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76" r:id="rId4"/>
    <p:sldId id="290" r:id="rId5"/>
    <p:sldId id="291" r:id="rId6"/>
    <p:sldId id="292" r:id="rId7"/>
    <p:sldId id="293" r:id="rId8"/>
    <p:sldId id="294" r:id="rId9"/>
    <p:sldId id="296" r:id="rId10"/>
    <p:sldId id="295" r:id="rId11"/>
    <p:sldId id="297" r:id="rId12"/>
    <p:sldId id="299" r:id="rId13"/>
    <p:sldId id="298" r:id="rId14"/>
    <p:sldId id="300" r:id="rId15"/>
    <p:sldId id="301" r:id="rId16"/>
    <p:sldId id="302" r:id="rId17"/>
    <p:sldId id="303" r:id="rId18"/>
    <p:sldId id="304" r:id="rId19"/>
    <p:sldId id="305" r:id="rId20"/>
    <p:sldId id="311" r:id="rId21"/>
    <p:sldId id="306" r:id="rId22"/>
    <p:sldId id="307" r:id="rId23"/>
    <p:sldId id="308" r:id="rId24"/>
    <p:sldId id="309" r:id="rId25"/>
    <p:sldId id="310" r:id="rId26"/>
    <p:sldId id="312" r:id="rId27"/>
  </p:sldIdLst>
  <p:sldSz cx="12192000" cy="6858000"/>
  <p:notesSz cx="6858000" cy="9144000"/>
  <p:embeddedFontLst>
    <p:embeddedFont>
      <p:font typeface="#9Slide03 AllRoundGothic" panose="020B0703020202020104" pitchFamily="34" charset="0"/>
      <p:regular r:id="rId29"/>
    </p:embeddedFont>
    <p:embeddedFont>
      <p:font typeface="#9Slide03 Arima Madurai Thin" panose="020B0604020202020204" charset="0"/>
      <p:regular r:id="rId30"/>
    </p:embeddedFont>
    <p:embeddedFont>
      <p:font typeface="#9Slide03 LH Line1 Sans Thin" panose="02000503030000020004" pitchFamily="2" charset="0"/>
      <p:regular r:id="rId31"/>
    </p:embeddedFont>
    <p:embeddedFont>
      <p:font typeface="#9Slide03 Nanami Rounded Light" pitchFamily="2" charset="0"/>
      <p:regular r:id="rId32"/>
    </p:embeddedFont>
    <p:embeddedFont>
      <p:font typeface="#9Slide03 SVNFjalla One" panose="02000506040000020004" pitchFamily="2" charset="0"/>
      <p:regular r:id="rId33"/>
    </p:embeddedFont>
    <p:embeddedFont>
      <p:font typeface="#9Slide04 SFU Bodoni" panose="00000400000000000000" pitchFamily="2" charset="0"/>
      <p:regular r:id="rId34"/>
    </p:embeddedFont>
    <p:embeddedFont>
      <p:font typeface="#9Slide04 SFU CenturySchoolbook" panose="00000400000000000000" pitchFamily="2" charset="0"/>
      <p:regular r:id="rId35"/>
      <p:bold r:id="rId36"/>
      <p:italic r:id="rId37"/>
    </p:embeddedFont>
    <p:embeddedFont>
      <p:font typeface="#9Slide04 SVNSwashington" pitchFamily="2" charset="0"/>
      <p:regular r:id="rId38"/>
    </p:embeddedFont>
    <p:embeddedFont>
      <p:font typeface="Cambria Math" panose="02040503050406030204" pitchFamily="18" charset="0"/>
      <p:regular r:id="rId39"/>
    </p:embeddedFont>
    <p:embeddedFont>
      <p:font typeface="Fredoka One" panose="02000000000000000000" pitchFamily="2" charset="0"/>
      <p:regular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A75"/>
    <a:srgbClr val="EFEFEF"/>
    <a:srgbClr val="AE1F22"/>
    <a:srgbClr val="0A894A"/>
    <a:srgbClr val="323232"/>
    <a:srgbClr val="EF8508"/>
    <a:srgbClr val="622C33"/>
    <a:srgbClr val="56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 autoAdjust="0"/>
    <p:restoredTop sz="96192" autoAdjust="0"/>
  </p:normalViewPr>
  <p:slideViewPr>
    <p:cSldViewPr snapToGrid="0">
      <p:cViewPr>
        <p:scale>
          <a:sx n="75" d="100"/>
          <a:sy n="75" d="100"/>
        </p:scale>
        <p:origin x="181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1777-3962-4F7B-BFE8-7CE45BB7C897}" type="datetimeFigureOut">
              <a:rPr lang="vi-VN" smtClean="0"/>
              <a:t>05/07/2024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959B6-2D1C-4DEB-93E5-6BA1DB84C2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309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7927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42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8751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325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231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9702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7325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260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41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Chọn 1 ngôi sao để hiện câu hỏi. Sau khi kết thúc, nhấn nút màu vàng để sang bài mới.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96C1A7-07F6-43BD-A2BF-7A44C47DB3FC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35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3980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92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53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5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440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314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17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35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157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45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936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084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503A1B-586B-EE19-164D-475490CD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E0464C8-FC7A-F3A2-B17F-16C544019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2CDB2-35EF-F51C-A46A-126027C4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05/07/2024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B1D8EF3-1B45-97EE-6710-3AFFB22F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9D64FEB-A078-01C5-3829-A90879F4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059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378C8A-B609-C5C2-D489-DF48D4B6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F661EE0-681A-7725-52DB-51A175B2A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2896A5-E9C2-B194-D57C-92255AE6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05/07/2024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D29C53-9798-5E4D-4ADA-F4D6AF64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3B55831-8042-AB00-F0A8-5F06B436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485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65AADBD-2ECA-B13E-F715-CF7AEFBF6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305EF42-ABA7-536B-C131-29B17FA0D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C20DF25-A974-A9DF-5A28-B6B302D5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05/07/2024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06F3A9-76BB-C5DF-7867-222C25EC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6910B1F-9B9D-DB51-9247-96E9FCD6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113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54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3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9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6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40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75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34FC06-C288-8185-82EC-D44BD39E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B7852D0-3B1E-E66D-DCB2-CC6CA0025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B00FA5-A2C4-2F6E-BD62-FE3F97B95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05/07/2024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3C2C428-5BBA-2BA9-83D6-9D8BFB3E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38409B5-3426-61F3-C1F0-5D0130A9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041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7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24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8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0784" y="1474431"/>
            <a:ext cx="8290400" cy="31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1" name="Google Shape;11;p2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16" name="Google Shape;16;p2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0" name="Google Shape;20;p2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21" name="Google Shape;21;p2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6" name="Google Shape;26;p2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1" name="Google Shape;31;p2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7198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960000" y="2551433"/>
            <a:ext cx="1027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4876800" y="870495"/>
            <a:ext cx="2438400" cy="1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accent2"/>
                </a:solidFill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38" name="Google Shape;38;p3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39" name="Google Shape;39;p3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2" name="Google Shape;42;p3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43" name="Google Shape;43;p3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45" name="Google Shape;45;p3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6" name="Google Shape;46;p3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7" name="Google Shape;47;p3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48" name="Google Shape;48;p3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0" name="Google Shape;50;p3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3" name="Google Shape;53;p3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6" name="Google Shape;56;p3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59" name="Google Shape;59;p3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1913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subTitle" idx="1"/>
          </p:nvPr>
        </p:nvSpPr>
        <p:spPr>
          <a:xfrm>
            <a:off x="1830617" y="3937000"/>
            <a:ext cx="365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2"/>
          </p:nvPr>
        </p:nvSpPr>
        <p:spPr>
          <a:xfrm>
            <a:off x="6703784" y="3937000"/>
            <a:ext cx="365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title" idx="3"/>
          </p:nvPr>
        </p:nvSpPr>
        <p:spPr>
          <a:xfrm>
            <a:off x="1830617" y="3429000"/>
            <a:ext cx="3657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title" idx="4"/>
          </p:nvPr>
        </p:nvSpPr>
        <p:spPr>
          <a:xfrm>
            <a:off x="6703784" y="3429000"/>
            <a:ext cx="3657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534378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75" name="Google Shape;75;p6"/>
          <p:cNvGrpSpPr/>
          <p:nvPr/>
        </p:nvGrpSpPr>
        <p:grpSpPr>
          <a:xfrm>
            <a:off x="10297843" y="294261"/>
            <a:ext cx="1461909" cy="1256347"/>
            <a:chOff x="7714330" y="3591246"/>
            <a:chExt cx="1096432" cy="942260"/>
          </a:xfrm>
        </p:grpSpPr>
        <p:sp>
          <p:nvSpPr>
            <p:cNvPr id="76" name="Google Shape;76;p6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" name="Google Shape;77;p6"/>
            <p:cNvSpPr/>
            <p:nvPr/>
          </p:nvSpPr>
          <p:spPr>
            <a:xfrm flipH="1">
              <a:off x="8383738" y="37858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78" name="Google Shape;78;p6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79" name="Google Shape;79;p6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81" name="Google Shape;81;p6"/>
            <p:cNvGrpSpPr/>
            <p:nvPr/>
          </p:nvGrpSpPr>
          <p:grpSpPr>
            <a:xfrm>
              <a:off x="8633978" y="4038883"/>
              <a:ext cx="111978" cy="112007"/>
              <a:chOff x="4724928" y="3430233"/>
              <a:chExt cx="111978" cy="112007"/>
            </a:xfrm>
          </p:grpSpPr>
          <p:sp>
            <p:nvSpPr>
              <p:cNvPr id="82" name="Google Shape;82;p6"/>
              <p:cNvSpPr/>
              <p:nvPr/>
            </p:nvSpPr>
            <p:spPr>
              <a:xfrm>
                <a:off x="4770182" y="34302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4724928" y="34755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4" name="Google Shape;84;p6"/>
            <p:cNvSpPr/>
            <p:nvPr/>
          </p:nvSpPr>
          <p:spPr>
            <a:xfrm>
              <a:off x="8467874" y="45057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65220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960000" y="1590000"/>
            <a:ext cx="5486400" cy="7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960000" y="2220000"/>
            <a:ext cx="54864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867">
                <a:solidFill>
                  <a:srgbClr val="434343"/>
                </a:solidFill>
                <a:latin typeface="Lexend Light" pitchFamily="2" charset="0"/>
              </a:defRPr>
            </a:lvl1pPr>
            <a:lvl2pPr marL="1219170" lvl="1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828754" lvl="2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2438339" lvl="3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4267093" lvl="6" indent="-36405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4876678" lvl="7" indent="-36405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5486263" lvl="8" indent="-35559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562796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3333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92" name="Google Shape;92;p8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93" name="Google Shape;93;p8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" name="Google Shape;94;p8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" name="Google Shape;95;p8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96" name="Google Shape;96;p8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97" name="Google Shape;97;p8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99" name="Google Shape;99;p8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" name="Google Shape;100;p8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1" name="Google Shape;101;p8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102" name="Google Shape;102;p8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" name="Google Shape;103;p8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4" name="Google Shape;104;p8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7" name="Google Shape;107;p8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108" name="Google Shape;108;p8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10" name="Google Shape;110;p8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12" name="Google Shape;112;p8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113" name="Google Shape;113;p8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9601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>
            <a:spLocks noGrp="1"/>
          </p:cNvSpPr>
          <p:nvPr>
            <p:ph type="title"/>
          </p:nvPr>
        </p:nvSpPr>
        <p:spPr>
          <a:xfrm>
            <a:off x="959937" y="2110400"/>
            <a:ext cx="102720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subTitle" idx="1"/>
          </p:nvPr>
        </p:nvSpPr>
        <p:spPr>
          <a:xfrm>
            <a:off x="2438412" y="3187200"/>
            <a:ext cx="7315200" cy="15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Lexend Light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19" name="Google Shape;119;p9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120" name="Google Shape;120;p9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1" name="Google Shape;121;p9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2" name="Google Shape;122;p9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23" name="Google Shape;123;p9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124" name="Google Shape;124;p9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25" name="Google Shape;125;p9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26" name="Google Shape;126;p9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" name="Google Shape;127;p9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28" name="Google Shape;128;p9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129" name="Google Shape;129;p9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31" name="Google Shape;131;p9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34" name="Google Shape;134;p9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135" name="Google Shape;135;p9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37" name="Google Shape;137;p9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39" name="Google Shape;139;p9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140" name="Google Shape;140;p9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1" name="Google Shape;141;p9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520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9A29A0-5C83-2936-616E-942675E1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727B011-A290-3097-6839-A9F18B464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2C9383E-3DD8-6744-42EC-7A381082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05/07/2024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92548C-08D2-D560-65AA-655B603C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09A7D1-081C-B0E6-A249-A3BB3C39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9083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0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45" name="Google Shape;145;p10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146" name="Google Shape;146;p10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" name="Google Shape;147;p10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8" name="Google Shape;148;p10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9" name="Google Shape;149;p10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150" name="Google Shape;150;p10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1" name="Google Shape;151;p10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52" name="Google Shape;152;p10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3" name="Google Shape;153;p10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54" name="Google Shape;154;p10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155" name="Google Shape;155;p10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6" name="Google Shape;156;p10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57" name="Google Shape;157;p10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60" name="Google Shape;160;p10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161" name="Google Shape;161;p10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2" name="Google Shape;162;p10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63" name="Google Shape;163;p10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65" name="Google Shape;165;p10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7172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077967"/>
            <a:ext cx="10272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333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70" name="Google Shape;170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Lexend Light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72" name="Google Shape;172;p11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173" name="Google Shape;173;p11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11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11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76" name="Google Shape;176;p11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177" name="Google Shape;177;p11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79" name="Google Shape;179;p11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0" name="Google Shape;180;p11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81" name="Google Shape;181;p11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182" name="Google Shape;182;p11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84" name="Google Shape;184;p11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87" name="Google Shape;187;p11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92" name="Google Shape;192;p11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193" name="Google Shape;193;p11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5086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497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>
            <a:spLocks noGrp="1"/>
          </p:cNvSpPr>
          <p:nvPr>
            <p:ph type="title"/>
          </p:nvPr>
        </p:nvSpPr>
        <p:spPr>
          <a:xfrm>
            <a:off x="960000" y="2551433"/>
            <a:ext cx="1027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2" hasCustomPrompt="1"/>
          </p:nvPr>
        </p:nvSpPr>
        <p:spPr>
          <a:xfrm>
            <a:off x="4876800" y="870495"/>
            <a:ext cx="2438400" cy="1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accent2"/>
                </a:solidFill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199" name="Google Shape;199;p13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200" name="Google Shape;200;p13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1" name="Google Shape;201;p13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2" name="Google Shape;202;p13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03" name="Google Shape;203;p13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204" name="Google Shape;204;p13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06" name="Google Shape;206;p13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7" name="Google Shape;207;p13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08" name="Google Shape;208;p13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209" name="Google Shape;209;p13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11" name="Google Shape;211;p13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14" name="Google Shape;214;p13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215" name="Google Shape;215;p13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17" name="Google Shape;217;p13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19" name="Google Shape;219;p13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220" name="Google Shape;220;p13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1" name="Google Shape;221;p13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22" name="Google Shape;222;p13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1"/>
          </p:nvPr>
        </p:nvSpPr>
        <p:spPr>
          <a:xfrm>
            <a:off x="2316400" y="3770633"/>
            <a:ext cx="7559200" cy="1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Lexend Light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918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27" name="Google Shape;227;p14"/>
          <p:cNvGrpSpPr/>
          <p:nvPr/>
        </p:nvGrpSpPr>
        <p:grpSpPr>
          <a:xfrm rot="5400000" flipH="1">
            <a:off x="10554858" y="213140"/>
            <a:ext cx="1461909" cy="1256347"/>
            <a:chOff x="7714330" y="3591246"/>
            <a:chExt cx="1096432" cy="942260"/>
          </a:xfrm>
        </p:grpSpPr>
        <p:sp>
          <p:nvSpPr>
            <p:cNvPr id="228" name="Google Shape;228;p14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9" name="Google Shape;229;p14"/>
            <p:cNvSpPr/>
            <p:nvPr/>
          </p:nvSpPr>
          <p:spPr>
            <a:xfrm flipH="1">
              <a:off x="8383738" y="37858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30" name="Google Shape;230;p14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231" name="Google Shape;231;p14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2" name="Google Shape;232;p14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233" name="Google Shape;233;p14"/>
            <p:cNvGrpSpPr/>
            <p:nvPr/>
          </p:nvGrpSpPr>
          <p:grpSpPr>
            <a:xfrm>
              <a:off x="8633978" y="4038883"/>
              <a:ext cx="111978" cy="112007"/>
              <a:chOff x="4724928" y="3430233"/>
              <a:chExt cx="111978" cy="112007"/>
            </a:xfrm>
          </p:grpSpPr>
          <p:sp>
            <p:nvSpPr>
              <p:cNvPr id="234" name="Google Shape;234;p14"/>
              <p:cNvSpPr/>
              <p:nvPr/>
            </p:nvSpPr>
            <p:spPr>
              <a:xfrm>
                <a:off x="4770182" y="34302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5" name="Google Shape;235;p14"/>
              <p:cNvSpPr/>
              <p:nvPr/>
            </p:nvSpPr>
            <p:spPr>
              <a:xfrm>
                <a:off x="4724928" y="34755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36" name="Google Shape;236;p14"/>
            <p:cNvSpPr/>
            <p:nvPr/>
          </p:nvSpPr>
          <p:spPr>
            <a:xfrm>
              <a:off x="8467874" y="45057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708918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>
            <a:spLocks noGrp="1"/>
          </p:cNvSpPr>
          <p:nvPr>
            <p:ph type="ctrTitle"/>
          </p:nvPr>
        </p:nvSpPr>
        <p:spPr>
          <a:xfrm>
            <a:off x="3239933" y="720000"/>
            <a:ext cx="5712000" cy="18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666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1"/>
          </p:nvPr>
        </p:nvSpPr>
        <p:spPr>
          <a:xfrm>
            <a:off x="3233433" y="2050400"/>
            <a:ext cx="5725200" cy="1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Lexend Light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2" name="Google Shape;262;p16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63" name="Google Shape;263;p16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264" name="Google Shape;264;p16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5" name="Google Shape;265;p16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6" name="Google Shape;266;p16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67" name="Google Shape;267;p16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268" name="Google Shape;268;p16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0" name="Google Shape;270;p16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1" name="Google Shape;271;p16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72" name="Google Shape;272;p16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273" name="Google Shape;273;p16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5" name="Google Shape;275;p16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78" name="Google Shape;278;p16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279" name="Google Shape;279;p16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0" name="Google Shape;280;p16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81" name="Google Shape;281;p16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3" name="Google Shape;283;p16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284" name="Google Shape;284;p16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86" name="Google Shape;286;p16"/>
          <p:cNvSpPr txBox="1"/>
          <p:nvPr/>
        </p:nvSpPr>
        <p:spPr>
          <a:xfrm>
            <a:off x="3328467" y="5467600"/>
            <a:ext cx="55348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Lexend Light" pitchFamily="2" charset="0"/>
                <a:ea typeface="Catamaran"/>
                <a:cs typeface="Catamaran"/>
                <a:sym typeface="Catamaran"/>
              </a:rPr>
              <a:t>CREDITS: This template has been created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Lexend Light" pitchFamily="2" charset="0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3"/>
                </a:solidFill>
                <a:latin typeface="Lexend Light" pitchFamily="2" charset="0"/>
                <a:ea typeface="Catamaran"/>
                <a:cs typeface="Catamaran"/>
                <a:sym typeface="Catamaran"/>
              </a:rPr>
              <a:t>, and includes icons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Lexend Light" pitchFamily="2" charset="0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3"/>
                </a:solidFill>
                <a:latin typeface="Lexend Light" pitchFamily="2" charset="0"/>
                <a:ea typeface="Catamaran"/>
                <a:cs typeface="Catamaran"/>
                <a:sym typeface="Catamaran"/>
              </a:rPr>
              <a:t>, infographics &amp; images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Lexend Light" pitchFamily="2" charset="0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accent3"/>
                </a:solidFill>
                <a:latin typeface="Lexend Light" pitchFamily="2" charset="0"/>
                <a:ea typeface="Catamaran"/>
                <a:cs typeface="Catamaran"/>
                <a:sym typeface="Catamaran"/>
              </a:rPr>
              <a:t> and content by </a:t>
            </a:r>
            <a:r>
              <a:rPr lang="en" sz="1600" b="1">
                <a:solidFill>
                  <a:schemeClr val="accent3"/>
                </a:solidFill>
                <a:latin typeface="Lexend Light" pitchFamily="2" charset="0"/>
                <a:ea typeface="Catamaran"/>
                <a:cs typeface="Catamaran"/>
                <a:sym typeface="Catamaran"/>
              </a:rPr>
              <a:t>Eliana Delacour</a:t>
            </a:r>
            <a:endParaRPr sz="1600" b="1">
              <a:solidFill>
                <a:schemeClr val="accent3"/>
              </a:solidFill>
              <a:latin typeface="Lexend Light" pitchFamily="2" charset="0"/>
              <a:ea typeface="Catamaran"/>
              <a:cs typeface="Catamaran"/>
              <a:sym typeface="Catamar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3"/>
              </a:solidFill>
              <a:latin typeface="Lexend Light" pitchFamily="2" charset="0"/>
              <a:ea typeface="Catamaran"/>
              <a:cs typeface="Catamaran"/>
              <a:sym typeface="Catamaran"/>
            </a:endParaRPr>
          </a:p>
        </p:txBody>
      </p:sp>
    </p:spTree>
    <p:extLst>
      <p:ext uri="{BB962C8B-B14F-4D97-AF65-F5344CB8AC3E}">
        <p14:creationId xmlns:p14="http://schemas.microsoft.com/office/powerpoint/2010/main" val="1212123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905680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1486412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D408-BAC5-03C8-229E-D8398AE6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99529-CBCC-F4B7-98AC-866B95461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exen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F752-DB4C-A46B-7D9A-FE321085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E856-CA03-4872-AD68-A0DA269FF7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60AA-A53D-5097-397A-B8FC73B3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D6985-2957-F8D0-D01A-1E015651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A3DC-8C71-482A-93EC-9637CEB3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46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E75F-DBE6-B5B1-BF63-1F3D57F4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6E88-EE75-DB39-1F24-72658BF40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exend Light" pitchFamily="2" charset="0"/>
              </a:defRPr>
            </a:lvl1pPr>
            <a:lvl2pPr>
              <a:defRPr>
                <a:latin typeface="Lexend Light" pitchFamily="2" charset="0"/>
              </a:defRPr>
            </a:lvl2pPr>
            <a:lvl3pPr>
              <a:defRPr>
                <a:latin typeface="Lexend Light" pitchFamily="2" charset="0"/>
              </a:defRPr>
            </a:lvl3pPr>
            <a:lvl4pPr>
              <a:defRPr>
                <a:latin typeface="Lexend Light" pitchFamily="2" charset="0"/>
              </a:defRPr>
            </a:lvl4pPr>
            <a:lvl5pPr>
              <a:defRPr>
                <a:latin typeface="Lexend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A05D3-2343-2FAB-C827-87583844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E856-CA03-4872-AD68-A0DA269FF7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EF927-0757-805E-3A36-A7275841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52AED-7A8C-D943-84A5-EB00FD6E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A3DC-8C71-482A-93EC-9637CEB3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E60F4-9AE3-851A-59CC-58CDF63A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E0A0D30-9BDB-33D2-B84C-FEA2586D3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D4CA7CC-D11C-B0A5-2CFC-CC9174C09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F9591BD-C8B2-E03D-F3BE-86049F83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05/07/2024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3C5FBF9-3981-8826-83A7-063FE6DE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F851BB0-E70B-E510-429A-AE8F0716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515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BD5BB3-295E-D093-4B3A-BF8813AB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8CB7BCC-0450-8D1C-6421-BE180A42D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8712E74-F27E-8104-48ED-8852441C1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9312E8A-1284-93A8-83C8-12D447B02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60D7B22-A422-21F9-967D-94740E8E9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C48A948-81AF-D976-65FE-59A77E0E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05/07/2024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22093DC-03DA-437A-CB5B-72F06B76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1189281-11B3-D7D0-650D-2E183293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75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471512-C238-8854-90ED-01811134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031A1A7-EDD5-7F68-ED37-210AE66F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05/07/2024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AE06567-29EC-DA2E-FD90-74AC02AC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6C2903D-EBF5-7DDC-9FC2-E95F107C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50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41780DC-7686-6A84-2E0E-4324B9A9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05/07/2024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DE573B5-20A9-D0A4-B7D7-07D62880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C75BBE2-3380-41F0-26AD-CFCD27F2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35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F5F9F0-6DF6-8A5D-2F91-186D3850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3463050-B476-8F68-5235-0E3E4A97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C672140-75AE-8552-9E8C-93C0FEFEF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F74FB5B-85F4-46DF-934A-84552990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05/07/2024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C0C2EAB-E95F-A144-95F1-2185BD5F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A75EB28-4B78-C619-7AC7-F510DCFE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39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C06B96-0C48-3884-A187-1408E9B5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A7A68CA-8511-F207-C2D3-40913C8C1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6562EF9-C097-E4BD-C862-461AB52E7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ACA504A-ACE1-5F38-7FF4-D4595E6B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05/07/2024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DF494B6-A627-948C-EF99-59616229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1E314D0-8579-DFE2-6BBC-16C27CD4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478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79E01D0-F8F1-468C-A05B-6D0BA1CB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2C57BA9-ADA2-D720-0D3D-3F3509FA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CD3E0D3-C208-9349-5C15-2E160904F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0C12-878A-4426-B34D-2FF322B30318}" type="datetimeFigureOut">
              <a:rPr lang="vi-VN" smtClean="0"/>
              <a:t>05/07/2024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845136-BED5-CF9C-87F0-B204760E7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CF250B-AB27-E0D8-1750-D236EB1A5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33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2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808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1FTV Noteworthy Light" panose="02000400000000000000" pitchFamily="50" charset="0"/>
          <a:ea typeface="1FTV Noteworthy Light" panose="02000400000000000000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exend Light" pitchFamily="2" charset="0"/>
          <a:ea typeface="Lexend Light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05">
          <p15:clr>
            <a:srgbClr val="EA4335"/>
          </p15:clr>
        </p15:guide>
        <p15:guide id="2" pos="7075">
          <p15:clr>
            <a:srgbClr val="EA4335"/>
          </p15:clr>
        </p15:guide>
        <p15:guide id="3" orient="horz" pos="453">
          <p15:clr>
            <a:srgbClr val="EA4335"/>
          </p15:clr>
        </p15:guide>
        <p15:guide id="4" orient="horz" pos="3867">
          <p15:clr>
            <a:srgbClr val="EA4335"/>
          </p15:clr>
        </p15:guide>
        <p15:guide id="5" pos="3840">
          <p15:clr>
            <a:srgbClr val="EA4335"/>
          </p15:clr>
        </p15:guide>
        <p15:guide id="6" orient="horz" pos="216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9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4.xml"/><Relationship Id="rId3" Type="http://schemas.openxmlformats.org/officeDocument/2006/relationships/notesSlide" Target="../notesSlides/notesSlide19.xml"/><Relationship Id="rId7" Type="http://schemas.openxmlformats.org/officeDocument/2006/relationships/slide" Target="slide21.xml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11" Type="http://schemas.openxmlformats.org/officeDocument/2006/relationships/image" Target="../media/image13.svg"/><Relationship Id="rId5" Type="http://schemas.openxmlformats.org/officeDocument/2006/relationships/slide" Target="slide20.xml"/><Relationship Id="rId1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slide" Target="slide23.xml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notesSlide" Target="../notesSlides/notesSlide20.xml"/><Relationship Id="rId7" Type="http://schemas.openxmlformats.org/officeDocument/2006/relationships/slide" Target="slide19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1.xml"/><Relationship Id="rId6" Type="http://schemas.openxmlformats.org/officeDocument/2006/relationships/image" Target="../media/image13.svg"/><Relationship Id="rId11" Type="http://schemas.openxmlformats.org/officeDocument/2006/relationships/image" Target="../media/image20.svg"/><Relationship Id="rId5" Type="http://schemas.openxmlformats.org/officeDocument/2006/relationships/image" Target="../media/image12.pn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notesSlide" Target="../notesSlides/notesSlide21.xml"/><Relationship Id="rId7" Type="http://schemas.openxmlformats.org/officeDocument/2006/relationships/slide" Target="slide19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2.xml"/><Relationship Id="rId6" Type="http://schemas.openxmlformats.org/officeDocument/2006/relationships/image" Target="../media/image13.svg"/><Relationship Id="rId11" Type="http://schemas.openxmlformats.org/officeDocument/2006/relationships/image" Target="../media/image20.svg"/><Relationship Id="rId5" Type="http://schemas.openxmlformats.org/officeDocument/2006/relationships/image" Target="../media/image12.pn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notesSlide" Target="../notesSlides/notesSlide22.xml"/><Relationship Id="rId7" Type="http://schemas.openxmlformats.org/officeDocument/2006/relationships/slide" Target="slide19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3.xml"/><Relationship Id="rId6" Type="http://schemas.openxmlformats.org/officeDocument/2006/relationships/image" Target="../media/image13.svg"/><Relationship Id="rId11" Type="http://schemas.openxmlformats.org/officeDocument/2006/relationships/image" Target="../media/image20.svg"/><Relationship Id="rId5" Type="http://schemas.openxmlformats.org/officeDocument/2006/relationships/image" Target="../media/image12.pn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notesSlide" Target="../notesSlides/notesSlide23.xml"/><Relationship Id="rId7" Type="http://schemas.openxmlformats.org/officeDocument/2006/relationships/slide" Target="slide19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4.xml"/><Relationship Id="rId6" Type="http://schemas.openxmlformats.org/officeDocument/2006/relationships/image" Target="../media/image13.svg"/><Relationship Id="rId11" Type="http://schemas.openxmlformats.org/officeDocument/2006/relationships/image" Target="../media/image20.svg"/><Relationship Id="rId5" Type="http://schemas.openxmlformats.org/officeDocument/2006/relationships/image" Target="../media/image12.pn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850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9624" y="285828"/>
            <a:ext cx="677476" cy="67747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57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219860" y="6163622"/>
            <a:ext cx="2664554" cy="0"/>
          </a:xfrm>
          <a:prstGeom prst="line">
            <a:avLst/>
          </a:prstGeom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4326401">
            <a:off x="7830082" y="-1681724"/>
            <a:ext cx="4014385" cy="3470262"/>
          </a:xfrm>
          <a:custGeom>
            <a:avLst/>
            <a:gdLst/>
            <a:ahLst/>
            <a:cxnLst/>
            <a:rect l="l" t="t" r="r" b="b"/>
            <a:pathLst>
              <a:path w="14975430" h="12945611">
                <a:moveTo>
                  <a:pt x="0" y="0"/>
                </a:moveTo>
                <a:lnTo>
                  <a:pt x="14975430" y="0"/>
                </a:lnTo>
                <a:lnTo>
                  <a:pt x="14975430" y="12945611"/>
                </a:lnTo>
                <a:lnTo>
                  <a:pt x="0" y="12945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8" name="Group 8"/>
          <p:cNvGrpSpPr/>
          <p:nvPr/>
        </p:nvGrpSpPr>
        <p:grpSpPr>
          <a:xfrm rot="-1187103">
            <a:off x="10056717" y="2096934"/>
            <a:ext cx="555597" cy="5555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59160" y="59160"/>
              <a:ext cx="694479" cy="694479"/>
            </a:xfrm>
            <a:custGeom>
              <a:avLst/>
              <a:gdLst/>
              <a:ahLst/>
              <a:cxnLst/>
              <a:rect l="l" t="t" r="r" b="b"/>
              <a:pathLst>
                <a:path w="694479" h="694479">
                  <a:moveTo>
                    <a:pt x="386527" y="25020"/>
                  </a:moveTo>
                  <a:lnTo>
                    <a:pt x="437269" y="133745"/>
                  </a:lnTo>
                  <a:cubicBezTo>
                    <a:pt x="462647" y="188123"/>
                    <a:pt x="506357" y="231833"/>
                    <a:pt x="560735" y="257211"/>
                  </a:cubicBezTo>
                  <a:lnTo>
                    <a:pt x="669460" y="307953"/>
                  </a:lnTo>
                  <a:cubicBezTo>
                    <a:pt x="684724" y="315077"/>
                    <a:pt x="694480" y="330396"/>
                    <a:pt x="694480" y="347240"/>
                  </a:cubicBezTo>
                  <a:cubicBezTo>
                    <a:pt x="694480" y="364084"/>
                    <a:pt x="684724" y="379403"/>
                    <a:pt x="669460" y="386527"/>
                  </a:cubicBezTo>
                  <a:lnTo>
                    <a:pt x="560735" y="437269"/>
                  </a:lnTo>
                  <a:cubicBezTo>
                    <a:pt x="506357" y="462647"/>
                    <a:pt x="462647" y="506357"/>
                    <a:pt x="437269" y="560735"/>
                  </a:cubicBezTo>
                  <a:lnTo>
                    <a:pt x="386527" y="669460"/>
                  </a:lnTo>
                  <a:cubicBezTo>
                    <a:pt x="379403" y="684724"/>
                    <a:pt x="364084" y="694480"/>
                    <a:pt x="347240" y="694480"/>
                  </a:cubicBezTo>
                  <a:cubicBezTo>
                    <a:pt x="330396" y="694480"/>
                    <a:pt x="315077" y="684724"/>
                    <a:pt x="307953" y="669460"/>
                  </a:cubicBezTo>
                  <a:lnTo>
                    <a:pt x="257211" y="560735"/>
                  </a:lnTo>
                  <a:cubicBezTo>
                    <a:pt x="231833" y="506357"/>
                    <a:pt x="188123" y="462647"/>
                    <a:pt x="133745" y="437269"/>
                  </a:cubicBezTo>
                  <a:lnTo>
                    <a:pt x="25020" y="386527"/>
                  </a:lnTo>
                  <a:cubicBezTo>
                    <a:pt x="9756" y="379403"/>
                    <a:pt x="0" y="364084"/>
                    <a:pt x="0" y="347240"/>
                  </a:cubicBezTo>
                  <a:cubicBezTo>
                    <a:pt x="0" y="330396"/>
                    <a:pt x="9756" y="315077"/>
                    <a:pt x="25020" y="307953"/>
                  </a:cubicBezTo>
                  <a:lnTo>
                    <a:pt x="133745" y="257211"/>
                  </a:lnTo>
                  <a:cubicBezTo>
                    <a:pt x="188123" y="231833"/>
                    <a:pt x="231833" y="188123"/>
                    <a:pt x="257211" y="133745"/>
                  </a:cubicBezTo>
                  <a:lnTo>
                    <a:pt x="307953" y="25020"/>
                  </a:lnTo>
                  <a:cubicBezTo>
                    <a:pt x="315077" y="9756"/>
                    <a:pt x="330396" y="0"/>
                    <a:pt x="347240" y="0"/>
                  </a:cubicBezTo>
                  <a:cubicBezTo>
                    <a:pt x="364084" y="0"/>
                    <a:pt x="379403" y="9756"/>
                    <a:pt x="386527" y="250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2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Hình ảnh 13" descr="Ảnh có chứa Đồ họa, biểu tượng, hình mẫu&#10;&#10;Mô tả được tạo tự động">
            <a:extLst>
              <a:ext uri="{FF2B5EF4-FFF2-40B4-BE49-F238E27FC236}">
                <a16:creationId xmlns:a16="http://schemas.microsoft.com/office/drawing/2014/main" id="{D54548B9-04F8-B099-AC4E-9D838F7F4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7" y="397323"/>
            <a:ext cx="442528" cy="454486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0DD8A58-2022-5991-D583-39FE94291F23}"/>
              </a:ext>
            </a:extLst>
          </p:cNvPr>
          <p:cNvSpPr txBox="1"/>
          <p:nvPr/>
        </p:nvSpPr>
        <p:spPr>
          <a:xfrm>
            <a:off x="1314995" y="2663311"/>
            <a:ext cx="9616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4800">
                <a:solidFill>
                  <a:schemeClr val="bg1">
                    <a:lumMod val="95000"/>
                  </a:schemeClr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 sz="6000">
                <a:solidFill>
                  <a:srgbClr val="002060"/>
                </a:solidFill>
              </a:rPr>
              <a:t>PHƯƠNG TRÌNH BẬC NHẤT HAI ẨN</a:t>
            </a:r>
            <a:endParaRPr lang="vi-VN" sz="6000">
              <a:solidFill>
                <a:srgbClr val="00206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866787C-194C-27D6-1486-1B03EB843CEC}"/>
              </a:ext>
            </a:extLst>
          </p:cNvPr>
          <p:cNvSpPr txBox="1"/>
          <p:nvPr/>
        </p:nvSpPr>
        <p:spPr>
          <a:xfrm>
            <a:off x="1456576" y="3649580"/>
            <a:ext cx="9411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4800">
                <a:solidFill>
                  <a:schemeClr val="bg1">
                    <a:lumMod val="95000"/>
                  </a:schemeClr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HỆ HAI PHƯƠNG TRÌNH BẬC NHẤT HAI ẨN</a:t>
            </a:r>
            <a:endParaRPr lang="vi-VN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1DF9649-BCA1-F967-C591-9E31FCC156EF}"/>
              </a:ext>
            </a:extLst>
          </p:cNvPr>
          <p:cNvSpPr txBox="1"/>
          <p:nvPr/>
        </p:nvSpPr>
        <p:spPr>
          <a:xfrm>
            <a:off x="956051" y="6182672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4800">
                <a:solidFill>
                  <a:schemeClr val="bg1">
                    <a:lumMod val="95000"/>
                  </a:schemeClr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</a:rPr>
              <a:t>TIẾT 2</a:t>
            </a:r>
            <a:endParaRPr lang="vi-VN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67E4CC8-76F1-F053-8FC6-9443B8EC9FF9}"/>
              </a:ext>
            </a:extLst>
          </p:cNvPr>
          <p:cNvSpPr txBox="1"/>
          <p:nvPr/>
        </p:nvSpPr>
        <p:spPr>
          <a:xfrm rot="20530424">
            <a:off x="722759" y="989954"/>
            <a:ext cx="1933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#9Slide03 Nanami Rounded Light" pitchFamily="2" charset="0"/>
              </a:rPr>
              <a:t>3</a:t>
            </a:r>
            <a:r>
              <a:rPr lang="vi-VN" sz="2600">
                <a:solidFill>
                  <a:schemeClr val="tx1">
                    <a:lumMod val="65000"/>
                    <a:lumOff val="35000"/>
                  </a:schemeClr>
                </a:solidFill>
                <a:latin typeface="#9Slide03 Nanami Rounded Light" pitchFamily="2" charset="0"/>
              </a:rPr>
              <a:t>x – </a:t>
            </a: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#9Slide03 Nanami Rounded Light" pitchFamily="2" charset="0"/>
              </a:rPr>
              <a:t>2</a:t>
            </a:r>
            <a:r>
              <a:rPr lang="vi-VN" sz="2600">
                <a:solidFill>
                  <a:schemeClr val="tx1">
                    <a:lumMod val="65000"/>
                    <a:lumOff val="35000"/>
                  </a:schemeClr>
                </a:solidFill>
                <a:latin typeface="#9Slide03 Nanami Rounded Light" pitchFamily="2" charset="0"/>
              </a:rPr>
              <a:t>y = 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2497E3D-39D9-0426-9B82-499B84D198EE}"/>
              </a:ext>
            </a:extLst>
          </p:cNvPr>
          <p:cNvSpPr txBox="1"/>
          <p:nvPr/>
        </p:nvSpPr>
        <p:spPr>
          <a:xfrm>
            <a:off x="9837274" y="5130294"/>
            <a:ext cx="1704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2060"/>
                </a:solidFill>
                <a:latin typeface="#9Slide03 Nanami Rounded Light" pitchFamily="2" charset="0"/>
              </a:rPr>
              <a:t>9y = -27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BEB11A0-9299-293C-E8F8-26C66E4D0D2F}"/>
              </a:ext>
            </a:extLst>
          </p:cNvPr>
          <p:cNvSpPr txBox="1"/>
          <p:nvPr/>
        </p:nvSpPr>
        <p:spPr>
          <a:xfrm>
            <a:off x="9837275" y="5808964"/>
            <a:ext cx="1885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2060"/>
                </a:solidFill>
                <a:latin typeface="#9Slide03 Nanami Rounded Light" pitchFamily="2" charset="0"/>
              </a:rPr>
              <a:t>x + 3y = -11</a:t>
            </a:r>
          </a:p>
        </p:txBody>
      </p:sp>
      <p:sp>
        <p:nvSpPr>
          <p:cNvPr id="18" name="Ngoặc móc Trái 17">
            <a:extLst>
              <a:ext uri="{FF2B5EF4-FFF2-40B4-BE49-F238E27FC236}">
                <a16:creationId xmlns:a16="http://schemas.microsoft.com/office/drawing/2014/main" id="{B2D67205-45DF-453D-F612-E03C551C0711}"/>
              </a:ext>
            </a:extLst>
          </p:cNvPr>
          <p:cNvSpPr/>
          <p:nvPr/>
        </p:nvSpPr>
        <p:spPr>
          <a:xfrm>
            <a:off x="9706837" y="5282336"/>
            <a:ext cx="130437" cy="821606"/>
          </a:xfrm>
          <a:prstGeom prst="leftBrace">
            <a:avLst>
              <a:gd name="adj1" fmla="val 102704"/>
              <a:gd name="adj2" fmla="val 50000"/>
            </a:avLst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10">
            <a:extLst>
              <a:ext uri="{FF2B5EF4-FFF2-40B4-BE49-F238E27FC236}">
                <a16:creationId xmlns:a16="http://schemas.microsoft.com/office/drawing/2014/main" id="{35628378-B775-9FF7-55D1-9DCF38ACD6FB}"/>
              </a:ext>
            </a:extLst>
          </p:cNvPr>
          <p:cNvSpPr txBox="1"/>
          <p:nvPr/>
        </p:nvSpPr>
        <p:spPr>
          <a:xfrm>
            <a:off x="3462216" y="131228"/>
            <a:ext cx="5322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6BA75"/>
                </a:solidFill>
                <a:latin typeface="#9Slide04 SFU Bodoni" panose="00000400000000000000" pitchFamily="2" charset="0"/>
              </a:rPr>
              <a:t>Bộ sách Kết nối tri thức với cuộc sống</a:t>
            </a:r>
            <a:endParaRPr lang="vi-VN" sz="3200">
              <a:solidFill>
                <a:srgbClr val="F6BA75"/>
              </a:solidFill>
              <a:latin typeface="#9Slide04 SFU Bodoni" panose="000004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4753E-CB1B-A07C-9719-87820A778546}"/>
              </a:ext>
            </a:extLst>
          </p:cNvPr>
          <p:cNvSpPr txBox="1"/>
          <p:nvPr/>
        </p:nvSpPr>
        <p:spPr>
          <a:xfrm>
            <a:off x="1068151" y="2225540"/>
            <a:ext cx="1052377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a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Chứng tỏ rằng các cặp số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0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,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0 ; 4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là nghiệm của phương trình đã cho.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FC3426-5778-4ED3-9478-08304F7DF2A4}"/>
              </a:ext>
            </a:extLst>
          </p:cNvPr>
          <p:cNvSpPr txBox="1"/>
          <p:nvPr/>
        </p:nvSpPr>
        <p:spPr>
          <a:xfrm>
            <a:off x="1068152" y="3607003"/>
            <a:ext cx="102999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Do 2.2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</a:t>
            </a:r>
            <a:r>
              <a:rPr lang="vi-VN" sz="2600">
                <a:latin typeface="#9Slide03 Nanami Rounded Light" pitchFamily="2" charset="0"/>
              </a:rPr>
              <a:t>+ 0 = 4 là khẳng định đúng nên cặp số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0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là nghiệm của phương trình trên.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57E1F8-457D-946E-A30C-27BDF290C571}"/>
              </a:ext>
            </a:extLst>
          </p:cNvPr>
          <p:cNvSpPr txBox="1"/>
          <p:nvPr/>
        </p:nvSpPr>
        <p:spPr>
          <a:xfrm>
            <a:off x="1044371" y="4671769"/>
            <a:ext cx="983699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Tương tự, cặp số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0 ; 4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cũng là nghiệm của phương trình trên.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6584836-61ED-61A6-C8AE-77414D661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62" y="3660615"/>
            <a:ext cx="257175" cy="25717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19989E2-02D4-79E9-BE60-77081DF562F0}"/>
              </a:ext>
            </a:extLst>
          </p:cNvPr>
          <p:cNvSpPr txBox="1"/>
          <p:nvPr/>
        </p:nvSpPr>
        <p:spPr>
          <a:xfrm>
            <a:off x="1044372" y="1468954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?6.</a:t>
            </a:r>
            <a:endParaRPr lang="vi-VN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07F4B7E-B2EA-E211-1D71-C5D84EC8A050}"/>
              </a:ext>
            </a:extLst>
          </p:cNvPr>
          <p:cNvSpPr txBox="1"/>
          <p:nvPr/>
        </p:nvSpPr>
        <p:spPr>
          <a:xfrm>
            <a:off x="1510078" y="1516092"/>
            <a:ext cx="45859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Cho phương trình 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</a:t>
            </a:r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x + y = 4.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C6EFDA-F8D1-FCB2-5732-0F299E1336BF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4" name="Hình chữ nhật: Góc Tròn 12">
              <a:extLst>
                <a:ext uri="{FF2B5EF4-FFF2-40B4-BE49-F238E27FC236}">
                  <a16:creationId xmlns:a16="http://schemas.microsoft.com/office/drawing/2014/main" id="{F0C93636-A6E0-5328-9B5B-7ED56292BFCA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C42F1496-3CE6-FBC8-E443-971F7C849885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Hộp Văn bản 16">
              <a:extLst>
                <a:ext uri="{FF2B5EF4-FFF2-40B4-BE49-F238E27FC236}">
                  <a16:creationId xmlns:a16="http://schemas.microsoft.com/office/drawing/2014/main" id="{9053D937-79A9-19AF-F9B8-FAF76674ED2B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7" name="Hộp Văn bản 17">
              <a:extLst>
                <a:ext uri="{FF2B5EF4-FFF2-40B4-BE49-F238E27FC236}">
                  <a16:creationId xmlns:a16="http://schemas.microsoft.com/office/drawing/2014/main" id="{EA15E331-54BC-A45B-93CD-62DD9D1BDF99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114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20C4AE2-FC72-9747-982B-53FD578B8BCB}"/>
              </a:ext>
            </a:extLst>
          </p:cNvPr>
          <p:cNvSpPr txBox="1"/>
          <p:nvPr/>
        </p:nvSpPr>
        <p:spPr>
          <a:xfrm>
            <a:off x="1044372" y="1468954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?6.</a:t>
            </a:r>
            <a:endParaRPr lang="vi-VN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19AD5EC-2D0C-3BAE-FFA8-2F3FCBA2D37A}"/>
              </a:ext>
            </a:extLst>
          </p:cNvPr>
          <p:cNvSpPr txBox="1"/>
          <p:nvPr/>
        </p:nvSpPr>
        <p:spPr>
          <a:xfrm>
            <a:off x="1510078" y="1516092"/>
            <a:ext cx="45859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Cho phương trình 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</a:t>
            </a:r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x + y = 4.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4753E-CB1B-A07C-9719-87820A778546}"/>
              </a:ext>
            </a:extLst>
          </p:cNvPr>
          <p:cNvSpPr txBox="1"/>
          <p:nvPr/>
        </p:nvSpPr>
        <p:spPr>
          <a:xfrm>
            <a:off x="1063437" y="2200176"/>
            <a:ext cx="103189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b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Trong mặt phẳng tọa độ Oxy, biểu diễn các nghiệm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0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,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0 ; 4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của phương trình trên.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57E1F8-457D-946E-A30C-27BDF290C571}"/>
              </a:ext>
            </a:extLst>
          </p:cNvPr>
          <p:cNvSpPr txBox="1"/>
          <p:nvPr/>
        </p:nvSpPr>
        <p:spPr>
          <a:xfrm>
            <a:off x="1044371" y="3578299"/>
            <a:ext cx="5537403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Các nghiệm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0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latin typeface="#9Slide03 Nanami Rounded Light" pitchFamily="2" charset="0"/>
              </a:rPr>
              <a:t>0 ; 4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 </a:t>
            </a:r>
            <a:r>
              <a:rPr lang="vi-VN" sz="2600">
                <a:latin typeface="#9Slide03 Nanami Rounded Light" pitchFamily="2" charset="0"/>
              </a:rPr>
              <a:t>lần lượt được biểu diễn bởi các điểm: </a:t>
            </a:r>
          </a:p>
          <a:p>
            <a:pPr algn="ctr"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  <a:cs typeface="#9Slide03 Arima Madurai Thin" panose="00000300000000000000" pitchFamily="2" charset="0"/>
              </a:rPr>
              <a:t>H</a:t>
            </a:r>
            <a:r>
              <a:rPr lang="vi-VN" sz="2600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0</a:t>
            </a:r>
            <a:r>
              <a:rPr lang="vi-VN" sz="2600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và</a:t>
            </a:r>
            <a:r>
              <a:rPr lang="vi-VN" sz="2600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 </a:t>
            </a:r>
            <a:r>
              <a:rPr lang="vi-VN" sz="2600">
                <a:latin typeface="#9Slide03 Nanami Rounded Light" pitchFamily="2" charset="0"/>
                <a:cs typeface="#9Slide03 Arima Madurai Thin" panose="00000300000000000000" pitchFamily="2" charset="0"/>
              </a:rPr>
              <a:t>K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0 ; 4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trong mặt phẳng tọa độ Oxy.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6584836-61ED-61A6-C8AE-77414D661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62" y="3800866"/>
            <a:ext cx="257175" cy="257175"/>
          </a:xfrm>
          <a:prstGeom prst="rect">
            <a:avLst/>
          </a:prstGeom>
        </p:spPr>
      </p:pic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9C39BC3-211D-B605-1874-609C89E1CDB3}"/>
              </a:ext>
            </a:extLst>
          </p:cNvPr>
          <p:cNvCxnSpPr>
            <a:cxnSpLocks/>
          </p:cNvCxnSpPr>
          <p:nvPr/>
        </p:nvCxnSpPr>
        <p:spPr>
          <a:xfrm>
            <a:off x="7732872" y="5699430"/>
            <a:ext cx="2918223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8774766E-61E4-7309-B27C-16DBAFF2575F}"/>
              </a:ext>
            </a:extLst>
          </p:cNvPr>
          <p:cNvCxnSpPr>
            <a:cxnSpLocks/>
          </p:cNvCxnSpPr>
          <p:nvPr/>
        </p:nvCxnSpPr>
        <p:spPr>
          <a:xfrm flipV="1">
            <a:off x="8998507" y="3461055"/>
            <a:ext cx="0" cy="265438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2885DE46-8BF1-BED0-2ABA-5EB4512126A0}"/>
              </a:ext>
            </a:extLst>
          </p:cNvPr>
          <p:cNvCxnSpPr>
            <a:cxnSpLocks/>
          </p:cNvCxnSpPr>
          <p:nvPr/>
        </p:nvCxnSpPr>
        <p:spPr>
          <a:xfrm rot="5400000">
            <a:off x="8113873" y="570181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43A15E9F-63B4-E978-9AAA-C2377FFE492D}"/>
              </a:ext>
            </a:extLst>
          </p:cNvPr>
          <p:cNvCxnSpPr>
            <a:cxnSpLocks/>
          </p:cNvCxnSpPr>
          <p:nvPr/>
        </p:nvCxnSpPr>
        <p:spPr>
          <a:xfrm rot="5400000">
            <a:off x="8533568" y="570181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5373C5BA-1CE9-60F2-019F-52586BE9225F}"/>
              </a:ext>
            </a:extLst>
          </p:cNvPr>
          <p:cNvSpPr/>
          <p:nvPr/>
        </p:nvSpPr>
        <p:spPr>
          <a:xfrm>
            <a:off x="9804210" y="5661330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104E75C-D911-A43F-E5F9-33DD4D4186B2}"/>
              </a:ext>
            </a:extLst>
          </p:cNvPr>
          <p:cNvSpPr txBox="1"/>
          <p:nvPr/>
        </p:nvSpPr>
        <p:spPr>
          <a:xfrm>
            <a:off x="9065368" y="328168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42583A7-2C89-FC2A-3BC8-6982CEF8BF71}"/>
              </a:ext>
            </a:extLst>
          </p:cNvPr>
          <p:cNvSpPr txBox="1"/>
          <p:nvPr/>
        </p:nvSpPr>
        <p:spPr>
          <a:xfrm>
            <a:off x="10298262" y="5683198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CA5CCF-36B9-334A-7EA3-0222026B669F}"/>
              </a:ext>
            </a:extLst>
          </p:cNvPr>
          <p:cNvSpPr txBox="1"/>
          <p:nvPr/>
        </p:nvSpPr>
        <p:spPr>
          <a:xfrm>
            <a:off x="9663861" y="5757431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165127-E12B-A063-44C4-A41DD5F521BA}"/>
              </a:ext>
            </a:extLst>
          </p:cNvPr>
          <p:cNvSpPr txBox="1"/>
          <p:nvPr/>
        </p:nvSpPr>
        <p:spPr>
          <a:xfrm>
            <a:off x="9251082" y="5757431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15C1313-9285-5699-9AC0-BA7544D1DF27}"/>
              </a:ext>
            </a:extLst>
          </p:cNvPr>
          <p:cNvSpPr txBox="1"/>
          <p:nvPr/>
        </p:nvSpPr>
        <p:spPr>
          <a:xfrm>
            <a:off x="8652025" y="3832861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4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C44F7BB-4CC1-C9BE-E7D0-E4E1EA515B06}"/>
              </a:ext>
            </a:extLst>
          </p:cNvPr>
          <p:cNvSpPr txBox="1"/>
          <p:nvPr/>
        </p:nvSpPr>
        <p:spPr>
          <a:xfrm>
            <a:off x="8652025" y="4247496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3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0F95961-4F94-0D03-FE3D-11E8F8544A9F}"/>
              </a:ext>
            </a:extLst>
          </p:cNvPr>
          <p:cNvSpPr txBox="1"/>
          <p:nvPr/>
        </p:nvSpPr>
        <p:spPr>
          <a:xfrm>
            <a:off x="8652024" y="4672836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B84B003C-EDF2-3AA1-ABC5-DB58A2D22F87}"/>
              </a:ext>
            </a:extLst>
          </p:cNvPr>
          <p:cNvSpPr txBox="1"/>
          <p:nvPr/>
        </p:nvSpPr>
        <p:spPr>
          <a:xfrm>
            <a:off x="8652025" y="5076765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A82829C-1F21-F5EC-F7F0-65F30F356368}"/>
              </a:ext>
            </a:extLst>
          </p:cNvPr>
          <p:cNvSpPr txBox="1"/>
          <p:nvPr/>
        </p:nvSpPr>
        <p:spPr>
          <a:xfrm>
            <a:off x="8645674" y="576532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O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65542B4-8C42-5EA9-53AB-D0B50DE450B9}"/>
              </a:ext>
            </a:extLst>
          </p:cNvPr>
          <p:cNvSpPr txBox="1"/>
          <p:nvPr/>
        </p:nvSpPr>
        <p:spPr>
          <a:xfrm>
            <a:off x="8299921" y="5765327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-1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F54D37FF-4F8A-2620-A780-A11B883EAF28}"/>
              </a:ext>
            </a:extLst>
          </p:cNvPr>
          <p:cNvSpPr txBox="1"/>
          <p:nvPr/>
        </p:nvSpPr>
        <p:spPr>
          <a:xfrm>
            <a:off x="7885550" y="5753066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-2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0A339E9-FAA7-3ADB-2D85-688F5C661D9E}"/>
              </a:ext>
            </a:extLst>
          </p:cNvPr>
          <p:cNvSpPr txBox="1"/>
          <p:nvPr/>
        </p:nvSpPr>
        <p:spPr>
          <a:xfrm>
            <a:off x="9065367" y="3784942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K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A28E4B61-5AAA-50E7-05A9-3F88D234A9A6}"/>
              </a:ext>
            </a:extLst>
          </p:cNvPr>
          <p:cNvSpPr txBox="1"/>
          <p:nvPr/>
        </p:nvSpPr>
        <p:spPr>
          <a:xfrm>
            <a:off x="9667830" y="519075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H</a:t>
            </a: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A3FEF708-72A0-A6FD-C7EE-311CA8FDD350}"/>
              </a:ext>
            </a:extLst>
          </p:cNvPr>
          <p:cNvSpPr/>
          <p:nvPr/>
        </p:nvSpPr>
        <p:spPr>
          <a:xfrm>
            <a:off x="8964871" y="4002493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3" name="Đường nối Thẳng 52">
            <a:extLst>
              <a:ext uri="{FF2B5EF4-FFF2-40B4-BE49-F238E27FC236}">
                <a16:creationId xmlns:a16="http://schemas.microsoft.com/office/drawing/2014/main" id="{62FCF6F0-D193-943E-C63C-6F5C11B96F6F}"/>
              </a:ext>
            </a:extLst>
          </p:cNvPr>
          <p:cNvCxnSpPr/>
          <p:nvPr/>
        </p:nvCxnSpPr>
        <p:spPr>
          <a:xfrm>
            <a:off x="8952072" y="445704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nối Thẳng 54">
            <a:extLst>
              <a:ext uri="{FF2B5EF4-FFF2-40B4-BE49-F238E27FC236}">
                <a16:creationId xmlns:a16="http://schemas.microsoft.com/office/drawing/2014/main" id="{20AAF565-17AA-2BE6-BBD1-38B15335D6B7}"/>
              </a:ext>
            </a:extLst>
          </p:cNvPr>
          <p:cNvCxnSpPr/>
          <p:nvPr/>
        </p:nvCxnSpPr>
        <p:spPr>
          <a:xfrm>
            <a:off x="8955248" y="529649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F4604B29-326D-E6D2-D9FA-C8A3A7FF9D8C}"/>
              </a:ext>
            </a:extLst>
          </p:cNvPr>
          <p:cNvCxnSpPr/>
          <p:nvPr/>
        </p:nvCxnSpPr>
        <p:spPr>
          <a:xfrm>
            <a:off x="8959613" y="4876768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EAC306FF-A6C2-FB02-88E4-7F2A77A368BC}"/>
              </a:ext>
            </a:extLst>
          </p:cNvPr>
          <p:cNvCxnSpPr>
            <a:cxnSpLocks/>
          </p:cNvCxnSpPr>
          <p:nvPr/>
        </p:nvCxnSpPr>
        <p:spPr>
          <a:xfrm rot="5400000">
            <a:off x="9382254" y="569874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37B2D26-D626-A8FF-920F-504497A44862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4" name="Hình chữ nhật: Góc Tròn 12">
              <a:extLst>
                <a:ext uri="{FF2B5EF4-FFF2-40B4-BE49-F238E27FC236}">
                  <a16:creationId xmlns:a16="http://schemas.microsoft.com/office/drawing/2014/main" id="{77A442B4-CF81-11CF-0172-C4CC7B0C7223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5BFFB29D-17CA-648F-EC8E-04B6B9581C17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Hộp Văn bản 16">
              <a:extLst>
                <a:ext uri="{FF2B5EF4-FFF2-40B4-BE49-F238E27FC236}">
                  <a16:creationId xmlns:a16="http://schemas.microsoft.com/office/drawing/2014/main" id="{8840E88D-4366-7B66-D44D-C252433C0F53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9" name="Hộp Văn bản 17">
              <a:extLst>
                <a:ext uri="{FF2B5EF4-FFF2-40B4-BE49-F238E27FC236}">
                  <a16:creationId xmlns:a16="http://schemas.microsoft.com/office/drawing/2014/main" id="{FC6033D7-5ECD-3C91-3487-83C639201D89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8110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0B19C9-97FC-1A4B-F9D4-DCCA4640CC22}"/>
              </a:ext>
            </a:extLst>
          </p:cNvPr>
          <p:cNvCxnSpPr>
            <a:cxnSpLocks/>
          </p:cNvCxnSpPr>
          <p:nvPr/>
        </p:nvCxnSpPr>
        <p:spPr>
          <a:xfrm flipH="1" flipV="1">
            <a:off x="8568209" y="2817048"/>
            <a:ext cx="2330799" cy="2467804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0DC9AE-3E81-6BC2-BF8C-C3DD3967BD12}"/>
              </a:ext>
            </a:extLst>
          </p:cNvPr>
          <p:cNvSpPr txBox="1"/>
          <p:nvPr/>
        </p:nvSpPr>
        <p:spPr>
          <a:xfrm>
            <a:off x="536965" y="152059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NHẬN XÉT</a:t>
            </a:r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350A0C9-2689-6BE7-6987-CE55C706A688}"/>
              </a:ext>
            </a:extLst>
          </p:cNvPr>
          <p:cNvSpPr/>
          <p:nvPr/>
        </p:nvSpPr>
        <p:spPr>
          <a:xfrm>
            <a:off x="579797" y="2111937"/>
            <a:ext cx="6903116" cy="3983605"/>
          </a:xfrm>
          <a:prstGeom prst="roundRect">
            <a:avLst>
              <a:gd name="adj" fmla="val 2578"/>
            </a:avLst>
          </a:prstGeom>
          <a:solidFill>
            <a:srgbClr val="EFE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F91DC22-C2EA-DA87-F192-672F35D64F4F}"/>
                  </a:ext>
                </a:extLst>
              </p:cNvPr>
              <p:cNvSpPr txBox="1"/>
              <p:nvPr/>
            </p:nvSpPr>
            <p:spPr>
              <a:xfrm>
                <a:off x="835525" y="2290800"/>
                <a:ext cx="6415387" cy="2769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vi-VN"/>
                </a:defPPr>
                <a:lvl1pPr>
                  <a:defRPr sz="2600">
                    <a:latin typeface="#9Slide03 Nanami Rounded Light" pitchFamily="2" charset="0"/>
                  </a:defRPr>
                </a:lvl1pPr>
              </a:lstStyle>
              <a:p>
                <a:pPr algn="just"/>
                <a:r>
                  <a:rPr lang="vi-VN"/>
                  <a:t>Mỗi nghiệm của phương trình ax + by = c (a</a:t>
                </a:r>
                <a:r>
                  <a:rPr lang="vi-VN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vi-VN"/>
                  <a:t> 0; b </a:t>
                </a:r>
                <a14:m>
                  <m:oMath xmlns:m="http://schemas.openxmlformats.org/officeDocument/2006/math">
                    <m:r>
                      <a:rPr lang="vi-V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vi-VN"/>
                  <a:t> 0) được biểu diễn bởi điểm nằm trên đường thẳng d</a:t>
                </a:r>
                <a:r>
                  <a:rPr lang="vi-VN" baseline="-25000"/>
                  <a:t>3</a:t>
                </a:r>
                <a:r>
                  <a:rPr lang="vi-VN"/>
                  <a:t>:</a:t>
                </a:r>
              </a:p>
              <a:p>
                <a:pPr algn="just"/>
                <a:endParaRPr lang="vi-VN" sz="1400"/>
              </a:p>
              <a:p>
                <a:pPr algn="just"/>
                <a:endParaRPr lang="vi-VN" sz="1400"/>
              </a:p>
              <a:p>
                <a:pPr algn="just"/>
                <a:endParaRPr lang="vi-VN" sz="1400"/>
              </a:p>
              <a:p>
                <a:pPr algn="just"/>
                <a:endParaRPr lang="vi-VN" sz="1400"/>
              </a:p>
              <a:p>
                <a:pPr algn="just"/>
                <a:endParaRPr lang="vi-VN" sz="1400"/>
              </a:p>
              <a:p>
                <a:pPr algn="just"/>
                <a:r>
                  <a:rPr lang="vi-VN"/>
                  <a:t>Đường thẳng d</a:t>
                </a:r>
                <a:r>
                  <a:rPr lang="vi-VN" baseline="-25000"/>
                  <a:t>3</a:t>
                </a:r>
                <a:r>
                  <a:rPr lang="vi-VN"/>
                  <a:t> là đồ thị của hàm số: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F91DC22-C2EA-DA87-F192-672F35D64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25" y="2290800"/>
                <a:ext cx="6415387" cy="2769989"/>
              </a:xfrm>
              <a:prstGeom prst="rect">
                <a:avLst/>
              </a:prstGeom>
              <a:blipFill>
                <a:blip r:embed="rId5"/>
                <a:stretch>
                  <a:fillRect l="-1711" t="-2203" r="-3232" b="-44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E69C360-ABC8-0EB5-1C6F-F74160E1B58B}"/>
              </a:ext>
            </a:extLst>
          </p:cNvPr>
          <p:cNvSpPr txBox="1"/>
          <p:nvPr/>
        </p:nvSpPr>
        <p:spPr>
          <a:xfrm>
            <a:off x="9007320" y="3525767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2ABA6B8-AD29-0415-F7A3-F6852EB34AC3}"/>
              </a:ext>
            </a:extLst>
          </p:cNvPr>
          <p:cNvSpPr txBox="1"/>
          <p:nvPr/>
        </p:nvSpPr>
        <p:spPr>
          <a:xfrm>
            <a:off x="9014789" y="3963620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b</a:t>
            </a:r>
          </a:p>
        </p:txBody>
      </p: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3007F9F2-8C09-63C6-FF85-80453B22FCD8}"/>
              </a:ext>
            </a:extLst>
          </p:cNvPr>
          <p:cNvCxnSpPr>
            <a:cxnSpLocks/>
          </p:cNvCxnSpPr>
          <p:nvPr/>
        </p:nvCxnSpPr>
        <p:spPr>
          <a:xfrm>
            <a:off x="9002599" y="3974661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CDF1850-B910-B400-77FF-7979CA0A38E5}"/>
              </a:ext>
            </a:extLst>
          </p:cNvPr>
          <p:cNvSpPr txBox="1"/>
          <p:nvPr/>
        </p:nvSpPr>
        <p:spPr>
          <a:xfrm>
            <a:off x="8300180" y="2818300"/>
            <a:ext cx="5377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7030A0"/>
                </a:solidFill>
                <a:latin typeface="#9Slide03 Nanami Rounded Light" pitchFamily="2" charset="0"/>
              </a:rPr>
              <a:t>d</a:t>
            </a:r>
            <a:r>
              <a:rPr lang="vi-VN" sz="2600" baseline="-25000">
                <a:solidFill>
                  <a:srgbClr val="7030A0"/>
                </a:solidFill>
                <a:latin typeface="#9Slide03 Nanami Rounded Light" pitchFamily="2" charset="0"/>
              </a:rPr>
              <a:t>3</a:t>
            </a:r>
            <a:endParaRPr lang="vi-VN" sz="2600">
              <a:solidFill>
                <a:srgbClr val="7030A0"/>
              </a:solidFill>
              <a:latin typeface="#9Slide03 Nanami Rounded Light" pitchFamily="2" charset="0"/>
            </a:endParaRP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908FC4DD-6553-334E-79BD-553D79BC047E}"/>
              </a:ext>
            </a:extLst>
          </p:cNvPr>
          <p:cNvCxnSpPr>
            <a:cxnSpLocks/>
          </p:cNvCxnSpPr>
          <p:nvPr/>
        </p:nvCxnSpPr>
        <p:spPr>
          <a:xfrm>
            <a:off x="8288778" y="4726123"/>
            <a:ext cx="314137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3EDB2066-AC12-F038-49D8-07AC2EDA878B}"/>
              </a:ext>
            </a:extLst>
          </p:cNvPr>
          <p:cNvCxnSpPr>
            <a:cxnSpLocks/>
          </p:cNvCxnSpPr>
          <p:nvPr/>
        </p:nvCxnSpPr>
        <p:spPr>
          <a:xfrm flipV="1">
            <a:off x="9471516" y="2503980"/>
            <a:ext cx="0" cy="307462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7A6A0CF-CA08-9F6A-33B2-B1EB426C07B7}"/>
              </a:ext>
            </a:extLst>
          </p:cNvPr>
          <p:cNvSpPr txBox="1"/>
          <p:nvPr/>
        </p:nvSpPr>
        <p:spPr>
          <a:xfrm>
            <a:off x="9538377" y="232460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16EB092-F73A-464E-49D8-330CA55986CA}"/>
              </a:ext>
            </a:extLst>
          </p:cNvPr>
          <p:cNvSpPr txBox="1"/>
          <p:nvPr/>
        </p:nvSpPr>
        <p:spPr>
          <a:xfrm>
            <a:off x="11077315" y="4640661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85B17FAE-8CDF-8C29-0C04-188A126776F6}"/>
              </a:ext>
            </a:extLst>
          </p:cNvPr>
          <p:cNvSpPr txBox="1"/>
          <p:nvPr/>
        </p:nvSpPr>
        <p:spPr>
          <a:xfrm>
            <a:off x="9042082" y="4732994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O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85589E1F-EACF-5F2B-1EF3-551B6E94169D}"/>
              </a:ext>
            </a:extLst>
          </p:cNvPr>
          <p:cNvSpPr txBox="1"/>
          <p:nvPr/>
        </p:nvSpPr>
        <p:spPr>
          <a:xfrm>
            <a:off x="2962165" y="3817336"/>
            <a:ext cx="8425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y = - 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A5E25AB2-EC33-1151-C236-07161ED4BE90}"/>
              </a:ext>
            </a:extLst>
          </p:cNvPr>
          <p:cNvSpPr txBox="1"/>
          <p:nvPr/>
        </p:nvSpPr>
        <p:spPr>
          <a:xfrm>
            <a:off x="3741262" y="3597664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a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0896FC7B-7C06-721D-1160-0425AE5ADFAB}"/>
              </a:ext>
            </a:extLst>
          </p:cNvPr>
          <p:cNvSpPr txBox="1"/>
          <p:nvPr/>
        </p:nvSpPr>
        <p:spPr>
          <a:xfrm>
            <a:off x="3750006" y="4079986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b</a:t>
            </a:r>
          </a:p>
        </p:txBody>
      </p:sp>
      <p:cxnSp>
        <p:nvCxnSpPr>
          <p:cNvPr id="55" name="Đường nối Thẳng 54">
            <a:extLst>
              <a:ext uri="{FF2B5EF4-FFF2-40B4-BE49-F238E27FC236}">
                <a16:creationId xmlns:a16="http://schemas.microsoft.com/office/drawing/2014/main" id="{2DE81251-7E5D-8543-DA1E-9E6F844F063B}"/>
              </a:ext>
            </a:extLst>
          </p:cNvPr>
          <p:cNvCxnSpPr>
            <a:cxnSpLocks/>
          </p:cNvCxnSpPr>
          <p:nvPr/>
        </p:nvCxnSpPr>
        <p:spPr>
          <a:xfrm>
            <a:off x="3788878" y="4079986"/>
            <a:ext cx="2938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1C25025A-996A-CDBE-57D5-041B87D7F3AA}"/>
              </a:ext>
            </a:extLst>
          </p:cNvPr>
          <p:cNvSpPr txBox="1"/>
          <p:nvPr/>
        </p:nvSpPr>
        <p:spPr>
          <a:xfrm>
            <a:off x="4077826" y="3817336"/>
            <a:ext cx="6591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x + </a:t>
            </a: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C73BF8AD-9BB0-CCFE-13DD-C715DDF8D194}"/>
              </a:ext>
            </a:extLst>
          </p:cNvPr>
          <p:cNvSpPr txBox="1"/>
          <p:nvPr/>
        </p:nvSpPr>
        <p:spPr>
          <a:xfrm>
            <a:off x="4647344" y="3595822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c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BB6934E-5DEA-7E65-3FF9-693CB4E8ED23}"/>
              </a:ext>
            </a:extLst>
          </p:cNvPr>
          <p:cNvSpPr txBox="1"/>
          <p:nvPr/>
        </p:nvSpPr>
        <p:spPr>
          <a:xfrm>
            <a:off x="4656088" y="4078144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b</a:t>
            </a: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2FEF3A8A-41CF-70F7-FEE4-9DBA22FD890F}"/>
              </a:ext>
            </a:extLst>
          </p:cNvPr>
          <p:cNvCxnSpPr>
            <a:cxnSpLocks/>
          </p:cNvCxnSpPr>
          <p:nvPr/>
        </p:nvCxnSpPr>
        <p:spPr>
          <a:xfrm>
            <a:off x="4694960" y="4078144"/>
            <a:ext cx="2938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CC2D7462-C0CF-B9EC-6047-1406642026B4}"/>
              </a:ext>
            </a:extLst>
          </p:cNvPr>
          <p:cNvSpPr txBox="1"/>
          <p:nvPr/>
        </p:nvSpPr>
        <p:spPr>
          <a:xfrm>
            <a:off x="2958371" y="5248191"/>
            <a:ext cx="8425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y = - </a:t>
            </a: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ACF2287E-69C6-4E67-9378-6E33156D1A07}"/>
              </a:ext>
            </a:extLst>
          </p:cNvPr>
          <p:cNvSpPr txBox="1"/>
          <p:nvPr/>
        </p:nvSpPr>
        <p:spPr>
          <a:xfrm>
            <a:off x="3737468" y="5028519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a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F52E225B-0E11-2A68-1B6F-BC1F259B39DD}"/>
              </a:ext>
            </a:extLst>
          </p:cNvPr>
          <p:cNvSpPr txBox="1"/>
          <p:nvPr/>
        </p:nvSpPr>
        <p:spPr>
          <a:xfrm>
            <a:off x="3746212" y="5510841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b</a:t>
            </a: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:a16="http://schemas.microsoft.com/office/drawing/2014/main" id="{9D9D8DA0-654A-5DCA-E355-0F840A52E3A6}"/>
              </a:ext>
            </a:extLst>
          </p:cNvPr>
          <p:cNvCxnSpPr>
            <a:cxnSpLocks/>
          </p:cNvCxnSpPr>
          <p:nvPr/>
        </p:nvCxnSpPr>
        <p:spPr>
          <a:xfrm>
            <a:off x="3785084" y="5510841"/>
            <a:ext cx="2938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AC054732-7350-5520-AB13-58AF9D1E717C}"/>
              </a:ext>
            </a:extLst>
          </p:cNvPr>
          <p:cNvSpPr txBox="1"/>
          <p:nvPr/>
        </p:nvSpPr>
        <p:spPr>
          <a:xfrm>
            <a:off x="4074032" y="5248191"/>
            <a:ext cx="6591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x + </a:t>
            </a: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3085C285-6160-6A92-1B44-164921F40FC3}"/>
              </a:ext>
            </a:extLst>
          </p:cNvPr>
          <p:cNvSpPr txBox="1"/>
          <p:nvPr/>
        </p:nvSpPr>
        <p:spPr>
          <a:xfrm>
            <a:off x="4643550" y="5026677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c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B36BF922-5CF5-9870-4AA9-09B363D349E0}"/>
              </a:ext>
            </a:extLst>
          </p:cNvPr>
          <p:cNvSpPr txBox="1"/>
          <p:nvPr/>
        </p:nvSpPr>
        <p:spPr>
          <a:xfrm>
            <a:off x="4652294" y="5508999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b</a:t>
            </a:r>
          </a:p>
        </p:txBody>
      </p:sp>
      <p:cxnSp>
        <p:nvCxnSpPr>
          <p:cNvPr id="68" name="Đường nối Thẳng 67">
            <a:extLst>
              <a:ext uri="{FF2B5EF4-FFF2-40B4-BE49-F238E27FC236}">
                <a16:creationId xmlns:a16="http://schemas.microsoft.com/office/drawing/2014/main" id="{AF6364DC-E88B-1282-470A-99D663D93789}"/>
              </a:ext>
            </a:extLst>
          </p:cNvPr>
          <p:cNvCxnSpPr>
            <a:cxnSpLocks/>
          </p:cNvCxnSpPr>
          <p:nvPr/>
        </p:nvCxnSpPr>
        <p:spPr>
          <a:xfrm>
            <a:off x="4691166" y="5508999"/>
            <a:ext cx="2938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5DE21741-DDB2-993A-1E38-0C36172AB574}"/>
              </a:ext>
            </a:extLst>
          </p:cNvPr>
          <p:cNvSpPr txBox="1"/>
          <p:nvPr/>
        </p:nvSpPr>
        <p:spPr>
          <a:xfrm>
            <a:off x="10075096" y="4627447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DB164373-349F-F69B-A8A7-104B103A0873}"/>
              </a:ext>
            </a:extLst>
          </p:cNvPr>
          <p:cNvSpPr txBox="1"/>
          <p:nvPr/>
        </p:nvSpPr>
        <p:spPr>
          <a:xfrm>
            <a:off x="10075096" y="5026677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a</a:t>
            </a:r>
          </a:p>
        </p:txBody>
      </p:sp>
      <p:cxnSp>
        <p:nvCxnSpPr>
          <p:cNvPr id="74" name="Đường nối Thẳng 73">
            <a:extLst>
              <a:ext uri="{FF2B5EF4-FFF2-40B4-BE49-F238E27FC236}">
                <a16:creationId xmlns:a16="http://schemas.microsoft.com/office/drawing/2014/main" id="{57F17457-C50E-26B8-F75D-A9A7D75FAF67}"/>
              </a:ext>
            </a:extLst>
          </p:cNvPr>
          <p:cNvCxnSpPr>
            <a:cxnSpLocks/>
          </p:cNvCxnSpPr>
          <p:nvPr/>
        </p:nvCxnSpPr>
        <p:spPr>
          <a:xfrm>
            <a:off x="10070375" y="5065060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D7E6A440-B2A0-E8A0-D9C8-547C5A8DC5A1}"/>
              </a:ext>
            </a:extLst>
          </p:cNvPr>
          <p:cNvSpPr/>
          <p:nvPr/>
        </p:nvSpPr>
        <p:spPr>
          <a:xfrm>
            <a:off x="9436528" y="3736760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Hình Bầu dục 76">
            <a:extLst>
              <a:ext uri="{FF2B5EF4-FFF2-40B4-BE49-F238E27FC236}">
                <a16:creationId xmlns:a16="http://schemas.microsoft.com/office/drawing/2014/main" id="{8AE170CF-866A-29EB-FDCF-1CC6F3773F50}"/>
              </a:ext>
            </a:extLst>
          </p:cNvPr>
          <p:cNvSpPr/>
          <p:nvPr/>
        </p:nvSpPr>
        <p:spPr>
          <a:xfrm>
            <a:off x="10339979" y="4689263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A8C610-7541-662B-2C48-BF9AE987A82C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B95552D5-CEEA-6076-107C-9D6A49811DAC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99627457-A859-9E8B-EDA7-FD0CE7922DAD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Hộp Văn bản 16">
              <a:extLst>
                <a:ext uri="{FF2B5EF4-FFF2-40B4-BE49-F238E27FC236}">
                  <a16:creationId xmlns:a16="http://schemas.microsoft.com/office/drawing/2014/main" id="{E92F4FF0-8A6C-D1C3-B685-9B326B82A792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6" name="Hộp Văn bản 17">
              <a:extLst>
                <a:ext uri="{FF2B5EF4-FFF2-40B4-BE49-F238E27FC236}">
                  <a16:creationId xmlns:a16="http://schemas.microsoft.com/office/drawing/2014/main" id="{A661DC21-C084-C5FC-FDA0-013ACB335696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7269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32" grpId="0"/>
      <p:bldP spid="50" grpId="0"/>
      <p:bldP spid="52" grpId="0"/>
      <p:bldP spid="53" grpId="0"/>
      <p:bldP spid="57" grpId="0"/>
      <p:bldP spid="58" grpId="0"/>
      <p:bldP spid="59" grpId="0"/>
      <p:bldP spid="61" grpId="0"/>
      <p:bldP spid="62" grpId="0"/>
      <p:bldP spid="63" grpId="0"/>
      <p:bldP spid="65" grpId="0"/>
      <p:bldP spid="66" grpId="0"/>
      <p:bldP spid="67" grpId="0"/>
      <p:bldP spid="72" grpId="0"/>
      <p:bldP spid="73" grpId="0"/>
      <p:bldP spid="3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6C83373-B9A4-BAB0-8689-4AC8294B122B}"/>
              </a:ext>
            </a:extLst>
          </p:cNvPr>
          <p:cNvSpPr/>
          <p:nvPr/>
        </p:nvSpPr>
        <p:spPr>
          <a:xfrm>
            <a:off x="460583" y="1501724"/>
            <a:ext cx="11219457" cy="2016288"/>
          </a:xfrm>
          <a:prstGeom prst="rect">
            <a:avLst/>
          </a:prstGeom>
          <a:solidFill>
            <a:srgbClr val="561C2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9B2793F-70DA-F2FE-4C6C-763CC79E5ABA}"/>
              </a:ext>
            </a:extLst>
          </p:cNvPr>
          <p:cNvSpPr/>
          <p:nvPr/>
        </p:nvSpPr>
        <p:spPr>
          <a:xfrm>
            <a:off x="749583" y="1751561"/>
            <a:ext cx="63890" cy="15796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8DBF1AA-54DF-1985-00B0-9692E58D37B0}"/>
              </a:ext>
            </a:extLst>
          </p:cNvPr>
          <p:cNvSpPr txBox="1"/>
          <p:nvPr/>
        </p:nvSpPr>
        <p:spPr>
          <a:xfrm>
            <a:off x="896977" y="1560246"/>
            <a:ext cx="1053802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Trong mặt phẳng toạ độ, tập hợp các điểm có toạ độ (x ; y) thoả mãn phương trình bậc nhất hai ẩn ax + by = c là một đường thẳng. </a:t>
            </a:r>
          </a:p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Đường thẳng đó gọi là đường thẳng ax + by = c.</a:t>
            </a:r>
          </a:p>
        </p:txBody>
      </p:sp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A06BAA3-1B11-B7E5-F986-76137E57432D}"/>
              </a:ext>
            </a:extLst>
          </p:cNvPr>
          <p:cNvSpPr txBox="1"/>
          <p:nvPr/>
        </p:nvSpPr>
        <p:spPr>
          <a:xfrm>
            <a:off x="1044371" y="3796068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?7.</a:t>
            </a:r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87389DBE-6D7D-04AA-AA08-7D96508B6D34}"/>
              </a:ext>
            </a:extLst>
          </p:cNvPr>
          <p:cNvSpPr/>
          <p:nvPr/>
        </p:nvSpPr>
        <p:spPr>
          <a:xfrm>
            <a:off x="896977" y="3840541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B0021-EEBA-05C6-0F64-F0DBFFEE5854}"/>
              </a:ext>
            </a:extLst>
          </p:cNvPr>
          <p:cNvSpPr txBox="1"/>
          <p:nvPr/>
        </p:nvSpPr>
        <p:spPr>
          <a:xfrm>
            <a:off x="1456691" y="3840541"/>
            <a:ext cx="8766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Viết nghiệm và biểu diễn hình học tất cả các nghiệm của: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2A37735-6F5C-AF4D-6A90-0D83E0D2D829}"/>
              </a:ext>
            </a:extLst>
          </p:cNvPr>
          <p:cNvGrpSpPr/>
          <p:nvPr/>
        </p:nvGrpSpPr>
        <p:grpSpPr>
          <a:xfrm>
            <a:off x="2238760" y="4531688"/>
            <a:ext cx="1741807" cy="625812"/>
            <a:chOff x="4338708" y="4860725"/>
            <a:chExt cx="1741807" cy="625812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0418B99B-C53D-A3F4-9112-3A36758D5F99}"/>
                </a:ext>
              </a:extLst>
            </p:cNvPr>
            <p:cNvSpPr/>
            <p:nvPr/>
          </p:nvSpPr>
          <p:spPr>
            <a:xfrm>
              <a:off x="4338708" y="4860725"/>
              <a:ext cx="1741807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BC36D8B8-9607-ABCF-D8A9-D005EE43EE8B}"/>
                </a:ext>
              </a:extLst>
            </p:cNvPr>
            <p:cNvSpPr txBox="1"/>
            <p:nvPr/>
          </p:nvSpPr>
          <p:spPr>
            <a:xfrm>
              <a:off x="4394977" y="4928011"/>
              <a:ext cx="1629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x + 2y = 3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F424D89A-8BFE-773D-4396-E91EBB5552FB}"/>
              </a:ext>
            </a:extLst>
          </p:cNvPr>
          <p:cNvGrpSpPr/>
          <p:nvPr/>
        </p:nvGrpSpPr>
        <p:grpSpPr>
          <a:xfrm>
            <a:off x="5360227" y="4531688"/>
            <a:ext cx="1798076" cy="625812"/>
            <a:chOff x="4338708" y="4860725"/>
            <a:chExt cx="1798076" cy="625812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id="{0916D834-80A3-C206-55D1-218C580F596A}"/>
                </a:ext>
              </a:extLst>
            </p:cNvPr>
            <p:cNvSpPr/>
            <p:nvPr/>
          </p:nvSpPr>
          <p:spPr>
            <a:xfrm>
              <a:off x="4338708" y="4860725"/>
              <a:ext cx="1798076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B758080C-B9A6-5154-5B62-9D501CFA2C6D}"/>
                </a:ext>
              </a:extLst>
            </p:cNvPr>
            <p:cNvSpPr txBox="1"/>
            <p:nvPr/>
          </p:nvSpPr>
          <p:spPr>
            <a:xfrm>
              <a:off x="4394977" y="4928011"/>
              <a:ext cx="174180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0x + y = -2</a:t>
              </a: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88BCB26B-1FE2-7C9C-77F4-8597D2D232A5}"/>
              </a:ext>
            </a:extLst>
          </p:cNvPr>
          <p:cNvGrpSpPr/>
          <p:nvPr/>
        </p:nvGrpSpPr>
        <p:grpSpPr>
          <a:xfrm>
            <a:off x="8481693" y="4531688"/>
            <a:ext cx="1741807" cy="625812"/>
            <a:chOff x="4338708" y="4860725"/>
            <a:chExt cx="1741807" cy="625812"/>
          </a:xfrm>
        </p:grpSpPr>
        <p:sp>
          <p:nvSpPr>
            <p:cNvPr id="22" name="Hình chữ nhật: Góc Tròn 21">
              <a:extLst>
                <a:ext uri="{FF2B5EF4-FFF2-40B4-BE49-F238E27FC236}">
                  <a16:creationId xmlns:a16="http://schemas.microsoft.com/office/drawing/2014/main" id="{91240084-41EB-6264-4AD5-7F2673D13635}"/>
                </a:ext>
              </a:extLst>
            </p:cNvPr>
            <p:cNvSpPr/>
            <p:nvPr/>
          </p:nvSpPr>
          <p:spPr>
            <a:xfrm>
              <a:off x="4338708" y="4860725"/>
              <a:ext cx="1741807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965E73EC-E78F-D559-DF10-F904CEFA3494}"/>
                </a:ext>
              </a:extLst>
            </p:cNvPr>
            <p:cNvSpPr txBox="1"/>
            <p:nvPr/>
          </p:nvSpPr>
          <p:spPr>
            <a:xfrm>
              <a:off x="4394977" y="4928011"/>
              <a:ext cx="1629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x + 0y = 3</a:t>
              </a: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53F5A35-9027-8DF5-54C3-A4CCF224A535}"/>
              </a:ext>
            </a:extLst>
          </p:cNvPr>
          <p:cNvSpPr txBox="1"/>
          <p:nvPr/>
        </p:nvSpPr>
        <p:spPr>
          <a:xfrm>
            <a:off x="3984878" y="4659928"/>
            <a:ext cx="513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/>
              <a:t>(*)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BC4A05-9B86-EBA2-1609-DE2C4283188A}"/>
              </a:ext>
            </a:extLst>
          </p:cNvPr>
          <p:cNvSpPr txBox="1"/>
          <p:nvPr/>
        </p:nvSpPr>
        <p:spPr>
          <a:xfrm>
            <a:off x="1456691" y="5427117"/>
            <a:ext cx="7338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Phương trình </a:t>
            </a:r>
            <a:r>
              <a:rPr lang="vi-VN" sz="2400"/>
              <a:t>(*)</a:t>
            </a:r>
            <a:r>
              <a:rPr lang="vi-VN" sz="2400">
                <a:latin typeface="#9Slide03 Nanami Rounded Light" pitchFamily="2" charset="0"/>
              </a:rPr>
              <a:t> có thể viết dưới dạng y = -0,5x +1,5</a:t>
            </a:r>
            <a:endParaRPr lang="vi-VN" sz="2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96B079B5-9B5D-E039-0C00-C4198AE9FDC1}"/>
              </a:ext>
            </a:extLst>
          </p:cNvPr>
          <p:cNvSpPr txBox="1"/>
          <p:nvPr/>
        </p:nvSpPr>
        <p:spPr>
          <a:xfrm>
            <a:off x="296421" y="4937598"/>
            <a:ext cx="1495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solidFill>
                  <a:schemeClr val="tx1">
                    <a:lumMod val="65000"/>
                    <a:lumOff val="35000"/>
                  </a:schemeClr>
                </a:solidFill>
                <a:latin typeface="#9Slide03 Nanami Rounded Light" pitchFamily="2" charset="0"/>
              </a:rPr>
              <a:t>2y = -x + 3</a:t>
            </a:r>
          </a:p>
        </p:txBody>
      </p:sp>
      <p:sp>
        <p:nvSpPr>
          <p:cNvPr id="31" name="Cung 30">
            <a:extLst>
              <a:ext uri="{FF2B5EF4-FFF2-40B4-BE49-F238E27FC236}">
                <a16:creationId xmlns:a16="http://schemas.microsoft.com/office/drawing/2014/main" id="{6B65C083-68D7-2C4A-7705-DCE8669D36D3}"/>
              </a:ext>
            </a:extLst>
          </p:cNvPr>
          <p:cNvSpPr/>
          <p:nvPr/>
        </p:nvSpPr>
        <p:spPr>
          <a:xfrm rot="18712067">
            <a:off x="1520714" y="4784425"/>
            <a:ext cx="872788" cy="776593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A1ADC036-B452-16E2-A271-8B8D7FD9B426}"/>
              </a:ext>
            </a:extLst>
          </p:cNvPr>
          <p:cNvSpPr txBox="1"/>
          <p:nvPr/>
        </p:nvSpPr>
        <p:spPr>
          <a:xfrm>
            <a:off x="1456691" y="5971570"/>
            <a:ext cx="8249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Mỗi cặp số (x ; -0,5x + 1,5) với x tuỳ ý, là một nghiệm của </a:t>
            </a:r>
            <a:r>
              <a:rPr lang="vi-VN" sz="2400"/>
              <a:t>(*).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87B87C-25FF-3265-0F28-0D1013516D19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4F0EF0A5-243C-A1FC-9348-D472A2432860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B959E6BA-958C-8909-1246-3905C2252E6A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Hộp Văn bản 16">
              <a:extLst>
                <a:ext uri="{FF2B5EF4-FFF2-40B4-BE49-F238E27FC236}">
                  <a16:creationId xmlns:a16="http://schemas.microsoft.com/office/drawing/2014/main" id="{3D49BC72-85B4-029E-BE9B-E46AA5130B7F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26" name="Hộp Văn bản 17">
              <a:extLst>
                <a:ext uri="{FF2B5EF4-FFF2-40B4-BE49-F238E27FC236}">
                  <a16:creationId xmlns:a16="http://schemas.microsoft.com/office/drawing/2014/main" id="{854AE9A7-AA85-898F-4E81-0C01C0C3CFE8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1000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2" grpId="0" animBg="1"/>
      <p:bldP spid="14" grpId="0"/>
      <p:bldP spid="28" grpId="0"/>
      <p:bldP spid="29" grpId="0"/>
      <p:bldP spid="30" grpId="0"/>
      <p:bldP spid="31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6C83373-B9A4-BAB0-8689-4AC8294B122B}"/>
              </a:ext>
            </a:extLst>
          </p:cNvPr>
          <p:cNvSpPr/>
          <p:nvPr/>
        </p:nvSpPr>
        <p:spPr>
          <a:xfrm>
            <a:off x="460583" y="1501724"/>
            <a:ext cx="11219457" cy="2016288"/>
          </a:xfrm>
          <a:prstGeom prst="rect">
            <a:avLst/>
          </a:prstGeom>
          <a:solidFill>
            <a:srgbClr val="561C2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9B2793F-70DA-F2FE-4C6C-763CC79E5ABA}"/>
              </a:ext>
            </a:extLst>
          </p:cNvPr>
          <p:cNvSpPr/>
          <p:nvPr/>
        </p:nvSpPr>
        <p:spPr>
          <a:xfrm>
            <a:off x="749583" y="1751561"/>
            <a:ext cx="63890" cy="15796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8DBF1AA-54DF-1985-00B0-9692E58D37B0}"/>
              </a:ext>
            </a:extLst>
          </p:cNvPr>
          <p:cNvSpPr txBox="1"/>
          <p:nvPr/>
        </p:nvSpPr>
        <p:spPr>
          <a:xfrm>
            <a:off x="896977" y="1560246"/>
            <a:ext cx="1053802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Trong mặt phẳng toạ độ, tập hợp các điểm có toạ độ (x ; y) thoả mãn phương trình bậc nhất hai ẩn ax + by = c là một đường thẳng. </a:t>
            </a:r>
          </a:p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Đường thẳng đó gọi là đường thẳng ax + by = c.</a:t>
            </a:r>
          </a:p>
        </p:txBody>
      </p:sp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A06BAA3-1B11-B7E5-F986-76137E57432D}"/>
              </a:ext>
            </a:extLst>
          </p:cNvPr>
          <p:cNvSpPr txBox="1"/>
          <p:nvPr/>
        </p:nvSpPr>
        <p:spPr>
          <a:xfrm>
            <a:off x="1044371" y="3796068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?7.</a:t>
            </a:r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87389DBE-6D7D-04AA-AA08-7D96508B6D34}"/>
              </a:ext>
            </a:extLst>
          </p:cNvPr>
          <p:cNvSpPr/>
          <p:nvPr/>
        </p:nvSpPr>
        <p:spPr>
          <a:xfrm>
            <a:off x="896977" y="3840541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B0021-EEBA-05C6-0F64-F0DBFFEE5854}"/>
              </a:ext>
            </a:extLst>
          </p:cNvPr>
          <p:cNvSpPr txBox="1"/>
          <p:nvPr/>
        </p:nvSpPr>
        <p:spPr>
          <a:xfrm>
            <a:off x="1456691" y="3840541"/>
            <a:ext cx="8766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Viết nghiệm và biểu diễn hình học tất cả các nghiệm của: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2A37735-6F5C-AF4D-6A90-0D83E0D2D829}"/>
              </a:ext>
            </a:extLst>
          </p:cNvPr>
          <p:cNvGrpSpPr/>
          <p:nvPr/>
        </p:nvGrpSpPr>
        <p:grpSpPr>
          <a:xfrm>
            <a:off x="9938233" y="3792619"/>
            <a:ext cx="1741807" cy="625812"/>
            <a:chOff x="4338708" y="4860725"/>
            <a:chExt cx="1741807" cy="625812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0418B99B-C53D-A3F4-9112-3A36758D5F99}"/>
                </a:ext>
              </a:extLst>
            </p:cNvPr>
            <p:cNvSpPr/>
            <p:nvPr/>
          </p:nvSpPr>
          <p:spPr>
            <a:xfrm>
              <a:off x="4338708" y="4860725"/>
              <a:ext cx="1741807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BC36D8B8-9607-ABCF-D8A9-D005EE43EE8B}"/>
                </a:ext>
              </a:extLst>
            </p:cNvPr>
            <p:cNvSpPr txBox="1"/>
            <p:nvPr/>
          </p:nvSpPr>
          <p:spPr>
            <a:xfrm>
              <a:off x="4394977" y="4928011"/>
              <a:ext cx="1629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x + 2y = 3</a:t>
              </a: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53F5A35-9027-8DF5-54C3-A4CCF224A535}"/>
              </a:ext>
            </a:extLst>
          </p:cNvPr>
          <p:cNvSpPr txBox="1"/>
          <p:nvPr/>
        </p:nvSpPr>
        <p:spPr>
          <a:xfrm>
            <a:off x="11684351" y="3920859"/>
            <a:ext cx="513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/>
              <a:t>(*)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BC4A05-9B86-EBA2-1609-DE2C4283188A}"/>
              </a:ext>
            </a:extLst>
          </p:cNvPr>
          <p:cNvSpPr txBox="1"/>
          <p:nvPr/>
        </p:nvSpPr>
        <p:spPr>
          <a:xfrm>
            <a:off x="1456691" y="4477358"/>
            <a:ext cx="7338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Phương trình </a:t>
            </a:r>
            <a:r>
              <a:rPr lang="vi-VN" sz="2400"/>
              <a:t>(*)</a:t>
            </a:r>
            <a:r>
              <a:rPr lang="vi-VN" sz="2400">
                <a:latin typeface="#9Slide03 Nanami Rounded Light" pitchFamily="2" charset="0"/>
              </a:rPr>
              <a:t> có thể viết dưới dạng y = -0,5x +1,5</a:t>
            </a:r>
            <a:endParaRPr lang="vi-VN" sz="2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A1ADC036-B452-16E2-A271-8B8D7FD9B426}"/>
              </a:ext>
            </a:extLst>
          </p:cNvPr>
          <p:cNvSpPr txBox="1"/>
          <p:nvPr/>
        </p:nvSpPr>
        <p:spPr>
          <a:xfrm>
            <a:off x="1456691" y="5036855"/>
            <a:ext cx="8249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Mỗi cặp số (x ; -0,5x + 1,5) với x tuỳ ý, là một nghiệm của </a:t>
            </a:r>
            <a:r>
              <a:rPr lang="vi-VN" sz="2400"/>
              <a:t>(*).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79F2DFF-4711-38BD-0129-563DC8BD22EF}"/>
              </a:ext>
            </a:extLst>
          </p:cNvPr>
          <p:cNvSpPr txBox="1"/>
          <p:nvPr/>
        </p:nvSpPr>
        <p:spPr>
          <a:xfrm>
            <a:off x="1456691" y="5596351"/>
            <a:ext cx="9668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Khi đó ta nói phương trình </a:t>
            </a:r>
            <a:r>
              <a:rPr lang="vi-VN" sz="2400"/>
              <a:t>(*)</a:t>
            </a:r>
            <a:r>
              <a:rPr lang="vi-VN" sz="2400">
                <a:latin typeface="#9Slide03 Nanami Rounded Light" pitchFamily="2" charset="0"/>
              </a:rPr>
              <a:t> có nghiệm tổng quát là: </a:t>
            </a:r>
            <a:r>
              <a:rPr lang="vi-VN" sz="2400">
                <a:latin typeface="#9Slide03 LH Line1 Sans Thin" panose="02000503030000020004" pitchFamily="2" charset="0"/>
              </a:rPr>
              <a:t>(</a:t>
            </a:r>
            <a:r>
              <a:rPr lang="vi-VN" sz="2400">
                <a:latin typeface="#9Slide03 Nanami Rounded Light" pitchFamily="2" charset="0"/>
              </a:rPr>
              <a:t>x ; -0,5x + 1,5</a:t>
            </a:r>
            <a:r>
              <a:rPr lang="vi-VN" sz="2400">
                <a:latin typeface="#9Slide03 LH Line1 Sans Thin" panose="02000503030000020004" pitchFamily="2" charset="0"/>
              </a:rPr>
              <a:t>)</a:t>
            </a:r>
            <a:r>
              <a:rPr lang="vi-VN" sz="2400">
                <a:latin typeface="#9Slide03 Nanami Rounded Light" pitchFamily="2" charset="0"/>
              </a:rPr>
              <a:t> với x tuỳ ý. </a:t>
            </a:r>
            <a:endParaRPr lang="vi-V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6D82D1-1CB8-A635-132F-2E7D1E38C501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5" name="Hình chữ nhật: Góc Tròn 12">
              <a:extLst>
                <a:ext uri="{FF2B5EF4-FFF2-40B4-BE49-F238E27FC236}">
                  <a16:creationId xmlns:a16="http://schemas.microsoft.com/office/drawing/2014/main" id="{A1F2194E-E4C0-2D7E-26C9-33A8C289014C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67E5E727-7F00-7CBC-CDBD-F473C1DFAA6E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Hộp Văn bản 16">
              <a:extLst>
                <a:ext uri="{FF2B5EF4-FFF2-40B4-BE49-F238E27FC236}">
                  <a16:creationId xmlns:a16="http://schemas.microsoft.com/office/drawing/2014/main" id="{F77C4B7E-32F3-EF1D-0222-59385F8FEE57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21" name="Hộp Văn bản 17">
              <a:extLst>
                <a:ext uri="{FF2B5EF4-FFF2-40B4-BE49-F238E27FC236}">
                  <a16:creationId xmlns:a16="http://schemas.microsoft.com/office/drawing/2014/main" id="{470C59F1-8DB9-3180-1502-31AE8744DED9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4353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6C83373-B9A4-BAB0-8689-4AC8294B122B}"/>
              </a:ext>
            </a:extLst>
          </p:cNvPr>
          <p:cNvSpPr/>
          <p:nvPr/>
        </p:nvSpPr>
        <p:spPr>
          <a:xfrm>
            <a:off x="460583" y="1501724"/>
            <a:ext cx="11219457" cy="2016288"/>
          </a:xfrm>
          <a:prstGeom prst="rect">
            <a:avLst/>
          </a:prstGeom>
          <a:solidFill>
            <a:srgbClr val="561C2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9B2793F-70DA-F2FE-4C6C-763CC79E5ABA}"/>
              </a:ext>
            </a:extLst>
          </p:cNvPr>
          <p:cNvSpPr/>
          <p:nvPr/>
        </p:nvSpPr>
        <p:spPr>
          <a:xfrm>
            <a:off x="749583" y="1751561"/>
            <a:ext cx="63890" cy="15796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8DBF1AA-54DF-1985-00B0-9692E58D37B0}"/>
              </a:ext>
            </a:extLst>
          </p:cNvPr>
          <p:cNvSpPr txBox="1"/>
          <p:nvPr/>
        </p:nvSpPr>
        <p:spPr>
          <a:xfrm>
            <a:off x="896977" y="1560246"/>
            <a:ext cx="1053802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Trong mặt phẳng toạ độ, tập hợp các điểm có toạ độ (x ; y) thoả mãn phương trình bậc nhất hai ẩn ax + by = c là một đường thẳng. </a:t>
            </a:r>
          </a:p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Đường thẳng đó gọi là đường thẳng ax + by = c.</a:t>
            </a:r>
          </a:p>
        </p:txBody>
      </p:sp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A06BAA3-1B11-B7E5-F986-76137E57432D}"/>
              </a:ext>
            </a:extLst>
          </p:cNvPr>
          <p:cNvSpPr txBox="1"/>
          <p:nvPr/>
        </p:nvSpPr>
        <p:spPr>
          <a:xfrm>
            <a:off x="1044371" y="3796068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?7.</a:t>
            </a:r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87389DBE-6D7D-04AA-AA08-7D96508B6D34}"/>
              </a:ext>
            </a:extLst>
          </p:cNvPr>
          <p:cNvSpPr/>
          <p:nvPr/>
        </p:nvSpPr>
        <p:spPr>
          <a:xfrm>
            <a:off x="896977" y="3840541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B0021-EEBA-05C6-0F64-F0DBFFEE5854}"/>
              </a:ext>
            </a:extLst>
          </p:cNvPr>
          <p:cNvSpPr txBox="1"/>
          <p:nvPr/>
        </p:nvSpPr>
        <p:spPr>
          <a:xfrm>
            <a:off x="1456691" y="3840541"/>
            <a:ext cx="8766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Viết nghiệm và biểu diễn hình học tất cả các nghiệm của: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2A37735-6F5C-AF4D-6A90-0D83E0D2D829}"/>
              </a:ext>
            </a:extLst>
          </p:cNvPr>
          <p:cNvGrpSpPr/>
          <p:nvPr/>
        </p:nvGrpSpPr>
        <p:grpSpPr>
          <a:xfrm>
            <a:off x="2965933" y="4655513"/>
            <a:ext cx="1741807" cy="625812"/>
            <a:chOff x="4338708" y="4860725"/>
            <a:chExt cx="1741807" cy="625812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0418B99B-C53D-A3F4-9112-3A36758D5F99}"/>
                </a:ext>
              </a:extLst>
            </p:cNvPr>
            <p:cNvSpPr/>
            <p:nvPr/>
          </p:nvSpPr>
          <p:spPr>
            <a:xfrm>
              <a:off x="4338708" y="4860725"/>
              <a:ext cx="1741807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BC36D8B8-9607-ABCF-D8A9-D005EE43EE8B}"/>
                </a:ext>
              </a:extLst>
            </p:cNvPr>
            <p:cNvSpPr txBox="1"/>
            <p:nvPr/>
          </p:nvSpPr>
          <p:spPr>
            <a:xfrm>
              <a:off x="4394977" y="4928011"/>
              <a:ext cx="1629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x + 2y = 3</a:t>
              </a: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53F5A35-9027-8DF5-54C3-A4CCF224A535}"/>
              </a:ext>
            </a:extLst>
          </p:cNvPr>
          <p:cNvSpPr txBox="1"/>
          <p:nvPr/>
        </p:nvSpPr>
        <p:spPr>
          <a:xfrm>
            <a:off x="4712051" y="4783753"/>
            <a:ext cx="513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/>
              <a:t>(*)</a:t>
            </a:r>
          </a:p>
        </p:txBody>
      </p: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B91CA38B-7A29-5211-1211-1088E51D299C}"/>
              </a:ext>
            </a:extLst>
          </p:cNvPr>
          <p:cNvCxnSpPr>
            <a:cxnSpLocks/>
          </p:cNvCxnSpPr>
          <p:nvPr/>
        </p:nvCxnSpPr>
        <p:spPr>
          <a:xfrm>
            <a:off x="7575904" y="6057371"/>
            <a:ext cx="398427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EFF6B036-9653-0393-CD54-742A47EA094B}"/>
              </a:ext>
            </a:extLst>
          </p:cNvPr>
          <p:cNvCxnSpPr>
            <a:cxnSpLocks/>
          </p:cNvCxnSpPr>
          <p:nvPr/>
        </p:nvCxnSpPr>
        <p:spPr>
          <a:xfrm flipV="1">
            <a:off x="9400692" y="4590912"/>
            <a:ext cx="0" cy="188247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38EA5280-5BAF-254D-813A-8231562411D8}"/>
              </a:ext>
            </a:extLst>
          </p:cNvPr>
          <p:cNvCxnSpPr>
            <a:cxnSpLocks/>
          </p:cNvCxnSpPr>
          <p:nvPr/>
        </p:nvCxnSpPr>
        <p:spPr>
          <a:xfrm rot="5400000">
            <a:off x="8516058" y="605975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85B0B02D-A23D-D033-2F05-E3921EF8F138}"/>
              </a:ext>
            </a:extLst>
          </p:cNvPr>
          <p:cNvCxnSpPr>
            <a:cxnSpLocks/>
          </p:cNvCxnSpPr>
          <p:nvPr/>
        </p:nvCxnSpPr>
        <p:spPr>
          <a:xfrm rot="5400000">
            <a:off x="8935753" y="605975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E51EAEDB-EA6F-5481-4739-5A8B0D15C520}"/>
              </a:ext>
            </a:extLst>
          </p:cNvPr>
          <p:cNvSpPr/>
          <p:nvPr/>
        </p:nvSpPr>
        <p:spPr>
          <a:xfrm>
            <a:off x="9365570" y="5416601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D8DE24E-82AE-0B8E-71D5-DC56F082977C}"/>
              </a:ext>
            </a:extLst>
          </p:cNvPr>
          <p:cNvSpPr txBox="1"/>
          <p:nvPr/>
        </p:nvSpPr>
        <p:spPr>
          <a:xfrm>
            <a:off x="9467554" y="4409291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2C1534F-6153-5E76-3CA4-410390E88007}"/>
              </a:ext>
            </a:extLst>
          </p:cNvPr>
          <p:cNvSpPr txBox="1"/>
          <p:nvPr/>
        </p:nvSpPr>
        <p:spPr>
          <a:xfrm>
            <a:off x="11217972" y="603093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2E43F0D-F782-C5CE-1A95-B0423D1ECFD6}"/>
              </a:ext>
            </a:extLst>
          </p:cNvPr>
          <p:cNvSpPr txBox="1"/>
          <p:nvPr/>
        </p:nvSpPr>
        <p:spPr>
          <a:xfrm>
            <a:off x="10082950" y="611100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7064B358-4376-0A46-C135-89A95FF063C6}"/>
              </a:ext>
            </a:extLst>
          </p:cNvPr>
          <p:cNvSpPr txBox="1"/>
          <p:nvPr/>
        </p:nvSpPr>
        <p:spPr>
          <a:xfrm>
            <a:off x="9653267" y="611100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9CA12152-578D-D786-F587-0CC11DDC38D8}"/>
              </a:ext>
            </a:extLst>
          </p:cNvPr>
          <p:cNvSpPr txBox="1"/>
          <p:nvPr/>
        </p:nvSpPr>
        <p:spPr>
          <a:xfrm>
            <a:off x="9054209" y="4962856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1C0AC0C-8DAE-E338-20A9-35450F65A94E}"/>
              </a:ext>
            </a:extLst>
          </p:cNvPr>
          <p:cNvSpPr txBox="1"/>
          <p:nvPr/>
        </p:nvSpPr>
        <p:spPr>
          <a:xfrm>
            <a:off x="9054209" y="5506563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694E676C-2C05-7C98-A217-AC71079A1255}"/>
              </a:ext>
            </a:extLst>
          </p:cNvPr>
          <p:cNvSpPr txBox="1"/>
          <p:nvPr/>
        </p:nvSpPr>
        <p:spPr>
          <a:xfrm>
            <a:off x="9047859" y="6123268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O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2D4E4901-DB21-5C65-D149-72CA72977ED2}"/>
              </a:ext>
            </a:extLst>
          </p:cNvPr>
          <p:cNvSpPr txBox="1"/>
          <p:nvPr/>
        </p:nvSpPr>
        <p:spPr>
          <a:xfrm>
            <a:off x="8702106" y="6111007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-1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BA5A4D44-2C0B-3D20-F958-F273CC72BCB9}"/>
              </a:ext>
            </a:extLst>
          </p:cNvPr>
          <p:cNvSpPr txBox="1"/>
          <p:nvPr/>
        </p:nvSpPr>
        <p:spPr>
          <a:xfrm>
            <a:off x="8287735" y="6111007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-2</a:t>
            </a:r>
          </a:p>
        </p:txBody>
      </p: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B059A3CF-166F-EEBE-DAA7-53C13F2D6ACF}"/>
              </a:ext>
            </a:extLst>
          </p:cNvPr>
          <p:cNvCxnSpPr/>
          <p:nvPr/>
        </p:nvCxnSpPr>
        <p:spPr>
          <a:xfrm>
            <a:off x="9351083" y="5654434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7641EF17-0D27-C0EB-E52A-1977B4F72F9D}"/>
              </a:ext>
            </a:extLst>
          </p:cNvPr>
          <p:cNvCxnSpPr/>
          <p:nvPr/>
        </p:nvCxnSpPr>
        <p:spPr>
          <a:xfrm>
            <a:off x="9355448" y="5234709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D94D5AC6-311D-8781-50D6-249AB87F5573}"/>
              </a:ext>
            </a:extLst>
          </p:cNvPr>
          <p:cNvCxnSpPr>
            <a:cxnSpLocks/>
          </p:cNvCxnSpPr>
          <p:nvPr/>
        </p:nvCxnSpPr>
        <p:spPr>
          <a:xfrm rot="5400000">
            <a:off x="9784439" y="605668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0C0F1AE0-B034-B642-8E27-370B81540CB6}"/>
              </a:ext>
            </a:extLst>
          </p:cNvPr>
          <p:cNvSpPr txBox="1"/>
          <p:nvPr/>
        </p:nvSpPr>
        <p:spPr>
          <a:xfrm>
            <a:off x="1437308" y="5548696"/>
            <a:ext cx="56394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Khi đó ta nói phương trình </a:t>
            </a:r>
            <a:r>
              <a:rPr lang="vi-VN" sz="2400"/>
              <a:t>(*)</a:t>
            </a:r>
            <a:r>
              <a:rPr lang="vi-VN" sz="2400">
                <a:latin typeface="#9Slide03 Nanami Rounded Light" pitchFamily="2" charset="0"/>
              </a:rPr>
              <a:t> có nghiệm tổng quát là: </a:t>
            </a:r>
            <a:r>
              <a:rPr lang="vi-VN" sz="2400">
                <a:latin typeface="#9Slide03 LH Line1 Sans Thin" panose="02000503030000020004" pitchFamily="2" charset="0"/>
              </a:rPr>
              <a:t>(</a:t>
            </a:r>
            <a:r>
              <a:rPr lang="vi-VN" sz="2400">
                <a:latin typeface="#9Slide03 Nanami Rounded Light" pitchFamily="2" charset="0"/>
              </a:rPr>
              <a:t>x ; -0,5x + 1,5</a:t>
            </a:r>
            <a:r>
              <a:rPr lang="vi-VN" sz="2400">
                <a:latin typeface="#9Slide03 LH Line1 Sans Thin" panose="02000503030000020004" pitchFamily="2" charset="0"/>
              </a:rPr>
              <a:t>)</a:t>
            </a:r>
            <a:r>
              <a:rPr lang="vi-VN" sz="2400">
                <a:latin typeface="#9Slide03 Nanami Rounded Light" pitchFamily="2" charset="0"/>
              </a:rPr>
              <a:t> với x tuỳ ý. </a:t>
            </a:r>
            <a:endParaRPr lang="vi-VN" sz="2400"/>
          </a:p>
        </p:txBody>
      </p: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8CB67CB5-D632-A568-DD3C-B86246B07978}"/>
              </a:ext>
            </a:extLst>
          </p:cNvPr>
          <p:cNvCxnSpPr>
            <a:cxnSpLocks/>
          </p:cNvCxnSpPr>
          <p:nvPr/>
        </p:nvCxnSpPr>
        <p:spPr>
          <a:xfrm rot="5400000">
            <a:off x="10224111" y="6057371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Đường nối Thẳng 45">
            <a:extLst>
              <a:ext uri="{FF2B5EF4-FFF2-40B4-BE49-F238E27FC236}">
                <a16:creationId xmlns:a16="http://schemas.microsoft.com/office/drawing/2014/main" id="{90E7CAF5-C0A5-D25B-B0AB-F5F89BC54ADA}"/>
              </a:ext>
            </a:extLst>
          </p:cNvPr>
          <p:cNvCxnSpPr>
            <a:cxnSpLocks/>
          </p:cNvCxnSpPr>
          <p:nvPr/>
        </p:nvCxnSpPr>
        <p:spPr>
          <a:xfrm rot="5400000">
            <a:off x="10643806" y="6057371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4664476C-E202-4BDD-1146-1532F351D620}"/>
              </a:ext>
            </a:extLst>
          </p:cNvPr>
          <p:cNvSpPr txBox="1"/>
          <p:nvPr/>
        </p:nvSpPr>
        <p:spPr>
          <a:xfrm>
            <a:off x="10512633" y="611100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3</a:t>
            </a:r>
          </a:p>
        </p:txBody>
      </p:sp>
      <p:sp>
        <p:nvSpPr>
          <p:cNvPr id="49" name="Hình Bầu dục 48">
            <a:extLst>
              <a:ext uri="{FF2B5EF4-FFF2-40B4-BE49-F238E27FC236}">
                <a16:creationId xmlns:a16="http://schemas.microsoft.com/office/drawing/2014/main" id="{57657082-21AA-867D-94F7-8D7A78699E61}"/>
              </a:ext>
            </a:extLst>
          </p:cNvPr>
          <p:cNvSpPr/>
          <p:nvPr/>
        </p:nvSpPr>
        <p:spPr>
          <a:xfrm>
            <a:off x="10653989" y="6021857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1" name="Đường nối Thẳng 50">
            <a:extLst>
              <a:ext uri="{FF2B5EF4-FFF2-40B4-BE49-F238E27FC236}">
                <a16:creationId xmlns:a16="http://schemas.microsoft.com/office/drawing/2014/main" id="{D48D0102-0C26-1C4D-53ED-612848D28D9B}"/>
              </a:ext>
            </a:extLst>
          </p:cNvPr>
          <p:cNvCxnSpPr>
            <a:cxnSpLocks/>
          </p:cNvCxnSpPr>
          <p:nvPr/>
        </p:nvCxnSpPr>
        <p:spPr>
          <a:xfrm>
            <a:off x="7817402" y="4722827"/>
            <a:ext cx="3418360" cy="15853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0DFFC1CC-F6CC-BF5A-0BC6-4B91F5089157}"/>
              </a:ext>
            </a:extLst>
          </p:cNvPr>
          <p:cNvSpPr txBox="1"/>
          <p:nvPr/>
        </p:nvSpPr>
        <p:spPr>
          <a:xfrm rot="1519054">
            <a:off x="7503067" y="4945485"/>
            <a:ext cx="1629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7030A0"/>
                </a:solidFill>
                <a:latin typeface="#9Slide03 Nanami Rounded Light" pitchFamily="2" charset="0"/>
              </a:rPr>
              <a:t>x + 2y = 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70002B-52C8-C356-B742-D73A0362AEDA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26" name="Hình chữ nhật: Góc Tròn 12">
              <a:extLst>
                <a:ext uri="{FF2B5EF4-FFF2-40B4-BE49-F238E27FC236}">
                  <a16:creationId xmlns:a16="http://schemas.microsoft.com/office/drawing/2014/main" id="{DB50B040-34AE-6046-C255-2EBF02DA1CCB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278A9C7F-14BC-849D-D70B-F5C297C812E9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Hộp Văn bản 16">
              <a:extLst>
                <a:ext uri="{FF2B5EF4-FFF2-40B4-BE49-F238E27FC236}">
                  <a16:creationId xmlns:a16="http://schemas.microsoft.com/office/drawing/2014/main" id="{3F2BAA7F-3DBD-5085-4BBB-A1EA841864AA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32" name="Hộp Văn bản 17">
              <a:extLst>
                <a:ext uri="{FF2B5EF4-FFF2-40B4-BE49-F238E27FC236}">
                  <a16:creationId xmlns:a16="http://schemas.microsoft.com/office/drawing/2014/main" id="{56C90D86-2D32-2238-64AD-210C9ABCAA6B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3367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30" grpId="0"/>
      <p:bldP spid="31" grpId="0"/>
      <p:bldP spid="33" grpId="0"/>
      <p:bldP spid="34" grpId="0"/>
      <p:bldP spid="35" grpId="0"/>
      <p:bldP spid="48" grpId="0"/>
      <p:bldP spid="49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6C83373-B9A4-BAB0-8689-4AC8294B122B}"/>
              </a:ext>
            </a:extLst>
          </p:cNvPr>
          <p:cNvSpPr/>
          <p:nvPr/>
        </p:nvSpPr>
        <p:spPr>
          <a:xfrm>
            <a:off x="460583" y="1501724"/>
            <a:ext cx="11219457" cy="2016288"/>
          </a:xfrm>
          <a:prstGeom prst="rect">
            <a:avLst/>
          </a:prstGeom>
          <a:solidFill>
            <a:srgbClr val="561C2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9B2793F-70DA-F2FE-4C6C-763CC79E5ABA}"/>
              </a:ext>
            </a:extLst>
          </p:cNvPr>
          <p:cNvSpPr/>
          <p:nvPr/>
        </p:nvSpPr>
        <p:spPr>
          <a:xfrm>
            <a:off x="749583" y="1751561"/>
            <a:ext cx="63890" cy="15796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8DBF1AA-54DF-1985-00B0-9692E58D37B0}"/>
              </a:ext>
            </a:extLst>
          </p:cNvPr>
          <p:cNvSpPr txBox="1"/>
          <p:nvPr/>
        </p:nvSpPr>
        <p:spPr>
          <a:xfrm>
            <a:off x="896977" y="1560246"/>
            <a:ext cx="1053802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Trong mặt phẳng toạ độ, tập hợp các điểm có toạ độ (x ; y) thoả mãn phương trình bậc nhất hai ẩn ax + by = c là một đường thẳng. </a:t>
            </a:r>
          </a:p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Đường thẳng đó gọi là đường thẳng ax + by = c.</a:t>
            </a:r>
          </a:p>
        </p:txBody>
      </p:sp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A06BAA3-1B11-B7E5-F986-76137E57432D}"/>
              </a:ext>
            </a:extLst>
          </p:cNvPr>
          <p:cNvSpPr txBox="1"/>
          <p:nvPr/>
        </p:nvSpPr>
        <p:spPr>
          <a:xfrm>
            <a:off x="1044371" y="3796068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?7.</a:t>
            </a:r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87389DBE-6D7D-04AA-AA08-7D96508B6D34}"/>
              </a:ext>
            </a:extLst>
          </p:cNvPr>
          <p:cNvSpPr/>
          <p:nvPr/>
        </p:nvSpPr>
        <p:spPr>
          <a:xfrm>
            <a:off x="896977" y="3840541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B0021-EEBA-05C6-0F64-F0DBFFEE5854}"/>
              </a:ext>
            </a:extLst>
          </p:cNvPr>
          <p:cNvSpPr txBox="1"/>
          <p:nvPr/>
        </p:nvSpPr>
        <p:spPr>
          <a:xfrm>
            <a:off x="1456691" y="3840541"/>
            <a:ext cx="8766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Viết nghiệm và biểu diễn hình học tất cả các nghiệm của: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2A37735-6F5C-AF4D-6A90-0D83E0D2D829}"/>
              </a:ext>
            </a:extLst>
          </p:cNvPr>
          <p:cNvGrpSpPr/>
          <p:nvPr/>
        </p:nvGrpSpPr>
        <p:grpSpPr>
          <a:xfrm>
            <a:off x="3171207" y="4556283"/>
            <a:ext cx="1741807" cy="625812"/>
            <a:chOff x="4338708" y="4860725"/>
            <a:chExt cx="1741807" cy="625812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0418B99B-C53D-A3F4-9112-3A36758D5F99}"/>
                </a:ext>
              </a:extLst>
            </p:cNvPr>
            <p:cNvSpPr/>
            <p:nvPr/>
          </p:nvSpPr>
          <p:spPr>
            <a:xfrm>
              <a:off x="4338708" y="4860725"/>
              <a:ext cx="1741807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BC36D8B8-9607-ABCF-D8A9-D005EE43EE8B}"/>
                </a:ext>
              </a:extLst>
            </p:cNvPr>
            <p:cNvSpPr txBox="1"/>
            <p:nvPr/>
          </p:nvSpPr>
          <p:spPr>
            <a:xfrm>
              <a:off x="4394977" y="4928011"/>
              <a:ext cx="1629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x + 2y = 3</a:t>
              </a: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53F5A35-9027-8DF5-54C3-A4CCF224A535}"/>
              </a:ext>
            </a:extLst>
          </p:cNvPr>
          <p:cNvSpPr txBox="1"/>
          <p:nvPr/>
        </p:nvSpPr>
        <p:spPr>
          <a:xfrm>
            <a:off x="4917325" y="4684523"/>
            <a:ext cx="513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/>
              <a:t>(*)</a:t>
            </a:r>
          </a:p>
        </p:txBody>
      </p: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B91CA38B-7A29-5211-1211-1088E51D299C}"/>
              </a:ext>
            </a:extLst>
          </p:cNvPr>
          <p:cNvCxnSpPr>
            <a:cxnSpLocks/>
          </p:cNvCxnSpPr>
          <p:nvPr/>
        </p:nvCxnSpPr>
        <p:spPr>
          <a:xfrm>
            <a:off x="7827831" y="6057371"/>
            <a:ext cx="398427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EFF6B036-9653-0393-CD54-742A47EA094B}"/>
              </a:ext>
            </a:extLst>
          </p:cNvPr>
          <p:cNvCxnSpPr>
            <a:cxnSpLocks/>
          </p:cNvCxnSpPr>
          <p:nvPr/>
        </p:nvCxnSpPr>
        <p:spPr>
          <a:xfrm flipV="1">
            <a:off x="9652619" y="4590912"/>
            <a:ext cx="0" cy="188247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38EA5280-5BAF-254D-813A-8231562411D8}"/>
              </a:ext>
            </a:extLst>
          </p:cNvPr>
          <p:cNvCxnSpPr>
            <a:cxnSpLocks/>
          </p:cNvCxnSpPr>
          <p:nvPr/>
        </p:nvCxnSpPr>
        <p:spPr>
          <a:xfrm rot="5400000">
            <a:off x="8767985" y="605975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85B0B02D-A23D-D033-2F05-E3921EF8F138}"/>
              </a:ext>
            </a:extLst>
          </p:cNvPr>
          <p:cNvCxnSpPr>
            <a:cxnSpLocks/>
          </p:cNvCxnSpPr>
          <p:nvPr/>
        </p:nvCxnSpPr>
        <p:spPr>
          <a:xfrm rot="5400000">
            <a:off x="9187680" y="605975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E51EAEDB-EA6F-5481-4739-5A8B0D15C520}"/>
              </a:ext>
            </a:extLst>
          </p:cNvPr>
          <p:cNvSpPr/>
          <p:nvPr/>
        </p:nvSpPr>
        <p:spPr>
          <a:xfrm>
            <a:off x="9617497" y="5416601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D8DE24E-82AE-0B8E-71D5-DC56F082977C}"/>
              </a:ext>
            </a:extLst>
          </p:cNvPr>
          <p:cNvSpPr txBox="1"/>
          <p:nvPr/>
        </p:nvSpPr>
        <p:spPr>
          <a:xfrm>
            <a:off x="9719481" y="4409291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2C1534F-6153-5E76-3CA4-410390E88007}"/>
              </a:ext>
            </a:extLst>
          </p:cNvPr>
          <p:cNvSpPr txBox="1"/>
          <p:nvPr/>
        </p:nvSpPr>
        <p:spPr>
          <a:xfrm>
            <a:off x="11469899" y="603093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2E43F0D-F782-C5CE-1A95-B0423D1ECFD6}"/>
              </a:ext>
            </a:extLst>
          </p:cNvPr>
          <p:cNvSpPr txBox="1"/>
          <p:nvPr/>
        </p:nvSpPr>
        <p:spPr>
          <a:xfrm>
            <a:off x="10334877" y="611100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7064B358-4376-0A46-C135-89A95FF063C6}"/>
              </a:ext>
            </a:extLst>
          </p:cNvPr>
          <p:cNvSpPr txBox="1"/>
          <p:nvPr/>
        </p:nvSpPr>
        <p:spPr>
          <a:xfrm>
            <a:off x="9905194" y="611100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9CA12152-578D-D786-F587-0CC11DDC38D8}"/>
              </a:ext>
            </a:extLst>
          </p:cNvPr>
          <p:cNvSpPr txBox="1"/>
          <p:nvPr/>
        </p:nvSpPr>
        <p:spPr>
          <a:xfrm>
            <a:off x="9306136" y="4962856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1C0AC0C-8DAE-E338-20A9-35450F65A94E}"/>
              </a:ext>
            </a:extLst>
          </p:cNvPr>
          <p:cNvSpPr txBox="1"/>
          <p:nvPr/>
        </p:nvSpPr>
        <p:spPr>
          <a:xfrm>
            <a:off x="9306136" y="5506563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694E676C-2C05-7C98-A217-AC71079A1255}"/>
              </a:ext>
            </a:extLst>
          </p:cNvPr>
          <p:cNvSpPr txBox="1"/>
          <p:nvPr/>
        </p:nvSpPr>
        <p:spPr>
          <a:xfrm>
            <a:off x="9299786" y="6123268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O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2D4E4901-DB21-5C65-D149-72CA72977ED2}"/>
              </a:ext>
            </a:extLst>
          </p:cNvPr>
          <p:cNvSpPr txBox="1"/>
          <p:nvPr/>
        </p:nvSpPr>
        <p:spPr>
          <a:xfrm>
            <a:off x="8954033" y="6111007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-1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BA5A4D44-2C0B-3D20-F958-F273CC72BCB9}"/>
              </a:ext>
            </a:extLst>
          </p:cNvPr>
          <p:cNvSpPr txBox="1"/>
          <p:nvPr/>
        </p:nvSpPr>
        <p:spPr>
          <a:xfrm>
            <a:off x="8539662" y="6111007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-2</a:t>
            </a:r>
          </a:p>
        </p:txBody>
      </p: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B059A3CF-166F-EEBE-DAA7-53C13F2D6ACF}"/>
              </a:ext>
            </a:extLst>
          </p:cNvPr>
          <p:cNvCxnSpPr/>
          <p:nvPr/>
        </p:nvCxnSpPr>
        <p:spPr>
          <a:xfrm>
            <a:off x="9603010" y="5654434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7641EF17-0D27-C0EB-E52A-1977B4F72F9D}"/>
              </a:ext>
            </a:extLst>
          </p:cNvPr>
          <p:cNvCxnSpPr/>
          <p:nvPr/>
        </p:nvCxnSpPr>
        <p:spPr>
          <a:xfrm>
            <a:off x="9607375" y="5234709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D94D5AC6-311D-8781-50D6-249AB87F5573}"/>
              </a:ext>
            </a:extLst>
          </p:cNvPr>
          <p:cNvCxnSpPr>
            <a:cxnSpLocks/>
          </p:cNvCxnSpPr>
          <p:nvPr/>
        </p:nvCxnSpPr>
        <p:spPr>
          <a:xfrm rot="5400000">
            <a:off x="10036366" y="605668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0C0F1AE0-B034-B642-8E27-370B81540CB6}"/>
              </a:ext>
            </a:extLst>
          </p:cNvPr>
          <p:cNvSpPr txBox="1"/>
          <p:nvPr/>
        </p:nvSpPr>
        <p:spPr>
          <a:xfrm>
            <a:off x="1004233" y="5320170"/>
            <a:ext cx="6370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#9Slide03 Nanami Rounded Light" pitchFamily="2" charset="0"/>
              </a:rPr>
              <a:t>Mỗi nghiệm là toạ độ của một điểm thuộc đường thẳng y = -0,5x + 1,5 hay đường thẳng d: x + 2y = 3.</a:t>
            </a:r>
            <a:endParaRPr lang="vi-VN" sz="2400"/>
          </a:p>
        </p:txBody>
      </p: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8CB67CB5-D632-A568-DD3C-B86246B07978}"/>
              </a:ext>
            </a:extLst>
          </p:cNvPr>
          <p:cNvCxnSpPr>
            <a:cxnSpLocks/>
          </p:cNvCxnSpPr>
          <p:nvPr/>
        </p:nvCxnSpPr>
        <p:spPr>
          <a:xfrm rot="5400000">
            <a:off x="10476038" y="6057371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Đường nối Thẳng 45">
            <a:extLst>
              <a:ext uri="{FF2B5EF4-FFF2-40B4-BE49-F238E27FC236}">
                <a16:creationId xmlns:a16="http://schemas.microsoft.com/office/drawing/2014/main" id="{90E7CAF5-C0A5-D25B-B0AB-F5F89BC54ADA}"/>
              </a:ext>
            </a:extLst>
          </p:cNvPr>
          <p:cNvCxnSpPr>
            <a:cxnSpLocks/>
          </p:cNvCxnSpPr>
          <p:nvPr/>
        </p:nvCxnSpPr>
        <p:spPr>
          <a:xfrm rot="5400000">
            <a:off x="10895733" y="6057371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4664476C-E202-4BDD-1146-1532F351D620}"/>
              </a:ext>
            </a:extLst>
          </p:cNvPr>
          <p:cNvSpPr txBox="1"/>
          <p:nvPr/>
        </p:nvSpPr>
        <p:spPr>
          <a:xfrm>
            <a:off x="10764560" y="611100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3</a:t>
            </a:r>
          </a:p>
        </p:txBody>
      </p:sp>
      <p:sp>
        <p:nvSpPr>
          <p:cNvPr id="49" name="Hình Bầu dục 48">
            <a:extLst>
              <a:ext uri="{FF2B5EF4-FFF2-40B4-BE49-F238E27FC236}">
                <a16:creationId xmlns:a16="http://schemas.microsoft.com/office/drawing/2014/main" id="{57657082-21AA-867D-94F7-8D7A78699E61}"/>
              </a:ext>
            </a:extLst>
          </p:cNvPr>
          <p:cNvSpPr/>
          <p:nvPr/>
        </p:nvSpPr>
        <p:spPr>
          <a:xfrm>
            <a:off x="10905916" y="6021857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1" name="Đường nối Thẳng 50">
            <a:extLst>
              <a:ext uri="{FF2B5EF4-FFF2-40B4-BE49-F238E27FC236}">
                <a16:creationId xmlns:a16="http://schemas.microsoft.com/office/drawing/2014/main" id="{D48D0102-0C26-1C4D-53ED-612848D28D9B}"/>
              </a:ext>
            </a:extLst>
          </p:cNvPr>
          <p:cNvCxnSpPr>
            <a:cxnSpLocks/>
          </p:cNvCxnSpPr>
          <p:nvPr/>
        </p:nvCxnSpPr>
        <p:spPr>
          <a:xfrm>
            <a:off x="8069329" y="4722827"/>
            <a:ext cx="3418360" cy="15853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0DFFC1CC-F6CC-BF5A-0BC6-4B91F5089157}"/>
              </a:ext>
            </a:extLst>
          </p:cNvPr>
          <p:cNvSpPr txBox="1"/>
          <p:nvPr/>
        </p:nvSpPr>
        <p:spPr>
          <a:xfrm rot="1519054">
            <a:off x="7754994" y="4945485"/>
            <a:ext cx="1629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7030A0"/>
                </a:solidFill>
                <a:latin typeface="#9Slide03 Nanami Rounded Light" pitchFamily="2" charset="0"/>
              </a:rPr>
              <a:t>x + 2y = 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F22A6B-5830-2183-0D35-85C1D4C2575C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26" name="Hình chữ nhật: Góc Tròn 12">
              <a:extLst>
                <a:ext uri="{FF2B5EF4-FFF2-40B4-BE49-F238E27FC236}">
                  <a16:creationId xmlns:a16="http://schemas.microsoft.com/office/drawing/2014/main" id="{3E75F0B8-A1D5-228F-B0E7-0A0C87CACCC4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AF6D18BD-C947-EC30-7AAF-9E198994D0DE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Hộp Văn bản 16">
              <a:extLst>
                <a:ext uri="{FF2B5EF4-FFF2-40B4-BE49-F238E27FC236}">
                  <a16:creationId xmlns:a16="http://schemas.microsoft.com/office/drawing/2014/main" id="{2A5EEFFA-45E6-58D9-767B-BE9C375C9277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32" name="Hộp Văn bản 17">
              <a:extLst>
                <a:ext uri="{FF2B5EF4-FFF2-40B4-BE49-F238E27FC236}">
                  <a16:creationId xmlns:a16="http://schemas.microsoft.com/office/drawing/2014/main" id="{0C4773FC-3E4C-F5AD-8A7D-4F81A4C070B2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7319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A06BAA3-1B11-B7E5-F986-76137E57432D}"/>
              </a:ext>
            </a:extLst>
          </p:cNvPr>
          <p:cNvSpPr txBox="1"/>
          <p:nvPr/>
        </p:nvSpPr>
        <p:spPr>
          <a:xfrm>
            <a:off x="927854" y="1407237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?7.</a:t>
            </a:r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87389DBE-6D7D-04AA-AA08-7D96508B6D34}"/>
              </a:ext>
            </a:extLst>
          </p:cNvPr>
          <p:cNvSpPr/>
          <p:nvPr/>
        </p:nvSpPr>
        <p:spPr>
          <a:xfrm>
            <a:off x="780460" y="1461235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B0021-EEBA-05C6-0F64-F0DBFFEE5854}"/>
              </a:ext>
            </a:extLst>
          </p:cNvPr>
          <p:cNvSpPr txBox="1"/>
          <p:nvPr/>
        </p:nvSpPr>
        <p:spPr>
          <a:xfrm>
            <a:off x="1340174" y="1461235"/>
            <a:ext cx="8766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Viết nghiệm và biểu diễn hình học tất cả các nghiệm của: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43BF01A2-7203-560D-B537-6ABF800A21A5}"/>
              </a:ext>
            </a:extLst>
          </p:cNvPr>
          <p:cNvGrpSpPr/>
          <p:nvPr/>
        </p:nvGrpSpPr>
        <p:grpSpPr>
          <a:xfrm>
            <a:off x="2473698" y="2227026"/>
            <a:ext cx="1798076" cy="637471"/>
            <a:chOff x="4338708" y="4860725"/>
            <a:chExt cx="1798076" cy="625812"/>
          </a:xfrm>
        </p:grpSpPr>
        <p:sp>
          <p:nvSpPr>
            <p:cNvPr id="26" name="Hình chữ nhật: Góc Tròn 25">
              <a:extLst>
                <a:ext uri="{FF2B5EF4-FFF2-40B4-BE49-F238E27FC236}">
                  <a16:creationId xmlns:a16="http://schemas.microsoft.com/office/drawing/2014/main" id="{5D93F268-0D41-B80A-9741-0BECBE3CCC28}"/>
                </a:ext>
              </a:extLst>
            </p:cNvPr>
            <p:cNvSpPr/>
            <p:nvPr/>
          </p:nvSpPr>
          <p:spPr>
            <a:xfrm>
              <a:off x="4338708" y="4860725"/>
              <a:ext cx="1798076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973F59BA-2E9F-1C5E-A0B0-1F6957337A14}"/>
                </a:ext>
              </a:extLst>
            </p:cNvPr>
            <p:cNvSpPr txBox="1"/>
            <p:nvPr/>
          </p:nvSpPr>
          <p:spPr>
            <a:xfrm>
              <a:off x="4394977" y="4928011"/>
              <a:ext cx="174180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0x + y = -2</a:t>
              </a: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069A3979-E4C9-786B-37BA-97ECC14EFE36}"/>
              </a:ext>
            </a:extLst>
          </p:cNvPr>
          <p:cNvGrpSpPr/>
          <p:nvPr/>
        </p:nvGrpSpPr>
        <p:grpSpPr>
          <a:xfrm>
            <a:off x="8153825" y="2227026"/>
            <a:ext cx="1741807" cy="637471"/>
            <a:chOff x="4338708" y="4860725"/>
            <a:chExt cx="1741807" cy="625812"/>
          </a:xfrm>
        </p:grpSpPr>
        <p:sp>
          <p:nvSpPr>
            <p:cNvPr id="32" name="Hình chữ nhật: Góc Tròn 31">
              <a:extLst>
                <a:ext uri="{FF2B5EF4-FFF2-40B4-BE49-F238E27FC236}">
                  <a16:creationId xmlns:a16="http://schemas.microsoft.com/office/drawing/2014/main" id="{0CF77460-45EA-9A14-94B9-9CF1C5173A0D}"/>
                </a:ext>
              </a:extLst>
            </p:cNvPr>
            <p:cNvSpPr/>
            <p:nvPr/>
          </p:nvSpPr>
          <p:spPr>
            <a:xfrm>
              <a:off x="4338708" y="4860725"/>
              <a:ext cx="1741807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EE1B997F-F36F-A605-7667-DF2C56A785C5}"/>
                </a:ext>
              </a:extLst>
            </p:cNvPr>
            <p:cNvSpPr txBox="1"/>
            <p:nvPr/>
          </p:nvSpPr>
          <p:spPr>
            <a:xfrm>
              <a:off x="4394977" y="4928011"/>
              <a:ext cx="1629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x + 0y = 3</a:t>
              </a:r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03B8BA3-9F1F-6331-654A-6F29CCC7B43C}"/>
              </a:ext>
            </a:extLst>
          </p:cNvPr>
          <p:cNvSpPr txBox="1"/>
          <p:nvPr/>
        </p:nvSpPr>
        <p:spPr>
          <a:xfrm>
            <a:off x="927854" y="3128076"/>
            <a:ext cx="53057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Ta viết gọn phương trình thành y = -2;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1D919A-A0B6-0262-5B03-78E6513EE1BE}"/>
              </a:ext>
            </a:extLst>
          </p:cNvPr>
          <p:cNvSpPr txBox="1"/>
          <p:nvPr/>
        </p:nvSpPr>
        <p:spPr>
          <a:xfrm>
            <a:off x="6511249" y="3130835"/>
            <a:ext cx="5177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Ta viết gọn phương trình thành x = 3;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22BF01B3-FB52-9ADA-E9D9-94574F72A4D8}"/>
              </a:ext>
            </a:extLst>
          </p:cNvPr>
          <p:cNvSpPr txBox="1"/>
          <p:nvPr/>
        </p:nvSpPr>
        <p:spPr>
          <a:xfrm>
            <a:off x="6524372" y="3623396"/>
            <a:ext cx="45181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Phương trình có nghiệm là </a:t>
            </a:r>
            <a:r>
              <a:rPr lang="vi-VN" sz="2400">
                <a:latin typeface="#9Slide03 LH Line1 Sans Thin" panose="02000503030000020004" pitchFamily="2" charset="0"/>
              </a:rPr>
              <a:t>(</a:t>
            </a:r>
            <a:r>
              <a:rPr lang="vi-VN" sz="2400">
                <a:latin typeface="#9Slide03 Nanami Rounded Light" pitchFamily="2" charset="0"/>
              </a:rPr>
              <a:t>3 ; y</a:t>
            </a:r>
            <a:r>
              <a:rPr lang="vi-VN" sz="2400">
                <a:latin typeface="#9Slide03 LH Line1 Sans Thin" panose="02000503030000020004" pitchFamily="2" charset="0"/>
              </a:rPr>
              <a:t>)</a:t>
            </a:r>
            <a:r>
              <a:rPr lang="vi-VN" sz="2400">
                <a:latin typeface="#9Slide03 Nanami Rounded Light" pitchFamily="2" charset="0"/>
              </a:rPr>
              <a:t> với y tùy ý.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4273C5C-1910-C9B5-7F49-0D384A74BB66}"/>
              </a:ext>
            </a:extLst>
          </p:cNvPr>
          <p:cNvSpPr txBox="1"/>
          <p:nvPr/>
        </p:nvSpPr>
        <p:spPr>
          <a:xfrm>
            <a:off x="990699" y="3623396"/>
            <a:ext cx="4683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Phương trình có nghiệm là </a:t>
            </a:r>
            <a:r>
              <a:rPr lang="vi-VN" sz="2400">
                <a:latin typeface="#9Slide03 LH Line1 Sans Thin" panose="02000503030000020004" pitchFamily="2" charset="0"/>
              </a:rPr>
              <a:t>(</a:t>
            </a:r>
            <a:r>
              <a:rPr lang="vi-VN" sz="2400">
                <a:latin typeface="#9Slide03 Nanami Rounded Light" pitchFamily="2" charset="0"/>
              </a:rPr>
              <a:t>x ; -2</a:t>
            </a:r>
            <a:r>
              <a:rPr lang="vi-VN" sz="2400">
                <a:latin typeface="#9Slide03 LH Line1 Sans Thin" panose="02000503030000020004" pitchFamily="2" charset="0"/>
              </a:rPr>
              <a:t>)</a:t>
            </a:r>
            <a:r>
              <a:rPr lang="vi-VN" sz="2400">
                <a:latin typeface="#9Slide03 Nanami Rounded Light" pitchFamily="2" charset="0"/>
              </a:rPr>
              <a:t> với x tùy ý.</a:t>
            </a:r>
          </a:p>
        </p:txBody>
      </p: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6D14698A-6783-7B91-04AE-DCF7D4AFDF81}"/>
              </a:ext>
            </a:extLst>
          </p:cNvPr>
          <p:cNvCxnSpPr>
            <a:cxnSpLocks/>
          </p:cNvCxnSpPr>
          <p:nvPr/>
        </p:nvCxnSpPr>
        <p:spPr>
          <a:xfrm>
            <a:off x="6337300" y="2139708"/>
            <a:ext cx="0" cy="44007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kết nối Mũi tên Thẳng 54">
            <a:extLst>
              <a:ext uri="{FF2B5EF4-FFF2-40B4-BE49-F238E27FC236}">
                <a16:creationId xmlns:a16="http://schemas.microsoft.com/office/drawing/2014/main" id="{F61F03E0-52AC-9C98-0563-96487F6FE2E6}"/>
              </a:ext>
            </a:extLst>
          </p:cNvPr>
          <p:cNvCxnSpPr>
            <a:cxnSpLocks/>
          </p:cNvCxnSpPr>
          <p:nvPr/>
        </p:nvCxnSpPr>
        <p:spPr>
          <a:xfrm>
            <a:off x="1930400" y="5239897"/>
            <a:ext cx="296621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Đường kết nối Mũi tên Thẳng 55">
            <a:extLst>
              <a:ext uri="{FF2B5EF4-FFF2-40B4-BE49-F238E27FC236}">
                <a16:creationId xmlns:a16="http://schemas.microsoft.com/office/drawing/2014/main" id="{CE90B245-D4C3-5C6A-2368-455485F1AED7}"/>
              </a:ext>
            </a:extLst>
          </p:cNvPr>
          <p:cNvCxnSpPr>
            <a:cxnSpLocks/>
          </p:cNvCxnSpPr>
          <p:nvPr/>
        </p:nvCxnSpPr>
        <p:spPr>
          <a:xfrm flipV="1">
            <a:off x="2795080" y="4702117"/>
            <a:ext cx="0" cy="183764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id="{F869AF66-B465-55D0-8775-020ED621135D}"/>
              </a:ext>
            </a:extLst>
          </p:cNvPr>
          <p:cNvCxnSpPr>
            <a:cxnSpLocks/>
          </p:cNvCxnSpPr>
          <p:nvPr/>
        </p:nvCxnSpPr>
        <p:spPr>
          <a:xfrm flipH="1">
            <a:off x="2029198" y="6003893"/>
            <a:ext cx="2756090" cy="0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4C3D5FA3-B119-2606-D7E8-3BA10FF632F2}"/>
              </a:ext>
            </a:extLst>
          </p:cNvPr>
          <p:cNvSpPr txBox="1"/>
          <p:nvPr/>
        </p:nvSpPr>
        <p:spPr>
          <a:xfrm>
            <a:off x="2861941" y="4522742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7D6338D9-1691-F7F3-6941-7D72BBFC9C23}"/>
              </a:ext>
            </a:extLst>
          </p:cNvPr>
          <p:cNvSpPr txBox="1"/>
          <p:nvPr/>
        </p:nvSpPr>
        <p:spPr>
          <a:xfrm>
            <a:off x="4543777" y="5238899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377AF6AC-EF97-138C-2F81-3EFDB33A7A9F}"/>
              </a:ext>
            </a:extLst>
          </p:cNvPr>
          <p:cNvSpPr txBox="1"/>
          <p:nvPr/>
        </p:nvSpPr>
        <p:spPr>
          <a:xfrm>
            <a:off x="2318406" y="5228554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867211D2-DB4B-3B3D-9F9E-CD934B70110E}"/>
              </a:ext>
            </a:extLst>
          </p:cNvPr>
          <p:cNvSpPr txBox="1"/>
          <p:nvPr/>
        </p:nvSpPr>
        <p:spPr>
          <a:xfrm>
            <a:off x="3911820" y="6047322"/>
            <a:ext cx="1071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7030A0"/>
                </a:solidFill>
                <a:latin typeface="#9Slide03 Nanami Rounded Light" pitchFamily="2" charset="0"/>
              </a:rPr>
              <a:t>y = -2</a:t>
            </a:r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DC93B33C-7D9F-6C3B-914C-3E381E8BFADD}"/>
              </a:ext>
            </a:extLst>
          </p:cNvPr>
          <p:cNvSpPr txBox="1"/>
          <p:nvPr/>
        </p:nvSpPr>
        <p:spPr>
          <a:xfrm>
            <a:off x="2213170" y="6003455"/>
            <a:ext cx="5633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-2</a:t>
            </a:r>
          </a:p>
        </p:txBody>
      </p:sp>
      <p:cxnSp>
        <p:nvCxnSpPr>
          <p:cNvPr id="70" name="Đường kết nối Mũi tên Thẳng 69">
            <a:extLst>
              <a:ext uri="{FF2B5EF4-FFF2-40B4-BE49-F238E27FC236}">
                <a16:creationId xmlns:a16="http://schemas.microsoft.com/office/drawing/2014/main" id="{0FC4F8D3-38AB-853C-53B3-8E103E3D2A6E}"/>
              </a:ext>
            </a:extLst>
          </p:cNvPr>
          <p:cNvCxnSpPr>
            <a:cxnSpLocks/>
          </p:cNvCxnSpPr>
          <p:nvPr/>
        </p:nvCxnSpPr>
        <p:spPr>
          <a:xfrm>
            <a:off x="7586971" y="5478054"/>
            <a:ext cx="3113066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Đường kết nối Mũi tên Thẳng 70">
            <a:extLst>
              <a:ext uri="{FF2B5EF4-FFF2-40B4-BE49-F238E27FC236}">
                <a16:creationId xmlns:a16="http://schemas.microsoft.com/office/drawing/2014/main" id="{85648D01-B633-FAFF-5FFF-C3DF685E7672}"/>
              </a:ext>
            </a:extLst>
          </p:cNvPr>
          <p:cNvCxnSpPr>
            <a:cxnSpLocks/>
          </p:cNvCxnSpPr>
          <p:nvPr/>
        </p:nvCxnSpPr>
        <p:spPr>
          <a:xfrm flipV="1">
            <a:off x="8275492" y="4732963"/>
            <a:ext cx="0" cy="168232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Đường nối Thẳng 71">
            <a:extLst>
              <a:ext uri="{FF2B5EF4-FFF2-40B4-BE49-F238E27FC236}">
                <a16:creationId xmlns:a16="http://schemas.microsoft.com/office/drawing/2014/main" id="{F805E78A-DD82-686A-4E7E-4F2845ADA623}"/>
              </a:ext>
            </a:extLst>
          </p:cNvPr>
          <p:cNvCxnSpPr>
            <a:cxnSpLocks/>
          </p:cNvCxnSpPr>
          <p:nvPr/>
        </p:nvCxnSpPr>
        <p:spPr>
          <a:xfrm flipV="1">
            <a:off x="9519016" y="4829266"/>
            <a:ext cx="0" cy="1586019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161427CB-AF75-48E5-D8B9-046A828E4DA0}"/>
              </a:ext>
            </a:extLst>
          </p:cNvPr>
          <p:cNvSpPr txBox="1"/>
          <p:nvPr/>
        </p:nvSpPr>
        <p:spPr>
          <a:xfrm>
            <a:off x="8337619" y="4579343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899CC70B-19A2-ED22-4BD3-A01EC32E7E02}"/>
              </a:ext>
            </a:extLst>
          </p:cNvPr>
          <p:cNvSpPr txBox="1"/>
          <p:nvPr/>
        </p:nvSpPr>
        <p:spPr>
          <a:xfrm>
            <a:off x="10287178" y="545995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1F829ED1-4408-1B92-4114-6637C5D9BFAD}"/>
              </a:ext>
            </a:extLst>
          </p:cNvPr>
          <p:cNvSpPr txBox="1"/>
          <p:nvPr/>
        </p:nvSpPr>
        <p:spPr>
          <a:xfrm>
            <a:off x="7798818" y="5466711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7E75AF0E-FD28-5F4F-D05F-73C0062EFF9C}"/>
              </a:ext>
            </a:extLst>
          </p:cNvPr>
          <p:cNvSpPr txBox="1"/>
          <p:nvPr/>
        </p:nvSpPr>
        <p:spPr>
          <a:xfrm>
            <a:off x="9534851" y="4753620"/>
            <a:ext cx="1071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7030A0"/>
                </a:solidFill>
                <a:latin typeface="#9Slide03 Nanami Rounded Light" pitchFamily="2" charset="0"/>
              </a:rPr>
              <a:t>x = 3</a:t>
            </a:r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8816CEEA-2A72-4C8D-52C6-C21EA4B05BFA}"/>
              </a:ext>
            </a:extLst>
          </p:cNvPr>
          <p:cNvSpPr txBox="1"/>
          <p:nvPr/>
        </p:nvSpPr>
        <p:spPr>
          <a:xfrm>
            <a:off x="9136332" y="5464619"/>
            <a:ext cx="5633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32F588-36C3-DD0D-FE17-F4623BF4D669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8" name="Hình chữ nhật: Góc Tròn 12">
              <a:extLst>
                <a:ext uri="{FF2B5EF4-FFF2-40B4-BE49-F238E27FC236}">
                  <a16:creationId xmlns:a16="http://schemas.microsoft.com/office/drawing/2014/main" id="{4266F267-DE9A-92F7-C3E3-A67480D8A500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28BEE032-B859-E164-BE6B-0817A0D44423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Hộp Văn bản 16">
              <a:extLst>
                <a:ext uri="{FF2B5EF4-FFF2-40B4-BE49-F238E27FC236}">
                  <a16:creationId xmlns:a16="http://schemas.microsoft.com/office/drawing/2014/main" id="{F7EC50A0-64EC-3B9E-7F39-BB6E122BF859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5" name="Hộp Văn bản 17">
              <a:extLst>
                <a:ext uri="{FF2B5EF4-FFF2-40B4-BE49-F238E27FC236}">
                  <a16:creationId xmlns:a16="http://schemas.microsoft.com/office/drawing/2014/main" id="{CFE5922E-E436-1B7F-CC44-BC339E6EB0E1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7953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4" grpId="0"/>
      <p:bldP spid="47" grpId="0"/>
      <p:bldP spid="59" grpId="0"/>
      <p:bldP spid="60" grpId="0"/>
      <p:bldP spid="62" grpId="0"/>
      <p:bldP spid="66" grpId="0"/>
      <p:bldP spid="68" grpId="0"/>
      <p:bldP spid="73" grpId="0"/>
      <p:bldP spid="74" grpId="0"/>
      <p:bldP spid="75" grpId="0"/>
      <p:bldP spid="76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0A1E45-2D96-F629-BB3C-0068F2CF6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08423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3DDF854-249F-A9F1-F61F-8BD098B4A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907743">
            <a:off x="12545955" y="3478189"/>
            <a:ext cx="1940056" cy="2263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E522F5-9DB0-4E88-D0F6-3CCFCA17B0DB}"/>
              </a:ext>
            </a:extLst>
          </p:cNvPr>
          <p:cNvSpPr txBox="1"/>
          <p:nvPr/>
        </p:nvSpPr>
        <p:spPr>
          <a:xfrm>
            <a:off x="1904214" y="1574313"/>
            <a:ext cx="34974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#9Slide03 AllRoundGothic" panose="020B0703020202020104" pitchFamily="34" charset="0"/>
                <a:cs typeface="Arial"/>
                <a:sym typeface="Arial"/>
              </a:rPr>
              <a:t>Trò chơi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81C1E-A5F6-F732-8503-6A364F83B360}"/>
              </a:ext>
            </a:extLst>
          </p:cNvPr>
          <p:cNvSpPr txBox="1"/>
          <p:nvPr/>
        </p:nvSpPr>
        <p:spPr>
          <a:xfrm>
            <a:off x="1979628" y="3037017"/>
            <a:ext cx="8560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600" kern="0">
                <a:solidFill>
                  <a:srgbClr val="FFFF00"/>
                </a:solidFill>
                <a:latin typeface="#9Slide04 SVNSwashington" pitchFamily="2" charset="0"/>
                <a:cs typeface="Arial"/>
                <a:sym typeface="Arial"/>
              </a:rPr>
              <a:t>TÌM NGHIỆM</a:t>
            </a:r>
            <a:endParaRPr kumimoji="0" lang="en-US" sz="96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4 SVNSwashington" pitchFamily="2" charset="0"/>
              <a:cs typeface="Arial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732E233-5D81-E4AE-F197-C91595A4690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9573" y="3746433"/>
            <a:ext cx="1649198" cy="172690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753DDD2-9920-A8E1-0059-ECDACB2025D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883599" y="4793611"/>
            <a:ext cx="1940056" cy="17216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54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43796 C -3.75E-6 -0.15625 -0.1177 0.06204 -0.26041 0.06204 C -0.40755 0.06204 -0.52487 -0.15625 -0.52487 -0.43796 C -0.52487 -0.71991 -0.6427 -0.93796 -0.78958 -0.93796 C -0.93216 -0.93796 -1.04961 -0.71991 -1.04961 -0.43796 " pathEditMode="relative" rAng="0" ptsTypes="AAAAA">
                                      <p:cBhvr>
                                        <p:cTn id="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89913E-A25A-2135-55DC-19E6AE78B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08423" cy="6858000"/>
          </a:xfrm>
          <a:prstGeom prst="rect">
            <a:avLst/>
          </a:prstGeom>
        </p:spPr>
      </p:pic>
      <p:grpSp>
        <p:nvGrpSpPr>
          <p:cNvPr id="11" name="Graphic 8">
            <a:extLst>
              <a:ext uri="{FF2B5EF4-FFF2-40B4-BE49-F238E27FC236}">
                <a16:creationId xmlns:a16="http://schemas.microsoft.com/office/drawing/2014/main" id="{3BE4CBF2-60EF-A050-36B6-FDCB88452A40}"/>
              </a:ext>
            </a:extLst>
          </p:cNvPr>
          <p:cNvGrpSpPr/>
          <p:nvPr/>
        </p:nvGrpSpPr>
        <p:grpSpPr>
          <a:xfrm>
            <a:off x="821906" y="1128329"/>
            <a:ext cx="5188040" cy="5528983"/>
            <a:chOff x="821906" y="1128329"/>
            <a:chExt cx="5188040" cy="55289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89ADE7BF-DACA-208E-9A5D-B34E2252A664}"/>
                </a:ext>
              </a:extLst>
            </p:cNvPr>
            <p:cNvGrpSpPr/>
            <p:nvPr/>
          </p:nvGrpSpPr>
          <p:grpSpPr>
            <a:xfrm>
              <a:off x="821906" y="1128329"/>
              <a:ext cx="5188040" cy="5528983"/>
              <a:chOff x="821906" y="1128329"/>
              <a:chExt cx="5188040" cy="55289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3FE1152D-ADB5-39D0-E714-90D40140BE32}"/>
                  </a:ext>
                </a:extLst>
              </p:cNvPr>
              <p:cNvGrpSpPr/>
              <p:nvPr/>
            </p:nvGrpSpPr>
            <p:grpSpPr>
              <a:xfrm>
                <a:off x="821906" y="1128329"/>
                <a:ext cx="5188040" cy="5528983"/>
                <a:chOff x="821906" y="1128329"/>
                <a:chExt cx="5188040" cy="5528983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3145422E-2A20-7D4B-8115-D41A256F2A08}"/>
                    </a:ext>
                  </a:extLst>
                </p:cNvPr>
                <p:cNvSpPr/>
                <p:nvPr/>
              </p:nvSpPr>
              <p:spPr>
                <a:xfrm>
                  <a:off x="840415" y="1128329"/>
                  <a:ext cx="5161168" cy="5505322"/>
                </a:xfrm>
                <a:custGeom>
                  <a:avLst/>
                  <a:gdLst>
                    <a:gd name="connsiteX0" fmla="*/ 4968760 w 5161168"/>
                    <a:gd name="connsiteY0" fmla="*/ 4429892 h 5505322"/>
                    <a:gd name="connsiteX1" fmla="*/ 4639032 w 5161168"/>
                    <a:gd name="connsiteY1" fmla="*/ 4444977 h 5505322"/>
                    <a:gd name="connsiteX2" fmla="*/ 4583000 w 5161168"/>
                    <a:gd name="connsiteY2" fmla="*/ 4350154 h 5505322"/>
                    <a:gd name="connsiteX3" fmla="*/ 4113192 w 5161168"/>
                    <a:gd name="connsiteY3" fmla="*/ 4175592 h 5505322"/>
                    <a:gd name="connsiteX4" fmla="*/ 3817946 w 5161168"/>
                    <a:gd name="connsiteY4" fmla="*/ 4304897 h 5505322"/>
                    <a:gd name="connsiteX5" fmla="*/ 3585197 w 5161168"/>
                    <a:gd name="connsiteY5" fmla="*/ 3830779 h 5505322"/>
                    <a:gd name="connsiteX6" fmla="*/ 2854624 w 5161168"/>
                    <a:gd name="connsiteY6" fmla="*/ 3884656 h 5505322"/>
                    <a:gd name="connsiteX7" fmla="*/ 2636961 w 5161168"/>
                    <a:gd name="connsiteY7" fmla="*/ 4095854 h 5505322"/>
                    <a:gd name="connsiteX8" fmla="*/ 2432228 w 5161168"/>
                    <a:gd name="connsiteY8" fmla="*/ 4225159 h 5505322"/>
                    <a:gd name="connsiteX9" fmla="*/ 2158532 w 5161168"/>
                    <a:gd name="connsiteY9" fmla="*/ 4238089 h 5505322"/>
                    <a:gd name="connsiteX10" fmla="*/ 2018452 w 5161168"/>
                    <a:gd name="connsiteY10" fmla="*/ 4102319 h 5505322"/>
                    <a:gd name="connsiteX11" fmla="*/ 1777083 w 5161168"/>
                    <a:gd name="connsiteY11" fmla="*/ 4039821 h 5505322"/>
                    <a:gd name="connsiteX12" fmla="*/ 1412874 w 5161168"/>
                    <a:gd name="connsiteY12" fmla="*/ 4179902 h 5505322"/>
                    <a:gd name="connsiteX13" fmla="*/ 1251242 w 5161168"/>
                    <a:gd name="connsiteY13" fmla="*/ 3886811 h 5505322"/>
                    <a:gd name="connsiteX14" fmla="*/ 966772 w 5161168"/>
                    <a:gd name="connsiteY14" fmla="*/ 3848019 h 5505322"/>
                    <a:gd name="connsiteX15" fmla="*/ 882723 w 5161168"/>
                    <a:gd name="connsiteY15" fmla="*/ 3651907 h 5505322"/>
                    <a:gd name="connsiteX16" fmla="*/ 951686 w 5161168"/>
                    <a:gd name="connsiteY16" fmla="*/ 3630356 h 5505322"/>
                    <a:gd name="connsiteX17" fmla="*/ 1177970 w 5161168"/>
                    <a:gd name="connsiteY17" fmla="*/ 3470880 h 5505322"/>
                    <a:gd name="connsiteX18" fmla="*/ 1410719 w 5161168"/>
                    <a:gd name="connsiteY18" fmla="*/ 3587254 h 5505322"/>
                    <a:gd name="connsiteX19" fmla="*/ 1749066 w 5161168"/>
                    <a:gd name="connsiteY19" fmla="*/ 3529067 h 5505322"/>
                    <a:gd name="connsiteX20" fmla="*/ 1912853 w 5161168"/>
                    <a:gd name="connsiteY20" fmla="*/ 3414848 h 5505322"/>
                    <a:gd name="connsiteX21" fmla="*/ 2059398 w 5161168"/>
                    <a:gd name="connsiteY21" fmla="*/ 3537687 h 5505322"/>
                    <a:gd name="connsiteX22" fmla="*/ 2611100 w 5161168"/>
                    <a:gd name="connsiteY22" fmla="*/ 3311404 h 5505322"/>
                    <a:gd name="connsiteX23" fmla="*/ 2656356 w 5161168"/>
                    <a:gd name="connsiteY23" fmla="*/ 3345885 h 5505322"/>
                    <a:gd name="connsiteX24" fmla="*/ 2878330 w 5161168"/>
                    <a:gd name="connsiteY24" fmla="*/ 3326489 h 5505322"/>
                    <a:gd name="connsiteX25" fmla="*/ 2988239 w 5161168"/>
                    <a:gd name="connsiteY25" fmla="*/ 3229511 h 5505322"/>
                    <a:gd name="connsiteX26" fmla="*/ 3188661 w 5161168"/>
                    <a:gd name="connsiteY26" fmla="*/ 3516136 h 5505322"/>
                    <a:gd name="connsiteX27" fmla="*/ 3671400 w 5161168"/>
                    <a:gd name="connsiteY27" fmla="*/ 3654062 h 5505322"/>
                    <a:gd name="connsiteX28" fmla="*/ 4192930 w 5161168"/>
                    <a:gd name="connsiteY28" fmla="*/ 3391142 h 5505322"/>
                    <a:gd name="connsiteX29" fmla="*/ 4373957 w 5161168"/>
                    <a:gd name="connsiteY29" fmla="*/ 3324334 h 5505322"/>
                    <a:gd name="connsiteX30" fmla="*/ 4643342 w 5161168"/>
                    <a:gd name="connsiteY30" fmla="*/ 2994607 h 5505322"/>
                    <a:gd name="connsiteX31" fmla="*/ 4600240 w 5161168"/>
                    <a:gd name="connsiteY31" fmla="*/ 2567900 h 5505322"/>
                    <a:gd name="connsiteX32" fmla="*/ 4600240 w 5161168"/>
                    <a:gd name="connsiteY32" fmla="*/ 2567900 h 5505322"/>
                    <a:gd name="connsiteX33" fmla="*/ 4764027 w 5161168"/>
                    <a:gd name="connsiteY33" fmla="*/ 2546349 h 5505322"/>
                    <a:gd name="connsiteX34" fmla="*/ 5074358 w 5161168"/>
                    <a:gd name="connsiteY34" fmla="*/ 2343772 h 5505322"/>
                    <a:gd name="connsiteX35" fmla="*/ 5154097 w 5161168"/>
                    <a:gd name="connsiteY35" fmla="*/ 2033440 h 5505322"/>
                    <a:gd name="connsiteX36" fmla="*/ 5074358 w 5161168"/>
                    <a:gd name="connsiteY36" fmla="*/ 1882584 h 5505322"/>
                    <a:gd name="connsiteX37" fmla="*/ 5072204 w 5161168"/>
                    <a:gd name="connsiteY37" fmla="*/ 1880429 h 5505322"/>
                    <a:gd name="connsiteX38" fmla="*/ 5123925 w 5161168"/>
                    <a:gd name="connsiteY38" fmla="*/ 1744659 h 5505322"/>
                    <a:gd name="connsiteX39" fmla="*/ 5091599 w 5161168"/>
                    <a:gd name="connsiteY39" fmla="*/ 1220974 h 5505322"/>
                    <a:gd name="connsiteX40" fmla="*/ 4755407 w 5161168"/>
                    <a:gd name="connsiteY40" fmla="*/ 861075 h 5505322"/>
                    <a:gd name="connsiteX41" fmla="*/ 4507572 w 5161168"/>
                    <a:gd name="connsiteY41" fmla="*/ 856765 h 5505322"/>
                    <a:gd name="connsiteX42" fmla="*/ 4406283 w 5161168"/>
                    <a:gd name="connsiteY42" fmla="*/ 662808 h 5505322"/>
                    <a:gd name="connsiteX43" fmla="*/ 4352406 w 5161168"/>
                    <a:gd name="connsiteY43" fmla="*/ 652032 h 5505322"/>
                    <a:gd name="connsiteX44" fmla="*/ 4259738 w 5161168"/>
                    <a:gd name="connsiteY44" fmla="*/ 462385 h 5505322"/>
                    <a:gd name="connsiteX45" fmla="*/ 3910614 w 5161168"/>
                    <a:gd name="connsiteY45" fmla="*/ 285668 h 5505322"/>
                    <a:gd name="connsiteX46" fmla="*/ 3574421 w 5161168"/>
                    <a:gd name="connsiteY46" fmla="*/ 380492 h 5505322"/>
                    <a:gd name="connsiteX47" fmla="*/ 3552870 w 5161168"/>
                    <a:gd name="connsiteY47" fmla="*/ 399887 h 5505322"/>
                    <a:gd name="connsiteX48" fmla="*/ 3251159 w 5161168"/>
                    <a:gd name="connsiteY48" fmla="*/ 59384 h 5505322"/>
                    <a:gd name="connsiteX49" fmla="*/ 2630495 w 5161168"/>
                    <a:gd name="connsiteY49" fmla="*/ 121882 h 5505322"/>
                    <a:gd name="connsiteX50" fmla="*/ 2488260 w 5161168"/>
                    <a:gd name="connsiteY50" fmla="*/ 328770 h 5505322"/>
                    <a:gd name="connsiteX51" fmla="*/ 2427917 w 5161168"/>
                    <a:gd name="connsiteY51" fmla="*/ 330925 h 5505322"/>
                    <a:gd name="connsiteX52" fmla="*/ 2300768 w 5161168"/>
                    <a:gd name="connsiteY52" fmla="*/ 430059 h 5505322"/>
                    <a:gd name="connsiteX53" fmla="*/ 2259821 w 5161168"/>
                    <a:gd name="connsiteY53" fmla="*/ 509797 h 5505322"/>
                    <a:gd name="connsiteX54" fmla="*/ 2251201 w 5161168"/>
                    <a:gd name="connsiteY54" fmla="*/ 505486 h 5505322"/>
                    <a:gd name="connsiteX55" fmla="*/ 1846045 w 5161168"/>
                    <a:gd name="connsiteY55" fmla="*/ 527037 h 5505322"/>
                    <a:gd name="connsiteX56" fmla="*/ 1559419 w 5161168"/>
                    <a:gd name="connsiteY56" fmla="*/ 766252 h 5505322"/>
                    <a:gd name="connsiteX57" fmla="*/ 1348221 w 5161168"/>
                    <a:gd name="connsiteY57" fmla="*/ 777027 h 5505322"/>
                    <a:gd name="connsiteX58" fmla="*/ 1236157 w 5161168"/>
                    <a:gd name="connsiteY58" fmla="*/ 878316 h 5505322"/>
                    <a:gd name="connsiteX59" fmla="*/ 1208141 w 5161168"/>
                    <a:gd name="connsiteY59" fmla="*/ 947278 h 5505322"/>
                    <a:gd name="connsiteX60" fmla="*/ 1225382 w 5161168"/>
                    <a:gd name="connsiteY60" fmla="*/ 1022706 h 5505322"/>
                    <a:gd name="connsiteX61" fmla="*/ 1236157 w 5161168"/>
                    <a:gd name="connsiteY61" fmla="*/ 1052877 h 5505322"/>
                    <a:gd name="connsiteX62" fmla="*/ 1227537 w 5161168"/>
                    <a:gd name="connsiteY62" fmla="*/ 1061498 h 5505322"/>
                    <a:gd name="connsiteX63" fmla="*/ 1147799 w 5161168"/>
                    <a:gd name="connsiteY63" fmla="*/ 973139 h 5505322"/>
                    <a:gd name="connsiteX64" fmla="*/ 1061595 w 5161168"/>
                    <a:gd name="connsiteY64" fmla="*/ 968829 h 5505322"/>
                    <a:gd name="connsiteX65" fmla="*/ 1059440 w 5161168"/>
                    <a:gd name="connsiteY65" fmla="*/ 964519 h 5505322"/>
                    <a:gd name="connsiteX66" fmla="*/ 1042199 w 5161168"/>
                    <a:gd name="connsiteY66" fmla="*/ 977450 h 5505322"/>
                    <a:gd name="connsiteX67" fmla="*/ 1018494 w 5161168"/>
                    <a:gd name="connsiteY67" fmla="*/ 999000 h 5505322"/>
                    <a:gd name="connsiteX68" fmla="*/ 990478 w 5161168"/>
                    <a:gd name="connsiteY68" fmla="*/ 1078739 h 5505322"/>
                    <a:gd name="connsiteX69" fmla="*/ 988322 w 5161168"/>
                    <a:gd name="connsiteY69" fmla="*/ 1184337 h 5505322"/>
                    <a:gd name="connsiteX70" fmla="*/ 1143488 w 5161168"/>
                    <a:gd name="connsiteY70" fmla="*/ 1391225 h 5505322"/>
                    <a:gd name="connsiteX71" fmla="*/ 1126248 w 5161168"/>
                    <a:gd name="connsiteY71" fmla="*/ 1486049 h 5505322"/>
                    <a:gd name="connsiteX72" fmla="*/ 1333136 w 5161168"/>
                    <a:gd name="connsiteY72" fmla="*/ 1798536 h 5505322"/>
                    <a:gd name="connsiteX73" fmla="*/ 1667173 w 5161168"/>
                    <a:gd name="connsiteY73" fmla="*/ 1850258 h 5505322"/>
                    <a:gd name="connsiteX74" fmla="*/ 1848200 w 5161168"/>
                    <a:gd name="connsiteY74" fmla="*/ 1953702 h 5505322"/>
                    <a:gd name="connsiteX75" fmla="*/ 2417142 w 5161168"/>
                    <a:gd name="connsiteY75" fmla="*/ 1942926 h 5505322"/>
                    <a:gd name="connsiteX76" fmla="*/ 2841693 w 5161168"/>
                    <a:gd name="connsiteY76" fmla="*/ 1667076 h 5505322"/>
                    <a:gd name="connsiteX77" fmla="*/ 2962378 w 5161168"/>
                    <a:gd name="connsiteY77" fmla="*/ 1501135 h 5505322"/>
                    <a:gd name="connsiteX78" fmla="*/ 3117544 w 5161168"/>
                    <a:gd name="connsiteY78" fmla="*/ 1529151 h 5505322"/>
                    <a:gd name="connsiteX79" fmla="*/ 3350293 w 5161168"/>
                    <a:gd name="connsiteY79" fmla="*/ 1440792 h 5505322"/>
                    <a:gd name="connsiteX80" fmla="*/ 3479597 w 5161168"/>
                    <a:gd name="connsiteY80" fmla="*/ 1333038 h 5505322"/>
                    <a:gd name="connsiteX81" fmla="*/ 3535630 w 5161168"/>
                    <a:gd name="connsiteY81" fmla="*/ 1576562 h 5505322"/>
                    <a:gd name="connsiteX82" fmla="*/ 3761913 w 5161168"/>
                    <a:gd name="connsiteY82" fmla="*/ 1792071 h 5505322"/>
                    <a:gd name="connsiteX83" fmla="*/ 3848117 w 5161168"/>
                    <a:gd name="connsiteY83" fmla="*/ 1828707 h 5505322"/>
                    <a:gd name="connsiteX84" fmla="*/ 3701571 w 5161168"/>
                    <a:gd name="connsiteY84" fmla="*/ 2052836 h 5505322"/>
                    <a:gd name="connsiteX85" fmla="*/ 3658469 w 5161168"/>
                    <a:gd name="connsiteY85" fmla="*/ 2212312 h 5505322"/>
                    <a:gd name="connsiteX86" fmla="*/ 3223143 w 5161168"/>
                    <a:gd name="connsiteY86" fmla="*/ 2147659 h 5505322"/>
                    <a:gd name="connsiteX87" fmla="*/ 2936517 w 5161168"/>
                    <a:gd name="connsiteY87" fmla="*/ 2304980 h 5505322"/>
                    <a:gd name="connsiteX88" fmla="*/ 2733939 w 5161168"/>
                    <a:gd name="connsiteY88" fmla="*/ 2397649 h 5505322"/>
                    <a:gd name="connsiteX89" fmla="*/ 2658511 w 5161168"/>
                    <a:gd name="connsiteY89" fmla="*/ 2488162 h 5505322"/>
                    <a:gd name="connsiteX90" fmla="*/ 2613254 w 5161168"/>
                    <a:gd name="connsiteY90" fmla="*/ 2425665 h 5505322"/>
                    <a:gd name="connsiteX91" fmla="*/ 2352490 w 5161168"/>
                    <a:gd name="connsiteY91" fmla="*/ 2315756 h 5505322"/>
                    <a:gd name="connsiteX92" fmla="*/ 1830960 w 5161168"/>
                    <a:gd name="connsiteY92" fmla="*/ 2380408 h 5505322"/>
                    <a:gd name="connsiteX93" fmla="*/ 1632692 w 5161168"/>
                    <a:gd name="connsiteY93" fmla="*/ 2589451 h 5505322"/>
                    <a:gd name="connsiteX94" fmla="*/ 1628382 w 5161168"/>
                    <a:gd name="connsiteY94" fmla="*/ 2580831 h 5505322"/>
                    <a:gd name="connsiteX95" fmla="*/ 1438735 w 5161168"/>
                    <a:gd name="connsiteY95" fmla="*/ 2522644 h 5505322"/>
                    <a:gd name="connsiteX96" fmla="*/ 1376237 w 5161168"/>
                    <a:gd name="connsiteY96" fmla="*/ 2554970 h 5505322"/>
                    <a:gd name="connsiteX97" fmla="*/ 1346066 w 5161168"/>
                    <a:gd name="connsiteY97" fmla="*/ 2501093 h 5505322"/>
                    <a:gd name="connsiteX98" fmla="*/ 1117627 w 5161168"/>
                    <a:gd name="connsiteY98" fmla="*/ 2330841 h 5505322"/>
                    <a:gd name="connsiteX99" fmla="*/ 471103 w 5161168"/>
                    <a:gd name="connsiteY99" fmla="*/ 2391184 h 5505322"/>
                    <a:gd name="connsiteX100" fmla="*/ 296541 w 5161168"/>
                    <a:gd name="connsiteY100" fmla="*/ 2606692 h 5505322"/>
                    <a:gd name="connsiteX101" fmla="*/ 270680 w 5161168"/>
                    <a:gd name="connsiteY101" fmla="*/ 2912713 h 5505322"/>
                    <a:gd name="connsiteX102" fmla="*/ 184477 w 5161168"/>
                    <a:gd name="connsiteY102" fmla="*/ 3108826 h 5505322"/>
                    <a:gd name="connsiteX103" fmla="*/ 234044 w 5161168"/>
                    <a:gd name="connsiteY103" fmla="*/ 3386831 h 5505322"/>
                    <a:gd name="connsiteX104" fmla="*/ 156461 w 5161168"/>
                    <a:gd name="connsiteY104" fmla="*/ 3509671 h 5505322"/>
                    <a:gd name="connsiteX105" fmla="*/ 162926 w 5161168"/>
                    <a:gd name="connsiteY105" fmla="*/ 3783367 h 5505322"/>
                    <a:gd name="connsiteX106" fmla="*/ 218958 w 5161168"/>
                    <a:gd name="connsiteY106" fmla="*/ 3854485 h 5505322"/>
                    <a:gd name="connsiteX107" fmla="*/ 182322 w 5161168"/>
                    <a:gd name="connsiteY107" fmla="*/ 3882500 h 5505322"/>
                    <a:gd name="connsiteX108" fmla="*/ 42241 w 5161168"/>
                    <a:gd name="connsiteY108" fmla="*/ 4098009 h 5505322"/>
                    <a:gd name="connsiteX109" fmla="*/ 85343 w 5161168"/>
                    <a:gd name="connsiteY109" fmla="*/ 4675571 h 5505322"/>
                    <a:gd name="connsiteX110" fmla="*/ 561616 w 5161168"/>
                    <a:gd name="connsiteY110" fmla="*/ 4904009 h 5505322"/>
                    <a:gd name="connsiteX111" fmla="*/ 563771 w 5161168"/>
                    <a:gd name="connsiteY111" fmla="*/ 4904009 h 5505322"/>
                    <a:gd name="connsiteX112" fmla="*/ 572392 w 5161168"/>
                    <a:gd name="connsiteY112" fmla="*/ 4960042 h 5505322"/>
                    <a:gd name="connsiteX113" fmla="*/ 777124 w 5161168"/>
                    <a:gd name="connsiteY113" fmla="*/ 5145379 h 5505322"/>
                    <a:gd name="connsiteX114" fmla="*/ 921515 w 5161168"/>
                    <a:gd name="connsiteY114" fmla="*/ 5132448 h 5505322"/>
                    <a:gd name="connsiteX115" fmla="*/ 999098 w 5161168"/>
                    <a:gd name="connsiteY115" fmla="*/ 5283304 h 5505322"/>
                    <a:gd name="connsiteX116" fmla="*/ 1512007 w 5161168"/>
                    <a:gd name="connsiteY116" fmla="*/ 5505278 h 5505322"/>
                    <a:gd name="connsiteX117" fmla="*/ 1996901 w 5161168"/>
                    <a:gd name="connsiteY117" fmla="*/ 5281149 h 5505322"/>
                    <a:gd name="connsiteX118" fmla="*/ 2093880 w 5161168"/>
                    <a:gd name="connsiteY118" fmla="*/ 5156154 h 5505322"/>
                    <a:gd name="connsiteX119" fmla="*/ 2152067 w 5161168"/>
                    <a:gd name="connsiteY119" fmla="*/ 5182016 h 5505322"/>
                    <a:gd name="connsiteX120" fmla="*/ 2535672 w 5161168"/>
                    <a:gd name="connsiteY120" fmla="*/ 5108742 h 5505322"/>
                    <a:gd name="connsiteX121" fmla="*/ 2561533 w 5161168"/>
                    <a:gd name="connsiteY121" fmla="*/ 5156154 h 5505322"/>
                    <a:gd name="connsiteX122" fmla="*/ 3029185 w 5161168"/>
                    <a:gd name="connsiteY122" fmla="*/ 5414764 h 5505322"/>
                    <a:gd name="connsiteX123" fmla="*/ 3539940 w 5161168"/>
                    <a:gd name="connsiteY123" fmla="*/ 5233737 h 5505322"/>
                    <a:gd name="connsiteX124" fmla="*/ 3619678 w 5161168"/>
                    <a:gd name="connsiteY124" fmla="*/ 5138914 h 5505322"/>
                    <a:gd name="connsiteX125" fmla="*/ 3645539 w 5161168"/>
                    <a:gd name="connsiteY125" fmla="*/ 5182016 h 5505322"/>
                    <a:gd name="connsiteX126" fmla="*/ 4022678 w 5161168"/>
                    <a:gd name="connsiteY126" fmla="*/ 5218652 h 5505322"/>
                    <a:gd name="connsiteX127" fmla="*/ 4164914 w 5161168"/>
                    <a:gd name="connsiteY127" fmla="*/ 5304855 h 5505322"/>
                    <a:gd name="connsiteX128" fmla="*/ 4378267 w 5161168"/>
                    <a:gd name="connsiteY128" fmla="*/ 5347956 h 5505322"/>
                    <a:gd name="connsiteX129" fmla="*/ 4647652 w 5161168"/>
                    <a:gd name="connsiteY129" fmla="*/ 5311320 h 5505322"/>
                    <a:gd name="connsiteX130" fmla="*/ 4910572 w 5161168"/>
                    <a:gd name="connsiteY130" fmla="*/ 5423384 h 5505322"/>
                    <a:gd name="connsiteX131" fmla="*/ 5123925 w 5161168"/>
                    <a:gd name="connsiteY131" fmla="*/ 5235893 h 5505322"/>
                    <a:gd name="connsiteX132" fmla="*/ 5091599 w 5161168"/>
                    <a:gd name="connsiteY132" fmla="*/ 5095812 h 5505322"/>
                    <a:gd name="connsiteX133" fmla="*/ 5037722 w 5161168"/>
                    <a:gd name="connsiteY133" fmla="*/ 5048400 h 5505322"/>
                    <a:gd name="connsiteX134" fmla="*/ 5050653 w 5161168"/>
                    <a:gd name="connsiteY134" fmla="*/ 5033314 h 5505322"/>
                    <a:gd name="connsiteX135" fmla="*/ 4968760 w 5161168"/>
                    <a:gd name="connsiteY135" fmla="*/ 4429892 h 5505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</a:cxnLst>
                  <a:rect l="l" t="t" r="r" b="b"/>
                  <a:pathLst>
                    <a:path w="5161168" h="5505322">
                      <a:moveTo>
                        <a:pt x="4968760" y="4429892"/>
                      </a:moveTo>
                      <a:cubicBezTo>
                        <a:pt x="4863161" y="4382480"/>
                        <a:pt x="4742476" y="4399720"/>
                        <a:pt x="4639032" y="4444977"/>
                      </a:cubicBezTo>
                      <a:cubicBezTo>
                        <a:pt x="4623946" y="4412651"/>
                        <a:pt x="4604551" y="4380325"/>
                        <a:pt x="4583000" y="4350154"/>
                      </a:cubicBezTo>
                      <a:cubicBezTo>
                        <a:pt x="4477401" y="4210073"/>
                        <a:pt x="4283443" y="4154041"/>
                        <a:pt x="4113192" y="4175592"/>
                      </a:cubicBezTo>
                      <a:cubicBezTo>
                        <a:pt x="4001128" y="4190677"/>
                        <a:pt x="3904149" y="4238089"/>
                        <a:pt x="3817946" y="4304897"/>
                      </a:cubicBezTo>
                      <a:cubicBezTo>
                        <a:pt x="3817946" y="4119559"/>
                        <a:pt x="3744673" y="3932067"/>
                        <a:pt x="3585197" y="3830779"/>
                      </a:cubicBezTo>
                      <a:cubicBezTo>
                        <a:pt x="3356758" y="3686388"/>
                        <a:pt x="3067977" y="3748885"/>
                        <a:pt x="2854624" y="3884656"/>
                      </a:cubicBezTo>
                      <a:cubicBezTo>
                        <a:pt x="2770576" y="3936377"/>
                        <a:pt x="2690838" y="4011805"/>
                        <a:pt x="2636961" y="4095854"/>
                      </a:cubicBezTo>
                      <a:cubicBezTo>
                        <a:pt x="2557222" y="4113094"/>
                        <a:pt x="2481794" y="4160506"/>
                        <a:pt x="2432228" y="4225159"/>
                      </a:cubicBezTo>
                      <a:cubicBezTo>
                        <a:pt x="2348179" y="4175592"/>
                        <a:pt x="2244735" y="4192832"/>
                        <a:pt x="2158532" y="4238089"/>
                      </a:cubicBezTo>
                      <a:cubicBezTo>
                        <a:pt x="2121896" y="4184212"/>
                        <a:pt x="2074484" y="4138955"/>
                        <a:pt x="2018452" y="4102319"/>
                      </a:cubicBezTo>
                      <a:cubicBezTo>
                        <a:pt x="1943024" y="4054907"/>
                        <a:pt x="1863286" y="4041977"/>
                        <a:pt x="1777083" y="4039821"/>
                      </a:cubicBezTo>
                      <a:cubicBezTo>
                        <a:pt x="1634847" y="4037667"/>
                        <a:pt x="1512007" y="4082923"/>
                        <a:pt x="1412874" y="4179902"/>
                      </a:cubicBezTo>
                      <a:cubicBezTo>
                        <a:pt x="1393478" y="4065682"/>
                        <a:pt x="1341756" y="3953618"/>
                        <a:pt x="1251242" y="3886811"/>
                      </a:cubicBezTo>
                      <a:cubicBezTo>
                        <a:pt x="1169349" y="3826468"/>
                        <a:pt x="1063750" y="3822158"/>
                        <a:pt x="966772" y="3848019"/>
                      </a:cubicBezTo>
                      <a:cubicBezTo>
                        <a:pt x="955996" y="3776902"/>
                        <a:pt x="923670" y="3707939"/>
                        <a:pt x="882723" y="3651907"/>
                      </a:cubicBezTo>
                      <a:cubicBezTo>
                        <a:pt x="906429" y="3645441"/>
                        <a:pt x="930135" y="3638976"/>
                        <a:pt x="951686" y="3630356"/>
                      </a:cubicBezTo>
                      <a:cubicBezTo>
                        <a:pt x="1037889" y="3595875"/>
                        <a:pt x="1113317" y="3539842"/>
                        <a:pt x="1177970" y="3470880"/>
                      </a:cubicBezTo>
                      <a:cubicBezTo>
                        <a:pt x="1236157" y="3537687"/>
                        <a:pt x="1320205" y="3572169"/>
                        <a:pt x="1410719" y="3587254"/>
                      </a:cubicBezTo>
                      <a:cubicBezTo>
                        <a:pt x="1527093" y="3606650"/>
                        <a:pt x="1645623" y="3582944"/>
                        <a:pt x="1749066" y="3529067"/>
                      </a:cubicBezTo>
                      <a:cubicBezTo>
                        <a:pt x="1805099" y="3501051"/>
                        <a:pt x="1865441" y="3462259"/>
                        <a:pt x="1912853" y="3414848"/>
                      </a:cubicBezTo>
                      <a:cubicBezTo>
                        <a:pt x="1949489" y="3470880"/>
                        <a:pt x="2003366" y="3516136"/>
                        <a:pt x="2059398" y="3537687"/>
                      </a:cubicBezTo>
                      <a:cubicBezTo>
                        <a:pt x="2261976" y="3610960"/>
                        <a:pt x="2524896" y="3509671"/>
                        <a:pt x="2611100" y="3311404"/>
                      </a:cubicBezTo>
                      <a:cubicBezTo>
                        <a:pt x="2624030" y="3324334"/>
                        <a:pt x="2639115" y="3335110"/>
                        <a:pt x="2656356" y="3345885"/>
                      </a:cubicBezTo>
                      <a:cubicBezTo>
                        <a:pt x="2729629" y="3384677"/>
                        <a:pt x="2809367" y="3365281"/>
                        <a:pt x="2878330" y="3326489"/>
                      </a:cubicBezTo>
                      <a:cubicBezTo>
                        <a:pt x="2923587" y="3300628"/>
                        <a:pt x="2958068" y="3266147"/>
                        <a:pt x="2988239" y="3229511"/>
                      </a:cubicBezTo>
                      <a:cubicBezTo>
                        <a:pt x="3029185" y="3339420"/>
                        <a:pt x="3100303" y="3438554"/>
                        <a:pt x="3188661" y="3516136"/>
                      </a:cubicBezTo>
                      <a:cubicBezTo>
                        <a:pt x="3313656" y="3630356"/>
                        <a:pt x="3507614" y="3666992"/>
                        <a:pt x="3671400" y="3654062"/>
                      </a:cubicBezTo>
                      <a:cubicBezTo>
                        <a:pt x="3861047" y="3641131"/>
                        <a:pt x="4057160" y="3539842"/>
                        <a:pt x="4192930" y="3391142"/>
                      </a:cubicBezTo>
                      <a:cubicBezTo>
                        <a:pt x="4255427" y="3380366"/>
                        <a:pt x="4315770" y="3354505"/>
                        <a:pt x="4373957" y="3324334"/>
                      </a:cubicBezTo>
                      <a:cubicBezTo>
                        <a:pt x="4507572" y="3255372"/>
                        <a:pt x="4602396" y="3138997"/>
                        <a:pt x="4643342" y="2994607"/>
                      </a:cubicBezTo>
                      <a:cubicBezTo>
                        <a:pt x="4686444" y="2854526"/>
                        <a:pt x="4692909" y="2690740"/>
                        <a:pt x="4600240" y="2567900"/>
                      </a:cubicBezTo>
                      <a:lnTo>
                        <a:pt x="4600240" y="2567900"/>
                      </a:lnTo>
                      <a:cubicBezTo>
                        <a:pt x="4656273" y="2567900"/>
                        <a:pt x="4707994" y="2563590"/>
                        <a:pt x="4764027" y="2546349"/>
                      </a:cubicBezTo>
                      <a:cubicBezTo>
                        <a:pt x="4878246" y="2511868"/>
                        <a:pt x="4996776" y="2436440"/>
                        <a:pt x="5074358" y="2343772"/>
                      </a:cubicBezTo>
                      <a:cubicBezTo>
                        <a:pt x="5147631" y="2255413"/>
                        <a:pt x="5175648" y="2145504"/>
                        <a:pt x="5154097" y="2033440"/>
                      </a:cubicBezTo>
                      <a:cubicBezTo>
                        <a:pt x="5143321" y="1975253"/>
                        <a:pt x="5113150" y="1925686"/>
                        <a:pt x="5074358" y="1882584"/>
                      </a:cubicBezTo>
                      <a:cubicBezTo>
                        <a:pt x="5074358" y="1882584"/>
                        <a:pt x="5072204" y="1880429"/>
                        <a:pt x="5072204" y="1880429"/>
                      </a:cubicBezTo>
                      <a:cubicBezTo>
                        <a:pt x="5093754" y="1837327"/>
                        <a:pt x="5110995" y="1792071"/>
                        <a:pt x="5123925" y="1744659"/>
                      </a:cubicBezTo>
                      <a:cubicBezTo>
                        <a:pt x="5169182" y="1580873"/>
                        <a:pt x="5143321" y="1380450"/>
                        <a:pt x="5091599" y="1220974"/>
                      </a:cubicBezTo>
                      <a:cubicBezTo>
                        <a:pt x="5037722" y="1057188"/>
                        <a:pt x="4921348" y="919262"/>
                        <a:pt x="4755407" y="861075"/>
                      </a:cubicBezTo>
                      <a:cubicBezTo>
                        <a:pt x="4671358" y="833059"/>
                        <a:pt x="4589465" y="830904"/>
                        <a:pt x="4507572" y="856765"/>
                      </a:cubicBezTo>
                      <a:cubicBezTo>
                        <a:pt x="4514037" y="777027"/>
                        <a:pt x="4486021" y="697289"/>
                        <a:pt x="4406283" y="662808"/>
                      </a:cubicBezTo>
                      <a:cubicBezTo>
                        <a:pt x="4389043" y="656342"/>
                        <a:pt x="4371802" y="652032"/>
                        <a:pt x="4352406" y="652032"/>
                      </a:cubicBezTo>
                      <a:cubicBezTo>
                        <a:pt x="4337320" y="583070"/>
                        <a:pt x="4304994" y="518417"/>
                        <a:pt x="4259738" y="462385"/>
                      </a:cubicBezTo>
                      <a:cubicBezTo>
                        <a:pt x="4173534" y="356786"/>
                        <a:pt x="4042074" y="305064"/>
                        <a:pt x="3910614" y="285668"/>
                      </a:cubicBezTo>
                      <a:cubicBezTo>
                        <a:pt x="3792084" y="268427"/>
                        <a:pt x="3667090" y="302909"/>
                        <a:pt x="3574421" y="380492"/>
                      </a:cubicBezTo>
                      <a:cubicBezTo>
                        <a:pt x="3565801" y="386957"/>
                        <a:pt x="3559336" y="393422"/>
                        <a:pt x="3552870" y="399887"/>
                      </a:cubicBezTo>
                      <a:cubicBezTo>
                        <a:pt x="3496838" y="255497"/>
                        <a:pt x="3395549" y="130502"/>
                        <a:pt x="3251159" y="59384"/>
                      </a:cubicBezTo>
                      <a:cubicBezTo>
                        <a:pt x="3059356" y="-35439"/>
                        <a:pt x="2796436" y="-18198"/>
                        <a:pt x="2630495" y="121882"/>
                      </a:cubicBezTo>
                      <a:cubicBezTo>
                        <a:pt x="2567998" y="175759"/>
                        <a:pt x="2509811" y="249032"/>
                        <a:pt x="2488260" y="328770"/>
                      </a:cubicBezTo>
                      <a:cubicBezTo>
                        <a:pt x="2466709" y="326615"/>
                        <a:pt x="2445158" y="328770"/>
                        <a:pt x="2427917" y="330925"/>
                      </a:cubicBezTo>
                      <a:cubicBezTo>
                        <a:pt x="2371885" y="341700"/>
                        <a:pt x="2333094" y="386957"/>
                        <a:pt x="2300768" y="430059"/>
                      </a:cubicBezTo>
                      <a:cubicBezTo>
                        <a:pt x="2283527" y="453765"/>
                        <a:pt x="2270597" y="479626"/>
                        <a:pt x="2259821" y="509797"/>
                      </a:cubicBezTo>
                      <a:cubicBezTo>
                        <a:pt x="2257666" y="507642"/>
                        <a:pt x="2253356" y="507642"/>
                        <a:pt x="2251201" y="505486"/>
                      </a:cubicBezTo>
                      <a:cubicBezTo>
                        <a:pt x="2117586" y="455920"/>
                        <a:pt x="1977505" y="475315"/>
                        <a:pt x="1846045" y="527037"/>
                      </a:cubicBezTo>
                      <a:cubicBezTo>
                        <a:pt x="1727516" y="574449"/>
                        <a:pt x="1634847" y="664963"/>
                        <a:pt x="1559419" y="766252"/>
                      </a:cubicBezTo>
                      <a:cubicBezTo>
                        <a:pt x="1494767" y="738235"/>
                        <a:pt x="1408564" y="749011"/>
                        <a:pt x="1348221" y="777027"/>
                      </a:cubicBezTo>
                      <a:cubicBezTo>
                        <a:pt x="1300809" y="798578"/>
                        <a:pt x="1259863" y="833059"/>
                        <a:pt x="1236157" y="878316"/>
                      </a:cubicBezTo>
                      <a:cubicBezTo>
                        <a:pt x="1218916" y="897712"/>
                        <a:pt x="1208141" y="927883"/>
                        <a:pt x="1208141" y="947278"/>
                      </a:cubicBezTo>
                      <a:cubicBezTo>
                        <a:pt x="1208141" y="973139"/>
                        <a:pt x="1214606" y="999000"/>
                        <a:pt x="1225382" y="1022706"/>
                      </a:cubicBezTo>
                      <a:cubicBezTo>
                        <a:pt x="1229692" y="1033482"/>
                        <a:pt x="1231847" y="1044257"/>
                        <a:pt x="1236157" y="1052877"/>
                      </a:cubicBezTo>
                      <a:cubicBezTo>
                        <a:pt x="1234002" y="1055032"/>
                        <a:pt x="1229692" y="1057188"/>
                        <a:pt x="1227537" y="1061498"/>
                      </a:cubicBezTo>
                      <a:cubicBezTo>
                        <a:pt x="1214606" y="1022706"/>
                        <a:pt x="1190900" y="986070"/>
                        <a:pt x="1147799" y="973139"/>
                      </a:cubicBezTo>
                      <a:cubicBezTo>
                        <a:pt x="1117627" y="962364"/>
                        <a:pt x="1087456" y="960209"/>
                        <a:pt x="1061595" y="968829"/>
                      </a:cubicBezTo>
                      <a:cubicBezTo>
                        <a:pt x="1063750" y="966674"/>
                        <a:pt x="1063750" y="964519"/>
                        <a:pt x="1059440" y="964519"/>
                      </a:cubicBezTo>
                      <a:cubicBezTo>
                        <a:pt x="1052975" y="966674"/>
                        <a:pt x="1046510" y="970984"/>
                        <a:pt x="1042199" y="977450"/>
                      </a:cubicBezTo>
                      <a:cubicBezTo>
                        <a:pt x="1033579" y="983915"/>
                        <a:pt x="1024959" y="990380"/>
                        <a:pt x="1018494" y="999000"/>
                      </a:cubicBezTo>
                      <a:cubicBezTo>
                        <a:pt x="1001253" y="1022706"/>
                        <a:pt x="992633" y="1048567"/>
                        <a:pt x="990478" y="1078739"/>
                      </a:cubicBezTo>
                      <a:cubicBezTo>
                        <a:pt x="981857" y="1113220"/>
                        <a:pt x="979702" y="1145546"/>
                        <a:pt x="988322" y="1184337"/>
                      </a:cubicBezTo>
                      <a:cubicBezTo>
                        <a:pt x="1009873" y="1279161"/>
                        <a:pt x="1059440" y="1358899"/>
                        <a:pt x="1143488" y="1391225"/>
                      </a:cubicBezTo>
                      <a:cubicBezTo>
                        <a:pt x="1134868" y="1423552"/>
                        <a:pt x="1128403" y="1455878"/>
                        <a:pt x="1126248" y="1486049"/>
                      </a:cubicBezTo>
                      <a:cubicBezTo>
                        <a:pt x="1117627" y="1617509"/>
                        <a:pt x="1225382" y="1738194"/>
                        <a:pt x="1333136" y="1798536"/>
                      </a:cubicBezTo>
                      <a:cubicBezTo>
                        <a:pt x="1440890" y="1861033"/>
                        <a:pt x="1557264" y="1876119"/>
                        <a:pt x="1667173" y="1850258"/>
                      </a:cubicBezTo>
                      <a:cubicBezTo>
                        <a:pt x="1712430" y="1904135"/>
                        <a:pt x="1781393" y="1932151"/>
                        <a:pt x="1848200" y="1953702"/>
                      </a:cubicBezTo>
                      <a:cubicBezTo>
                        <a:pt x="2031382" y="2014044"/>
                        <a:pt x="2236115" y="2005424"/>
                        <a:pt x="2417142" y="1942926"/>
                      </a:cubicBezTo>
                      <a:cubicBezTo>
                        <a:pt x="2578773" y="1889049"/>
                        <a:pt x="2725319" y="1789916"/>
                        <a:pt x="2841693" y="1667076"/>
                      </a:cubicBezTo>
                      <a:cubicBezTo>
                        <a:pt x="2889105" y="1617509"/>
                        <a:pt x="2932207" y="1561477"/>
                        <a:pt x="2962378" y="1501135"/>
                      </a:cubicBezTo>
                      <a:cubicBezTo>
                        <a:pt x="3009790" y="1522685"/>
                        <a:pt x="3063667" y="1531306"/>
                        <a:pt x="3117544" y="1529151"/>
                      </a:cubicBezTo>
                      <a:cubicBezTo>
                        <a:pt x="3201592" y="1522685"/>
                        <a:pt x="3281330" y="1486049"/>
                        <a:pt x="3350293" y="1440792"/>
                      </a:cubicBezTo>
                      <a:cubicBezTo>
                        <a:pt x="3395549" y="1410621"/>
                        <a:pt x="3442961" y="1376140"/>
                        <a:pt x="3479597" y="1333038"/>
                      </a:cubicBezTo>
                      <a:cubicBezTo>
                        <a:pt x="3473132" y="1419241"/>
                        <a:pt x="3490373" y="1498980"/>
                        <a:pt x="3535630" y="1576562"/>
                      </a:cubicBezTo>
                      <a:cubicBezTo>
                        <a:pt x="3589507" y="1667076"/>
                        <a:pt x="3669245" y="1740349"/>
                        <a:pt x="3761913" y="1792071"/>
                      </a:cubicBezTo>
                      <a:cubicBezTo>
                        <a:pt x="3789930" y="1807156"/>
                        <a:pt x="3817946" y="1820087"/>
                        <a:pt x="3848117" y="1828707"/>
                      </a:cubicBezTo>
                      <a:cubicBezTo>
                        <a:pt x="3785619" y="1893360"/>
                        <a:pt x="3736052" y="1970942"/>
                        <a:pt x="3701571" y="2052836"/>
                      </a:cubicBezTo>
                      <a:cubicBezTo>
                        <a:pt x="3680020" y="2104558"/>
                        <a:pt x="3664935" y="2158435"/>
                        <a:pt x="3658469" y="2212312"/>
                      </a:cubicBezTo>
                      <a:cubicBezTo>
                        <a:pt x="3533475" y="2132574"/>
                        <a:pt x="3363223" y="2117488"/>
                        <a:pt x="3223143" y="2147659"/>
                      </a:cubicBezTo>
                      <a:cubicBezTo>
                        <a:pt x="3111079" y="2171365"/>
                        <a:pt x="3018410" y="2229552"/>
                        <a:pt x="2936517" y="2304980"/>
                      </a:cubicBezTo>
                      <a:cubicBezTo>
                        <a:pt x="2861089" y="2311446"/>
                        <a:pt x="2787816" y="2348082"/>
                        <a:pt x="2733939" y="2397649"/>
                      </a:cubicBezTo>
                      <a:cubicBezTo>
                        <a:pt x="2705923" y="2423510"/>
                        <a:pt x="2680062" y="2455836"/>
                        <a:pt x="2658511" y="2488162"/>
                      </a:cubicBezTo>
                      <a:cubicBezTo>
                        <a:pt x="2645581" y="2464457"/>
                        <a:pt x="2630495" y="2442906"/>
                        <a:pt x="2613254" y="2425665"/>
                      </a:cubicBezTo>
                      <a:cubicBezTo>
                        <a:pt x="2544292" y="2354547"/>
                        <a:pt x="2447313" y="2332996"/>
                        <a:pt x="2352490" y="2315756"/>
                      </a:cubicBezTo>
                      <a:cubicBezTo>
                        <a:pt x="2171463" y="2283429"/>
                        <a:pt x="1992591" y="2279119"/>
                        <a:pt x="1830960" y="2380408"/>
                      </a:cubicBezTo>
                      <a:cubicBezTo>
                        <a:pt x="1749066" y="2432130"/>
                        <a:pt x="1682259" y="2505403"/>
                        <a:pt x="1632692" y="2589451"/>
                      </a:cubicBezTo>
                      <a:cubicBezTo>
                        <a:pt x="1630537" y="2587296"/>
                        <a:pt x="1628382" y="2582986"/>
                        <a:pt x="1628382" y="2580831"/>
                      </a:cubicBezTo>
                      <a:cubicBezTo>
                        <a:pt x="1589590" y="2511868"/>
                        <a:pt x="1507697" y="2496783"/>
                        <a:pt x="1438735" y="2522644"/>
                      </a:cubicBezTo>
                      <a:cubicBezTo>
                        <a:pt x="1417184" y="2531264"/>
                        <a:pt x="1395633" y="2542039"/>
                        <a:pt x="1376237" y="2554970"/>
                      </a:cubicBezTo>
                      <a:cubicBezTo>
                        <a:pt x="1367617" y="2535574"/>
                        <a:pt x="1356842" y="2518334"/>
                        <a:pt x="1346066" y="2501093"/>
                      </a:cubicBezTo>
                      <a:cubicBezTo>
                        <a:pt x="1290034" y="2414890"/>
                        <a:pt x="1210296" y="2367478"/>
                        <a:pt x="1117627" y="2330841"/>
                      </a:cubicBezTo>
                      <a:cubicBezTo>
                        <a:pt x="912895" y="2248948"/>
                        <a:pt x="652130" y="2255413"/>
                        <a:pt x="471103" y="2391184"/>
                      </a:cubicBezTo>
                      <a:cubicBezTo>
                        <a:pt x="397830" y="2447216"/>
                        <a:pt x="333177" y="2522644"/>
                        <a:pt x="296541" y="2606692"/>
                      </a:cubicBezTo>
                      <a:cubicBezTo>
                        <a:pt x="253439" y="2701516"/>
                        <a:pt x="257749" y="2811425"/>
                        <a:pt x="270680" y="2912713"/>
                      </a:cubicBezTo>
                      <a:cubicBezTo>
                        <a:pt x="227578" y="2970901"/>
                        <a:pt x="199562" y="3042018"/>
                        <a:pt x="184477" y="3108826"/>
                      </a:cubicBezTo>
                      <a:cubicBezTo>
                        <a:pt x="160771" y="3212270"/>
                        <a:pt x="182322" y="3304939"/>
                        <a:pt x="234044" y="3386831"/>
                      </a:cubicBezTo>
                      <a:cubicBezTo>
                        <a:pt x="201717" y="3423468"/>
                        <a:pt x="175856" y="3466570"/>
                        <a:pt x="156461" y="3509671"/>
                      </a:cubicBezTo>
                      <a:cubicBezTo>
                        <a:pt x="113359" y="3602340"/>
                        <a:pt x="111204" y="3695008"/>
                        <a:pt x="162926" y="3783367"/>
                      </a:cubicBezTo>
                      <a:cubicBezTo>
                        <a:pt x="175856" y="3804918"/>
                        <a:pt x="195252" y="3832934"/>
                        <a:pt x="218958" y="3854485"/>
                      </a:cubicBezTo>
                      <a:cubicBezTo>
                        <a:pt x="206028" y="3863105"/>
                        <a:pt x="195252" y="3871725"/>
                        <a:pt x="182322" y="3882500"/>
                      </a:cubicBezTo>
                      <a:cubicBezTo>
                        <a:pt x="115514" y="3936377"/>
                        <a:pt x="72412" y="4020426"/>
                        <a:pt x="42241" y="4098009"/>
                      </a:cubicBezTo>
                      <a:cubicBezTo>
                        <a:pt x="-28876" y="4276881"/>
                        <a:pt x="-7326" y="4507474"/>
                        <a:pt x="85343" y="4675571"/>
                      </a:cubicBezTo>
                      <a:cubicBezTo>
                        <a:pt x="182322" y="4852288"/>
                        <a:pt x="371969" y="4910475"/>
                        <a:pt x="561616" y="4904009"/>
                      </a:cubicBezTo>
                      <a:cubicBezTo>
                        <a:pt x="561616" y="4904009"/>
                        <a:pt x="563771" y="4904009"/>
                        <a:pt x="563771" y="4904009"/>
                      </a:cubicBezTo>
                      <a:cubicBezTo>
                        <a:pt x="565926" y="4923406"/>
                        <a:pt x="568081" y="4940646"/>
                        <a:pt x="572392" y="4960042"/>
                      </a:cubicBezTo>
                      <a:cubicBezTo>
                        <a:pt x="596097" y="5067796"/>
                        <a:pt x="667215" y="5136759"/>
                        <a:pt x="777124" y="5145379"/>
                      </a:cubicBezTo>
                      <a:cubicBezTo>
                        <a:pt x="824536" y="5149689"/>
                        <a:pt x="876258" y="5147534"/>
                        <a:pt x="921515" y="5132448"/>
                      </a:cubicBezTo>
                      <a:cubicBezTo>
                        <a:pt x="936600" y="5186325"/>
                        <a:pt x="962461" y="5235893"/>
                        <a:pt x="999098" y="5283304"/>
                      </a:cubicBezTo>
                      <a:cubicBezTo>
                        <a:pt x="1115472" y="5432005"/>
                        <a:pt x="1326670" y="5507432"/>
                        <a:pt x="1512007" y="5505278"/>
                      </a:cubicBezTo>
                      <a:cubicBezTo>
                        <a:pt x="1690879" y="5503123"/>
                        <a:pt x="1876216" y="5412609"/>
                        <a:pt x="1996901" y="5281149"/>
                      </a:cubicBezTo>
                      <a:cubicBezTo>
                        <a:pt x="2031382" y="5242358"/>
                        <a:pt x="2063708" y="5199256"/>
                        <a:pt x="2093880" y="5156154"/>
                      </a:cubicBezTo>
                      <a:cubicBezTo>
                        <a:pt x="2111120" y="5166930"/>
                        <a:pt x="2130516" y="5173395"/>
                        <a:pt x="2152067" y="5182016"/>
                      </a:cubicBezTo>
                      <a:cubicBezTo>
                        <a:pt x="2264131" y="5225117"/>
                        <a:pt x="2427917" y="5190636"/>
                        <a:pt x="2535672" y="5108742"/>
                      </a:cubicBezTo>
                      <a:cubicBezTo>
                        <a:pt x="2544292" y="5125983"/>
                        <a:pt x="2552912" y="5141068"/>
                        <a:pt x="2561533" y="5156154"/>
                      </a:cubicBezTo>
                      <a:cubicBezTo>
                        <a:pt x="2664977" y="5324250"/>
                        <a:pt x="2837383" y="5406144"/>
                        <a:pt x="3029185" y="5414764"/>
                      </a:cubicBezTo>
                      <a:cubicBezTo>
                        <a:pt x="3214523" y="5423384"/>
                        <a:pt x="3404170" y="5360887"/>
                        <a:pt x="3539940" y="5233737"/>
                      </a:cubicBezTo>
                      <a:cubicBezTo>
                        <a:pt x="3567956" y="5207876"/>
                        <a:pt x="3595972" y="5175550"/>
                        <a:pt x="3619678" y="5138914"/>
                      </a:cubicBezTo>
                      <a:cubicBezTo>
                        <a:pt x="3626143" y="5153999"/>
                        <a:pt x="3634764" y="5166930"/>
                        <a:pt x="3645539" y="5182016"/>
                      </a:cubicBezTo>
                      <a:cubicBezTo>
                        <a:pt x="3731742" y="5302700"/>
                        <a:pt x="3863202" y="5317785"/>
                        <a:pt x="4022678" y="5218652"/>
                      </a:cubicBezTo>
                      <a:cubicBezTo>
                        <a:pt x="4063625" y="5259598"/>
                        <a:pt x="4111037" y="5287614"/>
                        <a:pt x="4164914" y="5304855"/>
                      </a:cubicBezTo>
                      <a:cubicBezTo>
                        <a:pt x="4233876" y="5326406"/>
                        <a:pt x="4307149" y="5341491"/>
                        <a:pt x="4378267" y="5347956"/>
                      </a:cubicBezTo>
                      <a:cubicBezTo>
                        <a:pt x="4468781" y="5354422"/>
                        <a:pt x="4561449" y="5341491"/>
                        <a:pt x="4647652" y="5311320"/>
                      </a:cubicBezTo>
                      <a:cubicBezTo>
                        <a:pt x="4686444" y="5421229"/>
                        <a:pt x="4809284" y="5453555"/>
                        <a:pt x="4910572" y="5423384"/>
                      </a:cubicBezTo>
                      <a:cubicBezTo>
                        <a:pt x="4998931" y="5397524"/>
                        <a:pt x="5098065" y="5328561"/>
                        <a:pt x="5123925" y="5235893"/>
                      </a:cubicBezTo>
                      <a:cubicBezTo>
                        <a:pt x="5139011" y="5182016"/>
                        <a:pt x="5128236" y="5138914"/>
                        <a:pt x="5091599" y="5095812"/>
                      </a:cubicBezTo>
                      <a:cubicBezTo>
                        <a:pt x="5078669" y="5080726"/>
                        <a:pt x="5059273" y="5061331"/>
                        <a:pt x="5037722" y="5048400"/>
                      </a:cubicBezTo>
                      <a:cubicBezTo>
                        <a:pt x="5042032" y="5044090"/>
                        <a:pt x="5046343" y="5037625"/>
                        <a:pt x="5050653" y="5033314"/>
                      </a:cubicBezTo>
                      <a:cubicBezTo>
                        <a:pt x="5186423" y="4875994"/>
                        <a:pt x="5188578" y="4529025"/>
                        <a:pt x="4968760" y="4429892"/>
                      </a:cubicBezTo>
                      <a:close/>
                    </a:path>
                  </a:pathLst>
                </a:custGeom>
                <a:solidFill>
                  <a:srgbClr val="ECF8FE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3EBDBB09-3DFD-A443-F0F2-19088346FEA2}"/>
                    </a:ext>
                  </a:extLst>
                </p:cNvPr>
                <p:cNvSpPr/>
                <p:nvPr/>
              </p:nvSpPr>
              <p:spPr>
                <a:xfrm>
                  <a:off x="821906" y="1129527"/>
                  <a:ext cx="5188040" cy="5527785"/>
                </a:xfrm>
                <a:custGeom>
                  <a:avLst/>
                  <a:gdLst>
                    <a:gd name="connsiteX0" fmla="*/ 1513276 w 5188040"/>
                    <a:gd name="connsiteY0" fmla="*/ 5519166 h 5527785"/>
                    <a:gd name="connsiteX1" fmla="*/ 1002521 w 5188040"/>
                    <a:gd name="connsiteY1" fmla="*/ 5292882 h 5527785"/>
                    <a:gd name="connsiteX2" fmla="*/ 927094 w 5188040"/>
                    <a:gd name="connsiteY2" fmla="*/ 5148492 h 5527785"/>
                    <a:gd name="connsiteX3" fmla="*/ 789168 w 5188040"/>
                    <a:gd name="connsiteY3" fmla="*/ 5159267 h 5527785"/>
                    <a:gd name="connsiteX4" fmla="*/ 575815 w 5188040"/>
                    <a:gd name="connsiteY4" fmla="*/ 4965310 h 5527785"/>
                    <a:gd name="connsiteX5" fmla="*/ 567195 w 5188040"/>
                    <a:gd name="connsiteY5" fmla="*/ 4920053 h 5527785"/>
                    <a:gd name="connsiteX6" fmla="*/ 545644 w 5188040"/>
                    <a:gd name="connsiteY6" fmla="*/ 4920053 h 5527785"/>
                    <a:gd name="connsiteX7" fmla="*/ 86612 w 5188040"/>
                    <a:gd name="connsiteY7" fmla="*/ 4685149 h 5527785"/>
                    <a:gd name="connsiteX8" fmla="*/ 43510 w 5188040"/>
                    <a:gd name="connsiteY8" fmla="*/ 4098967 h 5527785"/>
                    <a:gd name="connsiteX9" fmla="*/ 187900 w 5188040"/>
                    <a:gd name="connsiteY9" fmla="*/ 3879148 h 5527785"/>
                    <a:gd name="connsiteX10" fmla="*/ 213761 w 5188040"/>
                    <a:gd name="connsiteY10" fmla="*/ 3859752 h 5527785"/>
                    <a:gd name="connsiteX11" fmla="*/ 164195 w 5188040"/>
                    <a:gd name="connsiteY11" fmla="*/ 3795100 h 5527785"/>
                    <a:gd name="connsiteX12" fmla="*/ 157729 w 5188040"/>
                    <a:gd name="connsiteY12" fmla="*/ 3510629 h 5527785"/>
                    <a:gd name="connsiteX13" fmla="*/ 231002 w 5188040"/>
                    <a:gd name="connsiteY13" fmla="*/ 3392100 h 5527785"/>
                    <a:gd name="connsiteX14" fmla="*/ 185745 w 5188040"/>
                    <a:gd name="connsiteY14" fmla="*/ 3114094 h 5527785"/>
                    <a:gd name="connsiteX15" fmla="*/ 271949 w 5188040"/>
                    <a:gd name="connsiteY15" fmla="*/ 2917981 h 5527785"/>
                    <a:gd name="connsiteX16" fmla="*/ 297810 w 5188040"/>
                    <a:gd name="connsiteY16" fmla="*/ 2611960 h 5527785"/>
                    <a:gd name="connsiteX17" fmla="*/ 476681 w 5188040"/>
                    <a:gd name="connsiteY17" fmla="*/ 2392142 h 5527785"/>
                    <a:gd name="connsiteX18" fmla="*/ 851666 w 5188040"/>
                    <a:gd name="connsiteY18" fmla="*/ 2275767 h 5527785"/>
                    <a:gd name="connsiteX19" fmla="*/ 1133982 w 5188040"/>
                    <a:gd name="connsiteY19" fmla="*/ 2329644 h 5527785"/>
                    <a:gd name="connsiteX20" fmla="*/ 1368886 w 5188040"/>
                    <a:gd name="connsiteY20" fmla="*/ 2504206 h 5527785"/>
                    <a:gd name="connsiteX21" fmla="*/ 1394747 w 5188040"/>
                    <a:gd name="connsiteY21" fmla="*/ 2547307 h 5527785"/>
                    <a:gd name="connsiteX22" fmla="*/ 1448624 w 5188040"/>
                    <a:gd name="connsiteY22" fmla="*/ 2519291 h 5527785"/>
                    <a:gd name="connsiteX23" fmla="*/ 1515431 w 5188040"/>
                    <a:gd name="connsiteY23" fmla="*/ 2508516 h 5527785"/>
                    <a:gd name="connsiteX24" fmla="*/ 1646891 w 5188040"/>
                    <a:gd name="connsiteY24" fmla="*/ 2577478 h 5527785"/>
                    <a:gd name="connsiteX25" fmla="*/ 1838694 w 5188040"/>
                    <a:gd name="connsiteY25" fmla="*/ 2381366 h 5527785"/>
                    <a:gd name="connsiteX26" fmla="*/ 2161956 w 5188040"/>
                    <a:gd name="connsiteY26" fmla="*/ 2295163 h 5527785"/>
                    <a:gd name="connsiteX27" fmla="*/ 2366689 w 5188040"/>
                    <a:gd name="connsiteY27" fmla="*/ 2316714 h 5527785"/>
                    <a:gd name="connsiteX28" fmla="*/ 2631764 w 5188040"/>
                    <a:gd name="connsiteY28" fmla="*/ 2430933 h 5527785"/>
                    <a:gd name="connsiteX29" fmla="*/ 2670555 w 5188040"/>
                    <a:gd name="connsiteY29" fmla="*/ 2480500 h 5527785"/>
                    <a:gd name="connsiteX30" fmla="*/ 2739518 w 5188040"/>
                    <a:gd name="connsiteY30" fmla="*/ 2400762 h 5527785"/>
                    <a:gd name="connsiteX31" fmla="*/ 2946406 w 5188040"/>
                    <a:gd name="connsiteY31" fmla="*/ 2305938 h 5527785"/>
                    <a:gd name="connsiteX32" fmla="*/ 3235187 w 5188040"/>
                    <a:gd name="connsiteY32" fmla="*/ 2148617 h 5527785"/>
                    <a:gd name="connsiteX33" fmla="*/ 3377422 w 5188040"/>
                    <a:gd name="connsiteY33" fmla="*/ 2133532 h 5527785"/>
                    <a:gd name="connsiteX34" fmla="*/ 3666203 w 5188040"/>
                    <a:gd name="connsiteY34" fmla="*/ 2204649 h 5527785"/>
                    <a:gd name="connsiteX35" fmla="*/ 3707150 w 5188040"/>
                    <a:gd name="connsiteY35" fmla="*/ 2058104 h 5527785"/>
                    <a:gd name="connsiteX36" fmla="*/ 3845075 w 5188040"/>
                    <a:gd name="connsiteY36" fmla="*/ 1842595 h 5527785"/>
                    <a:gd name="connsiteX37" fmla="*/ 3773957 w 5188040"/>
                    <a:gd name="connsiteY37" fmla="*/ 1810269 h 5527785"/>
                    <a:gd name="connsiteX38" fmla="*/ 3543364 w 5188040"/>
                    <a:gd name="connsiteY38" fmla="*/ 1592606 h 5527785"/>
                    <a:gd name="connsiteX39" fmla="*/ 3485176 w 5188040"/>
                    <a:gd name="connsiteY39" fmla="*/ 1372787 h 5527785"/>
                    <a:gd name="connsiteX40" fmla="*/ 3373112 w 5188040"/>
                    <a:gd name="connsiteY40" fmla="*/ 1458991 h 5527785"/>
                    <a:gd name="connsiteX41" fmla="*/ 3136053 w 5188040"/>
                    <a:gd name="connsiteY41" fmla="*/ 1549504 h 5527785"/>
                    <a:gd name="connsiteX42" fmla="*/ 2985197 w 5188040"/>
                    <a:gd name="connsiteY42" fmla="*/ 1525798 h 5527785"/>
                    <a:gd name="connsiteX43" fmla="*/ 2866668 w 5188040"/>
                    <a:gd name="connsiteY43" fmla="*/ 1685274 h 5527785"/>
                    <a:gd name="connsiteX44" fmla="*/ 2437806 w 5188040"/>
                    <a:gd name="connsiteY44" fmla="*/ 1963280 h 5527785"/>
                    <a:gd name="connsiteX45" fmla="*/ 2127475 w 5188040"/>
                    <a:gd name="connsiteY45" fmla="*/ 2015002 h 5527785"/>
                    <a:gd name="connsiteX46" fmla="*/ 1862399 w 5188040"/>
                    <a:gd name="connsiteY46" fmla="*/ 1974055 h 5527785"/>
                    <a:gd name="connsiteX47" fmla="*/ 1681372 w 5188040"/>
                    <a:gd name="connsiteY47" fmla="*/ 1872767 h 5527785"/>
                    <a:gd name="connsiteX48" fmla="*/ 1347335 w 5188040"/>
                    <a:gd name="connsiteY48" fmla="*/ 1818889 h 5527785"/>
                    <a:gd name="connsiteX49" fmla="*/ 1133982 w 5188040"/>
                    <a:gd name="connsiteY49" fmla="*/ 1495627 h 5527785"/>
                    <a:gd name="connsiteX50" fmla="*/ 1149067 w 5188040"/>
                    <a:gd name="connsiteY50" fmla="*/ 1407269 h 5527785"/>
                    <a:gd name="connsiteX51" fmla="*/ 998211 w 5188040"/>
                    <a:gd name="connsiteY51" fmla="*/ 1196071 h 5527785"/>
                    <a:gd name="connsiteX52" fmla="*/ 1000366 w 5188040"/>
                    <a:gd name="connsiteY52" fmla="*/ 1086161 h 5527785"/>
                    <a:gd name="connsiteX53" fmla="*/ 1030538 w 5188040"/>
                    <a:gd name="connsiteY53" fmla="*/ 1002113 h 5527785"/>
                    <a:gd name="connsiteX54" fmla="*/ 1056399 w 5188040"/>
                    <a:gd name="connsiteY54" fmla="*/ 978407 h 5527785"/>
                    <a:gd name="connsiteX55" fmla="*/ 1075794 w 5188040"/>
                    <a:gd name="connsiteY55" fmla="*/ 965477 h 5527785"/>
                    <a:gd name="connsiteX56" fmla="*/ 1077949 w 5188040"/>
                    <a:gd name="connsiteY56" fmla="*/ 965477 h 5527785"/>
                    <a:gd name="connsiteX57" fmla="*/ 1088725 w 5188040"/>
                    <a:gd name="connsiteY57" fmla="*/ 965477 h 5527785"/>
                    <a:gd name="connsiteX58" fmla="*/ 1088725 w 5188040"/>
                    <a:gd name="connsiteY58" fmla="*/ 967632 h 5527785"/>
                    <a:gd name="connsiteX59" fmla="*/ 1170618 w 5188040"/>
                    <a:gd name="connsiteY59" fmla="*/ 974097 h 5527785"/>
                    <a:gd name="connsiteX60" fmla="*/ 1222340 w 5188040"/>
                    <a:gd name="connsiteY60" fmla="*/ 1008579 h 5527785"/>
                    <a:gd name="connsiteX61" fmla="*/ 1215875 w 5188040"/>
                    <a:gd name="connsiteY61" fmla="*/ 959012 h 5527785"/>
                    <a:gd name="connsiteX62" fmla="*/ 1246046 w 5188040"/>
                    <a:gd name="connsiteY62" fmla="*/ 883584 h 5527785"/>
                    <a:gd name="connsiteX63" fmla="*/ 1362420 w 5188040"/>
                    <a:gd name="connsiteY63" fmla="*/ 777985 h 5527785"/>
                    <a:gd name="connsiteX64" fmla="*/ 1573618 w 5188040"/>
                    <a:gd name="connsiteY64" fmla="*/ 765054 h 5527785"/>
                    <a:gd name="connsiteX65" fmla="*/ 1860244 w 5188040"/>
                    <a:gd name="connsiteY65" fmla="*/ 530150 h 5527785"/>
                    <a:gd name="connsiteX66" fmla="*/ 2269710 w 5188040"/>
                    <a:gd name="connsiteY66" fmla="*/ 508599 h 5527785"/>
                    <a:gd name="connsiteX67" fmla="*/ 2306346 w 5188040"/>
                    <a:gd name="connsiteY67" fmla="*/ 437482 h 5527785"/>
                    <a:gd name="connsiteX68" fmla="*/ 2439962 w 5188040"/>
                    <a:gd name="connsiteY68" fmla="*/ 334038 h 5527785"/>
                    <a:gd name="connsiteX69" fmla="*/ 2493839 w 5188040"/>
                    <a:gd name="connsiteY69" fmla="*/ 329728 h 5527785"/>
                    <a:gd name="connsiteX70" fmla="*/ 2638229 w 5188040"/>
                    <a:gd name="connsiteY70" fmla="*/ 124995 h 5527785"/>
                    <a:gd name="connsiteX71" fmla="*/ 3002438 w 5188040"/>
                    <a:gd name="connsiteY71" fmla="*/ 0 h 5527785"/>
                    <a:gd name="connsiteX72" fmla="*/ 3271823 w 5188040"/>
                    <a:gd name="connsiteY72" fmla="*/ 60342 h 5527785"/>
                    <a:gd name="connsiteX73" fmla="*/ 3571380 w 5188040"/>
                    <a:gd name="connsiteY73" fmla="*/ 392225 h 5527785"/>
                    <a:gd name="connsiteX74" fmla="*/ 3582155 w 5188040"/>
                    <a:gd name="connsiteY74" fmla="*/ 383605 h 5527785"/>
                    <a:gd name="connsiteX75" fmla="*/ 3864471 w 5188040"/>
                    <a:gd name="connsiteY75" fmla="*/ 282316 h 5527785"/>
                    <a:gd name="connsiteX76" fmla="*/ 3926968 w 5188040"/>
                    <a:gd name="connsiteY76" fmla="*/ 286626 h 5527785"/>
                    <a:gd name="connsiteX77" fmla="*/ 4282557 w 5188040"/>
                    <a:gd name="connsiteY77" fmla="*/ 467653 h 5527785"/>
                    <a:gd name="connsiteX78" fmla="*/ 4377380 w 5188040"/>
                    <a:gd name="connsiteY78" fmla="*/ 652990 h 5527785"/>
                    <a:gd name="connsiteX79" fmla="*/ 4426947 w 5188040"/>
                    <a:gd name="connsiteY79" fmla="*/ 663765 h 5527785"/>
                    <a:gd name="connsiteX80" fmla="*/ 4536857 w 5188040"/>
                    <a:gd name="connsiteY80" fmla="*/ 853413 h 5527785"/>
                    <a:gd name="connsiteX81" fmla="*/ 4776071 w 5188040"/>
                    <a:gd name="connsiteY81" fmla="*/ 862033 h 5527785"/>
                    <a:gd name="connsiteX82" fmla="*/ 5118729 w 5188040"/>
                    <a:gd name="connsiteY82" fmla="*/ 1228397 h 5527785"/>
                    <a:gd name="connsiteX83" fmla="*/ 5151055 w 5188040"/>
                    <a:gd name="connsiteY83" fmla="*/ 1758547 h 5527785"/>
                    <a:gd name="connsiteX84" fmla="*/ 5101488 w 5188040"/>
                    <a:gd name="connsiteY84" fmla="*/ 1887852 h 5527785"/>
                    <a:gd name="connsiteX85" fmla="*/ 5181226 w 5188040"/>
                    <a:gd name="connsiteY85" fmla="*/ 2040863 h 5527785"/>
                    <a:gd name="connsiteX86" fmla="*/ 5099333 w 5188040"/>
                    <a:gd name="connsiteY86" fmla="*/ 2361970 h 5527785"/>
                    <a:gd name="connsiteX87" fmla="*/ 4784691 w 5188040"/>
                    <a:gd name="connsiteY87" fmla="*/ 2566703 h 5527785"/>
                    <a:gd name="connsiteX88" fmla="*/ 4638146 w 5188040"/>
                    <a:gd name="connsiteY88" fmla="*/ 2588254 h 5527785"/>
                    <a:gd name="connsiteX89" fmla="*/ 4670472 w 5188040"/>
                    <a:gd name="connsiteY89" fmla="*/ 3008495 h 5527785"/>
                    <a:gd name="connsiteX90" fmla="*/ 4394621 w 5188040"/>
                    <a:gd name="connsiteY90" fmla="*/ 3344688 h 5527785"/>
                    <a:gd name="connsiteX91" fmla="*/ 4213594 w 5188040"/>
                    <a:gd name="connsiteY91" fmla="*/ 3411496 h 5527785"/>
                    <a:gd name="connsiteX92" fmla="*/ 3687754 w 5188040"/>
                    <a:gd name="connsiteY92" fmla="*/ 3674415 h 5527785"/>
                    <a:gd name="connsiteX93" fmla="*/ 3627412 w 5188040"/>
                    <a:gd name="connsiteY93" fmla="*/ 3676570 h 5527785"/>
                    <a:gd name="connsiteX94" fmla="*/ 3196395 w 5188040"/>
                    <a:gd name="connsiteY94" fmla="*/ 3532180 h 5527785"/>
                    <a:gd name="connsiteX95" fmla="*/ 3000283 w 5188040"/>
                    <a:gd name="connsiteY95" fmla="*/ 3256329 h 5527785"/>
                    <a:gd name="connsiteX96" fmla="*/ 2898994 w 5188040"/>
                    <a:gd name="connsiteY96" fmla="*/ 3342533 h 5527785"/>
                    <a:gd name="connsiteX97" fmla="*/ 2666245 w 5188040"/>
                    <a:gd name="connsiteY97" fmla="*/ 3361929 h 5527785"/>
                    <a:gd name="connsiteX98" fmla="*/ 2629609 w 5188040"/>
                    <a:gd name="connsiteY98" fmla="*/ 3336068 h 5527785"/>
                    <a:gd name="connsiteX99" fmla="*/ 2213678 w 5188040"/>
                    <a:gd name="connsiteY99" fmla="*/ 3579592 h 5527785"/>
                    <a:gd name="connsiteX100" fmla="*/ 2069287 w 5188040"/>
                    <a:gd name="connsiteY100" fmla="*/ 3555886 h 5527785"/>
                    <a:gd name="connsiteX101" fmla="*/ 1924897 w 5188040"/>
                    <a:gd name="connsiteY101" fmla="*/ 3439511 h 5527785"/>
                    <a:gd name="connsiteX102" fmla="*/ 1767576 w 5188040"/>
                    <a:gd name="connsiteY102" fmla="*/ 3547265 h 5527785"/>
                    <a:gd name="connsiteX103" fmla="*/ 1422763 w 5188040"/>
                    <a:gd name="connsiteY103" fmla="*/ 3605453 h 5527785"/>
                    <a:gd name="connsiteX104" fmla="*/ 1192169 w 5188040"/>
                    <a:gd name="connsiteY104" fmla="*/ 3493388 h 5527785"/>
                    <a:gd name="connsiteX105" fmla="*/ 970195 w 5188040"/>
                    <a:gd name="connsiteY105" fmla="*/ 3646399 h 5527785"/>
                    <a:gd name="connsiteX106" fmla="*/ 914163 w 5188040"/>
                    <a:gd name="connsiteY106" fmla="*/ 3665795 h 5527785"/>
                    <a:gd name="connsiteX107" fmla="*/ 989591 w 5188040"/>
                    <a:gd name="connsiteY107" fmla="*/ 3842512 h 5527785"/>
                    <a:gd name="connsiteX108" fmla="*/ 1271907 w 5188040"/>
                    <a:gd name="connsiteY108" fmla="*/ 3885614 h 5527785"/>
                    <a:gd name="connsiteX109" fmla="*/ 1435693 w 5188040"/>
                    <a:gd name="connsiteY109" fmla="*/ 4165774 h 5527785"/>
                    <a:gd name="connsiteX110" fmla="*/ 1782661 w 5188040"/>
                    <a:gd name="connsiteY110" fmla="*/ 4036469 h 5527785"/>
                    <a:gd name="connsiteX111" fmla="*/ 1791282 w 5188040"/>
                    <a:gd name="connsiteY111" fmla="*/ 4036469 h 5527785"/>
                    <a:gd name="connsiteX112" fmla="*/ 2039116 w 5188040"/>
                    <a:gd name="connsiteY112" fmla="*/ 4101122 h 5527785"/>
                    <a:gd name="connsiteX113" fmla="*/ 2177041 w 5188040"/>
                    <a:gd name="connsiteY113" fmla="*/ 4230427 h 5527785"/>
                    <a:gd name="connsiteX114" fmla="*/ 2444272 w 5188040"/>
                    <a:gd name="connsiteY114" fmla="*/ 4217496 h 5527785"/>
                    <a:gd name="connsiteX115" fmla="*/ 2644694 w 5188040"/>
                    <a:gd name="connsiteY115" fmla="*/ 4092501 h 5527785"/>
                    <a:gd name="connsiteX116" fmla="*/ 2862357 w 5188040"/>
                    <a:gd name="connsiteY116" fmla="*/ 3881303 h 5527785"/>
                    <a:gd name="connsiteX117" fmla="*/ 3304149 w 5188040"/>
                    <a:gd name="connsiteY117" fmla="*/ 3743378 h 5527785"/>
                    <a:gd name="connsiteX118" fmla="*/ 3603706 w 5188040"/>
                    <a:gd name="connsiteY118" fmla="*/ 3827426 h 5527785"/>
                    <a:gd name="connsiteX119" fmla="*/ 3840765 w 5188040"/>
                    <a:gd name="connsiteY119" fmla="*/ 4288614 h 5527785"/>
                    <a:gd name="connsiteX120" fmla="*/ 4123081 w 5188040"/>
                    <a:gd name="connsiteY120" fmla="*/ 4170084 h 5527785"/>
                    <a:gd name="connsiteX121" fmla="*/ 4198509 w 5188040"/>
                    <a:gd name="connsiteY121" fmla="*/ 4165774 h 5527785"/>
                    <a:gd name="connsiteX122" fmla="*/ 4601509 w 5188040"/>
                    <a:gd name="connsiteY122" fmla="*/ 4348956 h 5527785"/>
                    <a:gd name="connsiteX123" fmla="*/ 4655386 w 5188040"/>
                    <a:gd name="connsiteY123" fmla="*/ 4437315 h 5527785"/>
                    <a:gd name="connsiteX124" fmla="*/ 4985114 w 5188040"/>
                    <a:gd name="connsiteY124" fmla="*/ 4426539 h 5527785"/>
                    <a:gd name="connsiteX125" fmla="*/ 5155365 w 5188040"/>
                    <a:gd name="connsiteY125" fmla="*/ 4650668 h 5527785"/>
                    <a:gd name="connsiteX126" fmla="*/ 5064852 w 5188040"/>
                    <a:gd name="connsiteY126" fmla="*/ 5049358 h 5527785"/>
                    <a:gd name="connsiteX127" fmla="*/ 5060542 w 5188040"/>
                    <a:gd name="connsiteY127" fmla="*/ 5055823 h 5527785"/>
                    <a:gd name="connsiteX128" fmla="*/ 5105798 w 5188040"/>
                    <a:gd name="connsiteY128" fmla="*/ 5098925 h 5527785"/>
                    <a:gd name="connsiteX129" fmla="*/ 5140280 w 5188040"/>
                    <a:gd name="connsiteY129" fmla="*/ 5249781 h 5527785"/>
                    <a:gd name="connsiteX130" fmla="*/ 4920461 w 5188040"/>
                    <a:gd name="connsiteY130" fmla="*/ 5443738 h 5527785"/>
                    <a:gd name="connsiteX131" fmla="*/ 4842878 w 5188040"/>
                    <a:gd name="connsiteY131" fmla="*/ 5454513 h 5527785"/>
                    <a:gd name="connsiteX132" fmla="*/ 4842878 w 5188040"/>
                    <a:gd name="connsiteY132" fmla="*/ 5454513 h 5527785"/>
                    <a:gd name="connsiteX133" fmla="*/ 4646766 w 5188040"/>
                    <a:gd name="connsiteY133" fmla="*/ 5335984 h 5527785"/>
                    <a:gd name="connsiteX134" fmla="*/ 4383846 w 5188040"/>
                    <a:gd name="connsiteY134" fmla="*/ 5370465 h 5527785"/>
                    <a:gd name="connsiteX135" fmla="*/ 4168337 w 5188040"/>
                    <a:gd name="connsiteY135" fmla="*/ 5327364 h 5527785"/>
                    <a:gd name="connsiteX136" fmla="*/ 4028257 w 5188040"/>
                    <a:gd name="connsiteY136" fmla="*/ 5245471 h 5527785"/>
                    <a:gd name="connsiteX137" fmla="*/ 3836455 w 5188040"/>
                    <a:gd name="connsiteY137" fmla="*/ 5307968 h 5527785"/>
                    <a:gd name="connsiteX138" fmla="*/ 3644652 w 5188040"/>
                    <a:gd name="connsiteY138" fmla="*/ 5200214 h 5527785"/>
                    <a:gd name="connsiteX139" fmla="*/ 3627412 w 5188040"/>
                    <a:gd name="connsiteY139" fmla="*/ 5172197 h 5527785"/>
                    <a:gd name="connsiteX140" fmla="*/ 3556294 w 5188040"/>
                    <a:gd name="connsiteY140" fmla="*/ 5254091 h 5527785"/>
                    <a:gd name="connsiteX141" fmla="*/ 3036919 w 5188040"/>
                    <a:gd name="connsiteY141" fmla="*/ 5437273 h 5527785"/>
                    <a:gd name="connsiteX142" fmla="*/ 2560646 w 5188040"/>
                    <a:gd name="connsiteY142" fmla="*/ 5172197 h 5527785"/>
                    <a:gd name="connsiteX143" fmla="*/ 2539095 w 5188040"/>
                    <a:gd name="connsiteY143" fmla="*/ 5135561 h 5527785"/>
                    <a:gd name="connsiteX144" fmla="*/ 2269710 w 5188040"/>
                    <a:gd name="connsiteY144" fmla="*/ 5221765 h 5527785"/>
                    <a:gd name="connsiteX145" fmla="*/ 2155491 w 5188040"/>
                    <a:gd name="connsiteY145" fmla="*/ 5202369 h 5527785"/>
                    <a:gd name="connsiteX146" fmla="*/ 2105924 w 5188040"/>
                    <a:gd name="connsiteY146" fmla="*/ 5180818 h 5527785"/>
                    <a:gd name="connsiteX147" fmla="*/ 2013255 w 5188040"/>
                    <a:gd name="connsiteY147" fmla="*/ 5299348 h 5527785"/>
                    <a:gd name="connsiteX148" fmla="*/ 1521896 w 5188040"/>
                    <a:gd name="connsiteY148" fmla="*/ 5527786 h 5527785"/>
                    <a:gd name="connsiteX149" fmla="*/ 1513276 w 5188040"/>
                    <a:gd name="connsiteY149" fmla="*/ 5519166 h 5527785"/>
                    <a:gd name="connsiteX150" fmla="*/ 942179 w 5188040"/>
                    <a:gd name="connsiteY150" fmla="*/ 5122631 h 5527785"/>
                    <a:gd name="connsiteX151" fmla="*/ 944334 w 5188040"/>
                    <a:gd name="connsiteY151" fmla="*/ 5133406 h 5527785"/>
                    <a:gd name="connsiteX152" fmla="*/ 1019762 w 5188040"/>
                    <a:gd name="connsiteY152" fmla="*/ 5279952 h 5527785"/>
                    <a:gd name="connsiteX153" fmla="*/ 1513276 w 5188040"/>
                    <a:gd name="connsiteY153" fmla="*/ 5497615 h 5527785"/>
                    <a:gd name="connsiteX154" fmla="*/ 1524052 w 5188040"/>
                    <a:gd name="connsiteY154" fmla="*/ 5497615 h 5527785"/>
                    <a:gd name="connsiteX155" fmla="*/ 2000325 w 5188040"/>
                    <a:gd name="connsiteY155" fmla="*/ 5277797 h 5527785"/>
                    <a:gd name="connsiteX156" fmla="*/ 2095148 w 5188040"/>
                    <a:gd name="connsiteY156" fmla="*/ 5152802 h 5527785"/>
                    <a:gd name="connsiteX157" fmla="*/ 2099458 w 5188040"/>
                    <a:gd name="connsiteY157" fmla="*/ 5144182 h 5527785"/>
                    <a:gd name="connsiteX158" fmla="*/ 2108079 w 5188040"/>
                    <a:gd name="connsiteY158" fmla="*/ 5148492 h 5527785"/>
                    <a:gd name="connsiteX159" fmla="*/ 2164111 w 5188040"/>
                    <a:gd name="connsiteY159" fmla="*/ 5174353 h 5527785"/>
                    <a:gd name="connsiteX160" fmla="*/ 2271865 w 5188040"/>
                    <a:gd name="connsiteY160" fmla="*/ 5191594 h 5527785"/>
                    <a:gd name="connsiteX161" fmla="*/ 2536940 w 5188040"/>
                    <a:gd name="connsiteY161" fmla="*/ 5101080 h 5527785"/>
                    <a:gd name="connsiteX162" fmla="*/ 2547716 w 5188040"/>
                    <a:gd name="connsiteY162" fmla="*/ 5092460 h 5527785"/>
                    <a:gd name="connsiteX163" fmla="*/ 2554181 w 5188040"/>
                    <a:gd name="connsiteY163" fmla="*/ 5105390 h 5527785"/>
                    <a:gd name="connsiteX164" fmla="*/ 2580042 w 5188040"/>
                    <a:gd name="connsiteY164" fmla="*/ 5152802 h 5527785"/>
                    <a:gd name="connsiteX165" fmla="*/ 3039074 w 5188040"/>
                    <a:gd name="connsiteY165" fmla="*/ 5407102 h 5527785"/>
                    <a:gd name="connsiteX166" fmla="*/ 3541208 w 5188040"/>
                    <a:gd name="connsiteY166" fmla="*/ 5230385 h 5527785"/>
                    <a:gd name="connsiteX167" fmla="*/ 3620947 w 5188040"/>
                    <a:gd name="connsiteY167" fmla="*/ 5137717 h 5527785"/>
                    <a:gd name="connsiteX168" fmla="*/ 3631722 w 5188040"/>
                    <a:gd name="connsiteY168" fmla="*/ 5122631 h 5527785"/>
                    <a:gd name="connsiteX169" fmla="*/ 3640342 w 5188040"/>
                    <a:gd name="connsiteY169" fmla="*/ 5139871 h 5527785"/>
                    <a:gd name="connsiteX170" fmla="*/ 3664048 w 5188040"/>
                    <a:gd name="connsiteY170" fmla="*/ 5180818 h 5527785"/>
                    <a:gd name="connsiteX171" fmla="*/ 4026102 w 5188040"/>
                    <a:gd name="connsiteY171" fmla="*/ 5215299 h 5527785"/>
                    <a:gd name="connsiteX172" fmla="*/ 4032567 w 5188040"/>
                    <a:gd name="connsiteY172" fmla="*/ 5210989 h 5527785"/>
                    <a:gd name="connsiteX173" fmla="*/ 4039033 w 5188040"/>
                    <a:gd name="connsiteY173" fmla="*/ 5217454 h 5527785"/>
                    <a:gd name="connsiteX174" fmla="*/ 4176958 w 5188040"/>
                    <a:gd name="connsiteY174" fmla="*/ 5299348 h 5527785"/>
                    <a:gd name="connsiteX175" fmla="*/ 4388156 w 5188040"/>
                    <a:gd name="connsiteY175" fmla="*/ 5340294 h 5527785"/>
                    <a:gd name="connsiteX176" fmla="*/ 4653231 w 5188040"/>
                    <a:gd name="connsiteY176" fmla="*/ 5303658 h 5527785"/>
                    <a:gd name="connsiteX177" fmla="*/ 4664007 w 5188040"/>
                    <a:gd name="connsiteY177" fmla="*/ 5299348 h 5527785"/>
                    <a:gd name="connsiteX178" fmla="*/ 4668317 w 5188040"/>
                    <a:gd name="connsiteY178" fmla="*/ 5310123 h 5527785"/>
                    <a:gd name="connsiteX179" fmla="*/ 4849344 w 5188040"/>
                    <a:gd name="connsiteY179" fmla="*/ 5424342 h 5527785"/>
                    <a:gd name="connsiteX180" fmla="*/ 4849344 w 5188040"/>
                    <a:gd name="connsiteY180" fmla="*/ 5424342 h 5527785"/>
                    <a:gd name="connsiteX181" fmla="*/ 4920461 w 5188040"/>
                    <a:gd name="connsiteY181" fmla="*/ 5413567 h 5527785"/>
                    <a:gd name="connsiteX182" fmla="*/ 5125194 w 5188040"/>
                    <a:gd name="connsiteY182" fmla="*/ 5234695 h 5527785"/>
                    <a:gd name="connsiteX183" fmla="*/ 5095023 w 5188040"/>
                    <a:gd name="connsiteY183" fmla="*/ 5103235 h 5527785"/>
                    <a:gd name="connsiteX184" fmla="*/ 5045456 w 5188040"/>
                    <a:gd name="connsiteY184" fmla="*/ 5057978 h 5527785"/>
                    <a:gd name="connsiteX185" fmla="*/ 5034681 w 5188040"/>
                    <a:gd name="connsiteY185" fmla="*/ 5051513 h 5527785"/>
                    <a:gd name="connsiteX186" fmla="*/ 5043301 w 5188040"/>
                    <a:gd name="connsiteY186" fmla="*/ 5042893 h 5527785"/>
                    <a:gd name="connsiteX187" fmla="*/ 5056231 w 5188040"/>
                    <a:gd name="connsiteY187" fmla="*/ 5027807 h 5527785"/>
                    <a:gd name="connsiteX188" fmla="*/ 5142435 w 5188040"/>
                    <a:gd name="connsiteY188" fmla="*/ 4648513 h 5527785"/>
                    <a:gd name="connsiteX189" fmla="*/ 4985114 w 5188040"/>
                    <a:gd name="connsiteY189" fmla="*/ 4439470 h 5527785"/>
                    <a:gd name="connsiteX190" fmla="*/ 4664007 w 5188040"/>
                    <a:gd name="connsiteY190" fmla="*/ 4454555 h 5527785"/>
                    <a:gd name="connsiteX191" fmla="*/ 4653231 w 5188040"/>
                    <a:gd name="connsiteY191" fmla="*/ 4458865 h 5527785"/>
                    <a:gd name="connsiteX192" fmla="*/ 4648921 w 5188040"/>
                    <a:gd name="connsiteY192" fmla="*/ 4450245 h 5527785"/>
                    <a:gd name="connsiteX193" fmla="*/ 4592889 w 5188040"/>
                    <a:gd name="connsiteY193" fmla="*/ 4357577 h 5527785"/>
                    <a:gd name="connsiteX194" fmla="*/ 4207129 w 5188040"/>
                    <a:gd name="connsiteY194" fmla="*/ 4183015 h 5527785"/>
                    <a:gd name="connsiteX195" fmla="*/ 4133856 w 5188040"/>
                    <a:gd name="connsiteY195" fmla="*/ 4187325 h 5527785"/>
                    <a:gd name="connsiteX196" fmla="*/ 3845075 w 5188040"/>
                    <a:gd name="connsiteY196" fmla="*/ 4314475 h 5527785"/>
                    <a:gd name="connsiteX197" fmla="*/ 3827834 w 5188040"/>
                    <a:gd name="connsiteY197" fmla="*/ 4327406 h 5527785"/>
                    <a:gd name="connsiteX198" fmla="*/ 3827834 w 5188040"/>
                    <a:gd name="connsiteY198" fmla="*/ 4305855 h 5527785"/>
                    <a:gd name="connsiteX199" fmla="*/ 3601551 w 5188040"/>
                    <a:gd name="connsiteY199" fmla="*/ 3840357 h 5527785"/>
                    <a:gd name="connsiteX200" fmla="*/ 3312770 w 5188040"/>
                    <a:gd name="connsiteY200" fmla="*/ 3758464 h 5527785"/>
                    <a:gd name="connsiteX201" fmla="*/ 2881753 w 5188040"/>
                    <a:gd name="connsiteY201" fmla="*/ 3892079 h 5527785"/>
                    <a:gd name="connsiteX202" fmla="*/ 2668400 w 5188040"/>
                    <a:gd name="connsiteY202" fmla="*/ 4101122 h 5527785"/>
                    <a:gd name="connsiteX203" fmla="*/ 2666245 w 5188040"/>
                    <a:gd name="connsiteY203" fmla="*/ 4105432 h 5527785"/>
                    <a:gd name="connsiteX204" fmla="*/ 2661935 w 5188040"/>
                    <a:gd name="connsiteY204" fmla="*/ 4105432 h 5527785"/>
                    <a:gd name="connsiteX205" fmla="*/ 2463667 w 5188040"/>
                    <a:gd name="connsiteY205" fmla="*/ 4230427 h 5527785"/>
                    <a:gd name="connsiteX206" fmla="*/ 2457202 w 5188040"/>
                    <a:gd name="connsiteY206" fmla="*/ 4236892 h 5527785"/>
                    <a:gd name="connsiteX207" fmla="*/ 2448582 w 5188040"/>
                    <a:gd name="connsiteY207" fmla="*/ 4232582 h 5527785"/>
                    <a:gd name="connsiteX208" fmla="*/ 2185662 w 5188040"/>
                    <a:gd name="connsiteY208" fmla="*/ 4245512 h 5527785"/>
                    <a:gd name="connsiteX209" fmla="*/ 2177041 w 5188040"/>
                    <a:gd name="connsiteY209" fmla="*/ 4249823 h 5527785"/>
                    <a:gd name="connsiteX210" fmla="*/ 2170576 w 5188040"/>
                    <a:gd name="connsiteY210" fmla="*/ 4241202 h 5527785"/>
                    <a:gd name="connsiteX211" fmla="*/ 2034806 w 5188040"/>
                    <a:gd name="connsiteY211" fmla="*/ 4109742 h 5527785"/>
                    <a:gd name="connsiteX212" fmla="*/ 1797747 w 5188040"/>
                    <a:gd name="connsiteY212" fmla="*/ 4049400 h 5527785"/>
                    <a:gd name="connsiteX213" fmla="*/ 1789127 w 5188040"/>
                    <a:gd name="connsiteY213" fmla="*/ 4049400 h 5527785"/>
                    <a:gd name="connsiteX214" fmla="*/ 1442158 w 5188040"/>
                    <a:gd name="connsiteY214" fmla="*/ 4187325 h 5527785"/>
                    <a:gd name="connsiteX215" fmla="*/ 1427073 w 5188040"/>
                    <a:gd name="connsiteY215" fmla="*/ 4202411 h 5527785"/>
                    <a:gd name="connsiteX216" fmla="*/ 1420608 w 5188040"/>
                    <a:gd name="connsiteY216" fmla="*/ 4185170 h 5527785"/>
                    <a:gd name="connsiteX217" fmla="*/ 1263286 w 5188040"/>
                    <a:gd name="connsiteY217" fmla="*/ 3898544 h 5527785"/>
                    <a:gd name="connsiteX218" fmla="*/ 987436 w 5188040"/>
                    <a:gd name="connsiteY218" fmla="*/ 3861908 h 5527785"/>
                    <a:gd name="connsiteX219" fmla="*/ 976661 w 5188040"/>
                    <a:gd name="connsiteY219" fmla="*/ 3864063 h 5527785"/>
                    <a:gd name="connsiteX220" fmla="*/ 974505 w 5188040"/>
                    <a:gd name="connsiteY220" fmla="*/ 3851132 h 5527785"/>
                    <a:gd name="connsiteX221" fmla="*/ 892612 w 5188040"/>
                    <a:gd name="connsiteY221" fmla="*/ 3659330 h 5527785"/>
                    <a:gd name="connsiteX222" fmla="*/ 881837 w 5188040"/>
                    <a:gd name="connsiteY222" fmla="*/ 3646399 h 5527785"/>
                    <a:gd name="connsiteX223" fmla="*/ 896923 w 5188040"/>
                    <a:gd name="connsiteY223" fmla="*/ 3642089 h 5527785"/>
                    <a:gd name="connsiteX224" fmla="*/ 965885 w 5188040"/>
                    <a:gd name="connsiteY224" fmla="*/ 3620538 h 5527785"/>
                    <a:gd name="connsiteX225" fmla="*/ 1190014 w 5188040"/>
                    <a:gd name="connsiteY225" fmla="*/ 3463217 h 5527785"/>
                    <a:gd name="connsiteX226" fmla="*/ 1198634 w 5188040"/>
                    <a:gd name="connsiteY226" fmla="*/ 3454597 h 5527785"/>
                    <a:gd name="connsiteX227" fmla="*/ 1207254 w 5188040"/>
                    <a:gd name="connsiteY227" fmla="*/ 3463217 h 5527785"/>
                    <a:gd name="connsiteX228" fmla="*/ 1433538 w 5188040"/>
                    <a:gd name="connsiteY228" fmla="*/ 3575282 h 5527785"/>
                    <a:gd name="connsiteX229" fmla="*/ 1765421 w 5188040"/>
                    <a:gd name="connsiteY229" fmla="*/ 3519250 h 5527785"/>
                    <a:gd name="connsiteX230" fmla="*/ 1927052 w 5188040"/>
                    <a:gd name="connsiteY230" fmla="*/ 3407185 h 5527785"/>
                    <a:gd name="connsiteX231" fmla="*/ 1935672 w 5188040"/>
                    <a:gd name="connsiteY231" fmla="*/ 3398565 h 5527785"/>
                    <a:gd name="connsiteX232" fmla="*/ 1942137 w 5188040"/>
                    <a:gd name="connsiteY232" fmla="*/ 3409340 h 5527785"/>
                    <a:gd name="connsiteX233" fmla="*/ 2084373 w 5188040"/>
                    <a:gd name="connsiteY233" fmla="*/ 3527870 h 5527785"/>
                    <a:gd name="connsiteX234" fmla="*/ 2222298 w 5188040"/>
                    <a:gd name="connsiteY234" fmla="*/ 3551576 h 5527785"/>
                    <a:gd name="connsiteX235" fmla="*/ 2623144 w 5188040"/>
                    <a:gd name="connsiteY235" fmla="*/ 3308051 h 5527785"/>
                    <a:gd name="connsiteX236" fmla="*/ 2629609 w 5188040"/>
                    <a:gd name="connsiteY236" fmla="*/ 3292966 h 5527785"/>
                    <a:gd name="connsiteX237" fmla="*/ 2640384 w 5188040"/>
                    <a:gd name="connsiteY237" fmla="*/ 3303741 h 5527785"/>
                    <a:gd name="connsiteX238" fmla="*/ 2683486 w 5188040"/>
                    <a:gd name="connsiteY238" fmla="*/ 3336068 h 5527785"/>
                    <a:gd name="connsiteX239" fmla="*/ 2894684 w 5188040"/>
                    <a:gd name="connsiteY239" fmla="*/ 3316672 h 5527785"/>
                    <a:gd name="connsiteX240" fmla="*/ 3002438 w 5188040"/>
                    <a:gd name="connsiteY240" fmla="*/ 3221848 h 5527785"/>
                    <a:gd name="connsiteX241" fmla="*/ 3015368 w 5188040"/>
                    <a:gd name="connsiteY241" fmla="*/ 3206763 h 5527785"/>
                    <a:gd name="connsiteX242" fmla="*/ 3021834 w 5188040"/>
                    <a:gd name="connsiteY242" fmla="*/ 3224003 h 5527785"/>
                    <a:gd name="connsiteX243" fmla="*/ 3217946 w 5188040"/>
                    <a:gd name="connsiteY243" fmla="*/ 3506319 h 5527785"/>
                    <a:gd name="connsiteX244" fmla="*/ 3633877 w 5188040"/>
                    <a:gd name="connsiteY244" fmla="*/ 3644244 h 5527785"/>
                    <a:gd name="connsiteX245" fmla="*/ 3692064 w 5188040"/>
                    <a:gd name="connsiteY245" fmla="*/ 3642089 h 5527785"/>
                    <a:gd name="connsiteX246" fmla="*/ 4207129 w 5188040"/>
                    <a:gd name="connsiteY246" fmla="*/ 3383479 h 5527785"/>
                    <a:gd name="connsiteX247" fmla="*/ 4209284 w 5188040"/>
                    <a:gd name="connsiteY247" fmla="*/ 3381324 h 5527785"/>
                    <a:gd name="connsiteX248" fmla="*/ 4213594 w 5188040"/>
                    <a:gd name="connsiteY248" fmla="*/ 3381324 h 5527785"/>
                    <a:gd name="connsiteX249" fmla="*/ 4390311 w 5188040"/>
                    <a:gd name="connsiteY249" fmla="*/ 3316672 h 5527785"/>
                    <a:gd name="connsiteX250" fmla="*/ 4655386 w 5188040"/>
                    <a:gd name="connsiteY250" fmla="*/ 2993409 h 5527785"/>
                    <a:gd name="connsiteX251" fmla="*/ 4614440 w 5188040"/>
                    <a:gd name="connsiteY251" fmla="*/ 2575324 h 5527785"/>
                    <a:gd name="connsiteX252" fmla="*/ 4601509 w 5188040"/>
                    <a:gd name="connsiteY252" fmla="*/ 2558083 h 5527785"/>
                    <a:gd name="connsiteX253" fmla="*/ 4623060 w 5188040"/>
                    <a:gd name="connsiteY253" fmla="*/ 2558083 h 5527785"/>
                    <a:gd name="connsiteX254" fmla="*/ 4629525 w 5188040"/>
                    <a:gd name="connsiteY254" fmla="*/ 2558083 h 5527785"/>
                    <a:gd name="connsiteX255" fmla="*/ 4782536 w 5188040"/>
                    <a:gd name="connsiteY255" fmla="*/ 2536532 h 5527785"/>
                    <a:gd name="connsiteX256" fmla="*/ 5086403 w 5188040"/>
                    <a:gd name="connsiteY256" fmla="*/ 2338264 h 5527785"/>
                    <a:gd name="connsiteX257" fmla="*/ 5163986 w 5188040"/>
                    <a:gd name="connsiteY257" fmla="*/ 2036553 h 5527785"/>
                    <a:gd name="connsiteX258" fmla="*/ 5086403 w 5188040"/>
                    <a:gd name="connsiteY258" fmla="*/ 1890007 h 5527785"/>
                    <a:gd name="connsiteX259" fmla="*/ 5082092 w 5188040"/>
                    <a:gd name="connsiteY259" fmla="*/ 1883542 h 5527785"/>
                    <a:gd name="connsiteX260" fmla="*/ 5084248 w 5188040"/>
                    <a:gd name="connsiteY260" fmla="*/ 1874922 h 5527785"/>
                    <a:gd name="connsiteX261" fmla="*/ 5135969 w 5188040"/>
                    <a:gd name="connsiteY261" fmla="*/ 1741307 h 5527785"/>
                    <a:gd name="connsiteX262" fmla="*/ 5103643 w 5188040"/>
                    <a:gd name="connsiteY262" fmla="*/ 1224087 h 5527785"/>
                    <a:gd name="connsiteX263" fmla="*/ 4773916 w 5188040"/>
                    <a:gd name="connsiteY263" fmla="*/ 872808 h 5527785"/>
                    <a:gd name="connsiteX264" fmla="*/ 4532546 w 5188040"/>
                    <a:gd name="connsiteY264" fmla="*/ 868498 h 5527785"/>
                    <a:gd name="connsiteX265" fmla="*/ 4517461 w 5188040"/>
                    <a:gd name="connsiteY265" fmla="*/ 872808 h 5527785"/>
                    <a:gd name="connsiteX266" fmla="*/ 4519616 w 5188040"/>
                    <a:gd name="connsiteY266" fmla="*/ 857723 h 5527785"/>
                    <a:gd name="connsiteX267" fmla="*/ 4424792 w 5188040"/>
                    <a:gd name="connsiteY267" fmla="*/ 674541 h 5527785"/>
                    <a:gd name="connsiteX268" fmla="*/ 4375226 w 5188040"/>
                    <a:gd name="connsiteY268" fmla="*/ 663765 h 5527785"/>
                    <a:gd name="connsiteX269" fmla="*/ 4366605 w 5188040"/>
                    <a:gd name="connsiteY269" fmla="*/ 663765 h 5527785"/>
                    <a:gd name="connsiteX270" fmla="*/ 4364450 w 5188040"/>
                    <a:gd name="connsiteY270" fmla="*/ 655145 h 5527785"/>
                    <a:gd name="connsiteX271" fmla="*/ 4273936 w 5188040"/>
                    <a:gd name="connsiteY271" fmla="*/ 469808 h 5527785"/>
                    <a:gd name="connsiteX272" fmla="*/ 3931278 w 5188040"/>
                    <a:gd name="connsiteY272" fmla="*/ 297401 h 5527785"/>
                    <a:gd name="connsiteX273" fmla="*/ 3873091 w 5188040"/>
                    <a:gd name="connsiteY273" fmla="*/ 293091 h 5527785"/>
                    <a:gd name="connsiteX274" fmla="*/ 3605861 w 5188040"/>
                    <a:gd name="connsiteY274" fmla="*/ 390070 h 5527785"/>
                    <a:gd name="connsiteX275" fmla="*/ 3584310 w 5188040"/>
                    <a:gd name="connsiteY275" fmla="*/ 409466 h 5527785"/>
                    <a:gd name="connsiteX276" fmla="*/ 3573535 w 5188040"/>
                    <a:gd name="connsiteY276" fmla="*/ 420241 h 5527785"/>
                    <a:gd name="connsiteX277" fmla="*/ 3567070 w 5188040"/>
                    <a:gd name="connsiteY277" fmla="*/ 405155 h 5527785"/>
                    <a:gd name="connsiteX278" fmla="*/ 3271823 w 5188040"/>
                    <a:gd name="connsiteY278" fmla="*/ 68963 h 5527785"/>
                    <a:gd name="connsiteX279" fmla="*/ 3013213 w 5188040"/>
                    <a:gd name="connsiteY279" fmla="*/ 10775 h 5527785"/>
                    <a:gd name="connsiteX280" fmla="*/ 2661935 w 5188040"/>
                    <a:gd name="connsiteY280" fmla="*/ 131460 h 5527785"/>
                    <a:gd name="connsiteX281" fmla="*/ 2521855 w 5188040"/>
                    <a:gd name="connsiteY281" fmla="*/ 334038 h 5527785"/>
                    <a:gd name="connsiteX282" fmla="*/ 2519700 w 5188040"/>
                    <a:gd name="connsiteY282" fmla="*/ 342658 h 5527785"/>
                    <a:gd name="connsiteX283" fmla="*/ 2511079 w 5188040"/>
                    <a:gd name="connsiteY283" fmla="*/ 342658 h 5527785"/>
                    <a:gd name="connsiteX284" fmla="*/ 2455047 w 5188040"/>
                    <a:gd name="connsiteY284" fmla="*/ 344813 h 5527785"/>
                    <a:gd name="connsiteX285" fmla="*/ 2334362 w 5188040"/>
                    <a:gd name="connsiteY285" fmla="*/ 439637 h 5527785"/>
                    <a:gd name="connsiteX286" fmla="*/ 2295571 w 5188040"/>
                    <a:gd name="connsiteY286" fmla="*/ 517220 h 5527785"/>
                    <a:gd name="connsiteX287" fmla="*/ 2291261 w 5188040"/>
                    <a:gd name="connsiteY287" fmla="*/ 527995 h 5527785"/>
                    <a:gd name="connsiteX288" fmla="*/ 2278330 w 5188040"/>
                    <a:gd name="connsiteY288" fmla="*/ 521530 h 5527785"/>
                    <a:gd name="connsiteX289" fmla="*/ 2274020 w 5188040"/>
                    <a:gd name="connsiteY289" fmla="*/ 519375 h 5527785"/>
                    <a:gd name="connsiteX290" fmla="*/ 1877485 w 5188040"/>
                    <a:gd name="connsiteY290" fmla="*/ 538771 h 5527785"/>
                    <a:gd name="connsiteX291" fmla="*/ 1595169 w 5188040"/>
                    <a:gd name="connsiteY291" fmla="*/ 773675 h 5527785"/>
                    <a:gd name="connsiteX292" fmla="*/ 1590859 w 5188040"/>
                    <a:gd name="connsiteY292" fmla="*/ 780140 h 5527785"/>
                    <a:gd name="connsiteX293" fmla="*/ 1582239 w 5188040"/>
                    <a:gd name="connsiteY293" fmla="*/ 775830 h 5527785"/>
                    <a:gd name="connsiteX294" fmla="*/ 1500345 w 5188040"/>
                    <a:gd name="connsiteY294" fmla="*/ 760744 h 5527785"/>
                    <a:gd name="connsiteX295" fmla="*/ 1379661 w 5188040"/>
                    <a:gd name="connsiteY295" fmla="*/ 786605 h 5527785"/>
                    <a:gd name="connsiteX296" fmla="*/ 1271907 w 5188040"/>
                    <a:gd name="connsiteY296" fmla="*/ 883584 h 5527785"/>
                    <a:gd name="connsiteX297" fmla="*/ 1269752 w 5188040"/>
                    <a:gd name="connsiteY297" fmla="*/ 885739 h 5527785"/>
                    <a:gd name="connsiteX298" fmla="*/ 1243891 w 5188040"/>
                    <a:gd name="connsiteY298" fmla="*/ 948236 h 5527785"/>
                    <a:gd name="connsiteX299" fmla="*/ 1261131 w 5188040"/>
                    <a:gd name="connsiteY299" fmla="*/ 1019354 h 5527785"/>
                    <a:gd name="connsiteX300" fmla="*/ 1271907 w 5188040"/>
                    <a:gd name="connsiteY300" fmla="*/ 1051680 h 5527785"/>
                    <a:gd name="connsiteX301" fmla="*/ 1274062 w 5188040"/>
                    <a:gd name="connsiteY301" fmla="*/ 1058146 h 5527785"/>
                    <a:gd name="connsiteX302" fmla="*/ 1267597 w 5188040"/>
                    <a:gd name="connsiteY302" fmla="*/ 1062456 h 5527785"/>
                    <a:gd name="connsiteX303" fmla="*/ 1258976 w 5188040"/>
                    <a:gd name="connsiteY303" fmla="*/ 1068921 h 5527785"/>
                    <a:gd name="connsiteX304" fmla="*/ 1246046 w 5188040"/>
                    <a:gd name="connsiteY304" fmla="*/ 1081851 h 5527785"/>
                    <a:gd name="connsiteX305" fmla="*/ 1239581 w 5188040"/>
                    <a:gd name="connsiteY305" fmla="*/ 1064611 h 5527785"/>
                    <a:gd name="connsiteX306" fmla="*/ 1166308 w 5188040"/>
                    <a:gd name="connsiteY306" fmla="*/ 982718 h 5527785"/>
                    <a:gd name="connsiteX307" fmla="*/ 1086570 w 5188040"/>
                    <a:gd name="connsiteY307" fmla="*/ 978407 h 5527785"/>
                    <a:gd name="connsiteX308" fmla="*/ 1075794 w 5188040"/>
                    <a:gd name="connsiteY308" fmla="*/ 991338 h 5527785"/>
                    <a:gd name="connsiteX309" fmla="*/ 1073639 w 5188040"/>
                    <a:gd name="connsiteY309" fmla="*/ 993493 h 5527785"/>
                    <a:gd name="connsiteX310" fmla="*/ 1071484 w 5188040"/>
                    <a:gd name="connsiteY310" fmla="*/ 995648 h 5527785"/>
                    <a:gd name="connsiteX311" fmla="*/ 1049933 w 5188040"/>
                    <a:gd name="connsiteY311" fmla="*/ 1015044 h 5527785"/>
                    <a:gd name="connsiteX312" fmla="*/ 1026227 w 5188040"/>
                    <a:gd name="connsiteY312" fmla="*/ 1088317 h 5527785"/>
                    <a:gd name="connsiteX313" fmla="*/ 1024072 w 5188040"/>
                    <a:gd name="connsiteY313" fmla="*/ 1189605 h 5527785"/>
                    <a:gd name="connsiteX314" fmla="*/ 1172773 w 5188040"/>
                    <a:gd name="connsiteY314" fmla="*/ 1390028 h 5527785"/>
                    <a:gd name="connsiteX315" fmla="*/ 1181393 w 5188040"/>
                    <a:gd name="connsiteY315" fmla="*/ 1394338 h 5527785"/>
                    <a:gd name="connsiteX316" fmla="*/ 1179238 w 5188040"/>
                    <a:gd name="connsiteY316" fmla="*/ 1402959 h 5527785"/>
                    <a:gd name="connsiteX317" fmla="*/ 1164153 w 5188040"/>
                    <a:gd name="connsiteY317" fmla="*/ 1495627 h 5527785"/>
                    <a:gd name="connsiteX318" fmla="*/ 1366730 w 5188040"/>
                    <a:gd name="connsiteY318" fmla="*/ 1799494 h 5527785"/>
                    <a:gd name="connsiteX319" fmla="*/ 1692148 w 5188040"/>
                    <a:gd name="connsiteY319" fmla="*/ 1851216 h 5527785"/>
                    <a:gd name="connsiteX320" fmla="*/ 1698613 w 5188040"/>
                    <a:gd name="connsiteY320" fmla="*/ 1849061 h 5527785"/>
                    <a:gd name="connsiteX321" fmla="*/ 1702923 w 5188040"/>
                    <a:gd name="connsiteY321" fmla="*/ 1853371 h 5527785"/>
                    <a:gd name="connsiteX322" fmla="*/ 1877485 w 5188040"/>
                    <a:gd name="connsiteY322" fmla="*/ 1952504 h 5527785"/>
                    <a:gd name="connsiteX323" fmla="*/ 2136095 w 5188040"/>
                    <a:gd name="connsiteY323" fmla="*/ 1993451 h 5527785"/>
                    <a:gd name="connsiteX324" fmla="*/ 2439962 w 5188040"/>
                    <a:gd name="connsiteY324" fmla="*/ 1941729 h 5527785"/>
                    <a:gd name="connsiteX325" fmla="*/ 2860203 w 5188040"/>
                    <a:gd name="connsiteY325" fmla="*/ 1668034 h 5527785"/>
                    <a:gd name="connsiteX326" fmla="*/ 2978732 w 5188040"/>
                    <a:gd name="connsiteY326" fmla="*/ 1504247 h 5527785"/>
                    <a:gd name="connsiteX327" fmla="*/ 2983042 w 5188040"/>
                    <a:gd name="connsiteY327" fmla="*/ 1495627 h 5527785"/>
                    <a:gd name="connsiteX328" fmla="*/ 2991662 w 5188040"/>
                    <a:gd name="connsiteY328" fmla="*/ 1499937 h 5527785"/>
                    <a:gd name="connsiteX329" fmla="*/ 3140363 w 5188040"/>
                    <a:gd name="connsiteY329" fmla="*/ 1525798 h 5527785"/>
                    <a:gd name="connsiteX330" fmla="*/ 3366647 w 5188040"/>
                    <a:gd name="connsiteY330" fmla="*/ 1437440 h 5527785"/>
                    <a:gd name="connsiteX331" fmla="*/ 3493797 w 5188040"/>
                    <a:gd name="connsiteY331" fmla="*/ 1331841 h 5527785"/>
                    <a:gd name="connsiteX332" fmla="*/ 3515347 w 5188040"/>
                    <a:gd name="connsiteY332" fmla="*/ 1305980 h 5527785"/>
                    <a:gd name="connsiteX333" fmla="*/ 3513193 w 5188040"/>
                    <a:gd name="connsiteY333" fmla="*/ 1340461 h 5527785"/>
                    <a:gd name="connsiteX334" fmla="*/ 3567070 w 5188040"/>
                    <a:gd name="connsiteY334" fmla="*/ 1577520 h 5527785"/>
                    <a:gd name="connsiteX335" fmla="*/ 3789043 w 5188040"/>
                    <a:gd name="connsiteY335" fmla="*/ 1788718 h 5527785"/>
                    <a:gd name="connsiteX336" fmla="*/ 3873091 w 5188040"/>
                    <a:gd name="connsiteY336" fmla="*/ 1825355 h 5527785"/>
                    <a:gd name="connsiteX337" fmla="*/ 3888177 w 5188040"/>
                    <a:gd name="connsiteY337" fmla="*/ 1831820 h 5527785"/>
                    <a:gd name="connsiteX338" fmla="*/ 3877401 w 5188040"/>
                    <a:gd name="connsiteY338" fmla="*/ 1844750 h 5527785"/>
                    <a:gd name="connsiteX339" fmla="*/ 3730856 w 5188040"/>
                    <a:gd name="connsiteY339" fmla="*/ 2066724 h 5527785"/>
                    <a:gd name="connsiteX340" fmla="*/ 3687754 w 5188040"/>
                    <a:gd name="connsiteY340" fmla="*/ 2224045 h 5527785"/>
                    <a:gd name="connsiteX341" fmla="*/ 3685599 w 5188040"/>
                    <a:gd name="connsiteY341" fmla="*/ 2241286 h 5527785"/>
                    <a:gd name="connsiteX342" fmla="*/ 3670513 w 5188040"/>
                    <a:gd name="connsiteY342" fmla="*/ 2232665 h 5527785"/>
                    <a:gd name="connsiteX343" fmla="*/ 3379577 w 5188040"/>
                    <a:gd name="connsiteY343" fmla="*/ 2155082 h 5527785"/>
                    <a:gd name="connsiteX344" fmla="*/ 3241652 w 5188040"/>
                    <a:gd name="connsiteY344" fmla="*/ 2170168 h 5527785"/>
                    <a:gd name="connsiteX345" fmla="*/ 2959336 w 5188040"/>
                    <a:gd name="connsiteY345" fmla="*/ 2325334 h 5527785"/>
                    <a:gd name="connsiteX346" fmla="*/ 2957181 w 5188040"/>
                    <a:gd name="connsiteY346" fmla="*/ 2327489 h 5527785"/>
                    <a:gd name="connsiteX347" fmla="*/ 2952871 w 5188040"/>
                    <a:gd name="connsiteY347" fmla="*/ 2327489 h 5527785"/>
                    <a:gd name="connsiteX348" fmla="*/ 2756759 w 5188040"/>
                    <a:gd name="connsiteY348" fmla="*/ 2418002 h 5527785"/>
                    <a:gd name="connsiteX349" fmla="*/ 2683486 w 5188040"/>
                    <a:gd name="connsiteY349" fmla="*/ 2506361 h 5527785"/>
                    <a:gd name="connsiteX350" fmla="*/ 2672711 w 5188040"/>
                    <a:gd name="connsiteY350" fmla="*/ 2521446 h 5527785"/>
                    <a:gd name="connsiteX351" fmla="*/ 2664090 w 5188040"/>
                    <a:gd name="connsiteY351" fmla="*/ 2506361 h 5527785"/>
                    <a:gd name="connsiteX352" fmla="*/ 2618833 w 5188040"/>
                    <a:gd name="connsiteY352" fmla="*/ 2446019 h 5527785"/>
                    <a:gd name="connsiteX353" fmla="*/ 2364534 w 5188040"/>
                    <a:gd name="connsiteY353" fmla="*/ 2338264 h 5527785"/>
                    <a:gd name="connsiteX354" fmla="*/ 2164111 w 5188040"/>
                    <a:gd name="connsiteY354" fmla="*/ 2316714 h 5527785"/>
                    <a:gd name="connsiteX355" fmla="*/ 1851624 w 5188040"/>
                    <a:gd name="connsiteY355" fmla="*/ 2400762 h 5527785"/>
                    <a:gd name="connsiteX356" fmla="*/ 1657667 w 5188040"/>
                    <a:gd name="connsiteY356" fmla="*/ 2605495 h 5527785"/>
                    <a:gd name="connsiteX357" fmla="*/ 1646891 w 5188040"/>
                    <a:gd name="connsiteY357" fmla="*/ 2622735 h 5527785"/>
                    <a:gd name="connsiteX358" fmla="*/ 1638271 w 5188040"/>
                    <a:gd name="connsiteY358" fmla="*/ 2605495 h 5527785"/>
                    <a:gd name="connsiteX359" fmla="*/ 1633961 w 5188040"/>
                    <a:gd name="connsiteY359" fmla="*/ 2596874 h 5527785"/>
                    <a:gd name="connsiteX360" fmla="*/ 1517586 w 5188040"/>
                    <a:gd name="connsiteY360" fmla="*/ 2532222 h 5527785"/>
                    <a:gd name="connsiteX361" fmla="*/ 1457244 w 5188040"/>
                    <a:gd name="connsiteY361" fmla="*/ 2542997 h 5527785"/>
                    <a:gd name="connsiteX362" fmla="*/ 1396902 w 5188040"/>
                    <a:gd name="connsiteY362" fmla="*/ 2575324 h 5527785"/>
                    <a:gd name="connsiteX363" fmla="*/ 1386126 w 5188040"/>
                    <a:gd name="connsiteY363" fmla="*/ 2583944 h 5527785"/>
                    <a:gd name="connsiteX364" fmla="*/ 1379661 w 5188040"/>
                    <a:gd name="connsiteY364" fmla="*/ 2573168 h 5527785"/>
                    <a:gd name="connsiteX365" fmla="*/ 1349490 w 5188040"/>
                    <a:gd name="connsiteY365" fmla="*/ 2521446 h 5527785"/>
                    <a:gd name="connsiteX366" fmla="*/ 1125361 w 5188040"/>
                    <a:gd name="connsiteY366" fmla="*/ 2355505 h 5527785"/>
                    <a:gd name="connsiteX367" fmla="*/ 851666 w 5188040"/>
                    <a:gd name="connsiteY367" fmla="*/ 2301628 h 5527785"/>
                    <a:gd name="connsiteX368" fmla="*/ 489612 w 5188040"/>
                    <a:gd name="connsiteY368" fmla="*/ 2413692 h 5527785"/>
                    <a:gd name="connsiteX369" fmla="*/ 317205 w 5188040"/>
                    <a:gd name="connsiteY369" fmla="*/ 2624890 h 5527785"/>
                    <a:gd name="connsiteX370" fmla="*/ 293499 w 5188040"/>
                    <a:gd name="connsiteY370" fmla="*/ 2924447 h 5527785"/>
                    <a:gd name="connsiteX371" fmla="*/ 293499 w 5188040"/>
                    <a:gd name="connsiteY371" fmla="*/ 2928757 h 5527785"/>
                    <a:gd name="connsiteX372" fmla="*/ 291344 w 5188040"/>
                    <a:gd name="connsiteY372" fmla="*/ 2933067 h 5527785"/>
                    <a:gd name="connsiteX373" fmla="*/ 207296 w 5188040"/>
                    <a:gd name="connsiteY373" fmla="*/ 3124870 h 5527785"/>
                    <a:gd name="connsiteX374" fmla="*/ 254708 w 5188040"/>
                    <a:gd name="connsiteY374" fmla="*/ 3394255 h 5527785"/>
                    <a:gd name="connsiteX375" fmla="*/ 259018 w 5188040"/>
                    <a:gd name="connsiteY375" fmla="*/ 3400720 h 5527785"/>
                    <a:gd name="connsiteX376" fmla="*/ 254708 w 5188040"/>
                    <a:gd name="connsiteY376" fmla="*/ 3407185 h 5527785"/>
                    <a:gd name="connsiteX377" fmla="*/ 179280 w 5188040"/>
                    <a:gd name="connsiteY377" fmla="*/ 3525715 h 5527785"/>
                    <a:gd name="connsiteX378" fmla="*/ 185745 w 5188040"/>
                    <a:gd name="connsiteY378" fmla="*/ 3790790 h 5527785"/>
                    <a:gd name="connsiteX379" fmla="*/ 239622 w 5188040"/>
                    <a:gd name="connsiteY379" fmla="*/ 3859752 h 5527785"/>
                    <a:gd name="connsiteX380" fmla="*/ 248243 w 5188040"/>
                    <a:gd name="connsiteY380" fmla="*/ 3868373 h 5527785"/>
                    <a:gd name="connsiteX381" fmla="*/ 237467 w 5188040"/>
                    <a:gd name="connsiteY381" fmla="*/ 3876993 h 5527785"/>
                    <a:gd name="connsiteX382" fmla="*/ 202986 w 5188040"/>
                    <a:gd name="connsiteY382" fmla="*/ 3902854 h 5527785"/>
                    <a:gd name="connsiteX383" fmla="*/ 65061 w 5188040"/>
                    <a:gd name="connsiteY383" fmla="*/ 4114052 h 5527785"/>
                    <a:gd name="connsiteX384" fmla="*/ 108162 w 5188040"/>
                    <a:gd name="connsiteY384" fmla="*/ 4682994 h 5527785"/>
                    <a:gd name="connsiteX385" fmla="*/ 547799 w 5188040"/>
                    <a:gd name="connsiteY385" fmla="*/ 4904967 h 5527785"/>
                    <a:gd name="connsiteX386" fmla="*/ 575815 w 5188040"/>
                    <a:gd name="connsiteY386" fmla="*/ 4904967 h 5527785"/>
                    <a:gd name="connsiteX387" fmla="*/ 586591 w 5188040"/>
                    <a:gd name="connsiteY387" fmla="*/ 4904967 h 5527785"/>
                    <a:gd name="connsiteX388" fmla="*/ 590901 w 5188040"/>
                    <a:gd name="connsiteY388" fmla="*/ 4915743 h 5527785"/>
                    <a:gd name="connsiteX389" fmla="*/ 599521 w 5188040"/>
                    <a:gd name="connsiteY389" fmla="*/ 4969620 h 5527785"/>
                    <a:gd name="connsiteX390" fmla="*/ 793479 w 5188040"/>
                    <a:gd name="connsiteY390" fmla="*/ 5146337 h 5527785"/>
                    <a:gd name="connsiteX391" fmla="*/ 933559 w 5188040"/>
                    <a:gd name="connsiteY391" fmla="*/ 5133406 h 5527785"/>
                    <a:gd name="connsiteX392" fmla="*/ 942179 w 5188040"/>
                    <a:gd name="connsiteY392" fmla="*/ 5122631 h 5527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</a:cxnLst>
                  <a:rect l="l" t="t" r="r" b="b"/>
                  <a:pathLst>
                    <a:path w="5188040" h="5527785">
                      <a:moveTo>
                        <a:pt x="1513276" y="5519166"/>
                      </a:moveTo>
                      <a:cubicBezTo>
                        <a:pt x="1310698" y="5519166"/>
                        <a:pt x="1110276" y="5430807"/>
                        <a:pt x="1002521" y="5292882"/>
                      </a:cubicBezTo>
                      <a:cubicBezTo>
                        <a:pt x="968040" y="5249781"/>
                        <a:pt x="942179" y="5200214"/>
                        <a:pt x="927094" y="5148492"/>
                      </a:cubicBezTo>
                      <a:cubicBezTo>
                        <a:pt x="886147" y="5159267"/>
                        <a:pt x="840890" y="5163577"/>
                        <a:pt x="789168" y="5159267"/>
                      </a:cubicBezTo>
                      <a:cubicBezTo>
                        <a:pt x="679259" y="5150647"/>
                        <a:pt x="601676" y="5079529"/>
                        <a:pt x="575815" y="4965310"/>
                      </a:cubicBezTo>
                      <a:cubicBezTo>
                        <a:pt x="571505" y="4950224"/>
                        <a:pt x="569350" y="4935138"/>
                        <a:pt x="567195" y="4920053"/>
                      </a:cubicBezTo>
                      <a:cubicBezTo>
                        <a:pt x="560730" y="4920053"/>
                        <a:pt x="552109" y="4920053"/>
                        <a:pt x="545644" y="4920053"/>
                      </a:cubicBezTo>
                      <a:cubicBezTo>
                        <a:pt x="394788" y="4920053"/>
                        <a:pt x="194366" y="4879107"/>
                        <a:pt x="86612" y="4685149"/>
                      </a:cubicBezTo>
                      <a:cubicBezTo>
                        <a:pt x="-10367" y="4510588"/>
                        <a:pt x="-27608" y="4275683"/>
                        <a:pt x="43510" y="4098967"/>
                      </a:cubicBezTo>
                      <a:cubicBezTo>
                        <a:pt x="69371" y="4032159"/>
                        <a:pt x="112473" y="3939491"/>
                        <a:pt x="187900" y="3879148"/>
                      </a:cubicBezTo>
                      <a:cubicBezTo>
                        <a:pt x="196521" y="3872683"/>
                        <a:pt x="205141" y="3866218"/>
                        <a:pt x="213761" y="3859752"/>
                      </a:cubicBezTo>
                      <a:cubicBezTo>
                        <a:pt x="194366" y="3840357"/>
                        <a:pt x="177125" y="3816651"/>
                        <a:pt x="164195" y="3795100"/>
                      </a:cubicBezTo>
                      <a:cubicBezTo>
                        <a:pt x="112473" y="3704587"/>
                        <a:pt x="110317" y="3609763"/>
                        <a:pt x="157729" y="3510629"/>
                      </a:cubicBezTo>
                      <a:cubicBezTo>
                        <a:pt x="179280" y="3465373"/>
                        <a:pt x="205141" y="3424426"/>
                        <a:pt x="231002" y="3392100"/>
                      </a:cubicBezTo>
                      <a:cubicBezTo>
                        <a:pt x="179280" y="3303741"/>
                        <a:pt x="162039" y="3208918"/>
                        <a:pt x="185745" y="3114094"/>
                      </a:cubicBezTo>
                      <a:cubicBezTo>
                        <a:pt x="202986" y="3040821"/>
                        <a:pt x="233157" y="2971859"/>
                        <a:pt x="271949" y="2917981"/>
                      </a:cubicBezTo>
                      <a:cubicBezTo>
                        <a:pt x="254708" y="2792987"/>
                        <a:pt x="263328" y="2691698"/>
                        <a:pt x="297810" y="2611960"/>
                      </a:cubicBezTo>
                      <a:cubicBezTo>
                        <a:pt x="334446" y="2527912"/>
                        <a:pt x="399098" y="2450329"/>
                        <a:pt x="476681" y="2392142"/>
                      </a:cubicBezTo>
                      <a:cubicBezTo>
                        <a:pt x="577970" y="2316714"/>
                        <a:pt x="707275" y="2275767"/>
                        <a:pt x="851666" y="2275767"/>
                      </a:cubicBezTo>
                      <a:cubicBezTo>
                        <a:pt x="948644" y="2275767"/>
                        <a:pt x="1045623" y="2295163"/>
                        <a:pt x="1133982" y="2329644"/>
                      </a:cubicBezTo>
                      <a:cubicBezTo>
                        <a:pt x="1246046" y="2374901"/>
                        <a:pt x="1317164" y="2426623"/>
                        <a:pt x="1368886" y="2504206"/>
                      </a:cubicBezTo>
                      <a:cubicBezTo>
                        <a:pt x="1377506" y="2519291"/>
                        <a:pt x="1386126" y="2532222"/>
                        <a:pt x="1394747" y="2547307"/>
                      </a:cubicBezTo>
                      <a:cubicBezTo>
                        <a:pt x="1411987" y="2536532"/>
                        <a:pt x="1431383" y="2525757"/>
                        <a:pt x="1448624" y="2519291"/>
                      </a:cubicBezTo>
                      <a:cubicBezTo>
                        <a:pt x="1470174" y="2510671"/>
                        <a:pt x="1493880" y="2508516"/>
                        <a:pt x="1515431" y="2508516"/>
                      </a:cubicBezTo>
                      <a:cubicBezTo>
                        <a:pt x="1571463" y="2508516"/>
                        <a:pt x="1618875" y="2534377"/>
                        <a:pt x="1646891" y="2577478"/>
                      </a:cubicBezTo>
                      <a:cubicBezTo>
                        <a:pt x="1698613" y="2495586"/>
                        <a:pt x="1765421" y="2428778"/>
                        <a:pt x="1838694" y="2381366"/>
                      </a:cubicBezTo>
                      <a:cubicBezTo>
                        <a:pt x="1931362" y="2323179"/>
                        <a:pt x="2036961" y="2295163"/>
                        <a:pt x="2161956" y="2295163"/>
                      </a:cubicBezTo>
                      <a:cubicBezTo>
                        <a:pt x="2222298" y="2295163"/>
                        <a:pt x="2291261" y="2301628"/>
                        <a:pt x="2366689" y="2316714"/>
                      </a:cubicBezTo>
                      <a:cubicBezTo>
                        <a:pt x="2465822" y="2336109"/>
                        <a:pt x="2562801" y="2357660"/>
                        <a:pt x="2631764" y="2430933"/>
                      </a:cubicBezTo>
                      <a:cubicBezTo>
                        <a:pt x="2646849" y="2446019"/>
                        <a:pt x="2659780" y="2463259"/>
                        <a:pt x="2670555" y="2480500"/>
                      </a:cubicBezTo>
                      <a:cubicBezTo>
                        <a:pt x="2692106" y="2450329"/>
                        <a:pt x="2713657" y="2422313"/>
                        <a:pt x="2739518" y="2400762"/>
                      </a:cubicBezTo>
                      <a:cubicBezTo>
                        <a:pt x="2799860" y="2346885"/>
                        <a:pt x="2875288" y="2312404"/>
                        <a:pt x="2946406" y="2305938"/>
                      </a:cubicBezTo>
                      <a:cubicBezTo>
                        <a:pt x="3039074" y="2221890"/>
                        <a:pt x="3133898" y="2170168"/>
                        <a:pt x="3235187" y="2148617"/>
                      </a:cubicBezTo>
                      <a:cubicBezTo>
                        <a:pt x="3280444" y="2137842"/>
                        <a:pt x="3330011" y="2133532"/>
                        <a:pt x="3377422" y="2133532"/>
                      </a:cubicBezTo>
                      <a:cubicBezTo>
                        <a:pt x="3485176" y="2133532"/>
                        <a:pt x="3586465" y="2159393"/>
                        <a:pt x="3666203" y="2204649"/>
                      </a:cubicBezTo>
                      <a:cubicBezTo>
                        <a:pt x="3674824" y="2152927"/>
                        <a:pt x="3687754" y="2105516"/>
                        <a:pt x="3707150" y="2058104"/>
                      </a:cubicBezTo>
                      <a:cubicBezTo>
                        <a:pt x="3739476" y="1980521"/>
                        <a:pt x="3786888" y="1907248"/>
                        <a:pt x="3845075" y="1842595"/>
                      </a:cubicBezTo>
                      <a:cubicBezTo>
                        <a:pt x="3819214" y="1833975"/>
                        <a:pt x="3795508" y="1823200"/>
                        <a:pt x="3773957" y="1810269"/>
                      </a:cubicBezTo>
                      <a:cubicBezTo>
                        <a:pt x="3676979" y="1756392"/>
                        <a:pt x="3595085" y="1678809"/>
                        <a:pt x="3543364" y="1592606"/>
                      </a:cubicBezTo>
                      <a:cubicBezTo>
                        <a:pt x="3502417" y="1523643"/>
                        <a:pt x="3483021" y="1452525"/>
                        <a:pt x="3485176" y="1372787"/>
                      </a:cubicBezTo>
                      <a:cubicBezTo>
                        <a:pt x="3450695" y="1407269"/>
                        <a:pt x="3409749" y="1435285"/>
                        <a:pt x="3373112" y="1458991"/>
                      </a:cubicBezTo>
                      <a:cubicBezTo>
                        <a:pt x="3286909" y="1515023"/>
                        <a:pt x="3209326" y="1545194"/>
                        <a:pt x="3136053" y="1549504"/>
                      </a:cubicBezTo>
                      <a:cubicBezTo>
                        <a:pt x="3084331" y="1553814"/>
                        <a:pt x="3032609" y="1545194"/>
                        <a:pt x="2985197" y="1525798"/>
                      </a:cubicBezTo>
                      <a:cubicBezTo>
                        <a:pt x="2957181" y="1579675"/>
                        <a:pt x="2918390" y="1633552"/>
                        <a:pt x="2866668" y="1685274"/>
                      </a:cubicBezTo>
                      <a:cubicBezTo>
                        <a:pt x="2743828" y="1814579"/>
                        <a:pt x="2595127" y="1909403"/>
                        <a:pt x="2437806" y="1963280"/>
                      </a:cubicBezTo>
                      <a:cubicBezTo>
                        <a:pt x="2336518" y="1997761"/>
                        <a:pt x="2233074" y="2015002"/>
                        <a:pt x="2127475" y="2015002"/>
                      </a:cubicBezTo>
                      <a:cubicBezTo>
                        <a:pt x="2034806" y="2015002"/>
                        <a:pt x="1946448" y="2002071"/>
                        <a:pt x="1862399" y="1974055"/>
                      </a:cubicBezTo>
                      <a:cubicBezTo>
                        <a:pt x="1795592" y="1952504"/>
                        <a:pt x="1728784" y="1924489"/>
                        <a:pt x="1681372" y="1872767"/>
                      </a:cubicBezTo>
                      <a:cubicBezTo>
                        <a:pt x="1569308" y="1896473"/>
                        <a:pt x="1448624" y="1877077"/>
                        <a:pt x="1347335" y="1818889"/>
                      </a:cubicBezTo>
                      <a:cubicBezTo>
                        <a:pt x="1243891" y="1758547"/>
                        <a:pt x="1125361" y="1637863"/>
                        <a:pt x="1133982" y="1495627"/>
                      </a:cubicBezTo>
                      <a:cubicBezTo>
                        <a:pt x="1136137" y="1465456"/>
                        <a:pt x="1140447" y="1435285"/>
                        <a:pt x="1149067" y="1407269"/>
                      </a:cubicBezTo>
                      <a:cubicBezTo>
                        <a:pt x="1075794" y="1374943"/>
                        <a:pt x="1021917" y="1299515"/>
                        <a:pt x="998211" y="1196071"/>
                      </a:cubicBezTo>
                      <a:cubicBezTo>
                        <a:pt x="989591" y="1159434"/>
                        <a:pt x="989591" y="1124953"/>
                        <a:pt x="1000366" y="1086161"/>
                      </a:cubicBezTo>
                      <a:cubicBezTo>
                        <a:pt x="1002521" y="1051680"/>
                        <a:pt x="1011142" y="1023664"/>
                        <a:pt x="1030538" y="1002113"/>
                      </a:cubicBezTo>
                      <a:cubicBezTo>
                        <a:pt x="1037003" y="993493"/>
                        <a:pt x="1045623" y="984873"/>
                        <a:pt x="1056399" y="978407"/>
                      </a:cubicBezTo>
                      <a:cubicBezTo>
                        <a:pt x="1062864" y="971942"/>
                        <a:pt x="1069329" y="967632"/>
                        <a:pt x="1075794" y="965477"/>
                      </a:cubicBezTo>
                      <a:lnTo>
                        <a:pt x="1077949" y="965477"/>
                      </a:lnTo>
                      <a:lnTo>
                        <a:pt x="1088725" y="965477"/>
                      </a:lnTo>
                      <a:lnTo>
                        <a:pt x="1088725" y="967632"/>
                      </a:lnTo>
                      <a:cubicBezTo>
                        <a:pt x="1112431" y="961167"/>
                        <a:pt x="1140447" y="965477"/>
                        <a:pt x="1170618" y="974097"/>
                      </a:cubicBezTo>
                      <a:cubicBezTo>
                        <a:pt x="1190014" y="980563"/>
                        <a:pt x="1207254" y="993493"/>
                        <a:pt x="1222340" y="1008579"/>
                      </a:cubicBezTo>
                      <a:cubicBezTo>
                        <a:pt x="1218030" y="991338"/>
                        <a:pt x="1215875" y="976252"/>
                        <a:pt x="1215875" y="959012"/>
                      </a:cubicBezTo>
                      <a:cubicBezTo>
                        <a:pt x="1215875" y="935306"/>
                        <a:pt x="1228805" y="905135"/>
                        <a:pt x="1246046" y="883584"/>
                      </a:cubicBezTo>
                      <a:cubicBezTo>
                        <a:pt x="1271907" y="838327"/>
                        <a:pt x="1312853" y="801691"/>
                        <a:pt x="1362420" y="777985"/>
                      </a:cubicBezTo>
                      <a:cubicBezTo>
                        <a:pt x="1429228" y="747814"/>
                        <a:pt x="1513276" y="741348"/>
                        <a:pt x="1573618" y="765054"/>
                      </a:cubicBezTo>
                      <a:cubicBezTo>
                        <a:pt x="1661977" y="646525"/>
                        <a:pt x="1756800" y="568942"/>
                        <a:pt x="1860244" y="530150"/>
                      </a:cubicBezTo>
                      <a:cubicBezTo>
                        <a:pt x="2008945" y="471963"/>
                        <a:pt x="2149025" y="465498"/>
                        <a:pt x="2269710" y="508599"/>
                      </a:cubicBezTo>
                      <a:cubicBezTo>
                        <a:pt x="2278330" y="482738"/>
                        <a:pt x="2291261" y="459033"/>
                        <a:pt x="2306346" y="437482"/>
                      </a:cubicBezTo>
                      <a:cubicBezTo>
                        <a:pt x="2332207" y="398690"/>
                        <a:pt x="2375309" y="346968"/>
                        <a:pt x="2439962" y="334038"/>
                      </a:cubicBezTo>
                      <a:cubicBezTo>
                        <a:pt x="2457202" y="329728"/>
                        <a:pt x="2474443" y="329728"/>
                        <a:pt x="2493839" y="329728"/>
                      </a:cubicBezTo>
                      <a:cubicBezTo>
                        <a:pt x="2524010" y="232749"/>
                        <a:pt x="2597282" y="161631"/>
                        <a:pt x="2638229" y="124995"/>
                      </a:cubicBezTo>
                      <a:cubicBezTo>
                        <a:pt x="2733053" y="45257"/>
                        <a:pt x="2862357" y="0"/>
                        <a:pt x="3002438" y="0"/>
                      </a:cubicBezTo>
                      <a:cubicBezTo>
                        <a:pt x="3097262" y="0"/>
                        <a:pt x="3189930" y="21551"/>
                        <a:pt x="3271823" y="60342"/>
                      </a:cubicBezTo>
                      <a:cubicBezTo>
                        <a:pt x="3405438" y="127150"/>
                        <a:pt x="3511037" y="241369"/>
                        <a:pt x="3571380" y="392225"/>
                      </a:cubicBezTo>
                      <a:cubicBezTo>
                        <a:pt x="3575690" y="390070"/>
                        <a:pt x="3577845" y="385760"/>
                        <a:pt x="3582155" y="383605"/>
                      </a:cubicBezTo>
                      <a:cubicBezTo>
                        <a:pt x="3659738" y="316797"/>
                        <a:pt x="3758872" y="282316"/>
                        <a:pt x="3864471" y="282316"/>
                      </a:cubicBezTo>
                      <a:cubicBezTo>
                        <a:pt x="3886022" y="282316"/>
                        <a:pt x="3905417" y="284471"/>
                        <a:pt x="3926968" y="286626"/>
                      </a:cubicBezTo>
                      <a:cubicBezTo>
                        <a:pt x="4034722" y="301712"/>
                        <a:pt x="4183423" y="344813"/>
                        <a:pt x="4282557" y="467653"/>
                      </a:cubicBezTo>
                      <a:cubicBezTo>
                        <a:pt x="4327814" y="523685"/>
                        <a:pt x="4360140" y="588337"/>
                        <a:pt x="4377380" y="652990"/>
                      </a:cubicBezTo>
                      <a:cubicBezTo>
                        <a:pt x="4394621" y="655145"/>
                        <a:pt x="4411862" y="657300"/>
                        <a:pt x="4426947" y="663765"/>
                      </a:cubicBezTo>
                      <a:cubicBezTo>
                        <a:pt x="4498065" y="693937"/>
                        <a:pt x="4539012" y="765054"/>
                        <a:pt x="4536857" y="853413"/>
                      </a:cubicBezTo>
                      <a:cubicBezTo>
                        <a:pt x="4616595" y="831862"/>
                        <a:pt x="4696333" y="834017"/>
                        <a:pt x="4776071" y="862033"/>
                      </a:cubicBezTo>
                      <a:cubicBezTo>
                        <a:pt x="4935547" y="915910"/>
                        <a:pt x="5060542" y="1049525"/>
                        <a:pt x="5118729" y="1228397"/>
                      </a:cubicBezTo>
                      <a:cubicBezTo>
                        <a:pt x="5148900" y="1318910"/>
                        <a:pt x="5209242" y="1549504"/>
                        <a:pt x="5151055" y="1758547"/>
                      </a:cubicBezTo>
                      <a:cubicBezTo>
                        <a:pt x="5138125" y="1803804"/>
                        <a:pt x="5120884" y="1846906"/>
                        <a:pt x="5101488" y="1887852"/>
                      </a:cubicBezTo>
                      <a:cubicBezTo>
                        <a:pt x="5146745" y="1939574"/>
                        <a:pt x="5170451" y="1986986"/>
                        <a:pt x="5181226" y="2040863"/>
                      </a:cubicBezTo>
                      <a:cubicBezTo>
                        <a:pt x="5202777" y="2159393"/>
                        <a:pt x="5172606" y="2271457"/>
                        <a:pt x="5099333" y="2361970"/>
                      </a:cubicBezTo>
                      <a:cubicBezTo>
                        <a:pt x="5023905" y="2452484"/>
                        <a:pt x="4903221" y="2530067"/>
                        <a:pt x="4784691" y="2566703"/>
                      </a:cubicBezTo>
                      <a:cubicBezTo>
                        <a:pt x="4739434" y="2579634"/>
                        <a:pt x="4694178" y="2588254"/>
                        <a:pt x="4638146" y="2588254"/>
                      </a:cubicBezTo>
                      <a:cubicBezTo>
                        <a:pt x="4728659" y="2724024"/>
                        <a:pt x="4707108" y="2889965"/>
                        <a:pt x="4670472" y="3008495"/>
                      </a:cubicBezTo>
                      <a:cubicBezTo>
                        <a:pt x="4627370" y="3155041"/>
                        <a:pt x="4528236" y="3273570"/>
                        <a:pt x="4394621" y="3344688"/>
                      </a:cubicBezTo>
                      <a:cubicBezTo>
                        <a:pt x="4329969" y="3379169"/>
                        <a:pt x="4271782" y="3400720"/>
                        <a:pt x="4213594" y="3411496"/>
                      </a:cubicBezTo>
                      <a:cubicBezTo>
                        <a:pt x="4071359" y="3562351"/>
                        <a:pt x="3875246" y="3661485"/>
                        <a:pt x="3687754" y="3674415"/>
                      </a:cubicBezTo>
                      <a:cubicBezTo>
                        <a:pt x="3668358" y="3676570"/>
                        <a:pt x="3646808" y="3676570"/>
                        <a:pt x="3627412" y="3676570"/>
                      </a:cubicBezTo>
                      <a:cubicBezTo>
                        <a:pt x="3526123" y="3676570"/>
                        <a:pt x="3332165" y="3657175"/>
                        <a:pt x="3196395" y="3532180"/>
                      </a:cubicBezTo>
                      <a:cubicBezTo>
                        <a:pt x="3108037" y="3450287"/>
                        <a:pt x="3039074" y="3355463"/>
                        <a:pt x="3000283" y="3256329"/>
                      </a:cubicBezTo>
                      <a:cubicBezTo>
                        <a:pt x="2974422" y="3284345"/>
                        <a:pt x="2942096" y="3316672"/>
                        <a:pt x="2898994" y="3342533"/>
                      </a:cubicBezTo>
                      <a:cubicBezTo>
                        <a:pt x="2812791" y="3389945"/>
                        <a:pt x="2733053" y="3398565"/>
                        <a:pt x="2666245" y="3361929"/>
                      </a:cubicBezTo>
                      <a:cubicBezTo>
                        <a:pt x="2651160" y="3353308"/>
                        <a:pt x="2640384" y="3346843"/>
                        <a:pt x="2629609" y="3336068"/>
                      </a:cubicBezTo>
                      <a:cubicBezTo>
                        <a:pt x="2558491" y="3480458"/>
                        <a:pt x="2390395" y="3579592"/>
                        <a:pt x="2213678" y="3579592"/>
                      </a:cubicBezTo>
                      <a:cubicBezTo>
                        <a:pt x="2161956" y="3579592"/>
                        <a:pt x="2114544" y="3570971"/>
                        <a:pt x="2069287" y="3555886"/>
                      </a:cubicBezTo>
                      <a:cubicBezTo>
                        <a:pt x="2015410" y="3536490"/>
                        <a:pt x="1961533" y="3493388"/>
                        <a:pt x="1924897" y="3439511"/>
                      </a:cubicBezTo>
                      <a:cubicBezTo>
                        <a:pt x="1881795" y="3478303"/>
                        <a:pt x="1827918" y="3517094"/>
                        <a:pt x="1767576" y="3547265"/>
                      </a:cubicBezTo>
                      <a:cubicBezTo>
                        <a:pt x="1657667" y="3603298"/>
                        <a:pt x="1534827" y="3624849"/>
                        <a:pt x="1422763" y="3605453"/>
                      </a:cubicBezTo>
                      <a:cubicBezTo>
                        <a:pt x="1323629" y="3590367"/>
                        <a:pt x="1243891" y="3551576"/>
                        <a:pt x="1192169" y="3493388"/>
                      </a:cubicBezTo>
                      <a:cubicBezTo>
                        <a:pt x="1123206" y="3562351"/>
                        <a:pt x="1049933" y="3614073"/>
                        <a:pt x="970195" y="3646399"/>
                      </a:cubicBezTo>
                      <a:cubicBezTo>
                        <a:pt x="952955" y="3652865"/>
                        <a:pt x="933559" y="3659330"/>
                        <a:pt x="914163" y="3665795"/>
                      </a:cubicBezTo>
                      <a:cubicBezTo>
                        <a:pt x="942179" y="3708897"/>
                        <a:pt x="976661" y="3769239"/>
                        <a:pt x="989591" y="3842512"/>
                      </a:cubicBezTo>
                      <a:cubicBezTo>
                        <a:pt x="1095190" y="3816651"/>
                        <a:pt x="1198634" y="3831737"/>
                        <a:pt x="1271907" y="3885614"/>
                      </a:cubicBezTo>
                      <a:cubicBezTo>
                        <a:pt x="1371041" y="3958886"/>
                        <a:pt x="1416297" y="4075261"/>
                        <a:pt x="1435693" y="4165774"/>
                      </a:cubicBezTo>
                      <a:cubicBezTo>
                        <a:pt x="1530517" y="4079571"/>
                        <a:pt x="1646891" y="4036469"/>
                        <a:pt x="1782661" y="4036469"/>
                      </a:cubicBezTo>
                      <a:lnTo>
                        <a:pt x="1791282" y="4036469"/>
                      </a:lnTo>
                      <a:cubicBezTo>
                        <a:pt x="1894726" y="4038624"/>
                        <a:pt x="1972309" y="4058020"/>
                        <a:pt x="2039116" y="4101122"/>
                      </a:cubicBezTo>
                      <a:cubicBezTo>
                        <a:pt x="2092993" y="4135603"/>
                        <a:pt x="2138250" y="4178705"/>
                        <a:pt x="2177041" y="4230427"/>
                      </a:cubicBezTo>
                      <a:cubicBezTo>
                        <a:pt x="2271865" y="4183015"/>
                        <a:pt x="2368844" y="4176550"/>
                        <a:pt x="2444272" y="4217496"/>
                      </a:cubicBezTo>
                      <a:cubicBezTo>
                        <a:pt x="2495994" y="4154999"/>
                        <a:pt x="2569266" y="4109742"/>
                        <a:pt x="2644694" y="4092501"/>
                      </a:cubicBezTo>
                      <a:cubicBezTo>
                        <a:pt x="2696416" y="4012763"/>
                        <a:pt x="2773999" y="3937335"/>
                        <a:pt x="2862357" y="3881303"/>
                      </a:cubicBezTo>
                      <a:cubicBezTo>
                        <a:pt x="3004593" y="3792945"/>
                        <a:pt x="3161914" y="3743378"/>
                        <a:pt x="3304149" y="3743378"/>
                      </a:cubicBezTo>
                      <a:cubicBezTo>
                        <a:pt x="3416214" y="3743378"/>
                        <a:pt x="3515347" y="3771394"/>
                        <a:pt x="3603706" y="3827426"/>
                      </a:cubicBezTo>
                      <a:cubicBezTo>
                        <a:pt x="3748096" y="3917940"/>
                        <a:pt x="3836455" y="4090346"/>
                        <a:pt x="3840765" y="4288614"/>
                      </a:cubicBezTo>
                      <a:cubicBezTo>
                        <a:pt x="3929123" y="4223962"/>
                        <a:pt x="4023947" y="4183015"/>
                        <a:pt x="4123081" y="4170084"/>
                      </a:cubicBezTo>
                      <a:cubicBezTo>
                        <a:pt x="4148942" y="4165774"/>
                        <a:pt x="4172648" y="4165774"/>
                        <a:pt x="4198509" y="4165774"/>
                      </a:cubicBezTo>
                      <a:cubicBezTo>
                        <a:pt x="4364450" y="4165774"/>
                        <a:pt x="4515306" y="4234737"/>
                        <a:pt x="4601509" y="4348956"/>
                      </a:cubicBezTo>
                      <a:cubicBezTo>
                        <a:pt x="4623060" y="4376972"/>
                        <a:pt x="4640300" y="4404988"/>
                        <a:pt x="4655386" y="4437315"/>
                      </a:cubicBezTo>
                      <a:cubicBezTo>
                        <a:pt x="4773916" y="4387748"/>
                        <a:pt x="4890290" y="4383438"/>
                        <a:pt x="4985114" y="4426539"/>
                      </a:cubicBezTo>
                      <a:cubicBezTo>
                        <a:pt x="5071317" y="4465331"/>
                        <a:pt x="5131659" y="4545069"/>
                        <a:pt x="5155365" y="4650668"/>
                      </a:cubicBezTo>
                      <a:cubicBezTo>
                        <a:pt x="5185536" y="4788593"/>
                        <a:pt x="5148900" y="4952379"/>
                        <a:pt x="5064852" y="5049358"/>
                      </a:cubicBezTo>
                      <a:cubicBezTo>
                        <a:pt x="5062697" y="5051513"/>
                        <a:pt x="5060542" y="5053668"/>
                        <a:pt x="5060542" y="5055823"/>
                      </a:cubicBezTo>
                      <a:cubicBezTo>
                        <a:pt x="5077782" y="5066599"/>
                        <a:pt x="5092868" y="5081684"/>
                        <a:pt x="5105798" y="5098925"/>
                      </a:cubicBezTo>
                      <a:cubicBezTo>
                        <a:pt x="5144590" y="5146337"/>
                        <a:pt x="5155365" y="5193748"/>
                        <a:pt x="5140280" y="5249781"/>
                      </a:cubicBezTo>
                      <a:cubicBezTo>
                        <a:pt x="5114419" y="5348914"/>
                        <a:pt x="5010975" y="5417877"/>
                        <a:pt x="4920461" y="5443738"/>
                      </a:cubicBezTo>
                      <a:cubicBezTo>
                        <a:pt x="4894600" y="5450204"/>
                        <a:pt x="4870895" y="5454513"/>
                        <a:pt x="4842878" y="5454513"/>
                      </a:cubicBezTo>
                      <a:lnTo>
                        <a:pt x="4842878" y="5454513"/>
                      </a:lnTo>
                      <a:cubicBezTo>
                        <a:pt x="4750210" y="5454513"/>
                        <a:pt x="4676937" y="5409257"/>
                        <a:pt x="4646766" y="5335984"/>
                      </a:cubicBezTo>
                      <a:cubicBezTo>
                        <a:pt x="4558408" y="5366155"/>
                        <a:pt x="4467894" y="5376930"/>
                        <a:pt x="4383846" y="5370465"/>
                      </a:cubicBezTo>
                      <a:cubicBezTo>
                        <a:pt x="4312728" y="5364000"/>
                        <a:pt x="4239455" y="5351070"/>
                        <a:pt x="4168337" y="5327364"/>
                      </a:cubicBezTo>
                      <a:cubicBezTo>
                        <a:pt x="4114460" y="5310123"/>
                        <a:pt x="4067049" y="5282107"/>
                        <a:pt x="4028257" y="5245471"/>
                      </a:cubicBezTo>
                      <a:cubicBezTo>
                        <a:pt x="3959295" y="5286417"/>
                        <a:pt x="3896797" y="5307968"/>
                        <a:pt x="3836455" y="5307968"/>
                      </a:cubicBezTo>
                      <a:cubicBezTo>
                        <a:pt x="3758872" y="5307968"/>
                        <a:pt x="3694219" y="5271331"/>
                        <a:pt x="3644652" y="5200214"/>
                      </a:cubicBezTo>
                      <a:cubicBezTo>
                        <a:pt x="3638187" y="5191594"/>
                        <a:pt x="3631722" y="5180818"/>
                        <a:pt x="3627412" y="5172197"/>
                      </a:cubicBezTo>
                      <a:cubicBezTo>
                        <a:pt x="3605861" y="5202369"/>
                        <a:pt x="3580000" y="5230385"/>
                        <a:pt x="3556294" y="5254091"/>
                      </a:cubicBezTo>
                      <a:cubicBezTo>
                        <a:pt x="3422679" y="5379085"/>
                        <a:pt x="3230877" y="5448048"/>
                        <a:pt x="3036919" y="5437273"/>
                      </a:cubicBezTo>
                      <a:cubicBezTo>
                        <a:pt x="2825721" y="5426498"/>
                        <a:pt x="2657625" y="5331674"/>
                        <a:pt x="2560646" y="5172197"/>
                      </a:cubicBezTo>
                      <a:cubicBezTo>
                        <a:pt x="2554181" y="5159267"/>
                        <a:pt x="2545560" y="5148492"/>
                        <a:pt x="2539095" y="5135561"/>
                      </a:cubicBezTo>
                      <a:cubicBezTo>
                        <a:pt x="2463667" y="5189439"/>
                        <a:pt x="2364534" y="5221765"/>
                        <a:pt x="2269710" y="5221765"/>
                      </a:cubicBezTo>
                      <a:cubicBezTo>
                        <a:pt x="2226608" y="5221765"/>
                        <a:pt x="2189972" y="5215299"/>
                        <a:pt x="2155491" y="5202369"/>
                      </a:cubicBezTo>
                      <a:cubicBezTo>
                        <a:pt x="2138250" y="5195903"/>
                        <a:pt x="2121009" y="5189439"/>
                        <a:pt x="2105924" y="5180818"/>
                      </a:cubicBezTo>
                      <a:cubicBezTo>
                        <a:pt x="2080063" y="5221765"/>
                        <a:pt x="2049891" y="5260556"/>
                        <a:pt x="2013255" y="5299348"/>
                      </a:cubicBezTo>
                      <a:cubicBezTo>
                        <a:pt x="1888260" y="5437273"/>
                        <a:pt x="1700768" y="5523476"/>
                        <a:pt x="1521896" y="5527786"/>
                      </a:cubicBezTo>
                      <a:lnTo>
                        <a:pt x="1513276" y="5519166"/>
                      </a:lnTo>
                      <a:close/>
                      <a:moveTo>
                        <a:pt x="942179" y="5122631"/>
                      </a:moveTo>
                      <a:lnTo>
                        <a:pt x="944334" y="5133406"/>
                      </a:lnTo>
                      <a:cubicBezTo>
                        <a:pt x="959420" y="5185128"/>
                        <a:pt x="985281" y="5234695"/>
                        <a:pt x="1019762" y="5279952"/>
                      </a:cubicBezTo>
                      <a:cubicBezTo>
                        <a:pt x="1123206" y="5411412"/>
                        <a:pt x="1317164" y="5497615"/>
                        <a:pt x="1513276" y="5497615"/>
                      </a:cubicBezTo>
                      <a:lnTo>
                        <a:pt x="1524052" y="5497615"/>
                      </a:lnTo>
                      <a:cubicBezTo>
                        <a:pt x="1698613" y="5495460"/>
                        <a:pt x="1879640" y="5409257"/>
                        <a:pt x="2000325" y="5277797"/>
                      </a:cubicBezTo>
                      <a:cubicBezTo>
                        <a:pt x="2036961" y="5236850"/>
                        <a:pt x="2069287" y="5195903"/>
                        <a:pt x="2095148" y="5152802"/>
                      </a:cubicBezTo>
                      <a:lnTo>
                        <a:pt x="2099458" y="5144182"/>
                      </a:lnTo>
                      <a:lnTo>
                        <a:pt x="2108079" y="5148492"/>
                      </a:lnTo>
                      <a:cubicBezTo>
                        <a:pt x="2125319" y="5157112"/>
                        <a:pt x="2144715" y="5165732"/>
                        <a:pt x="2164111" y="5174353"/>
                      </a:cubicBezTo>
                      <a:cubicBezTo>
                        <a:pt x="2196437" y="5185128"/>
                        <a:pt x="2230918" y="5191594"/>
                        <a:pt x="2271865" y="5191594"/>
                      </a:cubicBezTo>
                      <a:cubicBezTo>
                        <a:pt x="2366689" y="5191594"/>
                        <a:pt x="2465822" y="5157112"/>
                        <a:pt x="2536940" y="5101080"/>
                      </a:cubicBezTo>
                      <a:lnTo>
                        <a:pt x="2547716" y="5092460"/>
                      </a:lnTo>
                      <a:lnTo>
                        <a:pt x="2554181" y="5105390"/>
                      </a:lnTo>
                      <a:cubicBezTo>
                        <a:pt x="2562801" y="5122631"/>
                        <a:pt x="2571422" y="5137717"/>
                        <a:pt x="2580042" y="5152802"/>
                      </a:cubicBezTo>
                      <a:cubicBezTo>
                        <a:pt x="2698571" y="5348914"/>
                        <a:pt x="2894684" y="5398481"/>
                        <a:pt x="3039074" y="5407102"/>
                      </a:cubicBezTo>
                      <a:cubicBezTo>
                        <a:pt x="3226567" y="5415722"/>
                        <a:pt x="3411903" y="5351070"/>
                        <a:pt x="3541208" y="5230385"/>
                      </a:cubicBezTo>
                      <a:cubicBezTo>
                        <a:pt x="3569225" y="5204524"/>
                        <a:pt x="3597241" y="5172197"/>
                        <a:pt x="3620947" y="5137717"/>
                      </a:cubicBezTo>
                      <a:lnTo>
                        <a:pt x="3631722" y="5122631"/>
                      </a:lnTo>
                      <a:lnTo>
                        <a:pt x="3640342" y="5139871"/>
                      </a:lnTo>
                      <a:cubicBezTo>
                        <a:pt x="3648963" y="5154957"/>
                        <a:pt x="3655428" y="5167888"/>
                        <a:pt x="3664048" y="5180818"/>
                      </a:cubicBezTo>
                      <a:cubicBezTo>
                        <a:pt x="3748096" y="5297193"/>
                        <a:pt x="3875246" y="5310123"/>
                        <a:pt x="4026102" y="5215299"/>
                      </a:cubicBezTo>
                      <a:lnTo>
                        <a:pt x="4032567" y="5210989"/>
                      </a:lnTo>
                      <a:lnTo>
                        <a:pt x="4039033" y="5217454"/>
                      </a:lnTo>
                      <a:cubicBezTo>
                        <a:pt x="4075669" y="5256246"/>
                        <a:pt x="4123081" y="5282107"/>
                        <a:pt x="4176958" y="5299348"/>
                      </a:cubicBezTo>
                      <a:cubicBezTo>
                        <a:pt x="4245921" y="5320899"/>
                        <a:pt x="4319193" y="5335984"/>
                        <a:pt x="4388156" y="5340294"/>
                      </a:cubicBezTo>
                      <a:cubicBezTo>
                        <a:pt x="4474359" y="5346759"/>
                        <a:pt x="4562718" y="5333829"/>
                        <a:pt x="4653231" y="5303658"/>
                      </a:cubicBezTo>
                      <a:lnTo>
                        <a:pt x="4664007" y="5299348"/>
                      </a:lnTo>
                      <a:lnTo>
                        <a:pt x="4668317" y="5310123"/>
                      </a:lnTo>
                      <a:cubicBezTo>
                        <a:pt x="4694178" y="5381241"/>
                        <a:pt x="4760985" y="5424342"/>
                        <a:pt x="4849344" y="5424342"/>
                      </a:cubicBezTo>
                      <a:lnTo>
                        <a:pt x="4849344" y="5424342"/>
                      </a:lnTo>
                      <a:cubicBezTo>
                        <a:pt x="4873049" y="5424342"/>
                        <a:pt x="4896755" y="5420032"/>
                        <a:pt x="4920461" y="5413567"/>
                      </a:cubicBezTo>
                      <a:cubicBezTo>
                        <a:pt x="5002354" y="5389861"/>
                        <a:pt x="5101488" y="5323053"/>
                        <a:pt x="5125194" y="5234695"/>
                      </a:cubicBezTo>
                      <a:cubicBezTo>
                        <a:pt x="5138125" y="5185128"/>
                        <a:pt x="5129504" y="5146337"/>
                        <a:pt x="5095023" y="5103235"/>
                      </a:cubicBezTo>
                      <a:cubicBezTo>
                        <a:pt x="5079937" y="5085994"/>
                        <a:pt x="5062697" y="5068754"/>
                        <a:pt x="5045456" y="5057978"/>
                      </a:cubicBezTo>
                      <a:lnTo>
                        <a:pt x="5034681" y="5051513"/>
                      </a:lnTo>
                      <a:lnTo>
                        <a:pt x="5043301" y="5042893"/>
                      </a:lnTo>
                      <a:cubicBezTo>
                        <a:pt x="5047611" y="5038583"/>
                        <a:pt x="5051921" y="5032117"/>
                        <a:pt x="5056231" y="5027807"/>
                      </a:cubicBezTo>
                      <a:cubicBezTo>
                        <a:pt x="5135969" y="4935138"/>
                        <a:pt x="5172606" y="4779973"/>
                        <a:pt x="5142435" y="4648513"/>
                      </a:cubicBezTo>
                      <a:cubicBezTo>
                        <a:pt x="5120884" y="4549379"/>
                        <a:pt x="5064852" y="4473951"/>
                        <a:pt x="4985114" y="4439470"/>
                      </a:cubicBezTo>
                      <a:cubicBezTo>
                        <a:pt x="4894600" y="4398523"/>
                        <a:pt x="4780381" y="4404988"/>
                        <a:pt x="4664007" y="4454555"/>
                      </a:cubicBezTo>
                      <a:lnTo>
                        <a:pt x="4653231" y="4458865"/>
                      </a:lnTo>
                      <a:lnTo>
                        <a:pt x="4648921" y="4450245"/>
                      </a:lnTo>
                      <a:cubicBezTo>
                        <a:pt x="4633835" y="4417919"/>
                        <a:pt x="4616595" y="4385593"/>
                        <a:pt x="4592889" y="4357577"/>
                      </a:cubicBezTo>
                      <a:cubicBezTo>
                        <a:pt x="4510996" y="4247667"/>
                        <a:pt x="4366605" y="4183015"/>
                        <a:pt x="4207129" y="4183015"/>
                      </a:cubicBezTo>
                      <a:cubicBezTo>
                        <a:pt x="4183423" y="4183015"/>
                        <a:pt x="4157562" y="4185170"/>
                        <a:pt x="4133856" y="4187325"/>
                      </a:cubicBezTo>
                      <a:cubicBezTo>
                        <a:pt x="4032567" y="4200256"/>
                        <a:pt x="3933434" y="4243357"/>
                        <a:pt x="3845075" y="4314475"/>
                      </a:cubicBezTo>
                      <a:lnTo>
                        <a:pt x="3827834" y="4327406"/>
                      </a:lnTo>
                      <a:lnTo>
                        <a:pt x="3827834" y="4305855"/>
                      </a:lnTo>
                      <a:cubicBezTo>
                        <a:pt x="3827834" y="4105432"/>
                        <a:pt x="3743786" y="3930870"/>
                        <a:pt x="3601551" y="3840357"/>
                      </a:cubicBezTo>
                      <a:cubicBezTo>
                        <a:pt x="3517503" y="3786480"/>
                        <a:pt x="3420524" y="3758464"/>
                        <a:pt x="3312770" y="3758464"/>
                      </a:cubicBezTo>
                      <a:cubicBezTo>
                        <a:pt x="3172690" y="3758464"/>
                        <a:pt x="3019679" y="3805875"/>
                        <a:pt x="2881753" y="3892079"/>
                      </a:cubicBezTo>
                      <a:cubicBezTo>
                        <a:pt x="2793395" y="3948111"/>
                        <a:pt x="2717967" y="4021384"/>
                        <a:pt x="2668400" y="4101122"/>
                      </a:cubicBezTo>
                      <a:lnTo>
                        <a:pt x="2666245" y="4105432"/>
                      </a:lnTo>
                      <a:lnTo>
                        <a:pt x="2661935" y="4105432"/>
                      </a:lnTo>
                      <a:cubicBezTo>
                        <a:pt x="2586507" y="4120517"/>
                        <a:pt x="2513234" y="4167929"/>
                        <a:pt x="2463667" y="4230427"/>
                      </a:cubicBezTo>
                      <a:lnTo>
                        <a:pt x="2457202" y="4236892"/>
                      </a:lnTo>
                      <a:lnTo>
                        <a:pt x="2448582" y="4232582"/>
                      </a:lnTo>
                      <a:cubicBezTo>
                        <a:pt x="2375309" y="4189480"/>
                        <a:pt x="2278330" y="4195945"/>
                        <a:pt x="2185662" y="4245512"/>
                      </a:cubicBezTo>
                      <a:lnTo>
                        <a:pt x="2177041" y="4249823"/>
                      </a:lnTo>
                      <a:lnTo>
                        <a:pt x="2170576" y="4241202"/>
                      </a:lnTo>
                      <a:cubicBezTo>
                        <a:pt x="2133940" y="4187325"/>
                        <a:pt x="2088683" y="4144223"/>
                        <a:pt x="2034806" y="4109742"/>
                      </a:cubicBezTo>
                      <a:cubicBezTo>
                        <a:pt x="1972309" y="4068796"/>
                        <a:pt x="1899036" y="4051555"/>
                        <a:pt x="1797747" y="4049400"/>
                      </a:cubicBezTo>
                      <a:lnTo>
                        <a:pt x="1789127" y="4049400"/>
                      </a:lnTo>
                      <a:cubicBezTo>
                        <a:pt x="1651201" y="4049400"/>
                        <a:pt x="1534827" y="4094657"/>
                        <a:pt x="1442158" y="4187325"/>
                      </a:cubicBezTo>
                      <a:lnTo>
                        <a:pt x="1427073" y="4202411"/>
                      </a:lnTo>
                      <a:lnTo>
                        <a:pt x="1420608" y="4185170"/>
                      </a:lnTo>
                      <a:cubicBezTo>
                        <a:pt x="1405522" y="4094657"/>
                        <a:pt x="1364575" y="3973972"/>
                        <a:pt x="1263286" y="3898544"/>
                      </a:cubicBezTo>
                      <a:cubicBezTo>
                        <a:pt x="1192169" y="3846822"/>
                        <a:pt x="1090880" y="3833891"/>
                        <a:pt x="987436" y="3861908"/>
                      </a:cubicBezTo>
                      <a:lnTo>
                        <a:pt x="976661" y="3864063"/>
                      </a:lnTo>
                      <a:lnTo>
                        <a:pt x="974505" y="3851132"/>
                      </a:lnTo>
                      <a:cubicBezTo>
                        <a:pt x="961575" y="3769239"/>
                        <a:pt x="922784" y="3702432"/>
                        <a:pt x="892612" y="3659330"/>
                      </a:cubicBezTo>
                      <a:lnTo>
                        <a:pt x="881837" y="3646399"/>
                      </a:lnTo>
                      <a:lnTo>
                        <a:pt x="896923" y="3642089"/>
                      </a:lnTo>
                      <a:cubicBezTo>
                        <a:pt x="920628" y="3635624"/>
                        <a:pt x="942179" y="3629159"/>
                        <a:pt x="965885" y="3620538"/>
                      </a:cubicBezTo>
                      <a:cubicBezTo>
                        <a:pt x="1045623" y="3588212"/>
                        <a:pt x="1121051" y="3536490"/>
                        <a:pt x="1190014" y="3463217"/>
                      </a:cubicBezTo>
                      <a:lnTo>
                        <a:pt x="1198634" y="3454597"/>
                      </a:lnTo>
                      <a:lnTo>
                        <a:pt x="1207254" y="3463217"/>
                      </a:lnTo>
                      <a:cubicBezTo>
                        <a:pt x="1256821" y="3521405"/>
                        <a:pt x="1334404" y="3560196"/>
                        <a:pt x="1433538" y="3575282"/>
                      </a:cubicBezTo>
                      <a:cubicBezTo>
                        <a:pt x="1541292" y="3592522"/>
                        <a:pt x="1659822" y="3573127"/>
                        <a:pt x="1765421" y="3519250"/>
                      </a:cubicBezTo>
                      <a:cubicBezTo>
                        <a:pt x="1827918" y="3486923"/>
                        <a:pt x="1883950" y="3448132"/>
                        <a:pt x="1927052" y="3407185"/>
                      </a:cubicBezTo>
                      <a:lnTo>
                        <a:pt x="1935672" y="3398565"/>
                      </a:lnTo>
                      <a:lnTo>
                        <a:pt x="1942137" y="3409340"/>
                      </a:lnTo>
                      <a:cubicBezTo>
                        <a:pt x="1976619" y="3463217"/>
                        <a:pt x="2030496" y="3508474"/>
                        <a:pt x="2084373" y="3527870"/>
                      </a:cubicBezTo>
                      <a:cubicBezTo>
                        <a:pt x="2127475" y="3542955"/>
                        <a:pt x="2172731" y="3551576"/>
                        <a:pt x="2222298" y="3551576"/>
                      </a:cubicBezTo>
                      <a:cubicBezTo>
                        <a:pt x="2394705" y="3551576"/>
                        <a:pt x="2560646" y="3452442"/>
                        <a:pt x="2623144" y="3308051"/>
                      </a:cubicBezTo>
                      <a:lnTo>
                        <a:pt x="2629609" y="3292966"/>
                      </a:lnTo>
                      <a:lnTo>
                        <a:pt x="2640384" y="3303741"/>
                      </a:lnTo>
                      <a:cubicBezTo>
                        <a:pt x="2653315" y="3316672"/>
                        <a:pt x="2666245" y="3325292"/>
                        <a:pt x="2683486" y="3336068"/>
                      </a:cubicBezTo>
                      <a:cubicBezTo>
                        <a:pt x="2743828" y="3368394"/>
                        <a:pt x="2814946" y="3361929"/>
                        <a:pt x="2894684" y="3316672"/>
                      </a:cubicBezTo>
                      <a:cubicBezTo>
                        <a:pt x="2942096" y="3288656"/>
                        <a:pt x="2976577" y="3252019"/>
                        <a:pt x="3002438" y="3221848"/>
                      </a:cubicBezTo>
                      <a:lnTo>
                        <a:pt x="3015368" y="3206763"/>
                      </a:lnTo>
                      <a:lnTo>
                        <a:pt x="3021834" y="3224003"/>
                      </a:lnTo>
                      <a:cubicBezTo>
                        <a:pt x="3058470" y="3325292"/>
                        <a:pt x="3127433" y="3424426"/>
                        <a:pt x="3217946" y="3506319"/>
                      </a:cubicBezTo>
                      <a:cubicBezTo>
                        <a:pt x="3314925" y="3594678"/>
                        <a:pt x="3465781" y="3644244"/>
                        <a:pt x="3633877" y="3644244"/>
                      </a:cubicBezTo>
                      <a:cubicBezTo>
                        <a:pt x="3653273" y="3644244"/>
                        <a:pt x="3672669" y="3644244"/>
                        <a:pt x="3692064" y="3642089"/>
                      </a:cubicBezTo>
                      <a:cubicBezTo>
                        <a:pt x="3875246" y="3629159"/>
                        <a:pt x="4069204" y="3532180"/>
                        <a:pt x="4207129" y="3383479"/>
                      </a:cubicBezTo>
                      <a:lnTo>
                        <a:pt x="4209284" y="3381324"/>
                      </a:lnTo>
                      <a:lnTo>
                        <a:pt x="4213594" y="3381324"/>
                      </a:lnTo>
                      <a:cubicBezTo>
                        <a:pt x="4269626" y="3370549"/>
                        <a:pt x="4327814" y="3348998"/>
                        <a:pt x="4390311" y="3316672"/>
                      </a:cubicBezTo>
                      <a:cubicBezTo>
                        <a:pt x="4521771" y="3247709"/>
                        <a:pt x="4612285" y="3135645"/>
                        <a:pt x="4655386" y="2993409"/>
                      </a:cubicBezTo>
                      <a:cubicBezTo>
                        <a:pt x="4689867" y="2874880"/>
                        <a:pt x="4711418" y="2706783"/>
                        <a:pt x="4614440" y="2575324"/>
                      </a:cubicBezTo>
                      <a:lnTo>
                        <a:pt x="4601509" y="2558083"/>
                      </a:lnTo>
                      <a:lnTo>
                        <a:pt x="4623060" y="2558083"/>
                      </a:lnTo>
                      <a:lnTo>
                        <a:pt x="4629525" y="2558083"/>
                      </a:lnTo>
                      <a:cubicBezTo>
                        <a:pt x="4689867" y="2558083"/>
                        <a:pt x="4737279" y="2551617"/>
                        <a:pt x="4782536" y="2536532"/>
                      </a:cubicBezTo>
                      <a:cubicBezTo>
                        <a:pt x="4896755" y="2499896"/>
                        <a:pt x="5015285" y="2424468"/>
                        <a:pt x="5086403" y="2338264"/>
                      </a:cubicBezTo>
                      <a:cubicBezTo>
                        <a:pt x="5157520" y="2254216"/>
                        <a:pt x="5185536" y="2146462"/>
                        <a:pt x="5163986" y="2036553"/>
                      </a:cubicBezTo>
                      <a:cubicBezTo>
                        <a:pt x="5155365" y="1986986"/>
                        <a:pt x="5129504" y="1939574"/>
                        <a:pt x="5086403" y="1890007"/>
                      </a:cubicBezTo>
                      <a:lnTo>
                        <a:pt x="5082092" y="1883542"/>
                      </a:lnTo>
                      <a:lnTo>
                        <a:pt x="5084248" y="1874922"/>
                      </a:lnTo>
                      <a:cubicBezTo>
                        <a:pt x="5105798" y="1831820"/>
                        <a:pt x="5123039" y="1786563"/>
                        <a:pt x="5135969" y="1741307"/>
                      </a:cubicBezTo>
                      <a:cubicBezTo>
                        <a:pt x="5174761" y="1601226"/>
                        <a:pt x="5163986" y="1407269"/>
                        <a:pt x="5103643" y="1224087"/>
                      </a:cubicBezTo>
                      <a:cubicBezTo>
                        <a:pt x="5047611" y="1053835"/>
                        <a:pt x="4926926" y="924530"/>
                        <a:pt x="4773916" y="872808"/>
                      </a:cubicBezTo>
                      <a:cubicBezTo>
                        <a:pt x="4694178" y="844792"/>
                        <a:pt x="4612285" y="844792"/>
                        <a:pt x="4532546" y="868498"/>
                      </a:cubicBezTo>
                      <a:lnTo>
                        <a:pt x="4517461" y="872808"/>
                      </a:lnTo>
                      <a:lnTo>
                        <a:pt x="4519616" y="857723"/>
                      </a:lnTo>
                      <a:cubicBezTo>
                        <a:pt x="4526081" y="771519"/>
                        <a:pt x="4489445" y="702557"/>
                        <a:pt x="4424792" y="674541"/>
                      </a:cubicBezTo>
                      <a:cubicBezTo>
                        <a:pt x="4409707" y="668076"/>
                        <a:pt x="4392466" y="665920"/>
                        <a:pt x="4375226" y="663765"/>
                      </a:cubicBezTo>
                      <a:lnTo>
                        <a:pt x="4366605" y="663765"/>
                      </a:lnTo>
                      <a:lnTo>
                        <a:pt x="4364450" y="655145"/>
                      </a:lnTo>
                      <a:cubicBezTo>
                        <a:pt x="4351520" y="590493"/>
                        <a:pt x="4319193" y="525840"/>
                        <a:pt x="4273936" y="469808"/>
                      </a:cubicBezTo>
                      <a:cubicBezTo>
                        <a:pt x="4179113" y="353434"/>
                        <a:pt x="4034722" y="312487"/>
                        <a:pt x="3931278" y="297401"/>
                      </a:cubicBezTo>
                      <a:cubicBezTo>
                        <a:pt x="3911883" y="295246"/>
                        <a:pt x="3892487" y="293091"/>
                        <a:pt x="3873091" y="293091"/>
                      </a:cubicBezTo>
                      <a:cubicBezTo>
                        <a:pt x="3773957" y="293091"/>
                        <a:pt x="3679134" y="327573"/>
                        <a:pt x="3605861" y="390070"/>
                      </a:cubicBezTo>
                      <a:cubicBezTo>
                        <a:pt x="3599396" y="396535"/>
                        <a:pt x="3590775" y="403000"/>
                        <a:pt x="3584310" y="409466"/>
                      </a:cubicBezTo>
                      <a:lnTo>
                        <a:pt x="3573535" y="420241"/>
                      </a:lnTo>
                      <a:lnTo>
                        <a:pt x="3567070" y="405155"/>
                      </a:lnTo>
                      <a:cubicBezTo>
                        <a:pt x="3506727" y="252145"/>
                        <a:pt x="3405438" y="135770"/>
                        <a:pt x="3271823" y="68963"/>
                      </a:cubicBezTo>
                      <a:cubicBezTo>
                        <a:pt x="3194240" y="30171"/>
                        <a:pt x="3105882" y="10775"/>
                        <a:pt x="3013213" y="10775"/>
                      </a:cubicBezTo>
                      <a:cubicBezTo>
                        <a:pt x="2877443" y="10775"/>
                        <a:pt x="2754603" y="53877"/>
                        <a:pt x="2661935" y="131460"/>
                      </a:cubicBezTo>
                      <a:cubicBezTo>
                        <a:pt x="2620988" y="165941"/>
                        <a:pt x="2547716" y="239214"/>
                        <a:pt x="2521855" y="334038"/>
                      </a:cubicBezTo>
                      <a:lnTo>
                        <a:pt x="2519700" y="342658"/>
                      </a:lnTo>
                      <a:lnTo>
                        <a:pt x="2511079" y="342658"/>
                      </a:lnTo>
                      <a:cubicBezTo>
                        <a:pt x="2491683" y="340503"/>
                        <a:pt x="2470133" y="340503"/>
                        <a:pt x="2455047" y="344813"/>
                      </a:cubicBezTo>
                      <a:cubicBezTo>
                        <a:pt x="2411945" y="353434"/>
                        <a:pt x="2373154" y="383605"/>
                        <a:pt x="2334362" y="439637"/>
                      </a:cubicBezTo>
                      <a:cubicBezTo>
                        <a:pt x="2319277" y="463343"/>
                        <a:pt x="2304191" y="489204"/>
                        <a:pt x="2295571" y="517220"/>
                      </a:cubicBezTo>
                      <a:lnTo>
                        <a:pt x="2291261" y="527995"/>
                      </a:lnTo>
                      <a:lnTo>
                        <a:pt x="2278330" y="521530"/>
                      </a:lnTo>
                      <a:cubicBezTo>
                        <a:pt x="2276175" y="521530"/>
                        <a:pt x="2276175" y="519375"/>
                        <a:pt x="2274020" y="519375"/>
                      </a:cubicBezTo>
                      <a:cubicBezTo>
                        <a:pt x="2157646" y="476273"/>
                        <a:pt x="2021876" y="482738"/>
                        <a:pt x="1877485" y="538771"/>
                      </a:cubicBezTo>
                      <a:cubicBezTo>
                        <a:pt x="1776196" y="579717"/>
                        <a:pt x="1683527" y="655145"/>
                        <a:pt x="1595169" y="773675"/>
                      </a:cubicBezTo>
                      <a:lnTo>
                        <a:pt x="1590859" y="780140"/>
                      </a:lnTo>
                      <a:lnTo>
                        <a:pt x="1582239" y="775830"/>
                      </a:lnTo>
                      <a:cubicBezTo>
                        <a:pt x="1558533" y="765054"/>
                        <a:pt x="1530517" y="760744"/>
                        <a:pt x="1500345" y="760744"/>
                      </a:cubicBezTo>
                      <a:cubicBezTo>
                        <a:pt x="1459399" y="760744"/>
                        <a:pt x="1416297" y="769364"/>
                        <a:pt x="1379661" y="786605"/>
                      </a:cubicBezTo>
                      <a:cubicBezTo>
                        <a:pt x="1332249" y="808156"/>
                        <a:pt x="1295613" y="842637"/>
                        <a:pt x="1271907" y="883584"/>
                      </a:cubicBezTo>
                      <a:lnTo>
                        <a:pt x="1269752" y="885739"/>
                      </a:lnTo>
                      <a:cubicBezTo>
                        <a:pt x="1252511" y="905135"/>
                        <a:pt x="1243891" y="933151"/>
                        <a:pt x="1243891" y="948236"/>
                      </a:cubicBezTo>
                      <a:cubicBezTo>
                        <a:pt x="1243891" y="971942"/>
                        <a:pt x="1250356" y="993493"/>
                        <a:pt x="1261131" y="1019354"/>
                      </a:cubicBezTo>
                      <a:cubicBezTo>
                        <a:pt x="1265442" y="1030129"/>
                        <a:pt x="1269752" y="1040905"/>
                        <a:pt x="1271907" y="1051680"/>
                      </a:cubicBezTo>
                      <a:lnTo>
                        <a:pt x="1274062" y="1058146"/>
                      </a:lnTo>
                      <a:lnTo>
                        <a:pt x="1267597" y="1062456"/>
                      </a:lnTo>
                      <a:cubicBezTo>
                        <a:pt x="1263286" y="1064611"/>
                        <a:pt x="1261131" y="1066766"/>
                        <a:pt x="1258976" y="1068921"/>
                      </a:cubicBezTo>
                      <a:lnTo>
                        <a:pt x="1246046" y="1081851"/>
                      </a:lnTo>
                      <a:lnTo>
                        <a:pt x="1239581" y="1064611"/>
                      </a:lnTo>
                      <a:cubicBezTo>
                        <a:pt x="1224495" y="1021509"/>
                        <a:pt x="1200789" y="993493"/>
                        <a:pt x="1166308" y="982718"/>
                      </a:cubicBezTo>
                      <a:cubicBezTo>
                        <a:pt x="1136137" y="971942"/>
                        <a:pt x="1108121" y="971942"/>
                        <a:pt x="1086570" y="978407"/>
                      </a:cubicBezTo>
                      <a:lnTo>
                        <a:pt x="1075794" y="991338"/>
                      </a:lnTo>
                      <a:cubicBezTo>
                        <a:pt x="1075794" y="991338"/>
                        <a:pt x="1073639" y="993493"/>
                        <a:pt x="1073639" y="993493"/>
                      </a:cubicBezTo>
                      <a:lnTo>
                        <a:pt x="1071484" y="995648"/>
                      </a:lnTo>
                      <a:cubicBezTo>
                        <a:pt x="1062864" y="999958"/>
                        <a:pt x="1056399" y="1006423"/>
                        <a:pt x="1049933" y="1015044"/>
                      </a:cubicBezTo>
                      <a:cubicBezTo>
                        <a:pt x="1034848" y="1032284"/>
                        <a:pt x="1026227" y="1058146"/>
                        <a:pt x="1026227" y="1088317"/>
                      </a:cubicBezTo>
                      <a:cubicBezTo>
                        <a:pt x="1017607" y="1124953"/>
                        <a:pt x="1015452" y="1157279"/>
                        <a:pt x="1024072" y="1189605"/>
                      </a:cubicBezTo>
                      <a:cubicBezTo>
                        <a:pt x="1047778" y="1290894"/>
                        <a:pt x="1099500" y="1362012"/>
                        <a:pt x="1172773" y="1390028"/>
                      </a:cubicBezTo>
                      <a:lnTo>
                        <a:pt x="1181393" y="1394338"/>
                      </a:lnTo>
                      <a:lnTo>
                        <a:pt x="1179238" y="1402959"/>
                      </a:lnTo>
                      <a:cubicBezTo>
                        <a:pt x="1170618" y="1433130"/>
                        <a:pt x="1164153" y="1463301"/>
                        <a:pt x="1164153" y="1495627"/>
                      </a:cubicBezTo>
                      <a:cubicBezTo>
                        <a:pt x="1155532" y="1620622"/>
                        <a:pt x="1258976" y="1736996"/>
                        <a:pt x="1366730" y="1799494"/>
                      </a:cubicBezTo>
                      <a:cubicBezTo>
                        <a:pt x="1465864" y="1857681"/>
                        <a:pt x="1584394" y="1874922"/>
                        <a:pt x="1692148" y="1851216"/>
                      </a:cubicBezTo>
                      <a:lnTo>
                        <a:pt x="1698613" y="1849061"/>
                      </a:lnTo>
                      <a:lnTo>
                        <a:pt x="1702923" y="1853371"/>
                      </a:lnTo>
                      <a:cubicBezTo>
                        <a:pt x="1748180" y="1907248"/>
                        <a:pt x="1817143" y="1933109"/>
                        <a:pt x="1877485" y="1952504"/>
                      </a:cubicBezTo>
                      <a:cubicBezTo>
                        <a:pt x="1959378" y="1978366"/>
                        <a:pt x="2045581" y="1993451"/>
                        <a:pt x="2136095" y="1993451"/>
                      </a:cubicBezTo>
                      <a:cubicBezTo>
                        <a:pt x="2237384" y="1993451"/>
                        <a:pt x="2340828" y="1976211"/>
                        <a:pt x="2439962" y="1941729"/>
                      </a:cubicBezTo>
                      <a:cubicBezTo>
                        <a:pt x="2592972" y="1890007"/>
                        <a:pt x="2739518" y="1795184"/>
                        <a:pt x="2860203" y="1668034"/>
                      </a:cubicBezTo>
                      <a:cubicBezTo>
                        <a:pt x="2911924" y="1614157"/>
                        <a:pt x="2950716" y="1560280"/>
                        <a:pt x="2978732" y="1504247"/>
                      </a:cubicBezTo>
                      <a:lnTo>
                        <a:pt x="2983042" y="1495627"/>
                      </a:lnTo>
                      <a:lnTo>
                        <a:pt x="2991662" y="1499937"/>
                      </a:lnTo>
                      <a:cubicBezTo>
                        <a:pt x="3036919" y="1521488"/>
                        <a:pt x="3088641" y="1530109"/>
                        <a:pt x="3140363" y="1525798"/>
                      </a:cubicBezTo>
                      <a:cubicBezTo>
                        <a:pt x="3209326" y="1521488"/>
                        <a:pt x="3284754" y="1493472"/>
                        <a:pt x="3366647" y="1437440"/>
                      </a:cubicBezTo>
                      <a:cubicBezTo>
                        <a:pt x="3409749" y="1409424"/>
                        <a:pt x="3459316" y="1374943"/>
                        <a:pt x="3493797" y="1331841"/>
                      </a:cubicBezTo>
                      <a:lnTo>
                        <a:pt x="3515347" y="1305980"/>
                      </a:lnTo>
                      <a:lnTo>
                        <a:pt x="3513193" y="1340461"/>
                      </a:lnTo>
                      <a:cubicBezTo>
                        <a:pt x="3506727" y="1428820"/>
                        <a:pt x="3523968" y="1504247"/>
                        <a:pt x="3567070" y="1577520"/>
                      </a:cubicBezTo>
                      <a:cubicBezTo>
                        <a:pt x="3616636" y="1661569"/>
                        <a:pt x="3696375" y="1736996"/>
                        <a:pt x="3789043" y="1788718"/>
                      </a:cubicBezTo>
                      <a:cubicBezTo>
                        <a:pt x="3814904" y="1803804"/>
                        <a:pt x="3842920" y="1814579"/>
                        <a:pt x="3873091" y="1825355"/>
                      </a:cubicBezTo>
                      <a:lnTo>
                        <a:pt x="3888177" y="1831820"/>
                      </a:lnTo>
                      <a:lnTo>
                        <a:pt x="3877401" y="1844750"/>
                      </a:lnTo>
                      <a:cubicBezTo>
                        <a:pt x="3814904" y="1909403"/>
                        <a:pt x="3765337" y="1984831"/>
                        <a:pt x="3730856" y="2066724"/>
                      </a:cubicBezTo>
                      <a:cubicBezTo>
                        <a:pt x="3709305" y="2116291"/>
                        <a:pt x="3696375" y="2170168"/>
                        <a:pt x="3687754" y="2224045"/>
                      </a:cubicBezTo>
                      <a:lnTo>
                        <a:pt x="3685599" y="2241286"/>
                      </a:lnTo>
                      <a:lnTo>
                        <a:pt x="3670513" y="2232665"/>
                      </a:lnTo>
                      <a:cubicBezTo>
                        <a:pt x="3592931" y="2183099"/>
                        <a:pt x="3489487" y="2155082"/>
                        <a:pt x="3379577" y="2155082"/>
                      </a:cubicBezTo>
                      <a:cubicBezTo>
                        <a:pt x="3332165" y="2155082"/>
                        <a:pt x="3286909" y="2159393"/>
                        <a:pt x="3241652" y="2170168"/>
                      </a:cubicBezTo>
                      <a:cubicBezTo>
                        <a:pt x="3142518" y="2191719"/>
                        <a:pt x="3049850" y="2241286"/>
                        <a:pt x="2959336" y="2325334"/>
                      </a:cubicBezTo>
                      <a:lnTo>
                        <a:pt x="2957181" y="2327489"/>
                      </a:lnTo>
                      <a:lnTo>
                        <a:pt x="2952871" y="2327489"/>
                      </a:lnTo>
                      <a:cubicBezTo>
                        <a:pt x="2886064" y="2333954"/>
                        <a:pt x="2812791" y="2366281"/>
                        <a:pt x="2756759" y="2418002"/>
                      </a:cubicBezTo>
                      <a:cubicBezTo>
                        <a:pt x="2730898" y="2441708"/>
                        <a:pt x="2705037" y="2471880"/>
                        <a:pt x="2683486" y="2506361"/>
                      </a:cubicBezTo>
                      <a:lnTo>
                        <a:pt x="2672711" y="2521446"/>
                      </a:lnTo>
                      <a:lnTo>
                        <a:pt x="2664090" y="2506361"/>
                      </a:lnTo>
                      <a:cubicBezTo>
                        <a:pt x="2651160" y="2482655"/>
                        <a:pt x="2636074" y="2463259"/>
                        <a:pt x="2618833" y="2446019"/>
                      </a:cubicBezTo>
                      <a:cubicBezTo>
                        <a:pt x="2552026" y="2377056"/>
                        <a:pt x="2461512" y="2355505"/>
                        <a:pt x="2364534" y="2338264"/>
                      </a:cubicBezTo>
                      <a:cubicBezTo>
                        <a:pt x="2289106" y="2325334"/>
                        <a:pt x="2222298" y="2316714"/>
                        <a:pt x="2164111" y="2316714"/>
                      </a:cubicBezTo>
                      <a:cubicBezTo>
                        <a:pt x="2043426" y="2316714"/>
                        <a:pt x="1942137" y="2344730"/>
                        <a:pt x="1851624" y="2400762"/>
                      </a:cubicBezTo>
                      <a:cubicBezTo>
                        <a:pt x="1776196" y="2448173"/>
                        <a:pt x="1709389" y="2519291"/>
                        <a:pt x="1657667" y="2605495"/>
                      </a:cubicBezTo>
                      <a:lnTo>
                        <a:pt x="1646891" y="2622735"/>
                      </a:lnTo>
                      <a:lnTo>
                        <a:pt x="1638271" y="2605495"/>
                      </a:lnTo>
                      <a:cubicBezTo>
                        <a:pt x="1636116" y="2603340"/>
                        <a:pt x="1636116" y="2599029"/>
                        <a:pt x="1633961" y="2596874"/>
                      </a:cubicBezTo>
                      <a:cubicBezTo>
                        <a:pt x="1610255" y="2555928"/>
                        <a:pt x="1569308" y="2532222"/>
                        <a:pt x="1517586" y="2532222"/>
                      </a:cubicBezTo>
                      <a:cubicBezTo>
                        <a:pt x="1498190" y="2532222"/>
                        <a:pt x="1476640" y="2536532"/>
                        <a:pt x="1457244" y="2542997"/>
                      </a:cubicBezTo>
                      <a:cubicBezTo>
                        <a:pt x="1437848" y="2549463"/>
                        <a:pt x="1416297" y="2560238"/>
                        <a:pt x="1396902" y="2575324"/>
                      </a:cubicBezTo>
                      <a:lnTo>
                        <a:pt x="1386126" y="2583944"/>
                      </a:lnTo>
                      <a:lnTo>
                        <a:pt x="1379661" y="2573168"/>
                      </a:lnTo>
                      <a:cubicBezTo>
                        <a:pt x="1371041" y="2555928"/>
                        <a:pt x="1360265" y="2536532"/>
                        <a:pt x="1349490" y="2521446"/>
                      </a:cubicBezTo>
                      <a:cubicBezTo>
                        <a:pt x="1299923" y="2448173"/>
                        <a:pt x="1233115" y="2398607"/>
                        <a:pt x="1125361" y="2355505"/>
                      </a:cubicBezTo>
                      <a:cubicBezTo>
                        <a:pt x="1039158" y="2321024"/>
                        <a:pt x="944334" y="2301628"/>
                        <a:pt x="851666" y="2301628"/>
                      </a:cubicBezTo>
                      <a:cubicBezTo>
                        <a:pt x="713741" y="2301628"/>
                        <a:pt x="586591" y="2340419"/>
                        <a:pt x="489612" y="2413692"/>
                      </a:cubicBezTo>
                      <a:cubicBezTo>
                        <a:pt x="414184" y="2469724"/>
                        <a:pt x="353842" y="2545152"/>
                        <a:pt x="317205" y="2624890"/>
                      </a:cubicBezTo>
                      <a:cubicBezTo>
                        <a:pt x="282724" y="2702473"/>
                        <a:pt x="274104" y="2801607"/>
                        <a:pt x="293499" y="2924447"/>
                      </a:cubicBezTo>
                      <a:lnTo>
                        <a:pt x="293499" y="2928757"/>
                      </a:lnTo>
                      <a:lnTo>
                        <a:pt x="291344" y="2933067"/>
                      </a:lnTo>
                      <a:cubicBezTo>
                        <a:pt x="252553" y="2984789"/>
                        <a:pt x="222382" y="3053752"/>
                        <a:pt x="207296" y="3124870"/>
                      </a:cubicBezTo>
                      <a:cubicBezTo>
                        <a:pt x="185745" y="3217538"/>
                        <a:pt x="200831" y="3308051"/>
                        <a:pt x="254708" y="3394255"/>
                      </a:cubicBezTo>
                      <a:lnTo>
                        <a:pt x="259018" y="3400720"/>
                      </a:lnTo>
                      <a:lnTo>
                        <a:pt x="254708" y="3407185"/>
                      </a:lnTo>
                      <a:cubicBezTo>
                        <a:pt x="226692" y="3439511"/>
                        <a:pt x="200831" y="3480458"/>
                        <a:pt x="179280" y="3525715"/>
                      </a:cubicBezTo>
                      <a:cubicBezTo>
                        <a:pt x="136178" y="3618383"/>
                        <a:pt x="138334" y="3706742"/>
                        <a:pt x="185745" y="3790790"/>
                      </a:cubicBezTo>
                      <a:cubicBezTo>
                        <a:pt x="198676" y="3814496"/>
                        <a:pt x="218072" y="3840357"/>
                        <a:pt x="239622" y="3859752"/>
                      </a:cubicBezTo>
                      <a:lnTo>
                        <a:pt x="248243" y="3868373"/>
                      </a:lnTo>
                      <a:lnTo>
                        <a:pt x="237467" y="3876993"/>
                      </a:lnTo>
                      <a:cubicBezTo>
                        <a:pt x="226692" y="3885614"/>
                        <a:pt x="213761" y="3894234"/>
                        <a:pt x="202986" y="3902854"/>
                      </a:cubicBezTo>
                      <a:cubicBezTo>
                        <a:pt x="131868" y="3958886"/>
                        <a:pt x="90922" y="4051555"/>
                        <a:pt x="65061" y="4114052"/>
                      </a:cubicBezTo>
                      <a:cubicBezTo>
                        <a:pt x="-3902" y="4284304"/>
                        <a:pt x="13339" y="4512742"/>
                        <a:pt x="108162" y="4682994"/>
                      </a:cubicBezTo>
                      <a:cubicBezTo>
                        <a:pt x="209451" y="4866176"/>
                        <a:pt x="403409" y="4904967"/>
                        <a:pt x="547799" y="4904967"/>
                      </a:cubicBezTo>
                      <a:cubicBezTo>
                        <a:pt x="556420" y="4904967"/>
                        <a:pt x="567195" y="4904967"/>
                        <a:pt x="575815" y="4904967"/>
                      </a:cubicBezTo>
                      <a:lnTo>
                        <a:pt x="586591" y="4904967"/>
                      </a:lnTo>
                      <a:lnTo>
                        <a:pt x="590901" y="4915743"/>
                      </a:lnTo>
                      <a:cubicBezTo>
                        <a:pt x="593056" y="4935138"/>
                        <a:pt x="595211" y="4952379"/>
                        <a:pt x="599521" y="4969620"/>
                      </a:cubicBezTo>
                      <a:cubicBezTo>
                        <a:pt x="623227" y="5075219"/>
                        <a:pt x="692190" y="5137717"/>
                        <a:pt x="793479" y="5146337"/>
                      </a:cubicBezTo>
                      <a:cubicBezTo>
                        <a:pt x="845201" y="5150647"/>
                        <a:pt x="894767" y="5146337"/>
                        <a:pt x="933559" y="5133406"/>
                      </a:cubicBezTo>
                      <a:lnTo>
                        <a:pt x="942179" y="5122631"/>
                      </a:lnTo>
                      <a:close/>
                    </a:path>
                  </a:pathLst>
                </a:custGeom>
                <a:solidFill>
                  <a:srgbClr val="C7D7D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4527537-F075-C525-1A09-F9087B00C5BB}"/>
                  </a:ext>
                </a:extLst>
              </p:cNvPr>
              <p:cNvSpPr/>
              <p:nvPr/>
            </p:nvSpPr>
            <p:spPr>
              <a:xfrm>
                <a:off x="840415" y="1128329"/>
                <a:ext cx="5161168" cy="5505322"/>
              </a:xfrm>
              <a:custGeom>
                <a:avLst/>
                <a:gdLst>
                  <a:gd name="connsiteX0" fmla="*/ 4968760 w 5161168"/>
                  <a:gd name="connsiteY0" fmla="*/ 4429892 h 5505322"/>
                  <a:gd name="connsiteX1" fmla="*/ 4639032 w 5161168"/>
                  <a:gd name="connsiteY1" fmla="*/ 4444977 h 5505322"/>
                  <a:gd name="connsiteX2" fmla="*/ 4583000 w 5161168"/>
                  <a:gd name="connsiteY2" fmla="*/ 4350154 h 5505322"/>
                  <a:gd name="connsiteX3" fmla="*/ 4113192 w 5161168"/>
                  <a:gd name="connsiteY3" fmla="*/ 4175592 h 5505322"/>
                  <a:gd name="connsiteX4" fmla="*/ 3817946 w 5161168"/>
                  <a:gd name="connsiteY4" fmla="*/ 4304897 h 5505322"/>
                  <a:gd name="connsiteX5" fmla="*/ 3585197 w 5161168"/>
                  <a:gd name="connsiteY5" fmla="*/ 3830779 h 5505322"/>
                  <a:gd name="connsiteX6" fmla="*/ 2854624 w 5161168"/>
                  <a:gd name="connsiteY6" fmla="*/ 3884656 h 5505322"/>
                  <a:gd name="connsiteX7" fmla="*/ 2636961 w 5161168"/>
                  <a:gd name="connsiteY7" fmla="*/ 4095854 h 5505322"/>
                  <a:gd name="connsiteX8" fmla="*/ 2432228 w 5161168"/>
                  <a:gd name="connsiteY8" fmla="*/ 4225159 h 5505322"/>
                  <a:gd name="connsiteX9" fmla="*/ 2158532 w 5161168"/>
                  <a:gd name="connsiteY9" fmla="*/ 4238089 h 5505322"/>
                  <a:gd name="connsiteX10" fmla="*/ 2018452 w 5161168"/>
                  <a:gd name="connsiteY10" fmla="*/ 4102319 h 5505322"/>
                  <a:gd name="connsiteX11" fmla="*/ 1777083 w 5161168"/>
                  <a:gd name="connsiteY11" fmla="*/ 4039821 h 5505322"/>
                  <a:gd name="connsiteX12" fmla="*/ 1412874 w 5161168"/>
                  <a:gd name="connsiteY12" fmla="*/ 4179902 h 5505322"/>
                  <a:gd name="connsiteX13" fmla="*/ 1251242 w 5161168"/>
                  <a:gd name="connsiteY13" fmla="*/ 3886811 h 5505322"/>
                  <a:gd name="connsiteX14" fmla="*/ 966772 w 5161168"/>
                  <a:gd name="connsiteY14" fmla="*/ 3848019 h 5505322"/>
                  <a:gd name="connsiteX15" fmla="*/ 882723 w 5161168"/>
                  <a:gd name="connsiteY15" fmla="*/ 3651907 h 5505322"/>
                  <a:gd name="connsiteX16" fmla="*/ 951686 w 5161168"/>
                  <a:gd name="connsiteY16" fmla="*/ 3630356 h 5505322"/>
                  <a:gd name="connsiteX17" fmla="*/ 1177970 w 5161168"/>
                  <a:gd name="connsiteY17" fmla="*/ 3470880 h 5505322"/>
                  <a:gd name="connsiteX18" fmla="*/ 1410719 w 5161168"/>
                  <a:gd name="connsiteY18" fmla="*/ 3587254 h 5505322"/>
                  <a:gd name="connsiteX19" fmla="*/ 1749066 w 5161168"/>
                  <a:gd name="connsiteY19" fmla="*/ 3529067 h 5505322"/>
                  <a:gd name="connsiteX20" fmla="*/ 1912853 w 5161168"/>
                  <a:gd name="connsiteY20" fmla="*/ 3414848 h 5505322"/>
                  <a:gd name="connsiteX21" fmla="*/ 2059398 w 5161168"/>
                  <a:gd name="connsiteY21" fmla="*/ 3537687 h 5505322"/>
                  <a:gd name="connsiteX22" fmla="*/ 2611100 w 5161168"/>
                  <a:gd name="connsiteY22" fmla="*/ 3311404 h 5505322"/>
                  <a:gd name="connsiteX23" fmla="*/ 2656356 w 5161168"/>
                  <a:gd name="connsiteY23" fmla="*/ 3345885 h 5505322"/>
                  <a:gd name="connsiteX24" fmla="*/ 2878330 w 5161168"/>
                  <a:gd name="connsiteY24" fmla="*/ 3326489 h 5505322"/>
                  <a:gd name="connsiteX25" fmla="*/ 2988239 w 5161168"/>
                  <a:gd name="connsiteY25" fmla="*/ 3229511 h 5505322"/>
                  <a:gd name="connsiteX26" fmla="*/ 3188661 w 5161168"/>
                  <a:gd name="connsiteY26" fmla="*/ 3516136 h 5505322"/>
                  <a:gd name="connsiteX27" fmla="*/ 3671400 w 5161168"/>
                  <a:gd name="connsiteY27" fmla="*/ 3654062 h 5505322"/>
                  <a:gd name="connsiteX28" fmla="*/ 4192930 w 5161168"/>
                  <a:gd name="connsiteY28" fmla="*/ 3391142 h 5505322"/>
                  <a:gd name="connsiteX29" fmla="*/ 4373957 w 5161168"/>
                  <a:gd name="connsiteY29" fmla="*/ 3324334 h 5505322"/>
                  <a:gd name="connsiteX30" fmla="*/ 4643342 w 5161168"/>
                  <a:gd name="connsiteY30" fmla="*/ 2994607 h 5505322"/>
                  <a:gd name="connsiteX31" fmla="*/ 4600240 w 5161168"/>
                  <a:gd name="connsiteY31" fmla="*/ 2567900 h 5505322"/>
                  <a:gd name="connsiteX32" fmla="*/ 4600240 w 5161168"/>
                  <a:gd name="connsiteY32" fmla="*/ 2567900 h 5505322"/>
                  <a:gd name="connsiteX33" fmla="*/ 4764027 w 5161168"/>
                  <a:gd name="connsiteY33" fmla="*/ 2546349 h 5505322"/>
                  <a:gd name="connsiteX34" fmla="*/ 5074358 w 5161168"/>
                  <a:gd name="connsiteY34" fmla="*/ 2343772 h 5505322"/>
                  <a:gd name="connsiteX35" fmla="*/ 5154097 w 5161168"/>
                  <a:gd name="connsiteY35" fmla="*/ 2033440 h 5505322"/>
                  <a:gd name="connsiteX36" fmla="*/ 5074358 w 5161168"/>
                  <a:gd name="connsiteY36" fmla="*/ 1882584 h 5505322"/>
                  <a:gd name="connsiteX37" fmla="*/ 5072204 w 5161168"/>
                  <a:gd name="connsiteY37" fmla="*/ 1880429 h 5505322"/>
                  <a:gd name="connsiteX38" fmla="*/ 5123925 w 5161168"/>
                  <a:gd name="connsiteY38" fmla="*/ 1744659 h 5505322"/>
                  <a:gd name="connsiteX39" fmla="*/ 5091599 w 5161168"/>
                  <a:gd name="connsiteY39" fmla="*/ 1220974 h 5505322"/>
                  <a:gd name="connsiteX40" fmla="*/ 4755407 w 5161168"/>
                  <a:gd name="connsiteY40" fmla="*/ 861075 h 5505322"/>
                  <a:gd name="connsiteX41" fmla="*/ 4507572 w 5161168"/>
                  <a:gd name="connsiteY41" fmla="*/ 856765 h 5505322"/>
                  <a:gd name="connsiteX42" fmla="*/ 4406283 w 5161168"/>
                  <a:gd name="connsiteY42" fmla="*/ 662808 h 5505322"/>
                  <a:gd name="connsiteX43" fmla="*/ 4352406 w 5161168"/>
                  <a:gd name="connsiteY43" fmla="*/ 652032 h 5505322"/>
                  <a:gd name="connsiteX44" fmla="*/ 4259738 w 5161168"/>
                  <a:gd name="connsiteY44" fmla="*/ 462385 h 5505322"/>
                  <a:gd name="connsiteX45" fmla="*/ 3910614 w 5161168"/>
                  <a:gd name="connsiteY45" fmla="*/ 285668 h 5505322"/>
                  <a:gd name="connsiteX46" fmla="*/ 3574421 w 5161168"/>
                  <a:gd name="connsiteY46" fmla="*/ 380492 h 5505322"/>
                  <a:gd name="connsiteX47" fmla="*/ 3552870 w 5161168"/>
                  <a:gd name="connsiteY47" fmla="*/ 399887 h 5505322"/>
                  <a:gd name="connsiteX48" fmla="*/ 3251159 w 5161168"/>
                  <a:gd name="connsiteY48" fmla="*/ 59384 h 5505322"/>
                  <a:gd name="connsiteX49" fmla="*/ 2630495 w 5161168"/>
                  <a:gd name="connsiteY49" fmla="*/ 121882 h 5505322"/>
                  <a:gd name="connsiteX50" fmla="*/ 2488260 w 5161168"/>
                  <a:gd name="connsiteY50" fmla="*/ 328770 h 5505322"/>
                  <a:gd name="connsiteX51" fmla="*/ 2427917 w 5161168"/>
                  <a:gd name="connsiteY51" fmla="*/ 330925 h 5505322"/>
                  <a:gd name="connsiteX52" fmla="*/ 2300768 w 5161168"/>
                  <a:gd name="connsiteY52" fmla="*/ 430059 h 5505322"/>
                  <a:gd name="connsiteX53" fmla="*/ 2259821 w 5161168"/>
                  <a:gd name="connsiteY53" fmla="*/ 509797 h 5505322"/>
                  <a:gd name="connsiteX54" fmla="*/ 2251201 w 5161168"/>
                  <a:gd name="connsiteY54" fmla="*/ 505486 h 5505322"/>
                  <a:gd name="connsiteX55" fmla="*/ 1846045 w 5161168"/>
                  <a:gd name="connsiteY55" fmla="*/ 527037 h 5505322"/>
                  <a:gd name="connsiteX56" fmla="*/ 1559419 w 5161168"/>
                  <a:gd name="connsiteY56" fmla="*/ 766252 h 5505322"/>
                  <a:gd name="connsiteX57" fmla="*/ 1348221 w 5161168"/>
                  <a:gd name="connsiteY57" fmla="*/ 777027 h 5505322"/>
                  <a:gd name="connsiteX58" fmla="*/ 1236157 w 5161168"/>
                  <a:gd name="connsiteY58" fmla="*/ 878316 h 5505322"/>
                  <a:gd name="connsiteX59" fmla="*/ 1208141 w 5161168"/>
                  <a:gd name="connsiteY59" fmla="*/ 947278 h 5505322"/>
                  <a:gd name="connsiteX60" fmla="*/ 1225382 w 5161168"/>
                  <a:gd name="connsiteY60" fmla="*/ 1022706 h 5505322"/>
                  <a:gd name="connsiteX61" fmla="*/ 1236157 w 5161168"/>
                  <a:gd name="connsiteY61" fmla="*/ 1052877 h 5505322"/>
                  <a:gd name="connsiteX62" fmla="*/ 1227537 w 5161168"/>
                  <a:gd name="connsiteY62" fmla="*/ 1061498 h 5505322"/>
                  <a:gd name="connsiteX63" fmla="*/ 1147799 w 5161168"/>
                  <a:gd name="connsiteY63" fmla="*/ 973139 h 5505322"/>
                  <a:gd name="connsiteX64" fmla="*/ 1061595 w 5161168"/>
                  <a:gd name="connsiteY64" fmla="*/ 968829 h 5505322"/>
                  <a:gd name="connsiteX65" fmla="*/ 1059440 w 5161168"/>
                  <a:gd name="connsiteY65" fmla="*/ 964519 h 5505322"/>
                  <a:gd name="connsiteX66" fmla="*/ 1042199 w 5161168"/>
                  <a:gd name="connsiteY66" fmla="*/ 977450 h 5505322"/>
                  <a:gd name="connsiteX67" fmla="*/ 1018494 w 5161168"/>
                  <a:gd name="connsiteY67" fmla="*/ 999000 h 5505322"/>
                  <a:gd name="connsiteX68" fmla="*/ 990478 w 5161168"/>
                  <a:gd name="connsiteY68" fmla="*/ 1078739 h 5505322"/>
                  <a:gd name="connsiteX69" fmla="*/ 988322 w 5161168"/>
                  <a:gd name="connsiteY69" fmla="*/ 1184337 h 5505322"/>
                  <a:gd name="connsiteX70" fmla="*/ 1143488 w 5161168"/>
                  <a:gd name="connsiteY70" fmla="*/ 1391225 h 5505322"/>
                  <a:gd name="connsiteX71" fmla="*/ 1126248 w 5161168"/>
                  <a:gd name="connsiteY71" fmla="*/ 1486049 h 5505322"/>
                  <a:gd name="connsiteX72" fmla="*/ 1333136 w 5161168"/>
                  <a:gd name="connsiteY72" fmla="*/ 1798536 h 5505322"/>
                  <a:gd name="connsiteX73" fmla="*/ 1667173 w 5161168"/>
                  <a:gd name="connsiteY73" fmla="*/ 1850258 h 5505322"/>
                  <a:gd name="connsiteX74" fmla="*/ 1848200 w 5161168"/>
                  <a:gd name="connsiteY74" fmla="*/ 1953702 h 5505322"/>
                  <a:gd name="connsiteX75" fmla="*/ 2417142 w 5161168"/>
                  <a:gd name="connsiteY75" fmla="*/ 1942926 h 5505322"/>
                  <a:gd name="connsiteX76" fmla="*/ 2841693 w 5161168"/>
                  <a:gd name="connsiteY76" fmla="*/ 1667076 h 5505322"/>
                  <a:gd name="connsiteX77" fmla="*/ 2962378 w 5161168"/>
                  <a:gd name="connsiteY77" fmla="*/ 1501135 h 5505322"/>
                  <a:gd name="connsiteX78" fmla="*/ 3117544 w 5161168"/>
                  <a:gd name="connsiteY78" fmla="*/ 1529151 h 5505322"/>
                  <a:gd name="connsiteX79" fmla="*/ 3350293 w 5161168"/>
                  <a:gd name="connsiteY79" fmla="*/ 1440792 h 5505322"/>
                  <a:gd name="connsiteX80" fmla="*/ 3479597 w 5161168"/>
                  <a:gd name="connsiteY80" fmla="*/ 1333038 h 5505322"/>
                  <a:gd name="connsiteX81" fmla="*/ 3535630 w 5161168"/>
                  <a:gd name="connsiteY81" fmla="*/ 1576562 h 5505322"/>
                  <a:gd name="connsiteX82" fmla="*/ 3761913 w 5161168"/>
                  <a:gd name="connsiteY82" fmla="*/ 1792071 h 5505322"/>
                  <a:gd name="connsiteX83" fmla="*/ 3848117 w 5161168"/>
                  <a:gd name="connsiteY83" fmla="*/ 1828707 h 5505322"/>
                  <a:gd name="connsiteX84" fmla="*/ 3701571 w 5161168"/>
                  <a:gd name="connsiteY84" fmla="*/ 2052836 h 5505322"/>
                  <a:gd name="connsiteX85" fmla="*/ 3658469 w 5161168"/>
                  <a:gd name="connsiteY85" fmla="*/ 2212312 h 5505322"/>
                  <a:gd name="connsiteX86" fmla="*/ 3223143 w 5161168"/>
                  <a:gd name="connsiteY86" fmla="*/ 2147659 h 5505322"/>
                  <a:gd name="connsiteX87" fmla="*/ 2936517 w 5161168"/>
                  <a:gd name="connsiteY87" fmla="*/ 2304980 h 5505322"/>
                  <a:gd name="connsiteX88" fmla="*/ 2733939 w 5161168"/>
                  <a:gd name="connsiteY88" fmla="*/ 2397649 h 5505322"/>
                  <a:gd name="connsiteX89" fmla="*/ 2658511 w 5161168"/>
                  <a:gd name="connsiteY89" fmla="*/ 2488162 h 5505322"/>
                  <a:gd name="connsiteX90" fmla="*/ 2613254 w 5161168"/>
                  <a:gd name="connsiteY90" fmla="*/ 2425665 h 5505322"/>
                  <a:gd name="connsiteX91" fmla="*/ 2352490 w 5161168"/>
                  <a:gd name="connsiteY91" fmla="*/ 2315756 h 5505322"/>
                  <a:gd name="connsiteX92" fmla="*/ 1830960 w 5161168"/>
                  <a:gd name="connsiteY92" fmla="*/ 2380408 h 5505322"/>
                  <a:gd name="connsiteX93" fmla="*/ 1632692 w 5161168"/>
                  <a:gd name="connsiteY93" fmla="*/ 2589451 h 5505322"/>
                  <a:gd name="connsiteX94" fmla="*/ 1628382 w 5161168"/>
                  <a:gd name="connsiteY94" fmla="*/ 2580831 h 5505322"/>
                  <a:gd name="connsiteX95" fmla="*/ 1438735 w 5161168"/>
                  <a:gd name="connsiteY95" fmla="*/ 2522644 h 5505322"/>
                  <a:gd name="connsiteX96" fmla="*/ 1376237 w 5161168"/>
                  <a:gd name="connsiteY96" fmla="*/ 2554970 h 5505322"/>
                  <a:gd name="connsiteX97" fmla="*/ 1346066 w 5161168"/>
                  <a:gd name="connsiteY97" fmla="*/ 2501093 h 5505322"/>
                  <a:gd name="connsiteX98" fmla="*/ 1117627 w 5161168"/>
                  <a:gd name="connsiteY98" fmla="*/ 2330841 h 5505322"/>
                  <a:gd name="connsiteX99" fmla="*/ 471103 w 5161168"/>
                  <a:gd name="connsiteY99" fmla="*/ 2391184 h 5505322"/>
                  <a:gd name="connsiteX100" fmla="*/ 296541 w 5161168"/>
                  <a:gd name="connsiteY100" fmla="*/ 2606692 h 5505322"/>
                  <a:gd name="connsiteX101" fmla="*/ 270680 w 5161168"/>
                  <a:gd name="connsiteY101" fmla="*/ 2912713 h 5505322"/>
                  <a:gd name="connsiteX102" fmla="*/ 184477 w 5161168"/>
                  <a:gd name="connsiteY102" fmla="*/ 3108826 h 5505322"/>
                  <a:gd name="connsiteX103" fmla="*/ 234044 w 5161168"/>
                  <a:gd name="connsiteY103" fmla="*/ 3386831 h 5505322"/>
                  <a:gd name="connsiteX104" fmla="*/ 156461 w 5161168"/>
                  <a:gd name="connsiteY104" fmla="*/ 3509671 h 5505322"/>
                  <a:gd name="connsiteX105" fmla="*/ 162926 w 5161168"/>
                  <a:gd name="connsiteY105" fmla="*/ 3783367 h 5505322"/>
                  <a:gd name="connsiteX106" fmla="*/ 218958 w 5161168"/>
                  <a:gd name="connsiteY106" fmla="*/ 3854485 h 5505322"/>
                  <a:gd name="connsiteX107" fmla="*/ 182322 w 5161168"/>
                  <a:gd name="connsiteY107" fmla="*/ 3882500 h 5505322"/>
                  <a:gd name="connsiteX108" fmla="*/ 42241 w 5161168"/>
                  <a:gd name="connsiteY108" fmla="*/ 4098009 h 5505322"/>
                  <a:gd name="connsiteX109" fmla="*/ 85343 w 5161168"/>
                  <a:gd name="connsiteY109" fmla="*/ 4675571 h 5505322"/>
                  <a:gd name="connsiteX110" fmla="*/ 561616 w 5161168"/>
                  <a:gd name="connsiteY110" fmla="*/ 4904009 h 5505322"/>
                  <a:gd name="connsiteX111" fmla="*/ 563771 w 5161168"/>
                  <a:gd name="connsiteY111" fmla="*/ 4904009 h 5505322"/>
                  <a:gd name="connsiteX112" fmla="*/ 572392 w 5161168"/>
                  <a:gd name="connsiteY112" fmla="*/ 4960042 h 5505322"/>
                  <a:gd name="connsiteX113" fmla="*/ 777124 w 5161168"/>
                  <a:gd name="connsiteY113" fmla="*/ 5145379 h 5505322"/>
                  <a:gd name="connsiteX114" fmla="*/ 921515 w 5161168"/>
                  <a:gd name="connsiteY114" fmla="*/ 5132448 h 5505322"/>
                  <a:gd name="connsiteX115" fmla="*/ 999098 w 5161168"/>
                  <a:gd name="connsiteY115" fmla="*/ 5283304 h 5505322"/>
                  <a:gd name="connsiteX116" fmla="*/ 1512007 w 5161168"/>
                  <a:gd name="connsiteY116" fmla="*/ 5505278 h 5505322"/>
                  <a:gd name="connsiteX117" fmla="*/ 1996901 w 5161168"/>
                  <a:gd name="connsiteY117" fmla="*/ 5281149 h 5505322"/>
                  <a:gd name="connsiteX118" fmla="*/ 2093880 w 5161168"/>
                  <a:gd name="connsiteY118" fmla="*/ 5156154 h 5505322"/>
                  <a:gd name="connsiteX119" fmla="*/ 2152067 w 5161168"/>
                  <a:gd name="connsiteY119" fmla="*/ 5182016 h 5505322"/>
                  <a:gd name="connsiteX120" fmla="*/ 2535672 w 5161168"/>
                  <a:gd name="connsiteY120" fmla="*/ 5108742 h 5505322"/>
                  <a:gd name="connsiteX121" fmla="*/ 2561533 w 5161168"/>
                  <a:gd name="connsiteY121" fmla="*/ 5156154 h 5505322"/>
                  <a:gd name="connsiteX122" fmla="*/ 3029185 w 5161168"/>
                  <a:gd name="connsiteY122" fmla="*/ 5414764 h 5505322"/>
                  <a:gd name="connsiteX123" fmla="*/ 3539940 w 5161168"/>
                  <a:gd name="connsiteY123" fmla="*/ 5233737 h 5505322"/>
                  <a:gd name="connsiteX124" fmla="*/ 3619678 w 5161168"/>
                  <a:gd name="connsiteY124" fmla="*/ 5138914 h 5505322"/>
                  <a:gd name="connsiteX125" fmla="*/ 3645539 w 5161168"/>
                  <a:gd name="connsiteY125" fmla="*/ 5182016 h 5505322"/>
                  <a:gd name="connsiteX126" fmla="*/ 4022678 w 5161168"/>
                  <a:gd name="connsiteY126" fmla="*/ 5218652 h 5505322"/>
                  <a:gd name="connsiteX127" fmla="*/ 4164914 w 5161168"/>
                  <a:gd name="connsiteY127" fmla="*/ 5304855 h 5505322"/>
                  <a:gd name="connsiteX128" fmla="*/ 4378267 w 5161168"/>
                  <a:gd name="connsiteY128" fmla="*/ 5347956 h 5505322"/>
                  <a:gd name="connsiteX129" fmla="*/ 4647652 w 5161168"/>
                  <a:gd name="connsiteY129" fmla="*/ 5311320 h 5505322"/>
                  <a:gd name="connsiteX130" fmla="*/ 4910572 w 5161168"/>
                  <a:gd name="connsiteY130" fmla="*/ 5423384 h 5505322"/>
                  <a:gd name="connsiteX131" fmla="*/ 5123925 w 5161168"/>
                  <a:gd name="connsiteY131" fmla="*/ 5235893 h 5505322"/>
                  <a:gd name="connsiteX132" fmla="*/ 5091599 w 5161168"/>
                  <a:gd name="connsiteY132" fmla="*/ 5095812 h 5505322"/>
                  <a:gd name="connsiteX133" fmla="*/ 5037722 w 5161168"/>
                  <a:gd name="connsiteY133" fmla="*/ 5048400 h 5505322"/>
                  <a:gd name="connsiteX134" fmla="*/ 5050653 w 5161168"/>
                  <a:gd name="connsiteY134" fmla="*/ 5033314 h 5505322"/>
                  <a:gd name="connsiteX135" fmla="*/ 4968760 w 5161168"/>
                  <a:gd name="connsiteY135" fmla="*/ 4429892 h 5505322"/>
                  <a:gd name="connsiteX136" fmla="*/ 2802902 w 5161168"/>
                  <a:gd name="connsiteY136" fmla="*/ 1285626 h 5505322"/>
                  <a:gd name="connsiteX137" fmla="*/ 2598169 w 5161168"/>
                  <a:gd name="connsiteY137" fmla="*/ 1298557 h 5505322"/>
                  <a:gd name="connsiteX138" fmla="*/ 2565843 w 5161168"/>
                  <a:gd name="connsiteY138" fmla="*/ 1337348 h 5505322"/>
                  <a:gd name="connsiteX139" fmla="*/ 2757645 w 5161168"/>
                  <a:gd name="connsiteY139" fmla="*/ 1501135 h 5505322"/>
                  <a:gd name="connsiteX140" fmla="*/ 2675752 w 5161168"/>
                  <a:gd name="connsiteY140" fmla="*/ 1699402 h 5505322"/>
                  <a:gd name="connsiteX141" fmla="*/ 2518431 w 5161168"/>
                  <a:gd name="connsiteY141" fmla="*/ 1675696 h 5505322"/>
                  <a:gd name="connsiteX142" fmla="*/ 2490415 w 5161168"/>
                  <a:gd name="connsiteY142" fmla="*/ 1764055 h 5505322"/>
                  <a:gd name="connsiteX143" fmla="*/ 2035692 w 5161168"/>
                  <a:gd name="connsiteY143" fmla="*/ 1908445 h 5505322"/>
                  <a:gd name="connsiteX144" fmla="*/ 1811564 w 5161168"/>
                  <a:gd name="connsiteY144" fmla="*/ 1757589 h 5505322"/>
                  <a:gd name="connsiteX145" fmla="*/ 1796478 w 5161168"/>
                  <a:gd name="connsiteY145" fmla="*/ 1667076 h 5505322"/>
                  <a:gd name="connsiteX146" fmla="*/ 1787858 w 5161168"/>
                  <a:gd name="connsiteY146" fmla="*/ 1671386 h 5505322"/>
                  <a:gd name="connsiteX147" fmla="*/ 1572350 w 5161168"/>
                  <a:gd name="connsiteY147" fmla="*/ 1712333 h 5505322"/>
                  <a:gd name="connsiteX148" fmla="*/ 1421494 w 5161168"/>
                  <a:gd name="connsiteY148" fmla="*/ 1606734 h 5505322"/>
                  <a:gd name="connsiteX149" fmla="*/ 1425804 w 5161168"/>
                  <a:gd name="connsiteY149" fmla="*/ 1602423 h 5505322"/>
                  <a:gd name="connsiteX150" fmla="*/ 1591746 w 5161168"/>
                  <a:gd name="connsiteY150" fmla="*/ 1567942 h 5505322"/>
                  <a:gd name="connsiteX151" fmla="*/ 1307275 w 5161168"/>
                  <a:gd name="connsiteY151" fmla="*/ 1501135 h 5505322"/>
                  <a:gd name="connsiteX152" fmla="*/ 1182280 w 5161168"/>
                  <a:gd name="connsiteY152" fmla="*/ 1231749 h 5505322"/>
                  <a:gd name="connsiteX153" fmla="*/ 1190900 w 5161168"/>
                  <a:gd name="connsiteY153" fmla="*/ 1354589 h 5505322"/>
                  <a:gd name="connsiteX154" fmla="*/ 1186590 w 5161168"/>
                  <a:gd name="connsiteY154" fmla="*/ 1363209 h 5505322"/>
                  <a:gd name="connsiteX155" fmla="*/ 1083146 w 5161168"/>
                  <a:gd name="connsiteY155" fmla="*/ 1128305 h 5505322"/>
                  <a:gd name="connsiteX156" fmla="*/ 1251242 w 5161168"/>
                  <a:gd name="connsiteY156" fmla="*/ 1126150 h 5505322"/>
                  <a:gd name="connsiteX157" fmla="*/ 1283569 w 5161168"/>
                  <a:gd name="connsiteY157" fmla="*/ 1102444 h 5505322"/>
                  <a:gd name="connsiteX158" fmla="*/ 1298654 w 5161168"/>
                  <a:gd name="connsiteY158" fmla="*/ 1100289 h 5505322"/>
                  <a:gd name="connsiteX159" fmla="*/ 1294344 w 5161168"/>
                  <a:gd name="connsiteY159" fmla="*/ 1061498 h 5505322"/>
                  <a:gd name="connsiteX160" fmla="*/ 1363307 w 5161168"/>
                  <a:gd name="connsiteY160" fmla="*/ 902022 h 5505322"/>
                  <a:gd name="connsiteX161" fmla="*/ 1509852 w 5161168"/>
                  <a:gd name="connsiteY161" fmla="*/ 856765 h 5505322"/>
                  <a:gd name="connsiteX162" fmla="*/ 1606831 w 5161168"/>
                  <a:gd name="connsiteY162" fmla="*/ 947278 h 5505322"/>
                  <a:gd name="connsiteX163" fmla="*/ 1731826 w 5161168"/>
                  <a:gd name="connsiteY163" fmla="*/ 746856 h 5505322"/>
                  <a:gd name="connsiteX164" fmla="*/ 1953799 w 5161168"/>
                  <a:gd name="connsiteY164" fmla="*/ 714530 h 5505322"/>
                  <a:gd name="connsiteX165" fmla="*/ 2044313 w 5161168"/>
                  <a:gd name="connsiteY165" fmla="*/ 785647 h 5505322"/>
                  <a:gd name="connsiteX166" fmla="*/ 2106810 w 5161168"/>
                  <a:gd name="connsiteY166" fmla="*/ 714530 h 5505322"/>
                  <a:gd name="connsiteX167" fmla="*/ 2330939 w 5161168"/>
                  <a:gd name="connsiteY167" fmla="*/ 725305 h 5505322"/>
                  <a:gd name="connsiteX168" fmla="*/ 2438693 w 5161168"/>
                  <a:gd name="connsiteY168" fmla="*/ 921417 h 5505322"/>
                  <a:gd name="connsiteX169" fmla="*/ 2436538 w 5161168"/>
                  <a:gd name="connsiteY169" fmla="*/ 966674 h 5505322"/>
                  <a:gd name="connsiteX170" fmla="*/ 2636961 w 5161168"/>
                  <a:gd name="connsiteY170" fmla="*/ 949434 h 5505322"/>
                  <a:gd name="connsiteX171" fmla="*/ 2783506 w 5161168"/>
                  <a:gd name="connsiteY171" fmla="*/ 772717 h 5505322"/>
                  <a:gd name="connsiteX172" fmla="*/ 2787816 w 5161168"/>
                  <a:gd name="connsiteY172" fmla="*/ 781337 h 5505322"/>
                  <a:gd name="connsiteX173" fmla="*/ 2809367 w 5161168"/>
                  <a:gd name="connsiteY173" fmla="*/ 1279161 h 5505322"/>
                  <a:gd name="connsiteX174" fmla="*/ 2802902 w 5161168"/>
                  <a:gd name="connsiteY174" fmla="*/ 1285626 h 5505322"/>
                  <a:gd name="connsiteX175" fmla="*/ 2824453 w 5161168"/>
                  <a:gd name="connsiteY175" fmla="*/ 2641173 h 5505322"/>
                  <a:gd name="connsiteX176" fmla="*/ 2977464 w 5161168"/>
                  <a:gd name="connsiteY176" fmla="*/ 2378253 h 5505322"/>
                  <a:gd name="connsiteX177" fmla="*/ 3220988 w 5161168"/>
                  <a:gd name="connsiteY177" fmla="*/ 2270499 h 5505322"/>
                  <a:gd name="connsiteX178" fmla="*/ 3425720 w 5161168"/>
                  <a:gd name="connsiteY178" fmla="*/ 2335152 h 5505322"/>
                  <a:gd name="connsiteX179" fmla="*/ 3421410 w 5161168"/>
                  <a:gd name="connsiteY179" fmla="*/ 2341617 h 5505322"/>
                  <a:gd name="connsiteX180" fmla="*/ 3117544 w 5161168"/>
                  <a:gd name="connsiteY180" fmla="*/ 2483852 h 5505322"/>
                  <a:gd name="connsiteX181" fmla="*/ 3531320 w 5161168"/>
                  <a:gd name="connsiteY181" fmla="*/ 2427820 h 5505322"/>
                  <a:gd name="connsiteX182" fmla="*/ 3889063 w 5161168"/>
                  <a:gd name="connsiteY182" fmla="*/ 2647639 h 5505322"/>
                  <a:gd name="connsiteX183" fmla="*/ 3671400 w 5161168"/>
                  <a:gd name="connsiteY183" fmla="*/ 2367478 h 5505322"/>
                  <a:gd name="connsiteX184" fmla="*/ 3667090 w 5161168"/>
                  <a:gd name="connsiteY184" fmla="*/ 2358857 h 5505322"/>
                  <a:gd name="connsiteX185" fmla="*/ 3850272 w 5161168"/>
                  <a:gd name="connsiteY185" fmla="*/ 2313601 h 5505322"/>
                  <a:gd name="connsiteX186" fmla="*/ 3807170 w 5161168"/>
                  <a:gd name="connsiteY186" fmla="*/ 2248948 h 5505322"/>
                  <a:gd name="connsiteX187" fmla="*/ 3925700 w 5161168"/>
                  <a:gd name="connsiteY187" fmla="*/ 2009734 h 5505322"/>
                  <a:gd name="connsiteX188" fmla="*/ 4173534 w 5161168"/>
                  <a:gd name="connsiteY188" fmla="*/ 2029130 h 5505322"/>
                  <a:gd name="connsiteX189" fmla="*/ 3906304 w 5161168"/>
                  <a:gd name="connsiteY189" fmla="*/ 1899825 h 5505322"/>
                  <a:gd name="connsiteX190" fmla="*/ 3904149 w 5161168"/>
                  <a:gd name="connsiteY190" fmla="*/ 1891204 h 5505322"/>
                  <a:gd name="connsiteX191" fmla="*/ 4158448 w 5161168"/>
                  <a:gd name="connsiteY191" fmla="*/ 1725263 h 5505322"/>
                  <a:gd name="connsiteX192" fmla="*/ 3692951 w 5161168"/>
                  <a:gd name="connsiteY192" fmla="*/ 1600268 h 5505322"/>
                  <a:gd name="connsiteX193" fmla="*/ 3641229 w 5161168"/>
                  <a:gd name="connsiteY193" fmla="*/ 1481739 h 5505322"/>
                  <a:gd name="connsiteX194" fmla="*/ 3641229 w 5161168"/>
                  <a:gd name="connsiteY194" fmla="*/ 1380450 h 5505322"/>
                  <a:gd name="connsiteX195" fmla="*/ 3688641 w 5161168"/>
                  <a:gd name="connsiteY195" fmla="*/ 1367519 h 5505322"/>
                  <a:gd name="connsiteX196" fmla="*/ 3761913 w 5161168"/>
                  <a:gd name="connsiteY196" fmla="*/ 1350279 h 5505322"/>
                  <a:gd name="connsiteX197" fmla="*/ 3800705 w 5161168"/>
                  <a:gd name="connsiteY197" fmla="*/ 1324418 h 5505322"/>
                  <a:gd name="connsiteX198" fmla="*/ 3550715 w 5161168"/>
                  <a:gd name="connsiteY198" fmla="*/ 1233904 h 5505322"/>
                  <a:gd name="connsiteX199" fmla="*/ 3475287 w 5161168"/>
                  <a:gd name="connsiteY199" fmla="*/ 1070118 h 5505322"/>
                  <a:gd name="connsiteX200" fmla="*/ 3473132 w 5161168"/>
                  <a:gd name="connsiteY200" fmla="*/ 1059343 h 5505322"/>
                  <a:gd name="connsiteX201" fmla="*/ 3434341 w 5161168"/>
                  <a:gd name="connsiteY201" fmla="*/ 1126150 h 5505322"/>
                  <a:gd name="connsiteX202" fmla="*/ 2951602 w 5161168"/>
                  <a:gd name="connsiteY202" fmla="*/ 1212354 h 5505322"/>
                  <a:gd name="connsiteX203" fmla="*/ 2856779 w 5161168"/>
                  <a:gd name="connsiteY203" fmla="*/ 904177 h 5505322"/>
                  <a:gd name="connsiteX204" fmla="*/ 3033496 w 5161168"/>
                  <a:gd name="connsiteY204" fmla="*/ 725305 h 5505322"/>
                  <a:gd name="connsiteX205" fmla="*/ 2492570 w 5161168"/>
                  <a:gd name="connsiteY205" fmla="*/ 785647 h 5505322"/>
                  <a:gd name="connsiteX206" fmla="*/ 2483950 w 5161168"/>
                  <a:gd name="connsiteY206" fmla="*/ 783492 h 5505322"/>
                  <a:gd name="connsiteX207" fmla="*/ 2552912 w 5161168"/>
                  <a:gd name="connsiteY207" fmla="*/ 563674 h 5505322"/>
                  <a:gd name="connsiteX208" fmla="*/ 2335249 w 5161168"/>
                  <a:gd name="connsiteY208" fmla="*/ 624016 h 5505322"/>
                  <a:gd name="connsiteX209" fmla="*/ 2326629 w 5161168"/>
                  <a:gd name="connsiteY209" fmla="*/ 619706 h 5505322"/>
                  <a:gd name="connsiteX210" fmla="*/ 2464554 w 5161168"/>
                  <a:gd name="connsiteY210" fmla="*/ 451609 h 5505322"/>
                  <a:gd name="connsiteX211" fmla="*/ 2481794 w 5161168"/>
                  <a:gd name="connsiteY211" fmla="*/ 449454 h 5505322"/>
                  <a:gd name="connsiteX212" fmla="*/ 2505500 w 5161168"/>
                  <a:gd name="connsiteY212" fmla="*/ 417128 h 5505322"/>
                  <a:gd name="connsiteX213" fmla="*/ 2522741 w 5161168"/>
                  <a:gd name="connsiteY213" fmla="*/ 369716 h 5505322"/>
                  <a:gd name="connsiteX214" fmla="*/ 2567998 w 5161168"/>
                  <a:gd name="connsiteY214" fmla="*/ 322305 h 5505322"/>
                  <a:gd name="connsiteX215" fmla="*/ 2781351 w 5161168"/>
                  <a:gd name="connsiteY215" fmla="*/ 300754 h 5505322"/>
                  <a:gd name="connsiteX216" fmla="*/ 2820142 w 5161168"/>
                  <a:gd name="connsiteY216" fmla="*/ 184379 h 5505322"/>
                  <a:gd name="connsiteX217" fmla="*/ 2960223 w 5161168"/>
                  <a:gd name="connsiteY217" fmla="*/ 93866 h 5505322"/>
                  <a:gd name="connsiteX218" fmla="*/ 3173576 w 5161168"/>
                  <a:gd name="connsiteY218" fmla="*/ 111106 h 5505322"/>
                  <a:gd name="connsiteX219" fmla="*/ 3268400 w 5161168"/>
                  <a:gd name="connsiteY219" fmla="*/ 240411 h 5505322"/>
                  <a:gd name="connsiteX220" fmla="*/ 3399859 w 5161168"/>
                  <a:gd name="connsiteY220" fmla="*/ 348166 h 5505322"/>
                  <a:gd name="connsiteX221" fmla="*/ 3462357 w 5161168"/>
                  <a:gd name="connsiteY221" fmla="*/ 604620 h 5505322"/>
                  <a:gd name="connsiteX222" fmla="*/ 3516234 w 5161168"/>
                  <a:gd name="connsiteY222" fmla="*/ 600310 h 5505322"/>
                  <a:gd name="connsiteX223" fmla="*/ 3539940 w 5161168"/>
                  <a:gd name="connsiteY223" fmla="*/ 550743 h 5505322"/>
                  <a:gd name="connsiteX224" fmla="*/ 3800705 w 5161168"/>
                  <a:gd name="connsiteY224" fmla="*/ 352476 h 5505322"/>
                  <a:gd name="connsiteX225" fmla="*/ 4149828 w 5161168"/>
                  <a:gd name="connsiteY225" fmla="*/ 652032 h 5505322"/>
                  <a:gd name="connsiteX226" fmla="*/ 4412748 w 5161168"/>
                  <a:gd name="connsiteY226" fmla="*/ 785647 h 5505322"/>
                  <a:gd name="connsiteX227" fmla="*/ 4445075 w 5161168"/>
                  <a:gd name="connsiteY227" fmla="*/ 1001155 h 5505322"/>
                  <a:gd name="connsiteX228" fmla="*/ 4479556 w 5161168"/>
                  <a:gd name="connsiteY228" fmla="*/ 988225 h 5505322"/>
                  <a:gd name="connsiteX229" fmla="*/ 4807128 w 5161168"/>
                  <a:gd name="connsiteY229" fmla="*/ 1052877 h 5505322"/>
                  <a:gd name="connsiteX230" fmla="*/ 4962294 w 5161168"/>
                  <a:gd name="connsiteY230" fmla="*/ 1608889 h 5505322"/>
                  <a:gd name="connsiteX231" fmla="*/ 4953674 w 5161168"/>
                  <a:gd name="connsiteY231" fmla="*/ 1606734 h 5505322"/>
                  <a:gd name="connsiteX232" fmla="*/ 4837299 w 5161168"/>
                  <a:gd name="connsiteY232" fmla="*/ 1425707 h 5505322"/>
                  <a:gd name="connsiteX233" fmla="*/ 4873936 w 5161168"/>
                  <a:gd name="connsiteY233" fmla="*/ 1785605 h 5505322"/>
                  <a:gd name="connsiteX234" fmla="*/ 4636877 w 5161168"/>
                  <a:gd name="connsiteY234" fmla="*/ 2141194 h 5505322"/>
                  <a:gd name="connsiteX235" fmla="*/ 4802818 w 5161168"/>
                  <a:gd name="connsiteY235" fmla="*/ 2033440 h 5505322"/>
                  <a:gd name="connsiteX236" fmla="*/ 4906262 w 5161168"/>
                  <a:gd name="connsiteY236" fmla="*/ 1856723 h 5505322"/>
                  <a:gd name="connsiteX237" fmla="*/ 4914883 w 5161168"/>
                  <a:gd name="connsiteY237" fmla="*/ 1856723 h 5505322"/>
                  <a:gd name="connsiteX238" fmla="*/ 4936433 w 5161168"/>
                  <a:gd name="connsiteY238" fmla="*/ 1970942 h 5505322"/>
                  <a:gd name="connsiteX239" fmla="*/ 4854540 w 5161168"/>
                  <a:gd name="connsiteY239" fmla="*/ 2266189 h 5505322"/>
                  <a:gd name="connsiteX240" fmla="*/ 4593775 w 5161168"/>
                  <a:gd name="connsiteY240" fmla="*/ 2451526 h 5505322"/>
                  <a:gd name="connsiteX241" fmla="*/ 4421369 w 5161168"/>
                  <a:gd name="connsiteY241" fmla="*/ 2470922 h 5505322"/>
                  <a:gd name="connsiteX242" fmla="*/ 4451540 w 5161168"/>
                  <a:gd name="connsiteY242" fmla="*/ 2651949 h 5505322"/>
                  <a:gd name="connsiteX243" fmla="*/ 4445075 w 5161168"/>
                  <a:gd name="connsiteY243" fmla="*/ 2654104 h 5505322"/>
                  <a:gd name="connsiteX244" fmla="*/ 4242497 w 5161168"/>
                  <a:gd name="connsiteY244" fmla="*/ 2667034 h 5505322"/>
                  <a:gd name="connsiteX245" fmla="*/ 4236032 w 5161168"/>
                  <a:gd name="connsiteY245" fmla="*/ 2669189 h 5505322"/>
                  <a:gd name="connsiteX246" fmla="*/ 4397663 w 5161168"/>
                  <a:gd name="connsiteY246" fmla="*/ 2718756 h 5505322"/>
                  <a:gd name="connsiteX247" fmla="*/ 4406283 w 5161168"/>
                  <a:gd name="connsiteY247" fmla="*/ 3154083 h 5505322"/>
                  <a:gd name="connsiteX248" fmla="*/ 4179999 w 5161168"/>
                  <a:gd name="connsiteY248" fmla="*/ 3240286 h 5505322"/>
                  <a:gd name="connsiteX249" fmla="*/ 4018368 w 5161168"/>
                  <a:gd name="connsiteY249" fmla="*/ 3143307 h 5505322"/>
                  <a:gd name="connsiteX250" fmla="*/ 4020523 w 5161168"/>
                  <a:gd name="connsiteY250" fmla="*/ 3210115 h 5505322"/>
                  <a:gd name="connsiteX251" fmla="*/ 3990352 w 5161168"/>
                  <a:gd name="connsiteY251" fmla="*/ 3304939 h 5505322"/>
                  <a:gd name="connsiteX252" fmla="*/ 3923545 w 5161168"/>
                  <a:gd name="connsiteY252" fmla="*/ 3289853 h 5505322"/>
                  <a:gd name="connsiteX253" fmla="*/ 3901994 w 5161168"/>
                  <a:gd name="connsiteY253" fmla="*/ 3214425 h 5505322"/>
                  <a:gd name="connsiteX254" fmla="*/ 3699416 w 5161168"/>
                  <a:gd name="connsiteY254" fmla="*/ 3434244 h 5505322"/>
                  <a:gd name="connsiteX255" fmla="*/ 3335207 w 5161168"/>
                  <a:gd name="connsiteY255" fmla="*/ 3373901 h 5505322"/>
                  <a:gd name="connsiteX256" fmla="*/ 2994704 w 5161168"/>
                  <a:gd name="connsiteY256" fmla="*/ 2716601 h 5505322"/>
                  <a:gd name="connsiteX257" fmla="*/ 2878330 w 5161168"/>
                  <a:gd name="connsiteY257" fmla="*/ 2955815 h 5505322"/>
                  <a:gd name="connsiteX258" fmla="*/ 2869709 w 5161168"/>
                  <a:gd name="connsiteY258" fmla="*/ 2957970 h 5505322"/>
                  <a:gd name="connsiteX259" fmla="*/ 2824453 w 5161168"/>
                  <a:gd name="connsiteY259" fmla="*/ 2641173 h 5505322"/>
                  <a:gd name="connsiteX260" fmla="*/ 309471 w 5161168"/>
                  <a:gd name="connsiteY260" fmla="*/ 3054949 h 5505322"/>
                  <a:gd name="connsiteX261" fmla="*/ 410760 w 5161168"/>
                  <a:gd name="connsiteY261" fmla="*/ 2882542 h 5505322"/>
                  <a:gd name="connsiteX262" fmla="*/ 552996 w 5161168"/>
                  <a:gd name="connsiteY262" fmla="*/ 2755393 h 5505322"/>
                  <a:gd name="connsiteX263" fmla="*/ 322402 w 5161168"/>
                  <a:gd name="connsiteY263" fmla="*/ 2897628 h 5505322"/>
                  <a:gd name="connsiteX264" fmla="*/ 313782 w 5161168"/>
                  <a:gd name="connsiteY264" fmla="*/ 2895473 h 5505322"/>
                  <a:gd name="connsiteX265" fmla="*/ 408605 w 5161168"/>
                  <a:gd name="connsiteY265" fmla="*/ 2598072 h 5505322"/>
                  <a:gd name="connsiteX266" fmla="*/ 706007 w 5161168"/>
                  <a:gd name="connsiteY266" fmla="*/ 2384718 h 5505322"/>
                  <a:gd name="connsiteX267" fmla="*/ 1009873 w 5161168"/>
                  <a:gd name="connsiteY267" fmla="*/ 2397649 h 5505322"/>
                  <a:gd name="connsiteX268" fmla="*/ 1227537 w 5161168"/>
                  <a:gd name="connsiteY268" fmla="*/ 2542039 h 5505322"/>
                  <a:gd name="connsiteX269" fmla="*/ 1264173 w 5161168"/>
                  <a:gd name="connsiteY269" fmla="*/ 2669189 h 5505322"/>
                  <a:gd name="connsiteX270" fmla="*/ 1369772 w 5161168"/>
                  <a:gd name="connsiteY270" fmla="*/ 2764013 h 5505322"/>
                  <a:gd name="connsiteX271" fmla="*/ 1462441 w 5161168"/>
                  <a:gd name="connsiteY271" fmla="*/ 2925644 h 5505322"/>
                  <a:gd name="connsiteX272" fmla="*/ 1367617 w 5161168"/>
                  <a:gd name="connsiteY272" fmla="*/ 2671344 h 5505322"/>
                  <a:gd name="connsiteX273" fmla="*/ 1365462 w 5161168"/>
                  <a:gd name="connsiteY273" fmla="*/ 2662724 h 5505322"/>
                  <a:gd name="connsiteX274" fmla="*/ 1736136 w 5161168"/>
                  <a:gd name="connsiteY274" fmla="*/ 2768323 h 5505322"/>
                  <a:gd name="connsiteX275" fmla="*/ 1818029 w 5161168"/>
                  <a:gd name="connsiteY275" fmla="*/ 2682120 h 5505322"/>
                  <a:gd name="connsiteX276" fmla="*/ 2083104 w 5161168"/>
                  <a:gd name="connsiteY276" fmla="*/ 2591606 h 5505322"/>
                  <a:gd name="connsiteX277" fmla="*/ 1846045 w 5161168"/>
                  <a:gd name="connsiteY277" fmla="*/ 2578676 h 5505322"/>
                  <a:gd name="connsiteX278" fmla="*/ 1839580 w 5161168"/>
                  <a:gd name="connsiteY278" fmla="*/ 2570055 h 5505322"/>
                  <a:gd name="connsiteX279" fmla="*/ 2132671 w 5161168"/>
                  <a:gd name="connsiteY279" fmla="*/ 2408424 h 5505322"/>
                  <a:gd name="connsiteX280" fmla="*/ 2453779 w 5161168"/>
                  <a:gd name="connsiteY280" fmla="*/ 2477387 h 5505322"/>
                  <a:gd name="connsiteX281" fmla="*/ 2645581 w 5161168"/>
                  <a:gd name="connsiteY281" fmla="*/ 2699360 h 5505322"/>
                  <a:gd name="connsiteX282" fmla="*/ 2669287 w 5161168"/>
                  <a:gd name="connsiteY282" fmla="*/ 2910558 h 5505322"/>
                  <a:gd name="connsiteX283" fmla="*/ 2755490 w 5161168"/>
                  <a:gd name="connsiteY283" fmla="*/ 2929954 h 5505322"/>
                  <a:gd name="connsiteX284" fmla="*/ 2755490 w 5161168"/>
                  <a:gd name="connsiteY284" fmla="*/ 3126067 h 5505322"/>
                  <a:gd name="connsiteX285" fmla="*/ 2634805 w 5161168"/>
                  <a:gd name="connsiteY285" fmla="*/ 3225200 h 5505322"/>
                  <a:gd name="connsiteX286" fmla="*/ 2593859 w 5161168"/>
                  <a:gd name="connsiteY286" fmla="*/ 3192874 h 5505322"/>
                  <a:gd name="connsiteX287" fmla="*/ 2350334 w 5161168"/>
                  <a:gd name="connsiteY287" fmla="*/ 3462259 h 5505322"/>
                  <a:gd name="connsiteX288" fmla="*/ 2128361 w 5161168"/>
                  <a:gd name="connsiteY288" fmla="*/ 3464415 h 5505322"/>
                  <a:gd name="connsiteX289" fmla="*/ 1949489 w 5161168"/>
                  <a:gd name="connsiteY289" fmla="*/ 3343730 h 5505322"/>
                  <a:gd name="connsiteX290" fmla="*/ 1951644 w 5161168"/>
                  <a:gd name="connsiteY290" fmla="*/ 3337265 h 5505322"/>
                  <a:gd name="connsiteX291" fmla="*/ 2063708 w 5161168"/>
                  <a:gd name="connsiteY291" fmla="*/ 3272612 h 5505322"/>
                  <a:gd name="connsiteX292" fmla="*/ 2014142 w 5161168"/>
                  <a:gd name="connsiteY292" fmla="*/ 3281233 h 5505322"/>
                  <a:gd name="connsiteX293" fmla="*/ 1787858 w 5161168"/>
                  <a:gd name="connsiteY293" fmla="*/ 3201495 h 5505322"/>
                  <a:gd name="connsiteX294" fmla="*/ 1757687 w 5161168"/>
                  <a:gd name="connsiteY294" fmla="*/ 3285543 h 5505322"/>
                  <a:gd name="connsiteX295" fmla="*/ 1565884 w 5161168"/>
                  <a:gd name="connsiteY295" fmla="*/ 3442864 h 5505322"/>
                  <a:gd name="connsiteX296" fmla="*/ 1272793 w 5161168"/>
                  <a:gd name="connsiteY296" fmla="*/ 3401917 h 5505322"/>
                  <a:gd name="connsiteX297" fmla="*/ 1180125 w 5161168"/>
                  <a:gd name="connsiteY297" fmla="*/ 3270457 h 5505322"/>
                  <a:gd name="connsiteX298" fmla="*/ 947376 w 5161168"/>
                  <a:gd name="connsiteY298" fmla="*/ 3490275 h 5505322"/>
                  <a:gd name="connsiteX299" fmla="*/ 568081 w 5161168"/>
                  <a:gd name="connsiteY299" fmla="*/ 3522602 h 5505322"/>
                  <a:gd name="connsiteX300" fmla="*/ 440931 w 5161168"/>
                  <a:gd name="connsiteY300" fmla="*/ 3427778 h 5505322"/>
                  <a:gd name="connsiteX301" fmla="*/ 406450 w 5161168"/>
                  <a:gd name="connsiteY301" fmla="*/ 3270457 h 5505322"/>
                  <a:gd name="connsiteX302" fmla="*/ 348263 w 5161168"/>
                  <a:gd name="connsiteY302" fmla="*/ 3505361 h 5505322"/>
                  <a:gd name="connsiteX303" fmla="*/ 339643 w 5161168"/>
                  <a:gd name="connsiteY303" fmla="*/ 3507516 h 5505322"/>
                  <a:gd name="connsiteX304" fmla="*/ 309471 w 5161168"/>
                  <a:gd name="connsiteY304" fmla="*/ 3054949 h 5505322"/>
                  <a:gd name="connsiteX305" fmla="*/ 2509811 w 5161168"/>
                  <a:gd name="connsiteY305" fmla="*/ 4544111 h 5505322"/>
                  <a:gd name="connsiteX306" fmla="*/ 2361110 w 5161168"/>
                  <a:gd name="connsiteY306" fmla="*/ 4481613 h 5505322"/>
                  <a:gd name="connsiteX307" fmla="*/ 2499035 w 5161168"/>
                  <a:gd name="connsiteY307" fmla="*/ 4830737 h 5505322"/>
                  <a:gd name="connsiteX308" fmla="*/ 2195169 w 5161168"/>
                  <a:gd name="connsiteY308" fmla="*/ 5093657 h 5505322"/>
                  <a:gd name="connsiteX309" fmla="*/ 2188703 w 5161168"/>
                  <a:gd name="connsiteY309" fmla="*/ 5087191 h 5505322"/>
                  <a:gd name="connsiteX310" fmla="*/ 2108965 w 5161168"/>
                  <a:gd name="connsiteY310" fmla="*/ 4832892 h 5505322"/>
                  <a:gd name="connsiteX311" fmla="*/ 2005521 w 5161168"/>
                  <a:gd name="connsiteY311" fmla="*/ 4796255 h 5505322"/>
                  <a:gd name="connsiteX312" fmla="*/ 2007676 w 5161168"/>
                  <a:gd name="connsiteY312" fmla="*/ 5117363 h 5505322"/>
                  <a:gd name="connsiteX313" fmla="*/ 1848200 w 5161168"/>
                  <a:gd name="connsiteY313" fmla="*/ 5231582 h 5505322"/>
                  <a:gd name="connsiteX314" fmla="*/ 1721050 w 5161168"/>
                  <a:gd name="connsiteY314" fmla="*/ 5147534 h 5505322"/>
                  <a:gd name="connsiteX315" fmla="*/ 1483991 w 5161168"/>
                  <a:gd name="connsiteY315" fmla="*/ 5291924 h 5505322"/>
                  <a:gd name="connsiteX316" fmla="*/ 1186590 w 5161168"/>
                  <a:gd name="connsiteY316" fmla="*/ 5268219 h 5505322"/>
                  <a:gd name="connsiteX317" fmla="*/ 979702 w 5161168"/>
                  <a:gd name="connsiteY317" fmla="*/ 5054865 h 5505322"/>
                  <a:gd name="connsiteX318" fmla="*/ 973237 w 5161168"/>
                  <a:gd name="connsiteY318" fmla="*/ 4910475 h 5505322"/>
                  <a:gd name="connsiteX319" fmla="*/ 887034 w 5161168"/>
                  <a:gd name="connsiteY319" fmla="*/ 4923406 h 5505322"/>
                  <a:gd name="connsiteX320" fmla="*/ 649974 w 5161168"/>
                  <a:gd name="connsiteY320" fmla="*/ 4807031 h 5505322"/>
                  <a:gd name="connsiteX321" fmla="*/ 540065 w 5161168"/>
                  <a:gd name="connsiteY321" fmla="*/ 4647555 h 5505322"/>
                  <a:gd name="connsiteX322" fmla="*/ 576702 w 5161168"/>
                  <a:gd name="connsiteY322" fmla="*/ 4817806 h 5505322"/>
                  <a:gd name="connsiteX323" fmla="*/ 572392 w 5161168"/>
                  <a:gd name="connsiteY323" fmla="*/ 4824272 h 5505322"/>
                  <a:gd name="connsiteX324" fmla="*/ 387054 w 5161168"/>
                  <a:gd name="connsiteY324" fmla="*/ 4776860 h 5505322"/>
                  <a:gd name="connsiteX325" fmla="*/ 96118 w 5161168"/>
                  <a:gd name="connsiteY325" fmla="*/ 4238089 h 5505322"/>
                  <a:gd name="connsiteX326" fmla="*/ 488343 w 5161168"/>
                  <a:gd name="connsiteY326" fmla="*/ 3843709 h 5505322"/>
                  <a:gd name="connsiteX327" fmla="*/ 279300 w 5161168"/>
                  <a:gd name="connsiteY327" fmla="*/ 3824313 h 5505322"/>
                  <a:gd name="connsiteX328" fmla="*/ 272835 w 5161168"/>
                  <a:gd name="connsiteY328" fmla="*/ 3817848 h 5505322"/>
                  <a:gd name="connsiteX329" fmla="*/ 438776 w 5161168"/>
                  <a:gd name="connsiteY329" fmla="*/ 3647597 h 5505322"/>
                  <a:gd name="connsiteX330" fmla="*/ 671525 w 5161168"/>
                  <a:gd name="connsiteY330" fmla="*/ 3638976 h 5505322"/>
                  <a:gd name="connsiteX331" fmla="*/ 863328 w 5161168"/>
                  <a:gd name="connsiteY331" fmla="*/ 3731645 h 5505322"/>
                  <a:gd name="connsiteX332" fmla="*/ 917205 w 5161168"/>
                  <a:gd name="connsiteY332" fmla="*/ 3897586 h 5505322"/>
                  <a:gd name="connsiteX333" fmla="*/ 986167 w 5161168"/>
                  <a:gd name="connsiteY333" fmla="*/ 3895431 h 5505322"/>
                  <a:gd name="connsiteX334" fmla="*/ 1143488 w 5161168"/>
                  <a:gd name="connsiteY334" fmla="*/ 3929912 h 5505322"/>
                  <a:gd name="connsiteX335" fmla="*/ 1318050 w 5161168"/>
                  <a:gd name="connsiteY335" fmla="*/ 4136800 h 5505322"/>
                  <a:gd name="connsiteX336" fmla="*/ 1318050 w 5161168"/>
                  <a:gd name="connsiteY336" fmla="*/ 4138955 h 5505322"/>
                  <a:gd name="connsiteX337" fmla="*/ 1318050 w 5161168"/>
                  <a:gd name="connsiteY337" fmla="*/ 4138955 h 5505322"/>
                  <a:gd name="connsiteX338" fmla="*/ 1341756 w 5161168"/>
                  <a:gd name="connsiteY338" fmla="*/ 4304897 h 5505322"/>
                  <a:gd name="connsiteX339" fmla="*/ 1354686 w 5161168"/>
                  <a:gd name="connsiteY339" fmla="*/ 4373859 h 5505322"/>
                  <a:gd name="connsiteX340" fmla="*/ 1759842 w 5161168"/>
                  <a:gd name="connsiteY340" fmla="*/ 4162661 h 5505322"/>
                  <a:gd name="connsiteX341" fmla="*/ 1930093 w 5161168"/>
                  <a:gd name="connsiteY341" fmla="*/ 4347998 h 5505322"/>
                  <a:gd name="connsiteX342" fmla="*/ 1964575 w 5161168"/>
                  <a:gd name="connsiteY342" fmla="*/ 4332913 h 5505322"/>
                  <a:gd name="connsiteX343" fmla="*/ 2089570 w 5161168"/>
                  <a:gd name="connsiteY343" fmla="*/ 4425582 h 5505322"/>
                  <a:gd name="connsiteX344" fmla="*/ 2333094 w 5161168"/>
                  <a:gd name="connsiteY344" fmla="*/ 4324292 h 5505322"/>
                  <a:gd name="connsiteX345" fmla="*/ 2518431 w 5161168"/>
                  <a:gd name="connsiteY345" fmla="*/ 4537646 h 5505322"/>
                  <a:gd name="connsiteX346" fmla="*/ 2509811 w 5161168"/>
                  <a:gd name="connsiteY346" fmla="*/ 4544111 h 5505322"/>
                  <a:gd name="connsiteX347" fmla="*/ 5018327 w 5161168"/>
                  <a:gd name="connsiteY347" fmla="*/ 4916940 h 5505322"/>
                  <a:gd name="connsiteX348" fmla="*/ 4949364 w 5161168"/>
                  <a:gd name="connsiteY348" fmla="*/ 4992368 h 5505322"/>
                  <a:gd name="connsiteX349" fmla="*/ 4992466 w 5161168"/>
                  <a:gd name="connsiteY349" fmla="*/ 5235893 h 5505322"/>
                  <a:gd name="connsiteX350" fmla="*/ 4804973 w 5161168"/>
                  <a:gd name="connsiteY350" fmla="*/ 5341491 h 5505322"/>
                  <a:gd name="connsiteX351" fmla="*/ 4729545 w 5161168"/>
                  <a:gd name="connsiteY351" fmla="*/ 5270373 h 5505322"/>
                  <a:gd name="connsiteX352" fmla="*/ 4757561 w 5161168"/>
                  <a:gd name="connsiteY352" fmla="*/ 5182016 h 5505322"/>
                  <a:gd name="connsiteX353" fmla="*/ 4662738 w 5161168"/>
                  <a:gd name="connsiteY353" fmla="*/ 5225117 h 5505322"/>
                  <a:gd name="connsiteX354" fmla="*/ 4658428 w 5161168"/>
                  <a:gd name="connsiteY354" fmla="*/ 5216496 h 5505322"/>
                  <a:gd name="connsiteX355" fmla="*/ 4714460 w 5161168"/>
                  <a:gd name="connsiteY355" fmla="*/ 5100122 h 5505322"/>
                  <a:gd name="connsiteX356" fmla="*/ 4363181 w 5161168"/>
                  <a:gd name="connsiteY356" fmla="*/ 5220807 h 5505322"/>
                  <a:gd name="connsiteX357" fmla="*/ 4134743 w 5161168"/>
                  <a:gd name="connsiteY357" fmla="*/ 5108742 h 5505322"/>
                  <a:gd name="connsiteX358" fmla="*/ 4089486 w 5161168"/>
                  <a:gd name="connsiteY358" fmla="*/ 4994523 h 5505322"/>
                  <a:gd name="connsiteX359" fmla="*/ 3830876 w 5161168"/>
                  <a:gd name="connsiteY359" fmla="*/ 5115208 h 5505322"/>
                  <a:gd name="connsiteX360" fmla="*/ 3673555 w 5161168"/>
                  <a:gd name="connsiteY360" fmla="*/ 4983748 h 5505322"/>
                  <a:gd name="connsiteX361" fmla="*/ 3660625 w 5161168"/>
                  <a:gd name="connsiteY361" fmla="*/ 4904009 h 5505322"/>
                  <a:gd name="connsiteX362" fmla="*/ 3555025 w 5161168"/>
                  <a:gd name="connsiteY362" fmla="*/ 4979437 h 5505322"/>
                  <a:gd name="connsiteX363" fmla="*/ 3548560 w 5161168"/>
                  <a:gd name="connsiteY363" fmla="*/ 4972972 h 5505322"/>
                  <a:gd name="connsiteX364" fmla="*/ 3542095 w 5161168"/>
                  <a:gd name="connsiteY364" fmla="*/ 4763929 h 5505322"/>
                  <a:gd name="connsiteX365" fmla="*/ 3507614 w 5161168"/>
                  <a:gd name="connsiteY365" fmla="*/ 4947111 h 5505322"/>
                  <a:gd name="connsiteX366" fmla="*/ 3298571 w 5161168"/>
                  <a:gd name="connsiteY366" fmla="*/ 5205721 h 5505322"/>
                  <a:gd name="connsiteX367" fmla="*/ 2953758 w 5161168"/>
                  <a:gd name="connsiteY367" fmla="*/ 5270373 h 5505322"/>
                  <a:gd name="connsiteX368" fmla="*/ 2789971 w 5161168"/>
                  <a:gd name="connsiteY368" fmla="*/ 5210031 h 5505322"/>
                  <a:gd name="connsiteX369" fmla="*/ 2682217 w 5161168"/>
                  <a:gd name="connsiteY369" fmla="*/ 5106588 h 5505322"/>
                  <a:gd name="connsiteX370" fmla="*/ 2621875 w 5161168"/>
                  <a:gd name="connsiteY370" fmla="*/ 4845823 h 5505322"/>
                  <a:gd name="connsiteX371" fmla="*/ 2630495 w 5161168"/>
                  <a:gd name="connsiteY371" fmla="*/ 4845823 h 5505322"/>
                  <a:gd name="connsiteX372" fmla="*/ 2783506 w 5161168"/>
                  <a:gd name="connsiteY372" fmla="*/ 4949266 h 5505322"/>
                  <a:gd name="connsiteX373" fmla="*/ 2708078 w 5161168"/>
                  <a:gd name="connsiteY373" fmla="*/ 4856598 h 5505322"/>
                  <a:gd name="connsiteX374" fmla="*/ 2656356 w 5161168"/>
                  <a:gd name="connsiteY374" fmla="*/ 4789790 h 5505322"/>
                  <a:gd name="connsiteX375" fmla="*/ 2639115 w 5161168"/>
                  <a:gd name="connsiteY375" fmla="*/ 4746689 h 5505322"/>
                  <a:gd name="connsiteX376" fmla="*/ 2813677 w 5161168"/>
                  <a:gd name="connsiteY376" fmla="*/ 4138955 h 5505322"/>
                  <a:gd name="connsiteX377" fmla="*/ 2983929 w 5161168"/>
                  <a:gd name="connsiteY377" fmla="*/ 4093699 h 5505322"/>
                  <a:gd name="connsiteX378" fmla="*/ 2770576 w 5161168"/>
                  <a:gd name="connsiteY378" fmla="*/ 4102319 h 5505322"/>
                  <a:gd name="connsiteX379" fmla="*/ 2764110 w 5161168"/>
                  <a:gd name="connsiteY379" fmla="*/ 4095854 h 5505322"/>
                  <a:gd name="connsiteX380" fmla="*/ 3447271 w 5161168"/>
                  <a:gd name="connsiteY380" fmla="*/ 3869570 h 5505322"/>
                  <a:gd name="connsiteX381" fmla="*/ 3708036 w 5161168"/>
                  <a:gd name="connsiteY381" fmla="*/ 4496699 h 5505322"/>
                  <a:gd name="connsiteX382" fmla="*/ 3740363 w 5161168"/>
                  <a:gd name="connsiteY382" fmla="*/ 4559197 h 5505322"/>
                  <a:gd name="connsiteX383" fmla="*/ 4108882 w 5161168"/>
                  <a:gd name="connsiteY383" fmla="*/ 4294121 h 5505322"/>
                  <a:gd name="connsiteX384" fmla="*/ 4531278 w 5161168"/>
                  <a:gd name="connsiteY384" fmla="*/ 4559197 h 5505322"/>
                  <a:gd name="connsiteX385" fmla="*/ 4766182 w 5161168"/>
                  <a:gd name="connsiteY385" fmla="*/ 4470838 h 5505322"/>
                  <a:gd name="connsiteX386" fmla="*/ 5011861 w 5161168"/>
                  <a:gd name="connsiteY386" fmla="*/ 4597988 h 5505322"/>
                  <a:gd name="connsiteX387" fmla="*/ 5018327 w 5161168"/>
                  <a:gd name="connsiteY387" fmla="*/ 4916940 h 5505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</a:cxnLst>
                <a:rect l="l" t="t" r="r" b="b"/>
                <a:pathLst>
                  <a:path w="5161168" h="5505322">
                    <a:moveTo>
                      <a:pt x="4968760" y="4429892"/>
                    </a:moveTo>
                    <a:cubicBezTo>
                      <a:pt x="4863161" y="4382480"/>
                      <a:pt x="4742476" y="4399720"/>
                      <a:pt x="4639032" y="4444977"/>
                    </a:cubicBezTo>
                    <a:cubicBezTo>
                      <a:pt x="4623946" y="4412651"/>
                      <a:pt x="4604551" y="4380325"/>
                      <a:pt x="4583000" y="4350154"/>
                    </a:cubicBezTo>
                    <a:cubicBezTo>
                      <a:pt x="4477401" y="4210073"/>
                      <a:pt x="4283443" y="4154041"/>
                      <a:pt x="4113192" y="4175592"/>
                    </a:cubicBezTo>
                    <a:cubicBezTo>
                      <a:pt x="4001128" y="4190677"/>
                      <a:pt x="3904149" y="4238089"/>
                      <a:pt x="3817946" y="4304897"/>
                    </a:cubicBezTo>
                    <a:cubicBezTo>
                      <a:pt x="3817946" y="4119559"/>
                      <a:pt x="3744673" y="3932067"/>
                      <a:pt x="3585197" y="3830779"/>
                    </a:cubicBezTo>
                    <a:cubicBezTo>
                      <a:pt x="3356758" y="3686388"/>
                      <a:pt x="3067977" y="3748885"/>
                      <a:pt x="2854624" y="3884656"/>
                    </a:cubicBezTo>
                    <a:cubicBezTo>
                      <a:pt x="2770576" y="3936377"/>
                      <a:pt x="2690838" y="4011805"/>
                      <a:pt x="2636961" y="4095854"/>
                    </a:cubicBezTo>
                    <a:cubicBezTo>
                      <a:pt x="2557222" y="4113094"/>
                      <a:pt x="2481794" y="4160506"/>
                      <a:pt x="2432228" y="4225159"/>
                    </a:cubicBezTo>
                    <a:cubicBezTo>
                      <a:pt x="2348179" y="4175592"/>
                      <a:pt x="2244735" y="4192832"/>
                      <a:pt x="2158532" y="4238089"/>
                    </a:cubicBezTo>
                    <a:cubicBezTo>
                      <a:pt x="2121896" y="4184212"/>
                      <a:pt x="2074484" y="4138955"/>
                      <a:pt x="2018452" y="4102319"/>
                    </a:cubicBezTo>
                    <a:cubicBezTo>
                      <a:pt x="1943024" y="4054907"/>
                      <a:pt x="1863286" y="4041977"/>
                      <a:pt x="1777083" y="4039821"/>
                    </a:cubicBezTo>
                    <a:cubicBezTo>
                      <a:pt x="1634847" y="4037667"/>
                      <a:pt x="1512007" y="4082923"/>
                      <a:pt x="1412874" y="4179902"/>
                    </a:cubicBezTo>
                    <a:cubicBezTo>
                      <a:pt x="1393478" y="4065682"/>
                      <a:pt x="1341756" y="3953618"/>
                      <a:pt x="1251242" y="3886811"/>
                    </a:cubicBezTo>
                    <a:cubicBezTo>
                      <a:pt x="1169349" y="3826468"/>
                      <a:pt x="1063750" y="3822158"/>
                      <a:pt x="966772" y="3848019"/>
                    </a:cubicBezTo>
                    <a:cubicBezTo>
                      <a:pt x="955996" y="3776902"/>
                      <a:pt x="923670" y="3707939"/>
                      <a:pt x="882723" y="3651907"/>
                    </a:cubicBezTo>
                    <a:cubicBezTo>
                      <a:pt x="906429" y="3645441"/>
                      <a:pt x="930135" y="3638976"/>
                      <a:pt x="951686" y="3630356"/>
                    </a:cubicBezTo>
                    <a:cubicBezTo>
                      <a:pt x="1037889" y="3595875"/>
                      <a:pt x="1113317" y="3539842"/>
                      <a:pt x="1177970" y="3470880"/>
                    </a:cubicBezTo>
                    <a:cubicBezTo>
                      <a:pt x="1236157" y="3537687"/>
                      <a:pt x="1320205" y="3572169"/>
                      <a:pt x="1410719" y="3587254"/>
                    </a:cubicBezTo>
                    <a:cubicBezTo>
                      <a:pt x="1527093" y="3606650"/>
                      <a:pt x="1645623" y="3582944"/>
                      <a:pt x="1749066" y="3529067"/>
                    </a:cubicBezTo>
                    <a:cubicBezTo>
                      <a:pt x="1805099" y="3501051"/>
                      <a:pt x="1865441" y="3462259"/>
                      <a:pt x="1912853" y="3414848"/>
                    </a:cubicBezTo>
                    <a:cubicBezTo>
                      <a:pt x="1949489" y="3470880"/>
                      <a:pt x="2003366" y="3516136"/>
                      <a:pt x="2059398" y="3537687"/>
                    </a:cubicBezTo>
                    <a:cubicBezTo>
                      <a:pt x="2261976" y="3610960"/>
                      <a:pt x="2524896" y="3509671"/>
                      <a:pt x="2611100" y="3311404"/>
                    </a:cubicBezTo>
                    <a:cubicBezTo>
                      <a:pt x="2624030" y="3324334"/>
                      <a:pt x="2639115" y="3335110"/>
                      <a:pt x="2656356" y="3345885"/>
                    </a:cubicBezTo>
                    <a:cubicBezTo>
                      <a:pt x="2729629" y="3384677"/>
                      <a:pt x="2809367" y="3365281"/>
                      <a:pt x="2878330" y="3326489"/>
                    </a:cubicBezTo>
                    <a:cubicBezTo>
                      <a:pt x="2923587" y="3300628"/>
                      <a:pt x="2958068" y="3266147"/>
                      <a:pt x="2988239" y="3229511"/>
                    </a:cubicBezTo>
                    <a:cubicBezTo>
                      <a:pt x="3029185" y="3339420"/>
                      <a:pt x="3100303" y="3438554"/>
                      <a:pt x="3188661" y="3516136"/>
                    </a:cubicBezTo>
                    <a:cubicBezTo>
                      <a:pt x="3313656" y="3630356"/>
                      <a:pt x="3507614" y="3666992"/>
                      <a:pt x="3671400" y="3654062"/>
                    </a:cubicBezTo>
                    <a:cubicBezTo>
                      <a:pt x="3861047" y="3641131"/>
                      <a:pt x="4057160" y="3539842"/>
                      <a:pt x="4192930" y="3391142"/>
                    </a:cubicBezTo>
                    <a:cubicBezTo>
                      <a:pt x="4255427" y="3380366"/>
                      <a:pt x="4315770" y="3354505"/>
                      <a:pt x="4373957" y="3324334"/>
                    </a:cubicBezTo>
                    <a:cubicBezTo>
                      <a:pt x="4507572" y="3255372"/>
                      <a:pt x="4602396" y="3138997"/>
                      <a:pt x="4643342" y="2994607"/>
                    </a:cubicBezTo>
                    <a:cubicBezTo>
                      <a:pt x="4686444" y="2854526"/>
                      <a:pt x="4692909" y="2690740"/>
                      <a:pt x="4600240" y="2567900"/>
                    </a:cubicBezTo>
                    <a:lnTo>
                      <a:pt x="4600240" y="2567900"/>
                    </a:lnTo>
                    <a:cubicBezTo>
                      <a:pt x="4656273" y="2567900"/>
                      <a:pt x="4707994" y="2563590"/>
                      <a:pt x="4764027" y="2546349"/>
                    </a:cubicBezTo>
                    <a:cubicBezTo>
                      <a:pt x="4878246" y="2511868"/>
                      <a:pt x="4996776" y="2436440"/>
                      <a:pt x="5074358" y="2343772"/>
                    </a:cubicBezTo>
                    <a:cubicBezTo>
                      <a:pt x="5147631" y="2255413"/>
                      <a:pt x="5175648" y="2145504"/>
                      <a:pt x="5154097" y="2033440"/>
                    </a:cubicBezTo>
                    <a:cubicBezTo>
                      <a:pt x="5143321" y="1975253"/>
                      <a:pt x="5113150" y="1925686"/>
                      <a:pt x="5074358" y="1882584"/>
                    </a:cubicBezTo>
                    <a:cubicBezTo>
                      <a:pt x="5074358" y="1882584"/>
                      <a:pt x="5072204" y="1880429"/>
                      <a:pt x="5072204" y="1880429"/>
                    </a:cubicBezTo>
                    <a:cubicBezTo>
                      <a:pt x="5093754" y="1837327"/>
                      <a:pt x="5110995" y="1792071"/>
                      <a:pt x="5123925" y="1744659"/>
                    </a:cubicBezTo>
                    <a:cubicBezTo>
                      <a:pt x="5169182" y="1580873"/>
                      <a:pt x="5143321" y="1380450"/>
                      <a:pt x="5091599" y="1220974"/>
                    </a:cubicBezTo>
                    <a:cubicBezTo>
                      <a:pt x="5037722" y="1057188"/>
                      <a:pt x="4921348" y="919262"/>
                      <a:pt x="4755407" y="861075"/>
                    </a:cubicBezTo>
                    <a:cubicBezTo>
                      <a:pt x="4671358" y="833059"/>
                      <a:pt x="4589465" y="830904"/>
                      <a:pt x="4507572" y="856765"/>
                    </a:cubicBezTo>
                    <a:cubicBezTo>
                      <a:pt x="4514037" y="777027"/>
                      <a:pt x="4486021" y="697289"/>
                      <a:pt x="4406283" y="662808"/>
                    </a:cubicBezTo>
                    <a:cubicBezTo>
                      <a:pt x="4389043" y="656342"/>
                      <a:pt x="4371802" y="652032"/>
                      <a:pt x="4352406" y="652032"/>
                    </a:cubicBezTo>
                    <a:cubicBezTo>
                      <a:pt x="4337320" y="583070"/>
                      <a:pt x="4304994" y="518417"/>
                      <a:pt x="4259738" y="462385"/>
                    </a:cubicBezTo>
                    <a:cubicBezTo>
                      <a:pt x="4173534" y="356786"/>
                      <a:pt x="4042074" y="305064"/>
                      <a:pt x="3910614" y="285668"/>
                    </a:cubicBezTo>
                    <a:cubicBezTo>
                      <a:pt x="3792084" y="268427"/>
                      <a:pt x="3667090" y="302909"/>
                      <a:pt x="3574421" y="380492"/>
                    </a:cubicBezTo>
                    <a:cubicBezTo>
                      <a:pt x="3565801" y="386957"/>
                      <a:pt x="3559336" y="393422"/>
                      <a:pt x="3552870" y="399887"/>
                    </a:cubicBezTo>
                    <a:cubicBezTo>
                      <a:pt x="3496838" y="255497"/>
                      <a:pt x="3395549" y="130502"/>
                      <a:pt x="3251159" y="59384"/>
                    </a:cubicBezTo>
                    <a:cubicBezTo>
                      <a:pt x="3059356" y="-35439"/>
                      <a:pt x="2796436" y="-18198"/>
                      <a:pt x="2630495" y="121882"/>
                    </a:cubicBezTo>
                    <a:cubicBezTo>
                      <a:pt x="2567998" y="175759"/>
                      <a:pt x="2509811" y="249032"/>
                      <a:pt x="2488260" y="328770"/>
                    </a:cubicBezTo>
                    <a:cubicBezTo>
                      <a:pt x="2466709" y="326615"/>
                      <a:pt x="2445158" y="328770"/>
                      <a:pt x="2427917" y="330925"/>
                    </a:cubicBezTo>
                    <a:cubicBezTo>
                      <a:pt x="2371885" y="341700"/>
                      <a:pt x="2333094" y="386957"/>
                      <a:pt x="2300768" y="430059"/>
                    </a:cubicBezTo>
                    <a:cubicBezTo>
                      <a:pt x="2283527" y="453765"/>
                      <a:pt x="2270597" y="479626"/>
                      <a:pt x="2259821" y="509797"/>
                    </a:cubicBezTo>
                    <a:cubicBezTo>
                      <a:pt x="2257666" y="507642"/>
                      <a:pt x="2253356" y="507642"/>
                      <a:pt x="2251201" y="505486"/>
                    </a:cubicBezTo>
                    <a:cubicBezTo>
                      <a:pt x="2117586" y="455920"/>
                      <a:pt x="1977505" y="475315"/>
                      <a:pt x="1846045" y="527037"/>
                    </a:cubicBezTo>
                    <a:cubicBezTo>
                      <a:pt x="1727516" y="574449"/>
                      <a:pt x="1634847" y="664963"/>
                      <a:pt x="1559419" y="766252"/>
                    </a:cubicBezTo>
                    <a:cubicBezTo>
                      <a:pt x="1494767" y="738235"/>
                      <a:pt x="1408564" y="749011"/>
                      <a:pt x="1348221" y="777027"/>
                    </a:cubicBezTo>
                    <a:cubicBezTo>
                      <a:pt x="1300809" y="798578"/>
                      <a:pt x="1259863" y="833059"/>
                      <a:pt x="1236157" y="878316"/>
                    </a:cubicBezTo>
                    <a:cubicBezTo>
                      <a:pt x="1218916" y="897712"/>
                      <a:pt x="1208141" y="927883"/>
                      <a:pt x="1208141" y="947278"/>
                    </a:cubicBezTo>
                    <a:cubicBezTo>
                      <a:pt x="1208141" y="973139"/>
                      <a:pt x="1214606" y="999000"/>
                      <a:pt x="1225382" y="1022706"/>
                    </a:cubicBezTo>
                    <a:cubicBezTo>
                      <a:pt x="1229692" y="1033482"/>
                      <a:pt x="1231847" y="1044257"/>
                      <a:pt x="1236157" y="1052877"/>
                    </a:cubicBezTo>
                    <a:cubicBezTo>
                      <a:pt x="1234002" y="1055032"/>
                      <a:pt x="1229692" y="1057188"/>
                      <a:pt x="1227537" y="1061498"/>
                    </a:cubicBezTo>
                    <a:cubicBezTo>
                      <a:pt x="1214606" y="1022706"/>
                      <a:pt x="1190900" y="986070"/>
                      <a:pt x="1147799" y="973139"/>
                    </a:cubicBezTo>
                    <a:cubicBezTo>
                      <a:pt x="1117627" y="962364"/>
                      <a:pt x="1087456" y="960209"/>
                      <a:pt x="1061595" y="968829"/>
                    </a:cubicBezTo>
                    <a:cubicBezTo>
                      <a:pt x="1063750" y="966674"/>
                      <a:pt x="1063750" y="964519"/>
                      <a:pt x="1059440" y="964519"/>
                    </a:cubicBezTo>
                    <a:cubicBezTo>
                      <a:pt x="1052975" y="966674"/>
                      <a:pt x="1046510" y="970984"/>
                      <a:pt x="1042199" y="977450"/>
                    </a:cubicBezTo>
                    <a:cubicBezTo>
                      <a:pt x="1033579" y="983915"/>
                      <a:pt x="1024959" y="990380"/>
                      <a:pt x="1018494" y="999000"/>
                    </a:cubicBezTo>
                    <a:cubicBezTo>
                      <a:pt x="1001253" y="1022706"/>
                      <a:pt x="992633" y="1048567"/>
                      <a:pt x="990478" y="1078739"/>
                    </a:cubicBezTo>
                    <a:cubicBezTo>
                      <a:pt x="981857" y="1113220"/>
                      <a:pt x="979702" y="1145546"/>
                      <a:pt x="988322" y="1184337"/>
                    </a:cubicBezTo>
                    <a:cubicBezTo>
                      <a:pt x="1009873" y="1279161"/>
                      <a:pt x="1059440" y="1358899"/>
                      <a:pt x="1143488" y="1391225"/>
                    </a:cubicBezTo>
                    <a:cubicBezTo>
                      <a:pt x="1134868" y="1423552"/>
                      <a:pt x="1128403" y="1455878"/>
                      <a:pt x="1126248" y="1486049"/>
                    </a:cubicBezTo>
                    <a:cubicBezTo>
                      <a:pt x="1117627" y="1617509"/>
                      <a:pt x="1225382" y="1738194"/>
                      <a:pt x="1333136" y="1798536"/>
                    </a:cubicBezTo>
                    <a:cubicBezTo>
                      <a:pt x="1440890" y="1861033"/>
                      <a:pt x="1557264" y="1876119"/>
                      <a:pt x="1667173" y="1850258"/>
                    </a:cubicBezTo>
                    <a:cubicBezTo>
                      <a:pt x="1712430" y="1904135"/>
                      <a:pt x="1781393" y="1932151"/>
                      <a:pt x="1848200" y="1953702"/>
                    </a:cubicBezTo>
                    <a:cubicBezTo>
                      <a:pt x="2031382" y="2014044"/>
                      <a:pt x="2236115" y="2005424"/>
                      <a:pt x="2417142" y="1942926"/>
                    </a:cubicBezTo>
                    <a:cubicBezTo>
                      <a:pt x="2578773" y="1889049"/>
                      <a:pt x="2725319" y="1789916"/>
                      <a:pt x="2841693" y="1667076"/>
                    </a:cubicBezTo>
                    <a:cubicBezTo>
                      <a:pt x="2889105" y="1617509"/>
                      <a:pt x="2932207" y="1561477"/>
                      <a:pt x="2962378" y="1501135"/>
                    </a:cubicBezTo>
                    <a:cubicBezTo>
                      <a:pt x="3009790" y="1522685"/>
                      <a:pt x="3063667" y="1531306"/>
                      <a:pt x="3117544" y="1529151"/>
                    </a:cubicBezTo>
                    <a:cubicBezTo>
                      <a:pt x="3201592" y="1522685"/>
                      <a:pt x="3281330" y="1486049"/>
                      <a:pt x="3350293" y="1440792"/>
                    </a:cubicBezTo>
                    <a:cubicBezTo>
                      <a:pt x="3395549" y="1410621"/>
                      <a:pt x="3442961" y="1376140"/>
                      <a:pt x="3479597" y="1333038"/>
                    </a:cubicBezTo>
                    <a:cubicBezTo>
                      <a:pt x="3473132" y="1419241"/>
                      <a:pt x="3490373" y="1498980"/>
                      <a:pt x="3535630" y="1576562"/>
                    </a:cubicBezTo>
                    <a:cubicBezTo>
                      <a:pt x="3589507" y="1667076"/>
                      <a:pt x="3669245" y="1740349"/>
                      <a:pt x="3761913" y="1792071"/>
                    </a:cubicBezTo>
                    <a:cubicBezTo>
                      <a:pt x="3789930" y="1807156"/>
                      <a:pt x="3817946" y="1820087"/>
                      <a:pt x="3848117" y="1828707"/>
                    </a:cubicBezTo>
                    <a:cubicBezTo>
                      <a:pt x="3785619" y="1893360"/>
                      <a:pt x="3736052" y="1970942"/>
                      <a:pt x="3701571" y="2052836"/>
                    </a:cubicBezTo>
                    <a:cubicBezTo>
                      <a:pt x="3680020" y="2104558"/>
                      <a:pt x="3664935" y="2158435"/>
                      <a:pt x="3658469" y="2212312"/>
                    </a:cubicBezTo>
                    <a:cubicBezTo>
                      <a:pt x="3533475" y="2132574"/>
                      <a:pt x="3363223" y="2117488"/>
                      <a:pt x="3223143" y="2147659"/>
                    </a:cubicBezTo>
                    <a:cubicBezTo>
                      <a:pt x="3111079" y="2171365"/>
                      <a:pt x="3018410" y="2229552"/>
                      <a:pt x="2936517" y="2304980"/>
                    </a:cubicBezTo>
                    <a:cubicBezTo>
                      <a:pt x="2861089" y="2311446"/>
                      <a:pt x="2787816" y="2348082"/>
                      <a:pt x="2733939" y="2397649"/>
                    </a:cubicBezTo>
                    <a:cubicBezTo>
                      <a:pt x="2705923" y="2423510"/>
                      <a:pt x="2680062" y="2455836"/>
                      <a:pt x="2658511" y="2488162"/>
                    </a:cubicBezTo>
                    <a:cubicBezTo>
                      <a:pt x="2645581" y="2464457"/>
                      <a:pt x="2630495" y="2442906"/>
                      <a:pt x="2613254" y="2425665"/>
                    </a:cubicBezTo>
                    <a:cubicBezTo>
                      <a:pt x="2544292" y="2354547"/>
                      <a:pt x="2447313" y="2332996"/>
                      <a:pt x="2352490" y="2315756"/>
                    </a:cubicBezTo>
                    <a:cubicBezTo>
                      <a:pt x="2171463" y="2283429"/>
                      <a:pt x="1992591" y="2279119"/>
                      <a:pt x="1830960" y="2380408"/>
                    </a:cubicBezTo>
                    <a:cubicBezTo>
                      <a:pt x="1749066" y="2432130"/>
                      <a:pt x="1682259" y="2505403"/>
                      <a:pt x="1632692" y="2589451"/>
                    </a:cubicBezTo>
                    <a:cubicBezTo>
                      <a:pt x="1630537" y="2587296"/>
                      <a:pt x="1628382" y="2582986"/>
                      <a:pt x="1628382" y="2580831"/>
                    </a:cubicBezTo>
                    <a:cubicBezTo>
                      <a:pt x="1589590" y="2511868"/>
                      <a:pt x="1507697" y="2496783"/>
                      <a:pt x="1438735" y="2522644"/>
                    </a:cubicBezTo>
                    <a:cubicBezTo>
                      <a:pt x="1417184" y="2531264"/>
                      <a:pt x="1395633" y="2542039"/>
                      <a:pt x="1376237" y="2554970"/>
                    </a:cubicBezTo>
                    <a:cubicBezTo>
                      <a:pt x="1367617" y="2535574"/>
                      <a:pt x="1356842" y="2518334"/>
                      <a:pt x="1346066" y="2501093"/>
                    </a:cubicBezTo>
                    <a:cubicBezTo>
                      <a:pt x="1290034" y="2414890"/>
                      <a:pt x="1210296" y="2367478"/>
                      <a:pt x="1117627" y="2330841"/>
                    </a:cubicBezTo>
                    <a:cubicBezTo>
                      <a:pt x="912895" y="2248948"/>
                      <a:pt x="652130" y="2255413"/>
                      <a:pt x="471103" y="2391184"/>
                    </a:cubicBezTo>
                    <a:cubicBezTo>
                      <a:pt x="397830" y="2447216"/>
                      <a:pt x="333177" y="2522644"/>
                      <a:pt x="296541" y="2606692"/>
                    </a:cubicBezTo>
                    <a:cubicBezTo>
                      <a:pt x="253439" y="2701516"/>
                      <a:pt x="257749" y="2811425"/>
                      <a:pt x="270680" y="2912713"/>
                    </a:cubicBezTo>
                    <a:cubicBezTo>
                      <a:pt x="227578" y="2970901"/>
                      <a:pt x="199562" y="3042018"/>
                      <a:pt x="184477" y="3108826"/>
                    </a:cubicBezTo>
                    <a:cubicBezTo>
                      <a:pt x="160771" y="3212270"/>
                      <a:pt x="182322" y="3304939"/>
                      <a:pt x="234044" y="3386831"/>
                    </a:cubicBezTo>
                    <a:cubicBezTo>
                      <a:pt x="201717" y="3423468"/>
                      <a:pt x="175856" y="3466570"/>
                      <a:pt x="156461" y="3509671"/>
                    </a:cubicBezTo>
                    <a:cubicBezTo>
                      <a:pt x="113359" y="3602340"/>
                      <a:pt x="111204" y="3695008"/>
                      <a:pt x="162926" y="3783367"/>
                    </a:cubicBezTo>
                    <a:cubicBezTo>
                      <a:pt x="175856" y="3804918"/>
                      <a:pt x="195252" y="3832934"/>
                      <a:pt x="218958" y="3854485"/>
                    </a:cubicBezTo>
                    <a:cubicBezTo>
                      <a:pt x="206028" y="3863105"/>
                      <a:pt x="195252" y="3871725"/>
                      <a:pt x="182322" y="3882500"/>
                    </a:cubicBezTo>
                    <a:cubicBezTo>
                      <a:pt x="115514" y="3936377"/>
                      <a:pt x="72412" y="4020426"/>
                      <a:pt x="42241" y="4098009"/>
                    </a:cubicBezTo>
                    <a:cubicBezTo>
                      <a:pt x="-28876" y="4276881"/>
                      <a:pt x="-7326" y="4507474"/>
                      <a:pt x="85343" y="4675571"/>
                    </a:cubicBezTo>
                    <a:cubicBezTo>
                      <a:pt x="182322" y="4852288"/>
                      <a:pt x="371969" y="4910475"/>
                      <a:pt x="561616" y="4904009"/>
                    </a:cubicBezTo>
                    <a:cubicBezTo>
                      <a:pt x="561616" y="4904009"/>
                      <a:pt x="563771" y="4904009"/>
                      <a:pt x="563771" y="4904009"/>
                    </a:cubicBezTo>
                    <a:cubicBezTo>
                      <a:pt x="565926" y="4923406"/>
                      <a:pt x="568081" y="4940646"/>
                      <a:pt x="572392" y="4960042"/>
                    </a:cubicBezTo>
                    <a:cubicBezTo>
                      <a:pt x="596097" y="5067796"/>
                      <a:pt x="667215" y="5136759"/>
                      <a:pt x="777124" y="5145379"/>
                    </a:cubicBezTo>
                    <a:cubicBezTo>
                      <a:pt x="824536" y="5149689"/>
                      <a:pt x="876258" y="5147534"/>
                      <a:pt x="921515" y="5132448"/>
                    </a:cubicBezTo>
                    <a:cubicBezTo>
                      <a:pt x="936600" y="5186325"/>
                      <a:pt x="962461" y="5235893"/>
                      <a:pt x="999098" y="5283304"/>
                    </a:cubicBezTo>
                    <a:cubicBezTo>
                      <a:pt x="1115472" y="5432005"/>
                      <a:pt x="1326670" y="5507432"/>
                      <a:pt x="1512007" y="5505278"/>
                    </a:cubicBezTo>
                    <a:cubicBezTo>
                      <a:pt x="1690879" y="5503123"/>
                      <a:pt x="1876216" y="5412609"/>
                      <a:pt x="1996901" y="5281149"/>
                    </a:cubicBezTo>
                    <a:cubicBezTo>
                      <a:pt x="2031382" y="5242358"/>
                      <a:pt x="2063708" y="5199256"/>
                      <a:pt x="2093880" y="5156154"/>
                    </a:cubicBezTo>
                    <a:cubicBezTo>
                      <a:pt x="2111120" y="5166930"/>
                      <a:pt x="2130516" y="5173395"/>
                      <a:pt x="2152067" y="5182016"/>
                    </a:cubicBezTo>
                    <a:cubicBezTo>
                      <a:pt x="2264131" y="5225117"/>
                      <a:pt x="2427917" y="5190636"/>
                      <a:pt x="2535672" y="5108742"/>
                    </a:cubicBezTo>
                    <a:cubicBezTo>
                      <a:pt x="2544292" y="5125983"/>
                      <a:pt x="2552912" y="5141068"/>
                      <a:pt x="2561533" y="5156154"/>
                    </a:cubicBezTo>
                    <a:cubicBezTo>
                      <a:pt x="2664977" y="5324250"/>
                      <a:pt x="2837383" y="5406144"/>
                      <a:pt x="3029185" y="5414764"/>
                    </a:cubicBezTo>
                    <a:cubicBezTo>
                      <a:pt x="3214523" y="5423384"/>
                      <a:pt x="3404170" y="5360887"/>
                      <a:pt x="3539940" y="5233737"/>
                    </a:cubicBezTo>
                    <a:cubicBezTo>
                      <a:pt x="3567956" y="5207876"/>
                      <a:pt x="3595972" y="5175550"/>
                      <a:pt x="3619678" y="5138914"/>
                    </a:cubicBezTo>
                    <a:cubicBezTo>
                      <a:pt x="3626143" y="5153999"/>
                      <a:pt x="3634764" y="5166930"/>
                      <a:pt x="3645539" y="5182016"/>
                    </a:cubicBezTo>
                    <a:cubicBezTo>
                      <a:pt x="3731742" y="5302700"/>
                      <a:pt x="3863202" y="5317785"/>
                      <a:pt x="4022678" y="5218652"/>
                    </a:cubicBezTo>
                    <a:cubicBezTo>
                      <a:pt x="4063625" y="5259598"/>
                      <a:pt x="4111037" y="5287614"/>
                      <a:pt x="4164914" y="5304855"/>
                    </a:cubicBezTo>
                    <a:cubicBezTo>
                      <a:pt x="4233876" y="5326406"/>
                      <a:pt x="4307149" y="5341491"/>
                      <a:pt x="4378267" y="5347956"/>
                    </a:cubicBezTo>
                    <a:cubicBezTo>
                      <a:pt x="4468781" y="5354422"/>
                      <a:pt x="4561449" y="5341491"/>
                      <a:pt x="4647652" y="5311320"/>
                    </a:cubicBezTo>
                    <a:cubicBezTo>
                      <a:pt x="4686444" y="5421229"/>
                      <a:pt x="4809284" y="5453555"/>
                      <a:pt x="4910572" y="5423384"/>
                    </a:cubicBezTo>
                    <a:cubicBezTo>
                      <a:pt x="4998931" y="5397524"/>
                      <a:pt x="5098065" y="5328561"/>
                      <a:pt x="5123925" y="5235893"/>
                    </a:cubicBezTo>
                    <a:cubicBezTo>
                      <a:pt x="5139011" y="5182016"/>
                      <a:pt x="5128236" y="5138914"/>
                      <a:pt x="5091599" y="5095812"/>
                    </a:cubicBezTo>
                    <a:cubicBezTo>
                      <a:pt x="5078669" y="5080726"/>
                      <a:pt x="5059273" y="5061331"/>
                      <a:pt x="5037722" y="5048400"/>
                    </a:cubicBezTo>
                    <a:cubicBezTo>
                      <a:pt x="5042032" y="5044090"/>
                      <a:pt x="5046343" y="5037625"/>
                      <a:pt x="5050653" y="5033314"/>
                    </a:cubicBezTo>
                    <a:cubicBezTo>
                      <a:pt x="5186423" y="4875994"/>
                      <a:pt x="5188578" y="4529025"/>
                      <a:pt x="4968760" y="4429892"/>
                    </a:cubicBezTo>
                    <a:close/>
                    <a:moveTo>
                      <a:pt x="2802902" y="1285626"/>
                    </a:moveTo>
                    <a:cubicBezTo>
                      <a:pt x="2746870" y="1238214"/>
                      <a:pt x="2652046" y="1253300"/>
                      <a:pt x="2598169" y="1298557"/>
                    </a:cubicBezTo>
                    <a:cubicBezTo>
                      <a:pt x="2585238" y="1309332"/>
                      <a:pt x="2574463" y="1322263"/>
                      <a:pt x="2565843" y="1337348"/>
                    </a:cubicBezTo>
                    <a:cubicBezTo>
                      <a:pt x="2658511" y="1352434"/>
                      <a:pt x="2742559" y="1404156"/>
                      <a:pt x="2757645" y="1501135"/>
                    </a:cubicBezTo>
                    <a:cubicBezTo>
                      <a:pt x="2770576" y="1576562"/>
                      <a:pt x="2740405" y="1656300"/>
                      <a:pt x="2675752" y="1699402"/>
                    </a:cubicBezTo>
                    <a:cubicBezTo>
                      <a:pt x="2617565" y="1738194"/>
                      <a:pt x="2555067" y="1733883"/>
                      <a:pt x="2518431" y="1675696"/>
                    </a:cubicBezTo>
                    <a:cubicBezTo>
                      <a:pt x="2514121" y="1705867"/>
                      <a:pt x="2505500" y="1736039"/>
                      <a:pt x="2490415" y="1764055"/>
                    </a:cubicBezTo>
                    <a:cubicBezTo>
                      <a:pt x="2402057" y="1908445"/>
                      <a:pt x="2186548" y="1932151"/>
                      <a:pt x="2035692" y="1908445"/>
                    </a:cubicBezTo>
                    <a:cubicBezTo>
                      <a:pt x="1943024" y="1893360"/>
                      <a:pt x="1848200" y="1850258"/>
                      <a:pt x="1811564" y="1757589"/>
                    </a:cubicBezTo>
                    <a:cubicBezTo>
                      <a:pt x="1800788" y="1727418"/>
                      <a:pt x="1796478" y="1697247"/>
                      <a:pt x="1796478" y="1667076"/>
                    </a:cubicBezTo>
                    <a:cubicBezTo>
                      <a:pt x="1794323" y="1669231"/>
                      <a:pt x="1790013" y="1671386"/>
                      <a:pt x="1787858" y="1671386"/>
                    </a:cubicBezTo>
                    <a:cubicBezTo>
                      <a:pt x="1725361" y="1705867"/>
                      <a:pt x="1643467" y="1716643"/>
                      <a:pt x="1572350" y="1712333"/>
                    </a:cubicBezTo>
                    <a:cubicBezTo>
                      <a:pt x="1505542" y="1708022"/>
                      <a:pt x="1430114" y="1684317"/>
                      <a:pt x="1421494" y="1606734"/>
                    </a:cubicBezTo>
                    <a:cubicBezTo>
                      <a:pt x="1421494" y="1604578"/>
                      <a:pt x="1423649" y="1602423"/>
                      <a:pt x="1425804" y="1602423"/>
                    </a:cubicBezTo>
                    <a:cubicBezTo>
                      <a:pt x="1486146" y="1600268"/>
                      <a:pt x="1542179" y="1602423"/>
                      <a:pt x="1591746" y="1567942"/>
                    </a:cubicBezTo>
                    <a:cubicBezTo>
                      <a:pt x="1490457" y="1580873"/>
                      <a:pt x="1389168" y="1565787"/>
                      <a:pt x="1307275" y="1501135"/>
                    </a:cubicBezTo>
                    <a:cubicBezTo>
                      <a:pt x="1225382" y="1436482"/>
                      <a:pt x="1171504" y="1335193"/>
                      <a:pt x="1182280" y="1231749"/>
                    </a:cubicBezTo>
                    <a:cubicBezTo>
                      <a:pt x="1156419" y="1268386"/>
                      <a:pt x="1160729" y="1320108"/>
                      <a:pt x="1190900" y="1354589"/>
                    </a:cubicBezTo>
                    <a:cubicBezTo>
                      <a:pt x="1193055" y="1358899"/>
                      <a:pt x="1190900" y="1365364"/>
                      <a:pt x="1186590" y="1363209"/>
                    </a:cubicBezTo>
                    <a:cubicBezTo>
                      <a:pt x="1102542" y="1335193"/>
                      <a:pt x="1050820" y="1210198"/>
                      <a:pt x="1083146" y="1128305"/>
                    </a:cubicBezTo>
                    <a:cubicBezTo>
                      <a:pt x="1115472" y="1046412"/>
                      <a:pt x="1210296" y="1067963"/>
                      <a:pt x="1251242" y="1126150"/>
                    </a:cubicBezTo>
                    <a:cubicBezTo>
                      <a:pt x="1259863" y="1115375"/>
                      <a:pt x="1270638" y="1106754"/>
                      <a:pt x="1283569" y="1102444"/>
                    </a:cubicBezTo>
                    <a:cubicBezTo>
                      <a:pt x="1287879" y="1102444"/>
                      <a:pt x="1294344" y="1100289"/>
                      <a:pt x="1298654" y="1100289"/>
                    </a:cubicBezTo>
                    <a:cubicBezTo>
                      <a:pt x="1296499" y="1087359"/>
                      <a:pt x="1294344" y="1074428"/>
                      <a:pt x="1294344" y="1061498"/>
                    </a:cubicBezTo>
                    <a:cubicBezTo>
                      <a:pt x="1296499" y="1003311"/>
                      <a:pt x="1320205" y="940813"/>
                      <a:pt x="1363307" y="902022"/>
                    </a:cubicBezTo>
                    <a:cubicBezTo>
                      <a:pt x="1402098" y="867540"/>
                      <a:pt x="1458130" y="841679"/>
                      <a:pt x="1509852" y="856765"/>
                    </a:cubicBezTo>
                    <a:cubicBezTo>
                      <a:pt x="1557264" y="869695"/>
                      <a:pt x="1589590" y="904177"/>
                      <a:pt x="1606831" y="947278"/>
                    </a:cubicBezTo>
                    <a:cubicBezTo>
                      <a:pt x="1628382" y="869695"/>
                      <a:pt x="1667173" y="794268"/>
                      <a:pt x="1731826" y="746856"/>
                    </a:cubicBezTo>
                    <a:cubicBezTo>
                      <a:pt x="1794323" y="701599"/>
                      <a:pt x="1880526" y="680048"/>
                      <a:pt x="1953799" y="714530"/>
                    </a:cubicBezTo>
                    <a:cubicBezTo>
                      <a:pt x="1988281" y="729615"/>
                      <a:pt x="2018452" y="755476"/>
                      <a:pt x="2044313" y="785647"/>
                    </a:cubicBezTo>
                    <a:cubicBezTo>
                      <a:pt x="2059398" y="757631"/>
                      <a:pt x="2078794" y="731770"/>
                      <a:pt x="2106810" y="714530"/>
                    </a:cubicBezTo>
                    <a:cubicBezTo>
                      <a:pt x="2177928" y="664963"/>
                      <a:pt x="2266286" y="669273"/>
                      <a:pt x="2330939" y="725305"/>
                    </a:cubicBezTo>
                    <a:cubicBezTo>
                      <a:pt x="2386971" y="774872"/>
                      <a:pt x="2432228" y="848145"/>
                      <a:pt x="2438693" y="921417"/>
                    </a:cubicBezTo>
                    <a:cubicBezTo>
                      <a:pt x="2440848" y="938658"/>
                      <a:pt x="2440848" y="953744"/>
                      <a:pt x="2436538" y="966674"/>
                    </a:cubicBezTo>
                    <a:cubicBezTo>
                      <a:pt x="2490415" y="927883"/>
                      <a:pt x="2578773" y="923572"/>
                      <a:pt x="2636961" y="949434"/>
                    </a:cubicBezTo>
                    <a:cubicBezTo>
                      <a:pt x="2632650" y="867540"/>
                      <a:pt x="2705923" y="789957"/>
                      <a:pt x="2783506" y="772717"/>
                    </a:cubicBezTo>
                    <a:cubicBezTo>
                      <a:pt x="2787816" y="772717"/>
                      <a:pt x="2792126" y="777027"/>
                      <a:pt x="2787816" y="781337"/>
                    </a:cubicBezTo>
                    <a:cubicBezTo>
                      <a:pt x="2645581" y="910642"/>
                      <a:pt x="2714543" y="1143391"/>
                      <a:pt x="2809367" y="1279161"/>
                    </a:cubicBezTo>
                    <a:cubicBezTo>
                      <a:pt x="2813677" y="1285626"/>
                      <a:pt x="2807212" y="1289936"/>
                      <a:pt x="2802902" y="1285626"/>
                    </a:cubicBezTo>
                    <a:close/>
                    <a:moveTo>
                      <a:pt x="2824453" y="2641173"/>
                    </a:moveTo>
                    <a:cubicBezTo>
                      <a:pt x="2846003" y="2544195"/>
                      <a:pt x="2897725" y="2442906"/>
                      <a:pt x="2977464" y="2378253"/>
                    </a:cubicBezTo>
                    <a:cubicBezTo>
                      <a:pt x="3046426" y="2324376"/>
                      <a:pt x="3134784" y="2283429"/>
                      <a:pt x="3220988" y="2270499"/>
                    </a:cubicBezTo>
                    <a:cubicBezTo>
                      <a:pt x="3296415" y="2259724"/>
                      <a:pt x="3380464" y="2266189"/>
                      <a:pt x="3425720" y="2335152"/>
                    </a:cubicBezTo>
                    <a:cubicBezTo>
                      <a:pt x="3427876" y="2339462"/>
                      <a:pt x="3425720" y="2341617"/>
                      <a:pt x="3421410" y="2341617"/>
                    </a:cubicBezTo>
                    <a:cubicBezTo>
                      <a:pt x="3311501" y="2356702"/>
                      <a:pt x="3192972" y="2395494"/>
                      <a:pt x="3117544" y="2483852"/>
                    </a:cubicBezTo>
                    <a:cubicBezTo>
                      <a:pt x="3240384" y="2414890"/>
                      <a:pt x="3393394" y="2401959"/>
                      <a:pt x="3531320" y="2427820"/>
                    </a:cubicBezTo>
                    <a:cubicBezTo>
                      <a:pt x="3671400" y="2453681"/>
                      <a:pt x="3809325" y="2524799"/>
                      <a:pt x="3889063" y="2647639"/>
                    </a:cubicBezTo>
                    <a:cubicBezTo>
                      <a:pt x="3880443" y="2526954"/>
                      <a:pt x="3809325" y="2365323"/>
                      <a:pt x="3671400" y="2367478"/>
                    </a:cubicBezTo>
                    <a:cubicBezTo>
                      <a:pt x="3667090" y="2367478"/>
                      <a:pt x="3664935" y="2361013"/>
                      <a:pt x="3667090" y="2358857"/>
                    </a:cubicBezTo>
                    <a:cubicBezTo>
                      <a:pt x="3714502" y="2307135"/>
                      <a:pt x="3783464" y="2300670"/>
                      <a:pt x="3850272" y="2313601"/>
                    </a:cubicBezTo>
                    <a:cubicBezTo>
                      <a:pt x="3833031" y="2294205"/>
                      <a:pt x="3817946" y="2272654"/>
                      <a:pt x="3807170" y="2248948"/>
                    </a:cubicBezTo>
                    <a:cubicBezTo>
                      <a:pt x="3766223" y="2154124"/>
                      <a:pt x="3833031" y="2039905"/>
                      <a:pt x="3925700" y="2009734"/>
                    </a:cubicBezTo>
                    <a:cubicBezTo>
                      <a:pt x="4007593" y="1981718"/>
                      <a:pt x="4095951" y="1998959"/>
                      <a:pt x="4173534" y="2029130"/>
                    </a:cubicBezTo>
                    <a:cubicBezTo>
                      <a:pt x="4098106" y="1960167"/>
                      <a:pt x="4003283" y="1929996"/>
                      <a:pt x="3906304" y="1899825"/>
                    </a:cubicBezTo>
                    <a:cubicBezTo>
                      <a:pt x="3901994" y="1897670"/>
                      <a:pt x="3899839" y="1893360"/>
                      <a:pt x="3904149" y="1891204"/>
                    </a:cubicBezTo>
                    <a:cubicBezTo>
                      <a:pt x="3990352" y="1852413"/>
                      <a:pt x="4091641" y="1800691"/>
                      <a:pt x="4158448" y="1725263"/>
                    </a:cubicBezTo>
                    <a:cubicBezTo>
                      <a:pt x="3994662" y="1794226"/>
                      <a:pt x="3787774" y="1766210"/>
                      <a:pt x="3692951" y="1600268"/>
                    </a:cubicBezTo>
                    <a:cubicBezTo>
                      <a:pt x="3671400" y="1563632"/>
                      <a:pt x="3654159" y="1522685"/>
                      <a:pt x="3641229" y="1481739"/>
                    </a:cubicBezTo>
                    <a:cubicBezTo>
                      <a:pt x="3632608" y="1455878"/>
                      <a:pt x="3615368" y="1402001"/>
                      <a:pt x="3641229" y="1380450"/>
                    </a:cubicBezTo>
                    <a:cubicBezTo>
                      <a:pt x="3654159" y="1369675"/>
                      <a:pt x="3673555" y="1369675"/>
                      <a:pt x="3688641" y="1367519"/>
                    </a:cubicBezTo>
                    <a:cubicBezTo>
                      <a:pt x="3714502" y="1365364"/>
                      <a:pt x="3738207" y="1363209"/>
                      <a:pt x="3761913" y="1350279"/>
                    </a:cubicBezTo>
                    <a:cubicBezTo>
                      <a:pt x="3774844" y="1343814"/>
                      <a:pt x="3787774" y="1335193"/>
                      <a:pt x="3800705" y="1324418"/>
                    </a:cubicBezTo>
                    <a:cubicBezTo>
                      <a:pt x="3710192" y="1341658"/>
                      <a:pt x="3615368" y="1311487"/>
                      <a:pt x="3550715" y="1233904"/>
                    </a:cubicBezTo>
                    <a:cubicBezTo>
                      <a:pt x="3511924" y="1186493"/>
                      <a:pt x="3490373" y="1130460"/>
                      <a:pt x="3475287" y="1070118"/>
                    </a:cubicBezTo>
                    <a:cubicBezTo>
                      <a:pt x="3475287" y="1065808"/>
                      <a:pt x="3473132" y="1063653"/>
                      <a:pt x="3473132" y="1059343"/>
                    </a:cubicBezTo>
                    <a:cubicBezTo>
                      <a:pt x="3462357" y="1083049"/>
                      <a:pt x="3449426" y="1104599"/>
                      <a:pt x="3434341" y="1126150"/>
                    </a:cubicBezTo>
                    <a:cubicBezTo>
                      <a:pt x="3330897" y="1261920"/>
                      <a:pt x="3087373" y="1352434"/>
                      <a:pt x="2951602" y="1212354"/>
                    </a:cubicBezTo>
                    <a:cubicBezTo>
                      <a:pt x="2876174" y="1134771"/>
                      <a:pt x="2830918" y="1014086"/>
                      <a:pt x="2856779" y="904177"/>
                    </a:cubicBezTo>
                    <a:cubicBezTo>
                      <a:pt x="2874020" y="826594"/>
                      <a:pt x="2938672" y="710219"/>
                      <a:pt x="3033496" y="725305"/>
                    </a:cubicBezTo>
                    <a:cubicBezTo>
                      <a:pt x="2889105" y="548588"/>
                      <a:pt x="2602479" y="591690"/>
                      <a:pt x="2492570" y="785647"/>
                    </a:cubicBezTo>
                    <a:cubicBezTo>
                      <a:pt x="2490415" y="789957"/>
                      <a:pt x="2483950" y="787802"/>
                      <a:pt x="2483950" y="783492"/>
                    </a:cubicBezTo>
                    <a:cubicBezTo>
                      <a:pt x="2475329" y="716685"/>
                      <a:pt x="2481794" y="593845"/>
                      <a:pt x="2552912" y="563674"/>
                    </a:cubicBezTo>
                    <a:cubicBezTo>
                      <a:pt x="2475329" y="555053"/>
                      <a:pt x="2378351" y="550743"/>
                      <a:pt x="2335249" y="624016"/>
                    </a:cubicBezTo>
                    <a:cubicBezTo>
                      <a:pt x="2333094" y="628326"/>
                      <a:pt x="2324474" y="626171"/>
                      <a:pt x="2326629" y="619706"/>
                    </a:cubicBezTo>
                    <a:cubicBezTo>
                      <a:pt x="2346024" y="548588"/>
                      <a:pt x="2395591" y="481781"/>
                      <a:pt x="2464554" y="451609"/>
                    </a:cubicBezTo>
                    <a:cubicBezTo>
                      <a:pt x="2471019" y="449454"/>
                      <a:pt x="2475329" y="451609"/>
                      <a:pt x="2481794" y="449454"/>
                    </a:cubicBezTo>
                    <a:cubicBezTo>
                      <a:pt x="2496880" y="449454"/>
                      <a:pt x="2501190" y="427904"/>
                      <a:pt x="2505500" y="417128"/>
                    </a:cubicBezTo>
                    <a:cubicBezTo>
                      <a:pt x="2509811" y="402043"/>
                      <a:pt x="2514121" y="384802"/>
                      <a:pt x="2522741" y="369716"/>
                    </a:cubicBezTo>
                    <a:cubicBezTo>
                      <a:pt x="2533516" y="350321"/>
                      <a:pt x="2550757" y="335235"/>
                      <a:pt x="2567998" y="322305"/>
                    </a:cubicBezTo>
                    <a:cubicBezTo>
                      <a:pt x="2624030" y="277048"/>
                      <a:pt x="2742559" y="231791"/>
                      <a:pt x="2781351" y="300754"/>
                    </a:cubicBezTo>
                    <a:cubicBezTo>
                      <a:pt x="2781351" y="259807"/>
                      <a:pt x="2794282" y="218861"/>
                      <a:pt x="2820142" y="184379"/>
                    </a:cubicBezTo>
                    <a:cubicBezTo>
                      <a:pt x="2854624" y="141278"/>
                      <a:pt x="2906346" y="106796"/>
                      <a:pt x="2960223" y="93866"/>
                    </a:cubicBezTo>
                    <a:cubicBezTo>
                      <a:pt x="3033496" y="76625"/>
                      <a:pt x="3106769" y="76625"/>
                      <a:pt x="3173576" y="111106"/>
                    </a:cubicBezTo>
                    <a:cubicBezTo>
                      <a:pt x="3227453" y="139123"/>
                      <a:pt x="3244694" y="188689"/>
                      <a:pt x="3268400" y="240411"/>
                    </a:cubicBezTo>
                    <a:cubicBezTo>
                      <a:pt x="3322277" y="257652"/>
                      <a:pt x="3367533" y="294288"/>
                      <a:pt x="3399859" y="348166"/>
                    </a:cubicBezTo>
                    <a:cubicBezTo>
                      <a:pt x="3447271" y="425748"/>
                      <a:pt x="3466667" y="514107"/>
                      <a:pt x="3462357" y="604620"/>
                    </a:cubicBezTo>
                    <a:cubicBezTo>
                      <a:pt x="3479597" y="602465"/>
                      <a:pt x="3496838" y="600310"/>
                      <a:pt x="3516234" y="600310"/>
                    </a:cubicBezTo>
                    <a:cubicBezTo>
                      <a:pt x="3522699" y="583070"/>
                      <a:pt x="3531320" y="565829"/>
                      <a:pt x="3539940" y="550743"/>
                    </a:cubicBezTo>
                    <a:cubicBezTo>
                      <a:pt x="3595972" y="451609"/>
                      <a:pt x="3686485" y="369716"/>
                      <a:pt x="3800705" y="352476"/>
                    </a:cubicBezTo>
                    <a:cubicBezTo>
                      <a:pt x="3973112" y="326615"/>
                      <a:pt x="4167069" y="477470"/>
                      <a:pt x="4149828" y="652032"/>
                    </a:cubicBezTo>
                    <a:cubicBezTo>
                      <a:pt x="4251117" y="649877"/>
                      <a:pt x="4361026" y="697289"/>
                      <a:pt x="4412748" y="785647"/>
                    </a:cubicBezTo>
                    <a:cubicBezTo>
                      <a:pt x="4451540" y="852455"/>
                      <a:pt x="4462315" y="932193"/>
                      <a:pt x="4445075" y="1001155"/>
                    </a:cubicBezTo>
                    <a:cubicBezTo>
                      <a:pt x="4455850" y="996845"/>
                      <a:pt x="4468781" y="992535"/>
                      <a:pt x="4479556" y="988225"/>
                    </a:cubicBezTo>
                    <a:cubicBezTo>
                      <a:pt x="4591620" y="958054"/>
                      <a:pt x="4714460" y="986070"/>
                      <a:pt x="4807128" y="1052877"/>
                    </a:cubicBezTo>
                    <a:cubicBezTo>
                      <a:pt x="4975225" y="1175717"/>
                      <a:pt x="5072204" y="1417086"/>
                      <a:pt x="4962294" y="1608889"/>
                    </a:cubicBezTo>
                    <a:cubicBezTo>
                      <a:pt x="4960139" y="1613199"/>
                      <a:pt x="4953674" y="1611044"/>
                      <a:pt x="4953674" y="1606734"/>
                    </a:cubicBezTo>
                    <a:cubicBezTo>
                      <a:pt x="4951519" y="1529151"/>
                      <a:pt x="4897642" y="1468808"/>
                      <a:pt x="4837299" y="1425707"/>
                    </a:cubicBezTo>
                    <a:cubicBezTo>
                      <a:pt x="4910572" y="1524840"/>
                      <a:pt x="4906262" y="1673541"/>
                      <a:pt x="4873936" y="1785605"/>
                    </a:cubicBezTo>
                    <a:cubicBezTo>
                      <a:pt x="4832989" y="1927841"/>
                      <a:pt x="4725235" y="2029130"/>
                      <a:pt x="4636877" y="2141194"/>
                    </a:cubicBezTo>
                    <a:cubicBezTo>
                      <a:pt x="4703684" y="2130419"/>
                      <a:pt x="4759717" y="2083007"/>
                      <a:pt x="4802818" y="2033440"/>
                    </a:cubicBezTo>
                    <a:cubicBezTo>
                      <a:pt x="4845920" y="1981718"/>
                      <a:pt x="4882556" y="1921375"/>
                      <a:pt x="4906262" y="1856723"/>
                    </a:cubicBezTo>
                    <a:cubicBezTo>
                      <a:pt x="4908417" y="1852413"/>
                      <a:pt x="4914883" y="1852413"/>
                      <a:pt x="4914883" y="1856723"/>
                    </a:cubicBezTo>
                    <a:cubicBezTo>
                      <a:pt x="4925658" y="1893360"/>
                      <a:pt x="4932123" y="1932151"/>
                      <a:pt x="4936433" y="1970942"/>
                    </a:cubicBezTo>
                    <a:cubicBezTo>
                      <a:pt x="4942899" y="2076542"/>
                      <a:pt x="4917038" y="2182141"/>
                      <a:pt x="4854540" y="2266189"/>
                    </a:cubicBezTo>
                    <a:cubicBezTo>
                      <a:pt x="4789888" y="2354547"/>
                      <a:pt x="4697219" y="2419200"/>
                      <a:pt x="4593775" y="2451526"/>
                    </a:cubicBezTo>
                    <a:cubicBezTo>
                      <a:pt x="4537743" y="2468767"/>
                      <a:pt x="4479556" y="2477387"/>
                      <a:pt x="4421369" y="2470922"/>
                    </a:cubicBezTo>
                    <a:cubicBezTo>
                      <a:pt x="4460160" y="2522644"/>
                      <a:pt x="4468781" y="2587296"/>
                      <a:pt x="4451540" y="2651949"/>
                    </a:cubicBezTo>
                    <a:cubicBezTo>
                      <a:pt x="4451540" y="2656259"/>
                      <a:pt x="4447230" y="2656259"/>
                      <a:pt x="4445075" y="2654104"/>
                    </a:cubicBezTo>
                    <a:cubicBezTo>
                      <a:pt x="4382577" y="2626088"/>
                      <a:pt x="4304994" y="2643328"/>
                      <a:pt x="4242497" y="2667034"/>
                    </a:cubicBezTo>
                    <a:cubicBezTo>
                      <a:pt x="4240342" y="2667034"/>
                      <a:pt x="4238187" y="2669189"/>
                      <a:pt x="4236032" y="2669189"/>
                    </a:cubicBezTo>
                    <a:cubicBezTo>
                      <a:pt x="4292064" y="2669189"/>
                      <a:pt x="4348096" y="2684275"/>
                      <a:pt x="4397663" y="2718756"/>
                    </a:cubicBezTo>
                    <a:cubicBezTo>
                      <a:pt x="4548519" y="2820045"/>
                      <a:pt x="4537743" y="3039863"/>
                      <a:pt x="4406283" y="3154083"/>
                    </a:cubicBezTo>
                    <a:cubicBezTo>
                      <a:pt x="4345941" y="3207960"/>
                      <a:pt x="4261893" y="3246751"/>
                      <a:pt x="4179999" y="3240286"/>
                    </a:cubicBezTo>
                    <a:cubicBezTo>
                      <a:pt x="4108882" y="3235976"/>
                      <a:pt x="4052849" y="3199339"/>
                      <a:pt x="4018368" y="3143307"/>
                    </a:cubicBezTo>
                    <a:cubicBezTo>
                      <a:pt x="4020523" y="3164858"/>
                      <a:pt x="4022678" y="3188564"/>
                      <a:pt x="4020523" y="3210115"/>
                    </a:cubicBezTo>
                    <a:cubicBezTo>
                      <a:pt x="4018368" y="3242441"/>
                      <a:pt x="4016213" y="3283388"/>
                      <a:pt x="3990352" y="3304939"/>
                    </a:cubicBezTo>
                    <a:cubicBezTo>
                      <a:pt x="3968801" y="3324334"/>
                      <a:pt x="3936475" y="3313559"/>
                      <a:pt x="3923545" y="3289853"/>
                    </a:cubicBezTo>
                    <a:cubicBezTo>
                      <a:pt x="3910614" y="3266147"/>
                      <a:pt x="3906304" y="3240286"/>
                      <a:pt x="3901994" y="3214425"/>
                    </a:cubicBezTo>
                    <a:cubicBezTo>
                      <a:pt x="3878288" y="3320024"/>
                      <a:pt x="3809325" y="3406227"/>
                      <a:pt x="3699416" y="3434244"/>
                    </a:cubicBezTo>
                    <a:cubicBezTo>
                      <a:pt x="3576576" y="3462259"/>
                      <a:pt x="3445116" y="3427778"/>
                      <a:pt x="3335207" y="3373901"/>
                    </a:cubicBezTo>
                    <a:cubicBezTo>
                      <a:pt x="3100303" y="3257527"/>
                      <a:pt x="2858934" y="2988141"/>
                      <a:pt x="2994704" y="2716601"/>
                    </a:cubicBezTo>
                    <a:cubicBezTo>
                      <a:pt x="2921431" y="2770478"/>
                      <a:pt x="2884795" y="2865302"/>
                      <a:pt x="2878330" y="2955815"/>
                    </a:cubicBezTo>
                    <a:cubicBezTo>
                      <a:pt x="2878330" y="2960125"/>
                      <a:pt x="2871864" y="2962280"/>
                      <a:pt x="2869709" y="2957970"/>
                    </a:cubicBezTo>
                    <a:cubicBezTo>
                      <a:pt x="2813677" y="2869612"/>
                      <a:pt x="2798592" y="2751082"/>
                      <a:pt x="2824453" y="2641173"/>
                    </a:cubicBezTo>
                    <a:close/>
                    <a:moveTo>
                      <a:pt x="309471" y="3054949"/>
                    </a:moveTo>
                    <a:cubicBezTo>
                      <a:pt x="331022" y="2990296"/>
                      <a:pt x="363349" y="2932109"/>
                      <a:pt x="410760" y="2882542"/>
                    </a:cubicBezTo>
                    <a:cubicBezTo>
                      <a:pt x="453862" y="2835131"/>
                      <a:pt x="503429" y="2796339"/>
                      <a:pt x="552996" y="2755393"/>
                    </a:cubicBezTo>
                    <a:cubicBezTo>
                      <a:pt x="464637" y="2770478"/>
                      <a:pt x="356883" y="2809270"/>
                      <a:pt x="322402" y="2897628"/>
                    </a:cubicBezTo>
                    <a:cubicBezTo>
                      <a:pt x="320247" y="2904093"/>
                      <a:pt x="311627" y="2901938"/>
                      <a:pt x="313782" y="2895473"/>
                    </a:cubicBezTo>
                    <a:cubicBezTo>
                      <a:pt x="337488" y="2794184"/>
                      <a:pt x="352573" y="2686430"/>
                      <a:pt x="408605" y="2598072"/>
                    </a:cubicBezTo>
                    <a:cubicBezTo>
                      <a:pt x="475413" y="2492472"/>
                      <a:pt x="587477" y="2417044"/>
                      <a:pt x="706007" y="2384718"/>
                    </a:cubicBezTo>
                    <a:cubicBezTo>
                      <a:pt x="809451" y="2356702"/>
                      <a:pt x="910739" y="2361013"/>
                      <a:pt x="1009873" y="2397649"/>
                    </a:cubicBezTo>
                    <a:cubicBezTo>
                      <a:pt x="1091766" y="2427820"/>
                      <a:pt x="1175815" y="2470922"/>
                      <a:pt x="1227537" y="2542039"/>
                    </a:cubicBezTo>
                    <a:cubicBezTo>
                      <a:pt x="1257708" y="2582986"/>
                      <a:pt x="1268483" y="2626088"/>
                      <a:pt x="1264173" y="2669189"/>
                    </a:cubicBezTo>
                    <a:cubicBezTo>
                      <a:pt x="1307275" y="2692895"/>
                      <a:pt x="1341756" y="2723066"/>
                      <a:pt x="1369772" y="2764013"/>
                    </a:cubicBezTo>
                    <a:cubicBezTo>
                      <a:pt x="1404253" y="2815735"/>
                      <a:pt x="1427959" y="2873922"/>
                      <a:pt x="1462441" y="2925644"/>
                    </a:cubicBezTo>
                    <a:cubicBezTo>
                      <a:pt x="1477526" y="2839441"/>
                      <a:pt x="1458130" y="2705826"/>
                      <a:pt x="1367617" y="2671344"/>
                    </a:cubicBezTo>
                    <a:cubicBezTo>
                      <a:pt x="1363307" y="2669189"/>
                      <a:pt x="1363307" y="2664879"/>
                      <a:pt x="1365462" y="2662724"/>
                    </a:cubicBezTo>
                    <a:cubicBezTo>
                      <a:pt x="1490457" y="2537729"/>
                      <a:pt x="1654243" y="2632553"/>
                      <a:pt x="1736136" y="2768323"/>
                    </a:cubicBezTo>
                    <a:cubicBezTo>
                      <a:pt x="1757687" y="2735997"/>
                      <a:pt x="1783548" y="2705826"/>
                      <a:pt x="1818029" y="2682120"/>
                    </a:cubicBezTo>
                    <a:cubicBezTo>
                      <a:pt x="1895612" y="2628243"/>
                      <a:pt x="1990436" y="2602382"/>
                      <a:pt x="2083104" y="2591606"/>
                    </a:cubicBezTo>
                    <a:cubicBezTo>
                      <a:pt x="2016297" y="2546349"/>
                      <a:pt x="1915008" y="2533419"/>
                      <a:pt x="1846045" y="2578676"/>
                    </a:cubicBezTo>
                    <a:cubicBezTo>
                      <a:pt x="1841735" y="2582986"/>
                      <a:pt x="1835270" y="2574366"/>
                      <a:pt x="1839580" y="2570055"/>
                    </a:cubicBezTo>
                    <a:cubicBezTo>
                      <a:pt x="1919318" y="2488162"/>
                      <a:pt x="2018452" y="2423510"/>
                      <a:pt x="2132671" y="2408424"/>
                    </a:cubicBezTo>
                    <a:cubicBezTo>
                      <a:pt x="2242580" y="2393339"/>
                      <a:pt x="2358955" y="2419200"/>
                      <a:pt x="2453779" y="2477387"/>
                    </a:cubicBezTo>
                    <a:cubicBezTo>
                      <a:pt x="2539982" y="2529109"/>
                      <a:pt x="2608944" y="2606692"/>
                      <a:pt x="2645581" y="2699360"/>
                    </a:cubicBezTo>
                    <a:cubicBezTo>
                      <a:pt x="2671442" y="2768323"/>
                      <a:pt x="2677907" y="2839441"/>
                      <a:pt x="2669287" y="2910558"/>
                    </a:cubicBezTo>
                    <a:cubicBezTo>
                      <a:pt x="2699458" y="2897628"/>
                      <a:pt x="2731784" y="2899783"/>
                      <a:pt x="2755490" y="2929954"/>
                    </a:cubicBezTo>
                    <a:cubicBezTo>
                      <a:pt x="2796436" y="2983831"/>
                      <a:pt x="2779196" y="3067880"/>
                      <a:pt x="2755490" y="3126067"/>
                    </a:cubicBezTo>
                    <a:cubicBezTo>
                      <a:pt x="2736094" y="3169168"/>
                      <a:pt x="2695148" y="3248906"/>
                      <a:pt x="2634805" y="3225200"/>
                    </a:cubicBezTo>
                    <a:cubicBezTo>
                      <a:pt x="2617565" y="3218735"/>
                      <a:pt x="2604634" y="3205805"/>
                      <a:pt x="2593859" y="3192874"/>
                    </a:cubicBezTo>
                    <a:cubicBezTo>
                      <a:pt x="2587394" y="3313559"/>
                      <a:pt x="2458089" y="3425623"/>
                      <a:pt x="2350334" y="3462259"/>
                    </a:cubicBezTo>
                    <a:cubicBezTo>
                      <a:pt x="2279217" y="3485965"/>
                      <a:pt x="2199479" y="3481655"/>
                      <a:pt x="2128361" y="3464415"/>
                    </a:cubicBezTo>
                    <a:cubicBezTo>
                      <a:pt x="2057243" y="3447174"/>
                      <a:pt x="1983970" y="3410538"/>
                      <a:pt x="1949489" y="3343730"/>
                    </a:cubicBezTo>
                    <a:cubicBezTo>
                      <a:pt x="1947334" y="3341575"/>
                      <a:pt x="1949489" y="3337265"/>
                      <a:pt x="1951644" y="3337265"/>
                    </a:cubicBezTo>
                    <a:cubicBezTo>
                      <a:pt x="1990436" y="3330800"/>
                      <a:pt x="2033537" y="3304939"/>
                      <a:pt x="2063708" y="3272612"/>
                    </a:cubicBezTo>
                    <a:cubicBezTo>
                      <a:pt x="2046468" y="3276922"/>
                      <a:pt x="2031382" y="3279077"/>
                      <a:pt x="2014142" y="3281233"/>
                    </a:cubicBezTo>
                    <a:cubicBezTo>
                      <a:pt x="1925783" y="3287698"/>
                      <a:pt x="1848200" y="3255372"/>
                      <a:pt x="1787858" y="3201495"/>
                    </a:cubicBezTo>
                    <a:cubicBezTo>
                      <a:pt x="1783548" y="3231666"/>
                      <a:pt x="1770617" y="3261837"/>
                      <a:pt x="1757687" y="3285543"/>
                    </a:cubicBezTo>
                    <a:cubicBezTo>
                      <a:pt x="1714585" y="3363126"/>
                      <a:pt x="1652088" y="3417003"/>
                      <a:pt x="1565884" y="3442864"/>
                    </a:cubicBezTo>
                    <a:cubicBezTo>
                      <a:pt x="1466751" y="3473035"/>
                      <a:pt x="1356842" y="3468725"/>
                      <a:pt x="1272793" y="3401917"/>
                    </a:cubicBezTo>
                    <a:cubicBezTo>
                      <a:pt x="1231847" y="3369591"/>
                      <a:pt x="1195210" y="3322179"/>
                      <a:pt x="1180125" y="3270457"/>
                    </a:cubicBezTo>
                    <a:cubicBezTo>
                      <a:pt x="1139178" y="3367436"/>
                      <a:pt x="1050820" y="3445019"/>
                      <a:pt x="947376" y="3490275"/>
                    </a:cubicBezTo>
                    <a:cubicBezTo>
                      <a:pt x="833156" y="3539842"/>
                      <a:pt x="690921" y="3565703"/>
                      <a:pt x="568081" y="3522602"/>
                    </a:cubicBezTo>
                    <a:cubicBezTo>
                      <a:pt x="518514" y="3505361"/>
                      <a:pt x="471103" y="3475190"/>
                      <a:pt x="440931" y="3427778"/>
                    </a:cubicBezTo>
                    <a:cubicBezTo>
                      <a:pt x="410760" y="3380366"/>
                      <a:pt x="402140" y="3326489"/>
                      <a:pt x="406450" y="3270457"/>
                    </a:cubicBezTo>
                    <a:cubicBezTo>
                      <a:pt x="365504" y="3341575"/>
                      <a:pt x="346108" y="3421313"/>
                      <a:pt x="348263" y="3505361"/>
                    </a:cubicBezTo>
                    <a:cubicBezTo>
                      <a:pt x="348263" y="3509671"/>
                      <a:pt x="341798" y="3511826"/>
                      <a:pt x="339643" y="3507516"/>
                    </a:cubicBezTo>
                    <a:cubicBezTo>
                      <a:pt x="272835" y="3365281"/>
                      <a:pt x="257749" y="3203649"/>
                      <a:pt x="309471" y="3054949"/>
                    </a:cubicBezTo>
                    <a:close/>
                    <a:moveTo>
                      <a:pt x="2509811" y="4544111"/>
                    </a:moveTo>
                    <a:cubicBezTo>
                      <a:pt x="2468864" y="4507474"/>
                      <a:pt x="2414987" y="4490234"/>
                      <a:pt x="2361110" y="4481613"/>
                    </a:cubicBezTo>
                    <a:cubicBezTo>
                      <a:pt x="2468864" y="4559197"/>
                      <a:pt x="2522741" y="4699277"/>
                      <a:pt x="2499035" y="4830737"/>
                    </a:cubicBezTo>
                    <a:cubicBezTo>
                      <a:pt x="2471019" y="4981592"/>
                      <a:pt x="2341714" y="5072106"/>
                      <a:pt x="2195169" y="5093657"/>
                    </a:cubicBezTo>
                    <a:cubicBezTo>
                      <a:pt x="2190858" y="5093657"/>
                      <a:pt x="2186548" y="5089347"/>
                      <a:pt x="2188703" y="5087191"/>
                    </a:cubicBezTo>
                    <a:cubicBezTo>
                      <a:pt x="2253356" y="4994523"/>
                      <a:pt x="2197324" y="4884614"/>
                      <a:pt x="2108965" y="4832892"/>
                    </a:cubicBezTo>
                    <a:cubicBezTo>
                      <a:pt x="2076639" y="4813496"/>
                      <a:pt x="2042158" y="4802721"/>
                      <a:pt x="2005521" y="4796255"/>
                    </a:cubicBezTo>
                    <a:cubicBezTo>
                      <a:pt x="2063708" y="4891079"/>
                      <a:pt x="2061553" y="5022539"/>
                      <a:pt x="2007676" y="5117363"/>
                    </a:cubicBezTo>
                    <a:cubicBezTo>
                      <a:pt x="1975350" y="5177705"/>
                      <a:pt x="1919318" y="5227272"/>
                      <a:pt x="1848200" y="5231582"/>
                    </a:cubicBezTo>
                    <a:cubicBezTo>
                      <a:pt x="1790013" y="5235893"/>
                      <a:pt x="1721050" y="5212187"/>
                      <a:pt x="1721050" y="5147534"/>
                    </a:cubicBezTo>
                    <a:cubicBezTo>
                      <a:pt x="1654243" y="5214342"/>
                      <a:pt x="1576660" y="5270373"/>
                      <a:pt x="1483991" y="5291924"/>
                    </a:cubicBezTo>
                    <a:cubicBezTo>
                      <a:pt x="1387013" y="5313475"/>
                      <a:pt x="1279259" y="5307010"/>
                      <a:pt x="1186590" y="5268219"/>
                    </a:cubicBezTo>
                    <a:cubicBezTo>
                      <a:pt x="1093921" y="5229427"/>
                      <a:pt x="1012028" y="5151844"/>
                      <a:pt x="979702" y="5054865"/>
                    </a:cubicBezTo>
                    <a:cubicBezTo>
                      <a:pt x="964617" y="5009609"/>
                      <a:pt x="958151" y="4957886"/>
                      <a:pt x="973237" y="4910475"/>
                    </a:cubicBezTo>
                    <a:cubicBezTo>
                      <a:pt x="945221" y="4919095"/>
                      <a:pt x="917205" y="4923406"/>
                      <a:pt x="887034" y="4923406"/>
                    </a:cubicBezTo>
                    <a:cubicBezTo>
                      <a:pt x="792210" y="4921250"/>
                      <a:pt x="712472" y="4871683"/>
                      <a:pt x="649974" y="4807031"/>
                    </a:cubicBezTo>
                    <a:cubicBezTo>
                      <a:pt x="593942" y="4768239"/>
                      <a:pt x="557306" y="4712207"/>
                      <a:pt x="540065" y="4647555"/>
                    </a:cubicBezTo>
                    <a:cubicBezTo>
                      <a:pt x="533600" y="4705742"/>
                      <a:pt x="544375" y="4766084"/>
                      <a:pt x="576702" y="4817806"/>
                    </a:cubicBezTo>
                    <a:cubicBezTo>
                      <a:pt x="578857" y="4819961"/>
                      <a:pt x="576702" y="4824272"/>
                      <a:pt x="572392" y="4824272"/>
                    </a:cubicBezTo>
                    <a:cubicBezTo>
                      <a:pt x="507739" y="4824272"/>
                      <a:pt x="443087" y="4807031"/>
                      <a:pt x="387054" y="4776860"/>
                    </a:cubicBezTo>
                    <a:cubicBezTo>
                      <a:pt x="199562" y="4677726"/>
                      <a:pt x="68102" y="4453597"/>
                      <a:pt x="96118" y="4238089"/>
                    </a:cubicBezTo>
                    <a:cubicBezTo>
                      <a:pt x="121979" y="4037667"/>
                      <a:pt x="268525" y="3830779"/>
                      <a:pt x="488343" y="3843709"/>
                    </a:cubicBezTo>
                    <a:cubicBezTo>
                      <a:pt x="440931" y="3794142"/>
                      <a:pt x="335332" y="3789832"/>
                      <a:pt x="279300" y="3824313"/>
                    </a:cubicBezTo>
                    <a:cubicBezTo>
                      <a:pt x="274990" y="3826468"/>
                      <a:pt x="270680" y="3822158"/>
                      <a:pt x="272835" y="3817848"/>
                    </a:cubicBezTo>
                    <a:cubicBezTo>
                      <a:pt x="300851" y="3740265"/>
                      <a:pt x="359038" y="3677768"/>
                      <a:pt x="438776" y="3647597"/>
                    </a:cubicBezTo>
                    <a:cubicBezTo>
                      <a:pt x="514204" y="3619580"/>
                      <a:pt x="596097" y="3621736"/>
                      <a:pt x="671525" y="3638976"/>
                    </a:cubicBezTo>
                    <a:cubicBezTo>
                      <a:pt x="740488" y="3654062"/>
                      <a:pt x="813761" y="3679923"/>
                      <a:pt x="863328" y="3731645"/>
                    </a:cubicBezTo>
                    <a:cubicBezTo>
                      <a:pt x="910739" y="3776902"/>
                      <a:pt x="927980" y="3835089"/>
                      <a:pt x="917205" y="3897586"/>
                    </a:cubicBezTo>
                    <a:cubicBezTo>
                      <a:pt x="938756" y="3893276"/>
                      <a:pt x="962461" y="3893276"/>
                      <a:pt x="986167" y="3895431"/>
                    </a:cubicBezTo>
                    <a:cubicBezTo>
                      <a:pt x="1037889" y="3899741"/>
                      <a:pt x="1093921" y="3908362"/>
                      <a:pt x="1143488" y="3929912"/>
                    </a:cubicBezTo>
                    <a:cubicBezTo>
                      <a:pt x="1236157" y="3968704"/>
                      <a:pt x="1290034" y="4046287"/>
                      <a:pt x="1318050" y="4136800"/>
                    </a:cubicBezTo>
                    <a:cubicBezTo>
                      <a:pt x="1318050" y="4136800"/>
                      <a:pt x="1318050" y="4136800"/>
                      <a:pt x="1318050" y="4138955"/>
                    </a:cubicBezTo>
                    <a:cubicBezTo>
                      <a:pt x="1318050" y="4138955"/>
                      <a:pt x="1318050" y="4138955"/>
                      <a:pt x="1318050" y="4138955"/>
                    </a:cubicBezTo>
                    <a:cubicBezTo>
                      <a:pt x="1335291" y="4192832"/>
                      <a:pt x="1341756" y="4251020"/>
                      <a:pt x="1341756" y="4304897"/>
                    </a:cubicBezTo>
                    <a:cubicBezTo>
                      <a:pt x="1346066" y="4328603"/>
                      <a:pt x="1348221" y="4352309"/>
                      <a:pt x="1354686" y="4373859"/>
                    </a:cubicBezTo>
                    <a:cubicBezTo>
                      <a:pt x="1406408" y="4220849"/>
                      <a:pt x="1608986" y="4138955"/>
                      <a:pt x="1759842" y="4162661"/>
                    </a:cubicBezTo>
                    <a:cubicBezTo>
                      <a:pt x="1861131" y="4177747"/>
                      <a:pt x="1915008" y="4257485"/>
                      <a:pt x="1930093" y="4347998"/>
                    </a:cubicBezTo>
                    <a:cubicBezTo>
                      <a:pt x="1940869" y="4341533"/>
                      <a:pt x="1953799" y="4335068"/>
                      <a:pt x="1964575" y="4332913"/>
                    </a:cubicBezTo>
                    <a:cubicBezTo>
                      <a:pt x="2035692" y="4313517"/>
                      <a:pt x="2087414" y="4363084"/>
                      <a:pt x="2089570" y="4425582"/>
                    </a:cubicBezTo>
                    <a:cubicBezTo>
                      <a:pt x="2134826" y="4345843"/>
                      <a:pt x="2246890" y="4311362"/>
                      <a:pt x="2333094" y="4324292"/>
                    </a:cubicBezTo>
                    <a:cubicBezTo>
                      <a:pt x="2443003" y="4339378"/>
                      <a:pt x="2503345" y="4434202"/>
                      <a:pt x="2518431" y="4537646"/>
                    </a:cubicBezTo>
                    <a:cubicBezTo>
                      <a:pt x="2518431" y="4544111"/>
                      <a:pt x="2514121" y="4546266"/>
                      <a:pt x="2509811" y="4544111"/>
                    </a:cubicBezTo>
                    <a:close/>
                    <a:moveTo>
                      <a:pt x="5018327" y="4916940"/>
                    </a:moveTo>
                    <a:cubicBezTo>
                      <a:pt x="4998931" y="4947111"/>
                      <a:pt x="4977380" y="4972972"/>
                      <a:pt x="4949364" y="4992368"/>
                    </a:cubicBezTo>
                    <a:cubicBezTo>
                      <a:pt x="5007551" y="5054865"/>
                      <a:pt x="5029102" y="5153999"/>
                      <a:pt x="4992466" y="5235893"/>
                    </a:cubicBezTo>
                    <a:cubicBezTo>
                      <a:pt x="4960139" y="5304855"/>
                      <a:pt x="4882556" y="5354422"/>
                      <a:pt x="4804973" y="5341491"/>
                    </a:cubicBezTo>
                    <a:cubicBezTo>
                      <a:pt x="4768337" y="5335026"/>
                      <a:pt x="4729545" y="5313475"/>
                      <a:pt x="4729545" y="5270373"/>
                    </a:cubicBezTo>
                    <a:cubicBezTo>
                      <a:pt x="4729545" y="5238047"/>
                      <a:pt x="4742476" y="5210031"/>
                      <a:pt x="4757561" y="5182016"/>
                    </a:cubicBezTo>
                    <a:cubicBezTo>
                      <a:pt x="4731701" y="5207876"/>
                      <a:pt x="4699374" y="5227272"/>
                      <a:pt x="4662738" y="5225117"/>
                    </a:cubicBezTo>
                    <a:cubicBezTo>
                      <a:pt x="4658428" y="5225117"/>
                      <a:pt x="4656273" y="5220807"/>
                      <a:pt x="4658428" y="5216496"/>
                    </a:cubicBezTo>
                    <a:cubicBezTo>
                      <a:pt x="4686444" y="5182016"/>
                      <a:pt x="4703684" y="5143224"/>
                      <a:pt x="4714460" y="5100122"/>
                    </a:cubicBezTo>
                    <a:cubicBezTo>
                      <a:pt x="4632567" y="5194946"/>
                      <a:pt x="4479556" y="5231582"/>
                      <a:pt x="4363181" y="5220807"/>
                    </a:cubicBezTo>
                    <a:cubicBezTo>
                      <a:pt x="4276978" y="5214342"/>
                      <a:pt x="4188620" y="5177705"/>
                      <a:pt x="4134743" y="5108742"/>
                    </a:cubicBezTo>
                    <a:cubicBezTo>
                      <a:pt x="4106727" y="5074261"/>
                      <a:pt x="4091641" y="5035470"/>
                      <a:pt x="4089486" y="4994523"/>
                    </a:cubicBezTo>
                    <a:cubicBezTo>
                      <a:pt x="4029143" y="5072106"/>
                      <a:pt x="3927855" y="5125983"/>
                      <a:pt x="3830876" y="5115208"/>
                    </a:cubicBezTo>
                    <a:cubicBezTo>
                      <a:pt x="3757603" y="5106588"/>
                      <a:pt x="3697261" y="5052711"/>
                      <a:pt x="3673555" y="4983748"/>
                    </a:cubicBezTo>
                    <a:cubicBezTo>
                      <a:pt x="3664935" y="4957886"/>
                      <a:pt x="3660625" y="4932026"/>
                      <a:pt x="3660625" y="4904009"/>
                    </a:cubicBezTo>
                    <a:cubicBezTo>
                      <a:pt x="3634764" y="4938491"/>
                      <a:pt x="3600282" y="4970817"/>
                      <a:pt x="3555025" y="4979437"/>
                    </a:cubicBezTo>
                    <a:cubicBezTo>
                      <a:pt x="3550715" y="4979437"/>
                      <a:pt x="3548560" y="4977283"/>
                      <a:pt x="3548560" y="4972972"/>
                    </a:cubicBezTo>
                    <a:cubicBezTo>
                      <a:pt x="3567956" y="4904009"/>
                      <a:pt x="3559336" y="4832892"/>
                      <a:pt x="3542095" y="4763929"/>
                    </a:cubicBezTo>
                    <a:cubicBezTo>
                      <a:pt x="3542095" y="4826427"/>
                      <a:pt x="3531320" y="4888924"/>
                      <a:pt x="3507614" y="4947111"/>
                    </a:cubicBezTo>
                    <a:cubicBezTo>
                      <a:pt x="3464512" y="5050555"/>
                      <a:pt x="3393394" y="5145379"/>
                      <a:pt x="3298571" y="5205721"/>
                    </a:cubicBezTo>
                    <a:cubicBezTo>
                      <a:pt x="3197282" y="5270373"/>
                      <a:pt x="3070132" y="5289770"/>
                      <a:pt x="2953758" y="5270373"/>
                    </a:cubicBezTo>
                    <a:cubicBezTo>
                      <a:pt x="2895570" y="5261753"/>
                      <a:pt x="2837383" y="5244513"/>
                      <a:pt x="2789971" y="5210031"/>
                    </a:cubicBezTo>
                    <a:cubicBezTo>
                      <a:pt x="2749025" y="5182016"/>
                      <a:pt x="2712388" y="5147534"/>
                      <a:pt x="2682217" y="5106588"/>
                    </a:cubicBezTo>
                    <a:cubicBezTo>
                      <a:pt x="2626185" y="5035470"/>
                      <a:pt x="2574463" y="4934181"/>
                      <a:pt x="2621875" y="4845823"/>
                    </a:cubicBezTo>
                    <a:cubicBezTo>
                      <a:pt x="2624030" y="4843667"/>
                      <a:pt x="2628340" y="4843667"/>
                      <a:pt x="2630495" y="4845823"/>
                    </a:cubicBezTo>
                    <a:cubicBezTo>
                      <a:pt x="2677907" y="4884614"/>
                      <a:pt x="2723164" y="4938491"/>
                      <a:pt x="2783506" y="4949266"/>
                    </a:cubicBezTo>
                    <a:cubicBezTo>
                      <a:pt x="2757645" y="4919095"/>
                      <a:pt x="2731784" y="4888924"/>
                      <a:pt x="2708078" y="4856598"/>
                    </a:cubicBezTo>
                    <a:cubicBezTo>
                      <a:pt x="2686527" y="4837202"/>
                      <a:pt x="2669287" y="4815652"/>
                      <a:pt x="2656356" y="4789790"/>
                    </a:cubicBezTo>
                    <a:cubicBezTo>
                      <a:pt x="2649891" y="4776860"/>
                      <a:pt x="2643426" y="4761774"/>
                      <a:pt x="2639115" y="4746689"/>
                    </a:cubicBezTo>
                    <a:cubicBezTo>
                      <a:pt x="2565843" y="4546266"/>
                      <a:pt x="2613254" y="4251020"/>
                      <a:pt x="2813677" y="4138955"/>
                    </a:cubicBezTo>
                    <a:cubicBezTo>
                      <a:pt x="2861089" y="4113094"/>
                      <a:pt x="2930051" y="4091544"/>
                      <a:pt x="2983929" y="4093699"/>
                    </a:cubicBezTo>
                    <a:cubicBezTo>
                      <a:pt x="2914966" y="4069993"/>
                      <a:pt x="2837383" y="4067838"/>
                      <a:pt x="2770576" y="4102319"/>
                    </a:cubicBezTo>
                    <a:cubicBezTo>
                      <a:pt x="2766265" y="4104474"/>
                      <a:pt x="2761955" y="4100164"/>
                      <a:pt x="2764110" y="4095854"/>
                    </a:cubicBezTo>
                    <a:cubicBezTo>
                      <a:pt x="2902036" y="3878190"/>
                      <a:pt x="3208057" y="3770436"/>
                      <a:pt x="3447271" y="3869570"/>
                    </a:cubicBezTo>
                    <a:cubicBezTo>
                      <a:pt x="3697261" y="3940688"/>
                      <a:pt x="3802860" y="4263950"/>
                      <a:pt x="3708036" y="4496699"/>
                    </a:cubicBezTo>
                    <a:cubicBezTo>
                      <a:pt x="3720967" y="4516095"/>
                      <a:pt x="3733897" y="4537646"/>
                      <a:pt x="3740363" y="4559197"/>
                    </a:cubicBezTo>
                    <a:cubicBezTo>
                      <a:pt x="3805015" y="4416961"/>
                      <a:pt x="3953716" y="4313517"/>
                      <a:pt x="4108882" y="4294121"/>
                    </a:cubicBezTo>
                    <a:cubicBezTo>
                      <a:pt x="4285599" y="4270415"/>
                      <a:pt x="4494641" y="4380325"/>
                      <a:pt x="4531278" y="4559197"/>
                    </a:cubicBezTo>
                    <a:cubicBezTo>
                      <a:pt x="4595930" y="4505320"/>
                      <a:pt x="4684289" y="4475148"/>
                      <a:pt x="4766182" y="4470838"/>
                    </a:cubicBezTo>
                    <a:cubicBezTo>
                      <a:pt x="4865316" y="4464373"/>
                      <a:pt x="4960139" y="4513940"/>
                      <a:pt x="5011861" y="4597988"/>
                    </a:cubicBezTo>
                    <a:cubicBezTo>
                      <a:pt x="5067893" y="4697122"/>
                      <a:pt x="5076514" y="4822117"/>
                      <a:pt x="5018327" y="4916940"/>
                    </a:cubicBezTo>
                    <a:close/>
                  </a:path>
                </a:pathLst>
              </a:custGeom>
              <a:solidFill>
                <a:srgbClr val="D5D6D7">
                  <a:alpha val="4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C2E4853-287C-CC64-8AAA-62B95777C509}"/>
                  </a:ext>
                </a:extLst>
              </p:cNvPr>
              <p:cNvSpPr/>
              <p:nvPr/>
            </p:nvSpPr>
            <p:spPr>
              <a:xfrm>
                <a:off x="2188466" y="1909747"/>
                <a:ext cx="1281624" cy="1010215"/>
              </a:xfrm>
              <a:custGeom>
                <a:avLst/>
                <a:gdLst>
                  <a:gd name="connsiteX0" fmla="*/ 1230723 w 1281624"/>
                  <a:gd name="connsiteY0" fmla="*/ 631358 h 1010215"/>
                  <a:gd name="connsiteX1" fmla="*/ 1105728 w 1281624"/>
                  <a:gd name="connsiteY1" fmla="*/ 629203 h 1010215"/>
                  <a:gd name="connsiteX2" fmla="*/ 1097108 w 1281624"/>
                  <a:gd name="connsiteY2" fmla="*/ 616273 h 1010215"/>
                  <a:gd name="connsiteX3" fmla="*/ 1148830 w 1281624"/>
                  <a:gd name="connsiteY3" fmla="*/ 571016 h 1010215"/>
                  <a:gd name="connsiteX4" fmla="*/ 1213482 w 1281624"/>
                  <a:gd name="connsiteY4" fmla="*/ 355508 h 1010215"/>
                  <a:gd name="connsiteX5" fmla="*/ 1013059 w 1281624"/>
                  <a:gd name="connsiteY5" fmla="*/ 256374 h 1010215"/>
                  <a:gd name="connsiteX6" fmla="*/ 1013059 w 1281624"/>
                  <a:gd name="connsiteY6" fmla="*/ 256374 h 1010215"/>
                  <a:gd name="connsiteX7" fmla="*/ 896685 w 1281624"/>
                  <a:gd name="connsiteY7" fmla="*/ 27935 h 1010215"/>
                  <a:gd name="connsiteX8" fmla="*/ 700572 w 1281624"/>
                  <a:gd name="connsiteY8" fmla="*/ 81812 h 1010215"/>
                  <a:gd name="connsiteX9" fmla="*/ 689797 w 1281624"/>
                  <a:gd name="connsiteY9" fmla="*/ 62416 h 1010215"/>
                  <a:gd name="connsiteX10" fmla="*/ 614369 w 1281624"/>
                  <a:gd name="connsiteY10" fmla="*/ 8539 h 1010215"/>
                  <a:gd name="connsiteX11" fmla="*/ 433342 w 1281624"/>
                  <a:gd name="connsiteY11" fmla="*/ 47331 h 1010215"/>
                  <a:gd name="connsiteX12" fmla="*/ 323433 w 1281624"/>
                  <a:gd name="connsiteY12" fmla="*/ 239133 h 1010215"/>
                  <a:gd name="connsiteX13" fmla="*/ 293262 w 1281624"/>
                  <a:gd name="connsiteY13" fmla="*/ 219737 h 1010215"/>
                  <a:gd name="connsiteX14" fmla="*/ 148871 w 1281624"/>
                  <a:gd name="connsiteY14" fmla="*/ 196032 h 1010215"/>
                  <a:gd name="connsiteX15" fmla="*/ 171 w 1281624"/>
                  <a:gd name="connsiteY15" fmla="*/ 394299 h 1010215"/>
                  <a:gd name="connsiteX16" fmla="*/ 202748 w 1281624"/>
                  <a:gd name="connsiteY16" fmla="*/ 624893 h 1010215"/>
                  <a:gd name="connsiteX17" fmla="*/ 254470 w 1281624"/>
                  <a:gd name="connsiteY17" fmla="*/ 627048 h 1010215"/>
                  <a:gd name="connsiteX18" fmla="*/ 304037 w 1281624"/>
                  <a:gd name="connsiteY18" fmla="*/ 771439 h 1010215"/>
                  <a:gd name="connsiteX19" fmla="*/ 556182 w 1281624"/>
                  <a:gd name="connsiteY19" fmla="*/ 771439 h 1010215"/>
                  <a:gd name="connsiteX20" fmla="*/ 575578 w 1281624"/>
                  <a:gd name="connsiteY20" fmla="*/ 866262 h 1010215"/>
                  <a:gd name="connsiteX21" fmla="*/ 903150 w 1281624"/>
                  <a:gd name="connsiteY21" fmla="*/ 995567 h 1010215"/>
                  <a:gd name="connsiteX22" fmla="*/ 1114348 w 1281624"/>
                  <a:gd name="connsiteY22" fmla="*/ 818850 h 1010215"/>
                  <a:gd name="connsiteX23" fmla="*/ 1118658 w 1281624"/>
                  <a:gd name="connsiteY23" fmla="*/ 821005 h 1010215"/>
                  <a:gd name="connsiteX24" fmla="*/ 1263049 w 1281624"/>
                  <a:gd name="connsiteY24" fmla="*/ 784369 h 1010215"/>
                  <a:gd name="connsiteX25" fmla="*/ 1230723 w 1281624"/>
                  <a:gd name="connsiteY25" fmla="*/ 631358 h 1010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81624" h="1010215">
                    <a:moveTo>
                      <a:pt x="1230723" y="631358"/>
                    </a:moveTo>
                    <a:cubicBezTo>
                      <a:pt x="1191931" y="605497"/>
                      <a:pt x="1146674" y="611962"/>
                      <a:pt x="1105728" y="629203"/>
                    </a:cubicBezTo>
                    <a:cubicBezTo>
                      <a:pt x="1103573" y="624893"/>
                      <a:pt x="1099263" y="620583"/>
                      <a:pt x="1097108" y="616273"/>
                    </a:cubicBezTo>
                    <a:cubicBezTo>
                      <a:pt x="1116503" y="603342"/>
                      <a:pt x="1133744" y="586101"/>
                      <a:pt x="1148830" y="571016"/>
                    </a:cubicBezTo>
                    <a:cubicBezTo>
                      <a:pt x="1198396" y="519294"/>
                      <a:pt x="1226413" y="426625"/>
                      <a:pt x="1213482" y="355508"/>
                    </a:cubicBezTo>
                    <a:cubicBezTo>
                      <a:pt x="1194086" y="256374"/>
                      <a:pt x="1103573" y="219737"/>
                      <a:pt x="1013059" y="256374"/>
                    </a:cubicBezTo>
                    <a:lnTo>
                      <a:pt x="1013059" y="256374"/>
                    </a:lnTo>
                    <a:cubicBezTo>
                      <a:pt x="1017369" y="170171"/>
                      <a:pt x="980733" y="64572"/>
                      <a:pt x="896685" y="27935"/>
                    </a:cubicBezTo>
                    <a:cubicBezTo>
                      <a:pt x="832032" y="-81"/>
                      <a:pt x="754450" y="34400"/>
                      <a:pt x="700572" y="81812"/>
                    </a:cubicBezTo>
                    <a:cubicBezTo>
                      <a:pt x="698417" y="75347"/>
                      <a:pt x="694107" y="68882"/>
                      <a:pt x="689797" y="62416"/>
                    </a:cubicBezTo>
                    <a:cubicBezTo>
                      <a:pt x="672556" y="36555"/>
                      <a:pt x="642385" y="21470"/>
                      <a:pt x="614369" y="8539"/>
                    </a:cubicBezTo>
                    <a:cubicBezTo>
                      <a:pt x="558337" y="-13011"/>
                      <a:pt x="476444" y="8539"/>
                      <a:pt x="433342" y="47331"/>
                    </a:cubicBezTo>
                    <a:cubicBezTo>
                      <a:pt x="379465" y="96898"/>
                      <a:pt x="338519" y="165860"/>
                      <a:pt x="323433" y="239133"/>
                    </a:cubicBezTo>
                    <a:cubicBezTo>
                      <a:pt x="314813" y="232668"/>
                      <a:pt x="304037" y="226203"/>
                      <a:pt x="293262" y="219737"/>
                    </a:cubicBezTo>
                    <a:cubicBezTo>
                      <a:pt x="250160" y="198187"/>
                      <a:pt x="196283" y="191721"/>
                      <a:pt x="148871" y="196032"/>
                    </a:cubicBezTo>
                    <a:cubicBezTo>
                      <a:pt x="58358" y="206807"/>
                      <a:pt x="2326" y="312406"/>
                      <a:pt x="171" y="394299"/>
                    </a:cubicBezTo>
                    <a:cubicBezTo>
                      <a:pt x="-4139" y="521449"/>
                      <a:pt x="73444" y="614118"/>
                      <a:pt x="202748" y="624893"/>
                    </a:cubicBezTo>
                    <a:cubicBezTo>
                      <a:pt x="219989" y="627048"/>
                      <a:pt x="237230" y="627048"/>
                      <a:pt x="254470" y="627048"/>
                    </a:cubicBezTo>
                    <a:cubicBezTo>
                      <a:pt x="241540" y="678770"/>
                      <a:pt x="260936" y="734802"/>
                      <a:pt x="304037" y="771439"/>
                    </a:cubicBezTo>
                    <a:cubicBezTo>
                      <a:pt x="366535" y="823160"/>
                      <a:pt x="485064" y="799455"/>
                      <a:pt x="556182" y="771439"/>
                    </a:cubicBezTo>
                    <a:cubicBezTo>
                      <a:pt x="556182" y="805920"/>
                      <a:pt x="564802" y="838246"/>
                      <a:pt x="575578" y="866262"/>
                    </a:cubicBezTo>
                    <a:cubicBezTo>
                      <a:pt x="635920" y="997722"/>
                      <a:pt x="771690" y="1034359"/>
                      <a:pt x="903150" y="995567"/>
                    </a:cubicBezTo>
                    <a:cubicBezTo>
                      <a:pt x="987198" y="971861"/>
                      <a:pt x="1077712" y="902899"/>
                      <a:pt x="1114348" y="818850"/>
                    </a:cubicBezTo>
                    <a:cubicBezTo>
                      <a:pt x="1114348" y="818850"/>
                      <a:pt x="1116503" y="821005"/>
                      <a:pt x="1118658" y="821005"/>
                    </a:cubicBezTo>
                    <a:cubicBezTo>
                      <a:pt x="1166070" y="840401"/>
                      <a:pt x="1232878" y="831781"/>
                      <a:pt x="1263049" y="784369"/>
                    </a:cubicBezTo>
                    <a:cubicBezTo>
                      <a:pt x="1297530" y="730492"/>
                      <a:pt x="1282445" y="667995"/>
                      <a:pt x="1230723" y="6313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097EA2C-9DE4-1244-1924-AB020F4C563E}"/>
                  </a:ext>
                </a:extLst>
              </p:cNvPr>
              <p:cNvSpPr/>
              <p:nvPr/>
            </p:nvSpPr>
            <p:spPr>
              <a:xfrm>
                <a:off x="3796148" y="1882574"/>
                <a:ext cx="449525" cy="416918"/>
              </a:xfrm>
              <a:custGeom>
                <a:avLst/>
                <a:gdLst>
                  <a:gd name="connsiteX0" fmla="*/ 446282 w 449525"/>
                  <a:gd name="connsiteY0" fmla="*/ 143467 h 416918"/>
                  <a:gd name="connsiteX1" fmla="*/ 325597 w 449525"/>
                  <a:gd name="connsiteY1" fmla="*/ 29247 h 416918"/>
                  <a:gd name="connsiteX2" fmla="*/ 215688 w 449525"/>
                  <a:gd name="connsiteY2" fmla="*/ 1231 h 416918"/>
                  <a:gd name="connsiteX3" fmla="*/ 41126 w 449525"/>
                  <a:gd name="connsiteY3" fmla="*/ 89590 h 416918"/>
                  <a:gd name="connsiteX4" fmla="*/ 125175 w 449525"/>
                  <a:gd name="connsiteY4" fmla="*/ 408542 h 416918"/>
                  <a:gd name="connsiteX5" fmla="*/ 411801 w 449525"/>
                  <a:gd name="connsiteY5" fmla="*/ 311563 h 416918"/>
                  <a:gd name="connsiteX6" fmla="*/ 446282 w 449525"/>
                  <a:gd name="connsiteY6" fmla="*/ 143467 h 41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525" h="416918">
                    <a:moveTo>
                      <a:pt x="446282" y="143467"/>
                    </a:moveTo>
                    <a:cubicBezTo>
                      <a:pt x="435507" y="93900"/>
                      <a:pt x="383784" y="24937"/>
                      <a:pt x="325597" y="29247"/>
                    </a:cubicBezTo>
                    <a:cubicBezTo>
                      <a:pt x="297581" y="3386"/>
                      <a:pt x="260945" y="-3079"/>
                      <a:pt x="215688" y="1231"/>
                    </a:cubicBezTo>
                    <a:cubicBezTo>
                      <a:pt x="148881" y="7696"/>
                      <a:pt x="82073" y="35713"/>
                      <a:pt x="41126" y="89590"/>
                    </a:cubicBezTo>
                    <a:cubicBezTo>
                      <a:pt x="-36457" y="186568"/>
                      <a:pt x="-1975" y="374060"/>
                      <a:pt x="125175" y="408542"/>
                    </a:cubicBezTo>
                    <a:cubicBezTo>
                      <a:pt x="224308" y="434403"/>
                      <a:pt x="357924" y="399922"/>
                      <a:pt x="411801" y="311563"/>
                    </a:cubicBezTo>
                    <a:cubicBezTo>
                      <a:pt x="439817" y="266306"/>
                      <a:pt x="457057" y="197344"/>
                      <a:pt x="446282" y="143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E96DCA4-807D-2F67-E4B9-9D1BD3D3FD23}"/>
                  </a:ext>
                </a:extLst>
              </p:cNvPr>
              <p:cNvSpPr/>
              <p:nvPr/>
            </p:nvSpPr>
            <p:spPr>
              <a:xfrm>
                <a:off x="3545294" y="1302746"/>
                <a:ext cx="701157" cy="538137"/>
              </a:xfrm>
              <a:custGeom>
                <a:avLst/>
                <a:gdLst>
                  <a:gd name="connsiteX0" fmla="*/ 688516 w 701157"/>
                  <a:gd name="connsiteY0" fmla="*/ 277193 h 538137"/>
                  <a:gd name="connsiteX1" fmla="*/ 598002 w 701157"/>
                  <a:gd name="connsiteY1" fmla="*/ 173749 h 538137"/>
                  <a:gd name="connsiteX2" fmla="*/ 498869 w 701157"/>
                  <a:gd name="connsiteY2" fmla="*/ 145733 h 538137"/>
                  <a:gd name="connsiteX3" fmla="*/ 451457 w 701157"/>
                  <a:gd name="connsiteY3" fmla="*/ 31513 h 538137"/>
                  <a:gd name="connsiteX4" fmla="*/ 270430 w 701157"/>
                  <a:gd name="connsiteY4" fmla="*/ 14273 h 538137"/>
                  <a:gd name="connsiteX5" fmla="*/ 154056 w 701157"/>
                  <a:gd name="connsiteY5" fmla="*/ 104786 h 538137"/>
                  <a:gd name="connsiteX6" fmla="*/ 128194 w 701157"/>
                  <a:gd name="connsiteY6" fmla="*/ 238401 h 538137"/>
                  <a:gd name="connsiteX7" fmla="*/ 31216 w 701157"/>
                  <a:gd name="connsiteY7" fmla="*/ 234091 h 538137"/>
                  <a:gd name="connsiteX8" fmla="*/ 3200 w 701157"/>
                  <a:gd name="connsiteY8" fmla="*/ 337535 h 538137"/>
                  <a:gd name="connsiteX9" fmla="*/ 156210 w 701157"/>
                  <a:gd name="connsiteY9" fmla="*/ 387102 h 538137"/>
                  <a:gd name="connsiteX10" fmla="*/ 283361 w 701157"/>
                  <a:gd name="connsiteY10" fmla="*/ 318139 h 538137"/>
                  <a:gd name="connsiteX11" fmla="*/ 406200 w 701157"/>
                  <a:gd name="connsiteY11" fmla="*/ 518562 h 538137"/>
                  <a:gd name="connsiteX12" fmla="*/ 632484 w 701157"/>
                  <a:gd name="connsiteY12" fmla="*/ 477615 h 538137"/>
                  <a:gd name="connsiteX13" fmla="*/ 688516 w 701157"/>
                  <a:gd name="connsiteY13" fmla="*/ 277193 h 5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1157" h="538137">
                    <a:moveTo>
                      <a:pt x="688516" y="277193"/>
                    </a:moveTo>
                    <a:cubicBezTo>
                      <a:pt x="671275" y="231936"/>
                      <a:pt x="638949" y="195300"/>
                      <a:pt x="598002" y="173749"/>
                    </a:cubicBezTo>
                    <a:cubicBezTo>
                      <a:pt x="572141" y="160818"/>
                      <a:pt x="533350" y="147888"/>
                      <a:pt x="498869" y="145733"/>
                    </a:cubicBezTo>
                    <a:cubicBezTo>
                      <a:pt x="503179" y="102631"/>
                      <a:pt x="483783" y="59529"/>
                      <a:pt x="451457" y="31513"/>
                    </a:cubicBezTo>
                    <a:cubicBezTo>
                      <a:pt x="404045" y="-9433"/>
                      <a:pt x="324307" y="-5123"/>
                      <a:pt x="270430" y="14273"/>
                    </a:cubicBezTo>
                    <a:cubicBezTo>
                      <a:pt x="225173" y="29358"/>
                      <a:pt x="177761" y="63840"/>
                      <a:pt x="154056" y="104786"/>
                    </a:cubicBezTo>
                    <a:cubicBezTo>
                      <a:pt x="126039" y="152198"/>
                      <a:pt x="123884" y="190989"/>
                      <a:pt x="128194" y="238401"/>
                    </a:cubicBezTo>
                    <a:cubicBezTo>
                      <a:pt x="98023" y="219005"/>
                      <a:pt x="61387" y="206075"/>
                      <a:pt x="31216" y="234091"/>
                    </a:cubicBezTo>
                    <a:cubicBezTo>
                      <a:pt x="3200" y="259952"/>
                      <a:pt x="-5421" y="300899"/>
                      <a:pt x="3200" y="337535"/>
                    </a:cubicBezTo>
                    <a:cubicBezTo>
                      <a:pt x="13975" y="389257"/>
                      <a:pt x="119574" y="391412"/>
                      <a:pt x="156210" y="387102"/>
                    </a:cubicBezTo>
                    <a:cubicBezTo>
                      <a:pt x="203622" y="380637"/>
                      <a:pt x="251034" y="352621"/>
                      <a:pt x="283361" y="318139"/>
                    </a:cubicBezTo>
                    <a:cubicBezTo>
                      <a:pt x="274740" y="404343"/>
                      <a:pt x="328617" y="481925"/>
                      <a:pt x="406200" y="518562"/>
                    </a:cubicBezTo>
                    <a:cubicBezTo>
                      <a:pt x="488093" y="557353"/>
                      <a:pt x="569986" y="535803"/>
                      <a:pt x="632484" y="477615"/>
                    </a:cubicBezTo>
                    <a:cubicBezTo>
                      <a:pt x="692826" y="421583"/>
                      <a:pt x="718687" y="352621"/>
                      <a:pt x="688516" y="2771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8FB614C-F109-0CFF-958F-FAFBEF1B7E82}"/>
                  </a:ext>
                </a:extLst>
              </p:cNvPr>
              <p:cNvSpPr/>
              <p:nvPr/>
            </p:nvSpPr>
            <p:spPr>
              <a:xfrm>
                <a:off x="4385504" y="1577199"/>
                <a:ext cx="1241707" cy="1618126"/>
              </a:xfrm>
              <a:custGeom>
                <a:avLst/>
                <a:gdLst>
                  <a:gd name="connsiteX0" fmla="*/ 1132735 w 1241707"/>
                  <a:gd name="connsiteY0" fmla="*/ 625559 h 1618126"/>
                  <a:gd name="connsiteX1" fmla="*/ 956018 w 1241707"/>
                  <a:gd name="connsiteY1" fmla="*/ 582457 h 1618126"/>
                  <a:gd name="connsiteX2" fmla="*/ 813782 w 1241707"/>
                  <a:gd name="connsiteY2" fmla="*/ 627714 h 1618126"/>
                  <a:gd name="connsiteX3" fmla="*/ 811628 w 1241707"/>
                  <a:gd name="connsiteY3" fmla="*/ 629869 h 1618126"/>
                  <a:gd name="connsiteX4" fmla="*/ 815938 w 1241707"/>
                  <a:gd name="connsiteY4" fmla="*/ 608318 h 1618126"/>
                  <a:gd name="connsiteX5" fmla="*/ 699563 w 1241707"/>
                  <a:gd name="connsiteY5" fmla="*/ 280746 h 1618126"/>
                  <a:gd name="connsiteX6" fmla="*/ 544397 w 1241707"/>
                  <a:gd name="connsiteY6" fmla="*/ 259195 h 1618126"/>
                  <a:gd name="connsiteX7" fmla="*/ 294408 w 1241707"/>
                  <a:gd name="connsiteY7" fmla="*/ 585 h 1618126"/>
                  <a:gd name="connsiteX8" fmla="*/ 3472 w 1241707"/>
                  <a:gd name="connsiteY8" fmla="*/ 315227 h 1618126"/>
                  <a:gd name="connsiteX9" fmla="*/ 37953 w 1241707"/>
                  <a:gd name="connsiteY9" fmla="*/ 588922 h 1618126"/>
                  <a:gd name="connsiteX10" fmla="*/ 186654 w 1241707"/>
                  <a:gd name="connsiteY10" fmla="*/ 780725 h 1618126"/>
                  <a:gd name="connsiteX11" fmla="*/ 371991 w 1241707"/>
                  <a:gd name="connsiteY11" fmla="*/ 785035 h 1618126"/>
                  <a:gd name="connsiteX12" fmla="*/ 363370 w 1241707"/>
                  <a:gd name="connsiteY12" fmla="*/ 841067 h 1618126"/>
                  <a:gd name="connsiteX13" fmla="*/ 374146 w 1241707"/>
                  <a:gd name="connsiteY13" fmla="*/ 894944 h 1618126"/>
                  <a:gd name="connsiteX14" fmla="*/ 350440 w 1241707"/>
                  <a:gd name="connsiteY14" fmla="*/ 899254 h 1618126"/>
                  <a:gd name="connsiteX15" fmla="*/ 246996 w 1241707"/>
                  <a:gd name="connsiteY15" fmla="*/ 961752 h 1618126"/>
                  <a:gd name="connsiteX16" fmla="*/ 315959 w 1241707"/>
                  <a:gd name="connsiteY16" fmla="*/ 1172950 h 1618126"/>
                  <a:gd name="connsiteX17" fmla="*/ 621980 w 1241707"/>
                  <a:gd name="connsiteY17" fmla="*/ 1134158 h 1618126"/>
                  <a:gd name="connsiteX18" fmla="*/ 634911 w 1241707"/>
                  <a:gd name="connsiteY18" fmla="*/ 1125538 h 1618126"/>
                  <a:gd name="connsiteX19" fmla="*/ 671547 w 1241707"/>
                  <a:gd name="connsiteY19" fmla="*/ 1218206 h 1618126"/>
                  <a:gd name="connsiteX20" fmla="*/ 742665 w 1241707"/>
                  <a:gd name="connsiteY20" fmla="*/ 1272083 h 1618126"/>
                  <a:gd name="connsiteX21" fmla="*/ 639221 w 1241707"/>
                  <a:gd name="connsiteY21" fmla="*/ 1427249 h 1618126"/>
                  <a:gd name="connsiteX22" fmla="*/ 962483 w 1241707"/>
                  <a:gd name="connsiteY22" fmla="*/ 1599656 h 1618126"/>
                  <a:gd name="connsiteX23" fmla="*/ 1134890 w 1241707"/>
                  <a:gd name="connsiteY23" fmla="*/ 1287169 h 1618126"/>
                  <a:gd name="connsiteX24" fmla="*/ 1083168 w 1241707"/>
                  <a:gd name="connsiteY24" fmla="*/ 1144934 h 1618126"/>
                  <a:gd name="connsiteX25" fmla="*/ 1098253 w 1241707"/>
                  <a:gd name="connsiteY25" fmla="*/ 1082436 h 1618126"/>
                  <a:gd name="connsiteX26" fmla="*/ 1231869 w 1241707"/>
                  <a:gd name="connsiteY26" fmla="*/ 920805 h 1618126"/>
                  <a:gd name="connsiteX27" fmla="*/ 1132735 w 1241707"/>
                  <a:gd name="connsiteY27" fmla="*/ 625559 h 161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41707" h="1618126">
                    <a:moveTo>
                      <a:pt x="1132735" y="625559"/>
                    </a:moveTo>
                    <a:cubicBezTo>
                      <a:pt x="1087478" y="591077"/>
                      <a:pt x="1009895" y="580302"/>
                      <a:pt x="956018" y="582457"/>
                    </a:cubicBezTo>
                    <a:cubicBezTo>
                      <a:pt x="906451" y="584612"/>
                      <a:pt x="854729" y="601853"/>
                      <a:pt x="813782" y="627714"/>
                    </a:cubicBezTo>
                    <a:cubicBezTo>
                      <a:pt x="813782" y="627714"/>
                      <a:pt x="811628" y="627714"/>
                      <a:pt x="811628" y="629869"/>
                    </a:cubicBezTo>
                    <a:cubicBezTo>
                      <a:pt x="813782" y="621249"/>
                      <a:pt x="813782" y="614783"/>
                      <a:pt x="815938" y="608318"/>
                    </a:cubicBezTo>
                    <a:cubicBezTo>
                      <a:pt x="831023" y="498409"/>
                      <a:pt x="792232" y="351863"/>
                      <a:pt x="699563" y="280746"/>
                    </a:cubicBezTo>
                    <a:cubicBezTo>
                      <a:pt x="658617" y="248419"/>
                      <a:pt x="598274" y="246264"/>
                      <a:pt x="544397" y="259195"/>
                    </a:cubicBezTo>
                    <a:cubicBezTo>
                      <a:pt x="555173" y="129890"/>
                      <a:pt x="423713" y="-10191"/>
                      <a:pt x="294408" y="585"/>
                    </a:cubicBezTo>
                    <a:cubicBezTo>
                      <a:pt x="134932" y="13515"/>
                      <a:pt x="20712" y="166526"/>
                      <a:pt x="3472" y="315227"/>
                    </a:cubicBezTo>
                    <a:cubicBezTo>
                      <a:pt x="-7304" y="410050"/>
                      <a:pt x="7782" y="498409"/>
                      <a:pt x="37953" y="588922"/>
                    </a:cubicBezTo>
                    <a:cubicBezTo>
                      <a:pt x="63814" y="664350"/>
                      <a:pt x="106915" y="748399"/>
                      <a:pt x="186654" y="780725"/>
                    </a:cubicBezTo>
                    <a:cubicBezTo>
                      <a:pt x="249151" y="804431"/>
                      <a:pt x="311648" y="804431"/>
                      <a:pt x="371991" y="785035"/>
                    </a:cubicBezTo>
                    <a:cubicBezTo>
                      <a:pt x="365525" y="802276"/>
                      <a:pt x="363370" y="821671"/>
                      <a:pt x="363370" y="841067"/>
                    </a:cubicBezTo>
                    <a:cubicBezTo>
                      <a:pt x="363370" y="860463"/>
                      <a:pt x="367681" y="877703"/>
                      <a:pt x="374146" y="894944"/>
                    </a:cubicBezTo>
                    <a:cubicBezTo>
                      <a:pt x="365525" y="897099"/>
                      <a:pt x="359060" y="897099"/>
                      <a:pt x="350440" y="899254"/>
                    </a:cubicBezTo>
                    <a:cubicBezTo>
                      <a:pt x="309493" y="910030"/>
                      <a:pt x="272857" y="927270"/>
                      <a:pt x="246996" y="961752"/>
                    </a:cubicBezTo>
                    <a:cubicBezTo>
                      <a:pt x="197429" y="1028559"/>
                      <a:pt x="242686" y="1142779"/>
                      <a:pt x="315959" y="1172950"/>
                    </a:cubicBezTo>
                    <a:cubicBezTo>
                      <a:pt x="417247" y="1213896"/>
                      <a:pt x="533622" y="1192345"/>
                      <a:pt x="621980" y="1134158"/>
                    </a:cubicBezTo>
                    <a:cubicBezTo>
                      <a:pt x="626290" y="1132003"/>
                      <a:pt x="630600" y="1127693"/>
                      <a:pt x="634911" y="1125538"/>
                    </a:cubicBezTo>
                    <a:cubicBezTo>
                      <a:pt x="639221" y="1157864"/>
                      <a:pt x="652151" y="1190190"/>
                      <a:pt x="671547" y="1218206"/>
                    </a:cubicBezTo>
                    <a:cubicBezTo>
                      <a:pt x="688788" y="1244067"/>
                      <a:pt x="714649" y="1259153"/>
                      <a:pt x="742665" y="1272083"/>
                    </a:cubicBezTo>
                    <a:cubicBezTo>
                      <a:pt x="684478" y="1302255"/>
                      <a:pt x="639221" y="1353977"/>
                      <a:pt x="639221" y="1427249"/>
                    </a:cubicBezTo>
                    <a:cubicBezTo>
                      <a:pt x="639221" y="1580260"/>
                      <a:pt x="837489" y="1655688"/>
                      <a:pt x="962483" y="1599656"/>
                    </a:cubicBezTo>
                    <a:cubicBezTo>
                      <a:pt x="1085323" y="1545779"/>
                      <a:pt x="1145665" y="1418629"/>
                      <a:pt x="1134890" y="1287169"/>
                    </a:cubicBezTo>
                    <a:cubicBezTo>
                      <a:pt x="1130580" y="1237602"/>
                      <a:pt x="1115494" y="1185880"/>
                      <a:pt x="1083168" y="1144934"/>
                    </a:cubicBezTo>
                    <a:cubicBezTo>
                      <a:pt x="1091788" y="1123383"/>
                      <a:pt x="1096098" y="1103987"/>
                      <a:pt x="1098253" y="1082436"/>
                    </a:cubicBezTo>
                    <a:cubicBezTo>
                      <a:pt x="1160751" y="1045800"/>
                      <a:pt x="1208163" y="998388"/>
                      <a:pt x="1231869" y="920805"/>
                    </a:cubicBezTo>
                    <a:cubicBezTo>
                      <a:pt x="1262040" y="813051"/>
                      <a:pt x="1221093" y="692366"/>
                      <a:pt x="1132735" y="6255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E6B164B-8272-4F15-41C8-C72BFFC57515}"/>
                  </a:ext>
                </a:extLst>
              </p:cNvPr>
              <p:cNvSpPr/>
              <p:nvPr/>
            </p:nvSpPr>
            <p:spPr>
              <a:xfrm>
                <a:off x="4770891" y="3218368"/>
                <a:ext cx="620202" cy="562587"/>
              </a:xfrm>
              <a:custGeom>
                <a:avLst/>
                <a:gdLst>
                  <a:gd name="connsiteX0" fmla="*/ 592182 w 620202"/>
                  <a:gd name="connsiteY0" fmla="*/ 44690 h 562587"/>
                  <a:gd name="connsiteX1" fmla="*/ 465031 w 620202"/>
                  <a:gd name="connsiteY1" fmla="*/ 20984 h 562587"/>
                  <a:gd name="connsiteX2" fmla="*/ 389604 w 620202"/>
                  <a:gd name="connsiteY2" fmla="*/ 57621 h 562587"/>
                  <a:gd name="connsiteX3" fmla="*/ 333572 w 620202"/>
                  <a:gd name="connsiteY3" fmla="*/ 29605 h 562587"/>
                  <a:gd name="connsiteX4" fmla="*/ 113753 w 620202"/>
                  <a:gd name="connsiteY4" fmla="*/ 12364 h 562587"/>
                  <a:gd name="connsiteX5" fmla="*/ 34015 w 620202"/>
                  <a:gd name="connsiteY5" fmla="*/ 279594 h 562587"/>
                  <a:gd name="connsiteX6" fmla="*/ 68496 w 620202"/>
                  <a:gd name="connsiteY6" fmla="*/ 320541 h 562587"/>
                  <a:gd name="connsiteX7" fmla="*/ 25395 w 620202"/>
                  <a:gd name="connsiteY7" fmla="*/ 385193 h 562587"/>
                  <a:gd name="connsiteX8" fmla="*/ 120218 w 620202"/>
                  <a:gd name="connsiteY8" fmla="*/ 559755 h 562587"/>
                  <a:gd name="connsiteX9" fmla="*/ 352967 w 620202"/>
                  <a:gd name="connsiteY9" fmla="*/ 452001 h 562587"/>
                  <a:gd name="connsiteX10" fmla="*/ 378828 w 620202"/>
                  <a:gd name="connsiteY10" fmla="*/ 361487 h 562587"/>
                  <a:gd name="connsiteX11" fmla="*/ 406844 w 620202"/>
                  <a:gd name="connsiteY11" fmla="*/ 344247 h 562587"/>
                  <a:gd name="connsiteX12" fmla="*/ 495203 w 620202"/>
                  <a:gd name="connsiteY12" fmla="*/ 247268 h 562587"/>
                  <a:gd name="connsiteX13" fmla="*/ 546925 w 620202"/>
                  <a:gd name="connsiteY13" fmla="*/ 217097 h 562587"/>
                  <a:gd name="connsiteX14" fmla="*/ 592182 w 620202"/>
                  <a:gd name="connsiteY14" fmla="*/ 44690 h 56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0202" h="562587">
                    <a:moveTo>
                      <a:pt x="592182" y="44690"/>
                    </a:moveTo>
                    <a:cubicBezTo>
                      <a:pt x="559855" y="16674"/>
                      <a:pt x="503823" y="16674"/>
                      <a:pt x="465031" y="20984"/>
                    </a:cubicBezTo>
                    <a:cubicBezTo>
                      <a:pt x="434860" y="25294"/>
                      <a:pt x="411154" y="38225"/>
                      <a:pt x="389604" y="57621"/>
                    </a:cubicBezTo>
                    <a:cubicBezTo>
                      <a:pt x="372363" y="46845"/>
                      <a:pt x="352967" y="38225"/>
                      <a:pt x="333572" y="29605"/>
                    </a:cubicBezTo>
                    <a:cubicBezTo>
                      <a:pt x="264609" y="1589"/>
                      <a:pt x="184871" y="-11342"/>
                      <a:pt x="113753" y="12364"/>
                    </a:cubicBezTo>
                    <a:cubicBezTo>
                      <a:pt x="-2621" y="53310"/>
                      <a:pt x="-30637" y="182615"/>
                      <a:pt x="34015" y="279594"/>
                    </a:cubicBezTo>
                    <a:cubicBezTo>
                      <a:pt x="44790" y="294680"/>
                      <a:pt x="55566" y="307610"/>
                      <a:pt x="68496" y="320541"/>
                    </a:cubicBezTo>
                    <a:cubicBezTo>
                      <a:pt x="51256" y="337781"/>
                      <a:pt x="36170" y="357177"/>
                      <a:pt x="25395" y="385193"/>
                    </a:cubicBezTo>
                    <a:cubicBezTo>
                      <a:pt x="-4776" y="460621"/>
                      <a:pt x="44790" y="542514"/>
                      <a:pt x="120218" y="559755"/>
                    </a:cubicBezTo>
                    <a:cubicBezTo>
                      <a:pt x="199957" y="576996"/>
                      <a:pt x="307711" y="512343"/>
                      <a:pt x="352967" y="452001"/>
                    </a:cubicBezTo>
                    <a:cubicBezTo>
                      <a:pt x="368053" y="432605"/>
                      <a:pt x="378828" y="395969"/>
                      <a:pt x="378828" y="361487"/>
                    </a:cubicBezTo>
                    <a:cubicBezTo>
                      <a:pt x="387449" y="357177"/>
                      <a:pt x="398224" y="350712"/>
                      <a:pt x="406844" y="344247"/>
                    </a:cubicBezTo>
                    <a:cubicBezTo>
                      <a:pt x="439171" y="322696"/>
                      <a:pt x="486582" y="290370"/>
                      <a:pt x="495203" y="247268"/>
                    </a:cubicBezTo>
                    <a:cubicBezTo>
                      <a:pt x="514598" y="238648"/>
                      <a:pt x="531839" y="227872"/>
                      <a:pt x="546925" y="217097"/>
                    </a:cubicBezTo>
                    <a:cubicBezTo>
                      <a:pt x="605112" y="180461"/>
                      <a:pt x="652524" y="100722"/>
                      <a:pt x="592182" y="446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2" name="Graphic 8">
                <a:extLst>
                  <a:ext uri="{FF2B5EF4-FFF2-40B4-BE49-F238E27FC236}">
                    <a16:creationId xmlns:a16="http://schemas.microsoft.com/office/drawing/2014/main" id="{A743A93A-D56A-3E9E-6B5D-84CB447CE6DC}"/>
                  </a:ext>
                </a:extLst>
              </p:cNvPr>
              <p:cNvGrpSpPr/>
              <p:nvPr/>
            </p:nvGrpSpPr>
            <p:grpSpPr>
              <a:xfrm>
                <a:off x="3835541" y="3625169"/>
                <a:ext cx="1386959" cy="823050"/>
                <a:chOff x="3835541" y="3625169"/>
                <a:chExt cx="1386959" cy="823050"/>
              </a:xfrm>
              <a:solidFill>
                <a:srgbClr val="FFFFFF"/>
              </a:solidFill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F4A1473C-F282-1CFF-A718-D3B2CE880AEC}"/>
                    </a:ext>
                  </a:extLst>
                </p:cNvPr>
                <p:cNvSpPr/>
                <p:nvPr/>
              </p:nvSpPr>
              <p:spPr>
                <a:xfrm>
                  <a:off x="4815682" y="3959150"/>
                  <a:ext cx="4310" cy="30758"/>
                </a:xfrm>
                <a:custGeom>
                  <a:avLst/>
                  <a:gdLst>
                    <a:gd name="connsiteX0" fmla="*/ 0 w 4310"/>
                    <a:gd name="connsiteY0" fmla="*/ 30171 h 30758"/>
                    <a:gd name="connsiteX1" fmla="*/ 4310 w 4310"/>
                    <a:gd name="connsiteY1" fmla="*/ 25861 h 30758"/>
                    <a:gd name="connsiteX2" fmla="*/ 4310 w 4310"/>
                    <a:gd name="connsiteY2" fmla="*/ 0 h 30758"/>
                    <a:gd name="connsiteX3" fmla="*/ 0 w 4310"/>
                    <a:gd name="connsiteY3" fmla="*/ 30171 h 30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" h="30758">
                      <a:moveTo>
                        <a:pt x="0" y="30171"/>
                      </a:moveTo>
                      <a:cubicBezTo>
                        <a:pt x="0" y="32326"/>
                        <a:pt x="4310" y="28016"/>
                        <a:pt x="4310" y="25861"/>
                      </a:cubicBezTo>
                      <a:cubicBezTo>
                        <a:pt x="2155" y="17240"/>
                        <a:pt x="2155" y="8620"/>
                        <a:pt x="4310" y="0"/>
                      </a:cubicBezTo>
                      <a:cubicBezTo>
                        <a:pt x="0" y="10775"/>
                        <a:pt x="0" y="21551"/>
                        <a:pt x="0" y="301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C4A80698-0D5E-39EA-3714-86D29D0A69ED}"/>
                    </a:ext>
                  </a:extLst>
                </p:cNvPr>
                <p:cNvSpPr/>
                <p:nvPr/>
              </p:nvSpPr>
              <p:spPr>
                <a:xfrm>
                  <a:off x="3835541" y="3625169"/>
                  <a:ext cx="1386959" cy="823050"/>
                </a:xfrm>
                <a:custGeom>
                  <a:avLst/>
                  <a:gdLst>
                    <a:gd name="connsiteX0" fmla="*/ 1271077 w 1386959"/>
                    <a:gd name="connsiteY0" fmla="*/ 267173 h 823050"/>
                    <a:gd name="connsiteX1" fmla="*/ 1215045 w 1386959"/>
                    <a:gd name="connsiteY1" fmla="*/ 234847 h 823050"/>
                    <a:gd name="connsiteX2" fmla="*/ 1062034 w 1386959"/>
                    <a:gd name="connsiteY2" fmla="*/ 247778 h 823050"/>
                    <a:gd name="connsiteX3" fmla="*/ 1006002 w 1386959"/>
                    <a:gd name="connsiteY3" fmla="*/ 282259 h 823050"/>
                    <a:gd name="connsiteX4" fmla="*/ 928419 w 1386959"/>
                    <a:gd name="connsiteY4" fmla="*/ 211141 h 823050"/>
                    <a:gd name="connsiteX5" fmla="*/ 743082 w 1386959"/>
                    <a:gd name="connsiteY5" fmla="*/ 224072 h 823050"/>
                    <a:gd name="connsiteX6" fmla="*/ 518953 w 1386959"/>
                    <a:gd name="connsiteY6" fmla="*/ 25804 h 823050"/>
                    <a:gd name="connsiteX7" fmla="*/ 225862 w 1386959"/>
                    <a:gd name="connsiteY7" fmla="*/ 43045 h 823050"/>
                    <a:gd name="connsiteX8" fmla="*/ 115953 w 1386959"/>
                    <a:gd name="connsiteY8" fmla="*/ 17184 h 823050"/>
                    <a:gd name="connsiteX9" fmla="*/ 6043 w 1386959"/>
                    <a:gd name="connsiteY9" fmla="*/ 86147 h 823050"/>
                    <a:gd name="connsiteX10" fmla="*/ 55610 w 1386959"/>
                    <a:gd name="connsiteY10" fmla="*/ 206831 h 823050"/>
                    <a:gd name="connsiteX11" fmla="*/ 107332 w 1386959"/>
                    <a:gd name="connsiteY11" fmla="*/ 234847 h 823050"/>
                    <a:gd name="connsiteX12" fmla="*/ 223707 w 1386959"/>
                    <a:gd name="connsiteY12" fmla="*/ 547334 h 823050"/>
                    <a:gd name="connsiteX13" fmla="*/ 225862 w 1386959"/>
                    <a:gd name="connsiteY13" fmla="*/ 571040 h 823050"/>
                    <a:gd name="connsiteX14" fmla="*/ 346547 w 1386959"/>
                    <a:gd name="connsiteY14" fmla="*/ 736981 h 823050"/>
                    <a:gd name="connsiteX15" fmla="*/ 531884 w 1386959"/>
                    <a:gd name="connsiteY15" fmla="*/ 821029 h 823050"/>
                    <a:gd name="connsiteX16" fmla="*/ 796959 w 1386959"/>
                    <a:gd name="connsiteY16" fmla="*/ 685259 h 823050"/>
                    <a:gd name="connsiteX17" fmla="*/ 822820 w 1386959"/>
                    <a:gd name="connsiteY17" fmla="*/ 525783 h 823050"/>
                    <a:gd name="connsiteX18" fmla="*/ 868076 w 1386959"/>
                    <a:gd name="connsiteY18" fmla="*/ 515008 h 823050"/>
                    <a:gd name="connsiteX19" fmla="*/ 949970 w 1386959"/>
                    <a:gd name="connsiteY19" fmla="*/ 474061 h 823050"/>
                    <a:gd name="connsiteX20" fmla="*/ 1139617 w 1386959"/>
                    <a:gd name="connsiteY20" fmla="*/ 642158 h 823050"/>
                    <a:gd name="connsiteX21" fmla="*/ 1374521 w 1386959"/>
                    <a:gd name="connsiteY21" fmla="*/ 461131 h 823050"/>
                    <a:gd name="connsiteX22" fmla="*/ 1271077 w 1386959"/>
                    <a:gd name="connsiteY22" fmla="*/ 267173 h 82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86959" h="823050">
                      <a:moveTo>
                        <a:pt x="1271077" y="267173"/>
                      </a:moveTo>
                      <a:cubicBezTo>
                        <a:pt x="1255991" y="252088"/>
                        <a:pt x="1238751" y="241312"/>
                        <a:pt x="1215045" y="234847"/>
                      </a:cubicBezTo>
                      <a:cubicBezTo>
                        <a:pt x="1159013" y="215452"/>
                        <a:pt x="1113756" y="221917"/>
                        <a:pt x="1062034" y="247778"/>
                      </a:cubicBezTo>
                      <a:cubicBezTo>
                        <a:pt x="1042638" y="256398"/>
                        <a:pt x="1023242" y="269329"/>
                        <a:pt x="1006002" y="282259"/>
                      </a:cubicBezTo>
                      <a:cubicBezTo>
                        <a:pt x="988761" y="252088"/>
                        <a:pt x="960745" y="226227"/>
                        <a:pt x="928419" y="211141"/>
                      </a:cubicBezTo>
                      <a:cubicBezTo>
                        <a:pt x="861611" y="178815"/>
                        <a:pt x="799114" y="189590"/>
                        <a:pt x="743082" y="224072"/>
                      </a:cubicBezTo>
                      <a:cubicBezTo>
                        <a:pt x="702135" y="133558"/>
                        <a:pt x="618087" y="64596"/>
                        <a:pt x="518953" y="25804"/>
                      </a:cubicBezTo>
                      <a:cubicBezTo>
                        <a:pt x="417664" y="-12987"/>
                        <a:pt x="307755" y="-8677"/>
                        <a:pt x="225862" y="43045"/>
                      </a:cubicBezTo>
                      <a:cubicBezTo>
                        <a:pt x="193536" y="21494"/>
                        <a:pt x="150434" y="12874"/>
                        <a:pt x="115953" y="17184"/>
                      </a:cubicBezTo>
                      <a:cubicBezTo>
                        <a:pt x="81471" y="21494"/>
                        <a:pt x="21129" y="49510"/>
                        <a:pt x="6043" y="86147"/>
                      </a:cubicBezTo>
                      <a:cubicBezTo>
                        <a:pt x="-13352" y="137868"/>
                        <a:pt x="16819" y="174505"/>
                        <a:pt x="55610" y="206831"/>
                      </a:cubicBezTo>
                      <a:cubicBezTo>
                        <a:pt x="70696" y="219762"/>
                        <a:pt x="90092" y="228382"/>
                        <a:pt x="107332" y="234847"/>
                      </a:cubicBezTo>
                      <a:cubicBezTo>
                        <a:pt x="90092" y="349067"/>
                        <a:pt x="135348" y="471906"/>
                        <a:pt x="223707" y="547334"/>
                      </a:cubicBezTo>
                      <a:cubicBezTo>
                        <a:pt x="223707" y="555954"/>
                        <a:pt x="225862" y="562420"/>
                        <a:pt x="225862" y="571040"/>
                      </a:cubicBezTo>
                      <a:cubicBezTo>
                        <a:pt x="236637" y="637848"/>
                        <a:pt x="294825" y="696035"/>
                        <a:pt x="346547" y="736981"/>
                      </a:cubicBezTo>
                      <a:cubicBezTo>
                        <a:pt x="402579" y="782238"/>
                        <a:pt x="460766" y="812409"/>
                        <a:pt x="531884" y="821029"/>
                      </a:cubicBezTo>
                      <a:cubicBezTo>
                        <a:pt x="635327" y="833960"/>
                        <a:pt x="751702" y="784393"/>
                        <a:pt x="796959" y="685259"/>
                      </a:cubicBezTo>
                      <a:cubicBezTo>
                        <a:pt x="820665" y="635693"/>
                        <a:pt x="827130" y="581816"/>
                        <a:pt x="822820" y="525783"/>
                      </a:cubicBezTo>
                      <a:cubicBezTo>
                        <a:pt x="840060" y="523628"/>
                        <a:pt x="855146" y="519318"/>
                        <a:pt x="868076" y="515008"/>
                      </a:cubicBezTo>
                      <a:cubicBezTo>
                        <a:pt x="898248" y="506388"/>
                        <a:pt x="926264" y="491302"/>
                        <a:pt x="949970" y="474061"/>
                      </a:cubicBezTo>
                      <a:cubicBezTo>
                        <a:pt x="954280" y="566730"/>
                        <a:pt x="1046948" y="644313"/>
                        <a:pt x="1139617" y="642158"/>
                      </a:cubicBezTo>
                      <a:cubicBezTo>
                        <a:pt x="1258146" y="637848"/>
                        <a:pt x="1331419" y="564575"/>
                        <a:pt x="1374521" y="461131"/>
                      </a:cubicBezTo>
                      <a:cubicBezTo>
                        <a:pt x="1415468" y="366307"/>
                        <a:pt x="1348660" y="299500"/>
                        <a:pt x="1271077" y="2671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DBE965-A54D-A691-FB70-B9564AFE22E5}"/>
                  </a:ext>
                </a:extLst>
              </p:cNvPr>
              <p:cNvSpPr/>
              <p:nvPr/>
            </p:nvSpPr>
            <p:spPr>
              <a:xfrm>
                <a:off x="1293328" y="3610205"/>
                <a:ext cx="2218030" cy="963377"/>
              </a:xfrm>
              <a:custGeom>
                <a:avLst/>
                <a:gdLst>
                  <a:gd name="connsiteX0" fmla="*/ 2216374 w 2218030"/>
                  <a:gd name="connsiteY0" fmla="*/ 519196 h 963377"/>
                  <a:gd name="connsiteX1" fmla="*/ 2128015 w 2218030"/>
                  <a:gd name="connsiteY1" fmla="*/ 473939 h 963377"/>
                  <a:gd name="connsiteX2" fmla="*/ 2115085 w 2218030"/>
                  <a:gd name="connsiteY2" fmla="*/ 338169 h 963377"/>
                  <a:gd name="connsiteX3" fmla="*/ 1955609 w 2218030"/>
                  <a:gd name="connsiteY3" fmla="*/ 126971 h 963377"/>
                  <a:gd name="connsiteX4" fmla="*/ 1520282 w 2218030"/>
                  <a:gd name="connsiteY4" fmla="*/ 307998 h 963377"/>
                  <a:gd name="connsiteX5" fmla="*/ 1369427 w 2218030"/>
                  <a:gd name="connsiteY5" fmla="*/ 353255 h 963377"/>
                  <a:gd name="connsiteX6" fmla="*/ 1309084 w 2218030"/>
                  <a:gd name="connsiteY6" fmla="*/ 437303 h 963377"/>
                  <a:gd name="connsiteX7" fmla="*/ 1117282 w 2218030"/>
                  <a:gd name="connsiteY7" fmla="*/ 398511 h 963377"/>
                  <a:gd name="connsiteX8" fmla="*/ 968581 w 2218030"/>
                  <a:gd name="connsiteY8" fmla="*/ 560143 h 963377"/>
                  <a:gd name="connsiteX9" fmla="*/ 783244 w 2218030"/>
                  <a:gd name="connsiteY9" fmla="*/ 312308 h 963377"/>
                  <a:gd name="connsiteX10" fmla="*/ 707816 w 2218030"/>
                  <a:gd name="connsiteY10" fmla="*/ 305843 h 963377"/>
                  <a:gd name="connsiteX11" fmla="*/ 619458 w 2218030"/>
                  <a:gd name="connsiteY11" fmla="*/ 90335 h 963377"/>
                  <a:gd name="connsiteX12" fmla="*/ 181976 w 2218030"/>
                  <a:gd name="connsiteY12" fmla="*/ 86024 h 963377"/>
                  <a:gd name="connsiteX13" fmla="*/ 121634 w 2218030"/>
                  <a:gd name="connsiteY13" fmla="*/ 290757 h 963377"/>
                  <a:gd name="connsiteX14" fmla="*/ 190596 w 2218030"/>
                  <a:gd name="connsiteY14" fmla="*/ 417907 h 963377"/>
                  <a:gd name="connsiteX15" fmla="*/ 84997 w 2218030"/>
                  <a:gd name="connsiteY15" fmla="*/ 499801 h 963377"/>
                  <a:gd name="connsiteX16" fmla="*/ 63447 w 2218030"/>
                  <a:gd name="connsiteY16" fmla="*/ 885560 h 963377"/>
                  <a:gd name="connsiteX17" fmla="*/ 500928 w 2218030"/>
                  <a:gd name="connsiteY17" fmla="*/ 868319 h 963377"/>
                  <a:gd name="connsiteX18" fmla="*/ 645319 w 2218030"/>
                  <a:gd name="connsiteY18" fmla="*/ 685137 h 963377"/>
                  <a:gd name="connsiteX19" fmla="*/ 735832 w 2218030"/>
                  <a:gd name="connsiteY19" fmla="*/ 719619 h 963377"/>
                  <a:gd name="connsiteX20" fmla="*/ 912549 w 2218030"/>
                  <a:gd name="connsiteY20" fmla="*/ 685137 h 963377"/>
                  <a:gd name="connsiteX21" fmla="*/ 942720 w 2218030"/>
                  <a:gd name="connsiteY21" fmla="*/ 659276 h 963377"/>
                  <a:gd name="connsiteX22" fmla="*/ 947030 w 2218030"/>
                  <a:gd name="connsiteY22" fmla="*/ 698068 h 963377"/>
                  <a:gd name="connsiteX23" fmla="*/ 1063405 w 2218030"/>
                  <a:gd name="connsiteY23" fmla="*/ 825218 h 963377"/>
                  <a:gd name="connsiteX24" fmla="*/ 1250897 w 2218030"/>
                  <a:gd name="connsiteY24" fmla="*/ 756255 h 963377"/>
                  <a:gd name="connsiteX25" fmla="*/ 1341410 w 2218030"/>
                  <a:gd name="connsiteY25" fmla="*/ 624795 h 963377"/>
                  <a:gd name="connsiteX26" fmla="*/ 1341410 w 2218030"/>
                  <a:gd name="connsiteY26" fmla="*/ 622640 h 963377"/>
                  <a:gd name="connsiteX27" fmla="*/ 1606486 w 2218030"/>
                  <a:gd name="connsiteY27" fmla="*/ 672207 h 963377"/>
                  <a:gd name="connsiteX28" fmla="*/ 1813373 w 2218030"/>
                  <a:gd name="connsiteY28" fmla="*/ 777806 h 963377"/>
                  <a:gd name="connsiteX29" fmla="*/ 2050432 w 2218030"/>
                  <a:gd name="connsiteY29" fmla="*/ 676517 h 963377"/>
                  <a:gd name="connsiteX30" fmla="*/ 2216374 w 2218030"/>
                  <a:gd name="connsiteY30" fmla="*/ 519196 h 96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218030" h="963377">
                    <a:moveTo>
                      <a:pt x="2216374" y="519196"/>
                    </a:moveTo>
                    <a:cubicBezTo>
                      <a:pt x="2209909" y="478250"/>
                      <a:pt x="2166807" y="469629"/>
                      <a:pt x="2128015" y="473939"/>
                    </a:cubicBezTo>
                    <a:cubicBezTo>
                      <a:pt x="2130171" y="426528"/>
                      <a:pt x="2125860" y="379116"/>
                      <a:pt x="2115085" y="338169"/>
                    </a:cubicBezTo>
                    <a:cubicBezTo>
                      <a:pt x="2093534" y="249811"/>
                      <a:pt x="2035347" y="172228"/>
                      <a:pt x="1955609" y="126971"/>
                    </a:cubicBezTo>
                    <a:cubicBezTo>
                      <a:pt x="1798288" y="40768"/>
                      <a:pt x="1580625" y="142057"/>
                      <a:pt x="1520282" y="307998"/>
                    </a:cubicBezTo>
                    <a:cubicBezTo>
                      <a:pt x="1468560" y="310153"/>
                      <a:pt x="1412528" y="325239"/>
                      <a:pt x="1369427" y="353255"/>
                    </a:cubicBezTo>
                    <a:cubicBezTo>
                      <a:pt x="1339255" y="372650"/>
                      <a:pt x="1319860" y="402822"/>
                      <a:pt x="1309084" y="437303"/>
                    </a:cubicBezTo>
                    <a:cubicBezTo>
                      <a:pt x="1270293" y="381271"/>
                      <a:pt x="1197020" y="359720"/>
                      <a:pt x="1117282" y="398511"/>
                    </a:cubicBezTo>
                    <a:cubicBezTo>
                      <a:pt x="1059095" y="426528"/>
                      <a:pt x="1000907" y="489025"/>
                      <a:pt x="968581" y="560143"/>
                    </a:cubicBezTo>
                    <a:cubicBezTo>
                      <a:pt x="949185" y="448078"/>
                      <a:pt x="906084" y="344634"/>
                      <a:pt x="783244" y="312308"/>
                    </a:cubicBezTo>
                    <a:cubicBezTo>
                      <a:pt x="759538" y="305843"/>
                      <a:pt x="733677" y="303688"/>
                      <a:pt x="707816" y="305843"/>
                    </a:cubicBezTo>
                    <a:cubicBezTo>
                      <a:pt x="701351" y="228260"/>
                      <a:pt x="671180" y="150677"/>
                      <a:pt x="619458" y="90335"/>
                    </a:cubicBezTo>
                    <a:cubicBezTo>
                      <a:pt x="520324" y="-23885"/>
                      <a:pt x="281110" y="-34660"/>
                      <a:pt x="181976" y="86024"/>
                    </a:cubicBezTo>
                    <a:cubicBezTo>
                      <a:pt x="134564" y="144212"/>
                      <a:pt x="108703" y="215329"/>
                      <a:pt x="121634" y="290757"/>
                    </a:cubicBezTo>
                    <a:cubicBezTo>
                      <a:pt x="130254" y="338169"/>
                      <a:pt x="156115" y="381271"/>
                      <a:pt x="190596" y="417907"/>
                    </a:cubicBezTo>
                    <a:cubicBezTo>
                      <a:pt x="149650" y="441613"/>
                      <a:pt x="110858" y="469629"/>
                      <a:pt x="84997" y="499801"/>
                    </a:cubicBezTo>
                    <a:cubicBezTo>
                      <a:pt x="-5516" y="601089"/>
                      <a:pt x="-39997" y="779961"/>
                      <a:pt x="63447" y="885560"/>
                    </a:cubicBezTo>
                    <a:cubicBezTo>
                      <a:pt x="188441" y="1012710"/>
                      <a:pt x="375934" y="967453"/>
                      <a:pt x="500928" y="868319"/>
                    </a:cubicBezTo>
                    <a:cubicBezTo>
                      <a:pt x="556960" y="823063"/>
                      <a:pt x="617303" y="756255"/>
                      <a:pt x="645319" y="685137"/>
                    </a:cubicBezTo>
                    <a:cubicBezTo>
                      <a:pt x="675490" y="700223"/>
                      <a:pt x="705661" y="713154"/>
                      <a:pt x="735832" y="719619"/>
                    </a:cubicBezTo>
                    <a:cubicBezTo>
                      <a:pt x="800485" y="734704"/>
                      <a:pt x="860827" y="726084"/>
                      <a:pt x="912549" y="685137"/>
                    </a:cubicBezTo>
                    <a:cubicBezTo>
                      <a:pt x="923325" y="676517"/>
                      <a:pt x="931945" y="667897"/>
                      <a:pt x="942720" y="659276"/>
                    </a:cubicBezTo>
                    <a:cubicBezTo>
                      <a:pt x="942720" y="672207"/>
                      <a:pt x="942720" y="685137"/>
                      <a:pt x="947030" y="698068"/>
                    </a:cubicBezTo>
                    <a:cubicBezTo>
                      <a:pt x="959961" y="762720"/>
                      <a:pt x="998752" y="807977"/>
                      <a:pt x="1063405" y="825218"/>
                    </a:cubicBezTo>
                    <a:cubicBezTo>
                      <a:pt x="1130212" y="840303"/>
                      <a:pt x="1201330" y="792892"/>
                      <a:pt x="1250897" y="756255"/>
                    </a:cubicBezTo>
                    <a:cubicBezTo>
                      <a:pt x="1296154" y="721774"/>
                      <a:pt x="1326325" y="676517"/>
                      <a:pt x="1341410" y="624795"/>
                    </a:cubicBezTo>
                    <a:cubicBezTo>
                      <a:pt x="1341410" y="624795"/>
                      <a:pt x="1341410" y="622640"/>
                      <a:pt x="1341410" y="622640"/>
                    </a:cubicBezTo>
                    <a:cubicBezTo>
                      <a:pt x="1403908" y="702378"/>
                      <a:pt x="1518127" y="704533"/>
                      <a:pt x="1606486" y="672207"/>
                    </a:cubicBezTo>
                    <a:cubicBezTo>
                      <a:pt x="1658208" y="734704"/>
                      <a:pt x="1727170" y="775651"/>
                      <a:pt x="1813373" y="777806"/>
                    </a:cubicBezTo>
                    <a:cubicBezTo>
                      <a:pt x="1903887" y="782116"/>
                      <a:pt x="1985780" y="736860"/>
                      <a:pt x="2050432" y="676517"/>
                    </a:cubicBezTo>
                    <a:cubicBezTo>
                      <a:pt x="2140946" y="665742"/>
                      <a:pt x="2231459" y="609710"/>
                      <a:pt x="2216374" y="519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FBA7686-BEF0-C095-0BF9-C6749A312F71}"/>
                  </a:ext>
                </a:extLst>
              </p:cNvPr>
              <p:cNvSpPr/>
              <p:nvPr/>
            </p:nvSpPr>
            <p:spPr>
              <a:xfrm>
                <a:off x="1088182" y="4956222"/>
                <a:ext cx="2107621" cy="1362632"/>
              </a:xfrm>
              <a:custGeom>
                <a:avLst/>
                <a:gdLst>
                  <a:gd name="connsiteX0" fmla="*/ 2102567 w 2107621"/>
                  <a:gd name="connsiteY0" fmla="*/ 783026 h 1362632"/>
                  <a:gd name="connsiteX1" fmla="*/ 2072396 w 2107621"/>
                  <a:gd name="connsiteY1" fmla="*/ 716218 h 1362632"/>
                  <a:gd name="connsiteX2" fmla="*/ 2057311 w 2107621"/>
                  <a:gd name="connsiteY2" fmla="*/ 694667 h 1362632"/>
                  <a:gd name="connsiteX3" fmla="*/ 1971107 w 2107621"/>
                  <a:gd name="connsiteY3" fmla="*/ 664496 h 1362632"/>
                  <a:gd name="connsiteX4" fmla="*/ 1846113 w 2107621"/>
                  <a:gd name="connsiteY4" fmla="*/ 709753 h 1362632"/>
                  <a:gd name="connsiteX5" fmla="*/ 1736203 w 2107621"/>
                  <a:gd name="connsiteY5" fmla="*/ 649410 h 1362632"/>
                  <a:gd name="connsiteX6" fmla="*/ 1602588 w 2107621"/>
                  <a:gd name="connsiteY6" fmla="*/ 737769 h 1362632"/>
                  <a:gd name="connsiteX7" fmla="*/ 1598278 w 2107621"/>
                  <a:gd name="connsiteY7" fmla="*/ 789491 h 1362632"/>
                  <a:gd name="connsiteX8" fmla="*/ 1535781 w 2107621"/>
                  <a:gd name="connsiteY8" fmla="*/ 785180 h 1362632"/>
                  <a:gd name="connsiteX9" fmla="*/ 1527161 w 2107621"/>
                  <a:gd name="connsiteY9" fmla="*/ 787335 h 1362632"/>
                  <a:gd name="connsiteX10" fmla="*/ 1531471 w 2107621"/>
                  <a:gd name="connsiteY10" fmla="*/ 780870 h 1362632"/>
                  <a:gd name="connsiteX11" fmla="*/ 1490524 w 2107621"/>
                  <a:gd name="connsiteY11" fmla="*/ 472693 h 1362632"/>
                  <a:gd name="connsiteX12" fmla="*/ 1195278 w 2107621"/>
                  <a:gd name="connsiteY12" fmla="*/ 539501 h 1362632"/>
                  <a:gd name="connsiteX13" fmla="*/ 1139246 w 2107621"/>
                  <a:gd name="connsiteY13" fmla="*/ 640790 h 1362632"/>
                  <a:gd name="connsiteX14" fmla="*/ 1035802 w 2107621"/>
                  <a:gd name="connsiteY14" fmla="*/ 664496 h 1362632"/>
                  <a:gd name="connsiteX15" fmla="*/ 1031492 w 2107621"/>
                  <a:gd name="connsiteY15" fmla="*/ 666651 h 1362632"/>
                  <a:gd name="connsiteX16" fmla="*/ 1005630 w 2107621"/>
                  <a:gd name="connsiteY16" fmla="*/ 569672 h 1362632"/>
                  <a:gd name="connsiteX17" fmla="*/ 951753 w 2107621"/>
                  <a:gd name="connsiteY17" fmla="*/ 461918 h 1362632"/>
                  <a:gd name="connsiteX18" fmla="*/ 850465 w 2107621"/>
                  <a:gd name="connsiteY18" fmla="*/ 242100 h 1362632"/>
                  <a:gd name="connsiteX19" fmla="*/ 699609 w 2107621"/>
                  <a:gd name="connsiteY19" fmla="*/ 192533 h 1362632"/>
                  <a:gd name="connsiteX20" fmla="*/ 647887 w 2107621"/>
                  <a:gd name="connsiteY20" fmla="*/ 102019 h 1362632"/>
                  <a:gd name="connsiteX21" fmla="*/ 404363 w 2107621"/>
                  <a:gd name="connsiteY21" fmla="*/ 730 h 1362632"/>
                  <a:gd name="connsiteX22" fmla="*/ 68170 w 2107621"/>
                  <a:gd name="connsiteY22" fmla="*/ 235634 h 1362632"/>
                  <a:gd name="connsiteX23" fmla="*/ 72480 w 2107621"/>
                  <a:gd name="connsiteY23" fmla="*/ 436057 h 1362632"/>
                  <a:gd name="connsiteX24" fmla="*/ 5672 w 2107621"/>
                  <a:gd name="connsiteY24" fmla="*/ 653720 h 1362632"/>
                  <a:gd name="connsiteX25" fmla="*/ 208250 w 2107621"/>
                  <a:gd name="connsiteY25" fmla="*/ 776560 h 1362632"/>
                  <a:gd name="connsiteX26" fmla="*/ 331090 w 2107621"/>
                  <a:gd name="connsiteY26" fmla="*/ 666651 h 1362632"/>
                  <a:gd name="connsiteX27" fmla="*/ 374191 w 2107621"/>
                  <a:gd name="connsiteY27" fmla="*/ 675271 h 1362632"/>
                  <a:gd name="connsiteX28" fmla="*/ 430224 w 2107621"/>
                  <a:gd name="connsiteY28" fmla="*/ 849833 h 1362632"/>
                  <a:gd name="connsiteX29" fmla="*/ 856930 w 2107621"/>
                  <a:gd name="connsiteY29" fmla="*/ 959742 h 1362632"/>
                  <a:gd name="connsiteX30" fmla="*/ 854775 w 2107621"/>
                  <a:gd name="connsiteY30" fmla="*/ 1196801 h 1362632"/>
                  <a:gd name="connsiteX31" fmla="*/ 1367684 w 2107621"/>
                  <a:gd name="connsiteY31" fmla="*/ 1276539 h 1362632"/>
                  <a:gd name="connsiteX32" fmla="*/ 1488369 w 2107621"/>
                  <a:gd name="connsiteY32" fmla="*/ 1112753 h 1362632"/>
                  <a:gd name="connsiteX33" fmla="*/ 1492679 w 2107621"/>
                  <a:gd name="connsiteY33" fmla="*/ 1110598 h 1362632"/>
                  <a:gd name="connsiteX34" fmla="*/ 1628449 w 2107621"/>
                  <a:gd name="connsiteY34" fmla="*/ 944657 h 1362632"/>
                  <a:gd name="connsiteX35" fmla="*/ 1619829 w 2107621"/>
                  <a:gd name="connsiteY35" fmla="*/ 830437 h 1362632"/>
                  <a:gd name="connsiteX36" fmla="*/ 1738358 w 2107621"/>
                  <a:gd name="connsiteY36" fmla="*/ 858453 h 1362632"/>
                  <a:gd name="connsiteX37" fmla="*/ 1798701 w 2107621"/>
                  <a:gd name="connsiteY37" fmla="*/ 823972 h 1362632"/>
                  <a:gd name="connsiteX38" fmla="*/ 1884904 w 2107621"/>
                  <a:gd name="connsiteY38" fmla="*/ 955432 h 1362632"/>
                  <a:gd name="connsiteX39" fmla="*/ 2083172 w 2107621"/>
                  <a:gd name="connsiteY39" fmla="*/ 899400 h 1362632"/>
                  <a:gd name="connsiteX40" fmla="*/ 2102567 w 2107621"/>
                  <a:gd name="connsiteY40" fmla="*/ 783026 h 1362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07621" h="1362632">
                    <a:moveTo>
                      <a:pt x="2102567" y="783026"/>
                    </a:moveTo>
                    <a:cubicBezTo>
                      <a:pt x="2096102" y="755009"/>
                      <a:pt x="2087482" y="731303"/>
                      <a:pt x="2072396" y="716218"/>
                    </a:cubicBezTo>
                    <a:cubicBezTo>
                      <a:pt x="2068086" y="707597"/>
                      <a:pt x="2063776" y="698977"/>
                      <a:pt x="2057311" y="694667"/>
                    </a:cubicBezTo>
                    <a:cubicBezTo>
                      <a:pt x="2033605" y="673116"/>
                      <a:pt x="2003434" y="668806"/>
                      <a:pt x="1971107" y="664496"/>
                    </a:cubicBezTo>
                    <a:cubicBezTo>
                      <a:pt x="1925851" y="658030"/>
                      <a:pt x="1880594" y="681736"/>
                      <a:pt x="1846113" y="709753"/>
                    </a:cubicBezTo>
                    <a:cubicBezTo>
                      <a:pt x="1835337" y="668806"/>
                      <a:pt x="1772840" y="636480"/>
                      <a:pt x="1736203" y="649410"/>
                    </a:cubicBezTo>
                    <a:cubicBezTo>
                      <a:pt x="1684481" y="640790"/>
                      <a:pt x="1626294" y="694667"/>
                      <a:pt x="1602588" y="737769"/>
                    </a:cubicBezTo>
                    <a:cubicBezTo>
                      <a:pt x="1593968" y="752854"/>
                      <a:pt x="1593968" y="772250"/>
                      <a:pt x="1598278" y="789491"/>
                    </a:cubicBezTo>
                    <a:cubicBezTo>
                      <a:pt x="1583193" y="778715"/>
                      <a:pt x="1561642" y="778715"/>
                      <a:pt x="1535781" y="785180"/>
                    </a:cubicBezTo>
                    <a:cubicBezTo>
                      <a:pt x="1533626" y="785180"/>
                      <a:pt x="1529316" y="787335"/>
                      <a:pt x="1527161" y="787335"/>
                    </a:cubicBezTo>
                    <a:cubicBezTo>
                      <a:pt x="1529316" y="785180"/>
                      <a:pt x="1529316" y="783026"/>
                      <a:pt x="1531471" y="780870"/>
                    </a:cubicBezTo>
                    <a:cubicBezTo>
                      <a:pt x="1587503" y="677426"/>
                      <a:pt x="1602588" y="543811"/>
                      <a:pt x="1490524" y="472693"/>
                    </a:cubicBezTo>
                    <a:cubicBezTo>
                      <a:pt x="1391390" y="410196"/>
                      <a:pt x="1262085" y="451143"/>
                      <a:pt x="1195278" y="539501"/>
                    </a:cubicBezTo>
                    <a:cubicBezTo>
                      <a:pt x="1171572" y="569672"/>
                      <a:pt x="1152176" y="604153"/>
                      <a:pt x="1139246" y="640790"/>
                    </a:cubicBezTo>
                    <a:cubicBezTo>
                      <a:pt x="1100454" y="638635"/>
                      <a:pt x="1070283" y="642945"/>
                      <a:pt x="1035802" y="664496"/>
                    </a:cubicBezTo>
                    <a:cubicBezTo>
                      <a:pt x="1033647" y="664496"/>
                      <a:pt x="1033647" y="666651"/>
                      <a:pt x="1031492" y="666651"/>
                    </a:cubicBezTo>
                    <a:cubicBezTo>
                      <a:pt x="1027181" y="634325"/>
                      <a:pt x="1018561" y="599843"/>
                      <a:pt x="1005630" y="569672"/>
                    </a:cubicBezTo>
                    <a:cubicBezTo>
                      <a:pt x="992700" y="533036"/>
                      <a:pt x="975459" y="494244"/>
                      <a:pt x="951753" y="461918"/>
                    </a:cubicBezTo>
                    <a:cubicBezTo>
                      <a:pt x="953909" y="375715"/>
                      <a:pt x="915117" y="298132"/>
                      <a:pt x="850465" y="242100"/>
                    </a:cubicBezTo>
                    <a:cubicBezTo>
                      <a:pt x="811673" y="207618"/>
                      <a:pt x="751331" y="179602"/>
                      <a:pt x="699609" y="192533"/>
                    </a:cubicBezTo>
                    <a:cubicBezTo>
                      <a:pt x="686678" y="160207"/>
                      <a:pt x="669438" y="130035"/>
                      <a:pt x="647887" y="102019"/>
                    </a:cubicBezTo>
                    <a:cubicBezTo>
                      <a:pt x="591855" y="33056"/>
                      <a:pt x="488411" y="7196"/>
                      <a:pt x="404363" y="730"/>
                    </a:cubicBezTo>
                    <a:cubicBezTo>
                      <a:pt x="255662" y="-10045"/>
                      <a:pt x="115581" y="99864"/>
                      <a:pt x="68170" y="235634"/>
                    </a:cubicBezTo>
                    <a:cubicBezTo>
                      <a:pt x="44464" y="306752"/>
                      <a:pt x="48774" y="375715"/>
                      <a:pt x="72480" y="436057"/>
                    </a:cubicBezTo>
                    <a:cubicBezTo>
                      <a:pt x="18603" y="496399"/>
                      <a:pt x="-13723" y="573982"/>
                      <a:pt x="5672" y="653720"/>
                    </a:cubicBezTo>
                    <a:cubicBezTo>
                      <a:pt x="27223" y="742079"/>
                      <a:pt x="119892" y="804576"/>
                      <a:pt x="208250" y="776560"/>
                    </a:cubicBezTo>
                    <a:cubicBezTo>
                      <a:pt x="264282" y="759319"/>
                      <a:pt x="303074" y="716218"/>
                      <a:pt x="331090" y="666651"/>
                    </a:cubicBezTo>
                    <a:cubicBezTo>
                      <a:pt x="346175" y="670961"/>
                      <a:pt x="359106" y="673116"/>
                      <a:pt x="374191" y="675271"/>
                    </a:cubicBezTo>
                    <a:cubicBezTo>
                      <a:pt x="369881" y="737769"/>
                      <a:pt x="393587" y="798111"/>
                      <a:pt x="430224" y="849833"/>
                    </a:cubicBezTo>
                    <a:cubicBezTo>
                      <a:pt x="520737" y="972673"/>
                      <a:pt x="714694" y="1002844"/>
                      <a:pt x="856930" y="959742"/>
                    </a:cubicBezTo>
                    <a:cubicBezTo>
                      <a:pt x="831069" y="1035170"/>
                      <a:pt x="828914" y="1119218"/>
                      <a:pt x="854775" y="1196801"/>
                    </a:cubicBezTo>
                    <a:cubicBezTo>
                      <a:pt x="928048" y="1418775"/>
                      <a:pt x="1214674" y="1388603"/>
                      <a:pt x="1367684" y="1276539"/>
                    </a:cubicBezTo>
                    <a:cubicBezTo>
                      <a:pt x="1425872" y="1233438"/>
                      <a:pt x="1466818" y="1177405"/>
                      <a:pt x="1488369" y="1112753"/>
                    </a:cubicBezTo>
                    <a:cubicBezTo>
                      <a:pt x="1490524" y="1112753"/>
                      <a:pt x="1492679" y="1110598"/>
                      <a:pt x="1492679" y="1110598"/>
                    </a:cubicBezTo>
                    <a:cubicBezTo>
                      <a:pt x="1565952" y="1082582"/>
                      <a:pt x="1611209" y="1020085"/>
                      <a:pt x="1628449" y="944657"/>
                    </a:cubicBezTo>
                    <a:cubicBezTo>
                      <a:pt x="1637070" y="908020"/>
                      <a:pt x="1632759" y="867074"/>
                      <a:pt x="1619829" y="830437"/>
                    </a:cubicBezTo>
                    <a:cubicBezTo>
                      <a:pt x="1652155" y="862763"/>
                      <a:pt x="1693102" y="871383"/>
                      <a:pt x="1738358" y="858453"/>
                    </a:cubicBezTo>
                    <a:cubicBezTo>
                      <a:pt x="1759909" y="851988"/>
                      <a:pt x="1781460" y="841212"/>
                      <a:pt x="1798701" y="823972"/>
                    </a:cubicBezTo>
                    <a:cubicBezTo>
                      <a:pt x="1805166" y="877849"/>
                      <a:pt x="1839647" y="929571"/>
                      <a:pt x="1884904" y="955432"/>
                    </a:cubicBezTo>
                    <a:cubicBezTo>
                      <a:pt x="1953867" y="994223"/>
                      <a:pt x="2042225" y="961897"/>
                      <a:pt x="2083172" y="899400"/>
                    </a:cubicBezTo>
                    <a:cubicBezTo>
                      <a:pt x="2111188" y="869229"/>
                      <a:pt x="2111188" y="821817"/>
                      <a:pt x="2102567" y="7830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635238-D7E1-5725-F69F-ABCD44C77CB9}"/>
                  </a:ext>
                </a:extLst>
              </p:cNvPr>
              <p:cNvSpPr/>
              <p:nvPr/>
            </p:nvSpPr>
            <p:spPr>
              <a:xfrm>
                <a:off x="3593311" y="5071781"/>
                <a:ext cx="872427" cy="1235393"/>
              </a:xfrm>
              <a:custGeom>
                <a:avLst/>
                <a:gdLst>
                  <a:gd name="connsiteX0" fmla="*/ 799975 w 872427"/>
                  <a:gd name="connsiteY0" fmla="*/ 454113 h 1235393"/>
                  <a:gd name="connsiteX1" fmla="*/ 832301 w 872427"/>
                  <a:gd name="connsiteY1" fmla="*/ 370065 h 1235393"/>
                  <a:gd name="connsiteX2" fmla="*/ 797820 w 872427"/>
                  <a:gd name="connsiteY2" fmla="*/ 137316 h 1235393"/>
                  <a:gd name="connsiteX3" fmla="*/ 631878 w 872427"/>
                  <a:gd name="connsiteY3" fmla="*/ 14476 h 1235393"/>
                  <a:gd name="connsiteX4" fmla="*/ 409905 w 872427"/>
                  <a:gd name="connsiteY4" fmla="*/ 31717 h 1235393"/>
                  <a:gd name="connsiteX5" fmla="*/ 304306 w 872427"/>
                  <a:gd name="connsiteY5" fmla="*/ 167487 h 1235393"/>
                  <a:gd name="connsiteX6" fmla="*/ 289220 w 872427"/>
                  <a:gd name="connsiteY6" fmla="*/ 217054 h 1235393"/>
                  <a:gd name="connsiteX7" fmla="*/ 136209 w 872427"/>
                  <a:gd name="connsiteY7" fmla="*/ 333429 h 1235393"/>
                  <a:gd name="connsiteX8" fmla="*/ 50006 w 872427"/>
                  <a:gd name="connsiteY8" fmla="*/ 811857 h 1235393"/>
                  <a:gd name="connsiteX9" fmla="*/ 155605 w 872427"/>
                  <a:gd name="connsiteY9" fmla="*/ 885129 h 1235393"/>
                  <a:gd name="connsiteX10" fmla="*/ 175001 w 872427"/>
                  <a:gd name="connsiteY10" fmla="*/ 893750 h 1235393"/>
                  <a:gd name="connsiteX11" fmla="*/ 146985 w 872427"/>
                  <a:gd name="connsiteY11" fmla="*/ 928231 h 1235393"/>
                  <a:gd name="connsiteX12" fmla="*/ 213792 w 872427"/>
                  <a:gd name="connsiteY12" fmla="*/ 1223478 h 1235393"/>
                  <a:gd name="connsiteX13" fmla="*/ 565071 w 872427"/>
                  <a:gd name="connsiteY13" fmla="*/ 1098483 h 1235393"/>
                  <a:gd name="connsiteX14" fmla="*/ 552140 w 872427"/>
                  <a:gd name="connsiteY14" fmla="*/ 913146 h 1235393"/>
                  <a:gd name="connsiteX15" fmla="*/ 524124 w 872427"/>
                  <a:gd name="connsiteY15" fmla="*/ 872199 h 1235393"/>
                  <a:gd name="connsiteX16" fmla="*/ 530590 w 872427"/>
                  <a:gd name="connsiteY16" fmla="*/ 867889 h 1235393"/>
                  <a:gd name="connsiteX17" fmla="*/ 629723 w 872427"/>
                  <a:gd name="connsiteY17" fmla="*/ 779531 h 1235393"/>
                  <a:gd name="connsiteX18" fmla="*/ 733167 w 872427"/>
                  <a:gd name="connsiteY18" fmla="*/ 779531 h 1235393"/>
                  <a:gd name="connsiteX19" fmla="*/ 866782 w 872427"/>
                  <a:gd name="connsiteY19" fmla="*/ 615744 h 1235393"/>
                  <a:gd name="connsiteX20" fmla="*/ 799975 w 872427"/>
                  <a:gd name="connsiteY20" fmla="*/ 454113 h 123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2427" h="1235393">
                    <a:moveTo>
                      <a:pt x="799975" y="454113"/>
                    </a:moveTo>
                    <a:cubicBezTo>
                      <a:pt x="817216" y="428252"/>
                      <a:pt x="827991" y="400236"/>
                      <a:pt x="832301" y="370065"/>
                    </a:cubicBezTo>
                    <a:cubicBezTo>
                      <a:pt x="843076" y="292482"/>
                      <a:pt x="830146" y="208434"/>
                      <a:pt x="797820" y="137316"/>
                    </a:cubicBezTo>
                    <a:cubicBezTo>
                      <a:pt x="767649" y="70509"/>
                      <a:pt x="698686" y="33872"/>
                      <a:pt x="631878" y="14476"/>
                    </a:cubicBezTo>
                    <a:cubicBezTo>
                      <a:pt x="560761" y="-7075"/>
                      <a:pt x="474557" y="-7075"/>
                      <a:pt x="409905" y="31717"/>
                    </a:cubicBezTo>
                    <a:cubicBezTo>
                      <a:pt x="360338" y="59733"/>
                      <a:pt x="325857" y="115765"/>
                      <a:pt x="304306" y="167487"/>
                    </a:cubicBezTo>
                    <a:cubicBezTo>
                      <a:pt x="297841" y="182573"/>
                      <a:pt x="291375" y="199814"/>
                      <a:pt x="289220" y="217054"/>
                    </a:cubicBezTo>
                    <a:cubicBezTo>
                      <a:pt x="233188" y="247225"/>
                      <a:pt x="179311" y="290327"/>
                      <a:pt x="136209" y="333429"/>
                    </a:cubicBezTo>
                    <a:cubicBezTo>
                      <a:pt x="13370" y="456268"/>
                      <a:pt x="-51283" y="654536"/>
                      <a:pt x="50006" y="811857"/>
                    </a:cubicBezTo>
                    <a:cubicBezTo>
                      <a:pt x="71557" y="844183"/>
                      <a:pt x="121124" y="867889"/>
                      <a:pt x="155605" y="885129"/>
                    </a:cubicBezTo>
                    <a:cubicBezTo>
                      <a:pt x="162070" y="887285"/>
                      <a:pt x="168536" y="891595"/>
                      <a:pt x="175001" y="893750"/>
                    </a:cubicBezTo>
                    <a:cubicBezTo>
                      <a:pt x="164226" y="904526"/>
                      <a:pt x="155605" y="917456"/>
                      <a:pt x="146985" y="928231"/>
                    </a:cubicBezTo>
                    <a:cubicBezTo>
                      <a:pt x="80177" y="1027365"/>
                      <a:pt x="82332" y="1184686"/>
                      <a:pt x="213792" y="1223478"/>
                    </a:cubicBezTo>
                    <a:cubicBezTo>
                      <a:pt x="336632" y="1260114"/>
                      <a:pt x="500418" y="1210547"/>
                      <a:pt x="565071" y="1098483"/>
                    </a:cubicBezTo>
                    <a:cubicBezTo>
                      <a:pt x="597397" y="1042451"/>
                      <a:pt x="578001" y="967023"/>
                      <a:pt x="552140" y="913146"/>
                    </a:cubicBezTo>
                    <a:cubicBezTo>
                      <a:pt x="543520" y="898060"/>
                      <a:pt x="534900" y="882975"/>
                      <a:pt x="524124" y="872199"/>
                    </a:cubicBezTo>
                    <a:cubicBezTo>
                      <a:pt x="526279" y="870044"/>
                      <a:pt x="528434" y="870044"/>
                      <a:pt x="530590" y="867889"/>
                    </a:cubicBezTo>
                    <a:cubicBezTo>
                      <a:pt x="567226" y="844183"/>
                      <a:pt x="599552" y="814012"/>
                      <a:pt x="629723" y="779531"/>
                    </a:cubicBezTo>
                    <a:cubicBezTo>
                      <a:pt x="670670" y="785996"/>
                      <a:pt x="713772" y="785996"/>
                      <a:pt x="733167" y="779531"/>
                    </a:cubicBezTo>
                    <a:cubicBezTo>
                      <a:pt x="804285" y="755825"/>
                      <a:pt x="849542" y="684707"/>
                      <a:pt x="866782" y="615744"/>
                    </a:cubicBezTo>
                    <a:cubicBezTo>
                      <a:pt x="879713" y="553247"/>
                      <a:pt x="875403" y="458423"/>
                      <a:pt x="799975" y="4541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FE23022-A4D2-D363-0048-BAE88E3134C6}"/>
                  </a:ext>
                </a:extLst>
              </p:cNvPr>
              <p:cNvSpPr/>
              <p:nvPr/>
            </p:nvSpPr>
            <p:spPr>
              <a:xfrm>
                <a:off x="4567778" y="5500418"/>
                <a:ext cx="1193992" cy="764747"/>
              </a:xfrm>
              <a:custGeom>
                <a:avLst/>
                <a:gdLst>
                  <a:gd name="connsiteX0" fmla="*/ 1174589 w 1193992"/>
                  <a:gd name="connsiteY0" fmla="*/ 307792 h 764747"/>
                  <a:gd name="connsiteX1" fmla="*/ 853482 w 1193992"/>
                  <a:gd name="connsiteY1" fmla="*/ 294861 h 764747"/>
                  <a:gd name="connsiteX2" fmla="*/ 831931 w 1193992"/>
                  <a:gd name="connsiteY2" fmla="*/ 286241 h 764747"/>
                  <a:gd name="connsiteX3" fmla="*/ 765123 w 1193992"/>
                  <a:gd name="connsiteY3" fmla="*/ 279776 h 764747"/>
                  <a:gd name="connsiteX4" fmla="*/ 655214 w 1193992"/>
                  <a:gd name="connsiteY4" fmla="*/ 122455 h 764747"/>
                  <a:gd name="connsiteX5" fmla="*/ 271609 w 1193992"/>
                  <a:gd name="connsiteY5" fmla="*/ 21166 h 764747"/>
                  <a:gd name="connsiteX6" fmla="*/ 6534 w 1193992"/>
                  <a:gd name="connsiteY6" fmla="*/ 325033 h 764747"/>
                  <a:gd name="connsiteX7" fmla="*/ 53946 w 1193992"/>
                  <a:gd name="connsiteY7" fmla="*/ 544851 h 764747"/>
                  <a:gd name="connsiteX8" fmla="*/ 258679 w 1193992"/>
                  <a:gd name="connsiteY8" fmla="*/ 587953 h 764747"/>
                  <a:gd name="connsiteX9" fmla="*/ 446171 w 1193992"/>
                  <a:gd name="connsiteY9" fmla="*/ 482354 h 764747"/>
                  <a:gd name="connsiteX10" fmla="*/ 465567 w 1193992"/>
                  <a:gd name="connsiteY10" fmla="*/ 659071 h 764747"/>
                  <a:gd name="connsiteX11" fmla="*/ 834086 w 1193992"/>
                  <a:gd name="connsiteY11" fmla="*/ 721568 h 764747"/>
                  <a:gd name="connsiteX12" fmla="*/ 924599 w 1193992"/>
                  <a:gd name="connsiteY12" fmla="*/ 633210 h 764747"/>
                  <a:gd name="connsiteX13" fmla="*/ 1073300 w 1193992"/>
                  <a:gd name="connsiteY13" fmla="*/ 607348 h 764747"/>
                  <a:gd name="connsiteX14" fmla="*/ 1174589 w 1193992"/>
                  <a:gd name="connsiteY14" fmla="*/ 307792 h 764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992" h="764747">
                    <a:moveTo>
                      <a:pt x="1174589" y="307792"/>
                    </a:moveTo>
                    <a:cubicBezTo>
                      <a:pt x="1107781" y="187108"/>
                      <a:pt x="939685" y="219434"/>
                      <a:pt x="853482" y="294861"/>
                    </a:cubicBezTo>
                    <a:cubicBezTo>
                      <a:pt x="847016" y="292707"/>
                      <a:pt x="838396" y="288396"/>
                      <a:pt x="831931" y="286241"/>
                    </a:cubicBezTo>
                    <a:cubicBezTo>
                      <a:pt x="810380" y="279776"/>
                      <a:pt x="788829" y="277621"/>
                      <a:pt x="765123" y="279776"/>
                    </a:cubicBezTo>
                    <a:cubicBezTo>
                      <a:pt x="788829" y="195728"/>
                      <a:pt x="732797" y="133231"/>
                      <a:pt x="655214" y="122455"/>
                    </a:cubicBezTo>
                    <a:cubicBezTo>
                      <a:pt x="599182" y="-9005"/>
                      <a:pt x="394449" y="-19780"/>
                      <a:pt x="271609" y="21166"/>
                    </a:cubicBezTo>
                    <a:cubicBezTo>
                      <a:pt x="137994" y="66423"/>
                      <a:pt x="36706" y="187108"/>
                      <a:pt x="6534" y="325033"/>
                    </a:cubicBezTo>
                    <a:cubicBezTo>
                      <a:pt x="-10706" y="400461"/>
                      <a:pt x="6534" y="484509"/>
                      <a:pt x="53946" y="544851"/>
                    </a:cubicBezTo>
                    <a:cubicBezTo>
                      <a:pt x="101358" y="607348"/>
                      <a:pt x="191871" y="605194"/>
                      <a:pt x="258679" y="587953"/>
                    </a:cubicBezTo>
                    <a:cubicBezTo>
                      <a:pt x="329797" y="568557"/>
                      <a:pt x="392294" y="529766"/>
                      <a:pt x="446171" y="482354"/>
                    </a:cubicBezTo>
                    <a:cubicBezTo>
                      <a:pt x="428931" y="542696"/>
                      <a:pt x="431085" y="603039"/>
                      <a:pt x="465567" y="659071"/>
                    </a:cubicBezTo>
                    <a:cubicBezTo>
                      <a:pt x="545305" y="781910"/>
                      <a:pt x="717711" y="790530"/>
                      <a:pt x="834086" y="721568"/>
                    </a:cubicBezTo>
                    <a:cubicBezTo>
                      <a:pt x="872877" y="697862"/>
                      <a:pt x="903049" y="667691"/>
                      <a:pt x="924599" y="633210"/>
                    </a:cubicBezTo>
                    <a:cubicBezTo>
                      <a:pt x="980631" y="633210"/>
                      <a:pt x="1051749" y="615969"/>
                      <a:pt x="1073300" y="607348"/>
                    </a:cubicBezTo>
                    <a:cubicBezTo>
                      <a:pt x="1174589" y="562092"/>
                      <a:pt x="1224156" y="402615"/>
                      <a:pt x="1174589" y="3077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raphic 8">
              <a:extLst>
                <a:ext uri="{FF2B5EF4-FFF2-40B4-BE49-F238E27FC236}">
                  <a16:creationId xmlns:a16="http://schemas.microsoft.com/office/drawing/2014/main" id="{2A36E212-B049-8DB5-E8C9-3AA1FC9DD432}"/>
                </a:ext>
              </a:extLst>
            </p:cNvPr>
            <p:cNvGrpSpPr/>
            <p:nvPr/>
          </p:nvGrpSpPr>
          <p:grpSpPr>
            <a:xfrm>
              <a:off x="4710754" y="4926782"/>
              <a:ext cx="362029" cy="331882"/>
              <a:chOff x="4710754" y="4926782"/>
              <a:chExt cx="362029" cy="331882"/>
            </a:xfrm>
          </p:grpSpPr>
          <p:grpSp>
            <p:nvGrpSpPr>
              <p:cNvPr id="30" name="Graphic 8">
                <a:extLst>
                  <a:ext uri="{FF2B5EF4-FFF2-40B4-BE49-F238E27FC236}">
                    <a16:creationId xmlns:a16="http://schemas.microsoft.com/office/drawing/2014/main" id="{65DA66A7-FEC6-DE1E-EC95-F2246DB4BB25}"/>
                  </a:ext>
                </a:extLst>
              </p:cNvPr>
              <p:cNvGrpSpPr/>
              <p:nvPr/>
            </p:nvGrpSpPr>
            <p:grpSpPr>
              <a:xfrm>
                <a:off x="4710754" y="4926782"/>
                <a:ext cx="276218" cy="282315"/>
                <a:chOff x="4710754" y="4926782"/>
                <a:chExt cx="276218" cy="282315"/>
              </a:xfrm>
            </p:grpSpPr>
            <p:grpSp>
              <p:nvGrpSpPr>
                <p:cNvPr id="31" name="Graphic 8">
                  <a:extLst>
                    <a:ext uri="{FF2B5EF4-FFF2-40B4-BE49-F238E27FC236}">
                      <a16:creationId xmlns:a16="http://schemas.microsoft.com/office/drawing/2014/main" id="{428237B7-E240-97FC-3E08-B7A19406B4B1}"/>
                    </a:ext>
                  </a:extLst>
                </p:cNvPr>
                <p:cNvGrpSpPr/>
                <p:nvPr/>
              </p:nvGrpSpPr>
              <p:grpSpPr>
                <a:xfrm>
                  <a:off x="4710754" y="4926782"/>
                  <a:ext cx="276218" cy="282315"/>
                  <a:chOff x="4710754" y="4926782"/>
                  <a:chExt cx="276218" cy="282315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C566BC94-E3CB-05A0-F116-245A79B5F06F}"/>
                      </a:ext>
                    </a:extLst>
                  </p:cNvPr>
                  <p:cNvSpPr/>
                  <p:nvPr/>
                </p:nvSpPr>
                <p:spPr>
                  <a:xfrm>
                    <a:off x="4720393" y="4937222"/>
                    <a:ext cx="253147" cy="261545"/>
                  </a:xfrm>
                  <a:custGeom>
                    <a:avLst/>
                    <a:gdLst>
                      <a:gd name="connsiteX0" fmla="*/ 239679 w 253147"/>
                      <a:gd name="connsiteY0" fmla="*/ 52057 h 261545"/>
                      <a:gd name="connsiteX1" fmla="*/ 15550 w 253147"/>
                      <a:gd name="connsiteY1" fmla="*/ 69298 h 261545"/>
                      <a:gd name="connsiteX2" fmla="*/ 30636 w 253147"/>
                      <a:gd name="connsiteY2" fmla="*/ 228774 h 261545"/>
                      <a:gd name="connsiteX3" fmla="*/ 185802 w 253147"/>
                      <a:gd name="connsiteY3" fmla="*/ 248170 h 261545"/>
                      <a:gd name="connsiteX4" fmla="*/ 252610 w 253147"/>
                      <a:gd name="connsiteY4" fmla="*/ 95159 h 261545"/>
                      <a:gd name="connsiteX5" fmla="*/ 239679 w 253147"/>
                      <a:gd name="connsiteY5" fmla="*/ 52057 h 261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3147" h="261545">
                        <a:moveTo>
                          <a:pt x="239679" y="52057"/>
                        </a:moveTo>
                        <a:cubicBezTo>
                          <a:pt x="198732" y="-29836"/>
                          <a:pt x="65117" y="-8285"/>
                          <a:pt x="15550" y="69298"/>
                        </a:cubicBezTo>
                        <a:cubicBezTo>
                          <a:pt x="-8155" y="108089"/>
                          <a:pt x="-6000" y="194293"/>
                          <a:pt x="30636" y="228774"/>
                        </a:cubicBezTo>
                        <a:cubicBezTo>
                          <a:pt x="65117" y="263255"/>
                          <a:pt x="144855" y="271876"/>
                          <a:pt x="185802" y="248170"/>
                        </a:cubicBezTo>
                        <a:cubicBezTo>
                          <a:pt x="235369" y="217999"/>
                          <a:pt x="256920" y="149036"/>
                          <a:pt x="252610" y="95159"/>
                        </a:cubicBezTo>
                        <a:cubicBezTo>
                          <a:pt x="250455" y="77918"/>
                          <a:pt x="246144" y="64988"/>
                          <a:pt x="239679" y="52057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F99263D1-1C28-ED66-6A96-BFF4BB1E65F5}"/>
                      </a:ext>
                    </a:extLst>
                  </p:cNvPr>
                  <p:cNvSpPr/>
                  <p:nvPr/>
                </p:nvSpPr>
                <p:spPr>
                  <a:xfrm>
                    <a:off x="4710754" y="4926782"/>
                    <a:ext cx="276218" cy="282315"/>
                  </a:xfrm>
                  <a:custGeom>
                    <a:avLst/>
                    <a:gdLst>
                      <a:gd name="connsiteX0" fmla="*/ 137254 w 276218"/>
                      <a:gd name="connsiteY0" fmla="*/ 282316 h 282315"/>
                      <a:gd name="connsiteX1" fmla="*/ 137254 w 276218"/>
                      <a:gd name="connsiteY1" fmla="*/ 282316 h 282315"/>
                      <a:gd name="connsiteX2" fmla="*/ 33810 w 276218"/>
                      <a:gd name="connsiteY2" fmla="*/ 247834 h 282315"/>
                      <a:gd name="connsiteX3" fmla="*/ 18724 w 276218"/>
                      <a:gd name="connsiteY3" fmla="*/ 75428 h 282315"/>
                      <a:gd name="connsiteX4" fmla="*/ 158805 w 276218"/>
                      <a:gd name="connsiteY4" fmla="*/ 0 h 282315"/>
                      <a:gd name="connsiteX5" fmla="*/ 262249 w 276218"/>
                      <a:gd name="connsiteY5" fmla="*/ 58187 h 282315"/>
                      <a:gd name="connsiteX6" fmla="*/ 275179 w 276218"/>
                      <a:gd name="connsiteY6" fmla="*/ 105599 h 282315"/>
                      <a:gd name="connsiteX7" fmla="*/ 204061 w 276218"/>
                      <a:gd name="connsiteY7" fmla="*/ 269385 h 282315"/>
                      <a:gd name="connsiteX8" fmla="*/ 137254 w 276218"/>
                      <a:gd name="connsiteY8" fmla="*/ 282316 h 282315"/>
                      <a:gd name="connsiteX9" fmla="*/ 156650 w 276218"/>
                      <a:gd name="connsiteY9" fmla="*/ 21551 h 282315"/>
                      <a:gd name="connsiteX10" fmla="*/ 35965 w 276218"/>
                      <a:gd name="connsiteY10" fmla="*/ 86203 h 282315"/>
                      <a:gd name="connsiteX11" fmla="*/ 48896 w 276218"/>
                      <a:gd name="connsiteY11" fmla="*/ 232749 h 282315"/>
                      <a:gd name="connsiteX12" fmla="*/ 137254 w 276218"/>
                      <a:gd name="connsiteY12" fmla="*/ 260765 h 282315"/>
                      <a:gd name="connsiteX13" fmla="*/ 137254 w 276218"/>
                      <a:gd name="connsiteY13" fmla="*/ 260765 h 282315"/>
                      <a:gd name="connsiteX14" fmla="*/ 191131 w 276218"/>
                      <a:gd name="connsiteY14" fmla="*/ 247834 h 282315"/>
                      <a:gd name="connsiteX15" fmla="*/ 253628 w 276218"/>
                      <a:gd name="connsiteY15" fmla="*/ 105599 h 282315"/>
                      <a:gd name="connsiteX16" fmla="*/ 242853 w 276218"/>
                      <a:gd name="connsiteY16" fmla="*/ 66808 h 282315"/>
                      <a:gd name="connsiteX17" fmla="*/ 156650 w 276218"/>
                      <a:gd name="connsiteY17" fmla="*/ 21551 h 282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6218" h="282315">
                        <a:moveTo>
                          <a:pt x="137254" y="282316"/>
                        </a:moveTo>
                        <a:cubicBezTo>
                          <a:pt x="137254" y="282316"/>
                          <a:pt x="137254" y="282316"/>
                          <a:pt x="137254" y="282316"/>
                        </a:cubicBezTo>
                        <a:cubicBezTo>
                          <a:pt x="96307" y="282316"/>
                          <a:pt x="55361" y="269385"/>
                          <a:pt x="33810" y="247834"/>
                        </a:cubicBezTo>
                        <a:cubicBezTo>
                          <a:pt x="-7137" y="206888"/>
                          <a:pt x="-9292" y="118530"/>
                          <a:pt x="18724" y="75428"/>
                        </a:cubicBezTo>
                        <a:cubicBezTo>
                          <a:pt x="46740" y="30171"/>
                          <a:pt x="102773" y="0"/>
                          <a:pt x="158805" y="0"/>
                        </a:cubicBezTo>
                        <a:cubicBezTo>
                          <a:pt x="206217" y="0"/>
                          <a:pt x="242853" y="21551"/>
                          <a:pt x="262249" y="58187"/>
                        </a:cubicBezTo>
                        <a:cubicBezTo>
                          <a:pt x="268714" y="71118"/>
                          <a:pt x="273024" y="88359"/>
                          <a:pt x="275179" y="105599"/>
                        </a:cubicBezTo>
                        <a:cubicBezTo>
                          <a:pt x="281645" y="161631"/>
                          <a:pt x="257939" y="234904"/>
                          <a:pt x="204061" y="269385"/>
                        </a:cubicBezTo>
                        <a:cubicBezTo>
                          <a:pt x="184666" y="278005"/>
                          <a:pt x="160960" y="282316"/>
                          <a:pt x="137254" y="282316"/>
                        </a:cubicBezTo>
                        <a:close/>
                        <a:moveTo>
                          <a:pt x="156650" y="21551"/>
                        </a:moveTo>
                        <a:cubicBezTo>
                          <a:pt x="109238" y="21551"/>
                          <a:pt x="59671" y="47412"/>
                          <a:pt x="35965" y="86203"/>
                        </a:cubicBezTo>
                        <a:cubicBezTo>
                          <a:pt x="14414" y="120685"/>
                          <a:pt x="16569" y="200423"/>
                          <a:pt x="48896" y="232749"/>
                        </a:cubicBezTo>
                        <a:cubicBezTo>
                          <a:pt x="66136" y="249990"/>
                          <a:pt x="100617" y="260765"/>
                          <a:pt x="137254" y="260765"/>
                        </a:cubicBezTo>
                        <a:cubicBezTo>
                          <a:pt x="137254" y="260765"/>
                          <a:pt x="137254" y="260765"/>
                          <a:pt x="137254" y="260765"/>
                        </a:cubicBezTo>
                        <a:cubicBezTo>
                          <a:pt x="158805" y="260765"/>
                          <a:pt x="178201" y="256455"/>
                          <a:pt x="191131" y="247834"/>
                        </a:cubicBezTo>
                        <a:cubicBezTo>
                          <a:pt x="238543" y="219818"/>
                          <a:pt x="257939" y="155166"/>
                          <a:pt x="253628" y="105599"/>
                        </a:cubicBezTo>
                        <a:cubicBezTo>
                          <a:pt x="251473" y="90513"/>
                          <a:pt x="249318" y="77583"/>
                          <a:pt x="242853" y="66808"/>
                        </a:cubicBezTo>
                        <a:cubicBezTo>
                          <a:pt x="225612" y="38792"/>
                          <a:pt x="195441" y="21551"/>
                          <a:pt x="156650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63E54490-BAE4-5214-FAC8-E1CA96EEC7CB}"/>
                    </a:ext>
                  </a:extLst>
                </p:cNvPr>
                <p:cNvSpPr/>
                <p:nvPr/>
              </p:nvSpPr>
              <p:spPr>
                <a:xfrm>
                  <a:off x="4738407" y="4994310"/>
                  <a:ext cx="122801" cy="127481"/>
                </a:xfrm>
                <a:custGeom>
                  <a:avLst/>
                  <a:gdLst>
                    <a:gd name="connsiteX0" fmla="*/ 118222 w 122801"/>
                    <a:gd name="connsiteY0" fmla="*/ 25140 h 127481"/>
                    <a:gd name="connsiteX1" fmla="*/ 8312 w 122801"/>
                    <a:gd name="connsiteY1" fmla="*/ 33760 h 127481"/>
                    <a:gd name="connsiteX2" fmla="*/ 14778 w 122801"/>
                    <a:gd name="connsiteY2" fmla="*/ 111343 h 127481"/>
                    <a:gd name="connsiteX3" fmla="*/ 90206 w 122801"/>
                    <a:gd name="connsiteY3" fmla="*/ 119963 h 127481"/>
                    <a:gd name="connsiteX4" fmla="*/ 122532 w 122801"/>
                    <a:gd name="connsiteY4" fmla="*/ 44535 h 127481"/>
                    <a:gd name="connsiteX5" fmla="*/ 118222 w 122801"/>
                    <a:gd name="connsiteY5" fmla="*/ 25140 h 127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801" h="127481">
                      <a:moveTo>
                        <a:pt x="118222" y="25140"/>
                      </a:moveTo>
                      <a:cubicBezTo>
                        <a:pt x="98826" y="-13652"/>
                        <a:pt x="32018" y="-5032"/>
                        <a:pt x="8312" y="33760"/>
                      </a:cubicBezTo>
                      <a:cubicBezTo>
                        <a:pt x="-4618" y="53156"/>
                        <a:pt x="-2463" y="94102"/>
                        <a:pt x="14778" y="111343"/>
                      </a:cubicBezTo>
                      <a:cubicBezTo>
                        <a:pt x="32018" y="128584"/>
                        <a:pt x="70810" y="132894"/>
                        <a:pt x="90206" y="119963"/>
                      </a:cubicBezTo>
                      <a:cubicBezTo>
                        <a:pt x="113912" y="104878"/>
                        <a:pt x="124687" y="72552"/>
                        <a:pt x="122532" y="44535"/>
                      </a:cubicBezTo>
                      <a:cubicBezTo>
                        <a:pt x="122532" y="38070"/>
                        <a:pt x="120377" y="31605"/>
                        <a:pt x="118222" y="25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" name="Graphic 8">
                <a:extLst>
                  <a:ext uri="{FF2B5EF4-FFF2-40B4-BE49-F238E27FC236}">
                    <a16:creationId xmlns:a16="http://schemas.microsoft.com/office/drawing/2014/main" id="{7FF28A64-B407-44A2-5C8D-B7DE1E9D2D56}"/>
                  </a:ext>
                </a:extLst>
              </p:cNvPr>
              <p:cNvGrpSpPr/>
              <p:nvPr/>
            </p:nvGrpSpPr>
            <p:grpSpPr>
              <a:xfrm>
                <a:off x="4878386" y="5056087"/>
                <a:ext cx="194397" cy="202577"/>
                <a:chOff x="4878386" y="5056087"/>
                <a:chExt cx="194397" cy="202577"/>
              </a:xfrm>
            </p:grpSpPr>
            <p:grpSp>
              <p:nvGrpSpPr>
                <p:cNvPr id="36" name="Graphic 8">
                  <a:extLst>
                    <a:ext uri="{FF2B5EF4-FFF2-40B4-BE49-F238E27FC236}">
                      <a16:creationId xmlns:a16="http://schemas.microsoft.com/office/drawing/2014/main" id="{F419AF42-B487-D3CC-83BD-859C7C1A6B23}"/>
                    </a:ext>
                  </a:extLst>
                </p:cNvPr>
                <p:cNvGrpSpPr/>
                <p:nvPr/>
              </p:nvGrpSpPr>
              <p:grpSpPr>
                <a:xfrm>
                  <a:off x="4878386" y="5056087"/>
                  <a:ext cx="194397" cy="202577"/>
                  <a:chOff x="4878386" y="5056087"/>
                  <a:chExt cx="194397" cy="202577"/>
                </a:xfrm>
              </p:grpSpPr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AC8C25E5-1B86-635B-2711-4BB17DEE2364}"/>
                      </a:ext>
                    </a:extLst>
                  </p:cNvPr>
                  <p:cNvSpPr/>
                  <p:nvPr/>
                </p:nvSpPr>
                <p:spPr>
                  <a:xfrm>
                    <a:off x="4888589" y="5067385"/>
                    <a:ext cx="173490" cy="181624"/>
                  </a:xfrm>
                  <a:custGeom>
                    <a:avLst/>
                    <a:gdLst>
                      <a:gd name="connsiteX0" fmla="*/ 164152 w 173490"/>
                      <a:gd name="connsiteY0" fmla="*/ 36113 h 181624"/>
                      <a:gd name="connsiteX1" fmla="*/ 11141 w 173490"/>
                      <a:gd name="connsiteY1" fmla="*/ 49044 h 181624"/>
                      <a:gd name="connsiteX2" fmla="*/ 21916 w 173490"/>
                      <a:gd name="connsiteY2" fmla="*/ 158953 h 181624"/>
                      <a:gd name="connsiteX3" fmla="*/ 127515 w 173490"/>
                      <a:gd name="connsiteY3" fmla="*/ 171884 h 181624"/>
                      <a:gd name="connsiteX4" fmla="*/ 172772 w 173490"/>
                      <a:gd name="connsiteY4" fmla="*/ 66285 h 181624"/>
                      <a:gd name="connsiteX5" fmla="*/ 164152 w 173490"/>
                      <a:gd name="connsiteY5" fmla="*/ 36113 h 181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3490" h="181624">
                        <a:moveTo>
                          <a:pt x="164152" y="36113"/>
                        </a:moveTo>
                        <a:cubicBezTo>
                          <a:pt x="136136" y="-19919"/>
                          <a:pt x="43467" y="-6988"/>
                          <a:pt x="11141" y="49044"/>
                        </a:cubicBezTo>
                        <a:cubicBezTo>
                          <a:pt x="-6100" y="77060"/>
                          <a:pt x="-3945" y="135247"/>
                          <a:pt x="21916" y="158953"/>
                        </a:cubicBezTo>
                        <a:cubicBezTo>
                          <a:pt x="45622" y="182659"/>
                          <a:pt x="101654" y="189124"/>
                          <a:pt x="127515" y="171884"/>
                        </a:cubicBezTo>
                        <a:cubicBezTo>
                          <a:pt x="161997" y="150333"/>
                          <a:pt x="177082" y="105076"/>
                          <a:pt x="172772" y="66285"/>
                        </a:cubicBezTo>
                        <a:cubicBezTo>
                          <a:pt x="170617" y="53354"/>
                          <a:pt x="168462" y="44734"/>
                          <a:pt x="164152" y="36113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0E47FBD5-4B87-9CBF-023A-8B8944BB6D72}"/>
                      </a:ext>
                    </a:extLst>
                  </p:cNvPr>
                  <p:cNvSpPr/>
                  <p:nvPr/>
                </p:nvSpPr>
                <p:spPr>
                  <a:xfrm>
                    <a:off x="4878386" y="5056087"/>
                    <a:ext cx="194397" cy="202577"/>
                  </a:xfrm>
                  <a:custGeom>
                    <a:avLst/>
                    <a:gdLst>
                      <a:gd name="connsiteX0" fmla="*/ 96772 w 194397"/>
                      <a:gd name="connsiteY0" fmla="*/ 202578 h 202577"/>
                      <a:gd name="connsiteX1" fmla="*/ 96772 w 194397"/>
                      <a:gd name="connsiteY1" fmla="*/ 202578 h 202577"/>
                      <a:gd name="connsiteX2" fmla="*/ 23499 w 194397"/>
                      <a:gd name="connsiteY2" fmla="*/ 176717 h 202577"/>
                      <a:gd name="connsiteX3" fmla="*/ 12724 w 194397"/>
                      <a:gd name="connsiteY3" fmla="*/ 53877 h 202577"/>
                      <a:gd name="connsiteX4" fmla="*/ 111857 w 194397"/>
                      <a:gd name="connsiteY4" fmla="*/ 0 h 202577"/>
                      <a:gd name="connsiteX5" fmla="*/ 185130 w 194397"/>
                      <a:gd name="connsiteY5" fmla="*/ 40946 h 202577"/>
                      <a:gd name="connsiteX6" fmla="*/ 193751 w 194397"/>
                      <a:gd name="connsiteY6" fmla="*/ 73273 h 202577"/>
                      <a:gd name="connsiteX7" fmla="*/ 142029 w 194397"/>
                      <a:gd name="connsiteY7" fmla="*/ 189647 h 202577"/>
                      <a:gd name="connsiteX8" fmla="*/ 96772 w 194397"/>
                      <a:gd name="connsiteY8" fmla="*/ 202578 h 202577"/>
                      <a:gd name="connsiteX9" fmla="*/ 109702 w 194397"/>
                      <a:gd name="connsiteY9" fmla="*/ 21551 h 202577"/>
                      <a:gd name="connsiteX10" fmla="*/ 29964 w 194397"/>
                      <a:gd name="connsiteY10" fmla="*/ 64652 h 202577"/>
                      <a:gd name="connsiteX11" fmla="*/ 38585 w 194397"/>
                      <a:gd name="connsiteY11" fmla="*/ 161631 h 202577"/>
                      <a:gd name="connsiteX12" fmla="*/ 96772 w 194397"/>
                      <a:gd name="connsiteY12" fmla="*/ 181027 h 202577"/>
                      <a:gd name="connsiteX13" fmla="*/ 131253 w 194397"/>
                      <a:gd name="connsiteY13" fmla="*/ 172407 h 202577"/>
                      <a:gd name="connsiteX14" fmla="*/ 172200 w 194397"/>
                      <a:gd name="connsiteY14" fmla="*/ 77583 h 202577"/>
                      <a:gd name="connsiteX15" fmla="*/ 165735 w 194397"/>
                      <a:gd name="connsiteY15" fmla="*/ 51722 h 202577"/>
                      <a:gd name="connsiteX16" fmla="*/ 109702 w 194397"/>
                      <a:gd name="connsiteY16" fmla="*/ 21551 h 202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4397" h="202577">
                        <a:moveTo>
                          <a:pt x="96772" y="202578"/>
                        </a:moveTo>
                        <a:lnTo>
                          <a:pt x="96772" y="202578"/>
                        </a:lnTo>
                        <a:cubicBezTo>
                          <a:pt x="66601" y="202578"/>
                          <a:pt x="38585" y="191802"/>
                          <a:pt x="23499" y="176717"/>
                        </a:cubicBezTo>
                        <a:cubicBezTo>
                          <a:pt x="-4517" y="148701"/>
                          <a:pt x="-6672" y="84048"/>
                          <a:pt x="12724" y="53877"/>
                        </a:cubicBezTo>
                        <a:cubicBezTo>
                          <a:pt x="32120" y="21551"/>
                          <a:pt x="73066" y="0"/>
                          <a:pt x="111857" y="0"/>
                        </a:cubicBezTo>
                        <a:cubicBezTo>
                          <a:pt x="146339" y="0"/>
                          <a:pt x="172200" y="15086"/>
                          <a:pt x="185130" y="40946"/>
                        </a:cubicBezTo>
                        <a:cubicBezTo>
                          <a:pt x="189441" y="49567"/>
                          <a:pt x="193751" y="62497"/>
                          <a:pt x="193751" y="73273"/>
                        </a:cubicBezTo>
                        <a:cubicBezTo>
                          <a:pt x="198061" y="112064"/>
                          <a:pt x="180820" y="165941"/>
                          <a:pt x="142029" y="189647"/>
                        </a:cubicBezTo>
                        <a:cubicBezTo>
                          <a:pt x="131253" y="198268"/>
                          <a:pt x="114013" y="202578"/>
                          <a:pt x="96772" y="202578"/>
                        </a:cubicBezTo>
                        <a:close/>
                        <a:moveTo>
                          <a:pt x="109702" y="21551"/>
                        </a:moveTo>
                        <a:cubicBezTo>
                          <a:pt x="77376" y="21551"/>
                          <a:pt x="45050" y="38792"/>
                          <a:pt x="29964" y="64652"/>
                        </a:cubicBezTo>
                        <a:cubicBezTo>
                          <a:pt x="14879" y="88359"/>
                          <a:pt x="17034" y="140080"/>
                          <a:pt x="38585" y="161631"/>
                        </a:cubicBezTo>
                        <a:cubicBezTo>
                          <a:pt x="49360" y="172407"/>
                          <a:pt x="73066" y="181027"/>
                          <a:pt x="96772" y="181027"/>
                        </a:cubicBezTo>
                        <a:cubicBezTo>
                          <a:pt x="111857" y="181027"/>
                          <a:pt x="122633" y="178872"/>
                          <a:pt x="131253" y="172407"/>
                        </a:cubicBezTo>
                        <a:cubicBezTo>
                          <a:pt x="161424" y="153011"/>
                          <a:pt x="174355" y="109909"/>
                          <a:pt x="172200" y="77583"/>
                        </a:cubicBezTo>
                        <a:cubicBezTo>
                          <a:pt x="172200" y="68963"/>
                          <a:pt x="167890" y="60342"/>
                          <a:pt x="165735" y="51722"/>
                        </a:cubicBezTo>
                        <a:cubicBezTo>
                          <a:pt x="150649" y="25861"/>
                          <a:pt x="124788" y="21551"/>
                          <a:pt x="109702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303BF953-B9BA-931B-41F7-78D9D613E200}"/>
                    </a:ext>
                  </a:extLst>
                </p:cNvPr>
                <p:cNvSpPr/>
                <p:nvPr/>
              </p:nvSpPr>
              <p:spPr>
                <a:xfrm>
                  <a:off x="4900876" y="5106992"/>
                  <a:ext cx="83302" cy="89450"/>
                </a:xfrm>
                <a:custGeom>
                  <a:avLst/>
                  <a:gdLst>
                    <a:gd name="connsiteX0" fmla="*/ 80747 w 83302"/>
                    <a:gd name="connsiteY0" fmla="*/ 18057 h 89450"/>
                    <a:gd name="connsiteX1" fmla="*/ 5319 w 83302"/>
                    <a:gd name="connsiteY1" fmla="*/ 24522 h 89450"/>
                    <a:gd name="connsiteX2" fmla="*/ 9629 w 83302"/>
                    <a:gd name="connsiteY2" fmla="*/ 78399 h 89450"/>
                    <a:gd name="connsiteX3" fmla="*/ 61351 w 83302"/>
                    <a:gd name="connsiteY3" fmla="*/ 84864 h 89450"/>
                    <a:gd name="connsiteX4" fmla="*/ 82902 w 83302"/>
                    <a:gd name="connsiteY4" fmla="*/ 33142 h 89450"/>
                    <a:gd name="connsiteX5" fmla="*/ 80747 w 83302"/>
                    <a:gd name="connsiteY5" fmla="*/ 18057 h 89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302" h="89450">
                      <a:moveTo>
                        <a:pt x="80747" y="18057"/>
                      </a:moveTo>
                      <a:cubicBezTo>
                        <a:pt x="65661" y="-9959"/>
                        <a:pt x="22560" y="-3494"/>
                        <a:pt x="5319" y="24522"/>
                      </a:cubicBezTo>
                      <a:cubicBezTo>
                        <a:pt x="-3301" y="37453"/>
                        <a:pt x="-1146" y="65469"/>
                        <a:pt x="9629" y="78399"/>
                      </a:cubicBezTo>
                      <a:cubicBezTo>
                        <a:pt x="20405" y="89175"/>
                        <a:pt x="48421" y="93485"/>
                        <a:pt x="61351" y="84864"/>
                      </a:cubicBezTo>
                      <a:cubicBezTo>
                        <a:pt x="78592" y="74089"/>
                        <a:pt x="85057" y="52538"/>
                        <a:pt x="82902" y="33142"/>
                      </a:cubicBezTo>
                      <a:cubicBezTo>
                        <a:pt x="82902" y="26677"/>
                        <a:pt x="82902" y="20212"/>
                        <a:pt x="80747" y="18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0" name="Graphic 8">
              <a:extLst>
                <a:ext uri="{FF2B5EF4-FFF2-40B4-BE49-F238E27FC236}">
                  <a16:creationId xmlns:a16="http://schemas.microsoft.com/office/drawing/2014/main" id="{DCC4B8C5-C595-B5C0-4B7F-C04CDBED7FD7}"/>
                </a:ext>
              </a:extLst>
            </p:cNvPr>
            <p:cNvGrpSpPr/>
            <p:nvPr/>
          </p:nvGrpSpPr>
          <p:grpSpPr>
            <a:xfrm>
              <a:off x="1801393" y="4823338"/>
              <a:ext cx="362029" cy="331882"/>
              <a:chOff x="1801393" y="4823338"/>
              <a:chExt cx="362029" cy="331882"/>
            </a:xfrm>
          </p:grpSpPr>
          <p:grpSp>
            <p:nvGrpSpPr>
              <p:cNvPr id="41" name="Graphic 8">
                <a:extLst>
                  <a:ext uri="{FF2B5EF4-FFF2-40B4-BE49-F238E27FC236}">
                    <a16:creationId xmlns:a16="http://schemas.microsoft.com/office/drawing/2014/main" id="{0C5EAFA7-DC19-0282-835A-72DAF24652FE}"/>
                  </a:ext>
                </a:extLst>
              </p:cNvPr>
              <p:cNvGrpSpPr/>
              <p:nvPr/>
            </p:nvGrpSpPr>
            <p:grpSpPr>
              <a:xfrm>
                <a:off x="1801393" y="4823338"/>
                <a:ext cx="276218" cy="282315"/>
                <a:chOff x="1801393" y="4823338"/>
                <a:chExt cx="276218" cy="282315"/>
              </a:xfrm>
            </p:grpSpPr>
            <p:grpSp>
              <p:nvGrpSpPr>
                <p:cNvPr id="42" name="Graphic 8">
                  <a:extLst>
                    <a:ext uri="{FF2B5EF4-FFF2-40B4-BE49-F238E27FC236}">
                      <a16:creationId xmlns:a16="http://schemas.microsoft.com/office/drawing/2014/main" id="{A1BB022B-34B2-E5C6-EDC4-F0CBB8BA8F68}"/>
                    </a:ext>
                  </a:extLst>
                </p:cNvPr>
                <p:cNvGrpSpPr/>
                <p:nvPr/>
              </p:nvGrpSpPr>
              <p:grpSpPr>
                <a:xfrm>
                  <a:off x="1801393" y="4823338"/>
                  <a:ext cx="276218" cy="282315"/>
                  <a:chOff x="1801393" y="4823338"/>
                  <a:chExt cx="276218" cy="282315"/>
                </a:xfrm>
              </p:grpSpPr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5D4DABDD-3EFD-38CB-A398-634D7D48C0D0}"/>
                      </a:ext>
                    </a:extLst>
                  </p:cNvPr>
                  <p:cNvSpPr/>
                  <p:nvPr/>
                </p:nvSpPr>
                <p:spPr>
                  <a:xfrm>
                    <a:off x="1813187" y="4833778"/>
                    <a:ext cx="253147" cy="261545"/>
                  </a:xfrm>
                  <a:custGeom>
                    <a:avLst/>
                    <a:gdLst>
                      <a:gd name="connsiteX0" fmla="*/ 239679 w 253147"/>
                      <a:gd name="connsiteY0" fmla="*/ 52057 h 261545"/>
                      <a:gd name="connsiteX1" fmla="*/ 15551 w 253147"/>
                      <a:gd name="connsiteY1" fmla="*/ 69298 h 261545"/>
                      <a:gd name="connsiteX2" fmla="*/ 30636 w 253147"/>
                      <a:gd name="connsiteY2" fmla="*/ 228774 h 261545"/>
                      <a:gd name="connsiteX3" fmla="*/ 185802 w 253147"/>
                      <a:gd name="connsiteY3" fmla="*/ 248170 h 261545"/>
                      <a:gd name="connsiteX4" fmla="*/ 252610 w 253147"/>
                      <a:gd name="connsiteY4" fmla="*/ 95159 h 261545"/>
                      <a:gd name="connsiteX5" fmla="*/ 239679 w 253147"/>
                      <a:gd name="connsiteY5" fmla="*/ 52057 h 261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3147" h="261545">
                        <a:moveTo>
                          <a:pt x="239679" y="52057"/>
                        </a:moveTo>
                        <a:cubicBezTo>
                          <a:pt x="198733" y="-29836"/>
                          <a:pt x="65117" y="-8285"/>
                          <a:pt x="15551" y="69298"/>
                        </a:cubicBezTo>
                        <a:cubicBezTo>
                          <a:pt x="-8155" y="108089"/>
                          <a:pt x="-6000" y="194293"/>
                          <a:pt x="30636" y="228774"/>
                        </a:cubicBezTo>
                        <a:cubicBezTo>
                          <a:pt x="65117" y="263255"/>
                          <a:pt x="144855" y="271876"/>
                          <a:pt x="185802" y="248170"/>
                        </a:cubicBezTo>
                        <a:cubicBezTo>
                          <a:pt x="235369" y="217999"/>
                          <a:pt x="256920" y="149036"/>
                          <a:pt x="252610" y="95159"/>
                        </a:cubicBezTo>
                        <a:cubicBezTo>
                          <a:pt x="250454" y="77918"/>
                          <a:pt x="246144" y="64988"/>
                          <a:pt x="239679" y="52057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59AC61A8-E2D2-CDB6-EEE2-7CC6CD51634E}"/>
                      </a:ext>
                    </a:extLst>
                  </p:cNvPr>
                  <p:cNvSpPr/>
                  <p:nvPr/>
                </p:nvSpPr>
                <p:spPr>
                  <a:xfrm>
                    <a:off x="1801393" y="4823338"/>
                    <a:ext cx="276218" cy="282315"/>
                  </a:xfrm>
                  <a:custGeom>
                    <a:avLst/>
                    <a:gdLst>
                      <a:gd name="connsiteX0" fmla="*/ 137254 w 276218"/>
                      <a:gd name="connsiteY0" fmla="*/ 282316 h 282315"/>
                      <a:gd name="connsiteX1" fmla="*/ 137254 w 276218"/>
                      <a:gd name="connsiteY1" fmla="*/ 282316 h 282315"/>
                      <a:gd name="connsiteX2" fmla="*/ 33810 w 276218"/>
                      <a:gd name="connsiteY2" fmla="*/ 247834 h 282315"/>
                      <a:gd name="connsiteX3" fmla="*/ 18724 w 276218"/>
                      <a:gd name="connsiteY3" fmla="*/ 75428 h 282315"/>
                      <a:gd name="connsiteX4" fmla="*/ 158805 w 276218"/>
                      <a:gd name="connsiteY4" fmla="*/ 0 h 282315"/>
                      <a:gd name="connsiteX5" fmla="*/ 262249 w 276218"/>
                      <a:gd name="connsiteY5" fmla="*/ 58187 h 282315"/>
                      <a:gd name="connsiteX6" fmla="*/ 275179 w 276218"/>
                      <a:gd name="connsiteY6" fmla="*/ 105599 h 282315"/>
                      <a:gd name="connsiteX7" fmla="*/ 204061 w 276218"/>
                      <a:gd name="connsiteY7" fmla="*/ 269385 h 282315"/>
                      <a:gd name="connsiteX8" fmla="*/ 137254 w 276218"/>
                      <a:gd name="connsiteY8" fmla="*/ 282316 h 282315"/>
                      <a:gd name="connsiteX9" fmla="*/ 156650 w 276218"/>
                      <a:gd name="connsiteY9" fmla="*/ 21551 h 282315"/>
                      <a:gd name="connsiteX10" fmla="*/ 35965 w 276218"/>
                      <a:gd name="connsiteY10" fmla="*/ 86203 h 282315"/>
                      <a:gd name="connsiteX11" fmla="*/ 48896 w 276218"/>
                      <a:gd name="connsiteY11" fmla="*/ 232749 h 282315"/>
                      <a:gd name="connsiteX12" fmla="*/ 137254 w 276218"/>
                      <a:gd name="connsiteY12" fmla="*/ 260765 h 282315"/>
                      <a:gd name="connsiteX13" fmla="*/ 137254 w 276218"/>
                      <a:gd name="connsiteY13" fmla="*/ 260765 h 282315"/>
                      <a:gd name="connsiteX14" fmla="*/ 191131 w 276218"/>
                      <a:gd name="connsiteY14" fmla="*/ 247834 h 282315"/>
                      <a:gd name="connsiteX15" fmla="*/ 253628 w 276218"/>
                      <a:gd name="connsiteY15" fmla="*/ 105599 h 282315"/>
                      <a:gd name="connsiteX16" fmla="*/ 242853 w 276218"/>
                      <a:gd name="connsiteY16" fmla="*/ 66808 h 282315"/>
                      <a:gd name="connsiteX17" fmla="*/ 156650 w 276218"/>
                      <a:gd name="connsiteY17" fmla="*/ 21551 h 282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6218" h="282315">
                        <a:moveTo>
                          <a:pt x="137254" y="282316"/>
                        </a:moveTo>
                        <a:cubicBezTo>
                          <a:pt x="137254" y="282316"/>
                          <a:pt x="137254" y="282316"/>
                          <a:pt x="137254" y="282316"/>
                        </a:cubicBezTo>
                        <a:cubicBezTo>
                          <a:pt x="96307" y="282316"/>
                          <a:pt x="55361" y="269385"/>
                          <a:pt x="33810" y="247834"/>
                        </a:cubicBezTo>
                        <a:cubicBezTo>
                          <a:pt x="-7137" y="206888"/>
                          <a:pt x="-9292" y="118530"/>
                          <a:pt x="18724" y="75428"/>
                        </a:cubicBezTo>
                        <a:cubicBezTo>
                          <a:pt x="46740" y="30171"/>
                          <a:pt x="102773" y="0"/>
                          <a:pt x="158805" y="0"/>
                        </a:cubicBezTo>
                        <a:cubicBezTo>
                          <a:pt x="206217" y="0"/>
                          <a:pt x="242853" y="21551"/>
                          <a:pt x="262249" y="58187"/>
                        </a:cubicBezTo>
                        <a:cubicBezTo>
                          <a:pt x="268714" y="71118"/>
                          <a:pt x="273024" y="86203"/>
                          <a:pt x="275179" y="105599"/>
                        </a:cubicBezTo>
                        <a:cubicBezTo>
                          <a:pt x="281644" y="161631"/>
                          <a:pt x="257939" y="234904"/>
                          <a:pt x="204061" y="269385"/>
                        </a:cubicBezTo>
                        <a:cubicBezTo>
                          <a:pt x="186821" y="278006"/>
                          <a:pt x="163115" y="282316"/>
                          <a:pt x="137254" y="282316"/>
                        </a:cubicBezTo>
                        <a:close/>
                        <a:moveTo>
                          <a:pt x="156650" y="21551"/>
                        </a:moveTo>
                        <a:cubicBezTo>
                          <a:pt x="109238" y="21551"/>
                          <a:pt x="59671" y="47412"/>
                          <a:pt x="35965" y="86203"/>
                        </a:cubicBezTo>
                        <a:cubicBezTo>
                          <a:pt x="14414" y="120685"/>
                          <a:pt x="16569" y="200423"/>
                          <a:pt x="48896" y="232749"/>
                        </a:cubicBezTo>
                        <a:cubicBezTo>
                          <a:pt x="66136" y="249990"/>
                          <a:pt x="100618" y="260765"/>
                          <a:pt x="137254" y="260765"/>
                        </a:cubicBezTo>
                        <a:cubicBezTo>
                          <a:pt x="137254" y="260765"/>
                          <a:pt x="137254" y="260765"/>
                          <a:pt x="137254" y="260765"/>
                        </a:cubicBezTo>
                        <a:cubicBezTo>
                          <a:pt x="158805" y="260765"/>
                          <a:pt x="178200" y="256455"/>
                          <a:pt x="191131" y="247834"/>
                        </a:cubicBezTo>
                        <a:cubicBezTo>
                          <a:pt x="238543" y="219818"/>
                          <a:pt x="257939" y="155166"/>
                          <a:pt x="253628" y="105599"/>
                        </a:cubicBezTo>
                        <a:cubicBezTo>
                          <a:pt x="251473" y="90513"/>
                          <a:pt x="249318" y="77583"/>
                          <a:pt x="242853" y="66808"/>
                        </a:cubicBezTo>
                        <a:cubicBezTo>
                          <a:pt x="225612" y="38792"/>
                          <a:pt x="195441" y="21551"/>
                          <a:pt x="156650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7422BA8F-25BF-C3CC-7858-1A1A2F0AFE25}"/>
                    </a:ext>
                  </a:extLst>
                </p:cNvPr>
                <p:cNvSpPr/>
                <p:nvPr/>
              </p:nvSpPr>
              <p:spPr>
                <a:xfrm>
                  <a:off x="1829046" y="4890867"/>
                  <a:ext cx="123377" cy="127481"/>
                </a:xfrm>
                <a:custGeom>
                  <a:avLst/>
                  <a:gdLst>
                    <a:gd name="connsiteX0" fmla="*/ 118222 w 123377"/>
                    <a:gd name="connsiteY0" fmla="*/ 25140 h 127481"/>
                    <a:gd name="connsiteX1" fmla="*/ 8312 w 123377"/>
                    <a:gd name="connsiteY1" fmla="*/ 33760 h 127481"/>
                    <a:gd name="connsiteX2" fmla="*/ 14778 w 123377"/>
                    <a:gd name="connsiteY2" fmla="*/ 111343 h 127481"/>
                    <a:gd name="connsiteX3" fmla="*/ 90206 w 123377"/>
                    <a:gd name="connsiteY3" fmla="*/ 119963 h 127481"/>
                    <a:gd name="connsiteX4" fmla="*/ 122532 w 123377"/>
                    <a:gd name="connsiteY4" fmla="*/ 44535 h 127481"/>
                    <a:gd name="connsiteX5" fmla="*/ 118222 w 123377"/>
                    <a:gd name="connsiteY5" fmla="*/ 25140 h 127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377" h="127481">
                      <a:moveTo>
                        <a:pt x="118222" y="25140"/>
                      </a:moveTo>
                      <a:cubicBezTo>
                        <a:pt x="98826" y="-13652"/>
                        <a:pt x="32018" y="-5031"/>
                        <a:pt x="8312" y="33760"/>
                      </a:cubicBezTo>
                      <a:cubicBezTo>
                        <a:pt x="-4618" y="53156"/>
                        <a:pt x="-2463" y="94102"/>
                        <a:pt x="14778" y="111343"/>
                      </a:cubicBezTo>
                      <a:cubicBezTo>
                        <a:pt x="32018" y="128584"/>
                        <a:pt x="70810" y="132894"/>
                        <a:pt x="90206" y="119963"/>
                      </a:cubicBezTo>
                      <a:cubicBezTo>
                        <a:pt x="113911" y="104878"/>
                        <a:pt x="124687" y="72551"/>
                        <a:pt x="122532" y="44535"/>
                      </a:cubicBezTo>
                      <a:cubicBezTo>
                        <a:pt x="124687" y="38070"/>
                        <a:pt x="122532" y="31605"/>
                        <a:pt x="118222" y="25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" name="Graphic 8">
                <a:extLst>
                  <a:ext uri="{FF2B5EF4-FFF2-40B4-BE49-F238E27FC236}">
                    <a16:creationId xmlns:a16="http://schemas.microsoft.com/office/drawing/2014/main" id="{D335D1BD-7F05-C4ED-F1E5-8686D9A29E6A}"/>
                  </a:ext>
                </a:extLst>
              </p:cNvPr>
              <p:cNvGrpSpPr/>
              <p:nvPr/>
            </p:nvGrpSpPr>
            <p:grpSpPr>
              <a:xfrm>
                <a:off x="1969025" y="4952643"/>
                <a:ext cx="194397" cy="202577"/>
                <a:chOff x="1969025" y="4952643"/>
                <a:chExt cx="194397" cy="202577"/>
              </a:xfrm>
            </p:grpSpPr>
            <p:grpSp>
              <p:nvGrpSpPr>
                <p:cNvPr id="47" name="Graphic 8">
                  <a:extLst>
                    <a:ext uri="{FF2B5EF4-FFF2-40B4-BE49-F238E27FC236}">
                      <a16:creationId xmlns:a16="http://schemas.microsoft.com/office/drawing/2014/main" id="{C4E7E0EE-1FF4-DAC8-5665-3134F7E26F4F}"/>
                    </a:ext>
                  </a:extLst>
                </p:cNvPr>
                <p:cNvGrpSpPr/>
                <p:nvPr/>
              </p:nvGrpSpPr>
              <p:grpSpPr>
                <a:xfrm>
                  <a:off x="1969025" y="4952643"/>
                  <a:ext cx="194397" cy="202577"/>
                  <a:chOff x="1969025" y="4952643"/>
                  <a:chExt cx="194397" cy="202577"/>
                </a:xfrm>
              </p:grpSpPr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3C8FCC2E-EB1D-4A37-0530-20183C04456C}"/>
                      </a:ext>
                    </a:extLst>
                  </p:cNvPr>
                  <p:cNvSpPr/>
                  <p:nvPr/>
                </p:nvSpPr>
                <p:spPr>
                  <a:xfrm>
                    <a:off x="1981383" y="4963941"/>
                    <a:ext cx="173490" cy="181624"/>
                  </a:xfrm>
                  <a:custGeom>
                    <a:avLst/>
                    <a:gdLst>
                      <a:gd name="connsiteX0" fmla="*/ 164152 w 173490"/>
                      <a:gd name="connsiteY0" fmla="*/ 36113 h 181624"/>
                      <a:gd name="connsiteX1" fmla="*/ 11141 w 173490"/>
                      <a:gd name="connsiteY1" fmla="*/ 49044 h 181624"/>
                      <a:gd name="connsiteX2" fmla="*/ 21916 w 173490"/>
                      <a:gd name="connsiteY2" fmla="*/ 158953 h 181624"/>
                      <a:gd name="connsiteX3" fmla="*/ 127515 w 173490"/>
                      <a:gd name="connsiteY3" fmla="*/ 171884 h 181624"/>
                      <a:gd name="connsiteX4" fmla="*/ 172772 w 173490"/>
                      <a:gd name="connsiteY4" fmla="*/ 66285 h 181624"/>
                      <a:gd name="connsiteX5" fmla="*/ 164152 w 173490"/>
                      <a:gd name="connsiteY5" fmla="*/ 36113 h 181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3490" h="181624">
                        <a:moveTo>
                          <a:pt x="164152" y="36113"/>
                        </a:moveTo>
                        <a:cubicBezTo>
                          <a:pt x="136136" y="-19919"/>
                          <a:pt x="43467" y="-6988"/>
                          <a:pt x="11141" y="49044"/>
                        </a:cubicBezTo>
                        <a:cubicBezTo>
                          <a:pt x="-6100" y="77060"/>
                          <a:pt x="-3945" y="135247"/>
                          <a:pt x="21916" y="158953"/>
                        </a:cubicBezTo>
                        <a:cubicBezTo>
                          <a:pt x="45622" y="182659"/>
                          <a:pt x="101654" y="189124"/>
                          <a:pt x="127515" y="171884"/>
                        </a:cubicBezTo>
                        <a:cubicBezTo>
                          <a:pt x="161997" y="150333"/>
                          <a:pt x="177082" y="105076"/>
                          <a:pt x="172772" y="66285"/>
                        </a:cubicBezTo>
                        <a:cubicBezTo>
                          <a:pt x="170617" y="55509"/>
                          <a:pt x="168462" y="44734"/>
                          <a:pt x="164152" y="36113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7C21D89E-CEF6-AE94-1101-B486AFD435F5}"/>
                      </a:ext>
                    </a:extLst>
                  </p:cNvPr>
                  <p:cNvSpPr/>
                  <p:nvPr/>
                </p:nvSpPr>
                <p:spPr>
                  <a:xfrm>
                    <a:off x="1969025" y="4952643"/>
                    <a:ext cx="194397" cy="202577"/>
                  </a:xfrm>
                  <a:custGeom>
                    <a:avLst/>
                    <a:gdLst>
                      <a:gd name="connsiteX0" fmla="*/ 96772 w 194397"/>
                      <a:gd name="connsiteY0" fmla="*/ 202578 h 202577"/>
                      <a:gd name="connsiteX1" fmla="*/ 96772 w 194397"/>
                      <a:gd name="connsiteY1" fmla="*/ 202578 h 202577"/>
                      <a:gd name="connsiteX2" fmla="*/ 23499 w 194397"/>
                      <a:gd name="connsiteY2" fmla="*/ 176717 h 202577"/>
                      <a:gd name="connsiteX3" fmla="*/ 12724 w 194397"/>
                      <a:gd name="connsiteY3" fmla="*/ 53877 h 202577"/>
                      <a:gd name="connsiteX4" fmla="*/ 111858 w 194397"/>
                      <a:gd name="connsiteY4" fmla="*/ 0 h 202577"/>
                      <a:gd name="connsiteX5" fmla="*/ 185130 w 194397"/>
                      <a:gd name="connsiteY5" fmla="*/ 40947 h 202577"/>
                      <a:gd name="connsiteX6" fmla="*/ 193751 w 194397"/>
                      <a:gd name="connsiteY6" fmla="*/ 73273 h 202577"/>
                      <a:gd name="connsiteX7" fmla="*/ 142029 w 194397"/>
                      <a:gd name="connsiteY7" fmla="*/ 189647 h 202577"/>
                      <a:gd name="connsiteX8" fmla="*/ 96772 w 194397"/>
                      <a:gd name="connsiteY8" fmla="*/ 202578 h 202577"/>
                      <a:gd name="connsiteX9" fmla="*/ 111858 w 194397"/>
                      <a:gd name="connsiteY9" fmla="*/ 23706 h 202577"/>
                      <a:gd name="connsiteX10" fmla="*/ 32119 w 194397"/>
                      <a:gd name="connsiteY10" fmla="*/ 66808 h 202577"/>
                      <a:gd name="connsiteX11" fmla="*/ 40740 w 194397"/>
                      <a:gd name="connsiteY11" fmla="*/ 163786 h 202577"/>
                      <a:gd name="connsiteX12" fmla="*/ 98927 w 194397"/>
                      <a:gd name="connsiteY12" fmla="*/ 183182 h 202577"/>
                      <a:gd name="connsiteX13" fmla="*/ 133408 w 194397"/>
                      <a:gd name="connsiteY13" fmla="*/ 174562 h 202577"/>
                      <a:gd name="connsiteX14" fmla="*/ 174355 w 194397"/>
                      <a:gd name="connsiteY14" fmla="*/ 79738 h 202577"/>
                      <a:gd name="connsiteX15" fmla="*/ 167890 w 194397"/>
                      <a:gd name="connsiteY15" fmla="*/ 53877 h 202577"/>
                      <a:gd name="connsiteX16" fmla="*/ 111858 w 194397"/>
                      <a:gd name="connsiteY16" fmla="*/ 23706 h 202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4397" h="202577">
                        <a:moveTo>
                          <a:pt x="96772" y="202578"/>
                        </a:moveTo>
                        <a:lnTo>
                          <a:pt x="96772" y="202578"/>
                        </a:lnTo>
                        <a:cubicBezTo>
                          <a:pt x="66601" y="202578"/>
                          <a:pt x="38585" y="191803"/>
                          <a:pt x="23499" y="176717"/>
                        </a:cubicBezTo>
                        <a:cubicBezTo>
                          <a:pt x="-4517" y="148701"/>
                          <a:pt x="-6672" y="84048"/>
                          <a:pt x="12724" y="53877"/>
                        </a:cubicBezTo>
                        <a:cubicBezTo>
                          <a:pt x="32119" y="21551"/>
                          <a:pt x="73066" y="0"/>
                          <a:pt x="111858" y="0"/>
                        </a:cubicBezTo>
                        <a:cubicBezTo>
                          <a:pt x="146339" y="0"/>
                          <a:pt x="172200" y="15086"/>
                          <a:pt x="185130" y="40947"/>
                        </a:cubicBezTo>
                        <a:cubicBezTo>
                          <a:pt x="189440" y="51722"/>
                          <a:pt x="193751" y="62498"/>
                          <a:pt x="193751" y="73273"/>
                        </a:cubicBezTo>
                        <a:cubicBezTo>
                          <a:pt x="198061" y="112064"/>
                          <a:pt x="180820" y="165941"/>
                          <a:pt x="142029" y="189647"/>
                        </a:cubicBezTo>
                        <a:cubicBezTo>
                          <a:pt x="131253" y="198268"/>
                          <a:pt x="116168" y="202578"/>
                          <a:pt x="96772" y="202578"/>
                        </a:cubicBezTo>
                        <a:close/>
                        <a:moveTo>
                          <a:pt x="111858" y="23706"/>
                        </a:moveTo>
                        <a:cubicBezTo>
                          <a:pt x="79531" y="23706"/>
                          <a:pt x="47205" y="40947"/>
                          <a:pt x="32119" y="66808"/>
                        </a:cubicBezTo>
                        <a:cubicBezTo>
                          <a:pt x="17034" y="90513"/>
                          <a:pt x="19189" y="142236"/>
                          <a:pt x="40740" y="163786"/>
                        </a:cubicBezTo>
                        <a:cubicBezTo>
                          <a:pt x="51515" y="174562"/>
                          <a:pt x="75221" y="183182"/>
                          <a:pt x="98927" y="183182"/>
                        </a:cubicBezTo>
                        <a:cubicBezTo>
                          <a:pt x="114013" y="183182"/>
                          <a:pt x="124788" y="181027"/>
                          <a:pt x="133408" y="174562"/>
                        </a:cubicBezTo>
                        <a:cubicBezTo>
                          <a:pt x="163580" y="155166"/>
                          <a:pt x="176510" y="112064"/>
                          <a:pt x="174355" y="79738"/>
                        </a:cubicBezTo>
                        <a:cubicBezTo>
                          <a:pt x="174355" y="71118"/>
                          <a:pt x="170045" y="62498"/>
                          <a:pt x="167890" y="53877"/>
                        </a:cubicBezTo>
                        <a:cubicBezTo>
                          <a:pt x="152804" y="25861"/>
                          <a:pt x="126943" y="23706"/>
                          <a:pt x="111858" y="23706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58016BF-D82A-48BD-35D9-114AB22A952F}"/>
                    </a:ext>
                  </a:extLst>
                </p:cNvPr>
                <p:cNvSpPr/>
                <p:nvPr/>
              </p:nvSpPr>
              <p:spPr>
                <a:xfrm>
                  <a:off x="1991515" y="5003549"/>
                  <a:ext cx="83794" cy="89450"/>
                </a:xfrm>
                <a:custGeom>
                  <a:avLst/>
                  <a:gdLst>
                    <a:gd name="connsiteX0" fmla="*/ 80747 w 83794"/>
                    <a:gd name="connsiteY0" fmla="*/ 18057 h 89450"/>
                    <a:gd name="connsiteX1" fmla="*/ 5319 w 83794"/>
                    <a:gd name="connsiteY1" fmla="*/ 24522 h 89450"/>
                    <a:gd name="connsiteX2" fmla="*/ 9629 w 83794"/>
                    <a:gd name="connsiteY2" fmla="*/ 78399 h 89450"/>
                    <a:gd name="connsiteX3" fmla="*/ 61351 w 83794"/>
                    <a:gd name="connsiteY3" fmla="*/ 84864 h 89450"/>
                    <a:gd name="connsiteX4" fmla="*/ 82902 w 83794"/>
                    <a:gd name="connsiteY4" fmla="*/ 33142 h 89450"/>
                    <a:gd name="connsiteX5" fmla="*/ 80747 w 83794"/>
                    <a:gd name="connsiteY5" fmla="*/ 18057 h 89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794" h="89450">
                      <a:moveTo>
                        <a:pt x="80747" y="18057"/>
                      </a:moveTo>
                      <a:cubicBezTo>
                        <a:pt x="65661" y="-9959"/>
                        <a:pt x="22560" y="-3494"/>
                        <a:pt x="5319" y="24522"/>
                      </a:cubicBezTo>
                      <a:cubicBezTo>
                        <a:pt x="-3301" y="37453"/>
                        <a:pt x="-1146" y="65469"/>
                        <a:pt x="9629" y="78399"/>
                      </a:cubicBezTo>
                      <a:cubicBezTo>
                        <a:pt x="20405" y="89174"/>
                        <a:pt x="48421" y="93485"/>
                        <a:pt x="61351" y="84864"/>
                      </a:cubicBezTo>
                      <a:cubicBezTo>
                        <a:pt x="78592" y="74089"/>
                        <a:pt x="85057" y="52538"/>
                        <a:pt x="82902" y="33142"/>
                      </a:cubicBezTo>
                      <a:cubicBezTo>
                        <a:pt x="85057" y="26677"/>
                        <a:pt x="82902" y="22367"/>
                        <a:pt x="80747" y="18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1" name="Graphic 8">
              <a:extLst>
                <a:ext uri="{FF2B5EF4-FFF2-40B4-BE49-F238E27FC236}">
                  <a16:creationId xmlns:a16="http://schemas.microsoft.com/office/drawing/2014/main" id="{B8F7B1B8-DCB3-B252-72A1-107C43254BAD}"/>
                </a:ext>
              </a:extLst>
            </p:cNvPr>
            <p:cNvGrpSpPr/>
            <p:nvPr/>
          </p:nvGrpSpPr>
          <p:grpSpPr>
            <a:xfrm>
              <a:off x="3681471" y="2467833"/>
              <a:ext cx="303070" cy="280160"/>
              <a:chOff x="3681471" y="2467833"/>
              <a:chExt cx="303070" cy="280160"/>
            </a:xfrm>
          </p:grpSpPr>
          <p:grpSp>
            <p:nvGrpSpPr>
              <p:cNvPr id="52" name="Graphic 8">
                <a:extLst>
                  <a:ext uri="{FF2B5EF4-FFF2-40B4-BE49-F238E27FC236}">
                    <a16:creationId xmlns:a16="http://schemas.microsoft.com/office/drawing/2014/main" id="{AA7BE1FD-E533-B46E-9CEE-35AB9306185D}"/>
                  </a:ext>
                </a:extLst>
              </p:cNvPr>
              <p:cNvGrpSpPr/>
              <p:nvPr/>
            </p:nvGrpSpPr>
            <p:grpSpPr>
              <a:xfrm>
                <a:off x="3681471" y="2467833"/>
                <a:ext cx="233973" cy="239214"/>
                <a:chOff x="3681471" y="2467833"/>
                <a:chExt cx="233973" cy="239214"/>
              </a:xfrm>
            </p:grpSpPr>
            <p:grpSp>
              <p:nvGrpSpPr>
                <p:cNvPr id="53" name="Graphic 8">
                  <a:extLst>
                    <a:ext uri="{FF2B5EF4-FFF2-40B4-BE49-F238E27FC236}">
                      <a16:creationId xmlns:a16="http://schemas.microsoft.com/office/drawing/2014/main" id="{C050E265-9724-ED85-05E8-08E178DB7BEC}"/>
                    </a:ext>
                  </a:extLst>
                </p:cNvPr>
                <p:cNvGrpSpPr/>
                <p:nvPr/>
              </p:nvGrpSpPr>
              <p:grpSpPr>
                <a:xfrm>
                  <a:off x="3681471" y="2467833"/>
                  <a:ext cx="233973" cy="239214"/>
                  <a:chOff x="3681471" y="2467833"/>
                  <a:chExt cx="233973" cy="239214"/>
                </a:xfrm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B9797F10-3170-440D-3022-24478FF9FA7B}"/>
                      </a:ext>
                    </a:extLst>
                  </p:cNvPr>
                  <p:cNvSpPr/>
                  <p:nvPr/>
                </p:nvSpPr>
                <p:spPr>
                  <a:xfrm>
                    <a:off x="3692345" y="2478514"/>
                    <a:ext cx="212326" cy="219072"/>
                  </a:xfrm>
                  <a:custGeom>
                    <a:avLst/>
                    <a:gdLst>
                      <a:gd name="connsiteX0" fmla="*/ 198806 w 212326"/>
                      <a:gd name="connsiteY0" fmla="*/ 43196 h 219072"/>
                      <a:gd name="connsiteX1" fmla="*/ 13469 w 212326"/>
                      <a:gd name="connsiteY1" fmla="*/ 58282 h 219072"/>
                      <a:gd name="connsiteX2" fmla="*/ 26400 w 212326"/>
                      <a:gd name="connsiteY2" fmla="*/ 191897 h 219072"/>
                      <a:gd name="connsiteX3" fmla="*/ 155705 w 212326"/>
                      <a:gd name="connsiteY3" fmla="*/ 206982 h 219072"/>
                      <a:gd name="connsiteX4" fmla="*/ 211737 w 212326"/>
                      <a:gd name="connsiteY4" fmla="*/ 79833 h 219072"/>
                      <a:gd name="connsiteX5" fmla="*/ 198806 w 212326"/>
                      <a:gd name="connsiteY5" fmla="*/ 43196 h 219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326" h="219072">
                        <a:moveTo>
                          <a:pt x="198806" y="43196"/>
                        </a:moveTo>
                        <a:cubicBezTo>
                          <a:pt x="164325" y="-23611"/>
                          <a:pt x="52261" y="-8526"/>
                          <a:pt x="13469" y="58282"/>
                        </a:cubicBezTo>
                        <a:cubicBezTo>
                          <a:pt x="-8082" y="90608"/>
                          <a:pt x="-3771" y="161726"/>
                          <a:pt x="26400" y="191897"/>
                        </a:cubicBezTo>
                        <a:cubicBezTo>
                          <a:pt x="54416" y="219913"/>
                          <a:pt x="121223" y="228533"/>
                          <a:pt x="155705" y="206982"/>
                        </a:cubicBezTo>
                        <a:cubicBezTo>
                          <a:pt x="196651" y="181122"/>
                          <a:pt x="216047" y="125089"/>
                          <a:pt x="211737" y="79833"/>
                        </a:cubicBezTo>
                        <a:cubicBezTo>
                          <a:pt x="207427" y="64747"/>
                          <a:pt x="203116" y="53972"/>
                          <a:pt x="198806" y="43196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3199308-F121-1F45-E626-D8342330833B}"/>
                      </a:ext>
                    </a:extLst>
                  </p:cNvPr>
                  <p:cNvSpPr/>
                  <p:nvPr/>
                </p:nvSpPr>
                <p:spPr>
                  <a:xfrm>
                    <a:off x="3681471" y="2467833"/>
                    <a:ext cx="233973" cy="239214"/>
                  </a:xfrm>
                  <a:custGeom>
                    <a:avLst/>
                    <a:gdLst>
                      <a:gd name="connsiteX0" fmla="*/ 114857 w 233973"/>
                      <a:gd name="connsiteY0" fmla="*/ 239214 h 239214"/>
                      <a:gd name="connsiteX1" fmla="*/ 114857 w 233973"/>
                      <a:gd name="connsiteY1" fmla="*/ 239214 h 239214"/>
                      <a:gd name="connsiteX2" fmla="*/ 28654 w 233973"/>
                      <a:gd name="connsiteY2" fmla="*/ 209043 h 239214"/>
                      <a:gd name="connsiteX3" fmla="*/ 15723 w 233973"/>
                      <a:gd name="connsiteY3" fmla="*/ 62497 h 239214"/>
                      <a:gd name="connsiteX4" fmla="*/ 134253 w 233973"/>
                      <a:gd name="connsiteY4" fmla="*/ 0 h 239214"/>
                      <a:gd name="connsiteX5" fmla="*/ 222611 w 233973"/>
                      <a:gd name="connsiteY5" fmla="*/ 49567 h 239214"/>
                      <a:gd name="connsiteX6" fmla="*/ 233387 w 233973"/>
                      <a:gd name="connsiteY6" fmla="*/ 88358 h 239214"/>
                      <a:gd name="connsiteX7" fmla="*/ 173045 w 233973"/>
                      <a:gd name="connsiteY7" fmla="*/ 226284 h 239214"/>
                      <a:gd name="connsiteX8" fmla="*/ 114857 w 233973"/>
                      <a:gd name="connsiteY8" fmla="*/ 239214 h 239214"/>
                      <a:gd name="connsiteX9" fmla="*/ 132098 w 233973"/>
                      <a:gd name="connsiteY9" fmla="*/ 21551 h 239214"/>
                      <a:gd name="connsiteX10" fmla="*/ 32964 w 233973"/>
                      <a:gd name="connsiteY10" fmla="*/ 75428 h 239214"/>
                      <a:gd name="connsiteX11" fmla="*/ 43740 w 233973"/>
                      <a:gd name="connsiteY11" fmla="*/ 193957 h 239214"/>
                      <a:gd name="connsiteX12" fmla="*/ 114857 w 233973"/>
                      <a:gd name="connsiteY12" fmla="*/ 217663 h 239214"/>
                      <a:gd name="connsiteX13" fmla="*/ 114857 w 233973"/>
                      <a:gd name="connsiteY13" fmla="*/ 217663 h 239214"/>
                      <a:gd name="connsiteX14" fmla="*/ 157959 w 233973"/>
                      <a:gd name="connsiteY14" fmla="*/ 206888 h 239214"/>
                      <a:gd name="connsiteX15" fmla="*/ 207526 w 233973"/>
                      <a:gd name="connsiteY15" fmla="*/ 90513 h 239214"/>
                      <a:gd name="connsiteX16" fmla="*/ 198905 w 233973"/>
                      <a:gd name="connsiteY16" fmla="*/ 58187 h 239214"/>
                      <a:gd name="connsiteX17" fmla="*/ 132098 w 233973"/>
                      <a:gd name="connsiteY17" fmla="*/ 21551 h 239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3973" h="239214">
                        <a:moveTo>
                          <a:pt x="114857" y="239214"/>
                        </a:moveTo>
                        <a:cubicBezTo>
                          <a:pt x="114857" y="239214"/>
                          <a:pt x="114857" y="239214"/>
                          <a:pt x="114857" y="239214"/>
                        </a:cubicBezTo>
                        <a:cubicBezTo>
                          <a:pt x="80376" y="239214"/>
                          <a:pt x="45894" y="228439"/>
                          <a:pt x="28654" y="209043"/>
                        </a:cubicBezTo>
                        <a:cubicBezTo>
                          <a:pt x="-5827" y="174562"/>
                          <a:pt x="-7983" y="99134"/>
                          <a:pt x="15723" y="62497"/>
                        </a:cubicBezTo>
                        <a:cubicBezTo>
                          <a:pt x="39429" y="23706"/>
                          <a:pt x="86841" y="0"/>
                          <a:pt x="134253" y="0"/>
                        </a:cubicBezTo>
                        <a:cubicBezTo>
                          <a:pt x="173045" y="0"/>
                          <a:pt x="205371" y="17241"/>
                          <a:pt x="222611" y="49567"/>
                        </a:cubicBezTo>
                        <a:cubicBezTo>
                          <a:pt x="229076" y="60342"/>
                          <a:pt x="231232" y="73273"/>
                          <a:pt x="233387" y="88358"/>
                        </a:cubicBezTo>
                        <a:cubicBezTo>
                          <a:pt x="237697" y="135770"/>
                          <a:pt x="218301" y="198268"/>
                          <a:pt x="173045" y="226284"/>
                        </a:cubicBezTo>
                        <a:cubicBezTo>
                          <a:pt x="155804" y="234904"/>
                          <a:pt x="136408" y="239214"/>
                          <a:pt x="114857" y="239214"/>
                        </a:cubicBezTo>
                        <a:close/>
                        <a:moveTo>
                          <a:pt x="132098" y="21551"/>
                        </a:moveTo>
                        <a:cubicBezTo>
                          <a:pt x="93307" y="21551"/>
                          <a:pt x="52360" y="43102"/>
                          <a:pt x="32964" y="75428"/>
                        </a:cubicBezTo>
                        <a:cubicBezTo>
                          <a:pt x="15723" y="103444"/>
                          <a:pt x="17879" y="170252"/>
                          <a:pt x="43740" y="193957"/>
                        </a:cubicBezTo>
                        <a:cubicBezTo>
                          <a:pt x="58825" y="209043"/>
                          <a:pt x="86841" y="217663"/>
                          <a:pt x="114857" y="217663"/>
                        </a:cubicBezTo>
                        <a:lnTo>
                          <a:pt x="114857" y="217663"/>
                        </a:lnTo>
                        <a:cubicBezTo>
                          <a:pt x="132098" y="217663"/>
                          <a:pt x="147184" y="213353"/>
                          <a:pt x="157959" y="206888"/>
                        </a:cubicBezTo>
                        <a:cubicBezTo>
                          <a:pt x="196750" y="183182"/>
                          <a:pt x="211836" y="129305"/>
                          <a:pt x="207526" y="90513"/>
                        </a:cubicBezTo>
                        <a:cubicBezTo>
                          <a:pt x="205371" y="77583"/>
                          <a:pt x="203216" y="68963"/>
                          <a:pt x="198905" y="58187"/>
                        </a:cubicBezTo>
                        <a:cubicBezTo>
                          <a:pt x="188130" y="36636"/>
                          <a:pt x="162269" y="21551"/>
                          <a:pt x="132098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2302A78B-6147-9F0C-37B6-C17EC3CD913E}"/>
                    </a:ext>
                  </a:extLst>
                </p:cNvPr>
                <p:cNvSpPr/>
                <p:nvPr/>
              </p:nvSpPr>
              <p:spPr>
                <a:xfrm>
                  <a:off x="3705545" y="2526318"/>
                  <a:ext cx="103985" cy="104943"/>
                </a:xfrm>
                <a:custGeom>
                  <a:avLst/>
                  <a:gdLst>
                    <a:gd name="connsiteX0" fmla="*/ 97248 w 103985"/>
                    <a:gd name="connsiteY0" fmla="*/ 21253 h 104943"/>
                    <a:gd name="connsiteX1" fmla="*/ 6735 w 103985"/>
                    <a:gd name="connsiteY1" fmla="*/ 27718 h 104943"/>
                    <a:gd name="connsiteX2" fmla="*/ 13200 w 103985"/>
                    <a:gd name="connsiteY2" fmla="*/ 92371 h 104943"/>
                    <a:gd name="connsiteX3" fmla="*/ 75697 w 103985"/>
                    <a:gd name="connsiteY3" fmla="*/ 98836 h 104943"/>
                    <a:gd name="connsiteX4" fmla="*/ 103713 w 103985"/>
                    <a:gd name="connsiteY4" fmla="*/ 36339 h 104943"/>
                    <a:gd name="connsiteX5" fmla="*/ 97248 w 103985"/>
                    <a:gd name="connsiteY5" fmla="*/ 21253 h 104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985" h="104943">
                      <a:moveTo>
                        <a:pt x="97248" y="21253"/>
                      </a:moveTo>
                      <a:cubicBezTo>
                        <a:pt x="80008" y="-11073"/>
                        <a:pt x="26131" y="-4608"/>
                        <a:pt x="6735" y="27718"/>
                      </a:cubicBezTo>
                      <a:cubicBezTo>
                        <a:pt x="-4041" y="44959"/>
                        <a:pt x="-1886" y="77285"/>
                        <a:pt x="13200" y="92371"/>
                      </a:cubicBezTo>
                      <a:cubicBezTo>
                        <a:pt x="26131" y="105301"/>
                        <a:pt x="60612" y="109611"/>
                        <a:pt x="75697" y="98836"/>
                      </a:cubicBezTo>
                      <a:cubicBezTo>
                        <a:pt x="95093" y="85905"/>
                        <a:pt x="105869" y="57889"/>
                        <a:pt x="103713" y="36339"/>
                      </a:cubicBezTo>
                      <a:cubicBezTo>
                        <a:pt x="101558" y="32028"/>
                        <a:pt x="101558" y="25563"/>
                        <a:pt x="97248" y="212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" name="Graphic 8">
                <a:extLst>
                  <a:ext uri="{FF2B5EF4-FFF2-40B4-BE49-F238E27FC236}">
                    <a16:creationId xmlns:a16="http://schemas.microsoft.com/office/drawing/2014/main" id="{7E2DB511-02DE-3CF7-147F-6FD1A808C5B0}"/>
                  </a:ext>
                </a:extLst>
              </p:cNvPr>
              <p:cNvGrpSpPr/>
              <p:nvPr/>
            </p:nvGrpSpPr>
            <p:grpSpPr>
              <a:xfrm>
                <a:off x="3819088" y="2575587"/>
                <a:ext cx="165453" cy="172406"/>
                <a:chOff x="3819088" y="2575587"/>
                <a:chExt cx="165453" cy="172406"/>
              </a:xfrm>
            </p:grpSpPr>
            <p:grpSp>
              <p:nvGrpSpPr>
                <p:cNvPr id="58" name="Graphic 8">
                  <a:extLst>
                    <a:ext uri="{FF2B5EF4-FFF2-40B4-BE49-F238E27FC236}">
                      <a16:creationId xmlns:a16="http://schemas.microsoft.com/office/drawing/2014/main" id="{F57F8CEE-F3DB-DAE0-AF7C-18C34E286446}"/>
                    </a:ext>
                  </a:extLst>
                </p:cNvPr>
                <p:cNvGrpSpPr/>
                <p:nvPr/>
              </p:nvGrpSpPr>
              <p:grpSpPr>
                <a:xfrm>
                  <a:off x="3819088" y="2575587"/>
                  <a:ext cx="165453" cy="172406"/>
                  <a:chOff x="3819088" y="2575587"/>
                  <a:chExt cx="165453" cy="172406"/>
                </a:xfrm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058116B4-09B0-6F18-3273-F4EEE11193B8}"/>
                      </a:ext>
                    </a:extLst>
                  </p:cNvPr>
                  <p:cNvSpPr/>
                  <p:nvPr/>
                </p:nvSpPr>
                <p:spPr>
                  <a:xfrm>
                    <a:off x="3829703" y="2588764"/>
                    <a:ext cx="145727" cy="149379"/>
                  </a:xfrm>
                  <a:custGeom>
                    <a:avLst/>
                    <a:gdLst>
                      <a:gd name="connsiteX0" fmla="*/ 139032 w 145727"/>
                      <a:gd name="connsiteY0" fmla="*/ 29924 h 149379"/>
                      <a:gd name="connsiteX1" fmla="*/ 9727 w 145727"/>
                      <a:gd name="connsiteY1" fmla="*/ 40700 h 149379"/>
                      <a:gd name="connsiteX2" fmla="*/ 18347 w 145727"/>
                      <a:gd name="connsiteY2" fmla="*/ 131213 h 149379"/>
                      <a:gd name="connsiteX3" fmla="*/ 106705 w 145727"/>
                      <a:gd name="connsiteY3" fmla="*/ 141989 h 149379"/>
                      <a:gd name="connsiteX4" fmla="*/ 145497 w 145727"/>
                      <a:gd name="connsiteY4" fmla="*/ 53630 h 149379"/>
                      <a:gd name="connsiteX5" fmla="*/ 139032 w 145727"/>
                      <a:gd name="connsiteY5" fmla="*/ 29924 h 149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5727" h="149379">
                        <a:moveTo>
                          <a:pt x="139032" y="29924"/>
                        </a:moveTo>
                        <a:cubicBezTo>
                          <a:pt x="115326" y="-17487"/>
                          <a:pt x="37742" y="-4557"/>
                          <a:pt x="9727" y="40700"/>
                        </a:cubicBezTo>
                        <a:cubicBezTo>
                          <a:pt x="-5359" y="64406"/>
                          <a:pt x="-3204" y="111817"/>
                          <a:pt x="18347" y="131213"/>
                        </a:cubicBezTo>
                        <a:cubicBezTo>
                          <a:pt x="37742" y="150609"/>
                          <a:pt x="85155" y="154919"/>
                          <a:pt x="106705" y="141989"/>
                        </a:cubicBezTo>
                        <a:cubicBezTo>
                          <a:pt x="134721" y="124748"/>
                          <a:pt x="147652" y="85957"/>
                          <a:pt x="145497" y="53630"/>
                        </a:cubicBezTo>
                        <a:cubicBezTo>
                          <a:pt x="143342" y="45010"/>
                          <a:pt x="141186" y="36390"/>
                          <a:pt x="139032" y="29924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47652ECA-D1D2-4251-DCA3-572B150834EA}"/>
                      </a:ext>
                    </a:extLst>
                  </p:cNvPr>
                  <p:cNvSpPr/>
                  <p:nvPr/>
                </p:nvSpPr>
                <p:spPr>
                  <a:xfrm>
                    <a:off x="3819088" y="2575587"/>
                    <a:ext cx="165453" cy="172406"/>
                  </a:xfrm>
                  <a:custGeom>
                    <a:avLst/>
                    <a:gdLst>
                      <a:gd name="connsiteX0" fmla="*/ 82839 w 165453"/>
                      <a:gd name="connsiteY0" fmla="*/ 172407 h 172406"/>
                      <a:gd name="connsiteX1" fmla="*/ 82839 w 165453"/>
                      <a:gd name="connsiteY1" fmla="*/ 172407 h 172406"/>
                      <a:gd name="connsiteX2" fmla="*/ 20341 w 165453"/>
                      <a:gd name="connsiteY2" fmla="*/ 150856 h 172406"/>
                      <a:gd name="connsiteX3" fmla="*/ 9566 w 165453"/>
                      <a:gd name="connsiteY3" fmla="*/ 45257 h 172406"/>
                      <a:gd name="connsiteX4" fmla="*/ 93614 w 165453"/>
                      <a:gd name="connsiteY4" fmla="*/ 0 h 172406"/>
                      <a:gd name="connsiteX5" fmla="*/ 156111 w 165453"/>
                      <a:gd name="connsiteY5" fmla="*/ 36636 h 172406"/>
                      <a:gd name="connsiteX6" fmla="*/ 164732 w 165453"/>
                      <a:gd name="connsiteY6" fmla="*/ 64652 h 172406"/>
                      <a:gd name="connsiteX7" fmla="*/ 121630 w 165453"/>
                      <a:gd name="connsiteY7" fmla="*/ 163786 h 172406"/>
                      <a:gd name="connsiteX8" fmla="*/ 82839 w 165453"/>
                      <a:gd name="connsiteY8" fmla="*/ 172407 h 172406"/>
                      <a:gd name="connsiteX9" fmla="*/ 95769 w 165453"/>
                      <a:gd name="connsiteY9" fmla="*/ 23706 h 172406"/>
                      <a:gd name="connsiteX10" fmla="*/ 31117 w 165453"/>
                      <a:gd name="connsiteY10" fmla="*/ 58187 h 172406"/>
                      <a:gd name="connsiteX11" fmla="*/ 37582 w 165453"/>
                      <a:gd name="connsiteY11" fmla="*/ 135770 h 172406"/>
                      <a:gd name="connsiteX12" fmla="*/ 84994 w 165453"/>
                      <a:gd name="connsiteY12" fmla="*/ 150856 h 172406"/>
                      <a:gd name="connsiteX13" fmla="*/ 84994 w 165453"/>
                      <a:gd name="connsiteY13" fmla="*/ 150856 h 172406"/>
                      <a:gd name="connsiteX14" fmla="*/ 113010 w 165453"/>
                      <a:gd name="connsiteY14" fmla="*/ 144390 h 172406"/>
                      <a:gd name="connsiteX15" fmla="*/ 145336 w 165453"/>
                      <a:gd name="connsiteY15" fmla="*/ 66808 h 172406"/>
                      <a:gd name="connsiteX16" fmla="*/ 138871 w 165453"/>
                      <a:gd name="connsiteY16" fmla="*/ 45257 h 172406"/>
                      <a:gd name="connsiteX17" fmla="*/ 95769 w 165453"/>
                      <a:gd name="connsiteY17" fmla="*/ 23706 h 17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65453" h="172406">
                        <a:moveTo>
                          <a:pt x="82839" y="172407"/>
                        </a:moveTo>
                        <a:lnTo>
                          <a:pt x="82839" y="172407"/>
                        </a:lnTo>
                        <a:cubicBezTo>
                          <a:pt x="56978" y="172407"/>
                          <a:pt x="33272" y="163786"/>
                          <a:pt x="20341" y="150856"/>
                        </a:cubicBezTo>
                        <a:cubicBezTo>
                          <a:pt x="-3365" y="127150"/>
                          <a:pt x="-5520" y="71118"/>
                          <a:pt x="9566" y="45257"/>
                        </a:cubicBezTo>
                        <a:cubicBezTo>
                          <a:pt x="26806" y="17241"/>
                          <a:pt x="59132" y="0"/>
                          <a:pt x="93614" y="0"/>
                        </a:cubicBezTo>
                        <a:cubicBezTo>
                          <a:pt x="121630" y="0"/>
                          <a:pt x="145336" y="12930"/>
                          <a:pt x="156111" y="36636"/>
                        </a:cubicBezTo>
                        <a:cubicBezTo>
                          <a:pt x="160422" y="45257"/>
                          <a:pt x="162577" y="53877"/>
                          <a:pt x="164732" y="64652"/>
                        </a:cubicBezTo>
                        <a:cubicBezTo>
                          <a:pt x="169042" y="99134"/>
                          <a:pt x="153956" y="142235"/>
                          <a:pt x="121630" y="163786"/>
                        </a:cubicBezTo>
                        <a:cubicBezTo>
                          <a:pt x="110855" y="172407"/>
                          <a:pt x="93614" y="172407"/>
                          <a:pt x="82839" y="172407"/>
                        </a:cubicBezTo>
                        <a:close/>
                        <a:moveTo>
                          <a:pt x="95769" y="23706"/>
                        </a:moveTo>
                        <a:cubicBezTo>
                          <a:pt x="69908" y="23706"/>
                          <a:pt x="44047" y="38791"/>
                          <a:pt x="31117" y="58187"/>
                        </a:cubicBezTo>
                        <a:cubicBezTo>
                          <a:pt x="20341" y="77583"/>
                          <a:pt x="20341" y="118530"/>
                          <a:pt x="37582" y="135770"/>
                        </a:cubicBezTo>
                        <a:cubicBezTo>
                          <a:pt x="46202" y="144390"/>
                          <a:pt x="65598" y="150856"/>
                          <a:pt x="84994" y="150856"/>
                        </a:cubicBezTo>
                        <a:lnTo>
                          <a:pt x="84994" y="150856"/>
                        </a:lnTo>
                        <a:cubicBezTo>
                          <a:pt x="95769" y="150856"/>
                          <a:pt x="106545" y="148701"/>
                          <a:pt x="113010" y="144390"/>
                        </a:cubicBezTo>
                        <a:cubicBezTo>
                          <a:pt x="138871" y="129305"/>
                          <a:pt x="149646" y="92668"/>
                          <a:pt x="145336" y="66808"/>
                        </a:cubicBezTo>
                        <a:cubicBezTo>
                          <a:pt x="145336" y="58187"/>
                          <a:pt x="143181" y="51722"/>
                          <a:pt x="138871" y="45257"/>
                        </a:cubicBezTo>
                        <a:cubicBezTo>
                          <a:pt x="128095" y="25861"/>
                          <a:pt x="106545" y="23706"/>
                          <a:pt x="95769" y="23706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91EA8E8-F4CF-7591-2A23-50157D1E0C1E}"/>
                    </a:ext>
                  </a:extLst>
                </p:cNvPr>
                <p:cNvSpPr/>
                <p:nvPr/>
              </p:nvSpPr>
              <p:spPr>
                <a:xfrm>
                  <a:off x="3841483" y="2620876"/>
                  <a:ext cx="71219" cy="73629"/>
                </a:xfrm>
                <a:custGeom>
                  <a:avLst/>
                  <a:gdLst>
                    <a:gd name="connsiteX0" fmla="*/ 66910 w 71219"/>
                    <a:gd name="connsiteY0" fmla="*/ 15054 h 73629"/>
                    <a:gd name="connsiteX1" fmla="*/ 4412 w 71219"/>
                    <a:gd name="connsiteY1" fmla="*/ 19364 h 73629"/>
                    <a:gd name="connsiteX2" fmla="*/ 8722 w 71219"/>
                    <a:gd name="connsiteY2" fmla="*/ 64621 h 73629"/>
                    <a:gd name="connsiteX3" fmla="*/ 51824 w 71219"/>
                    <a:gd name="connsiteY3" fmla="*/ 68931 h 73629"/>
                    <a:gd name="connsiteX4" fmla="*/ 71220 w 71219"/>
                    <a:gd name="connsiteY4" fmla="*/ 25829 h 73629"/>
                    <a:gd name="connsiteX5" fmla="*/ 66910 w 71219"/>
                    <a:gd name="connsiteY5" fmla="*/ 15054 h 73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219" h="73629">
                      <a:moveTo>
                        <a:pt x="66910" y="15054"/>
                      </a:moveTo>
                      <a:cubicBezTo>
                        <a:pt x="56134" y="-8652"/>
                        <a:pt x="17343" y="-2187"/>
                        <a:pt x="4412" y="19364"/>
                      </a:cubicBezTo>
                      <a:cubicBezTo>
                        <a:pt x="-2053" y="30139"/>
                        <a:pt x="-2053" y="53845"/>
                        <a:pt x="8722" y="64621"/>
                      </a:cubicBezTo>
                      <a:cubicBezTo>
                        <a:pt x="17343" y="73241"/>
                        <a:pt x="41049" y="77551"/>
                        <a:pt x="51824" y="68931"/>
                      </a:cubicBezTo>
                      <a:cubicBezTo>
                        <a:pt x="64754" y="60310"/>
                        <a:pt x="71220" y="40915"/>
                        <a:pt x="71220" y="25829"/>
                      </a:cubicBezTo>
                      <a:cubicBezTo>
                        <a:pt x="69065" y="21519"/>
                        <a:pt x="66910" y="17209"/>
                        <a:pt x="66910" y="150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" name="Graphic 8">
              <a:extLst>
                <a:ext uri="{FF2B5EF4-FFF2-40B4-BE49-F238E27FC236}">
                  <a16:creationId xmlns:a16="http://schemas.microsoft.com/office/drawing/2014/main" id="{261C6CBC-0500-88FD-16B1-6200798FB7A7}"/>
                </a:ext>
              </a:extLst>
            </p:cNvPr>
            <p:cNvGrpSpPr/>
            <p:nvPr/>
          </p:nvGrpSpPr>
          <p:grpSpPr>
            <a:xfrm>
              <a:off x="4403423" y="1239436"/>
              <a:ext cx="303070" cy="280160"/>
              <a:chOff x="4403423" y="1239436"/>
              <a:chExt cx="303070" cy="280160"/>
            </a:xfrm>
          </p:grpSpPr>
          <p:grpSp>
            <p:nvGrpSpPr>
              <p:cNvPr id="63" name="Graphic 8">
                <a:extLst>
                  <a:ext uri="{FF2B5EF4-FFF2-40B4-BE49-F238E27FC236}">
                    <a16:creationId xmlns:a16="http://schemas.microsoft.com/office/drawing/2014/main" id="{C274BED0-A2CF-1100-3766-4A6BC98D1C67}"/>
                  </a:ext>
                </a:extLst>
              </p:cNvPr>
              <p:cNvGrpSpPr/>
              <p:nvPr/>
            </p:nvGrpSpPr>
            <p:grpSpPr>
              <a:xfrm>
                <a:off x="4403423" y="1239436"/>
                <a:ext cx="233973" cy="239214"/>
                <a:chOff x="4403423" y="1239436"/>
                <a:chExt cx="233973" cy="239214"/>
              </a:xfrm>
            </p:grpSpPr>
            <p:grpSp>
              <p:nvGrpSpPr>
                <p:cNvPr id="64" name="Graphic 8">
                  <a:extLst>
                    <a:ext uri="{FF2B5EF4-FFF2-40B4-BE49-F238E27FC236}">
                      <a16:creationId xmlns:a16="http://schemas.microsoft.com/office/drawing/2014/main" id="{C9AAA3E5-4165-448D-8098-597CF57DF6C3}"/>
                    </a:ext>
                  </a:extLst>
                </p:cNvPr>
                <p:cNvGrpSpPr/>
                <p:nvPr/>
              </p:nvGrpSpPr>
              <p:grpSpPr>
                <a:xfrm>
                  <a:off x="4403423" y="1239436"/>
                  <a:ext cx="233973" cy="239214"/>
                  <a:chOff x="4403423" y="1239436"/>
                  <a:chExt cx="233973" cy="239214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1AD6E7D-AFF1-1159-5FA8-F8841758DFD5}"/>
                      </a:ext>
                    </a:extLst>
                  </p:cNvPr>
                  <p:cNvSpPr/>
                  <p:nvPr/>
                </p:nvSpPr>
                <p:spPr>
                  <a:xfrm>
                    <a:off x="4414138" y="1250117"/>
                    <a:ext cx="210331" cy="219072"/>
                  </a:xfrm>
                  <a:custGeom>
                    <a:avLst/>
                    <a:gdLst>
                      <a:gd name="connsiteX0" fmla="*/ 198966 w 210331"/>
                      <a:gd name="connsiteY0" fmla="*/ 43196 h 219072"/>
                      <a:gd name="connsiteX1" fmla="*/ 13629 w 210331"/>
                      <a:gd name="connsiteY1" fmla="*/ 58282 h 219072"/>
                      <a:gd name="connsiteX2" fmla="*/ 24405 w 210331"/>
                      <a:gd name="connsiteY2" fmla="*/ 191897 h 219072"/>
                      <a:gd name="connsiteX3" fmla="*/ 153710 w 210331"/>
                      <a:gd name="connsiteY3" fmla="*/ 206983 h 219072"/>
                      <a:gd name="connsiteX4" fmla="*/ 209742 w 210331"/>
                      <a:gd name="connsiteY4" fmla="*/ 79833 h 219072"/>
                      <a:gd name="connsiteX5" fmla="*/ 198966 w 210331"/>
                      <a:gd name="connsiteY5" fmla="*/ 43196 h 219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0331" h="219072">
                        <a:moveTo>
                          <a:pt x="198966" y="43196"/>
                        </a:moveTo>
                        <a:cubicBezTo>
                          <a:pt x="164485" y="-23611"/>
                          <a:pt x="52421" y="-8526"/>
                          <a:pt x="13629" y="58282"/>
                        </a:cubicBezTo>
                        <a:cubicBezTo>
                          <a:pt x="-7922" y="90608"/>
                          <a:pt x="-3611" y="161726"/>
                          <a:pt x="24405" y="191897"/>
                        </a:cubicBezTo>
                        <a:cubicBezTo>
                          <a:pt x="52421" y="219913"/>
                          <a:pt x="119229" y="228533"/>
                          <a:pt x="153710" y="206983"/>
                        </a:cubicBezTo>
                        <a:cubicBezTo>
                          <a:pt x="194656" y="181122"/>
                          <a:pt x="214052" y="125089"/>
                          <a:pt x="209742" y="79833"/>
                        </a:cubicBezTo>
                        <a:cubicBezTo>
                          <a:pt x="207587" y="64747"/>
                          <a:pt x="203277" y="51817"/>
                          <a:pt x="198966" y="43196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EB9C6609-3CA6-995C-4AFF-B46C1097543D}"/>
                      </a:ext>
                    </a:extLst>
                  </p:cNvPr>
                  <p:cNvSpPr/>
                  <p:nvPr/>
                </p:nvSpPr>
                <p:spPr>
                  <a:xfrm>
                    <a:off x="4403423" y="1239436"/>
                    <a:ext cx="233973" cy="239214"/>
                  </a:xfrm>
                  <a:custGeom>
                    <a:avLst/>
                    <a:gdLst>
                      <a:gd name="connsiteX0" fmla="*/ 114857 w 233973"/>
                      <a:gd name="connsiteY0" fmla="*/ 239214 h 239214"/>
                      <a:gd name="connsiteX1" fmla="*/ 114857 w 233973"/>
                      <a:gd name="connsiteY1" fmla="*/ 239214 h 239214"/>
                      <a:gd name="connsiteX2" fmla="*/ 28654 w 233973"/>
                      <a:gd name="connsiteY2" fmla="*/ 209043 h 239214"/>
                      <a:gd name="connsiteX3" fmla="*/ 15723 w 233973"/>
                      <a:gd name="connsiteY3" fmla="*/ 62497 h 239214"/>
                      <a:gd name="connsiteX4" fmla="*/ 134253 w 233973"/>
                      <a:gd name="connsiteY4" fmla="*/ 0 h 239214"/>
                      <a:gd name="connsiteX5" fmla="*/ 222611 w 233973"/>
                      <a:gd name="connsiteY5" fmla="*/ 49567 h 239214"/>
                      <a:gd name="connsiteX6" fmla="*/ 233387 w 233973"/>
                      <a:gd name="connsiteY6" fmla="*/ 88358 h 239214"/>
                      <a:gd name="connsiteX7" fmla="*/ 173045 w 233973"/>
                      <a:gd name="connsiteY7" fmla="*/ 226284 h 239214"/>
                      <a:gd name="connsiteX8" fmla="*/ 114857 w 233973"/>
                      <a:gd name="connsiteY8" fmla="*/ 239214 h 239214"/>
                      <a:gd name="connsiteX9" fmla="*/ 132098 w 233973"/>
                      <a:gd name="connsiteY9" fmla="*/ 21551 h 239214"/>
                      <a:gd name="connsiteX10" fmla="*/ 32964 w 233973"/>
                      <a:gd name="connsiteY10" fmla="*/ 75428 h 239214"/>
                      <a:gd name="connsiteX11" fmla="*/ 43740 w 233973"/>
                      <a:gd name="connsiteY11" fmla="*/ 193957 h 239214"/>
                      <a:gd name="connsiteX12" fmla="*/ 114857 w 233973"/>
                      <a:gd name="connsiteY12" fmla="*/ 217663 h 239214"/>
                      <a:gd name="connsiteX13" fmla="*/ 114857 w 233973"/>
                      <a:gd name="connsiteY13" fmla="*/ 217663 h 239214"/>
                      <a:gd name="connsiteX14" fmla="*/ 157959 w 233973"/>
                      <a:gd name="connsiteY14" fmla="*/ 206888 h 239214"/>
                      <a:gd name="connsiteX15" fmla="*/ 207526 w 233973"/>
                      <a:gd name="connsiteY15" fmla="*/ 90513 h 239214"/>
                      <a:gd name="connsiteX16" fmla="*/ 198905 w 233973"/>
                      <a:gd name="connsiteY16" fmla="*/ 58187 h 239214"/>
                      <a:gd name="connsiteX17" fmla="*/ 132098 w 233973"/>
                      <a:gd name="connsiteY17" fmla="*/ 21551 h 239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3973" h="239214">
                        <a:moveTo>
                          <a:pt x="114857" y="239214"/>
                        </a:moveTo>
                        <a:lnTo>
                          <a:pt x="114857" y="239214"/>
                        </a:lnTo>
                        <a:cubicBezTo>
                          <a:pt x="80376" y="239214"/>
                          <a:pt x="45894" y="228439"/>
                          <a:pt x="28654" y="209043"/>
                        </a:cubicBezTo>
                        <a:cubicBezTo>
                          <a:pt x="-5827" y="174562"/>
                          <a:pt x="-7983" y="99134"/>
                          <a:pt x="15723" y="62497"/>
                        </a:cubicBezTo>
                        <a:cubicBezTo>
                          <a:pt x="39429" y="23706"/>
                          <a:pt x="86841" y="0"/>
                          <a:pt x="134253" y="0"/>
                        </a:cubicBezTo>
                        <a:cubicBezTo>
                          <a:pt x="173045" y="0"/>
                          <a:pt x="205371" y="17241"/>
                          <a:pt x="222611" y="49567"/>
                        </a:cubicBezTo>
                        <a:cubicBezTo>
                          <a:pt x="229076" y="60342"/>
                          <a:pt x="231232" y="73273"/>
                          <a:pt x="233387" y="88358"/>
                        </a:cubicBezTo>
                        <a:cubicBezTo>
                          <a:pt x="237697" y="135770"/>
                          <a:pt x="218301" y="198268"/>
                          <a:pt x="173045" y="226284"/>
                        </a:cubicBezTo>
                        <a:cubicBezTo>
                          <a:pt x="155804" y="232749"/>
                          <a:pt x="136408" y="239214"/>
                          <a:pt x="114857" y="239214"/>
                        </a:cubicBezTo>
                        <a:close/>
                        <a:moveTo>
                          <a:pt x="132098" y="21551"/>
                        </a:moveTo>
                        <a:cubicBezTo>
                          <a:pt x="93307" y="21551"/>
                          <a:pt x="52360" y="43102"/>
                          <a:pt x="32964" y="75428"/>
                        </a:cubicBezTo>
                        <a:cubicBezTo>
                          <a:pt x="15723" y="103444"/>
                          <a:pt x="17879" y="168096"/>
                          <a:pt x="43740" y="193957"/>
                        </a:cubicBezTo>
                        <a:cubicBezTo>
                          <a:pt x="58825" y="209043"/>
                          <a:pt x="86841" y="217663"/>
                          <a:pt x="114857" y="217663"/>
                        </a:cubicBezTo>
                        <a:lnTo>
                          <a:pt x="114857" y="217663"/>
                        </a:lnTo>
                        <a:cubicBezTo>
                          <a:pt x="132098" y="217663"/>
                          <a:pt x="147184" y="213353"/>
                          <a:pt x="157959" y="206888"/>
                        </a:cubicBezTo>
                        <a:cubicBezTo>
                          <a:pt x="196750" y="183182"/>
                          <a:pt x="211836" y="129305"/>
                          <a:pt x="207526" y="90513"/>
                        </a:cubicBezTo>
                        <a:cubicBezTo>
                          <a:pt x="205371" y="77583"/>
                          <a:pt x="203216" y="68963"/>
                          <a:pt x="198905" y="58187"/>
                        </a:cubicBezTo>
                        <a:cubicBezTo>
                          <a:pt x="188130" y="34481"/>
                          <a:pt x="162269" y="21551"/>
                          <a:pt x="132098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50C6353B-1D82-2241-12F4-D9BE69D43218}"/>
                    </a:ext>
                  </a:extLst>
                </p:cNvPr>
                <p:cNvSpPr/>
                <p:nvPr/>
              </p:nvSpPr>
              <p:spPr>
                <a:xfrm>
                  <a:off x="4427498" y="1295766"/>
                  <a:ext cx="103985" cy="104943"/>
                </a:xfrm>
                <a:custGeom>
                  <a:avLst/>
                  <a:gdLst>
                    <a:gd name="connsiteX0" fmla="*/ 97248 w 103985"/>
                    <a:gd name="connsiteY0" fmla="*/ 21253 h 104943"/>
                    <a:gd name="connsiteX1" fmla="*/ 6735 w 103985"/>
                    <a:gd name="connsiteY1" fmla="*/ 27718 h 104943"/>
                    <a:gd name="connsiteX2" fmla="*/ 13200 w 103985"/>
                    <a:gd name="connsiteY2" fmla="*/ 92371 h 104943"/>
                    <a:gd name="connsiteX3" fmla="*/ 75697 w 103985"/>
                    <a:gd name="connsiteY3" fmla="*/ 98836 h 104943"/>
                    <a:gd name="connsiteX4" fmla="*/ 103713 w 103985"/>
                    <a:gd name="connsiteY4" fmla="*/ 36339 h 104943"/>
                    <a:gd name="connsiteX5" fmla="*/ 97248 w 103985"/>
                    <a:gd name="connsiteY5" fmla="*/ 21253 h 104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985" h="104943">
                      <a:moveTo>
                        <a:pt x="97248" y="21253"/>
                      </a:moveTo>
                      <a:cubicBezTo>
                        <a:pt x="80008" y="-11073"/>
                        <a:pt x="26131" y="-4608"/>
                        <a:pt x="6735" y="27718"/>
                      </a:cubicBezTo>
                      <a:cubicBezTo>
                        <a:pt x="-4041" y="44959"/>
                        <a:pt x="-1886" y="77285"/>
                        <a:pt x="13200" y="92371"/>
                      </a:cubicBezTo>
                      <a:cubicBezTo>
                        <a:pt x="26131" y="105301"/>
                        <a:pt x="60612" y="109611"/>
                        <a:pt x="75697" y="98836"/>
                      </a:cubicBezTo>
                      <a:cubicBezTo>
                        <a:pt x="95093" y="85905"/>
                        <a:pt x="105869" y="57889"/>
                        <a:pt x="103713" y="36339"/>
                      </a:cubicBezTo>
                      <a:cubicBezTo>
                        <a:pt x="101558" y="32028"/>
                        <a:pt x="99403" y="25563"/>
                        <a:pt x="97248" y="212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" name="Graphic 8">
                <a:extLst>
                  <a:ext uri="{FF2B5EF4-FFF2-40B4-BE49-F238E27FC236}">
                    <a16:creationId xmlns:a16="http://schemas.microsoft.com/office/drawing/2014/main" id="{7DE641AC-73E7-E8BF-F029-90785E802047}"/>
                  </a:ext>
                </a:extLst>
              </p:cNvPr>
              <p:cNvGrpSpPr/>
              <p:nvPr/>
            </p:nvGrpSpPr>
            <p:grpSpPr>
              <a:xfrm>
                <a:off x="4541041" y="1347190"/>
                <a:ext cx="165453" cy="172406"/>
                <a:chOff x="4541041" y="1347190"/>
                <a:chExt cx="165453" cy="172406"/>
              </a:xfrm>
            </p:grpSpPr>
            <p:grpSp>
              <p:nvGrpSpPr>
                <p:cNvPr id="69" name="Graphic 8">
                  <a:extLst>
                    <a:ext uri="{FF2B5EF4-FFF2-40B4-BE49-F238E27FC236}">
                      <a16:creationId xmlns:a16="http://schemas.microsoft.com/office/drawing/2014/main" id="{20027FAC-E676-8FD3-067A-00616C0CE383}"/>
                    </a:ext>
                  </a:extLst>
                </p:cNvPr>
                <p:cNvGrpSpPr/>
                <p:nvPr/>
              </p:nvGrpSpPr>
              <p:grpSpPr>
                <a:xfrm>
                  <a:off x="4541041" y="1347190"/>
                  <a:ext cx="165453" cy="172406"/>
                  <a:chOff x="4541041" y="1347190"/>
                  <a:chExt cx="165453" cy="172406"/>
                </a:xfrm>
              </p:grpSpPr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404383CE-1D6E-82EA-E2EF-53536527BAFF}"/>
                      </a:ext>
                    </a:extLst>
                  </p:cNvPr>
                  <p:cNvSpPr/>
                  <p:nvPr/>
                </p:nvSpPr>
                <p:spPr>
                  <a:xfrm>
                    <a:off x="4549500" y="1358212"/>
                    <a:ext cx="145727" cy="149379"/>
                  </a:xfrm>
                  <a:custGeom>
                    <a:avLst/>
                    <a:gdLst>
                      <a:gd name="connsiteX0" fmla="*/ 139031 w 145727"/>
                      <a:gd name="connsiteY0" fmla="*/ 29924 h 149379"/>
                      <a:gd name="connsiteX1" fmla="*/ 9726 w 145727"/>
                      <a:gd name="connsiteY1" fmla="*/ 40700 h 149379"/>
                      <a:gd name="connsiteX2" fmla="*/ 18347 w 145727"/>
                      <a:gd name="connsiteY2" fmla="*/ 131213 h 149379"/>
                      <a:gd name="connsiteX3" fmla="*/ 106705 w 145727"/>
                      <a:gd name="connsiteY3" fmla="*/ 141989 h 149379"/>
                      <a:gd name="connsiteX4" fmla="*/ 145497 w 145727"/>
                      <a:gd name="connsiteY4" fmla="*/ 53630 h 149379"/>
                      <a:gd name="connsiteX5" fmla="*/ 139031 w 145727"/>
                      <a:gd name="connsiteY5" fmla="*/ 29924 h 149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5727" h="149379">
                        <a:moveTo>
                          <a:pt x="139031" y="29924"/>
                        </a:moveTo>
                        <a:cubicBezTo>
                          <a:pt x="115325" y="-17487"/>
                          <a:pt x="37743" y="-4557"/>
                          <a:pt x="9726" y="40700"/>
                        </a:cubicBezTo>
                        <a:cubicBezTo>
                          <a:pt x="-5359" y="64406"/>
                          <a:pt x="-3204" y="111818"/>
                          <a:pt x="18347" y="131213"/>
                        </a:cubicBezTo>
                        <a:cubicBezTo>
                          <a:pt x="37743" y="150609"/>
                          <a:pt x="85154" y="154919"/>
                          <a:pt x="106705" y="141989"/>
                        </a:cubicBezTo>
                        <a:cubicBezTo>
                          <a:pt x="134721" y="124748"/>
                          <a:pt x="147652" y="85957"/>
                          <a:pt x="145497" y="53630"/>
                        </a:cubicBezTo>
                        <a:cubicBezTo>
                          <a:pt x="145497" y="45010"/>
                          <a:pt x="143342" y="36390"/>
                          <a:pt x="139031" y="29924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ECBA1131-037C-43A0-D5D9-BD102EBDC5D4}"/>
                      </a:ext>
                    </a:extLst>
                  </p:cNvPr>
                  <p:cNvSpPr/>
                  <p:nvPr/>
                </p:nvSpPr>
                <p:spPr>
                  <a:xfrm>
                    <a:off x="4541041" y="1347190"/>
                    <a:ext cx="165453" cy="172406"/>
                  </a:xfrm>
                  <a:custGeom>
                    <a:avLst/>
                    <a:gdLst>
                      <a:gd name="connsiteX0" fmla="*/ 82839 w 165453"/>
                      <a:gd name="connsiteY0" fmla="*/ 172407 h 172406"/>
                      <a:gd name="connsiteX1" fmla="*/ 82839 w 165453"/>
                      <a:gd name="connsiteY1" fmla="*/ 172407 h 172406"/>
                      <a:gd name="connsiteX2" fmla="*/ 20341 w 165453"/>
                      <a:gd name="connsiteY2" fmla="*/ 150856 h 172406"/>
                      <a:gd name="connsiteX3" fmla="*/ 9566 w 165453"/>
                      <a:gd name="connsiteY3" fmla="*/ 45257 h 172406"/>
                      <a:gd name="connsiteX4" fmla="*/ 93614 w 165453"/>
                      <a:gd name="connsiteY4" fmla="*/ 0 h 172406"/>
                      <a:gd name="connsiteX5" fmla="*/ 156111 w 165453"/>
                      <a:gd name="connsiteY5" fmla="*/ 36636 h 172406"/>
                      <a:gd name="connsiteX6" fmla="*/ 164732 w 165453"/>
                      <a:gd name="connsiteY6" fmla="*/ 64652 h 172406"/>
                      <a:gd name="connsiteX7" fmla="*/ 121630 w 165453"/>
                      <a:gd name="connsiteY7" fmla="*/ 163786 h 172406"/>
                      <a:gd name="connsiteX8" fmla="*/ 82839 w 165453"/>
                      <a:gd name="connsiteY8" fmla="*/ 172407 h 172406"/>
                      <a:gd name="connsiteX9" fmla="*/ 93614 w 165453"/>
                      <a:gd name="connsiteY9" fmla="*/ 21551 h 172406"/>
                      <a:gd name="connsiteX10" fmla="*/ 28961 w 165453"/>
                      <a:gd name="connsiteY10" fmla="*/ 56032 h 172406"/>
                      <a:gd name="connsiteX11" fmla="*/ 35427 w 165453"/>
                      <a:gd name="connsiteY11" fmla="*/ 133615 h 172406"/>
                      <a:gd name="connsiteX12" fmla="*/ 82839 w 165453"/>
                      <a:gd name="connsiteY12" fmla="*/ 148701 h 172406"/>
                      <a:gd name="connsiteX13" fmla="*/ 82839 w 165453"/>
                      <a:gd name="connsiteY13" fmla="*/ 148701 h 172406"/>
                      <a:gd name="connsiteX14" fmla="*/ 110855 w 165453"/>
                      <a:gd name="connsiteY14" fmla="*/ 142235 h 172406"/>
                      <a:gd name="connsiteX15" fmla="*/ 143181 w 165453"/>
                      <a:gd name="connsiteY15" fmla="*/ 64652 h 172406"/>
                      <a:gd name="connsiteX16" fmla="*/ 136716 w 165453"/>
                      <a:gd name="connsiteY16" fmla="*/ 43102 h 172406"/>
                      <a:gd name="connsiteX17" fmla="*/ 93614 w 165453"/>
                      <a:gd name="connsiteY17" fmla="*/ 21551 h 17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65453" h="172406">
                        <a:moveTo>
                          <a:pt x="82839" y="172407"/>
                        </a:moveTo>
                        <a:lnTo>
                          <a:pt x="82839" y="172407"/>
                        </a:lnTo>
                        <a:cubicBezTo>
                          <a:pt x="56978" y="172407"/>
                          <a:pt x="33272" y="163786"/>
                          <a:pt x="20341" y="150856"/>
                        </a:cubicBezTo>
                        <a:cubicBezTo>
                          <a:pt x="-3365" y="127150"/>
                          <a:pt x="-5520" y="71118"/>
                          <a:pt x="9566" y="45257"/>
                        </a:cubicBezTo>
                        <a:cubicBezTo>
                          <a:pt x="26806" y="17241"/>
                          <a:pt x="59132" y="0"/>
                          <a:pt x="93614" y="0"/>
                        </a:cubicBezTo>
                        <a:cubicBezTo>
                          <a:pt x="121630" y="0"/>
                          <a:pt x="145336" y="12930"/>
                          <a:pt x="156111" y="36636"/>
                        </a:cubicBezTo>
                        <a:cubicBezTo>
                          <a:pt x="160422" y="45257"/>
                          <a:pt x="162577" y="53877"/>
                          <a:pt x="164732" y="64652"/>
                        </a:cubicBezTo>
                        <a:cubicBezTo>
                          <a:pt x="169042" y="99134"/>
                          <a:pt x="153956" y="142235"/>
                          <a:pt x="121630" y="163786"/>
                        </a:cubicBezTo>
                        <a:cubicBezTo>
                          <a:pt x="108699" y="170251"/>
                          <a:pt x="93614" y="172407"/>
                          <a:pt x="82839" y="172407"/>
                        </a:cubicBezTo>
                        <a:close/>
                        <a:moveTo>
                          <a:pt x="93614" y="21551"/>
                        </a:moveTo>
                        <a:cubicBezTo>
                          <a:pt x="67753" y="21551"/>
                          <a:pt x="41892" y="36636"/>
                          <a:pt x="28961" y="56032"/>
                        </a:cubicBezTo>
                        <a:cubicBezTo>
                          <a:pt x="18186" y="75428"/>
                          <a:pt x="18186" y="116374"/>
                          <a:pt x="35427" y="133615"/>
                        </a:cubicBezTo>
                        <a:cubicBezTo>
                          <a:pt x="44047" y="142235"/>
                          <a:pt x="63443" y="148701"/>
                          <a:pt x="82839" y="148701"/>
                        </a:cubicBezTo>
                        <a:lnTo>
                          <a:pt x="82839" y="148701"/>
                        </a:lnTo>
                        <a:cubicBezTo>
                          <a:pt x="93614" y="148701"/>
                          <a:pt x="104389" y="146546"/>
                          <a:pt x="110855" y="142235"/>
                        </a:cubicBezTo>
                        <a:cubicBezTo>
                          <a:pt x="136716" y="127150"/>
                          <a:pt x="147491" y="90513"/>
                          <a:pt x="143181" y="64652"/>
                        </a:cubicBezTo>
                        <a:cubicBezTo>
                          <a:pt x="143181" y="56032"/>
                          <a:pt x="141026" y="49567"/>
                          <a:pt x="136716" y="43102"/>
                        </a:cubicBezTo>
                        <a:cubicBezTo>
                          <a:pt x="128095" y="23706"/>
                          <a:pt x="106545" y="21551"/>
                          <a:pt x="93614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8EA1F19D-B76B-401B-4E4D-3BAFB0C1AA61}"/>
                    </a:ext>
                  </a:extLst>
                </p:cNvPr>
                <p:cNvSpPr/>
                <p:nvPr/>
              </p:nvSpPr>
              <p:spPr>
                <a:xfrm>
                  <a:off x="4561280" y="1390324"/>
                  <a:ext cx="71219" cy="73629"/>
                </a:xfrm>
                <a:custGeom>
                  <a:avLst/>
                  <a:gdLst>
                    <a:gd name="connsiteX0" fmla="*/ 66910 w 71219"/>
                    <a:gd name="connsiteY0" fmla="*/ 15054 h 73629"/>
                    <a:gd name="connsiteX1" fmla="*/ 4412 w 71219"/>
                    <a:gd name="connsiteY1" fmla="*/ 19364 h 73629"/>
                    <a:gd name="connsiteX2" fmla="*/ 8722 w 71219"/>
                    <a:gd name="connsiteY2" fmla="*/ 64621 h 73629"/>
                    <a:gd name="connsiteX3" fmla="*/ 51824 w 71219"/>
                    <a:gd name="connsiteY3" fmla="*/ 68931 h 73629"/>
                    <a:gd name="connsiteX4" fmla="*/ 71220 w 71219"/>
                    <a:gd name="connsiteY4" fmla="*/ 25829 h 73629"/>
                    <a:gd name="connsiteX5" fmla="*/ 66910 w 71219"/>
                    <a:gd name="connsiteY5" fmla="*/ 15054 h 73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219" h="73629">
                      <a:moveTo>
                        <a:pt x="66910" y="15054"/>
                      </a:moveTo>
                      <a:cubicBezTo>
                        <a:pt x="56134" y="-8652"/>
                        <a:pt x="17343" y="-2187"/>
                        <a:pt x="4412" y="19364"/>
                      </a:cubicBezTo>
                      <a:cubicBezTo>
                        <a:pt x="-2053" y="30139"/>
                        <a:pt x="-2053" y="53845"/>
                        <a:pt x="8722" y="64621"/>
                      </a:cubicBezTo>
                      <a:cubicBezTo>
                        <a:pt x="17343" y="73241"/>
                        <a:pt x="41049" y="77551"/>
                        <a:pt x="51824" y="68931"/>
                      </a:cubicBezTo>
                      <a:cubicBezTo>
                        <a:pt x="64755" y="60310"/>
                        <a:pt x="71220" y="40915"/>
                        <a:pt x="71220" y="25829"/>
                      </a:cubicBezTo>
                      <a:cubicBezTo>
                        <a:pt x="71220" y="21519"/>
                        <a:pt x="69065" y="17209"/>
                        <a:pt x="66910" y="150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3" name="Graphic 8">
              <a:extLst>
                <a:ext uri="{FF2B5EF4-FFF2-40B4-BE49-F238E27FC236}">
                  <a16:creationId xmlns:a16="http://schemas.microsoft.com/office/drawing/2014/main" id="{3D4EB76D-DF46-1B45-9DA5-ACAF60FC4CE1}"/>
                </a:ext>
              </a:extLst>
            </p:cNvPr>
            <p:cNvGrpSpPr/>
            <p:nvPr/>
          </p:nvGrpSpPr>
          <p:grpSpPr>
            <a:xfrm>
              <a:off x="2159005" y="2879454"/>
              <a:ext cx="223858" cy="206888"/>
              <a:chOff x="2159005" y="2879454"/>
              <a:chExt cx="223858" cy="206888"/>
            </a:xfrm>
          </p:grpSpPr>
          <p:grpSp>
            <p:nvGrpSpPr>
              <p:cNvPr id="74" name="Graphic 8">
                <a:extLst>
                  <a:ext uri="{FF2B5EF4-FFF2-40B4-BE49-F238E27FC236}">
                    <a16:creationId xmlns:a16="http://schemas.microsoft.com/office/drawing/2014/main" id="{3635B363-2722-63E0-8D76-8BAFD0B3A4DF}"/>
                  </a:ext>
                </a:extLst>
              </p:cNvPr>
              <p:cNvGrpSpPr/>
              <p:nvPr/>
            </p:nvGrpSpPr>
            <p:grpSpPr>
              <a:xfrm>
                <a:off x="2159005" y="2879454"/>
                <a:ext cx="170430" cy="176716"/>
                <a:chOff x="2159005" y="2879454"/>
                <a:chExt cx="170430" cy="176716"/>
              </a:xfrm>
            </p:grpSpPr>
            <p:grpSp>
              <p:nvGrpSpPr>
                <p:cNvPr id="75" name="Graphic 8">
                  <a:extLst>
                    <a:ext uri="{FF2B5EF4-FFF2-40B4-BE49-F238E27FC236}">
                      <a16:creationId xmlns:a16="http://schemas.microsoft.com/office/drawing/2014/main" id="{7FC88D5B-DB8A-BA95-EC43-D2D0DA32E213}"/>
                    </a:ext>
                  </a:extLst>
                </p:cNvPr>
                <p:cNvGrpSpPr/>
                <p:nvPr/>
              </p:nvGrpSpPr>
              <p:grpSpPr>
                <a:xfrm>
                  <a:off x="2159005" y="2879454"/>
                  <a:ext cx="170430" cy="176716"/>
                  <a:chOff x="2159005" y="2879454"/>
                  <a:chExt cx="170430" cy="176716"/>
                </a:xfrm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41E13D16-C9C7-2275-1A9C-D631F3AED42E}"/>
                      </a:ext>
                    </a:extLst>
                  </p:cNvPr>
                  <p:cNvSpPr/>
                  <p:nvPr/>
                </p:nvSpPr>
                <p:spPr>
                  <a:xfrm>
                    <a:off x="2168135" y="2888884"/>
                    <a:ext cx="152191" cy="156225"/>
                  </a:xfrm>
                  <a:custGeom>
                    <a:avLst/>
                    <a:gdLst>
                      <a:gd name="connsiteX0" fmla="*/ 143341 w 152191"/>
                      <a:gd name="connsiteY0" fmla="*/ 31516 h 156225"/>
                      <a:gd name="connsiteX1" fmla="*/ 9726 w 152191"/>
                      <a:gd name="connsiteY1" fmla="*/ 42292 h 156225"/>
                      <a:gd name="connsiteX2" fmla="*/ 18347 w 152191"/>
                      <a:gd name="connsiteY2" fmla="*/ 137115 h 156225"/>
                      <a:gd name="connsiteX3" fmla="*/ 111015 w 152191"/>
                      <a:gd name="connsiteY3" fmla="*/ 147891 h 156225"/>
                      <a:gd name="connsiteX4" fmla="*/ 151962 w 152191"/>
                      <a:gd name="connsiteY4" fmla="*/ 55222 h 156225"/>
                      <a:gd name="connsiteX5" fmla="*/ 143341 w 152191"/>
                      <a:gd name="connsiteY5" fmla="*/ 31516 h 15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191" h="156225">
                        <a:moveTo>
                          <a:pt x="143341" y="31516"/>
                        </a:moveTo>
                        <a:cubicBezTo>
                          <a:pt x="117481" y="-18051"/>
                          <a:pt x="39898" y="-5120"/>
                          <a:pt x="9726" y="42292"/>
                        </a:cubicBezTo>
                        <a:cubicBezTo>
                          <a:pt x="-5359" y="65998"/>
                          <a:pt x="-3204" y="117720"/>
                          <a:pt x="18347" y="137115"/>
                        </a:cubicBezTo>
                        <a:cubicBezTo>
                          <a:pt x="37743" y="156511"/>
                          <a:pt x="87309" y="162976"/>
                          <a:pt x="111015" y="147891"/>
                        </a:cubicBezTo>
                        <a:cubicBezTo>
                          <a:pt x="141186" y="130650"/>
                          <a:pt x="154117" y="89704"/>
                          <a:pt x="151962" y="55222"/>
                        </a:cubicBezTo>
                        <a:cubicBezTo>
                          <a:pt x="149807" y="46602"/>
                          <a:pt x="147652" y="37982"/>
                          <a:pt x="143341" y="31516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660E2444-02A8-157B-294A-7C88CF5DCC69}"/>
                      </a:ext>
                    </a:extLst>
                  </p:cNvPr>
                  <p:cNvSpPr/>
                  <p:nvPr/>
                </p:nvSpPr>
                <p:spPr>
                  <a:xfrm>
                    <a:off x="2159005" y="2879454"/>
                    <a:ext cx="170430" cy="176716"/>
                  </a:xfrm>
                  <a:custGeom>
                    <a:avLst/>
                    <a:gdLst>
                      <a:gd name="connsiteX0" fmla="*/ 85664 w 170430"/>
                      <a:gd name="connsiteY0" fmla="*/ 176717 h 176716"/>
                      <a:gd name="connsiteX1" fmla="*/ 85664 w 170430"/>
                      <a:gd name="connsiteY1" fmla="*/ 176717 h 176716"/>
                      <a:gd name="connsiteX2" fmla="*/ 21012 w 170430"/>
                      <a:gd name="connsiteY2" fmla="*/ 155166 h 176716"/>
                      <a:gd name="connsiteX3" fmla="*/ 10236 w 170430"/>
                      <a:gd name="connsiteY3" fmla="*/ 47412 h 176716"/>
                      <a:gd name="connsiteX4" fmla="*/ 96439 w 170430"/>
                      <a:gd name="connsiteY4" fmla="*/ 0 h 176716"/>
                      <a:gd name="connsiteX5" fmla="*/ 161092 w 170430"/>
                      <a:gd name="connsiteY5" fmla="*/ 36636 h 176716"/>
                      <a:gd name="connsiteX6" fmla="*/ 169712 w 170430"/>
                      <a:gd name="connsiteY6" fmla="*/ 66808 h 176716"/>
                      <a:gd name="connsiteX7" fmla="*/ 124456 w 170430"/>
                      <a:gd name="connsiteY7" fmla="*/ 168096 h 176716"/>
                      <a:gd name="connsiteX8" fmla="*/ 85664 w 170430"/>
                      <a:gd name="connsiteY8" fmla="*/ 176717 h 176716"/>
                      <a:gd name="connsiteX9" fmla="*/ 96439 w 170430"/>
                      <a:gd name="connsiteY9" fmla="*/ 19396 h 176716"/>
                      <a:gd name="connsiteX10" fmla="*/ 27477 w 170430"/>
                      <a:gd name="connsiteY10" fmla="*/ 56032 h 176716"/>
                      <a:gd name="connsiteX11" fmla="*/ 33942 w 170430"/>
                      <a:gd name="connsiteY11" fmla="*/ 137925 h 176716"/>
                      <a:gd name="connsiteX12" fmla="*/ 83509 w 170430"/>
                      <a:gd name="connsiteY12" fmla="*/ 153011 h 176716"/>
                      <a:gd name="connsiteX13" fmla="*/ 113680 w 170430"/>
                      <a:gd name="connsiteY13" fmla="*/ 146546 h 176716"/>
                      <a:gd name="connsiteX14" fmla="*/ 148162 w 170430"/>
                      <a:gd name="connsiteY14" fmla="*/ 64652 h 176716"/>
                      <a:gd name="connsiteX15" fmla="*/ 141696 w 170430"/>
                      <a:gd name="connsiteY15" fmla="*/ 43102 h 176716"/>
                      <a:gd name="connsiteX16" fmla="*/ 96439 w 170430"/>
                      <a:gd name="connsiteY16" fmla="*/ 19396 h 176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70430" h="176716">
                        <a:moveTo>
                          <a:pt x="85664" y="176717"/>
                        </a:moveTo>
                        <a:lnTo>
                          <a:pt x="85664" y="176717"/>
                        </a:lnTo>
                        <a:cubicBezTo>
                          <a:pt x="59803" y="176717"/>
                          <a:pt x="33942" y="168096"/>
                          <a:pt x="21012" y="155166"/>
                        </a:cubicBezTo>
                        <a:cubicBezTo>
                          <a:pt x="-4849" y="129305"/>
                          <a:pt x="-4849" y="73273"/>
                          <a:pt x="10236" y="47412"/>
                        </a:cubicBezTo>
                        <a:cubicBezTo>
                          <a:pt x="27477" y="19396"/>
                          <a:pt x="61958" y="0"/>
                          <a:pt x="96439" y="0"/>
                        </a:cubicBezTo>
                        <a:cubicBezTo>
                          <a:pt x="126611" y="0"/>
                          <a:pt x="150317" y="12930"/>
                          <a:pt x="161092" y="36636"/>
                        </a:cubicBezTo>
                        <a:cubicBezTo>
                          <a:pt x="165402" y="45257"/>
                          <a:pt x="167557" y="56032"/>
                          <a:pt x="169712" y="66808"/>
                        </a:cubicBezTo>
                        <a:cubicBezTo>
                          <a:pt x="174022" y="101289"/>
                          <a:pt x="158937" y="148701"/>
                          <a:pt x="124456" y="168096"/>
                        </a:cubicBezTo>
                        <a:cubicBezTo>
                          <a:pt x="111525" y="174562"/>
                          <a:pt x="96439" y="176717"/>
                          <a:pt x="85664" y="176717"/>
                        </a:cubicBezTo>
                        <a:close/>
                        <a:moveTo>
                          <a:pt x="96439" y="19396"/>
                        </a:moveTo>
                        <a:cubicBezTo>
                          <a:pt x="68424" y="19396"/>
                          <a:pt x="40407" y="34481"/>
                          <a:pt x="27477" y="56032"/>
                        </a:cubicBezTo>
                        <a:cubicBezTo>
                          <a:pt x="14546" y="75428"/>
                          <a:pt x="16702" y="120685"/>
                          <a:pt x="33942" y="137925"/>
                        </a:cubicBezTo>
                        <a:cubicBezTo>
                          <a:pt x="42562" y="146546"/>
                          <a:pt x="64113" y="153011"/>
                          <a:pt x="83509" y="153011"/>
                        </a:cubicBezTo>
                        <a:cubicBezTo>
                          <a:pt x="96439" y="153011"/>
                          <a:pt x="107215" y="150856"/>
                          <a:pt x="113680" y="146546"/>
                        </a:cubicBezTo>
                        <a:cubicBezTo>
                          <a:pt x="139541" y="131460"/>
                          <a:pt x="150317" y="92669"/>
                          <a:pt x="148162" y="64652"/>
                        </a:cubicBezTo>
                        <a:cubicBezTo>
                          <a:pt x="148162" y="56032"/>
                          <a:pt x="146006" y="49567"/>
                          <a:pt x="141696" y="43102"/>
                        </a:cubicBezTo>
                        <a:cubicBezTo>
                          <a:pt x="130921" y="23706"/>
                          <a:pt x="109370" y="19396"/>
                          <a:pt x="96439" y="19396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374B1E51-1355-FBBC-1906-6A81AC2EBA25}"/>
                    </a:ext>
                  </a:extLst>
                </p:cNvPr>
                <p:cNvSpPr/>
                <p:nvPr/>
              </p:nvSpPr>
              <p:spPr>
                <a:xfrm>
                  <a:off x="2179914" y="2922587"/>
                  <a:ext cx="73778" cy="76877"/>
                </a:xfrm>
                <a:custGeom>
                  <a:avLst/>
                  <a:gdLst>
                    <a:gd name="connsiteX0" fmla="*/ 69065 w 73778"/>
                    <a:gd name="connsiteY0" fmla="*/ 15054 h 76877"/>
                    <a:gd name="connsiteX1" fmla="*/ 4412 w 73778"/>
                    <a:gd name="connsiteY1" fmla="*/ 19364 h 76877"/>
                    <a:gd name="connsiteX2" fmla="*/ 8722 w 73778"/>
                    <a:gd name="connsiteY2" fmla="*/ 66776 h 76877"/>
                    <a:gd name="connsiteX3" fmla="*/ 53979 w 73778"/>
                    <a:gd name="connsiteY3" fmla="*/ 73241 h 76877"/>
                    <a:gd name="connsiteX4" fmla="*/ 73375 w 73778"/>
                    <a:gd name="connsiteY4" fmla="*/ 27984 h 76877"/>
                    <a:gd name="connsiteX5" fmla="*/ 69065 w 73778"/>
                    <a:gd name="connsiteY5" fmla="*/ 15054 h 76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778" h="76877">
                      <a:moveTo>
                        <a:pt x="69065" y="15054"/>
                      </a:moveTo>
                      <a:cubicBezTo>
                        <a:pt x="56134" y="-8652"/>
                        <a:pt x="17343" y="-2187"/>
                        <a:pt x="4412" y="19364"/>
                      </a:cubicBezTo>
                      <a:cubicBezTo>
                        <a:pt x="-2053" y="30139"/>
                        <a:pt x="-2053" y="56000"/>
                        <a:pt x="8722" y="66776"/>
                      </a:cubicBezTo>
                      <a:cubicBezTo>
                        <a:pt x="19498" y="77551"/>
                        <a:pt x="43204" y="79706"/>
                        <a:pt x="53979" y="73241"/>
                      </a:cubicBezTo>
                      <a:cubicBezTo>
                        <a:pt x="69065" y="64621"/>
                        <a:pt x="75530" y="45225"/>
                        <a:pt x="73375" y="27984"/>
                      </a:cubicBezTo>
                      <a:cubicBezTo>
                        <a:pt x="71220" y="23674"/>
                        <a:pt x="71220" y="19364"/>
                        <a:pt x="69065" y="150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9" name="Graphic 8">
                <a:extLst>
                  <a:ext uri="{FF2B5EF4-FFF2-40B4-BE49-F238E27FC236}">
                    <a16:creationId xmlns:a16="http://schemas.microsoft.com/office/drawing/2014/main" id="{FD06F3A7-521D-7522-82A7-B41811139754}"/>
                  </a:ext>
                </a:extLst>
              </p:cNvPr>
              <p:cNvGrpSpPr/>
              <p:nvPr/>
            </p:nvGrpSpPr>
            <p:grpSpPr>
              <a:xfrm>
                <a:off x="2257208" y="2954881"/>
                <a:ext cx="125655" cy="131460"/>
                <a:chOff x="2257208" y="2954881"/>
                <a:chExt cx="125655" cy="131460"/>
              </a:xfrm>
            </p:grpSpPr>
            <p:grpSp>
              <p:nvGrpSpPr>
                <p:cNvPr id="80" name="Graphic 8">
                  <a:extLst>
                    <a:ext uri="{FF2B5EF4-FFF2-40B4-BE49-F238E27FC236}">
                      <a16:creationId xmlns:a16="http://schemas.microsoft.com/office/drawing/2014/main" id="{9C77FA51-DF62-C634-0B98-D19503CCDACB}"/>
                    </a:ext>
                  </a:extLst>
                </p:cNvPr>
                <p:cNvGrpSpPr/>
                <p:nvPr/>
              </p:nvGrpSpPr>
              <p:grpSpPr>
                <a:xfrm>
                  <a:off x="2257208" y="2954881"/>
                  <a:ext cx="125655" cy="131460"/>
                  <a:chOff x="2257208" y="2954881"/>
                  <a:chExt cx="125655" cy="131460"/>
                </a:xfrm>
              </p:grpSpPr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E9F993A1-6097-B1FC-9A55-9EF1ABE3CEE2}"/>
                      </a:ext>
                    </a:extLst>
                  </p:cNvPr>
                  <p:cNvSpPr/>
                  <p:nvPr/>
                </p:nvSpPr>
                <p:spPr>
                  <a:xfrm>
                    <a:off x="2268105" y="2968110"/>
                    <a:ext cx="106140" cy="105475"/>
                  </a:xfrm>
                  <a:custGeom>
                    <a:avLst/>
                    <a:gdLst>
                      <a:gd name="connsiteX0" fmla="*/ 99403 w 106140"/>
                      <a:gd name="connsiteY0" fmla="*/ 21253 h 105475"/>
                      <a:gd name="connsiteX1" fmla="*/ 6735 w 106140"/>
                      <a:gd name="connsiteY1" fmla="*/ 27718 h 105475"/>
                      <a:gd name="connsiteX2" fmla="*/ 13200 w 106140"/>
                      <a:gd name="connsiteY2" fmla="*/ 92370 h 105475"/>
                      <a:gd name="connsiteX3" fmla="*/ 77852 w 106140"/>
                      <a:gd name="connsiteY3" fmla="*/ 100991 h 105475"/>
                      <a:gd name="connsiteX4" fmla="*/ 105868 w 106140"/>
                      <a:gd name="connsiteY4" fmla="*/ 38493 h 105475"/>
                      <a:gd name="connsiteX5" fmla="*/ 99403 w 106140"/>
                      <a:gd name="connsiteY5" fmla="*/ 21253 h 105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140" h="105475">
                        <a:moveTo>
                          <a:pt x="99403" y="21253"/>
                        </a:moveTo>
                        <a:cubicBezTo>
                          <a:pt x="82163" y="-11073"/>
                          <a:pt x="28285" y="-4608"/>
                          <a:pt x="6735" y="27718"/>
                        </a:cubicBezTo>
                        <a:cubicBezTo>
                          <a:pt x="-4041" y="44959"/>
                          <a:pt x="-1886" y="79440"/>
                          <a:pt x="13200" y="92370"/>
                        </a:cubicBezTo>
                        <a:cubicBezTo>
                          <a:pt x="26130" y="105301"/>
                          <a:pt x="60612" y="109611"/>
                          <a:pt x="77852" y="100991"/>
                        </a:cubicBezTo>
                        <a:cubicBezTo>
                          <a:pt x="97248" y="88060"/>
                          <a:pt x="108023" y="60044"/>
                          <a:pt x="105868" y="38493"/>
                        </a:cubicBezTo>
                        <a:cubicBezTo>
                          <a:pt x="103713" y="32028"/>
                          <a:pt x="101558" y="25563"/>
                          <a:pt x="99403" y="21253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DB918325-1425-4FCF-0B1F-C6CD1F95FAA0}"/>
                      </a:ext>
                    </a:extLst>
                  </p:cNvPr>
                  <p:cNvSpPr/>
                  <p:nvPr/>
                </p:nvSpPr>
                <p:spPr>
                  <a:xfrm>
                    <a:off x="2257208" y="2954881"/>
                    <a:ext cx="125655" cy="131460"/>
                  </a:xfrm>
                  <a:custGeom>
                    <a:avLst/>
                    <a:gdLst>
                      <a:gd name="connsiteX0" fmla="*/ 62889 w 125655"/>
                      <a:gd name="connsiteY0" fmla="*/ 131460 h 131460"/>
                      <a:gd name="connsiteX1" fmla="*/ 62889 w 125655"/>
                      <a:gd name="connsiteY1" fmla="*/ 131460 h 131460"/>
                      <a:gd name="connsiteX2" fmla="*/ 15477 w 125655"/>
                      <a:gd name="connsiteY2" fmla="*/ 114219 h 131460"/>
                      <a:gd name="connsiteX3" fmla="*/ 9012 w 125655"/>
                      <a:gd name="connsiteY3" fmla="*/ 34481 h 131460"/>
                      <a:gd name="connsiteX4" fmla="*/ 71509 w 125655"/>
                      <a:gd name="connsiteY4" fmla="*/ 0 h 131460"/>
                      <a:gd name="connsiteX5" fmla="*/ 118921 w 125655"/>
                      <a:gd name="connsiteY5" fmla="*/ 28016 h 131460"/>
                      <a:gd name="connsiteX6" fmla="*/ 125386 w 125655"/>
                      <a:gd name="connsiteY6" fmla="*/ 49567 h 131460"/>
                      <a:gd name="connsiteX7" fmla="*/ 93060 w 125655"/>
                      <a:gd name="connsiteY7" fmla="*/ 122840 h 131460"/>
                      <a:gd name="connsiteX8" fmla="*/ 62889 w 125655"/>
                      <a:gd name="connsiteY8" fmla="*/ 131460 h 131460"/>
                      <a:gd name="connsiteX9" fmla="*/ 71509 w 125655"/>
                      <a:gd name="connsiteY9" fmla="*/ 23706 h 131460"/>
                      <a:gd name="connsiteX10" fmla="*/ 26252 w 125655"/>
                      <a:gd name="connsiteY10" fmla="*/ 47412 h 131460"/>
                      <a:gd name="connsiteX11" fmla="*/ 30563 w 125655"/>
                      <a:gd name="connsiteY11" fmla="*/ 99134 h 131460"/>
                      <a:gd name="connsiteX12" fmla="*/ 62889 w 125655"/>
                      <a:gd name="connsiteY12" fmla="*/ 109909 h 131460"/>
                      <a:gd name="connsiteX13" fmla="*/ 62889 w 125655"/>
                      <a:gd name="connsiteY13" fmla="*/ 109909 h 131460"/>
                      <a:gd name="connsiteX14" fmla="*/ 82285 w 125655"/>
                      <a:gd name="connsiteY14" fmla="*/ 105599 h 131460"/>
                      <a:gd name="connsiteX15" fmla="*/ 103835 w 125655"/>
                      <a:gd name="connsiteY15" fmla="*/ 51722 h 131460"/>
                      <a:gd name="connsiteX16" fmla="*/ 99525 w 125655"/>
                      <a:gd name="connsiteY16" fmla="*/ 38792 h 131460"/>
                      <a:gd name="connsiteX17" fmla="*/ 71509 w 125655"/>
                      <a:gd name="connsiteY17" fmla="*/ 23706 h 13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5655" h="131460">
                        <a:moveTo>
                          <a:pt x="62889" y="131460"/>
                        </a:moveTo>
                        <a:lnTo>
                          <a:pt x="62889" y="131460"/>
                        </a:lnTo>
                        <a:cubicBezTo>
                          <a:pt x="47803" y="131460"/>
                          <a:pt x="28408" y="127150"/>
                          <a:pt x="15477" y="114219"/>
                        </a:cubicBezTo>
                        <a:cubicBezTo>
                          <a:pt x="-3919" y="94823"/>
                          <a:pt x="-3919" y="56032"/>
                          <a:pt x="9012" y="34481"/>
                        </a:cubicBezTo>
                        <a:cubicBezTo>
                          <a:pt x="21942" y="12931"/>
                          <a:pt x="45648" y="0"/>
                          <a:pt x="71509" y="0"/>
                        </a:cubicBezTo>
                        <a:cubicBezTo>
                          <a:pt x="93060" y="0"/>
                          <a:pt x="110301" y="10775"/>
                          <a:pt x="118921" y="28016"/>
                        </a:cubicBezTo>
                        <a:cubicBezTo>
                          <a:pt x="123231" y="34481"/>
                          <a:pt x="123231" y="40946"/>
                          <a:pt x="125386" y="49567"/>
                        </a:cubicBezTo>
                        <a:cubicBezTo>
                          <a:pt x="127541" y="75428"/>
                          <a:pt x="116766" y="107754"/>
                          <a:pt x="93060" y="122840"/>
                        </a:cubicBezTo>
                        <a:cubicBezTo>
                          <a:pt x="82285" y="129305"/>
                          <a:pt x="71509" y="131460"/>
                          <a:pt x="62889" y="131460"/>
                        </a:cubicBezTo>
                        <a:close/>
                        <a:moveTo>
                          <a:pt x="71509" y="23706"/>
                        </a:moveTo>
                        <a:cubicBezTo>
                          <a:pt x="54268" y="23706"/>
                          <a:pt x="34873" y="32326"/>
                          <a:pt x="26252" y="47412"/>
                        </a:cubicBezTo>
                        <a:cubicBezTo>
                          <a:pt x="17632" y="60342"/>
                          <a:pt x="19787" y="88359"/>
                          <a:pt x="30563" y="99134"/>
                        </a:cubicBezTo>
                        <a:cubicBezTo>
                          <a:pt x="37028" y="105599"/>
                          <a:pt x="49958" y="109909"/>
                          <a:pt x="62889" y="109909"/>
                        </a:cubicBezTo>
                        <a:lnTo>
                          <a:pt x="62889" y="109909"/>
                        </a:lnTo>
                        <a:cubicBezTo>
                          <a:pt x="71509" y="109909"/>
                          <a:pt x="77974" y="107754"/>
                          <a:pt x="82285" y="105599"/>
                        </a:cubicBezTo>
                        <a:cubicBezTo>
                          <a:pt x="99525" y="94823"/>
                          <a:pt x="105990" y="71118"/>
                          <a:pt x="103835" y="51722"/>
                        </a:cubicBezTo>
                        <a:cubicBezTo>
                          <a:pt x="103835" y="47412"/>
                          <a:pt x="101680" y="40946"/>
                          <a:pt x="99525" y="38792"/>
                        </a:cubicBezTo>
                        <a:cubicBezTo>
                          <a:pt x="93060" y="25861"/>
                          <a:pt x="77974" y="23706"/>
                          <a:pt x="71509" y="23706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1B109539-71B4-06C3-932C-E51180D33E81}"/>
                    </a:ext>
                  </a:extLst>
                </p:cNvPr>
                <p:cNvSpPr/>
                <p:nvPr/>
              </p:nvSpPr>
              <p:spPr>
                <a:xfrm>
                  <a:off x="2276146" y="2989163"/>
                  <a:ext cx="49218" cy="54164"/>
                </a:xfrm>
                <a:custGeom>
                  <a:avLst/>
                  <a:gdLst>
                    <a:gd name="connsiteX0" fmla="*/ 48261 w 49218"/>
                    <a:gd name="connsiteY0" fmla="*/ 10975 h 54164"/>
                    <a:gd name="connsiteX1" fmla="*/ 3004 w 49218"/>
                    <a:gd name="connsiteY1" fmla="*/ 15286 h 54164"/>
                    <a:gd name="connsiteX2" fmla="*/ 5159 w 49218"/>
                    <a:gd name="connsiteY2" fmla="*/ 47612 h 54164"/>
                    <a:gd name="connsiteX3" fmla="*/ 35330 w 49218"/>
                    <a:gd name="connsiteY3" fmla="*/ 51922 h 54164"/>
                    <a:gd name="connsiteX4" fmla="*/ 48261 w 49218"/>
                    <a:gd name="connsiteY4" fmla="*/ 21751 h 54164"/>
                    <a:gd name="connsiteX5" fmla="*/ 48261 w 49218"/>
                    <a:gd name="connsiteY5" fmla="*/ 10975 h 54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218" h="54164">
                      <a:moveTo>
                        <a:pt x="48261" y="10975"/>
                      </a:moveTo>
                      <a:cubicBezTo>
                        <a:pt x="39640" y="-6265"/>
                        <a:pt x="13779" y="-1955"/>
                        <a:pt x="3004" y="15286"/>
                      </a:cubicBezTo>
                      <a:cubicBezTo>
                        <a:pt x="-1306" y="23906"/>
                        <a:pt x="-1306" y="41146"/>
                        <a:pt x="5159" y="47612"/>
                      </a:cubicBezTo>
                      <a:cubicBezTo>
                        <a:pt x="11624" y="54077"/>
                        <a:pt x="28865" y="56232"/>
                        <a:pt x="35330" y="51922"/>
                      </a:cubicBezTo>
                      <a:cubicBezTo>
                        <a:pt x="46106" y="45457"/>
                        <a:pt x="50416" y="32526"/>
                        <a:pt x="48261" y="21751"/>
                      </a:cubicBezTo>
                      <a:cubicBezTo>
                        <a:pt x="50416" y="17440"/>
                        <a:pt x="48261" y="13130"/>
                        <a:pt x="48261" y="109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4" name="Graphic 8">
              <a:extLst>
                <a:ext uri="{FF2B5EF4-FFF2-40B4-BE49-F238E27FC236}">
                  <a16:creationId xmlns:a16="http://schemas.microsoft.com/office/drawing/2014/main" id="{BEFB0C16-FB59-57CD-4179-1531BC37D594}"/>
                </a:ext>
              </a:extLst>
            </p:cNvPr>
            <p:cNvGrpSpPr/>
            <p:nvPr/>
          </p:nvGrpSpPr>
          <p:grpSpPr>
            <a:xfrm>
              <a:off x="5757992" y="6064665"/>
              <a:ext cx="226014" cy="206888"/>
              <a:chOff x="5757992" y="6064665"/>
              <a:chExt cx="226014" cy="206888"/>
            </a:xfrm>
          </p:grpSpPr>
          <p:grpSp>
            <p:nvGrpSpPr>
              <p:cNvPr id="85" name="Graphic 8">
                <a:extLst>
                  <a:ext uri="{FF2B5EF4-FFF2-40B4-BE49-F238E27FC236}">
                    <a16:creationId xmlns:a16="http://schemas.microsoft.com/office/drawing/2014/main" id="{1EE739AB-BE2B-8518-5838-A78D1C8262FC}"/>
                  </a:ext>
                </a:extLst>
              </p:cNvPr>
              <p:cNvGrpSpPr/>
              <p:nvPr/>
            </p:nvGrpSpPr>
            <p:grpSpPr>
              <a:xfrm>
                <a:off x="5757992" y="6064665"/>
                <a:ext cx="170430" cy="176717"/>
                <a:chOff x="5757992" y="6064665"/>
                <a:chExt cx="170430" cy="176717"/>
              </a:xfrm>
            </p:grpSpPr>
            <p:grpSp>
              <p:nvGrpSpPr>
                <p:cNvPr id="86" name="Graphic 8">
                  <a:extLst>
                    <a:ext uri="{FF2B5EF4-FFF2-40B4-BE49-F238E27FC236}">
                      <a16:creationId xmlns:a16="http://schemas.microsoft.com/office/drawing/2014/main" id="{99CF0B5F-2E9C-EFE3-F78D-B567D0296E6E}"/>
                    </a:ext>
                  </a:extLst>
                </p:cNvPr>
                <p:cNvGrpSpPr/>
                <p:nvPr/>
              </p:nvGrpSpPr>
              <p:grpSpPr>
                <a:xfrm>
                  <a:off x="5757992" y="6064665"/>
                  <a:ext cx="170430" cy="176717"/>
                  <a:chOff x="5757992" y="6064665"/>
                  <a:chExt cx="170430" cy="176717"/>
                </a:xfrm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ABCCC240-59AF-A319-9E3B-D093A883942E}"/>
                      </a:ext>
                    </a:extLst>
                  </p:cNvPr>
                  <p:cNvSpPr/>
                  <p:nvPr/>
                </p:nvSpPr>
                <p:spPr>
                  <a:xfrm>
                    <a:off x="5769277" y="6074095"/>
                    <a:ext cx="152192" cy="156225"/>
                  </a:xfrm>
                  <a:custGeom>
                    <a:avLst/>
                    <a:gdLst>
                      <a:gd name="connsiteX0" fmla="*/ 143342 w 152192"/>
                      <a:gd name="connsiteY0" fmla="*/ 31517 h 156225"/>
                      <a:gd name="connsiteX1" fmla="*/ 9727 w 152192"/>
                      <a:gd name="connsiteY1" fmla="*/ 42292 h 156225"/>
                      <a:gd name="connsiteX2" fmla="*/ 18347 w 152192"/>
                      <a:gd name="connsiteY2" fmla="*/ 137115 h 156225"/>
                      <a:gd name="connsiteX3" fmla="*/ 111015 w 152192"/>
                      <a:gd name="connsiteY3" fmla="*/ 147891 h 156225"/>
                      <a:gd name="connsiteX4" fmla="*/ 151962 w 152192"/>
                      <a:gd name="connsiteY4" fmla="*/ 55222 h 156225"/>
                      <a:gd name="connsiteX5" fmla="*/ 143342 w 152192"/>
                      <a:gd name="connsiteY5" fmla="*/ 31517 h 15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192" h="156225">
                        <a:moveTo>
                          <a:pt x="143342" y="31517"/>
                        </a:moveTo>
                        <a:cubicBezTo>
                          <a:pt x="117481" y="-18051"/>
                          <a:pt x="39898" y="-5120"/>
                          <a:pt x="9727" y="42292"/>
                        </a:cubicBezTo>
                        <a:cubicBezTo>
                          <a:pt x="-5359" y="65997"/>
                          <a:pt x="-3204" y="117720"/>
                          <a:pt x="18347" y="137115"/>
                        </a:cubicBezTo>
                        <a:cubicBezTo>
                          <a:pt x="37742" y="156511"/>
                          <a:pt x="87309" y="162976"/>
                          <a:pt x="111015" y="147891"/>
                        </a:cubicBezTo>
                        <a:cubicBezTo>
                          <a:pt x="141186" y="130650"/>
                          <a:pt x="154117" y="89703"/>
                          <a:pt x="151962" y="55222"/>
                        </a:cubicBezTo>
                        <a:cubicBezTo>
                          <a:pt x="149807" y="46602"/>
                          <a:pt x="147652" y="37982"/>
                          <a:pt x="143342" y="31517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F049A6B0-5912-66AF-EC4F-CFA00B568922}"/>
                      </a:ext>
                    </a:extLst>
                  </p:cNvPr>
                  <p:cNvSpPr/>
                  <p:nvPr/>
                </p:nvSpPr>
                <p:spPr>
                  <a:xfrm>
                    <a:off x="5757992" y="6064665"/>
                    <a:ext cx="170430" cy="176717"/>
                  </a:xfrm>
                  <a:custGeom>
                    <a:avLst/>
                    <a:gdLst>
                      <a:gd name="connsiteX0" fmla="*/ 85664 w 170430"/>
                      <a:gd name="connsiteY0" fmla="*/ 176717 h 176717"/>
                      <a:gd name="connsiteX1" fmla="*/ 85664 w 170430"/>
                      <a:gd name="connsiteY1" fmla="*/ 176717 h 176717"/>
                      <a:gd name="connsiteX2" fmla="*/ 21012 w 170430"/>
                      <a:gd name="connsiteY2" fmla="*/ 155166 h 176717"/>
                      <a:gd name="connsiteX3" fmla="*/ 10236 w 170430"/>
                      <a:gd name="connsiteY3" fmla="*/ 47412 h 176717"/>
                      <a:gd name="connsiteX4" fmla="*/ 96440 w 170430"/>
                      <a:gd name="connsiteY4" fmla="*/ 0 h 176717"/>
                      <a:gd name="connsiteX5" fmla="*/ 161092 w 170430"/>
                      <a:gd name="connsiteY5" fmla="*/ 36637 h 176717"/>
                      <a:gd name="connsiteX6" fmla="*/ 169712 w 170430"/>
                      <a:gd name="connsiteY6" fmla="*/ 66808 h 176717"/>
                      <a:gd name="connsiteX7" fmla="*/ 124456 w 170430"/>
                      <a:gd name="connsiteY7" fmla="*/ 168097 h 176717"/>
                      <a:gd name="connsiteX8" fmla="*/ 85664 w 170430"/>
                      <a:gd name="connsiteY8" fmla="*/ 176717 h 176717"/>
                      <a:gd name="connsiteX9" fmla="*/ 98595 w 170430"/>
                      <a:gd name="connsiteY9" fmla="*/ 21551 h 176717"/>
                      <a:gd name="connsiteX10" fmla="*/ 29632 w 170430"/>
                      <a:gd name="connsiteY10" fmla="*/ 58187 h 176717"/>
                      <a:gd name="connsiteX11" fmla="*/ 36097 w 170430"/>
                      <a:gd name="connsiteY11" fmla="*/ 140080 h 176717"/>
                      <a:gd name="connsiteX12" fmla="*/ 85664 w 170430"/>
                      <a:gd name="connsiteY12" fmla="*/ 155166 h 176717"/>
                      <a:gd name="connsiteX13" fmla="*/ 115835 w 170430"/>
                      <a:gd name="connsiteY13" fmla="*/ 148701 h 176717"/>
                      <a:gd name="connsiteX14" fmla="*/ 150317 w 170430"/>
                      <a:gd name="connsiteY14" fmla="*/ 66808 h 176717"/>
                      <a:gd name="connsiteX15" fmla="*/ 143851 w 170430"/>
                      <a:gd name="connsiteY15" fmla="*/ 45257 h 176717"/>
                      <a:gd name="connsiteX16" fmla="*/ 98595 w 170430"/>
                      <a:gd name="connsiteY16" fmla="*/ 21551 h 176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70430" h="176717">
                        <a:moveTo>
                          <a:pt x="85664" y="176717"/>
                        </a:moveTo>
                        <a:lnTo>
                          <a:pt x="85664" y="176717"/>
                        </a:lnTo>
                        <a:cubicBezTo>
                          <a:pt x="59803" y="176717"/>
                          <a:pt x="33942" y="168097"/>
                          <a:pt x="21012" y="155166"/>
                        </a:cubicBezTo>
                        <a:cubicBezTo>
                          <a:pt x="-4849" y="129305"/>
                          <a:pt x="-4849" y="73273"/>
                          <a:pt x="10236" y="47412"/>
                        </a:cubicBezTo>
                        <a:cubicBezTo>
                          <a:pt x="27477" y="19396"/>
                          <a:pt x="61958" y="0"/>
                          <a:pt x="96440" y="0"/>
                        </a:cubicBezTo>
                        <a:cubicBezTo>
                          <a:pt x="126611" y="0"/>
                          <a:pt x="150317" y="12931"/>
                          <a:pt x="161092" y="36637"/>
                        </a:cubicBezTo>
                        <a:cubicBezTo>
                          <a:pt x="165402" y="45257"/>
                          <a:pt x="167557" y="56032"/>
                          <a:pt x="169712" y="66808"/>
                        </a:cubicBezTo>
                        <a:cubicBezTo>
                          <a:pt x="174023" y="101289"/>
                          <a:pt x="158937" y="148701"/>
                          <a:pt x="124456" y="168097"/>
                        </a:cubicBezTo>
                        <a:cubicBezTo>
                          <a:pt x="113680" y="174562"/>
                          <a:pt x="98595" y="176717"/>
                          <a:pt x="85664" y="176717"/>
                        </a:cubicBezTo>
                        <a:close/>
                        <a:moveTo>
                          <a:pt x="98595" y="21551"/>
                        </a:moveTo>
                        <a:cubicBezTo>
                          <a:pt x="70578" y="21551"/>
                          <a:pt x="42563" y="36637"/>
                          <a:pt x="29632" y="58187"/>
                        </a:cubicBezTo>
                        <a:cubicBezTo>
                          <a:pt x="16701" y="77583"/>
                          <a:pt x="18857" y="122840"/>
                          <a:pt x="36097" y="140080"/>
                        </a:cubicBezTo>
                        <a:cubicBezTo>
                          <a:pt x="44718" y="148701"/>
                          <a:pt x="66268" y="155166"/>
                          <a:pt x="85664" y="155166"/>
                        </a:cubicBezTo>
                        <a:cubicBezTo>
                          <a:pt x="98595" y="155166"/>
                          <a:pt x="109370" y="153011"/>
                          <a:pt x="115835" y="148701"/>
                        </a:cubicBezTo>
                        <a:cubicBezTo>
                          <a:pt x="141696" y="133615"/>
                          <a:pt x="152472" y="94824"/>
                          <a:pt x="150317" y="66808"/>
                        </a:cubicBezTo>
                        <a:cubicBezTo>
                          <a:pt x="150317" y="58187"/>
                          <a:pt x="148162" y="51723"/>
                          <a:pt x="143851" y="45257"/>
                        </a:cubicBezTo>
                        <a:cubicBezTo>
                          <a:pt x="133076" y="23706"/>
                          <a:pt x="111525" y="21551"/>
                          <a:pt x="98595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66AA1C0C-7A72-21B6-40D0-00C25BBE06C3}"/>
                    </a:ext>
                  </a:extLst>
                </p:cNvPr>
                <p:cNvSpPr/>
                <p:nvPr/>
              </p:nvSpPr>
              <p:spPr>
                <a:xfrm>
                  <a:off x="5781057" y="6107799"/>
                  <a:ext cx="73778" cy="76877"/>
                </a:xfrm>
                <a:custGeom>
                  <a:avLst/>
                  <a:gdLst>
                    <a:gd name="connsiteX0" fmla="*/ 69065 w 73778"/>
                    <a:gd name="connsiteY0" fmla="*/ 15054 h 76877"/>
                    <a:gd name="connsiteX1" fmla="*/ 4412 w 73778"/>
                    <a:gd name="connsiteY1" fmla="*/ 19364 h 76877"/>
                    <a:gd name="connsiteX2" fmla="*/ 8722 w 73778"/>
                    <a:gd name="connsiteY2" fmla="*/ 66775 h 76877"/>
                    <a:gd name="connsiteX3" fmla="*/ 53979 w 73778"/>
                    <a:gd name="connsiteY3" fmla="*/ 73241 h 76877"/>
                    <a:gd name="connsiteX4" fmla="*/ 73375 w 73778"/>
                    <a:gd name="connsiteY4" fmla="*/ 27984 h 76877"/>
                    <a:gd name="connsiteX5" fmla="*/ 69065 w 73778"/>
                    <a:gd name="connsiteY5" fmla="*/ 15054 h 76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778" h="76877">
                      <a:moveTo>
                        <a:pt x="69065" y="15054"/>
                      </a:moveTo>
                      <a:cubicBezTo>
                        <a:pt x="56134" y="-8652"/>
                        <a:pt x="17343" y="-2187"/>
                        <a:pt x="4412" y="19364"/>
                      </a:cubicBezTo>
                      <a:cubicBezTo>
                        <a:pt x="-2053" y="30139"/>
                        <a:pt x="-2053" y="56000"/>
                        <a:pt x="8722" y="66775"/>
                      </a:cubicBezTo>
                      <a:cubicBezTo>
                        <a:pt x="19498" y="77551"/>
                        <a:pt x="43204" y="79706"/>
                        <a:pt x="53979" y="73241"/>
                      </a:cubicBezTo>
                      <a:cubicBezTo>
                        <a:pt x="69065" y="64620"/>
                        <a:pt x="75530" y="45225"/>
                        <a:pt x="73375" y="27984"/>
                      </a:cubicBezTo>
                      <a:cubicBezTo>
                        <a:pt x="71220" y="23674"/>
                        <a:pt x="71220" y="19364"/>
                        <a:pt x="69065" y="150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" name="Graphic 8">
                <a:extLst>
                  <a:ext uri="{FF2B5EF4-FFF2-40B4-BE49-F238E27FC236}">
                    <a16:creationId xmlns:a16="http://schemas.microsoft.com/office/drawing/2014/main" id="{30A5B4A2-F983-E062-DE25-021233F62F26}"/>
                  </a:ext>
                </a:extLst>
              </p:cNvPr>
              <p:cNvGrpSpPr/>
              <p:nvPr/>
            </p:nvGrpSpPr>
            <p:grpSpPr>
              <a:xfrm>
                <a:off x="5858350" y="6140093"/>
                <a:ext cx="125655" cy="131460"/>
                <a:chOff x="5858350" y="6140093"/>
                <a:chExt cx="125655" cy="131460"/>
              </a:xfrm>
            </p:grpSpPr>
            <p:grpSp>
              <p:nvGrpSpPr>
                <p:cNvPr id="91" name="Graphic 8">
                  <a:extLst>
                    <a:ext uri="{FF2B5EF4-FFF2-40B4-BE49-F238E27FC236}">
                      <a16:creationId xmlns:a16="http://schemas.microsoft.com/office/drawing/2014/main" id="{0D935EBD-65BD-D5C3-759F-3A55B963927A}"/>
                    </a:ext>
                  </a:extLst>
                </p:cNvPr>
                <p:cNvGrpSpPr/>
                <p:nvPr/>
              </p:nvGrpSpPr>
              <p:grpSpPr>
                <a:xfrm>
                  <a:off x="5858350" y="6140093"/>
                  <a:ext cx="125655" cy="131460"/>
                  <a:chOff x="5858350" y="6140093"/>
                  <a:chExt cx="125655" cy="131460"/>
                </a:xfrm>
              </p:grpSpPr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A3F29884-7E37-C079-A860-AA2D05E4729F}"/>
                      </a:ext>
                    </a:extLst>
                  </p:cNvPr>
                  <p:cNvSpPr/>
                  <p:nvPr/>
                </p:nvSpPr>
                <p:spPr>
                  <a:xfrm>
                    <a:off x="5869248" y="6153321"/>
                    <a:ext cx="106140" cy="105475"/>
                  </a:xfrm>
                  <a:custGeom>
                    <a:avLst/>
                    <a:gdLst>
                      <a:gd name="connsiteX0" fmla="*/ 99403 w 106140"/>
                      <a:gd name="connsiteY0" fmla="*/ 21253 h 105475"/>
                      <a:gd name="connsiteX1" fmla="*/ 6735 w 106140"/>
                      <a:gd name="connsiteY1" fmla="*/ 27718 h 105475"/>
                      <a:gd name="connsiteX2" fmla="*/ 13200 w 106140"/>
                      <a:gd name="connsiteY2" fmla="*/ 92371 h 105475"/>
                      <a:gd name="connsiteX3" fmla="*/ 77852 w 106140"/>
                      <a:gd name="connsiteY3" fmla="*/ 100991 h 105475"/>
                      <a:gd name="connsiteX4" fmla="*/ 105868 w 106140"/>
                      <a:gd name="connsiteY4" fmla="*/ 38494 h 105475"/>
                      <a:gd name="connsiteX5" fmla="*/ 99403 w 106140"/>
                      <a:gd name="connsiteY5" fmla="*/ 21253 h 105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140" h="105475">
                        <a:moveTo>
                          <a:pt x="99403" y="21253"/>
                        </a:moveTo>
                        <a:cubicBezTo>
                          <a:pt x="82163" y="-11073"/>
                          <a:pt x="28286" y="-4608"/>
                          <a:pt x="6735" y="27718"/>
                        </a:cubicBezTo>
                        <a:cubicBezTo>
                          <a:pt x="-4041" y="44959"/>
                          <a:pt x="-1886" y="79440"/>
                          <a:pt x="13200" y="92371"/>
                        </a:cubicBezTo>
                        <a:cubicBezTo>
                          <a:pt x="26130" y="105301"/>
                          <a:pt x="60612" y="109611"/>
                          <a:pt x="77852" y="100991"/>
                        </a:cubicBezTo>
                        <a:cubicBezTo>
                          <a:pt x="97248" y="88060"/>
                          <a:pt x="108024" y="60045"/>
                          <a:pt x="105868" y="38494"/>
                        </a:cubicBezTo>
                        <a:cubicBezTo>
                          <a:pt x="103713" y="32028"/>
                          <a:pt x="101558" y="25563"/>
                          <a:pt x="99403" y="21253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E99A4C19-F857-CF9A-6F6B-645E6F899C92}"/>
                      </a:ext>
                    </a:extLst>
                  </p:cNvPr>
                  <p:cNvSpPr/>
                  <p:nvPr/>
                </p:nvSpPr>
                <p:spPr>
                  <a:xfrm>
                    <a:off x="5858350" y="6140093"/>
                    <a:ext cx="125655" cy="131460"/>
                  </a:xfrm>
                  <a:custGeom>
                    <a:avLst/>
                    <a:gdLst>
                      <a:gd name="connsiteX0" fmla="*/ 62889 w 125655"/>
                      <a:gd name="connsiteY0" fmla="*/ 131460 h 131460"/>
                      <a:gd name="connsiteX1" fmla="*/ 62889 w 125655"/>
                      <a:gd name="connsiteY1" fmla="*/ 131460 h 131460"/>
                      <a:gd name="connsiteX2" fmla="*/ 15477 w 125655"/>
                      <a:gd name="connsiteY2" fmla="*/ 114220 h 131460"/>
                      <a:gd name="connsiteX3" fmla="*/ 9012 w 125655"/>
                      <a:gd name="connsiteY3" fmla="*/ 34481 h 131460"/>
                      <a:gd name="connsiteX4" fmla="*/ 71509 w 125655"/>
                      <a:gd name="connsiteY4" fmla="*/ 0 h 131460"/>
                      <a:gd name="connsiteX5" fmla="*/ 118921 w 125655"/>
                      <a:gd name="connsiteY5" fmla="*/ 28016 h 131460"/>
                      <a:gd name="connsiteX6" fmla="*/ 125386 w 125655"/>
                      <a:gd name="connsiteY6" fmla="*/ 49567 h 131460"/>
                      <a:gd name="connsiteX7" fmla="*/ 93060 w 125655"/>
                      <a:gd name="connsiteY7" fmla="*/ 122840 h 131460"/>
                      <a:gd name="connsiteX8" fmla="*/ 62889 w 125655"/>
                      <a:gd name="connsiteY8" fmla="*/ 131460 h 131460"/>
                      <a:gd name="connsiteX9" fmla="*/ 71509 w 125655"/>
                      <a:gd name="connsiteY9" fmla="*/ 23706 h 131460"/>
                      <a:gd name="connsiteX10" fmla="*/ 26252 w 125655"/>
                      <a:gd name="connsiteY10" fmla="*/ 47412 h 131460"/>
                      <a:gd name="connsiteX11" fmla="*/ 30562 w 125655"/>
                      <a:gd name="connsiteY11" fmla="*/ 99134 h 131460"/>
                      <a:gd name="connsiteX12" fmla="*/ 62889 w 125655"/>
                      <a:gd name="connsiteY12" fmla="*/ 109909 h 131460"/>
                      <a:gd name="connsiteX13" fmla="*/ 62889 w 125655"/>
                      <a:gd name="connsiteY13" fmla="*/ 109909 h 131460"/>
                      <a:gd name="connsiteX14" fmla="*/ 82285 w 125655"/>
                      <a:gd name="connsiteY14" fmla="*/ 105600 h 131460"/>
                      <a:gd name="connsiteX15" fmla="*/ 103835 w 125655"/>
                      <a:gd name="connsiteY15" fmla="*/ 51723 h 131460"/>
                      <a:gd name="connsiteX16" fmla="*/ 99525 w 125655"/>
                      <a:gd name="connsiteY16" fmla="*/ 38792 h 131460"/>
                      <a:gd name="connsiteX17" fmla="*/ 71509 w 125655"/>
                      <a:gd name="connsiteY17" fmla="*/ 23706 h 13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5655" h="131460">
                        <a:moveTo>
                          <a:pt x="62889" y="131460"/>
                        </a:moveTo>
                        <a:lnTo>
                          <a:pt x="62889" y="131460"/>
                        </a:lnTo>
                        <a:cubicBezTo>
                          <a:pt x="47803" y="131460"/>
                          <a:pt x="28408" y="127150"/>
                          <a:pt x="15477" y="114220"/>
                        </a:cubicBezTo>
                        <a:cubicBezTo>
                          <a:pt x="-3919" y="94824"/>
                          <a:pt x="-3919" y="56032"/>
                          <a:pt x="9012" y="34481"/>
                        </a:cubicBezTo>
                        <a:cubicBezTo>
                          <a:pt x="21942" y="12931"/>
                          <a:pt x="45648" y="0"/>
                          <a:pt x="71509" y="0"/>
                        </a:cubicBezTo>
                        <a:cubicBezTo>
                          <a:pt x="93060" y="0"/>
                          <a:pt x="110300" y="10775"/>
                          <a:pt x="118921" y="28016"/>
                        </a:cubicBezTo>
                        <a:cubicBezTo>
                          <a:pt x="121076" y="34481"/>
                          <a:pt x="123231" y="40947"/>
                          <a:pt x="125386" y="49567"/>
                        </a:cubicBezTo>
                        <a:cubicBezTo>
                          <a:pt x="127541" y="75428"/>
                          <a:pt x="116766" y="107754"/>
                          <a:pt x="93060" y="122840"/>
                        </a:cubicBezTo>
                        <a:cubicBezTo>
                          <a:pt x="82285" y="129305"/>
                          <a:pt x="71509" y="131460"/>
                          <a:pt x="62889" y="131460"/>
                        </a:cubicBezTo>
                        <a:close/>
                        <a:moveTo>
                          <a:pt x="71509" y="23706"/>
                        </a:moveTo>
                        <a:cubicBezTo>
                          <a:pt x="54268" y="23706"/>
                          <a:pt x="34873" y="32326"/>
                          <a:pt x="26252" y="47412"/>
                        </a:cubicBezTo>
                        <a:cubicBezTo>
                          <a:pt x="17632" y="60343"/>
                          <a:pt x="19787" y="88359"/>
                          <a:pt x="30562" y="99134"/>
                        </a:cubicBezTo>
                        <a:cubicBezTo>
                          <a:pt x="37028" y="105600"/>
                          <a:pt x="49958" y="109909"/>
                          <a:pt x="62889" y="109909"/>
                        </a:cubicBezTo>
                        <a:lnTo>
                          <a:pt x="62889" y="109909"/>
                        </a:lnTo>
                        <a:cubicBezTo>
                          <a:pt x="71509" y="109909"/>
                          <a:pt x="77974" y="107754"/>
                          <a:pt x="82285" y="105600"/>
                        </a:cubicBezTo>
                        <a:cubicBezTo>
                          <a:pt x="99525" y="94824"/>
                          <a:pt x="105990" y="71118"/>
                          <a:pt x="103835" y="51723"/>
                        </a:cubicBezTo>
                        <a:cubicBezTo>
                          <a:pt x="103835" y="47412"/>
                          <a:pt x="101680" y="40947"/>
                          <a:pt x="99525" y="38792"/>
                        </a:cubicBezTo>
                        <a:cubicBezTo>
                          <a:pt x="93060" y="25861"/>
                          <a:pt x="77974" y="23706"/>
                          <a:pt x="71509" y="23706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50A06932-9DC5-5520-78DC-A043DC72CEC1}"/>
                    </a:ext>
                  </a:extLst>
                </p:cNvPr>
                <p:cNvSpPr/>
                <p:nvPr/>
              </p:nvSpPr>
              <p:spPr>
                <a:xfrm>
                  <a:off x="5877289" y="6174374"/>
                  <a:ext cx="48799" cy="54164"/>
                </a:xfrm>
                <a:custGeom>
                  <a:avLst/>
                  <a:gdLst>
                    <a:gd name="connsiteX0" fmla="*/ 48260 w 48799"/>
                    <a:gd name="connsiteY0" fmla="*/ 10975 h 54164"/>
                    <a:gd name="connsiteX1" fmla="*/ 3004 w 48799"/>
                    <a:gd name="connsiteY1" fmla="*/ 15286 h 54164"/>
                    <a:gd name="connsiteX2" fmla="*/ 5159 w 48799"/>
                    <a:gd name="connsiteY2" fmla="*/ 47612 h 54164"/>
                    <a:gd name="connsiteX3" fmla="*/ 35330 w 48799"/>
                    <a:gd name="connsiteY3" fmla="*/ 51922 h 54164"/>
                    <a:gd name="connsiteX4" fmla="*/ 48260 w 48799"/>
                    <a:gd name="connsiteY4" fmla="*/ 21751 h 54164"/>
                    <a:gd name="connsiteX5" fmla="*/ 48260 w 48799"/>
                    <a:gd name="connsiteY5" fmla="*/ 10975 h 54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799" h="54164">
                      <a:moveTo>
                        <a:pt x="48260" y="10975"/>
                      </a:moveTo>
                      <a:cubicBezTo>
                        <a:pt x="39640" y="-6265"/>
                        <a:pt x="13779" y="-1955"/>
                        <a:pt x="3004" y="15286"/>
                      </a:cubicBezTo>
                      <a:cubicBezTo>
                        <a:pt x="-1306" y="23906"/>
                        <a:pt x="-1306" y="41146"/>
                        <a:pt x="5159" y="47612"/>
                      </a:cubicBezTo>
                      <a:cubicBezTo>
                        <a:pt x="11624" y="54077"/>
                        <a:pt x="28865" y="56232"/>
                        <a:pt x="35330" y="51922"/>
                      </a:cubicBezTo>
                      <a:cubicBezTo>
                        <a:pt x="46106" y="45457"/>
                        <a:pt x="50416" y="32526"/>
                        <a:pt x="48260" y="21751"/>
                      </a:cubicBezTo>
                      <a:cubicBezTo>
                        <a:pt x="48260" y="17441"/>
                        <a:pt x="48260" y="15286"/>
                        <a:pt x="48260" y="109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96" name="Graphic 8">
            <a:extLst>
              <a:ext uri="{FF2B5EF4-FFF2-40B4-BE49-F238E27FC236}">
                <a16:creationId xmlns:a16="http://schemas.microsoft.com/office/drawing/2014/main" id="{DF9AB335-4EA4-0785-9C4A-56D793EA4A97}"/>
              </a:ext>
            </a:extLst>
          </p:cNvPr>
          <p:cNvGrpSpPr/>
          <p:nvPr/>
        </p:nvGrpSpPr>
        <p:grpSpPr>
          <a:xfrm>
            <a:off x="669365" y="207152"/>
            <a:ext cx="1933047" cy="2256371"/>
            <a:chOff x="669365" y="207152"/>
            <a:chExt cx="1933047" cy="2256371"/>
          </a:xfrm>
        </p:grpSpPr>
        <p:grpSp>
          <p:nvGrpSpPr>
            <p:cNvPr id="97" name="Graphic 8">
              <a:extLst>
                <a:ext uri="{FF2B5EF4-FFF2-40B4-BE49-F238E27FC236}">
                  <a16:creationId xmlns:a16="http://schemas.microsoft.com/office/drawing/2014/main" id="{26B542F5-6AAF-6880-D7AF-97BA074D2C22}"/>
                </a:ext>
              </a:extLst>
            </p:cNvPr>
            <p:cNvGrpSpPr/>
            <p:nvPr/>
          </p:nvGrpSpPr>
          <p:grpSpPr>
            <a:xfrm>
              <a:off x="669365" y="207152"/>
              <a:ext cx="1933047" cy="2256371"/>
              <a:chOff x="669365" y="207152"/>
              <a:chExt cx="1933047" cy="2256371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7B5C9D0-333E-C8BE-5FE7-23646F1EDB6D}"/>
                  </a:ext>
                </a:extLst>
              </p:cNvPr>
              <p:cNvSpPr/>
              <p:nvPr/>
            </p:nvSpPr>
            <p:spPr>
              <a:xfrm>
                <a:off x="1075927" y="1110131"/>
                <a:ext cx="627816" cy="1336151"/>
              </a:xfrm>
              <a:custGeom>
                <a:avLst/>
                <a:gdLst>
                  <a:gd name="connsiteX0" fmla="*/ 108441 w 627816"/>
                  <a:gd name="connsiteY0" fmla="*/ 0 h 1336151"/>
                  <a:gd name="connsiteX1" fmla="*/ 367051 w 627816"/>
                  <a:gd name="connsiteY1" fmla="*/ 1336151 h 1336151"/>
                  <a:gd name="connsiteX2" fmla="*/ 390757 w 627816"/>
                  <a:gd name="connsiteY2" fmla="*/ 1318910 h 1336151"/>
                  <a:gd name="connsiteX3" fmla="*/ 513597 w 627816"/>
                  <a:gd name="connsiteY3" fmla="*/ 674541 h 1336151"/>
                  <a:gd name="connsiteX4" fmla="*/ 627816 w 627816"/>
                  <a:gd name="connsiteY4" fmla="*/ 584027 h 1336151"/>
                  <a:gd name="connsiteX5" fmla="*/ 108441 w 627816"/>
                  <a:gd name="connsiteY5" fmla="*/ 0 h 133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816" h="1336151">
                    <a:moveTo>
                      <a:pt x="108441" y="0"/>
                    </a:moveTo>
                    <a:cubicBezTo>
                      <a:pt x="108441" y="0"/>
                      <a:pt x="-262233" y="461188"/>
                      <a:pt x="367051" y="1336151"/>
                    </a:cubicBezTo>
                    <a:lnTo>
                      <a:pt x="390757" y="1318910"/>
                    </a:lnTo>
                    <a:lnTo>
                      <a:pt x="513597" y="674541"/>
                    </a:lnTo>
                    <a:lnTo>
                      <a:pt x="627816" y="584027"/>
                    </a:lnTo>
                    <a:lnTo>
                      <a:pt x="108441" y="0"/>
                    </a:lnTo>
                    <a:close/>
                  </a:path>
                </a:pathLst>
              </a:custGeom>
              <a:solidFill>
                <a:srgbClr val="EB5542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9" name="Graphic 8">
                <a:extLst>
                  <a:ext uri="{FF2B5EF4-FFF2-40B4-BE49-F238E27FC236}">
                    <a16:creationId xmlns:a16="http://schemas.microsoft.com/office/drawing/2014/main" id="{454AAA44-4D50-79E2-EDF8-F404141FDC2D}"/>
                  </a:ext>
                </a:extLst>
              </p:cNvPr>
              <p:cNvGrpSpPr/>
              <p:nvPr/>
            </p:nvGrpSpPr>
            <p:grpSpPr>
              <a:xfrm>
                <a:off x="1066147" y="1092890"/>
                <a:ext cx="654836" cy="1370632"/>
                <a:chOff x="1066147" y="1092890"/>
                <a:chExt cx="654836" cy="1370632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71731AA-26AF-4094-6C53-F205CCFB5A83}"/>
                    </a:ext>
                  </a:extLst>
                </p:cNvPr>
                <p:cNvSpPr/>
                <p:nvPr/>
              </p:nvSpPr>
              <p:spPr>
                <a:xfrm>
                  <a:off x="1075927" y="1110131"/>
                  <a:ext cx="627816" cy="1336151"/>
                </a:xfrm>
                <a:custGeom>
                  <a:avLst/>
                  <a:gdLst>
                    <a:gd name="connsiteX0" fmla="*/ 108441 w 627816"/>
                    <a:gd name="connsiteY0" fmla="*/ 0 h 1336151"/>
                    <a:gd name="connsiteX1" fmla="*/ 367051 w 627816"/>
                    <a:gd name="connsiteY1" fmla="*/ 1336151 h 1336151"/>
                    <a:gd name="connsiteX2" fmla="*/ 390757 w 627816"/>
                    <a:gd name="connsiteY2" fmla="*/ 1318910 h 1336151"/>
                    <a:gd name="connsiteX3" fmla="*/ 513597 w 627816"/>
                    <a:gd name="connsiteY3" fmla="*/ 674541 h 1336151"/>
                    <a:gd name="connsiteX4" fmla="*/ 627816 w 627816"/>
                    <a:gd name="connsiteY4" fmla="*/ 584027 h 1336151"/>
                    <a:gd name="connsiteX5" fmla="*/ 108441 w 627816"/>
                    <a:gd name="connsiteY5" fmla="*/ 0 h 1336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7816" h="1336151">
                      <a:moveTo>
                        <a:pt x="108441" y="0"/>
                      </a:moveTo>
                      <a:cubicBezTo>
                        <a:pt x="108441" y="0"/>
                        <a:pt x="-262233" y="461188"/>
                        <a:pt x="367051" y="1336151"/>
                      </a:cubicBezTo>
                      <a:lnTo>
                        <a:pt x="390757" y="1318910"/>
                      </a:lnTo>
                      <a:lnTo>
                        <a:pt x="513597" y="674541"/>
                      </a:lnTo>
                      <a:lnTo>
                        <a:pt x="627816" y="584027"/>
                      </a:lnTo>
                      <a:lnTo>
                        <a:pt x="108441" y="0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EB81F6CF-527F-ED42-14D7-DB34681BD7CC}"/>
                    </a:ext>
                  </a:extLst>
                </p:cNvPr>
                <p:cNvSpPr/>
                <p:nvPr/>
              </p:nvSpPr>
              <p:spPr>
                <a:xfrm>
                  <a:off x="1066147" y="1092890"/>
                  <a:ext cx="654836" cy="1370632"/>
                </a:xfrm>
                <a:custGeom>
                  <a:avLst/>
                  <a:gdLst>
                    <a:gd name="connsiteX0" fmla="*/ 374676 w 654836"/>
                    <a:gd name="connsiteY0" fmla="*/ 1370632 h 1370632"/>
                    <a:gd name="connsiteX1" fmla="*/ 368211 w 654836"/>
                    <a:gd name="connsiteY1" fmla="*/ 1362012 h 1370632"/>
                    <a:gd name="connsiteX2" fmla="*/ 1847 w 654836"/>
                    <a:gd name="connsiteY2" fmla="*/ 357744 h 1370632"/>
                    <a:gd name="connsiteX3" fmla="*/ 111756 w 654836"/>
                    <a:gd name="connsiteY3" fmla="*/ 10775 h 1370632"/>
                    <a:gd name="connsiteX4" fmla="*/ 120376 w 654836"/>
                    <a:gd name="connsiteY4" fmla="*/ 0 h 1370632"/>
                    <a:gd name="connsiteX5" fmla="*/ 654837 w 654836"/>
                    <a:gd name="connsiteY5" fmla="*/ 601268 h 1370632"/>
                    <a:gd name="connsiteX6" fmla="*/ 534152 w 654836"/>
                    <a:gd name="connsiteY6" fmla="*/ 698247 h 1370632"/>
                    <a:gd name="connsiteX7" fmla="*/ 411313 w 654836"/>
                    <a:gd name="connsiteY7" fmla="*/ 1342616 h 1370632"/>
                    <a:gd name="connsiteX8" fmla="*/ 374676 w 654836"/>
                    <a:gd name="connsiteY8" fmla="*/ 1370632 h 1370632"/>
                    <a:gd name="connsiteX9" fmla="*/ 120376 w 654836"/>
                    <a:gd name="connsiteY9" fmla="*/ 34481 h 1370632"/>
                    <a:gd name="connsiteX10" fmla="*/ 378986 w 654836"/>
                    <a:gd name="connsiteY10" fmla="*/ 1338306 h 1370632"/>
                    <a:gd name="connsiteX11" fmla="*/ 389762 w 654836"/>
                    <a:gd name="connsiteY11" fmla="*/ 1329686 h 1370632"/>
                    <a:gd name="connsiteX12" fmla="*/ 512601 w 654836"/>
                    <a:gd name="connsiteY12" fmla="*/ 687471 h 1370632"/>
                    <a:gd name="connsiteX13" fmla="*/ 622511 w 654836"/>
                    <a:gd name="connsiteY13" fmla="*/ 599113 h 1370632"/>
                    <a:gd name="connsiteX14" fmla="*/ 120376 w 654836"/>
                    <a:gd name="connsiteY14" fmla="*/ 34481 h 137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4836" h="1370632">
                      <a:moveTo>
                        <a:pt x="374676" y="1370632"/>
                      </a:moveTo>
                      <a:lnTo>
                        <a:pt x="368211" y="1362012"/>
                      </a:lnTo>
                      <a:cubicBezTo>
                        <a:pt x="187184" y="1112022"/>
                        <a:pt x="-21859" y="732728"/>
                        <a:pt x="1847" y="357744"/>
                      </a:cubicBezTo>
                      <a:cubicBezTo>
                        <a:pt x="16932" y="131460"/>
                        <a:pt x="107446" y="17241"/>
                        <a:pt x="111756" y="10775"/>
                      </a:cubicBezTo>
                      <a:lnTo>
                        <a:pt x="120376" y="0"/>
                      </a:lnTo>
                      <a:lnTo>
                        <a:pt x="654837" y="601268"/>
                      </a:lnTo>
                      <a:lnTo>
                        <a:pt x="534152" y="698247"/>
                      </a:lnTo>
                      <a:lnTo>
                        <a:pt x="411313" y="1342616"/>
                      </a:lnTo>
                      <a:lnTo>
                        <a:pt x="374676" y="1370632"/>
                      </a:lnTo>
                      <a:close/>
                      <a:moveTo>
                        <a:pt x="120376" y="34481"/>
                      </a:moveTo>
                      <a:cubicBezTo>
                        <a:pt x="72965" y="107754"/>
                        <a:pt x="-177025" y="558166"/>
                        <a:pt x="378986" y="1338306"/>
                      </a:cubicBezTo>
                      <a:lnTo>
                        <a:pt x="389762" y="1329686"/>
                      </a:lnTo>
                      <a:lnTo>
                        <a:pt x="512601" y="687471"/>
                      </a:lnTo>
                      <a:lnTo>
                        <a:pt x="622511" y="599113"/>
                      </a:lnTo>
                      <a:lnTo>
                        <a:pt x="120376" y="34481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CB1C7F3-ABA4-216B-A457-45D57938B927}"/>
                  </a:ext>
                </a:extLst>
              </p:cNvPr>
              <p:cNvSpPr/>
              <p:nvPr/>
            </p:nvSpPr>
            <p:spPr>
              <a:xfrm>
                <a:off x="1076614" y="1110131"/>
                <a:ext cx="627128" cy="1327530"/>
              </a:xfrm>
              <a:custGeom>
                <a:avLst/>
                <a:gdLst>
                  <a:gd name="connsiteX0" fmla="*/ 107754 w 627128"/>
                  <a:gd name="connsiteY0" fmla="*/ 0 h 1327530"/>
                  <a:gd name="connsiteX1" fmla="*/ 0 w 627128"/>
                  <a:gd name="connsiteY1" fmla="*/ 368519 h 1327530"/>
                  <a:gd name="connsiteX2" fmla="*/ 53877 w 627128"/>
                  <a:gd name="connsiteY2" fmla="*/ 329728 h 1327530"/>
                  <a:gd name="connsiteX3" fmla="*/ 379295 w 627128"/>
                  <a:gd name="connsiteY3" fmla="*/ 1327531 h 1327530"/>
                  <a:gd name="connsiteX4" fmla="*/ 510754 w 627128"/>
                  <a:gd name="connsiteY4" fmla="*/ 676696 h 1327530"/>
                  <a:gd name="connsiteX5" fmla="*/ 627129 w 627128"/>
                  <a:gd name="connsiteY5" fmla="*/ 584027 h 1327530"/>
                  <a:gd name="connsiteX6" fmla="*/ 107754 w 627128"/>
                  <a:gd name="connsiteY6" fmla="*/ 0 h 132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7128" h="1327530">
                    <a:moveTo>
                      <a:pt x="107754" y="0"/>
                    </a:moveTo>
                    <a:cubicBezTo>
                      <a:pt x="107754" y="0"/>
                      <a:pt x="6465" y="124995"/>
                      <a:pt x="0" y="368519"/>
                    </a:cubicBezTo>
                    <a:cubicBezTo>
                      <a:pt x="8620" y="344813"/>
                      <a:pt x="53877" y="301712"/>
                      <a:pt x="53877" y="329728"/>
                    </a:cubicBezTo>
                    <a:cubicBezTo>
                      <a:pt x="56032" y="846947"/>
                      <a:pt x="379295" y="1325376"/>
                      <a:pt x="379295" y="1327531"/>
                    </a:cubicBezTo>
                    <a:lnTo>
                      <a:pt x="510754" y="676696"/>
                    </a:lnTo>
                    <a:lnTo>
                      <a:pt x="627129" y="584027"/>
                    </a:lnTo>
                    <a:lnTo>
                      <a:pt x="107754" y="0"/>
                    </a:ln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3" name="Graphic 8">
                <a:extLst>
                  <a:ext uri="{FF2B5EF4-FFF2-40B4-BE49-F238E27FC236}">
                    <a16:creationId xmlns:a16="http://schemas.microsoft.com/office/drawing/2014/main" id="{A3827403-754B-CB52-F3CD-170C1EDC4388}"/>
                  </a:ext>
                </a:extLst>
              </p:cNvPr>
              <p:cNvGrpSpPr/>
              <p:nvPr/>
            </p:nvGrpSpPr>
            <p:grpSpPr>
              <a:xfrm>
                <a:off x="1386946" y="922639"/>
                <a:ext cx="1215466" cy="730572"/>
                <a:chOff x="1386946" y="922639"/>
                <a:chExt cx="1215466" cy="730572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BAB8EA3-6841-595B-D9EB-D67ABCEB75DC}"/>
                    </a:ext>
                  </a:extLst>
                </p:cNvPr>
                <p:cNvSpPr/>
                <p:nvPr/>
              </p:nvSpPr>
              <p:spPr>
                <a:xfrm>
                  <a:off x="1402031" y="934158"/>
                  <a:ext cx="1185295" cy="708277"/>
                </a:xfrm>
                <a:custGeom>
                  <a:avLst/>
                  <a:gdLst>
                    <a:gd name="connsiteX0" fmla="*/ 0 w 1185295"/>
                    <a:gd name="connsiteY0" fmla="*/ 20807 h 708277"/>
                    <a:gd name="connsiteX1" fmla="*/ 1185295 w 1185295"/>
                    <a:gd name="connsiteY1" fmla="*/ 691037 h 708277"/>
                    <a:gd name="connsiteX2" fmla="*/ 1161589 w 1185295"/>
                    <a:gd name="connsiteY2" fmla="*/ 708278 h 708277"/>
                    <a:gd name="connsiteX3" fmla="*/ 512910 w 1185295"/>
                    <a:gd name="connsiteY3" fmla="*/ 617764 h 708277"/>
                    <a:gd name="connsiteX4" fmla="*/ 387915 w 1185295"/>
                    <a:gd name="connsiteY4" fmla="*/ 697502 h 708277"/>
                    <a:gd name="connsiteX5" fmla="*/ 0 w 1185295"/>
                    <a:gd name="connsiteY5" fmla="*/ 20807 h 708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5295" h="708277">
                      <a:moveTo>
                        <a:pt x="0" y="20807"/>
                      </a:moveTo>
                      <a:cubicBezTo>
                        <a:pt x="0" y="20807"/>
                        <a:pt x="556011" y="-183926"/>
                        <a:pt x="1185295" y="691037"/>
                      </a:cubicBezTo>
                      <a:lnTo>
                        <a:pt x="1161589" y="708278"/>
                      </a:lnTo>
                      <a:lnTo>
                        <a:pt x="512910" y="617764"/>
                      </a:lnTo>
                      <a:lnTo>
                        <a:pt x="387915" y="697502"/>
                      </a:lnTo>
                      <a:lnTo>
                        <a:pt x="0" y="20807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0C6524D0-7707-0B1C-5837-77F0C439B246}"/>
                    </a:ext>
                  </a:extLst>
                </p:cNvPr>
                <p:cNvSpPr/>
                <p:nvPr/>
              </p:nvSpPr>
              <p:spPr>
                <a:xfrm>
                  <a:off x="1386946" y="922639"/>
                  <a:ext cx="1215466" cy="730572"/>
                </a:xfrm>
                <a:custGeom>
                  <a:avLst/>
                  <a:gdLst>
                    <a:gd name="connsiteX0" fmla="*/ 1178830 w 1215466"/>
                    <a:gd name="connsiteY0" fmla="*/ 730573 h 730572"/>
                    <a:gd name="connsiteX1" fmla="*/ 530150 w 1215466"/>
                    <a:gd name="connsiteY1" fmla="*/ 642215 h 730572"/>
                    <a:gd name="connsiteX2" fmla="*/ 398690 w 1215466"/>
                    <a:gd name="connsiteY2" fmla="*/ 726263 h 730572"/>
                    <a:gd name="connsiteX3" fmla="*/ 0 w 1215466"/>
                    <a:gd name="connsiteY3" fmla="*/ 25861 h 730572"/>
                    <a:gd name="connsiteX4" fmla="*/ 12931 w 1215466"/>
                    <a:gd name="connsiteY4" fmla="*/ 21551 h 730572"/>
                    <a:gd name="connsiteX5" fmla="*/ 170252 w 1215466"/>
                    <a:gd name="connsiteY5" fmla="*/ 0 h 730572"/>
                    <a:gd name="connsiteX6" fmla="*/ 1209001 w 1215466"/>
                    <a:gd name="connsiteY6" fmla="*/ 696092 h 730572"/>
                    <a:gd name="connsiteX7" fmla="*/ 1215466 w 1215466"/>
                    <a:gd name="connsiteY7" fmla="*/ 704712 h 730572"/>
                    <a:gd name="connsiteX8" fmla="*/ 1178830 w 1215466"/>
                    <a:gd name="connsiteY8" fmla="*/ 730573 h 730572"/>
                    <a:gd name="connsiteX9" fmla="*/ 523685 w 1215466"/>
                    <a:gd name="connsiteY9" fmla="*/ 618509 h 730572"/>
                    <a:gd name="connsiteX10" fmla="*/ 1172365 w 1215466"/>
                    <a:gd name="connsiteY10" fmla="*/ 709022 h 730572"/>
                    <a:gd name="connsiteX11" fmla="*/ 1183140 w 1215466"/>
                    <a:gd name="connsiteY11" fmla="*/ 700402 h 730572"/>
                    <a:gd name="connsiteX12" fmla="*/ 168096 w 1215466"/>
                    <a:gd name="connsiteY12" fmla="*/ 21551 h 730572"/>
                    <a:gd name="connsiteX13" fmla="*/ 30171 w 1215466"/>
                    <a:gd name="connsiteY13" fmla="*/ 38791 h 730572"/>
                    <a:gd name="connsiteX14" fmla="*/ 405155 w 1215466"/>
                    <a:gd name="connsiteY14" fmla="*/ 696092 h 730572"/>
                    <a:gd name="connsiteX15" fmla="*/ 523685 w 1215466"/>
                    <a:gd name="connsiteY15" fmla="*/ 618509 h 73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5466" h="730572">
                      <a:moveTo>
                        <a:pt x="1178830" y="730573"/>
                      </a:moveTo>
                      <a:lnTo>
                        <a:pt x="530150" y="642215"/>
                      </a:lnTo>
                      <a:lnTo>
                        <a:pt x="398690" y="726263"/>
                      </a:lnTo>
                      <a:lnTo>
                        <a:pt x="0" y="25861"/>
                      </a:lnTo>
                      <a:lnTo>
                        <a:pt x="12931" y="21551"/>
                      </a:lnTo>
                      <a:cubicBezTo>
                        <a:pt x="15086" y="21551"/>
                        <a:pt x="73273" y="0"/>
                        <a:pt x="170252" y="0"/>
                      </a:cubicBezTo>
                      <a:cubicBezTo>
                        <a:pt x="372829" y="0"/>
                        <a:pt x="775830" y="90513"/>
                        <a:pt x="1209001" y="696092"/>
                      </a:cubicBezTo>
                      <a:lnTo>
                        <a:pt x="1215466" y="704712"/>
                      </a:lnTo>
                      <a:lnTo>
                        <a:pt x="1178830" y="730573"/>
                      </a:lnTo>
                      <a:close/>
                      <a:moveTo>
                        <a:pt x="523685" y="618509"/>
                      </a:moveTo>
                      <a:lnTo>
                        <a:pt x="1172365" y="709022"/>
                      </a:lnTo>
                      <a:lnTo>
                        <a:pt x="1183140" y="700402"/>
                      </a:lnTo>
                      <a:cubicBezTo>
                        <a:pt x="756434" y="109909"/>
                        <a:pt x="364209" y="21551"/>
                        <a:pt x="168096" y="21551"/>
                      </a:cubicBezTo>
                      <a:cubicBezTo>
                        <a:pt x="99134" y="21551"/>
                        <a:pt x="51722" y="32326"/>
                        <a:pt x="30171" y="38791"/>
                      </a:cubicBezTo>
                      <a:lnTo>
                        <a:pt x="405155" y="696092"/>
                      </a:lnTo>
                      <a:lnTo>
                        <a:pt x="523685" y="618509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5D42DC7-7899-BDB7-7F68-5240EE570154}"/>
                  </a:ext>
                </a:extLst>
              </p:cNvPr>
              <p:cNvSpPr/>
              <p:nvPr/>
            </p:nvSpPr>
            <p:spPr>
              <a:xfrm>
                <a:off x="1402031" y="934051"/>
                <a:ext cx="1178829" cy="710540"/>
              </a:xfrm>
              <a:custGeom>
                <a:avLst/>
                <a:gdLst>
                  <a:gd name="connsiteX0" fmla="*/ 422396 w 1178829"/>
                  <a:gd name="connsiteY0" fmla="*/ 122203 h 710540"/>
                  <a:gd name="connsiteX1" fmla="*/ 258610 w 1178829"/>
                  <a:gd name="connsiteY1" fmla="*/ 7984 h 710540"/>
                  <a:gd name="connsiteX2" fmla="*/ 0 w 1178829"/>
                  <a:gd name="connsiteY2" fmla="*/ 20914 h 710540"/>
                  <a:gd name="connsiteX3" fmla="*/ 387915 w 1178829"/>
                  <a:gd name="connsiteY3" fmla="*/ 699765 h 710540"/>
                  <a:gd name="connsiteX4" fmla="*/ 512910 w 1178829"/>
                  <a:gd name="connsiteY4" fmla="*/ 620027 h 710540"/>
                  <a:gd name="connsiteX5" fmla="*/ 1161589 w 1178829"/>
                  <a:gd name="connsiteY5" fmla="*/ 710541 h 710540"/>
                  <a:gd name="connsiteX6" fmla="*/ 1178830 w 1178829"/>
                  <a:gd name="connsiteY6" fmla="*/ 697610 h 710540"/>
                  <a:gd name="connsiteX7" fmla="*/ 422396 w 1178829"/>
                  <a:gd name="connsiteY7" fmla="*/ 122203 h 71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829" h="710540">
                    <a:moveTo>
                      <a:pt x="422396" y="122203"/>
                    </a:moveTo>
                    <a:cubicBezTo>
                      <a:pt x="357744" y="98497"/>
                      <a:pt x="303867" y="55396"/>
                      <a:pt x="258610" y="7984"/>
                    </a:cubicBezTo>
                    <a:cubicBezTo>
                      <a:pt x="99134" y="-15722"/>
                      <a:pt x="0" y="20914"/>
                      <a:pt x="0" y="20914"/>
                    </a:cubicBezTo>
                    <a:lnTo>
                      <a:pt x="387915" y="699765"/>
                    </a:lnTo>
                    <a:lnTo>
                      <a:pt x="512910" y="620027"/>
                    </a:lnTo>
                    <a:lnTo>
                      <a:pt x="1161589" y="710541"/>
                    </a:lnTo>
                    <a:lnTo>
                      <a:pt x="1178830" y="697610"/>
                    </a:lnTo>
                    <a:cubicBezTo>
                      <a:pt x="1137884" y="663129"/>
                      <a:pt x="784450" y="253663"/>
                      <a:pt x="422396" y="122203"/>
                    </a:cubicBez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7" name="Graphic 8">
                <a:extLst>
                  <a:ext uri="{FF2B5EF4-FFF2-40B4-BE49-F238E27FC236}">
                    <a16:creationId xmlns:a16="http://schemas.microsoft.com/office/drawing/2014/main" id="{164B146F-BFA8-5D2F-CE02-5FAB50DD5136}"/>
                  </a:ext>
                </a:extLst>
              </p:cNvPr>
              <p:cNvGrpSpPr/>
              <p:nvPr/>
            </p:nvGrpSpPr>
            <p:grpSpPr>
              <a:xfrm>
                <a:off x="669365" y="207152"/>
                <a:ext cx="1530046" cy="1866301"/>
                <a:chOff x="669365" y="207152"/>
                <a:chExt cx="1530046" cy="186630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3D4770DD-78A3-5721-1A46-2CE8DA1D68A8}"/>
                    </a:ext>
                  </a:extLst>
                </p:cNvPr>
                <p:cNvSpPr/>
                <p:nvPr/>
              </p:nvSpPr>
              <p:spPr>
                <a:xfrm>
                  <a:off x="680588" y="217841"/>
                  <a:ext cx="1503738" cy="1840525"/>
                </a:xfrm>
                <a:custGeom>
                  <a:avLst/>
                  <a:gdLst>
                    <a:gd name="connsiteX0" fmla="*/ 100780 w 1503738"/>
                    <a:gd name="connsiteY0" fmla="*/ 86 h 1840525"/>
                    <a:gd name="connsiteX1" fmla="*/ 38283 w 1503738"/>
                    <a:gd name="connsiteY1" fmla="*/ 41032 h 1840525"/>
                    <a:gd name="connsiteX2" fmla="*/ 23197 w 1503738"/>
                    <a:gd name="connsiteY2" fmla="*/ 60428 h 1840525"/>
                    <a:gd name="connsiteX3" fmla="*/ 154657 w 1503738"/>
                    <a:gd name="connsiteY3" fmla="*/ 702642 h 1840525"/>
                    <a:gd name="connsiteX4" fmla="*/ 980054 w 1503738"/>
                    <a:gd name="connsiteY4" fmla="*/ 1840526 h 1840525"/>
                    <a:gd name="connsiteX5" fmla="*/ 1503739 w 1503738"/>
                    <a:gd name="connsiteY5" fmla="*/ 1461232 h 1840525"/>
                    <a:gd name="connsiteX6" fmla="*/ 678342 w 1503738"/>
                    <a:gd name="connsiteY6" fmla="*/ 323348 h 1840525"/>
                    <a:gd name="connsiteX7" fmla="*/ 100780 w 1503738"/>
                    <a:gd name="connsiteY7" fmla="*/ 86 h 184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3738" h="1840525">
                      <a:moveTo>
                        <a:pt x="100780" y="86"/>
                      </a:moveTo>
                      <a:cubicBezTo>
                        <a:pt x="77074" y="6551"/>
                        <a:pt x="55523" y="19481"/>
                        <a:pt x="38283" y="41032"/>
                      </a:cubicBezTo>
                      <a:cubicBezTo>
                        <a:pt x="31817" y="47497"/>
                        <a:pt x="27507" y="53963"/>
                        <a:pt x="23197" y="60428"/>
                      </a:cubicBezTo>
                      <a:cubicBezTo>
                        <a:pt x="-9129" y="161717"/>
                        <a:pt x="-37145" y="381535"/>
                        <a:pt x="154657" y="702642"/>
                      </a:cubicBezTo>
                      <a:lnTo>
                        <a:pt x="980054" y="1840526"/>
                      </a:lnTo>
                      <a:lnTo>
                        <a:pt x="1503739" y="1461232"/>
                      </a:lnTo>
                      <a:lnTo>
                        <a:pt x="678342" y="323348"/>
                      </a:lnTo>
                      <a:cubicBezTo>
                        <a:pt x="426197" y="34567"/>
                        <a:pt x="206379" y="-2069"/>
                        <a:pt x="100780" y="86"/>
                      </a:cubicBezTo>
                      <a:close/>
                    </a:path>
                  </a:pathLst>
                </a:custGeom>
                <a:solidFill>
                  <a:srgbClr val="FBFBFB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AF6F3B8-5C80-093E-35C5-B7984EF80516}"/>
                    </a:ext>
                  </a:extLst>
                </p:cNvPr>
                <p:cNvSpPr/>
                <p:nvPr/>
              </p:nvSpPr>
              <p:spPr>
                <a:xfrm>
                  <a:off x="669365" y="207152"/>
                  <a:ext cx="1530046" cy="1866301"/>
                </a:xfrm>
                <a:custGeom>
                  <a:avLst/>
                  <a:gdLst>
                    <a:gd name="connsiteX0" fmla="*/ 989121 w 1530046"/>
                    <a:gd name="connsiteY0" fmla="*/ 1866301 h 1866301"/>
                    <a:gd name="connsiteX1" fmla="*/ 157259 w 1530046"/>
                    <a:gd name="connsiteY1" fmla="*/ 719798 h 1866301"/>
                    <a:gd name="connsiteX2" fmla="*/ 23644 w 1530046"/>
                    <a:gd name="connsiteY2" fmla="*/ 68963 h 1866301"/>
                    <a:gd name="connsiteX3" fmla="*/ 23644 w 1530046"/>
                    <a:gd name="connsiteY3" fmla="*/ 66808 h 1866301"/>
                    <a:gd name="connsiteX4" fmla="*/ 40885 w 1530046"/>
                    <a:gd name="connsiteY4" fmla="*/ 43102 h 1866301"/>
                    <a:gd name="connsiteX5" fmla="*/ 107692 w 1530046"/>
                    <a:gd name="connsiteY5" fmla="*/ 0 h 1866301"/>
                    <a:gd name="connsiteX6" fmla="*/ 109848 w 1530046"/>
                    <a:gd name="connsiteY6" fmla="*/ 0 h 1866301"/>
                    <a:gd name="connsiteX7" fmla="*/ 118468 w 1530046"/>
                    <a:gd name="connsiteY7" fmla="*/ 0 h 1866301"/>
                    <a:gd name="connsiteX8" fmla="*/ 693875 w 1530046"/>
                    <a:gd name="connsiteY8" fmla="*/ 327573 h 1866301"/>
                    <a:gd name="connsiteX9" fmla="*/ 1530047 w 1530046"/>
                    <a:gd name="connsiteY9" fmla="*/ 1474076 h 1866301"/>
                    <a:gd name="connsiteX10" fmla="*/ 989121 w 1530046"/>
                    <a:gd name="connsiteY10" fmla="*/ 1866301 h 1866301"/>
                    <a:gd name="connsiteX11" fmla="*/ 45195 w 1530046"/>
                    <a:gd name="connsiteY11" fmla="*/ 75428 h 1866301"/>
                    <a:gd name="connsiteX12" fmla="*/ 174500 w 1530046"/>
                    <a:gd name="connsiteY12" fmla="*/ 706867 h 1866301"/>
                    <a:gd name="connsiteX13" fmla="*/ 993431 w 1530046"/>
                    <a:gd name="connsiteY13" fmla="*/ 1836130 h 1866301"/>
                    <a:gd name="connsiteX14" fmla="*/ 1499876 w 1530046"/>
                    <a:gd name="connsiteY14" fmla="*/ 1469766 h 1866301"/>
                    <a:gd name="connsiteX15" fmla="*/ 680944 w 1530046"/>
                    <a:gd name="connsiteY15" fmla="*/ 340503 h 1866301"/>
                    <a:gd name="connsiteX16" fmla="*/ 120623 w 1530046"/>
                    <a:gd name="connsiteY16" fmla="*/ 21551 h 1866301"/>
                    <a:gd name="connsiteX17" fmla="*/ 114158 w 1530046"/>
                    <a:gd name="connsiteY17" fmla="*/ 21551 h 1866301"/>
                    <a:gd name="connsiteX18" fmla="*/ 58126 w 1530046"/>
                    <a:gd name="connsiteY18" fmla="*/ 58187 h 1866301"/>
                    <a:gd name="connsiteX19" fmla="*/ 45195 w 1530046"/>
                    <a:gd name="connsiteY19" fmla="*/ 75428 h 1866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30046" h="1866301">
                      <a:moveTo>
                        <a:pt x="989121" y="1866301"/>
                      </a:moveTo>
                      <a:lnTo>
                        <a:pt x="157259" y="719798"/>
                      </a:lnTo>
                      <a:cubicBezTo>
                        <a:pt x="-38853" y="394380"/>
                        <a:pt x="-8682" y="172407"/>
                        <a:pt x="23644" y="68963"/>
                      </a:cubicBezTo>
                      <a:lnTo>
                        <a:pt x="23644" y="66808"/>
                      </a:lnTo>
                      <a:cubicBezTo>
                        <a:pt x="30110" y="58187"/>
                        <a:pt x="36575" y="49567"/>
                        <a:pt x="40885" y="43102"/>
                      </a:cubicBezTo>
                      <a:cubicBezTo>
                        <a:pt x="58126" y="23706"/>
                        <a:pt x="81831" y="8620"/>
                        <a:pt x="107692" y="0"/>
                      </a:cubicBezTo>
                      <a:lnTo>
                        <a:pt x="109848" y="0"/>
                      </a:lnTo>
                      <a:lnTo>
                        <a:pt x="118468" y="0"/>
                      </a:lnTo>
                      <a:cubicBezTo>
                        <a:pt x="226222" y="0"/>
                        <a:pt x="446040" y="43102"/>
                        <a:pt x="693875" y="327573"/>
                      </a:cubicBezTo>
                      <a:lnTo>
                        <a:pt x="1530047" y="1474076"/>
                      </a:lnTo>
                      <a:lnTo>
                        <a:pt x="989121" y="1866301"/>
                      </a:lnTo>
                      <a:close/>
                      <a:moveTo>
                        <a:pt x="45195" y="75428"/>
                      </a:moveTo>
                      <a:cubicBezTo>
                        <a:pt x="12869" y="176717"/>
                        <a:pt x="-15147" y="390070"/>
                        <a:pt x="174500" y="706867"/>
                      </a:cubicBezTo>
                      <a:lnTo>
                        <a:pt x="993431" y="1836130"/>
                      </a:lnTo>
                      <a:lnTo>
                        <a:pt x="1499876" y="1469766"/>
                      </a:lnTo>
                      <a:lnTo>
                        <a:pt x="680944" y="340503"/>
                      </a:lnTo>
                      <a:cubicBezTo>
                        <a:pt x="437420" y="62497"/>
                        <a:pt x="226222" y="21551"/>
                        <a:pt x="120623" y="21551"/>
                      </a:cubicBezTo>
                      <a:lnTo>
                        <a:pt x="114158" y="21551"/>
                      </a:lnTo>
                      <a:cubicBezTo>
                        <a:pt x="90452" y="28016"/>
                        <a:pt x="73211" y="40947"/>
                        <a:pt x="58126" y="58187"/>
                      </a:cubicBezTo>
                      <a:cubicBezTo>
                        <a:pt x="53815" y="62497"/>
                        <a:pt x="49505" y="68963"/>
                        <a:pt x="45195" y="75428"/>
                      </a:cubicBezTo>
                      <a:close/>
                    </a:path>
                  </a:pathLst>
                </a:custGeom>
                <a:solidFill>
                  <a:srgbClr val="A5A7A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86EBAC7-9FE5-359C-6B25-271CF7271217}"/>
                  </a:ext>
                </a:extLst>
              </p:cNvPr>
              <p:cNvSpPr/>
              <p:nvPr/>
            </p:nvSpPr>
            <p:spPr>
              <a:xfrm rot="-2157877">
                <a:off x="1351698" y="1506636"/>
                <a:ext cx="646540" cy="40947"/>
              </a:xfrm>
              <a:custGeom>
                <a:avLst/>
                <a:gdLst>
                  <a:gd name="connsiteX0" fmla="*/ 0 w 646540"/>
                  <a:gd name="connsiteY0" fmla="*/ 0 h 40947"/>
                  <a:gd name="connsiteX1" fmla="*/ 646541 w 646540"/>
                  <a:gd name="connsiteY1" fmla="*/ 0 h 40947"/>
                  <a:gd name="connsiteX2" fmla="*/ 646541 w 646540"/>
                  <a:gd name="connsiteY2" fmla="*/ 40948 h 40947"/>
                  <a:gd name="connsiteX3" fmla="*/ 0 w 646540"/>
                  <a:gd name="connsiteY3" fmla="*/ 40948 h 4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540" h="40947">
                    <a:moveTo>
                      <a:pt x="0" y="0"/>
                    </a:moveTo>
                    <a:lnTo>
                      <a:pt x="646541" y="0"/>
                    </a:lnTo>
                    <a:lnTo>
                      <a:pt x="646541" y="40948"/>
                    </a:lnTo>
                    <a:lnTo>
                      <a:pt x="0" y="40948"/>
                    </a:lnTo>
                    <a:close/>
                  </a:path>
                </a:pathLst>
              </a:custGeom>
              <a:solidFill>
                <a:srgbClr val="079BD7"/>
              </a:solidFill>
              <a:ln w="215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882FDF4-DB5D-0A83-40A4-1F83D3F9599E}"/>
                  </a:ext>
                </a:extLst>
              </p:cNvPr>
              <p:cNvSpPr/>
              <p:nvPr/>
            </p:nvSpPr>
            <p:spPr>
              <a:xfrm rot="-2158078">
                <a:off x="1288753" y="1433640"/>
                <a:ext cx="646488" cy="21549"/>
              </a:xfrm>
              <a:custGeom>
                <a:avLst/>
                <a:gdLst>
                  <a:gd name="connsiteX0" fmla="*/ 0 w 646488"/>
                  <a:gd name="connsiteY0" fmla="*/ 0 h 21549"/>
                  <a:gd name="connsiteX1" fmla="*/ 646488 w 646488"/>
                  <a:gd name="connsiteY1" fmla="*/ 0 h 21549"/>
                  <a:gd name="connsiteX2" fmla="*/ 646488 w 646488"/>
                  <a:gd name="connsiteY2" fmla="*/ 21550 h 21549"/>
                  <a:gd name="connsiteX3" fmla="*/ 0 w 646488"/>
                  <a:gd name="connsiteY3" fmla="*/ 21550 h 21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488" h="21549">
                    <a:moveTo>
                      <a:pt x="0" y="0"/>
                    </a:moveTo>
                    <a:lnTo>
                      <a:pt x="646488" y="0"/>
                    </a:lnTo>
                    <a:lnTo>
                      <a:pt x="646488" y="21550"/>
                    </a:lnTo>
                    <a:lnTo>
                      <a:pt x="0" y="21550"/>
                    </a:lnTo>
                    <a:close/>
                  </a:path>
                </a:pathLst>
              </a:custGeom>
              <a:solidFill>
                <a:srgbClr val="079BD7"/>
              </a:solidFill>
              <a:ln w="21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724803-989A-04AC-7DB7-F30F5A93660E}"/>
                  </a:ext>
                </a:extLst>
              </p:cNvPr>
              <p:cNvSpPr/>
              <p:nvPr/>
            </p:nvSpPr>
            <p:spPr>
              <a:xfrm>
                <a:off x="680588" y="217841"/>
                <a:ext cx="1503738" cy="1840525"/>
              </a:xfrm>
              <a:custGeom>
                <a:avLst/>
                <a:gdLst>
                  <a:gd name="connsiteX0" fmla="*/ 100780 w 1503738"/>
                  <a:gd name="connsiteY0" fmla="*/ 86 h 1840525"/>
                  <a:gd name="connsiteX1" fmla="*/ 38283 w 1503738"/>
                  <a:gd name="connsiteY1" fmla="*/ 41032 h 1840525"/>
                  <a:gd name="connsiteX2" fmla="*/ 23197 w 1503738"/>
                  <a:gd name="connsiteY2" fmla="*/ 60428 h 1840525"/>
                  <a:gd name="connsiteX3" fmla="*/ 154657 w 1503738"/>
                  <a:gd name="connsiteY3" fmla="*/ 702642 h 1840525"/>
                  <a:gd name="connsiteX4" fmla="*/ 980054 w 1503738"/>
                  <a:gd name="connsiteY4" fmla="*/ 1840526 h 1840525"/>
                  <a:gd name="connsiteX5" fmla="*/ 1503739 w 1503738"/>
                  <a:gd name="connsiteY5" fmla="*/ 1461232 h 1840525"/>
                  <a:gd name="connsiteX6" fmla="*/ 678342 w 1503738"/>
                  <a:gd name="connsiteY6" fmla="*/ 323348 h 1840525"/>
                  <a:gd name="connsiteX7" fmla="*/ 100780 w 1503738"/>
                  <a:gd name="connsiteY7" fmla="*/ 86 h 1840525"/>
                  <a:gd name="connsiteX8" fmla="*/ 835663 w 1503738"/>
                  <a:gd name="connsiteY8" fmla="*/ 1543125 h 1840525"/>
                  <a:gd name="connsiteX9" fmla="*/ 202069 w 1503738"/>
                  <a:gd name="connsiteY9" fmla="*/ 668161 h 1840525"/>
                  <a:gd name="connsiteX10" fmla="*/ 64144 w 1503738"/>
                  <a:gd name="connsiteY10" fmla="*/ 172492 h 1840525"/>
                  <a:gd name="connsiteX11" fmla="*/ 283962 w 1503738"/>
                  <a:gd name="connsiteY11" fmla="*/ 120770 h 1840525"/>
                  <a:gd name="connsiteX12" fmla="*/ 1053326 w 1503738"/>
                  <a:gd name="connsiteY12" fmla="*/ 1385804 h 1840525"/>
                  <a:gd name="connsiteX13" fmla="*/ 835663 w 1503738"/>
                  <a:gd name="connsiteY13" fmla="*/ 1543125 h 184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3738" h="1840525">
                    <a:moveTo>
                      <a:pt x="100780" y="86"/>
                    </a:moveTo>
                    <a:cubicBezTo>
                      <a:pt x="77074" y="6551"/>
                      <a:pt x="55523" y="19481"/>
                      <a:pt x="38283" y="41032"/>
                    </a:cubicBezTo>
                    <a:cubicBezTo>
                      <a:pt x="31817" y="47497"/>
                      <a:pt x="27507" y="53963"/>
                      <a:pt x="23197" y="60428"/>
                    </a:cubicBezTo>
                    <a:cubicBezTo>
                      <a:pt x="-9129" y="161717"/>
                      <a:pt x="-37145" y="381535"/>
                      <a:pt x="154657" y="702642"/>
                    </a:cubicBezTo>
                    <a:lnTo>
                      <a:pt x="980054" y="1840526"/>
                    </a:lnTo>
                    <a:lnTo>
                      <a:pt x="1503739" y="1461232"/>
                    </a:lnTo>
                    <a:lnTo>
                      <a:pt x="678342" y="323348"/>
                    </a:lnTo>
                    <a:cubicBezTo>
                      <a:pt x="426197" y="34567"/>
                      <a:pt x="206379" y="-2069"/>
                      <a:pt x="100780" y="86"/>
                    </a:cubicBezTo>
                    <a:close/>
                    <a:moveTo>
                      <a:pt x="835663" y="1543125"/>
                    </a:moveTo>
                    <a:cubicBezTo>
                      <a:pt x="835663" y="1543125"/>
                      <a:pt x="309823" y="816862"/>
                      <a:pt x="202069" y="668161"/>
                    </a:cubicBezTo>
                    <a:cubicBezTo>
                      <a:pt x="94315" y="519461"/>
                      <a:pt x="40438" y="247920"/>
                      <a:pt x="64144" y="172492"/>
                    </a:cubicBezTo>
                    <a:cubicBezTo>
                      <a:pt x="85694" y="97064"/>
                      <a:pt x="283962" y="120770"/>
                      <a:pt x="283962" y="120770"/>
                    </a:cubicBezTo>
                    <a:lnTo>
                      <a:pt x="1053326" y="1385804"/>
                    </a:lnTo>
                    <a:lnTo>
                      <a:pt x="835663" y="1543125"/>
                    </a:lnTo>
                    <a:close/>
                  </a:path>
                </a:pathLst>
              </a:custGeom>
              <a:solidFill>
                <a:srgbClr val="898B8E">
                  <a:alpha val="7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3" name="Graphic 8">
                <a:extLst>
                  <a:ext uri="{FF2B5EF4-FFF2-40B4-BE49-F238E27FC236}">
                    <a16:creationId xmlns:a16="http://schemas.microsoft.com/office/drawing/2014/main" id="{B3F3639E-B8BE-52B2-D78C-8784BEF0BB75}"/>
                  </a:ext>
                </a:extLst>
              </p:cNvPr>
              <p:cNvGrpSpPr/>
              <p:nvPr/>
            </p:nvGrpSpPr>
            <p:grpSpPr>
              <a:xfrm>
                <a:off x="1608919" y="1625196"/>
                <a:ext cx="730572" cy="635749"/>
                <a:chOff x="1608919" y="1625196"/>
                <a:chExt cx="730572" cy="635749"/>
              </a:xfrm>
            </p:grpSpPr>
            <p:grpSp>
              <p:nvGrpSpPr>
                <p:cNvPr id="114" name="Graphic 8">
                  <a:extLst>
                    <a:ext uri="{FF2B5EF4-FFF2-40B4-BE49-F238E27FC236}">
                      <a16:creationId xmlns:a16="http://schemas.microsoft.com/office/drawing/2014/main" id="{2ECA5B84-FFDD-0BBD-34E4-8991D09D6F96}"/>
                    </a:ext>
                  </a:extLst>
                </p:cNvPr>
                <p:cNvGrpSpPr/>
                <p:nvPr/>
              </p:nvGrpSpPr>
              <p:grpSpPr>
                <a:xfrm>
                  <a:off x="1608919" y="1875185"/>
                  <a:ext cx="387914" cy="385759"/>
                  <a:chOff x="1608919" y="1875185"/>
                  <a:chExt cx="387914" cy="385759"/>
                </a:xfrm>
              </p:grpSpPr>
              <p:grpSp>
                <p:nvGrpSpPr>
                  <p:cNvPr id="115" name="Graphic 8">
                    <a:extLst>
                      <a:ext uri="{FF2B5EF4-FFF2-40B4-BE49-F238E27FC236}">
                        <a16:creationId xmlns:a16="http://schemas.microsoft.com/office/drawing/2014/main" id="{06976FBC-EC0A-FAF4-4C84-1C06327FDB90}"/>
                      </a:ext>
                    </a:extLst>
                  </p:cNvPr>
                  <p:cNvGrpSpPr/>
                  <p:nvPr/>
                </p:nvGrpSpPr>
                <p:grpSpPr>
                  <a:xfrm>
                    <a:off x="1608919" y="1875185"/>
                    <a:ext cx="387914" cy="385759"/>
                    <a:chOff x="1608919" y="1875185"/>
                    <a:chExt cx="387914" cy="385759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4A070FA0-C8F1-D680-192F-34900F05D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1850" y="188811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E68A60B0-E17A-7269-688D-C6C400E02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8919" y="1875185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3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48701 h 385759"/>
                        <a:gd name="connsiteX13" fmla="*/ 135770 w 387914"/>
                        <a:gd name="connsiteY13" fmla="*/ 359899 h 385759"/>
                        <a:gd name="connsiteX14" fmla="*/ 258610 w 387914"/>
                        <a:gd name="connsiteY14" fmla="*/ 293091 h 385759"/>
                        <a:gd name="connsiteX15" fmla="*/ 359899 w 387914"/>
                        <a:gd name="connsiteY15" fmla="*/ 196112 h 385759"/>
                        <a:gd name="connsiteX16" fmla="*/ 193957 w 387914"/>
                        <a:gd name="connsiteY16" fmla="*/ 25861 h 385759"/>
                        <a:gd name="connsiteX17" fmla="*/ 25861 w 387914"/>
                        <a:gd name="connsiteY17" fmla="*/ 148701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3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3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48701"/>
                          </a:moveTo>
                          <a:cubicBezTo>
                            <a:pt x="36636" y="174562"/>
                            <a:pt x="71118" y="258610"/>
                            <a:pt x="135770" y="359899"/>
                          </a:cubicBezTo>
                          <a:cubicBezTo>
                            <a:pt x="153011" y="355589"/>
                            <a:pt x="202578" y="336193"/>
                            <a:pt x="258610" y="293091"/>
                          </a:cubicBezTo>
                          <a:cubicBezTo>
                            <a:pt x="318952" y="252145"/>
                            <a:pt x="351278" y="211198"/>
                            <a:pt x="359899" y="196112"/>
                          </a:cubicBezTo>
                          <a:cubicBezTo>
                            <a:pt x="284471" y="103444"/>
                            <a:pt x="215508" y="43102"/>
                            <a:pt x="193957" y="25861"/>
                          </a:cubicBezTo>
                          <a:lnTo>
                            <a:pt x="25861" y="148701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8" name="Graphic 8">
                    <a:extLst>
                      <a:ext uri="{FF2B5EF4-FFF2-40B4-BE49-F238E27FC236}">
                        <a16:creationId xmlns:a16="http://schemas.microsoft.com/office/drawing/2014/main" id="{90E27966-11E9-46E2-F41E-77609B0DE018}"/>
                      </a:ext>
                    </a:extLst>
                  </p:cNvPr>
                  <p:cNvGrpSpPr/>
                  <p:nvPr/>
                </p:nvGrpSpPr>
                <p:grpSpPr>
                  <a:xfrm>
                    <a:off x="1624005" y="1888116"/>
                    <a:ext cx="362053" cy="359898"/>
                    <a:chOff x="1624005" y="1888116"/>
                    <a:chExt cx="362053" cy="359898"/>
                  </a:xfrm>
                  <a:solidFill>
                    <a:srgbClr val="ADAFB2"/>
                  </a:solidFill>
                </p:grpSpPr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D5166C48-DE8B-F1BC-CBAD-D2425A7E8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4005" y="188811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1" y="172407"/>
                            <a:pt x="43102" y="228439"/>
                          </a:cubicBezTo>
                          <a:cubicBezTo>
                            <a:pt x="92669" y="211198"/>
                            <a:pt x="183182" y="168096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E254981C-BBBE-E63C-1355-1B2B46ED05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6673" y="2036816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1551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8738B8DE-6D90-16FE-7907-7D283C8539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0037" y="1982939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0" y="185337"/>
                            <a:pt x="21551" y="200423"/>
                          </a:cubicBezTo>
                          <a:cubicBezTo>
                            <a:pt x="71118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1289"/>
                            <a:pt x="51722" y="144390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F3D86BC-076B-6878-1CCB-55CCC55C2314}"/>
                      </a:ext>
                    </a:extLst>
                  </p:cNvPr>
                  <p:cNvSpPr/>
                  <p:nvPr/>
                </p:nvSpPr>
                <p:spPr>
                  <a:xfrm>
                    <a:off x="1654176" y="1987249"/>
                    <a:ext cx="137925" cy="249989"/>
                  </a:xfrm>
                  <a:custGeom>
                    <a:avLst/>
                    <a:gdLst>
                      <a:gd name="connsiteX0" fmla="*/ 12930 w 137925"/>
                      <a:gd name="connsiteY0" fmla="*/ 0 h 249989"/>
                      <a:gd name="connsiteX1" fmla="*/ 0 w 137925"/>
                      <a:gd name="connsiteY1" fmla="*/ 8620 h 249989"/>
                      <a:gd name="connsiteX2" fmla="*/ 53877 w 137925"/>
                      <a:gd name="connsiteY2" fmla="*/ 140080 h 249989"/>
                      <a:gd name="connsiteX3" fmla="*/ 114219 w 137925"/>
                      <a:gd name="connsiteY3" fmla="*/ 249990 h 249989"/>
                      <a:gd name="connsiteX4" fmla="*/ 137925 w 137925"/>
                      <a:gd name="connsiteY4" fmla="*/ 239214 h 249989"/>
                      <a:gd name="connsiteX5" fmla="*/ 12930 w 137925"/>
                      <a:gd name="connsiteY5" fmla="*/ 0 h 249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49989">
                        <a:moveTo>
                          <a:pt x="12930" y="0"/>
                        </a:moveTo>
                        <a:lnTo>
                          <a:pt x="0" y="8620"/>
                        </a:lnTo>
                        <a:cubicBezTo>
                          <a:pt x="19396" y="51722"/>
                          <a:pt x="32326" y="99134"/>
                          <a:pt x="53877" y="140080"/>
                        </a:cubicBezTo>
                        <a:cubicBezTo>
                          <a:pt x="73273" y="176717"/>
                          <a:pt x="92669" y="213353"/>
                          <a:pt x="114219" y="249990"/>
                        </a:cubicBezTo>
                        <a:cubicBezTo>
                          <a:pt x="120685" y="247834"/>
                          <a:pt x="129305" y="243524"/>
                          <a:pt x="137925" y="239214"/>
                        </a:cubicBezTo>
                        <a:cubicBezTo>
                          <a:pt x="90513" y="163786"/>
                          <a:pt x="49567" y="84048"/>
                          <a:pt x="1293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42D7F457-753A-4B2B-CE45-53B84BAB420C}"/>
                      </a:ext>
                    </a:extLst>
                  </p:cNvPr>
                  <p:cNvSpPr/>
                  <p:nvPr/>
                </p:nvSpPr>
                <p:spPr>
                  <a:xfrm>
                    <a:off x="1733914" y="1885961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1" y="99134"/>
                          <a:pt x="150856" y="245679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4" name="Graphic 8">
                  <a:extLst>
                    <a:ext uri="{FF2B5EF4-FFF2-40B4-BE49-F238E27FC236}">
                      <a16:creationId xmlns:a16="http://schemas.microsoft.com/office/drawing/2014/main" id="{4627A3CF-C2F8-0DDF-18C7-1A91C03395C8}"/>
                    </a:ext>
                  </a:extLst>
                </p:cNvPr>
                <p:cNvGrpSpPr/>
                <p:nvPr/>
              </p:nvGrpSpPr>
              <p:grpSpPr>
                <a:xfrm>
                  <a:off x="1951577" y="1625196"/>
                  <a:ext cx="387914" cy="385759"/>
                  <a:chOff x="1951577" y="1625196"/>
                  <a:chExt cx="387914" cy="385759"/>
                </a:xfrm>
              </p:grpSpPr>
              <p:grpSp>
                <p:nvGrpSpPr>
                  <p:cNvPr id="125" name="Graphic 8">
                    <a:extLst>
                      <a:ext uri="{FF2B5EF4-FFF2-40B4-BE49-F238E27FC236}">
                        <a16:creationId xmlns:a16="http://schemas.microsoft.com/office/drawing/2014/main" id="{CA3AA831-982C-ABFC-6CEB-333794D88D45}"/>
                      </a:ext>
                    </a:extLst>
                  </p:cNvPr>
                  <p:cNvGrpSpPr/>
                  <p:nvPr/>
                </p:nvGrpSpPr>
                <p:grpSpPr>
                  <a:xfrm>
                    <a:off x="1951577" y="1625196"/>
                    <a:ext cx="387914" cy="385759"/>
                    <a:chOff x="1951577" y="1625196"/>
                    <a:chExt cx="387914" cy="385759"/>
                  </a:xfrm>
                </p:grpSpPr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138FAE4A-2E44-88C7-C976-FE4A38E27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4508" y="163812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3B52F777-F1CF-F6E7-93B9-EC481DA86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1577" y="1625196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2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50856 h 385759"/>
                        <a:gd name="connsiteX13" fmla="*/ 135770 w 387914"/>
                        <a:gd name="connsiteY13" fmla="*/ 362054 h 385759"/>
                        <a:gd name="connsiteX14" fmla="*/ 258610 w 387914"/>
                        <a:gd name="connsiteY14" fmla="*/ 295246 h 385759"/>
                        <a:gd name="connsiteX15" fmla="*/ 359899 w 387914"/>
                        <a:gd name="connsiteY15" fmla="*/ 198268 h 385759"/>
                        <a:gd name="connsiteX16" fmla="*/ 193957 w 387914"/>
                        <a:gd name="connsiteY16" fmla="*/ 28016 h 385759"/>
                        <a:gd name="connsiteX17" fmla="*/ 25861 w 387914"/>
                        <a:gd name="connsiteY17" fmla="*/ 150856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2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2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50856"/>
                          </a:moveTo>
                          <a:cubicBezTo>
                            <a:pt x="36636" y="176717"/>
                            <a:pt x="71118" y="260765"/>
                            <a:pt x="135770" y="362054"/>
                          </a:cubicBezTo>
                          <a:cubicBezTo>
                            <a:pt x="153011" y="357744"/>
                            <a:pt x="202578" y="338348"/>
                            <a:pt x="258610" y="295246"/>
                          </a:cubicBezTo>
                          <a:cubicBezTo>
                            <a:pt x="318952" y="254300"/>
                            <a:pt x="351278" y="213353"/>
                            <a:pt x="359899" y="198268"/>
                          </a:cubicBezTo>
                          <a:cubicBezTo>
                            <a:pt x="284471" y="105599"/>
                            <a:pt x="215508" y="45257"/>
                            <a:pt x="193957" y="28016"/>
                          </a:cubicBezTo>
                          <a:lnTo>
                            <a:pt x="25861" y="150856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8" name="Graphic 8">
                    <a:extLst>
                      <a:ext uri="{FF2B5EF4-FFF2-40B4-BE49-F238E27FC236}">
                        <a16:creationId xmlns:a16="http://schemas.microsoft.com/office/drawing/2014/main" id="{F645ED01-9392-D87F-CE47-41B685E27D9C}"/>
                      </a:ext>
                    </a:extLst>
                  </p:cNvPr>
                  <p:cNvGrpSpPr/>
                  <p:nvPr/>
                </p:nvGrpSpPr>
                <p:grpSpPr>
                  <a:xfrm>
                    <a:off x="1966663" y="1638126"/>
                    <a:ext cx="362053" cy="362053"/>
                    <a:chOff x="1966663" y="1638126"/>
                    <a:chExt cx="362053" cy="362053"/>
                  </a:xfrm>
                  <a:solidFill>
                    <a:srgbClr val="ADAFB2"/>
                  </a:solidFill>
                </p:grpSpPr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5043A16A-A850-83A0-ACAC-79F077EF0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6663" y="163812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0" y="172407"/>
                            <a:pt x="43102" y="228439"/>
                          </a:cubicBezTo>
                          <a:cubicBezTo>
                            <a:pt x="92669" y="213353"/>
                            <a:pt x="183182" y="170252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1AF51883-3131-EC06-A73F-8A7050E04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9332" y="1788982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3706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6FB5B8AF-D039-C706-6799-0105E91D9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2695" y="1732950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1" y="185337"/>
                            <a:pt x="21551" y="200423"/>
                          </a:cubicBezTo>
                          <a:cubicBezTo>
                            <a:pt x="73273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3444"/>
                            <a:pt x="49567" y="146546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76F7BE2C-DF01-777D-D4D1-564D1B66B809}"/>
                      </a:ext>
                    </a:extLst>
                  </p:cNvPr>
                  <p:cNvSpPr/>
                  <p:nvPr/>
                </p:nvSpPr>
                <p:spPr>
                  <a:xfrm>
                    <a:off x="1996834" y="1739415"/>
                    <a:ext cx="137925" cy="252144"/>
                  </a:xfrm>
                  <a:custGeom>
                    <a:avLst/>
                    <a:gdLst>
                      <a:gd name="connsiteX0" fmla="*/ 12931 w 137925"/>
                      <a:gd name="connsiteY0" fmla="*/ 0 h 252144"/>
                      <a:gd name="connsiteX1" fmla="*/ 0 w 137925"/>
                      <a:gd name="connsiteY1" fmla="*/ 10775 h 252144"/>
                      <a:gd name="connsiteX2" fmla="*/ 53877 w 137925"/>
                      <a:gd name="connsiteY2" fmla="*/ 142235 h 252144"/>
                      <a:gd name="connsiteX3" fmla="*/ 114219 w 137925"/>
                      <a:gd name="connsiteY3" fmla="*/ 252145 h 252144"/>
                      <a:gd name="connsiteX4" fmla="*/ 137925 w 137925"/>
                      <a:gd name="connsiteY4" fmla="*/ 241369 h 252144"/>
                      <a:gd name="connsiteX5" fmla="*/ 12931 w 137925"/>
                      <a:gd name="connsiteY5" fmla="*/ 0 h 25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52144">
                        <a:moveTo>
                          <a:pt x="12931" y="0"/>
                        </a:moveTo>
                        <a:lnTo>
                          <a:pt x="0" y="10775"/>
                        </a:lnTo>
                        <a:cubicBezTo>
                          <a:pt x="19396" y="53877"/>
                          <a:pt x="32326" y="101289"/>
                          <a:pt x="53877" y="142235"/>
                        </a:cubicBezTo>
                        <a:cubicBezTo>
                          <a:pt x="73273" y="178872"/>
                          <a:pt x="92669" y="215508"/>
                          <a:pt x="114219" y="252145"/>
                        </a:cubicBezTo>
                        <a:cubicBezTo>
                          <a:pt x="120685" y="249990"/>
                          <a:pt x="129305" y="245679"/>
                          <a:pt x="137925" y="241369"/>
                        </a:cubicBezTo>
                        <a:cubicBezTo>
                          <a:pt x="90514" y="163786"/>
                          <a:pt x="47412" y="84048"/>
                          <a:pt x="1293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F35B6DFD-7F2D-2E58-D924-05D3A81DBD5A}"/>
                      </a:ext>
                    </a:extLst>
                  </p:cNvPr>
                  <p:cNvSpPr/>
                  <p:nvPr/>
                </p:nvSpPr>
                <p:spPr>
                  <a:xfrm>
                    <a:off x="2074417" y="1638126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2" y="96979"/>
                          <a:pt x="153011" y="243524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4" name="Graphic 8">
                <a:extLst>
                  <a:ext uri="{FF2B5EF4-FFF2-40B4-BE49-F238E27FC236}">
                    <a16:creationId xmlns:a16="http://schemas.microsoft.com/office/drawing/2014/main" id="{9640613F-CED1-5241-FCE0-2482BA38203F}"/>
                  </a:ext>
                </a:extLst>
              </p:cNvPr>
              <p:cNvGrpSpPr/>
              <p:nvPr/>
            </p:nvGrpSpPr>
            <p:grpSpPr>
              <a:xfrm>
                <a:off x="1498311" y="1457099"/>
                <a:ext cx="791614" cy="687471"/>
                <a:chOff x="1498311" y="1457099"/>
                <a:chExt cx="791614" cy="687471"/>
              </a:xfrm>
            </p:grpSpPr>
            <p:grpSp>
              <p:nvGrpSpPr>
                <p:cNvPr id="135" name="Graphic 8">
                  <a:extLst>
                    <a:ext uri="{FF2B5EF4-FFF2-40B4-BE49-F238E27FC236}">
                      <a16:creationId xmlns:a16="http://schemas.microsoft.com/office/drawing/2014/main" id="{A488F69B-6F5B-CCF2-D9D3-5F7E5B222A7E}"/>
                    </a:ext>
                  </a:extLst>
                </p:cNvPr>
                <p:cNvGrpSpPr/>
                <p:nvPr/>
              </p:nvGrpSpPr>
              <p:grpSpPr>
                <a:xfrm>
                  <a:off x="1498311" y="1457099"/>
                  <a:ext cx="791614" cy="687471"/>
                  <a:chOff x="1498311" y="1457099"/>
                  <a:chExt cx="791614" cy="687471"/>
                </a:xfrm>
              </p:grpSpPr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50C244B1-E070-4DA8-871F-7C0C1347245E}"/>
                      </a:ext>
                    </a:extLst>
                  </p:cNvPr>
                  <p:cNvSpPr/>
                  <p:nvPr/>
                </p:nvSpPr>
                <p:spPr>
                  <a:xfrm>
                    <a:off x="1507590" y="1467875"/>
                    <a:ext cx="767250" cy="661610"/>
                  </a:xfrm>
                  <a:custGeom>
                    <a:avLst/>
                    <a:gdLst>
                      <a:gd name="connsiteX0" fmla="*/ 767250 w 767250"/>
                      <a:gd name="connsiteY0" fmla="*/ 159476 h 661610"/>
                      <a:gd name="connsiteX1" fmla="*/ 521571 w 767250"/>
                      <a:gd name="connsiteY1" fmla="*/ 0 h 661610"/>
                      <a:gd name="connsiteX2" fmla="*/ 41 w 767250"/>
                      <a:gd name="connsiteY2" fmla="*/ 379294 h 661610"/>
                      <a:gd name="connsiteX3" fmla="*/ 75469 w 767250"/>
                      <a:gd name="connsiteY3" fmla="*/ 661610 h 661610"/>
                      <a:gd name="connsiteX4" fmla="*/ 435368 w 767250"/>
                      <a:gd name="connsiteY4" fmla="*/ 428861 h 661610"/>
                      <a:gd name="connsiteX5" fmla="*/ 767250 w 767250"/>
                      <a:gd name="connsiteY5" fmla="*/ 159476 h 66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7250" h="661610">
                        <a:moveTo>
                          <a:pt x="767250" y="159476"/>
                        </a:moveTo>
                        <a:cubicBezTo>
                          <a:pt x="657341" y="40947"/>
                          <a:pt x="521571" y="0"/>
                          <a:pt x="521571" y="0"/>
                        </a:cubicBezTo>
                        <a:lnTo>
                          <a:pt x="41" y="379294"/>
                        </a:lnTo>
                        <a:cubicBezTo>
                          <a:pt x="41" y="379294"/>
                          <a:pt x="-4269" y="521530"/>
                          <a:pt x="75469" y="661610"/>
                        </a:cubicBezTo>
                        <a:cubicBezTo>
                          <a:pt x="75469" y="661610"/>
                          <a:pt x="222014" y="588338"/>
                          <a:pt x="435368" y="428861"/>
                        </a:cubicBezTo>
                        <a:cubicBezTo>
                          <a:pt x="653031" y="275851"/>
                          <a:pt x="767250" y="159476"/>
                          <a:pt x="767250" y="159476"/>
                        </a:cubicBezTo>
                        <a:close/>
                      </a:path>
                    </a:pathLst>
                  </a:custGeom>
                  <a:solidFill>
                    <a:srgbClr val="3B3D3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14C5628F-1B1D-7383-AB3B-C29204ED5E5A}"/>
                      </a:ext>
                    </a:extLst>
                  </p:cNvPr>
                  <p:cNvSpPr/>
                  <p:nvPr/>
                </p:nvSpPr>
                <p:spPr>
                  <a:xfrm>
                    <a:off x="1498311" y="1457099"/>
                    <a:ext cx="791614" cy="687471"/>
                  </a:xfrm>
                  <a:custGeom>
                    <a:avLst/>
                    <a:gdLst>
                      <a:gd name="connsiteX0" fmla="*/ 80437 w 791614"/>
                      <a:gd name="connsiteY0" fmla="*/ 687471 h 687471"/>
                      <a:gd name="connsiteX1" fmla="*/ 76127 w 791614"/>
                      <a:gd name="connsiteY1" fmla="*/ 678851 h 687471"/>
                      <a:gd name="connsiteX2" fmla="*/ 699 w 791614"/>
                      <a:gd name="connsiteY2" fmla="*/ 390070 h 687471"/>
                      <a:gd name="connsiteX3" fmla="*/ 699 w 791614"/>
                      <a:gd name="connsiteY3" fmla="*/ 385760 h 687471"/>
                      <a:gd name="connsiteX4" fmla="*/ 5009 w 791614"/>
                      <a:gd name="connsiteY4" fmla="*/ 383605 h 687471"/>
                      <a:gd name="connsiteX5" fmla="*/ 530849 w 791614"/>
                      <a:gd name="connsiteY5" fmla="*/ 0 h 687471"/>
                      <a:gd name="connsiteX6" fmla="*/ 535160 w 791614"/>
                      <a:gd name="connsiteY6" fmla="*/ 2155 h 687471"/>
                      <a:gd name="connsiteX7" fmla="*/ 785149 w 791614"/>
                      <a:gd name="connsiteY7" fmla="*/ 163786 h 687471"/>
                      <a:gd name="connsiteX8" fmla="*/ 791614 w 791614"/>
                      <a:gd name="connsiteY8" fmla="*/ 172407 h 687471"/>
                      <a:gd name="connsiteX9" fmla="*/ 785149 w 791614"/>
                      <a:gd name="connsiteY9" fmla="*/ 178872 h 687471"/>
                      <a:gd name="connsiteX10" fmla="*/ 451111 w 791614"/>
                      <a:gd name="connsiteY10" fmla="*/ 450412 h 687471"/>
                      <a:gd name="connsiteX11" fmla="*/ 89058 w 791614"/>
                      <a:gd name="connsiteY11" fmla="*/ 683161 h 687471"/>
                      <a:gd name="connsiteX12" fmla="*/ 80437 w 791614"/>
                      <a:gd name="connsiteY12" fmla="*/ 687471 h 687471"/>
                      <a:gd name="connsiteX13" fmla="*/ 20095 w 791614"/>
                      <a:gd name="connsiteY13" fmla="*/ 396535 h 687471"/>
                      <a:gd name="connsiteX14" fmla="*/ 89058 w 791614"/>
                      <a:gd name="connsiteY14" fmla="*/ 659455 h 687471"/>
                      <a:gd name="connsiteX15" fmla="*/ 438181 w 791614"/>
                      <a:gd name="connsiteY15" fmla="*/ 433172 h 687471"/>
                      <a:gd name="connsiteX16" fmla="*/ 761443 w 791614"/>
                      <a:gd name="connsiteY16" fmla="*/ 170252 h 687471"/>
                      <a:gd name="connsiteX17" fmla="*/ 533005 w 791614"/>
                      <a:gd name="connsiteY17" fmla="*/ 23706 h 687471"/>
                      <a:gd name="connsiteX18" fmla="*/ 20095 w 791614"/>
                      <a:gd name="connsiteY18" fmla="*/ 396535 h 687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91614" h="687471">
                        <a:moveTo>
                          <a:pt x="80437" y="687471"/>
                        </a:moveTo>
                        <a:lnTo>
                          <a:pt x="76127" y="678851"/>
                        </a:lnTo>
                        <a:cubicBezTo>
                          <a:pt x="-3611" y="536616"/>
                          <a:pt x="-1456" y="396535"/>
                          <a:pt x="699" y="390070"/>
                        </a:cubicBezTo>
                        <a:lnTo>
                          <a:pt x="699" y="385760"/>
                        </a:lnTo>
                        <a:lnTo>
                          <a:pt x="5009" y="383605"/>
                        </a:lnTo>
                        <a:lnTo>
                          <a:pt x="530849" y="0"/>
                        </a:lnTo>
                        <a:lnTo>
                          <a:pt x="535160" y="2155"/>
                        </a:lnTo>
                        <a:cubicBezTo>
                          <a:pt x="541625" y="4310"/>
                          <a:pt x="675240" y="45257"/>
                          <a:pt x="785149" y="163786"/>
                        </a:cubicBezTo>
                        <a:lnTo>
                          <a:pt x="791614" y="172407"/>
                        </a:lnTo>
                        <a:lnTo>
                          <a:pt x="785149" y="178872"/>
                        </a:lnTo>
                        <a:cubicBezTo>
                          <a:pt x="782994" y="181027"/>
                          <a:pt x="666620" y="297401"/>
                          <a:pt x="451111" y="450412"/>
                        </a:cubicBezTo>
                        <a:cubicBezTo>
                          <a:pt x="239913" y="607733"/>
                          <a:pt x="91213" y="683161"/>
                          <a:pt x="89058" y="683161"/>
                        </a:cubicBezTo>
                        <a:lnTo>
                          <a:pt x="80437" y="687471"/>
                        </a:lnTo>
                        <a:close/>
                        <a:moveTo>
                          <a:pt x="20095" y="396535"/>
                        </a:moveTo>
                        <a:cubicBezTo>
                          <a:pt x="20095" y="422396"/>
                          <a:pt x="26560" y="540926"/>
                          <a:pt x="89058" y="659455"/>
                        </a:cubicBezTo>
                        <a:cubicBezTo>
                          <a:pt x="123539" y="640059"/>
                          <a:pt x="257154" y="566787"/>
                          <a:pt x="438181" y="433172"/>
                        </a:cubicBezTo>
                        <a:cubicBezTo>
                          <a:pt x="621363" y="303867"/>
                          <a:pt x="733427" y="198268"/>
                          <a:pt x="761443" y="170252"/>
                        </a:cubicBezTo>
                        <a:cubicBezTo>
                          <a:pt x="666620" y="73273"/>
                          <a:pt x="556711" y="32326"/>
                          <a:pt x="533005" y="23706"/>
                        </a:cubicBezTo>
                        <a:lnTo>
                          <a:pt x="20095" y="396535"/>
                        </a:lnTo>
                        <a:close/>
                      </a:path>
                    </a:pathLst>
                  </a:custGeom>
                  <a:solidFill>
                    <a:srgbClr val="33313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725D4BC2-41D0-B907-8F57-898B514ACB19}"/>
                    </a:ext>
                  </a:extLst>
                </p:cNvPr>
                <p:cNvSpPr/>
                <p:nvPr/>
              </p:nvSpPr>
              <p:spPr>
                <a:xfrm>
                  <a:off x="1509745" y="1825618"/>
                  <a:ext cx="109950" cy="303866"/>
                </a:xfrm>
                <a:custGeom>
                  <a:avLst/>
                  <a:gdLst>
                    <a:gd name="connsiteX0" fmla="*/ 28057 w 109950"/>
                    <a:gd name="connsiteY0" fmla="*/ 0 h 303866"/>
                    <a:gd name="connsiteX1" fmla="*/ 41 w 109950"/>
                    <a:gd name="connsiteY1" fmla="*/ 21551 h 303866"/>
                    <a:gd name="connsiteX2" fmla="*/ 75469 w 109950"/>
                    <a:gd name="connsiteY2" fmla="*/ 303867 h 303866"/>
                    <a:gd name="connsiteX3" fmla="*/ 109950 w 109950"/>
                    <a:gd name="connsiteY3" fmla="*/ 284471 h 303866"/>
                    <a:gd name="connsiteX4" fmla="*/ 28057 w 109950"/>
                    <a:gd name="connsiteY4" fmla="*/ 0 h 30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950" h="303866">
                      <a:moveTo>
                        <a:pt x="28057" y="0"/>
                      </a:moveTo>
                      <a:lnTo>
                        <a:pt x="41" y="21551"/>
                      </a:lnTo>
                      <a:cubicBezTo>
                        <a:pt x="41" y="21551"/>
                        <a:pt x="-4269" y="163786"/>
                        <a:pt x="75469" y="303867"/>
                      </a:cubicBezTo>
                      <a:cubicBezTo>
                        <a:pt x="75469" y="303867"/>
                        <a:pt x="88399" y="297401"/>
                        <a:pt x="109950" y="284471"/>
                      </a:cubicBezTo>
                      <a:cubicBezTo>
                        <a:pt x="64693" y="196112"/>
                        <a:pt x="38832" y="101289"/>
                        <a:pt x="28057" y="0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D46B3C1-BFCE-6898-B20D-0E452030FB8D}"/>
                    </a:ext>
                  </a:extLst>
                </p:cNvPr>
                <p:cNvSpPr/>
                <p:nvPr/>
              </p:nvSpPr>
              <p:spPr>
                <a:xfrm>
                  <a:off x="1893390" y="1467875"/>
                  <a:ext cx="383604" cy="310331"/>
                </a:xfrm>
                <a:custGeom>
                  <a:avLst/>
                  <a:gdLst>
                    <a:gd name="connsiteX0" fmla="*/ 211198 w 383604"/>
                    <a:gd name="connsiteY0" fmla="*/ 310332 h 310331"/>
                    <a:gd name="connsiteX1" fmla="*/ 383605 w 383604"/>
                    <a:gd name="connsiteY1" fmla="*/ 159476 h 310331"/>
                    <a:gd name="connsiteX2" fmla="*/ 137925 w 383604"/>
                    <a:gd name="connsiteY2" fmla="*/ 0 h 310331"/>
                    <a:gd name="connsiteX3" fmla="*/ 0 w 383604"/>
                    <a:gd name="connsiteY3" fmla="*/ 99134 h 310331"/>
                    <a:gd name="connsiteX4" fmla="*/ 211198 w 383604"/>
                    <a:gd name="connsiteY4" fmla="*/ 310332 h 310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604" h="310331">
                      <a:moveTo>
                        <a:pt x="211198" y="310332"/>
                      </a:moveTo>
                      <a:cubicBezTo>
                        <a:pt x="323262" y="219818"/>
                        <a:pt x="383605" y="159476"/>
                        <a:pt x="383605" y="159476"/>
                      </a:cubicBezTo>
                      <a:cubicBezTo>
                        <a:pt x="273695" y="40947"/>
                        <a:pt x="137925" y="0"/>
                        <a:pt x="137925" y="0"/>
                      </a:cubicBezTo>
                      <a:lnTo>
                        <a:pt x="0" y="99134"/>
                      </a:lnTo>
                      <a:cubicBezTo>
                        <a:pt x="81893" y="155166"/>
                        <a:pt x="148701" y="232749"/>
                        <a:pt x="211198" y="310332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" name="Graphic 8">
                <a:extLst>
                  <a:ext uri="{FF2B5EF4-FFF2-40B4-BE49-F238E27FC236}">
                    <a16:creationId xmlns:a16="http://schemas.microsoft.com/office/drawing/2014/main" id="{042F7AE9-C5D4-9B24-6A08-AD5D7C05B328}"/>
                  </a:ext>
                </a:extLst>
              </p:cNvPr>
              <p:cNvGrpSpPr/>
              <p:nvPr/>
            </p:nvGrpSpPr>
            <p:grpSpPr>
              <a:xfrm>
                <a:off x="1450788" y="1255209"/>
                <a:ext cx="580527" cy="762211"/>
                <a:chOff x="1450788" y="1255209"/>
                <a:chExt cx="580527" cy="762211"/>
              </a:xfrm>
            </p:grpSpPr>
            <p:grpSp>
              <p:nvGrpSpPr>
                <p:cNvPr id="141" name="Graphic 8">
                  <a:extLst>
                    <a:ext uri="{FF2B5EF4-FFF2-40B4-BE49-F238E27FC236}">
                      <a16:creationId xmlns:a16="http://schemas.microsoft.com/office/drawing/2014/main" id="{9C71DD62-CE0F-0B78-0D4D-0CB6DDEAD1F0}"/>
                    </a:ext>
                  </a:extLst>
                </p:cNvPr>
                <p:cNvGrpSpPr/>
                <p:nvPr/>
              </p:nvGrpSpPr>
              <p:grpSpPr>
                <a:xfrm>
                  <a:off x="1450788" y="1255209"/>
                  <a:ext cx="580527" cy="762211"/>
                  <a:chOff x="1450788" y="1255209"/>
                  <a:chExt cx="580527" cy="762211"/>
                </a:xfrm>
              </p:grpSpPr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CB86EEA0-D8EF-19B7-61BC-9C6504352CB6}"/>
                      </a:ext>
                    </a:extLst>
                  </p:cNvPr>
                  <p:cNvSpPr/>
                  <p:nvPr/>
                </p:nvSpPr>
                <p:spPr>
                  <a:xfrm>
                    <a:off x="1461564" y="1268495"/>
                    <a:ext cx="556959" cy="733839"/>
                  </a:xfrm>
                  <a:custGeom>
                    <a:avLst/>
                    <a:gdLst>
                      <a:gd name="connsiteX0" fmla="*/ 52532 w 556959"/>
                      <a:gd name="connsiteY0" fmla="*/ 3267 h 733839"/>
                      <a:gd name="connsiteX1" fmla="*/ 33136 w 556959"/>
                      <a:gd name="connsiteY1" fmla="*/ 11887 h 733839"/>
                      <a:gd name="connsiteX2" fmla="*/ 20206 w 556959"/>
                      <a:gd name="connsiteY2" fmla="*/ 29128 h 733839"/>
                      <a:gd name="connsiteX3" fmla="*/ 22361 w 556959"/>
                      <a:gd name="connsiteY3" fmla="*/ 231705 h 733839"/>
                      <a:gd name="connsiteX4" fmla="*/ 479238 w 556959"/>
                      <a:gd name="connsiteY4" fmla="*/ 686428 h 733839"/>
                      <a:gd name="connsiteX5" fmla="*/ 556821 w 556959"/>
                      <a:gd name="connsiteY5" fmla="*/ 733840 h 733839"/>
                      <a:gd name="connsiteX6" fmla="*/ 535270 w 556959"/>
                      <a:gd name="connsiteY6" fmla="*/ 645481 h 733839"/>
                      <a:gd name="connsiteX7" fmla="*/ 244334 w 556959"/>
                      <a:gd name="connsiteY7" fmla="*/ 67919 h 733839"/>
                      <a:gd name="connsiteX8" fmla="*/ 52532 w 556959"/>
                      <a:gd name="connsiteY8" fmla="*/ 3267 h 73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6959" h="733839">
                        <a:moveTo>
                          <a:pt x="52532" y="3267"/>
                        </a:moveTo>
                        <a:cubicBezTo>
                          <a:pt x="43912" y="5422"/>
                          <a:pt x="37446" y="7577"/>
                          <a:pt x="33136" y="11887"/>
                        </a:cubicBezTo>
                        <a:cubicBezTo>
                          <a:pt x="28826" y="16197"/>
                          <a:pt x="24516" y="20507"/>
                          <a:pt x="20206" y="29128"/>
                        </a:cubicBezTo>
                        <a:cubicBezTo>
                          <a:pt x="810" y="59299"/>
                          <a:pt x="-14276" y="117486"/>
                          <a:pt x="22361" y="231705"/>
                        </a:cubicBezTo>
                        <a:lnTo>
                          <a:pt x="479238" y="686428"/>
                        </a:lnTo>
                        <a:cubicBezTo>
                          <a:pt x="479238" y="686428"/>
                          <a:pt x="515875" y="723064"/>
                          <a:pt x="556821" y="733840"/>
                        </a:cubicBezTo>
                        <a:cubicBezTo>
                          <a:pt x="558976" y="690738"/>
                          <a:pt x="535270" y="645481"/>
                          <a:pt x="535270" y="645481"/>
                        </a:cubicBezTo>
                        <a:lnTo>
                          <a:pt x="244334" y="67919"/>
                        </a:lnTo>
                        <a:cubicBezTo>
                          <a:pt x="147356" y="-1043"/>
                          <a:pt x="87013" y="-5354"/>
                          <a:pt x="52532" y="3267"/>
                        </a:cubicBezTo>
                        <a:close/>
                      </a:path>
                    </a:pathLst>
                  </a:custGeom>
                  <a:solidFill>
                    <a:srgbClr val="EB554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4C0AB853-E7DE-0D2E-E43A-79199E625898}"/>
                      </a:ext>
                    </a:extLst>
                  </p:cNvPr>
                  <p:cNvSpPr/>
                  <p:nvPr/>
                </p:nvSpPr>
                <p:spPr>
                  <a:xfrm>
                    <a:off x="1450788" y="1255209"/>
                    <a:ext cx="580527" cy="762211"/>
                  </a:xfrm>
                  <a:custGeom>
                    <a:avLst/>
                    <a:gdLst>
                      <a:gd name="connsiteX0" fmla="*/ 578372 w 580527"/>
                      <a:gd name="connsiteY0" fmla="*/ 762212 h 762211"/>
                      <a:gd name="connsiteX1" fmla="*/ 565442 w 580527"/>
                      <a:gd name="connsiteY1" fmla="*/ 757902 h 762211"/>
                      <a:gd name="connsiteX2" fmla="*/ 483548 w 580527"/>
                      <a:gd name="connsiteY2" fmla="*/ 706180 h 762211"/>
                      <a:gd name="connsiteX3" fmla="*/ 22361 w 580527"/>
                      <a:gd name="connsiteY3" fmla="*/ 247147 h 762211"/>
                      <a:gd name="connsiteX4" fmla="*/ 22361 w 580527"/>
                      <a:gd name="connsiteY4" fmla="*/ 244992 h 762211"/>
                      <a:gd name="connsiteX5" fmla="*/ 20206 w 580527"/>
                      <a:gd name="connsiteY5" fmla="*/ 33794 h 762211"/>
                      <a:gd name="connsiteX6" fmla="*/ 35291 w 580527"/>
                      <a:gd name="connsiteY6" fmla="*/ 14398 h 762211"/>
                      <a:gd name="connsiteX7" fmla="*/ 37446 w 580527"/>
                      <a:gd name="connsiteY7" fmla="*/ 12243 h 762211"/>
                      <a:gd name="connsiteX8" fmla="*/ 58997 w 580527"/>
                      <a:gd name="connsiteY8" fmla="*/ 3623 h 762211"/>
                      <a:gd name="connsiteX9" fmla="*/ 259420 w 580527"/>
                      <a:gd name="connsiteY9" fmla="*/ 70430 h 762211"/>
                      <a:gd name="connsiteX10" fmla="*/ 261575 w 580527"/>
                      <a:gd name="connsiteY10" fmla="*/ 72585 h 762211"/>
                      <a:gd name="connsiteX11" fmla="*/ 556821 w 580527"/>
                      <a:gd name="connsiteY11" fmla="*/ 654457 h 762211"/>
                      <a:gd name="connsiteX12" fmla="*/ 580527 w 580527"/>
                      <a:gd name="connsiteY12" fmla="*/ 747126 h 762211"/>
                      <a:gd name="connsiteX13" fmla="*/ 578372 w 580527"/>
                      <a:gd name="connsiteY13" fmla="*/ 762212 h 762211"/>
                      <a:gd name="connsiteX14" fmla="*/ 41757 w 580527"/>
                      <a:gd name="connsiteY14" fmla="*/ 236371 h 762211"/>
                      <a:gd name="connsiteX15" fmla="*/ 498634 w 580527"/>
                      <a:gd name="connsiteY15" fmla="*/ 691094 h 762211"/>
                      <a:gd name="connsiteX16" fmla="*/ 556821 w 580527"/>
                      <a:gd name="connsiteY16" fmla="*/ 732040 h 762211"/>
                      <a:gd name="connsiteX17" fmla="*/ 537426 w 580527"/>
                      <a:gd name="connsiteY17" fmla="*/ 663078 h 762211"/>
                      <a:gd name="connsiteX18" fmla="*/ 246489 w 580527"/>
                      <a:gd name="connsiteY18" fmla="*/ 87671 h 762211"/>
                      <a:gd name="connsiteX19" fmla="*/ 91323 w 580527"/>
                      <a:gd name="connsiteY19" fmla="*/ 23018 h 762211"/>
                      <a:gd name="connsiteX20" fmla="*/ 65462 w 580527"/>
                      <a:gd name="connsiteY20" fmla="*/ 25173 h 762211"/>
                      <a:gd name="connsiteX21" fmla="*/ 48222 w 580527"/>
                      <a:gd name="connsiteY21" fmla="*/ 31639 h 762211"/>
                      <a:gd name="connsiteX22" fmla="*/ 37446 w 580527"/>
                      <a:gd name="connsiteY22" fmla="*/ 44569 h 762211"/>
                      <a:gd name="connsiteX23" fmla="*/ 41757 w 580527"/>
                      <a:gd name="connsiteY23" fmla="*/ 236371 h 762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0527" h="762211">
                        <a:moveTo>
                          <a:pt x="578372" y="762212"/>
                        </a:moveTo>
                        <a:lnTo>
                          <a:pt x="565442" y="757902"/>
                        </a:lnTo>
                        <a:cubicBezTo>
                          <a:pt x="522340" y="744971"/>
                          <a:pt x="485704" y="708335"/>
                          <a:pt x="483548" y="706180"/>
                        </a:cubicBezTo>
                        <a:lnTo>
                          <a:pt x="22361" y="247147"/>
                        </a:lnTo>
                        <a:lnTo>
                          <a:pt x="22361" y="244992"/>
                        </a:lnTo>
                        <a:cubicBezTo>
                          <a:pt x="-14276" y="128617"/>
                          <a:pt x="810" y="66120"/>
                          <a:pt x="20206" y="33794"/>
                        </a:cubicBezTo>
                        <a:cubicBezTo>
                          <a:pt x="24516" y="27329"/>
                          <a:pt x="28826" y="20863"/>
                          <a:pt x="35291" y="14398"/>
                        </a:cubicBezTo>
                        <a:lnTo>
                          <a:pt x="37446" y="12243"/>
                        </a:lnTo>
                        <a:cubicBezTo>
                          <a:pt x="43912" y="7933"/>
                          <a:pt x="52532" y="5778"/>
                          <a:pt x="58997" y="3623"/>
                        </a:cubicBezTo>
                        <a:cubicBezTo>
                          <a:pt x="110719" y="-9308"/>
                          <a:pt x="179682" y="12243"/>
                          <a:pt x="259420" y="70430"/>
                        </a:cubicBezTo>
                        <a:lnTo>
                          <a:pt x="261575" y="72585"/>
                        </a:lnTo>
                        <a:lnTo>
                          <a:pt x="556821" y="654457"/>
                        </a:lnTo>
                        <a:cubicBezTo>
                          <a:pt x="556821" y="656613"/>
                          <a:pt x="580527" y="704024"/>
                          <a:pt x="580527" y="747126"/>
                        </a:cubicBezTo>
                        <a:lnTo>
                          <a:pt x="578372" y="762212"/>
                        </a:lnTo>
                        <a:close/>
                        <a:moveTo>
                          <a:pt x="41757" y="236371"/>
                        </a:moveTo>
                        <a:lnTo>
                          <a:pt x="498634" y="691094"/>
                        </a:lnTo>
                        <a:cubicBezTo>
                          <a:pt x="498634" y="691094"/>
                          <a:pt x="524495" y="716955"/>
                          <a:pt x="556821" y="732040"/>
                        </a:cubicBezTo>
                        <a:cubicBezTo>
                          <a:pt x="552511" y="697559"/>
                          <a:pt x="537426" y="665233"/>
                          <a:pt x="537426" y="663078"/>
                        </a:cubicBezTo>
                        <a:lnTo>
                          <a:pt x="246489" y="87671"/>
                        </a:lnTo>
                        <a:cubicBezTo>
                          <a:pt x="186147" y="44569"/>
                          <a:pt x="134425" y="23018"/>
                          <a:pt x="91323" y="23018"/>
                        </a:cubicBezTo>
                        <a:cubicBezTo>
                          <a:pt x="82703" y="23018"/>
                          <a:pt x="74083" y="23018"/>
                          <a:pt x="65462" y="25173"/>
                        </a:cubicBezTo>
                        <a:cubicBezTo>
                          <a:pt x="58997" y="27329"/>
                          <a:pt x="54687" y="29484"/>
                          <a:pt x="48222" y="31639"/>
                        </a:cubicBezTo>
                        <a:cubicBezTo>
                          <a:pt x="43912" y="35949"/>
                          <a:pt x="41757" y="40259"/>
                          <a:pt x="37446" y="44569"/>
                        </a:cubicBezTo>
                        <a:cubicBezTo>
                          <a:pt x="20206" y="72585"/>
                          <a:pt x="7275" y="128617"/>
                          <a:pt x="41757" y="236371"/>
                        </a:cubicBezTo>
                        <a:close/>
                      </a:path>
                    </a:pathLst>
                  </a:custGeom>
                  <a:solidFill>
                    <a:srgbClr val="A3222A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163BAA63-5D54-EFA5-4D79-9399D1D168BF}"/>
                    </a:ext>
                  </a:extLst>
                </p:cNvPr>
                <p:cNvSpPr/>
                <p:nvPr/>
              </p:nvSpPr>
              <p:spPr>
                <a:xfrm>
                  <a:off x="1492545" y="1268495"/>
                  <a:ext cx="525978" cy="735994"/>
                </a:xfrm>
                <a:custGeom>
                  <a:avLst/>
                  <a:gdLst>
                    <a:gd name="connsiteX0" fmla="*/ 21551 w 525978"/>
                    <a:gd name="connsiteY0" fmla="*/ 3267 h 735994"/>
                    <a:gd name="connsiteX1" fmla="*/ 2155 w 525978"/>
                    <a:gd name="connsiteY1" fmla="*/ 11887 h 735994"/>
                    <a:gd name="connsiteX2" fmla="*/ 0 w 525978"/>
                    <a:gd name="connsiteY2" fmla="*/ 14042 h 735994"/>
                    <a:gd name="connsiteX3" fmla="*/ 523685 w 525978"/>
                    <a:gd name="connsiteY3" fmla="*/ 735995 h 735994"/>
                    <a:gd name="connsiteX4" fmla="*/ 525840 w 525978"/>
                    <a:gd name="connsiteY4" fmla="*/ 735995 h 735994"/>
                    <a:gd name="connsiteX5" fmla="*/ 504289 w 525978"/>
                    <a:gd name="connsiteY5" fmla="*/ 647636 h 735994"/>
                    <a:gd name="connsiteX6" fmla="*/ 213353 w 525978"/>
                    <a:gd name="connsiteY6" fmla="*/ 67919 h 735994"/>
                    <a:gd name="connsiteX7" fmla="*/ 21551 w 525978"/>
                    <a:gd name="connsiteY7" fmla="*/ 3267 h 73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5978" h="735994">
                      <a:moveTo>
                        <a:pt x="21551" y="3267"/>
                      </a:moveTo>
                      <a:cubicBezTo>
                        <a:pt x="12930" y="5422"/>
                        <a:pt x="6465" y="7577"/>
                        <a:pt x="2155" y="11887"/>
                      </a:cubicBezTo>
                      <a:cubicBezTo>
                        <a:pt x="2155" y="11887"/>
                        <a:pt x="2155" y="11887"/>
                        <a:pt x="0" y="14042"/>
                      </a:cubicBezTo>
                      <a:lnTo>
                        <a:pt x="523685" y="735995"/>
                      </a:lnTo>
                      <a:cubicBezTo>
                        <a:pt x="523685" y="735995"/>
                        <a:pt x="525840" y="735995"/>
                        <a:pt x="525840" y="735995"/>
                      </a:cubicBezTo>
                      <a:cubicBezTo>
                        <a:pt x="527995" y="692893"/>
                        <a:pt x="504289" y="647636"/>
                        <a:pt x="504289" y="647636"/>
                      </a:cubicBezTo>
                      <a:lnTo>
                        <a:pt x="213353" y="67919"/>
                      </a:lnTo>
                      <a:cubicBezTo>
                        <a:pt x="116374" y="-1043"/>
                        <a:pt x="56032" y="-5354"/>
                        <a:pt x="21551" y="3267"/>
                      </a:cubicBezTo>
                      <a:close/>
                    </a:path>
                  </a:pathLst>
                </a:custGeom>
                <a:solidFill>
                  <a:srgbClr val="575A5C">
                    <a:alpha val="4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C7D9E4B-C080-B6CD-6F98-7FF2BDF70B4D}"/>
                  </a:ext>
                </a:extLst>
              </p:cNvPr>
              <p:cNvSpPr/>
              <p:nvPr/>
            </p:nvSpPr>
            <p:spPr>
              <a:xfrm>
                <a:off x="787781" y="411884"/>
                <a:ext cx="633645" cy="1105557"/>
              </a:xfrm>
              <a:custGeom>
                <a:avLst/>
                <a:gdLst>
                  <a:gd name="connsiteX0" fmla="*/ 15137 w 633645"/>
                  <a:gd name="connsiteY0" fmla="*/ 0 h 1105557"/>
                  <a:gd name="connsiteX1" fmla="*/ 88410 w 633645"/>
                  <a:gd name="connsiteY1" fmla="*/ 394380 h 1105557"/>
                  <a:gd name="connsiteX2" fmla="*/ 599164 w 633645"/>
                  <a:gd name="connsiteY2" fmla="*/ 1105557 h 1105557"/>
                  <a:gd name="connsiteX3" fmla="*/ 633646 w 633645"/>
                  <a:gd name="connsiteY3" fmla="*/ 1079696 h 1105557"/>
                  <a:gd name="connsiteX4" fmla="*/ 239266 w 633645"/>
                  <a:gd name="connsiteY4" fmla="*/ 407311 h 1105557"/>
                  <a:gd name="connsiteX5" fmla="*/ 265127 w 633645"/>
                  <a:gd name="connsiteY5" fmla="*/ 351278 h 1105557"/>
                  <a:gd name="connsiteX6" fmla="*/ 15137 w 633645"/>
                  <a:gd name="connsiteY6" fmla="*/ 0 h 110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3645" h="1105557">
                    <a:moveTo>
                      <a:pt x="15137" y="0"/>
                    </a:moveTo>
                    <a:cubicBezTo>
                      <a:pt x="15137" y="0"/>
                      <a:pt x="-49515" y="172407"/>
                      <a:pt x="88410" y="394380"/>
                    </a:cubicBezTo>
                    <a:lnTo>
                      <a:pt x="599164" y="1105557"/>
                    </a:lnTo>
                    <a:lnTo>
                      <a:pt x="633646" y="1079696"/>
                    </a:lnTo>
                    <a:cubicBezTo>
                      <a:pt x="633646" y="1079696"/>
                      <a:pt x="211250" y="540926"/>
                      <a:pt x="239266" y="407311"/>
                    </a:cubicBezTo>
                    <a:lnTo>
                      <a:pt x="265127" y="351278"/>
                    </a:lnTo>
                    <a:lnTo>
                      <a:pt x="15137" y="0"/>
                    </a:lnTo>
                    <a:close/>
                  </a:path>
                </a:pathLst>
              </a:custGeom>
              <a:solidFill>
                <a:srgbClr val="FBFBFB">
                  <a:alpha val="4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raphic 8">
              <a:extLst>
                <a:ext uri="{FF2B5EF4-FFF2-40B4-BE49-F238E27FC236}">
                  <a16:creationId xmlns:a16="http://schemas.microsoft.com/office/drawing/2014/main" id="{069C33F8-3178-B203-7FD0-73C3C457F967}"/>
                </a:ext>
              </a:extLst>
            </p:cNvPr>
            <p:cNvGrpSpPr/>
            <p:nvPr/>
          </p:nvGrpSpPr>
          <p:grpSpPr>
            <a:xfrm>
              <a:off x="885833" y="515739"/>
              <a:ext cx="495780" cy="496391"/>
              <a:chOff x="885833" y="515739"/>
              <a:chExt cx="495780" cy="496391"/>
            </a:xfrm>
          </p:grpSpPr>
          <p:grpSp>
            <p:nvGrpSpPr>
              <p:cNvPr id="147" name="Graphic 8">
                <a:extLst>
                  <a:ext uri="{FF2B5EF4-FFF2-40B4-BE49-F238E27FC236}">
                    <a16:creationId xmlns:a16="http://schemas.microsoft.com/office/drawing/2014/main" id="{F9BD206E-D74E-09C2-ED6B-AF1227830F13}"/>
                  </a:ext>
                </a:extLst>
              </p:cNvPr>
              <p:cNvGrpSpPr/>
              <p:nvPr/>
            </p:nvGrpSpPr>
            <p:grpSpPr>
              <a:xfrm>
                <a:off x="885833" y="515739"/>
                <a:ext cx="495780" cy="496391"/>
                <a:chOff x="885833" y="515739"/>
                <a:chExt cx="495780" cy="496391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F7513482-8392-1C68-8556-D9C80AC67040}"/>
                    </a:ext>
                  </a:extLst>
                </p:cNvPr>
                <p:cNvSpPr/>
                <p:nvPr/>
              </p:nvSpPr>
              <p:spPr>
                <a:xfrm>
                  <a:off x="885833" y="515739"/>
                  <a:ext cx="495780" cy="496391"/>
                </a:xfrm>
                <a:custGeom>
                  <a:avLst/>
                  <a:gdLst>
                    <a:gd name="connsiteX0" fmla="*/ 449391 w 495780"/>
                    <a:gd name="connsiteY0" fmla="*/ 103033 h 496391"/>
                    <a:gd name="connsiteX1" fmla="*/ 393359 w 495780"/>
                    <a:gd name="connsiteY1" fmla="*/ 450001 h 496391"/>
                    <a:gd name="connsiteX2" fmla="*/ 46390 w 495780"/>
                    <a:gd name="connsiteY2" fmla="*/ 393969 h 496391"/>
                    <a:gd name="connsiteX3" fmla="*/ 102422 w 495780"/>
                    <a:gd name="connsiteY3" fmla="*/ 47001 h 496391"/>
                    <a:gd name="connsiteX4" fmla="*/ 449391 w 495780"/>
                    <a:gd name="connsiteY4" fmla="*/ 103033 h 496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780" h="496391">
                      <a:moveTo>
                        <a:pt x="449391" y="103033"/>
                      </a:moveTo>
                      <a:cubicBezTo>
                        <a:pt x="529129" y="215097"/>
                        <a:pt x="503268" y="370263"/>
                        <a:pt x="393359" y="450001"/>
                      </a:cubicBezTo>
                      <a:cubicBezTo>
                        <a:pt x="281294" y="529739"/>
                        <a:pt x="126128" y="503878"/>
                        <a:pt x="46390" y="393969"/>
                      </a:cubicBezTo>
                      <a:cubicBezTo>
                        <a:pt x="-33348" y="281905"/>
                        <a:pt x="-7487" y="126739"/>
                        <a:pt x="102422" y="47001"/>
                      </a:cubicBezTo>
                      <a:cubicBezTo>
                        <a:pt x="214487" y="-32737"/>
                        <a:pt x="369653" y="-9031"/>
                        <a:pt x="449391" y="103033"/>
                      </a:cubicBezTo>
                      <a:close/>
                    </a:path>
                  </a:pathLst>
                </a:custGeom>
                <a:solidFill>
                  <a:srgbClr val="898B8E">
                    <a:alpha val="7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5F951C40-E2A7-5B5E-1D5D-09B4244D952D}"/>
                    </a:ext>
                  </a:extLst>
                </p:cNvPr>
                <p:cNvSpPr/>
                <p:nvPr/>
              </p:nvSpPr>
              <p:spPr>
                <a:xfrm>
                  <a:off x="892491" y="518084"/>
                  <a:ext cx="465225" cy="463683"/>
                </a:xfrm>
                <a:custGeom>
                  <a:avLst/>
                  <a:gdLst>
                    <a:gd name="connsiteX0" fmla="*/ 421182 w 465225"/>
                    <a:gd name="connsiteY0" fmla="*/ 96378 h 463683"/>
                    <a:gd name="connsiteX1" fmla="*/ 367305 w 465225"/>
                    <a:gd name="connsiteY1" fmla="*/ 419640 h 463683"/>
                    <a:gd name="connsiteX2" fmla="*/ 44043 w 465225"/>
                    <a:gd name="connsiteY2" fmla="*/ 365763 h 463683"/>
                    <a:gd name="connsiteX3" fmla="*/ 97920 w 465225"/>
                    <a:gd name="connsiteY3" fmla="*/ 42501 h 463683"/>
                    <a:gd name="connsiteX4" fmla="*/ 421182 w 465225"/>
                    <a:gd name="connsiteY4" fmla="*/ 96378 h 46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225" h="463683">
                      <a:moveTo>
                        <a:pt x="421182" y="96378"/>
                      </a:moveTo>
                      <a:cubicBezTo>
                        <a:pt x="496610" y="199822"/>
                        <a:pt x="472904" y="346368"/>
                        <a:pt x="367305" y="419640"/>
                      </a:cubicBezTo>
                      <a:cubicBezTo>
                        <a:pt x="263861" y="495068"/>
                        <a:pt x="117316" y="471362"/>
                        <a:pt x="44043" y="365763"/>
                      </a:cubicBezTo>
                      <a:cubicBezTo>
                        <a:pt x="-31385" y="262319"/>
                        <a:pt x="-7679" y="115774"/>
                        <a:pt x="97920" y="42501"/>
                      </a:cubicBezTo>
                      <a:cubicBezTo>
                        <a:pt x="201364" y="-30772"/>
                        <a:pt x="345754" y="-7066"/>
                        <a:pt x="421182" y="96378"/>
                      </a:cubicBez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4B430B05-F8B1-119F-6BE6-21A14DA61FBE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341135 w 376247"/>
                    <a:gd name="connsiteY0" fmla="*/ 78215 h 376247"/>
                    <a:gd name="connsiteX1" fmla="*/ 298033 w 376247"/>
                    <a:gd name="connsiteY1" fmla="*/ 341135 h 376247"/>
                    <a:gd name="connsiteX2" fmla="*/ 35113 w 376247"/>
                    <a:gd name="connsiteY2" fmla="*/ 298033 h 376247"/>
                    <a:gd name="connsiteX3" fmla="*/ 78215 w 376247"/>
                    <a:gd name="connsiteY3" fmla="*/ 35113 h 376247"/>
                    <a:gd name="connsiteX4" fmla="*/ 341135 w 376247"/>
                    <a:gd name="connsiteY4" fmla="*/ 78215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247" h="376247">
                      <a:moveTo>
                        <a:pt x="341135" y="78215"/>
                      </a:moveTo>
                      <a:cubicBezTo>
                        <a:pt x="401477" y="162263"/>
                        <a:pt x="382081" y="280792"/>
                        <a:pt x="298033" y="341135"/>
                      </a:cubicBezTo>
                      <a:cubicBezTo>
                        <a:pt x="213985" y="401477"/>
                        <a:pt x="95455" y="382081"/>
                        <a:pt x="35113" y="298033"/>
                      </a:cubicBezTo>
                      <a:cubicBezTo>
                        <a:pt x="-25229" y="213985"/>
                        <a:pt x="-5834" y="95455"/>
                        <a:pt x="78215" y="35113"/>
                      </a:cubicBezTo>
                      <a:cubicBezTo>
                        <a:pt x="164418" y="-25229"/>
                        <a:pt x="280792" y="-5834"/>
                        <a:pt x="341135" y="78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BDC14E4-AB72-D377-0DB9-869A415D59E7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78215 w 376247"/>
                    <a:gd name="connsiteY0" fmla="*/ 35113 h 376247"/>
                    <a:gd name="connsiteX1" fmla="*/ 35113 w 376247"/>
                    <a:gd name="connsiteY1" fmla="*/ 298033 h 376247"/>
                    <a:gd name="connsiteX2" fmla="*/ 298033 w 376247"/>
                    <a:gd name="connsiteY2" fmla="*/ 341135 h 376247"/>
                    <a:gd name="connsiteX3" fmla="*/ 341135 w 376247"/>
                    <a:gd name="connsiteY3" fmla="*/ 78215 h 376247"/>
                    <a:gd name="connsiteX4" fmla="*/ 78215 w 376247"/>
                    <a:gd name="connsiteY4" fmla="*/ 35113 h 376247"/>
                    <a:gd name="connsiteX5" fmla="*/ 274327 w 376247"/>
                    <a:gd name="connsiteY5" fmla="*/ 306653 h 376247"/>
                    <a:gd name="connsiteX6" fmla="*/ 48043 w 376247"/>
                    <a:gd name="connsiteY6" fmla="*/ 270017 h 376247"/>
                    <a:gd name="connsiteX7" fmla="*/ 84680 w 376247"/>
                    <a:gd name="connsiteY7" fmla="*/ 43733 h 376247"/>
                    <a:gd name="connsiteX8" fmla="*/ 310963 w 376247"/>
                    <a:gd name="connsiteY8" fmla="*/ 80370 h 376247"/>
                    <a:gd name="connsiteX9" fmla="*/ 274327 w 376247"/>
                    <a:gd name="connsiteY9" fmla="*/ 306653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247" h="376247">
                      <a:moveTo>
                        <a:pt x="78215" y="35113"/>
                      </a:moveTo>
                      <a:cubicBezTo>
                        <a:pt x="-5834" y="95455"/>
                        <a:pt x="-25229" y="213985"/>
                        <a:pt x="35113" y="298033"/>
                      </a:cubicBezTo>
                      <a:cubicBezTo>
                        <a:pt x="95455" y="382081"/>
                        <a:pt x="213985" y="401477"/>
                        <a:pt x="298033" y="341135"/>
                      </a:cubicBezTo>
                      <a:cubicBezTo>
                        <a:pt x="382081" y="280792"/>
                        <a:pt x="401477" y="162263"/>
                        <a:pt x="341135" y="78215"/>
                      </a:cubicBezTo>
                      <a:cubicBezTo>
                        <a:pt x="280792" y="-5834"/>
                        <a:pt x="164418" y="-25229"/>
                        <a:pt x="78215" y="35113"/>
                      </a:cubicBezTo>
                      <a:close/>
                      <a:moveTo>
                        <a:pt x="274327" y="306653"/>
                      </a:moveTo>
                      <a:cubicBezTo>
                        <a:pt x="201054" y="358375"/>
                        <a:pt x="99765" y="341135"/>
                        <a:pt x="48043" y="270017"/>
                      </a:cubicBezTo>
                      <a:cubicBezTo>
                        <a:pt x="-3679" y="196744"/>
                        <a:pt x="13562" y="95455"/>
                        <a:pt x="84680" y="43733"/>
                      </a:cubicBezTo>
                      <a:cubicBezTo>
                        <a:pt x="157953" y="-7989"/>
                        <a:pt x="259241" y="7097"/>
                        <a:pt x="310963" y="80370"/>
                      </a:cubicBezTo>
                      <a:cubicBezTo>
                        <a:pt x="364840" y="153642"/>
                        <a:pt x="347600" y="254931"/>
                        <a:pt x="274327" y="306653"/>
                      </a:cubicBezTo>
                      <a:close/>
                    </a:path>
                  </a:pathLst>
                </a:custGeom>
                <a:solidFill>
                  <a:srgbClr val="C9CACC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87B68B8-D49F-CC78-4151-59960050F173}"/>
                  </a:ext>
                </a:extLst>
              </p:cNvPr>
              <p:cNvSpPr/>
              <p:nvPr/>
            </p:nvSpPr>
            <p:spPr>
              <a:xfrm>
                <a:off x="906363" y="547508"/>
                <a:ext cx="174561" cy="295392"/>
              </a:xfrm>
              <a:custGeom>
                <a:avLst/>
                <a:gdLst>
                  <a:gd name="connsiteX0" fmla="*/ 0 w 174561"/>
                  <a:gd name="connsiteY0" fmla="*/ 207035 h 295392"/>
                  <a:gd name="connsiteX1" fmla="*/ 19396 w 174561"/>
                  <a:gd name="connsiteY1" fmla="*/ 295393 h 295392"/>
                  <a:gd name="connsiteX2" fmla="*/ 36636 w 174561"/>
                  <a:gd name="connsiteY2" fmla="*/ 293238 h 295392"/>
                  <a:gd name="connsiteX3" fmla="*/ 19396 w 174561"/>
                  <a:gd name="connsiteY3" fmla="*/ 194104 h 295392"/>
                  <a:gd name="connsiteX4" fmla="*/ 174562 w 174561"/>
                  <a:gd name="connsiteY4" fmla="*/ 147 h 295392"/>
                  <a:gd name="connsiteX5" fmla="*/ 0 w 174561"/>
                  <a:gd name="connsiteY5" fmla="*/ 207035 h 29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61" h="295392">
                    <a:moveTo>
                      <a:pt x="0" y="207035"/>
                    </a:moveTo>
                    <a:cubicBezTo>
                      <a:pt x="0" y="241516"/>
                      <a:pt x="6465" y="271687"/>
                      <a:pt x="19396" y="295393"/>
                    </a:cubicBezTo>
                    <a:cubicBezTo>
                      <a:pt x="25861" y="295393"/>
                      <a:pt x="30171" y="293238"/>
                      <a:pt x="36636" y="293238"/>
                    </a:cubicBezTo>
                    <a:cubicBezTo>
                      <a:pt x="21551" y="265222"/>
                      <a:pt x="12931" y="230740"/>
                      <a:pt x="19396" y="194104"/>
                    </a:cubicBezTo>
                    <a:cubicBezTo>
                      <a:pt x="38791" y="49714"/>
                      <a:pt x="174562" y="147"/>
                      <a:pt x="174562" y="147"/>
                    </a:cubicBezTo>
                    <a:cubicBezTo>
                      <a:pt x="161631" y="-2008"/>
                      <a:pt x="4310" y="17387"/>
                      <a:pt x="0" y="2070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A6EA100-9BB3-3E17-B7A8-4A34BB0A51C5}"/>
                  </a:ext>
                </a:extLst>
              </p:cNvPr>
              <p:cNvSpPr/>
              <p:nvPr/>
            </p:nvSpPr>
            <p:spPr>
              <a:xfrm>
                <a:off x="942999" y="868762"/>
                <a:ext cx="140080" cy="92668"/>
              </a:xfrm>
              <a:custGeom>
                <a:avLst/>
                <a:gdLst>
                  <a:gd name="connsiteX0" fmla="*/ 0 w 140080"/>
                  <a:gd name="connsiteY0" fmla="*/ 2155 h 92668"/>
                  <a:gd name="connsiteX1" fmla="*/ 140080 w 140080"/>
                  <a:gd name="connsiteY1" fmla="*/ 92669 h 92668"/>
                  <a:gd name="connsiteX2" fmla="*/ 17241 w 140080"/>
                  <a:gd name="connsiteY2" fmla="*/ 0 h 92668"/>
                  <a:gd name="connsiteX3" fmla="*/ 0 w 140080"/>
                  <a:gd name="connsiteY3" fmla="*/ 2155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080" h="92668">
                    <a:moveTo>
                      <a:pt x="0" y="2155"/>
                    </a:moveTo>
                    <a:cubicBezTo>
                      <a:pt x="51722" y="71118"/>
                      <a:pt x="140080" y="92669"/>
                      <a:pt x="140080" y="92669"/>
                    </a:cubicBezTo>
                    <a:cubicBezTo>
                      <a:pt x="122840" y="86203"/>
                      <a:pt x="58187" y="56032"/>
                      <a:pt x="17241" y="0"/>
                    </a:cubicBezTo>
                    <a:cubicBezTo>
                      <a:pt x="10775" y="0"/>
                      <a:pt x="6465" y="0"/>
                      <a:pt x="0" y="2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65" name="Picture 364" descr="A yellow star with a white circle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B54F25E7-E72E-8832-6A28-C276092DE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59" y="1573483"/>
            <a:ext cx="1022475" cy="997537"/>
          </a:xfrm>
          <a:prstGeom prst="rect">
            <a:avLst/>
          </a:prstGeom>
        </p:spPr>
      </p:pic>
      <p:pic>
        <p:nvPicPr>
          <p:cNvPr id="366" name="Picture 365" descr="A yellow star with a white circle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92A01341-816E-D3B5-F3C9-BA2739258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74" y="3516469"/>
            <a:ext cx="1022475" cy="997537"/>
          </a:xfrm>
          <a:prstGeom prst="rect">
            <a:avLst/>
          </a:prstGeom>
        </p:spPr>
      </p:pic>
      <p:pic>
        <p:nvPicPr>
          <p:cNvPr id="369" name="Picture 368" descr="A yellow star with a white circle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7A668ECA-9354-207D-8C2A-28344B76C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2" y="5156618"/>
            <a:ext cx="1022475" cy="997537"/>
          </a:xfrm>
          <a:prstGeom prst="rect">
            <a:avLst/>
          </a:prstGeom>
        </p:spPr>
      </p:pic>
      <p:pic>
        <p:nvPicPr>
          <p:cNvPr id="371" name="Picture 370" descr="A yellow star with a white circle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D81464B6-3811-6A25-EF80-0EF4A49F31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77" y="5178356"/>
            <a:ext cx="1022475" cy="997537"/>
          </a:xfrm>
          <a:prstGeom prst="rect">
            <a:avLst/>
          </a:prstGeom>
        </p:spPr>
      </p:pic>
      <p:pic>
        <p:nvPicPr>
          <p:cNvPr id="373" name="Graphic 372">
            <a:extLst>
              <a:ext uri="{FF2B5EF4-FFF2-40B4-BE49-F238E27FC236}">
                <a16:creationId xmlns:a16="http://schemas.microsoft.com/office/drawing/2014/main" id="{6463B7A5-A6EF-B548-46E2-2E1B0D7EB1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7274" y="1110131"/>
            <a:ext cx="4736994" cy="5467676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24A3B55-2606-F4BC-B320-B07D41727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flipH="1">
            <a:off x="10095379" y="726456"/>
            <a:ext cx="2880400" cy="2556066"/>
          </a:xfrm>
          <a:prstGeom prst="rect">
            <a:avLst/>
          </a:prstGeom>
        </p:spPr>
      </p:pic>
      <p:pic>
        <p:nvPicPr>
          <p:cNvPr id="4" name="Graphic 3">
            <a:hlinkClick r:id="rId13" action="ppaction://hlinksldjump"/>
            <a:extLst>
              <a:ext uri="{FF2B5EF4-FFF2-40B4-BE49-F238E27FC236}">
                <a16:creationId xmlns:a16="http://schemas.microsoft.com/office/drawing/2014/main" id="{6AAB306E-E248-D52C-1F72-795C28866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17705" y="5493492"/>
            <a:ext cx="972225" cy="947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19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3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A69BCCC7-CDAC-F4CA-C461-173BE361419E}"/>
              </a:ext>
            </a:extLst>
          </p:cNvPr>
          <p:cNvSpPr txBox="1"/>
          <p:nvPr/>
        </p:nvSpPr>
        <p:spPr>
          <a:xfrm>
            <a:off x="4930775" y="2330167"/>
            <a:ext cx="1600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latin typeface="#9Slide03 Nanami Rounded Light" pitchFamily="2" charset="0"/>
              </a:rPr>
              <a:t>Ta có y</a:t>
            </a:r>
            <a:r>
              <a:rPr lang="vi-VN" sz="2600">
                <a:latin typeface="#9Slide03 Nanami Rounded Light" pitchFamily="2" charset="0"/>
              </a:rPr>
              <a:t> = </a:t>
            </a:r>
          </a:p>
        </p:txBody>
      </p: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id="{A884B457-AD19-CE12-311E-53FEF9160CBD}"/>
              </a:ext>
            </a:extLst>
          </p:cNvPr>
          <p:cNvCxnSpPr>
            <a:cxnSpLocks/>
          </p:cNvCxnSpPr>
          <p:nvPr/>
        </p:nvCxnSpPr>
        <p:spPr>
          <a:xfrm>
            <a:off x="6470783" y="2605335"/>
            <a:ext cx="83398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C3C05A8F-A032-30A7-93AA-7D072DE8F68C}"/>
              </a:ext>
            </a:extLst>
          </p:cNvPr>
          <p:cNvSpPr txBox="1"/>
          <p:nvPr/>
        </p:nvSpPr>
        <p:spPr>
          <a:xfrm>
            <a:off x="6418281" y="2112520"/>
            <a:ext cx="9807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5 – x 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16196AD8-7836-67B5-AE0C-7E2544DBBC5C}"/>
              </a:ext>
            </a:extLst>
          </p:cNvPr>
          <p:cNvSpPr txBox="1"/>
          <p:nvPr/>
        </p:nvSpPr>
        <p:spPr>
          <a:xfrm>
            <a:off x="6677817" y="2624013"/>
            <a:ext cx="37189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2</a:t>
            </a:r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347A97C0-77AC-2703-8ABA-42E76CB45543}"/>
              </a:ext>
            </a:extLst>
          </p:cNvPr>
          <p:cNvSpPr txBox="1"/>
          <p:nvPr/>
        </p:nvSpPr>
        <p:spPr>
          <a:xfrm>
            <a:off x="1044371" y="3146456"/>
            <a:ext cx="94248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Với mỗi giá trị x tuỳ ý, ta luôn tìm được một giá trị y tương ứng. 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18641D5A-47F4-05DB-F852-A64A549674A4}"/>
              </a:ext>
            </a:extLst>
          </p:cNvPr>
          <p:cNvSpPr txBox="1"/>
          <p:nvPr/>
        </p:nvSpPr>
        <p:spPr>
          <a:xfrm>
            <a:off x="1044369" y="3704219"/>
            <a:ext cx="672802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r>
              <a:rPr lang="vi-VN"/>
              <a:t>Do đó phương trình đã cho có vô số nghiệm.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F849BDC-A7B0-33CC-872E-3D681C196901}"/>
              </a:ext>
            </a:extLst>
          </p:cNvPr>
          <p:cNvSpPr txBox="1"/>
          <p:nvPr/>
        </p:nvSpPr>
        <p:spPr>
          <a:xfrm>
            <a:off x="1044371" y="481899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4 SFU CenturySchoolbook" panose="00000400000000000000" pitchFamily="2" charset="0"/>
              </a:rPr>
              <a:t>CHÚ Ý</a:t>
            </a:r>
            <a:endParaRPr lang="vi-VN" sz="2800">
              <a:solidFill>
                <a:srgbClr val="002060"/>
              </a:solidFill>
              <a:latin typeface="#9Slide04 SFU CenturySchoolbook" panose="00000400000000000000" pitchFamily="2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2DC494A-D5C1-954D-A906-8EB3DDF0EA92}"/>
              </a:ext>
            </a:extLst>
          </p:cNvPr>
          <p:cNvSpPr/>
          <p:nvPr/>
        </p:nvSpPr>
        <p:spPr>
          <a:xfrm>
            <a:off x="1087202" y="5410344"/>
            <a:ext cx="10017596" cy="625812"/>
          </a:xfrm>
          <a:prstGeom prst="roundRect">
            <a:avLst/>
          </a:prstGeom>
          <a:solidFill>
            <a:srgbClr val="EFE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32A39C7-2CBC-331A-9020-0451B2BBAD53}"/>
              </a:ext>
            </a:extLst>
          </p:cNvPr>
          <p:cNvSpPr txBox="1"/>
          <p:nvPr/>
        </p:nvSpPr>
        <p:spPr>
          <a:xfrm>
            <a:off x="1982903" y="5481447"/>
            <a:ext cx="82261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r>
              <a:rPr lang="vi-VN"/>
              <a:t>Mỗi phương trình bậc nhất hai ẩn đều có vô số nghiệm. 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20C4AE2-FC72-9747-982B-53FD578B8BCB}"/>
              </a:ext>
            </a:extLst>
          </p:cNvPr>
          <p:cNvSpPr txBox="1"/>
          <p:nvPr/>
        </p:nvSpPr>
        <p:spPr>
          <a:xfrm>
            <a:off x="1044372" y="1462126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?3.</a:t>
            </a:r>
            <a:endParaRPr lang="vi-VN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19AD5EC-2D0C-3BAE-FFA8-2F3FCBA2D37A}"/>
              </a:ext>
            </a:extLst>
          </p:cNvPr>
          <p:cNvSpPr txBox="1"/>
          <p:nvPr/>
        </p:nvSpPr>
        <p:spPr>
          <a:xfrm>
            <a:off x="1456692" y="1560976"/>
            <a:ext cx="101039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Giả sử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x, y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là nghiệm của phương trình bậc nhất hai ẩn x + 2y = 5.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D41249ED-3D1E-DC3A-22DD-5C6179ED5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62" y="3260602"/>
            <a:ext cx="257175" cy="257175"/>
          </a:xfrm>
          <a:prstGeom prst="rect">
            <a:avLst/>
          </a:prstGeom>
        </p:spPr>
      </p:pic>
      <p:sp>
        <p:nvSpPr>
          <p:cNvPr id="2" name="Hình chữ nhật: Góc Tròn 12">
            <a:extLst>
              <a:ext uri="{FF2B5EF4-FFF2-40B4-BE49-F238E27FC236}">
                <a16:creationId xmlns:a16="http://schemas.microsoft.com/office/drawing/2014/main" id="{886CA71E-7CBD-668C-8007-4D35F4559D8C}"/>
              </a:ext>
            </a:extLst>
          </p:cNvPr>
          <p:cNvSpPr/>
          <p:nvPr/>
        </p:nvSpPr>
        <p:spPr>
          <a:xfrm>
            <a:off x="336212" y="246256"/>
            <a:ext cx="5759788" cy="812610"/>
          </a:xfrm>
          <a:prstGeom prst="roundRect">
            <a:avLst>
              <a:gd name="adj" fmla="val 50000"/>
            </a:avLst>
          </a:prstGeom>
          <a:solidFill>
            <a:srgbClr val="32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30">
            <a:extLst>
              <a:ext uri="{FF2B5EF4-FFF2-40B4-BE49-F238E27FC236}">
                <a16:creationId xmlns:a16="http://schemas.microsoft.com/office/drawing/2014/main" id="{EB8396D1-7100-8CA2-D067-DB760B62FF42}"/>
              </a:ext>
            </a:extLst>
          </p:cNvPr>
          <p:cNvSpPr/>
          <p:nvPr/>
        </p:nvSpPr>
        <p:spPr>
          <a:xfrm>
            <a:off x="171583" y="216167"/>
            <a:ext cx="872788" cy="87278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F8508"/>
          </a:solidFill>
        </p:spPr>
        <p:txBody>
          <a:bodyPr/>
          <a:lstStyle/>
          <a:p>
            <a:endParaRPr lang="vi-VN"/>
          </a:p>
        </p:txBody>
      </p:sp>
      <p:sp>
        <p:nvSpPr>
          <p:cNvPr id="10" name="Hộp Văn bản 16">
            <a:extLst>
              <a:ext uri="{FF2B5EF4-FFF2-40B4-BE49-F238E27FC236}">
                <a16:creationId xmlns:a16="http://schemas.microsoft.com/office/drawing/2014/main" id="{F8B36618-50F1-F4DE-D6B0-66692E1E5EFC}"/>
              </a:ext>
            </a:extLst>
          </p:cNvPr>
          <p:cNvSpPr txBox="1"/>
          <p:nvPr/>
        </p:nvSpPr>
        <p:spPr>
          <a:xfrm>
            <a:off x="1044371" y="361754"/>
            <a:ext cx="48990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6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 sz="3000"/>
              <a:t>PHƯƠNG TRÌNH BẬC NHẤT HAI ẨN</a:t>
            </a:r>
            <a:endParaRPr lang="vi-VN" sz="3000"/>
          </a:p>
        </p:txBody>
      </p:sp>
      <p:sp>
        <p:nvSpPr>
          <p:cNvPr id="12" name="Hộp Văn bản 17">
            <a:extLst>
              <a:ext uri="{FF2B5EF4-FFF2-40B4-BE49-F238E27FC236}">
                <a16:creationId xmlns:a16="http://schemas.microsoft.com/office/drawing/2014/main" id="{8089A329-75FF-DEB5-58D3-E8F30338AF1B}"/>
              </a:ext>
            </a:extLst>
          </p:cNvPr>
          <p:cNvSpPr txBox="1"/>
          <p:nvPr/>
        </p:nvSpPr>
        <p:spPr>
          <a:xfrm>
            <a:off x="443632" y="306709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6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</a:t>
            </a:r>
            <a:endParaRPr lang="vi-VN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919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8" grpId="0"/>
      <p:bldP spid="13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13CBEF-860B-E82D-E51D-E85D540CB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08423" cy="6858000"/>
          </a:xfrm>
          <a:prstGeom prst="rect">
            <a:avLst/>
          </a:prstGeom>
        </p:spPr>
      </p:pic>
      <p:grpSp>
        <p:nvGrpSpPr>
          <p:cNvPr id="96" name="Graphic 8">
            <a:extLst>
              <a:ext uri="{FF2B5EF4-FFF2-40B4-BE49-F238E27FC236}">
                <a16:creationId xmlns:a16="http://schemas.microsoft.com/office/drawing/2014/main" id="{DF9AB335-4EA4-0785-9C4A-56D793EA4A97}"/>
              </a:ext>
            </a:extLst>
          </p:cNvPr>
          <p:cNvGrpSpPr/>
          <p:nvPr/>
        </p:nvGrpSpPr>
        <p:grpSpPr>
          <a:xfrm>
            <a:off x="418687" y="298564"/>
            <a:ext cx="1465903" cy="1711092"/>
            <a:chOff x="669365" y="207152"/>
            <a:chExt cx="1933047" cy="2256371"/>
          </a:xfrm>
        </p:grpSpPr>
        <p:grpSp>
          <p:nvGrpSpPr>
            <p:cNvPr id="97" name="Graphic 8">
              <a:extLst>
                <a:ext uri="{FF2B5EF4-FFF2-40B4-BE49-F238E27FC236}">
                  <a16:creationId xmlns:a16="http://schemas.microsoft.com/office/drawing/2014/main" id="{26B542F5-6AAF-6880-D7AF-97BA074D2C22}"/>
                </a:ext>
              </a:extLst>
            </p:cNvPr>
            <p:cNvGrpSpPr/>
            <p:nvPr/>
          </p:nvGrpSpPr>
          <p:grpSpPr>
            <a:xfrm>
              <a:off x="669365" y="207152"/>
              <a:ext cx="1933047" cy="2256371"/>
              <a:chOff x="669365" y="207152"/>
              <a:chExt cx="1933047" cy="2256371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7B5C9D0-333E-C8BE-5FE7-23646F1EDB6D}"/>
                  </a:ext>
                </a:extLst>
              </p:cNvPr>
              <p:cNvSpPr/>
              <p:nvPr/>
            </p:nvSpPr>
            <p:spPr>
              <a:xfrm>
                <a:off x="1075927" y="1110131"/>
                <a:ext cx="627816" cy="1336151"/>
              </a:xfrm>
              <a:custGeom>
                <a:avLst/>
                <a:gdLst>
                  <a:gd name="connsiteX0" fmla="*/ 108441 w 627816"/>
                  <a:gd name="connsiteY0" fmla="*/ 0 h 1336151"/>
                  <a:gd name="connsiteX1" fmla="*/ 367051 w 627816"/>
                  <a:gd name="connsiteY1" fmla="*/ 1336151 h 1336151"/>
                  <a:gd name="connsiteX2" fmla="*/ 390757 w 627816"/>
                  <a:gd name="connsiteY2" fmla="*/ 1318910 h 1336151"/>
                  <a:gd name="connsiteX3" fmla="*/ 513597 w 627816"/>
                  <a:gd name="connsiteY3" fmla="*/ 674541 h 1336151"/>
                  <a:gd name="connsiteX4" fmla="*/ 627816 w 627816"/>
                  <a:gd name="connsiteY4" fmla="*/ 584027 h 1336151"/>
                  <a:gd name="connsiteX5" fmla="*/ 108441 w 627816"/>
                  <a:gd name="connsiteY5" fmla="*/ 0 h 133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816" h="1336151">
                    <a:moveTo>
                      <a:pt x="108441" y="0"/>
                    </a:moveTo>
                    <a:cubicBezTo>
                      <a:pt x="108441" y="0"/>
                      <a:pt x="-262233" y="461188"/>
                      <a:pt x="367051" y="1336151"/>
                    </a:cubicBezTo>
                    <a:lnTo>
                      <a:pt x="390757" y="1318910"/>
                    </a:lnTo>
                    <a:lnTo>
                      <a:pt x="513597" y="674541"/>
                    </a:lnTo>
                    <a:lnTo>
                      <a:pt x="627816" y="584027"/>
                    </a:lnTo>
                    <a:lnTo>
                      <a:pt x="108441" y="0"/>
                    </a:lnTo>
                    <a:close/>
                  </a:path>
                </a:pathLst>
              </a:custGeom>
              <a:solidFill>
                <a:srgbClr val="EB5542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9" name="Graphic 8">
                <a:extLst>
                  <a:ext uri="{FF2B5EF4-FFF2-40B4-BE49-F238E27FC236}">
                    <a16:creationId xmlns:a16="http://schemas.microsoft.com/office/drawing/2014/main" id="{454AAA44-4D50-79E2-EDF8-F404141FDC2D}"/>
                  </a:ext>
                </a:extLst>
              </p:cNvPr>
              <p:cNvGrpSpPr/>
              <p:nvPr/>
            </p:nvGrpSpPr>
            <p:grpSpPr>
              <a:xfrm>
                <a:off x="1066147" y="1092890"/>
                <a:ext cx="654836" cy="1370632"/>
                <a:chOff x="1066147" y="1092890"/>
                <a:chExt cx="654836" cy="1370632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71731AA-26AF-4094-6C53-F205CCFB5A83}"/>
                    </a:ext>
                  </a:extLst>
                </p:cNvPr>
                <p:cNvSpPr/>
                <p:nvPr/>
              </p:nvSpPr>
              <p:spPr>
                <a:xfrm>
                  <a:off x="1075927" y="1110131"/>
                  <a:ext cx="627816" cy="1336151"/>
                </a:xfrm>
                <a:custGeom>
                  <a:avLst/>
                  <a:gdLst>
                    <a:gd name="connsiteX0" fmla="*/ 108441 w 627816"/>
                    <a:gd name="connsiteY0" fmla="*/ 0 h 1336151"/>
                    <a:gd name="connsiteX1" fmla="*/ 367051 w 627816"/>
                    <a:gd name="connsiteY1" fmla="*/ 1336151 h 1336151"/>
                    <a:gd name="connsiteX2" fmla="*/ 390757 w 627816"/>
                    <a:gd name="connsiteY2" fmla="*/ 1318910 h 1336151"/>
                    <a:gd name="connsiteX3" fmla="*/ 513597 w 627816"/>
                    <a:gd name="connsiteY3" fmla="*/ 674541 h 1336151"/>
                    <a:gd name="connsiteX4" fmla="*/ 627816 w 627816"/>
                    <a:gd name="connsiteY4" fmla="*/ 584027 h 1336151"/>
                    <a:gd name="connsiteX5" fmla="*/ 108441 w 627816"/>
                    <a:gd name="connsiteY5" fmla="*/ 0 h 1336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7816" h="1336151">
                      <a:moveTo>
                        <a:pt x="108441" y="0"/>
                      </a:moveTo>
                      <a:cubicBezTo>
                        <a:pt x="108441" y="0"/>
                        <a:pt x="-262233" y="461188"/>
                        <a:pt x="367051" y="1336151"/>
                      </a:cubicBezTo>
                      <a:lnTo>
                        <a:pt x="390757" y="1318910"/>
                      </a:lnTo>
                      <a:lnTo>
                        <a:pt x="513597" y="674541"/>
                      </a:lnTo>
                      <a:lnTo>
                        <a:pt x="627816" y="584027"/>
                      </a:lnTo>
                      <a:lnTo>
                        <a:pt x="108441" y="0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EB81F6CF-527F-ED42-14D7-DB34681BD7CC}"/>
                    </a:ext>
                  </a:extLst>
                </p:cNvPr>
                <p:cNvSpPr/>
                <p:nvPr/>
              </p:nvSpPr>
              <p:spPr>
                <a:xfrm>
                  <a:off x="1066147" y="1092890"/>
                  <a:ext cx="654836" cy="1370632"/>
                </a:xfrm>
                <a:custGeom>
                  <a:avLst/>
                  <a:gdLst>
                    <a:gd name="connsiteX0" fmla="*/ 374676 w 654836"/>
                    <a:gd name="connsiteY0" fmla="*/ 1370632 h 1370632"/>
                    <a:gd name="connsiteX1" fmla="*/ 368211 w 654836"/>
                    <a:gd name="connsiteY1" fmla="*/ 1362012 h 1370632"/>
                    <a:gd name="connsiteX2" fmla="*/ 1847 w 654836"/>
                    <a:gd name="connsiteY2" fmla="*/ 357744 h 1370632"/>
                    <a:gd name="connsiteX3" fmla="*/ 111756 w 654836"/>
                    <a:gd name="connsiteY3" fmla="*/ 10775 h 1370632"/>
                    <a:gd name="connsiteX4" fmla="*/ 120376 w 654836"/>
                    <a:gd name="connsiteY4" fmla="*/ 0 h 1370632"/>
                    <a:gd name="connsiteX5" fmla="*/ 654837 w 654836"/>
                    <a:gd name="connsiteY5" fmla="*/ 601268 h 1370632"/>
                    <a:gd name="connsiteX6" fmla="*/ 534152 w 654836"/>
                    <a:gd name="connsiteY6" fmla="*/ 698247 h 1370632"/>
                    <a:gd name="connsiteX7" fmla="*/ 411313 w 654836"/>
                    <a:gd name="connsiteY7" fmla="*/ 1342616 h 1370632"/>
                    <a:gd name="connsiteX8" fmla="*/ 374676 w 654836"/>
                    <a:gd name="connsiteY8" fmla="*/ 1370632 h 1370632"/>
                    <a:gd name="connsiteX9" fmla="*/ 120376 w 654836"/>
                    <a:gd name="connsiteY9" fmla="*/ 34481 h 1370632"/>
                    <a:gd name="connsiteX10" fmla="*/ 378986 w 654836"/>
                    <a:gd name="connsiteY10" fmla="*/ 1338306 h 1370632"/>
                    <a:gd name="connsiteX11" fmla="*/ 389762 w 654836"/>
                    <a:gd name="connsiteY11" fmla="*/ 1329686 h 1370632"/>
                    <a:gd name="connsiteX12" fmla="*/ 512601 w 654836"/>
                    <a:gd name="connsiteY12" fmla="*/ 687471 h 1370632"/>
                    <a:gd name="connsiteX13" fmla="*/ 622511 w 654836"/>
                    <a:gd name="connsiteY13" fmla="*/ 599113 h 1370632"/>
                    <a:gd name="connsiteX14" fmla="*/ 120376 w 654836"/>
                    <a:gd name="connsiteY14" fmla="*/ 34481 h 137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4836" h="1370632">
                      <a:moveTo>
                        <a:pt x="374676" y="1370632"/>
                      </a:moveTo>
                      <a:lnTo>
                        <a:pt x="368211" y="1362012"/>
                      </a:lnTo>
                      <a:cubicBezTo>
                        <a:pt x="187184" y="1112022"/>
                        <a:pt x="-21859" y="732728"/>
                        <a:pt x="1847" y="357744"/>
                      </a:cubicBezTo>
                      <a:cubicBezTo>
                        <a:pt x="16932" y="131460"/>
                        <a:pt x="107446" y="17241"/>
                        <a:pt x="111756" y="10775"/>
                      </a:cubicBezTo>
                      <a:lnTo>
                        <a:pt x="120376" y="0"/>
                      </a:lnTo>
                      <a:lnTo>
                        <a:pt x="654837" y="601268"/>
                      </a:lnTo>
                      <a:lnTo>
                        <a:pt x="534152" y="698247"/>
                      </a:lnTo>
                      <a:lnTo>
                        <a:pt x="411313" y="1342616"/>
                      </a:lnTo>
                      <a:lnTo>
                        <a:pt x="374676" y="1370632"/>
                      </a:lnTo>
                      <a:close/>
                      <a:moveTo>
                        <a:pt x="120376" y="34481"/>
                      </a:moveTo>
                      <a:cubicBezTo>
                        <a:pt x="72965" y="107754"/>
                        <a:pt x="-177025" y="558166"/>
                        <a:pt x="378986" y="1338306"/>
                      </a:cubicBezTo>
                      <a:lnTo>
                        <a:pt x="389762" y="1329686"/>
                      </a:lnTo>
                      <a:lnTo>
                        <a:pt x="512601" y="687471"/>
                      </a:lnTo>
                      <a:lnTo>
                        <a:pt x="622511" y="599113"/>
                      </a:lnTo>
                      <a:lnTo>
                        <a:pt x="120376" y="34481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CB1C7F3-ABA4-216B-A457-45D57938B927}"/>
                  </a:ext>
                </a:extLst>
              </p:cNvPr>
              <p:cNvSpPr/>
              <p:nvPr/>
            </p:nvSpPr>
            <p:spPr>
              <a:xfrm>
                <a:off x="1076614" y="1110131"/>
                <a:ext cx="627128" cy="1327530"/>
              </a:xfrm>
              <a:custGeom>
                <a:avLst/>
                <a:gdLst>
                  <a:gd name="connsiteX0" fmla="*/ 107754 w 627128"/>
                  <a:gd name="connsiteY0" fmla="*/ 0 h 1327530"/>
                  <a:gd name="connsiteX1" fmla="*/ 0 w 627128"/>
                  <a:gd name="connsiteY1" fmla="*/ 368519 h 1327530"/>
                  <a:gd name="connsiteX2" fmla="*/ 53877 w 627128"/>
                  <a:gd name="connsiteY2" fmla="*/ 329728 h 1327530"/>
                  <a:gd name="connsiteX3" fmla="*/ 379295 w 627128"/>
                  <a:gd name="connsiteY3" fmla="*/ 1327531 h 1327530"/>
                  <a:gd name="connsiteX4" fmla="*/ 510754 w 627128"/>
                  <a:gd name="connsiteY4" fmla="*/ 676696 h 1327530"/>
                  <a:gd name="connsiteX5" fmla="*/ 627129 w 627128"/>
                  <a:gd name="connsiteY5" fmla="*/ 584027 h 1327530"/>
                  <a:gd name="connsiteX6" fmla="*/ 107754 w 627128"/>
                  <a:gd name="connsiteY6" fmla="*/ 0 h 132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7128" h="1327530">
                    <a:moveTo>
                      <a:pt x="107754" y="0"/>
                    </a:moveTo>
                    <a:cubicBezTo>
                      <a:pt x="107754" y="0"/>
                      <a:pt x="6465" y="124995"/>
                      <a:pt x="0" y="368519"/>
                    </a:cubicBezTo>
                    <a:cubicBezTo>
                      <a:pt x="8620" y="344813"/>
                      <a:pt x="53877" y="301712"/>
                      <a:pt x="53877" y="329728"/>
                    </a:cubicBezTo>
                    <a:cubicBezTo>
                      <a:pt x="56032" y="846947"/>
                      <a:pt x="379295" y="1325376"/>
                      <a:pt x="379295" y="1327531"/>
                    </a:cubicBezTo>
                    <a:lnTo>
                      <a:pt x="510754" y="676696"/>
                    </a:lnTo>
                    <a:lnTo>
                      <a:pt x="627129" y="584027"/>
                    </a:lnTo>
                    <a:lnTo>
                      <a:pt x="107754" y="0"/>
                    </a:ln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3" name="Graphic 8">
                <a:extLst>
                  <a:ext uri="{FF2B5EF4-FFF2-40B4-BE49-F238E27FC236}">
                    <a16:creationId xmlns:a16="http://schemas.microsoft.com/office/drawing/2014/main" id="{A3827403-754B-CB52-F3CD-170C1EDC4388}"/>
                  </a:ext>
                </a:extLst>
              </p:cNvPr>
              <p:cNvGrpSpPr/>
              <p:nvPr/>
            </p:nvGrpSpPr>
            <p:grpSpPr>
              <a:xfrm>
                <a:off x="1386946" y="922639"/>
                <a:ext cx="1215466" cy="730572"/>
                <a:chOff x="1386946" y="922639"/>
                <a:chExt cx="1215466" cy="730572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BAB8EA3-6841-595B-D9EB-D67ABCEB75DC}"/>
                    </a:ext>
                  </a:extLst>
                </p:cNvPr>
                <p:cNvSpPr/>
                <p:nvPr/>
              </p:nvSpPr>
              <p:spPr>
                <a:xfrm>
                  <a:off x="1402031" y="934158"/>
                  <a:ext cx="1185295" cy="708277"/>
                </a:xfrm>
                <a:custGeom>
                  <a:avLst/>
                  <a:gdLst>
                    <a:gd name="connsiteX0" fmla="*/ 0 w 1185295"/>
                    <a:gd name="connsiteY0" fmla="*/ 20807 h 708277"/>
                    <a:gd name="connsiteX1" fmla="*/ 1185295 w 1185295"/>
                    <a:gd name="connsiteY1" fmla="*/ 691037 h 708277"/>
                    <a:gd name="connsiteX2" fmla="*/ 1161589 w 1185295"/>
                    <a:gd name="connsiteY2" fmla="*/ 708278 h 708277"/>
                    <a:gd name="connsiteX3" fmla="*/ 512910 w 1185295"/>
                    <a:gd name="connsiteY3" fmla="*/ 617764 h 708277"/>
                    <a:gd name="connsiteX4" fmla="*/ 387915 w 1185295"/>
                    <a:gd name="connsiteY4" fmla="*/ 697502 h 708277"/>
                    <a:gd name="connsiteX5" fmla="*/ 0 w 1185295"/>
                    <a:gd name="connsiteY5" fmla="*/ 20807 h 708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5295" h="708277">
                      <a:moveTo>
                        <a:pt x="0" y="20807"/>
                      </a:moveTo>
                      <a:cubicBezTo>
                        <a:pt x="0" y="20807"/>
                        <a:pt x="556011" y="-183926"/>
                        <a:pt x="1185295" y="691037"/>
                      </a:cubicBezTo>
                      <a:lnTo>
                        <a:pt x="1161589" y="708278"/>
                      </a:lnTo>
                      <a:lnTo>
                        <a:pt x="512910" y="617764"/>
                      </a:lnTo>
                      <a:lnTo>
                        <a:pt x="387915" y="697502"/>
                      </a:lnTo>
                      <a:lnTo>
                        <a:pt x="0" y="20807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0C6524D0-7707-0B1C-5837-77F0C439B246}"/>
                    </a:ext>
                  </a:extLst>
                </p:cNvPr>
                <p:cNvSpPr/>
                <p:nvPr/>
              </p:nvSpPr>
              <p:spPr>
                <a:xfrm>
                  <a:off x="1386946" y="922639"/>
                  <a:ext cx="1215466" cy="730572"/>
                </a:xfrm>
                <a:custGeom>
                  <a:avLst/>
                  <a:gdLst>
                    <a:gd name="connsiteX0" fmla="*/ 1178830 w 1215466"/>
                    <a:gd name="connsiteY0" fmla="*/ 730573 h 730572"/>
                    <a:gd name="connsiteX1" fmla="*/ 530150 w 1215466"/>
                    <a:gd name="connsiteY1" fmla="*/ 642215 h 730572"/>
                    <a:gd name="connsiteX2" fmla="*/ 398690 w 1215466"/>
                    <a:gd name="connsiteY2" fmla="*/ 726263 h 730572"/>
                    <a:gd name="connsiteX3" fmla="*/ 0 w 1215466"/>
                    <a:gd name="connsiteY3" fmla="*/ 25861 h 730572"/>
                    <a:gd name="connsiteX4" fmla="*/ 12931 w 1215466"/>
                    <a:gd name="connsiteY4" fmla="*/ 21551 h 730572"/>
                    <a:gd name="connsiteX5" fmla="*/ 170252 w 1215466"/>
                    <a:gd name="connsiteY5" fmla="*/ 0 h 730572"/>
                    <a:gd name="connsiteX6" fmla="*/ 1209001 w 1215466"/>
                    <a:gd name="connsiteY6" fmla="*/ 696092 h 730572"/>
                    <a:gd name="connsiteX7" fmla="*/ 1215466 w 1215466"/>
                    <a:gd name="connsiteY7" fmla="*/ 704712 h 730572"/>
                    <a:gd name="connsiteX8" fmla="*/ 1178830 w 1215466"/>
                    <a:gd name="connsiteY8" fmla="*/ 730573 h 730572"/>
                    <a:gd name="connsiteX9" fmla="*/ 523685 w 1215466"/>
                    <a:gd name="connsiteY9" fmla="*/ 618509 h 730572"/>
                    <a:gd name="connsiteX10" fmla="*/ 1172365 w 1215466"/>
                    <a:gd name="connsiteY10" fmla="*/ 709022 h 730572"/>
                    <a:gd name="connsiteX11" fmla="*/ 1183140 w 1215466"/>
                    <a:gd name="connsiteY11" fmla="*/ 700402 h 730572"/>
                    <a:gd name="connsiteX12" fmla="*/ 168096 w 1215466"/>
                    <a:gd name="connsiteY12" fmla="*/ 21551 h 730572"/>
                    <a:gd name="connsiteX13" fmla="*/ 30171 w 1215466"/>
                    <a:gd name="connsiteY13" fmla="*/ 38791 h 730572"/>
                    <a:gd name="connsiteX14" fmla="*/ 405155 w 1215466"/>
                    <a:gd name="connsiteY14" fmla="*/ 696092 h 730572"/>
                    <a:gd name="connsiteX15" fmla="*/ 523685 w 1215466"/>
                    <a:gd name="connsiteY15" fmla="*/ 618509 h 73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5466" h="730572">
                      <a:moveTo>
                        <a:pt x="1178830" y="730573"/>
                      </a:moveTo>
                      <a:lnTo>
                        <a:pt x="530150" y="642215"/>
                      </a:lnTo>
                      <a:lnTo>
                        <a:pt x="398690" y="726263"/>
                      </a:lnTo>
                      <a:lnTo>
                        <a:pt x="0" y="25861"/>
                      </a:lnTo>
                      <a:lnTo>
                        <a:pt x="12931" y="21551"/>
                      </a:lnTo>
                      <a:cubicBezTo>
                        <a:pt x="15086" y="21551"/>
                        <a:pt x="73273" y="0"/>
                        <a:pt x="170252" y="0"/>
                      </a:cubicBezTo>
                      <a:cubicBezTo>
                        <a:pt x="372829" y="0"/>
                        <a:pt x="775830" y="90513"/>
                        <a:pt x="1209001" y="696092"/>
                      </a:cubicBezTo>
                      <a:lnTo>
                        <a:pt x="1215466" y="704712"/>
                      </a:lnTo>
                      <a:lnTo>
                        <a:pt x="1178830" y="730573"/>
                      </a:lnTo>
                      <a:close/>
                      <a:moveTo>
                        <a:pt x="523685" y="618509"/>
                      </a:moveTo>
                      <a:lnTo>
                        <a:pt x="1172365" y="709022"/>
                      </a:lnTo>
                      <a:lnTo>
                        <a:pt x="1183140" y="700402"/>
                      </a:lnTo>
                      <a:cubicBezTo>
                        <a:pt x="756434" y="109909"/>
                        <a:pt x="364209" y="21551"/>
                        <a:pt x="168096" y="21551"/>
                      </a:cubicBezTo>
                      <a:cubicBezTo>
                        <a:pt x="99134" y="21551"/>
                        <a:pt x="51722" y="32326"/>
                        <a:pt x="30171" y="38791"/>
                      </a:cubicBezTo>
                      <a:lnTo>
                        <a:pt x="405155" y="696092"/>
                      </a:lnTo>
                      <a:lnTo>
                        <a:pt x="523685" y="618509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5D42DC7-7899-BDB7-7F68-5240EE570154}"/>
                  </a:ext>
                </a:extLst>
              </p:cNvPr>
              <p:cNvSpPr/>
              <p:nvPr/>
            </p:nvSpPr>
            <p:spPr>
              <a:xfrm>
                <a:off x="1402031" y="934051"/>
                <a:ext cx="1178829" cy="710540"/>
              </a:xfrm>
              <a:custGeom>
                <a:avLst/>
                <a:gdLst>
                  <a:gd name="connsiteX0" fmla="*/ 422396 w 1178829"/>
                  <a:gd name="connsiteY0" fmla="*/ 122203 h 710540"/>
                  <a:gd name="connsiteX1" fmla="*/ 258610 w 1178829"/>
                  <a:gd name="connsiteY1" fmla="*/ 7984 h 710540"/>
                  <a:gd name="connsiteX2" fmla="*/ 0 w 1178829"/>
                  <a:gd name="connsiteY2" fmla="*/ 20914 h 710540"/>
                  <a:gd name="connsiteX3" fmla="*/ 387915 w 1178829"/>
                  <a:gd name="connsiteY3" fmla="*/ 699765 h 710540"/>
                  <a:gd name="connsiteX4" fmla="*/ 512910 w 1178829"/>
                  <a:gd name="connsiteY4" fmla="*/ 620027 h 710540"/>
                  <a:gd name="connsiteX5" fmla="*/ 1161589 w 1178829"/>
                  <a:gd name="connsiteY5" fmla="*/ 710541 h 710540"/>
                  <a:gd name="connsiteX6" fmla="*/ 1178830 w 1178829"/>
                  <a:gd name="connsiteY6" fmla="*/ 697610 h 710540"/>
                  <a:gd name="connsiteX7" fmla="*/ 422396 w 1178829"/>
                  <a:gd name="connsiteY7" fmla="*/ 122203 h 71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829" h="710540">
                    <a:moveTo>
                      <a:pt x="422396" y="122203"/>
                    </a:moveTo>
                    <a:cubicBezTo>
                      <a:pt x="357744" y="98497"/>
                      <a:pt x="303867" y="55396"/>
                      <a:pt x="258610" y="7984"/>
                    </a:cubicBezTo>
                    <a:cubicBezTo>
                      <a:pt x="99134" y="-15722"/>
                      <a:pt x="0" y="20914"/>
                      <a:pt x="0" y="20914"/>
                    </a:cubicBezTo>
                    <a:lnTo>
                      <a:pt x="387915" y="699765"/>
                    </a:lnTo>
                    <a:lnTo>
                      <a:pt x="512910" y="620027"/>
                    </a:lnTo>
                    <a:lnTo>
                      <a:pt x="1161589" y="710541"/>
                    </a:lnTo>
                    <a:lnTo>
                      <a:pt x="1178830" y="697610"/>
                    </a:lnTo>
                    <a:cubicBezTo>
                      <a:pt x="1137884" y="663129"/>
                      <a:pt x="784450" y="253663"/>
                      <a:pt x="422396" y="122203"/>
                    </a:cubicBez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7" name="Graphic 8">
                <a:extLst>
                  <a:ext uri="{FF2B5EF4-FFF2-40B4-BE49-F238E27FC236}">
                    <a16:creationId xmlns:a16="http://schemas.microsoft.com/office/drawing/2014/main" id="{164B146F-BFA8-5D2F-CE02-5FAB50DD5136}"/>
                  </a:ext>
                </a:extLst>
              </p:cNvPr>
              <p:cNvGrpSpPr/>
              <p:nvPr/>
            </p:nvGrpSpPr>
            <p:grpSpPr>
              <a:xfrm>
                <a:off x="669365" y="207152"/>
                <a:ext cx="1530046" cy="1866301"/>
                <a:chOff x="669365" y="207152"/>
                <a:chExt cx="1530046" cy="186630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3D4770DD-78A3-5721-1A46-2CE8DA1D68A8}"/>
                    </a:ext>
                  </a:extLst>
                </p:cNvPr>
                <p:cNvSpPr/>
                <p:nvPr/>
              </p:nvSpPr>
              <p:spPr>
                <a:xfrm>
                  <a:off x="680588" y="217841"/>
                  <a:ext cx="1503738" cy="1840525"/>
                </a:xfrm>
                <a:custGeom>
                  <a:avLst/>
                  <a:gdLst>
                    <a:gd name="connsiteX0" fmla="*/ 100780 w 1503738"/>
                    <a:gd name="connsiteY0" fmla="*/ 86 h 1840525"/>
                    <a:gd name="connsiteX1" fmla="*/ 38283 w 1503738"/>
                    <a:gd name="connsiteY1" fmla="*/ 41032 h 1840525"/>
                    <a:gd name="connsiteX2" fmla="*/ 23197 w 1503738"/>
                    <a:gd name="connsiteY2" fmla="*/ 60428 h 1840525"/>
                    <a:gd name="connsiteX3" fmla="*/ 154657 w 1503738"/>
                    <a:gd name="connsiteY3" fmla="*/ 702642 h 1840525"/>
                    <a:gd name="connsiteX4" fmla="*/ 980054 w 1503738"/>
                    <a:gd name="connsiteY4" fmla="*/ 1840526 h 1840525"/>
                    <a:gd name="connsiteX5" fmla="*/ 1503739 w 1503738"/>
                    <a:gd name="connsiteY5" fmla="*/ 1461232 h 1840525"/>
                    <a:gd name="connsiteX6" fmla="*/ 678342 w 1503738"/>
                    <a:gd name="connsiteY6" fmla="*/ 323348 h 1840525"/>
                    <a:gd name="connsiteX7" fmla="*/ 100780 w 1503738"/>
                    <a:gd name="connsiteY7" fmla="*/ 86 h 184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3738" h="1840525">
                      <a:moveTo>
                        <a:pt x="100780" y="86"/>
                      </a:moveTo>
                      <a:cubicBezTo>
                        <a:pt x="77074" y="6551"/>
                        <a:pt x="55523" y="19481"/>
                        <a:pt x="38283" y="41032"/>
                      </a:cubicBezTo>
                      <a:cubicBezTo>
                        <a:pt x="31817" y="47497"/>
                        <a:pt x="27507" y="53963"/>
                        <a:pt x="23197" y="60428"/>
                      </a:cubicBezTo>
                      <a:cubicBezTo>
                        <a:pt x="-9129" y="161717"/>
                        <a:pt x="-37145" y="381535"/>
                        <a:pt x="154657" y="702642"/>
                      </a:cubicBezTo>
                      <a:lnTo>
                        <a:pt x="980054" y="1840526"/>
                      </a:lnTo>
                      <a:lnTo>
                        <a:pt x="1503739" y="1461232"/>
                      </a:lnTo>
                      <a:lnTo>
                        <a:pt x="678342" y="323348"/>
                      </a:lnTo>
                      <a:cubicBezTo>
                        <a:pt x="426197" y="34567"/>
                        <a:pt x="206379" y="-2069"/>
                        <a:pt x="100780" y="86"/>
                      </a:cubicBezTo>
                      <a:close/>
                    </a:path>
                  </a:pathLst>
                </a:custGeom>
                <a:solidFill>
                  <a:srgbClr val="FBFBFB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AF6F3B8-5C80-093E-35C5-B7984EF80516}"/>
                    </a:ext>
                  </a:extLst>
                </p:cNvPr>
                <p:cNvSpPr/>
                <p:nvPr/>
              </p:nvSpPr>
              <p:spPr>
                <a:xfrm>
                  <a:off x="669365" y="207152"/>
                  <a:ext cx="1530046" cy="1866301"/>
                </a:xfrm>
                <a:custGeom>
                  <a:avLst/>
                  <a:gdLst>
                    <a:gd name="connsiteX0" fmla="*/ 989121 w 1530046"/>
                    <a:gd name="connsiteY0" fmla="*/ 1866301 h 1866301"/>
                    <a:gd name="connsiteX1" fmla="*/ 157259 w 1530046"/>
                    <a:gd name="connsiteY1" fmla="*/ 719798 h 1866301"/>
                    <a:gd name="connsiteX2" fmla="*/ 23644 w 1530046"/>
                    <a:gd name="connsiteY2" fmla="*/ 68963 h 1866301"/>
                    <a:gd name="connsiteX3" fmla="*/ 23644 w 1530046"/>
                    <a:gd name="connsiteY3" fmla="*/ 66808 h 1866301"/>
                    <a:gd name="connsiteX4" fmla="*/ 40885 w 1530046"/>
                    <a:gd name="connsiteY4" fmla="*/ 43102 h 1866301"/>
                    <a:gd name="connsiteX5" fmla="*/ 107692 w 1530046"/>
                    <a:gd name="connsiteY5" fmla="*/ 0 h 1866301"/>
                    <a:gd name="connsiteX6" fmla="*/ 109848 w 1530046"/>
                    <a:gd name="connsiteY6" fmla="*/ 0 h 1866301"/>
                    <a:gd name="connsiteX7" fmla="*/ 118468 w 1530046"/>
                    <a:gd name="connsiteY7" fmla="*/ 0 h 1866301"/>
                    <a:gd name="connsiteX8" fmla="*/ 693875 w 1530046"/>
                    <a:gd name="connsiteY8" fmla="*/ 327573 h 1866301"/>
                    <a:gd name="connsiteX9" fmla="*/ 1530047 w 1530046"/>
                    <a:gd name="connsiteY9" fmla="*/ 1474076 h 1866301"/>
                    <a:gd name="connsiteX10" fmla="*/ 989121 w 1530046"/>
                    <a:gd name="connsiteY10" fmla="*/ 1866301 h 1866301"/>
                    <a:gd name="connsiteX11" fmla="*/ 45195 w 1530046"/>
                    <a:gd name="connsiteY11" fmla="*/ 75428 h 1866301"/>
                    <a:gd name="connsiteX12" fmla="*/ 174500 w 1530046"/>
                    <a:gd name="connsiteY12" fmla="*/ 706867 h 1866301"/>
                    <a:gd name="connsiteX13" fmla="*/ 993431 w 1530046"/>
                    <a:gd name="connsiteY13" fmla="*/ 1836130 h 1866301"/>
                    <a:gd name="connsiteX14" fmla="*/ 1499876 w 1530046"/>
                    <a:gd name="connsiteY14" fmla="*/ 1469766 h 1866301"/>
                    <a:gd name="connsiteX15" fmla="*/ 680944 w 1530046"/>
                    <a:gd name="connsiteY15" fmla="*/ 340503 h 1866301"/>
                    <a:gd name="connsiteX16" fmla="*/ 120623 w 1530046"/>
                    <a:gd name="connsiteY16" fmla="*/ 21551 h 1866301"/>
                    <a:gd name="connsiteX17" fmla="*/ 114158 w 1530046"/>
                    <a:gd name="connsiteY17" fmla="*/ 21551 h 1866301"/>
                    <a:gd name="connsiteX18" fmla="*/ 58126 w 1530046"/>
                    <a:gd name="connsiteY18" fmla="*/ 58187 h 1866301"/>
                    <a:gd name="connsiteX19" fmla="*/ 45195 w 1530046"/>
                    <a:gd name="connsiteY19" fmla="*/ 75428 h 1866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30046" h="1866301">
                      <a:moveTo>
                        <a:pt x="989121" y="1866301"/>
                      </a:moveTo>
                      <a:lnTo>
                        <a:pt x="157259" y="719798"/>
                      </a:lnTo>
                      <a:cubicBezTo>
                        <a:pt x="-38853" y="394380"/>
                        <a:pt x="-8682" y="172407"/>
                        <a:pt x="23644" y="68963"/>
                      </a:cubicBezTo>
                      <a:lnTo>
                        <a:pt x="23644" y="66808"/>
                      </a:lnTo>
                      <a:cubicBezTo>
                        <a:pt x="30110" y="58187"/>
                        <a:pt x="36575" y="49567"/>
                        <a:pt x="40885" y="43102"/>
                      </a:cubicBezTo>
                      <a:cubicBezTo>
                        <a:pt x="58126" y="23706"/>
                        <a:pt x="81831" y="8620"/>
                        <a:pt x="107692" y="0"/>
                      </a:cubicBezTo>
                      <a:lnTo>
                        <a:pt x="109848" y="0"/>
                      </a:lnTo>
                      <a:lnTo>
                        <a:pt x="118468" y="0"/>
                      </a:lnTo>
                      <a:cubicBezTo>
                        <a:pt x="226222" y="0"/>
                        <a:pt x="446040" y="43102"/>
                        <a:pt x="693875" y="327573"/>
                      </a:cubicBezTo>
                      <a:lnTo>
                        <a:pt x="1530047" y="1474076"/>
                      </a:lnTo>
                      <a:lnTo>
                        <a:pt x="989121" y="1866301"/>
                      </a:lnTo>
                      <a:close/>
                      <a:moveTo>
                        <a:pt x="45195" y="75428"/>
                      </a:moveTo>
                      <a:cubicBezTo>
                        <a:pt x="12869" y="176717"/>
                        <a:pt x="-15147" y="390070"/>
                        <a:pt x="174500" y="706867"/>
                      </a:cubicBezTo>
                      <a:lnTo>
                        <a:pt x="993431" y="1836130"/>
                      </a:lnTo>
                      <a:lnTo>
                        <a:pt x="1499876" y="1469766"/>
                      </a:lnTo>
                      <a:lnTo>
                        <a:pt x="680944" y="340503"/>
                      </a:lnTo>
                      <a:cubicBezTo>
                        <a:pt x="437420" y="62497"/>
                        <a:pt x="226222" y="21551"/>
                        <a:pt x="120623" y="21551"/>
                      </a:cubicBezTo>
                      <a:lnTo>
                        <a:pt x="114158" y="21551"/>
                      </a:lnTo>
                      <a:cubicBezTo>
                        <a:pt x="90452" y="28016"/>
                        <a:pt x="73211" y="40947"/>
                        <a:pt x="58126" y="58187"/>
                      </a:cubicBezTo>
                      <a:cubicBezTo>
                        <a:pt x="53815" y="62497"/>
                        <a:pt x="49505" y="68963"/>
                        <a:pt x="45195" y="75428"/>
                      </a:cubicBezTo>
                      <a:close/>
                    </a:path>
                  </a:pathLst>
                </a:custGeom>
                <a:solidFill>
                  <a:srgbClr val="A5A7A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86EBAC7-9FE5-359C-6B25-271CF7271217}"/>
                  </a:ext>
                </a:extLst>
              </p:cNvPr>
              <p:cNvSpPr/>
              <p:nvPr/>
            </p:nvSpPr>
            <p:spPr>
              <a:xfrm rot="-2157877">
                <a:off x="1351698" y="1506636"/>
                <a:ext cx="646540" cy="40947"/>
              </a:xfrm>
              <a:custGeom>
                <a:avLst/>
                <a:gdLst>
                  <a:gd name="connsiteX0" fmla="*/ 0 w 646540"/>
                  <a:gd name="connsiteY0" fmla="*/ 0 h 40947"/>
                  <a:gd name="connsiteX1" fmla="*/ 646541 w 646540"/>
                  <a:gd name="connsiteY1" fmla="*/ 0 h 40947"/>
                  <a:gd name="connsiteX2" fmla="*/ 646541 w 646540"/>
                  <a:gd name="connsiteY2" fmla="*/ 40948 h 40947"/>
                  <a:gd name="connsiteX3" fmla="*/ 0 w 646540"/>
                  <a:gd name="connsiteY3" fmla="*/ 40948 h 4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540" h="40947">
                    <a:moveTo>
                      <a:pt x="0" y="0"/>
                    </a:moveTo>
                    <a:lnTo>
                      <a:pt x="646541" y="0"/>
                    </a:lnTo>
                    <a:lnTo>
                      <a:pt x="646541" y="40948"/>
                    </a:lnTo>
                    <a:lnTo>
                      <a:pt x="0" y="40948"/>
                    </a:lnTo>
                    <a:close/>
                  </a:path>
                </a:pathLst>
              </a:custGeom>
              <a:solidFill>
                <a:srgbClr val="079BD7"/>
              </a:solidFill>
              <a:ln w="215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882FDF4-DB5D-0A83-40A4-1F83D3F9599E}"/>
                  </a:ext>
                </a:extLst>
              </p:cNvPr>
              <p:cNvSpPr/>
              <p:nvPr/>
            </p:nvSpPr>
            <p:spPr>
              <a:xfrm rot="-2158078">
                <a:off x="1288753" y="1433640"/>
                <a:ext cx="646488" cy="21549"/>
              </a:xfrm>
              <a:custGeom>
                <a:avLst/>
                <a:gdLst>
                  <a:gd name="connsiteX0" fmla="*/ 0 w 646488"/>
                  <a:gd name="connsiteY0" fmla="*/ 0 h 21549"/>
                  <a:gd name="connsiteX1" fmla="*/ 646488 w 646488"/>
                  <a:gd name="connsiteY1" fmla="*/ 0 h 21549"/>
                  <a:gd name="connsiteX2" fmla="*/ 646488 w 646488"/>
                  <a:gd name="connsiteY2" fmla="*/ 21550 h 21549"/>
                  <a:gd name="connsiteX3" fmla="*/ 0 w 646488"/>
                  <a:gd name="connsiteY3" fmla="*/ 21550 h 21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488" h="21549">
                    <a:moveTo>
                      <a:pt x="0" y="0"/>
                    </a:moveTo>
                    <a:lnTo>
                      <a:pt x="646488" y="0"/>
                    </a:lnTo>
                    <a:lnTo>
                      <a:pt x="646488" y="21550"/>
                    </a:lnTo>
                    <a:lnTo>
                      <a:pt x="0" y="21550"/>
                    </a:lnTo>
                    <a:close/>
                  </a:path>
                </a:pathLst>
              </a:custGeom>
              <a:solidFill>
                <a:srgbClr val="079BD7"/>
              </a:solidFill>
              <a:ln w="21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724803-989A-04AC-7DB7-F30F5A93660E}"/>
                  </a:ext>
                </a:extLst>
              </p:cNvPr>
              <p:cNvSpPr/>
              <p:nvPr/>
            </p:nvSpPr>
            <p:spPr>
              <a:xfrm>
                <a:off x="680588" y="217841"/>
                <a:ext cx="1503738" cy="1840525"/>
              </a:xfrm>
              <a:custGeom>
                <a:avLst/>
                <a:gdLst>
                  <a:gd name="connsiteX0" fmla="*/ 100780 w 1503738"/>
                  <a:gd name="connsiteY0" fmla="*/ 86 h 1840525"/>
                  <a:gd name="connsiteX1" fmla="*/ 38283 w 1503738"/>
                  <a:gd name="connsiteY1" fmla="*/ 41032 h 1840525"/>
                  <a:gd name="connsiteX2" fmla="*/ 23197 w 1503738"/>
                  <a:gd name="connsiteY2" fmla="*/ 60428 h 1840525"/>
                  <a:gd name="connsiteX3" fmla="*/ 154657 w 1503738"/>
                  <a:gd name="connsiteY3" fmla="*/ 702642 h 1840525"/>
                  <a:gd name="connsiteX4" fmla="*/ 980054 w 1503738"/>
                  <a:gd name="connsiteY4" fmla="*/ 1840526 h 1840525"/>
                  <a:gd name="connsiteX5" fmla="*/ 1503739 w 1503738"/>
                  <a:gd name="connsiteY5" fmla="*/ 1461232 h 1840525"/>
                  <a:gd name="connsiteX6" fmla="*/ 678342 w 1503738"/>
                  <a:gd name="connsiteY6" fmla="*/ 323348 h 1840525"/>
                  <a:gd name="connsiteX7" fmla="*/ 100780 w 1503738"/>
                  <a:gd name="connsiteY7" fmla="*/ 86 h 1840525"/>
                  <a:gd name="connsiteX8" fmla="*/ 835663 w 1503738"/>
                  <a:gd name="connsiteY8" fmla="*/ 1543125 h 1840525"/>
                  <a:gd name="connsiteX9" fmla="*/ 202069 w 1503738"/>
                  <a:gd name="connsiteY9" fmla="*/ 668161 h 1840525"/>
                  <a:gd name="connsiteX10" fmla="*/ 64144 w 1503738"/>
                  <a:gd name="connsiteY10" fmla="*/ 172492 h 1840525"/>
                  <a:gd name="connsiteX11" fmla="*/ 283962 w 1503738"/>
                  <a:gd name="connsiteY11" fmla="*/ 120770 h 1840525"/>
                  <a:gd name="connsiteX12" fmla="*/ 1053326 w 1503738"/>
                  <a:gd name="connsiteY12" fmla="*/ 1385804 h 1840525"/>
                  <a:gd name="connsiteX13" fmla="*/ 835663 w 1503738"/>
                  <a:gd name="connsiteY13" fmla="*/ 1543125 h 184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3738" h="1840525">
                    <a:moveTo>
                      <a:pt x="100780" y="86"/>
                    </a:moveTo>
                    <a:cubicBezTo>
                      <a:pt x="77074" y="6551"/>
                      <a:pt x="55523" y="19481"/>
                      <a:pt x="38283" y="41032"/>
                    </a:cubicBezTo>
                    <a:cubicBezTo>
                      <a:pt x="31817" y="47497"/>
                      <a:pt x="27507" y="53963"/>
                      <a:pt x="23197" y="60428"/>
                    </a:cubicBezTo>
                    <a:cubicBezTo>
                      <a:pt x="-9129" y="161717"/>
                      <a:pt x="-37145" y="381535"/>
                      <a:pt x="154657" y="702642"/>
                    </a:cubicBezTo>
                    <a:lnTo>
                      <a:pt x="980054" y="1840526"/>
                    </a:lnTo>
                    <a:lnTo>
                      <a:pt x="1503739" y="1461232"/>
                    </a:lnTo>
                    <a:lnTo>
                      <a:pt x="678342" y="323348"/>
                    </a:lnTo>
                    <a:cubicBezTo>
                      <a:pt x="426197" y="34567"/>
                      <a:pt x="206379" y="-2069"/>
                      <a:pt x="100780" y="86"/>
                    </a:cubicBezTo>
                    <a:close/>
                    <a:moveTo>
                      <a:pt x="835663" y="1543125"/>
                    </a:moveTo>
                    <a:cubicBezTo>
                      <a:pt x="835663" y="1543125"/>
                      <a:pt x="309823" y="816862"/>
                      <a:pt x="202069" y="668161"/>
                    </a:cubicBezTo>
                    <a:cubicBezTo>
                      <a:pt x="94315" y="519461"/>
                      <a:pt x="40438" y="247920"/>
                      <a:pt x="64144" y="172492"/>
                    </a:cubicBezTo>
                    <a:cubicBezTo>
                      <a:pt x="85694" y="97064"/>
                      <a:pt x="283962" y="120770"/>
                      <a:pt x="283962" y="120770"/>
                    </a:cubicBezTo>
                    <a:lnTo>
                      <a:pt x="1053326" y="1385804"/>
                    </a:lnTo>
                    <a:lnTo>
                      <a:pt x="835663" y="1543125"/>
                    </a:lnTo>
                    <a:close/>
                  </a:path>
                </a:pathLst>
              </a:custGeom>
              <a:solidFill>
                <a:srgbClr val="898B8E">
                  <a:alpha val="7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3" name="Graphic 8">
                <a:extLst>
                  <a:ext uri="{FF2B5EF4-FFF2-40B4-BE49-F238E27FC236}">
                    <a16:creationId xmlns:a16="http://schemas.microsoft.com/office/drawing/2014/main" id="{B3F3639E-B8BE-52B2-D78C-8784BEF0BB75}"/>
                  </a:ext>
                </a:extLst>
              </p:cNvPr>
              <p:cNvGrpSpPr/>
              <p:nvPr/>
            </p:nvGrpSpPr>
            <p:grpSpPr>
              <a:xfrm>
                <a:off x="1608919" y="1625196"/>
                <a:ext cx="730572" cy="635749"/>
                <a:chOff x="1608919" y="1625196"/>
                <a:chExt cx="730572" cy="635749"/>
              </a:xfrm>
            </p:grpSpPr>
            <p:grpSp>
              <p:nvGrpSpPr>
                <p:cNvPr id="114" name="Graphic 8">
                  <a:extLst>
                    <a:ext uri="{FF2B5EF4-FFF2-40B4-BE49-F238E27FC236}">
                      <a16:creationId xmlns:a16="http://schemas.microsoft.com/office/drawing/2014/main" id="{2ECA5B84-FFDD-0BBD-34E4-8991D09D6F96}"/>
                    </a:ext>
                  </a:extLst>
                </p:cNvPr>
                <p:cNvGrpSpPr/>
                <p:nvPr/>
              </p:nvGrpSpPr>
              <p:grpSpPr>
                <a:xfrm>
                  <a:off x="1608919" y="1875185"/>
                  <a:ext cx="387914" cy="385759"/>
                  <a:chOff x="1608919" y="1875185"/>
                  <a:chExt cx="387914" cy="385759"/>
                </a:xfrm>
              </p:grpSpPr>
              <p:grpSp>
                <p:nvGrpSpPr>
                  <p:cNvPr id="115" name="Graphic 8">
                    <a:extLst>
                      <a:ext uri="{FF2B5EF4-FFF2-40B4-BE49-F238E27FC236}">
                        <a16:creationId xmlns:a16="http://schemas.microsoft.com/office/drawing/2014/main" id="{06976FBC-EC0A-FAF4-4C84-1C06327FDB90}"/>
                      </a:ext>
                    </a:extLst>
                  </p:cNvPr>
                  <p:cNvGrpSpPr/>
                  <p:nvPr/>
                </p:nvGrpSpPr>
                <p:grpSpPr>
                  <a:xfrm>
                    <a:off x="1608919" y="1875185"/>
                    <a:ext cx="387914" cy="385759"/>
                    <a:chOff x="1608919" y="1875185"/>
                    <a:chExt cx="387914" cy="385759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4A070FA0-C8F1-D680-192F-34900F05D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1850" y="188811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E68A60B0-E17A-7269-688D-C6C400E02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8919" y="1875185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3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48701 h 385759"/>
                        <a:gd name="connsiteX13" fmla="*/ 135770 w 387914"/>
                        <a:gd name="connsiteY13" fmla="*/ 359899 h 385759"/>
                        <a:gd name="connsiteX14" fmla="*/ 258610 w 387914"/>
                        <a:gd name="connsiteY14" fmla="*/ 293091 h 385759"/>
                        <a:gd name="connsiteX15" fmla="*/ 359899 w 387914"/>
                        <a:gd name="connsiteY15" fmla="*/ 196112 h 385759"/>
                        <a:gd name="connsiteX16" fmla="*/ 193957 w 387914"/>
                        <a:gd name="connsiteY16" fmla="*/ 25861 h 385759"/>
                        <a:gd name="connsiteX17" fmla="*/ 25861 w 387914"/>
                        <a:gd name="connsiteY17" fmla="*/ 148701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3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3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48701"/>
                          </a:moveTo>
                          <a:cubicBezTo>
                            <a:pt x="36636" y="174562"/>
                            <a:pt x="71118" y="258610"/>
                            <a:pt x="135770" y="359899"/>
                          </a:cubicBezTo>
                          <a:cubicBezTo>
                            <a:pt x="153011" y="355589"/>
                            <a:pt x="202578" y="336193"/>
                            <a:pt x="258610" y="293091"/>
                          </a:cubicBezTo>
                          <a:cubicBezTo>
                            <a:pt x="318952" y="252145"/>
                            <a:pt x="351278" y="211198"/>
                            <a:pt x="359899" y="196112"/>
                          </a:cubicBezTo>
                          <a:cubicBezTo>
                            <a:pt x="284471" y="103444"/>
                            <a:pt x="215508" y="43102"/>
                            <a:pt x="193957" y="25861"/>
                          </a:cubicBezTo>
                          <a:lnTo>
                            <a:pt x="25861" y="148701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8" name="Graphic 8">
                    <a:extLst>
                      <a:ext uri="{FF2B5EF4-FFF2-40B4-BE49-F238E27FC236}">
                        <a16:creationId xmlns:a16="http://schemas.microsoft.com/office/drawing/2014/main" id="{90E27966-11E9-46E2-F41E-77609B0DE018}"/>
                      </a:ext>
                    </a:extLst>
                  </p:cNvPr>
                  <p:cNvGrpSpPr/>
                  <p:nvPr/>
                </p:nvGrpSpPr>
                <p:grpSpPr>
                  <a:xfrm>
                    <a:off x="1624005" y="1888116"/>
                    <a:ext cx="362053" cy="359898"/>
                    <a:chOff x="1624005" y="1888116"/>
                    <a:chExt cx="362053" cy="359898"/>
                  </a:xfrm>
                  <a:solidFill>
                    <a:srgbClr val="ADAFB2"/>
                  </a:solidFill>
                </p:grpSpPr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D5166C48-DE8B-F1BC-CBAD-D2425A7E8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4005" y="188811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1" y="172407"/>
                            <a:pt x="43102" y="228439"/>
                          </a:cubicBezTo>
                          <a:cubicBezTo>
                            <a:pt x="92669" y="211198"/>
                            <a:pt x="183182" y="168096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E254981C-BBBE-E63C-1355-1B2B46ED05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6673" y="2036816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1551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8738B8DE-6D90-16FE-7907-7D283C8539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0037" y="1982939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0" y="185337"/>
                            <a:pt x="21551" y="200423"/>
                          </a:cubicBezTo>
                          <a:cubicBezTo>
                            <a:pt x="71118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1289"/>
                            <a:pt x="51722" y="144390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F3D86BC-076B-6878-1CCB-55CCC55C2314}"/>
                      </a:ext>
                    </a:extLst>
                  </p:cNvPr>
                  <p:cNvSpPr/>
                  <p:nvPr/>
                </p:nvSpPr>
                <p:spPr>
                  <a:xfrm>
                    <a:off x="1654176" y="1987249"/>
                    <a:ext cx="137925" cy="249989"/>
                  </a:xfrm>
                  <a:custGeom>
                    <a:avLst/>
                    <a:gdLst>
                      <a:gd name="connsiteX0" fmla="*/ 12930 w 137925"/>
                      <a:gd name="connsiteY0" fmla="*/ 0 h 249989"/>
                      <a:gd name="connsiteX1" fmla="*/ 0 w 137925"/>
                      <a:gd name="connsiteY1" fmla="*/ 8620 h 249989"/>
                      <a:gd name="connsiteX2" fmla="*/ 53877 w 137925"/>
                      <a:gd name="connsiteY2" fmla="*/ 140080 h 249989"/>
                      <a:gd name="connsiteX3" fmla="*/ 114219 w 137925"/>
                      <a:gd name="connsiteY3" fmla="*/ 249990 h 249989"/>
                      <a:gd name="connsiteX4" fmla="*/ 137925 w 137925"/>
                      <a:gd name="connsiteY4" fmla="*/ 239214 h 249989"/>
                      <a:gd name="connsiteX5" fmla="*/ 12930 w 137925"/>
                      <a:gd name="connsiteY5" fmla="*/ 0 h 249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49989">
                        <a:moveTo>
                          <a:pt x="12930" y="0"/>
                        </a:moveTo>
                        <a:lnTo>
                          <a:pt x="0" y="8620"/>
                        </a:lnTo>
                        <a:cubicBezTo>
                          <a:pt x="19396" y="51722"/>
                          <a:pt x="32326" y="99134"/>
                          <a:pt x="53877" y="140080"/>
                        </a:cubicBezTo>
                        <a:cubicBezTo>
                          <a:pt x="73273" y="176717"/>
                          <a:pt x="92669" y="213353"/>
                          <a:pt x="114219" y="249990"/>
                        </a:cubicBezTo>
                        <a:cubicBezTo>
                          <a:pt x="120685" y="247834"/>
                          <a:pt x="129305" y="243524"/>
                          <a:pt x="137925" y="239214"/>
                        </a:cubicBezTo>
                        <a:cubicBezTo>
                          <a:pt x="90513" y="163786"/>
                          <a:pt x="49567" y="84048"/>
                          <a:pt x="1293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42D7F457-753A-4B2B-CE45-53B84BAB420C}"/>
                      </a:ext>
                    </a:extLst>
                  </p:cNvPr>
                  <p:cNvSpPr/>
                  <p:nvPr/>
                </p:nvSpPr>
                <p:spPr>
                  <a:xfrm>
                    <a:off x="1733914" y="1885961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1" y="99134"/>
                          <a:pt x="150856" y="245679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4" name="Graphic 8">
                  <a:extLst>
                    <a:ext uri="{FF2B5EF4-FFF2-40B4-BE49-F238E27FC236}">
                      <a16:creationId xmlns:a16="http://schemas.microsoft.com/office/drawing/2014/main" id="{4627A3CF-C2F8-0DDF-18C7-1A91C03395C8}"/>
                    </a:ext>
                  </a:extLst>
                </p:cNvPr>
                <p:cNvGrpSpPr/>
                <p:nvPr/>
              </p:nvGrpSpPr>
              <p:grpSpPr>
                <a:xfrm>
                  <a:off x="1951577" y="1625196"/>
                  <a:ext cx="387914" cy="385759"/>
                  <a:chOff x="1951577" y="1625196"/>
                  <a:chExt cx="387914" cy="385759"/>
                </a:xfrm>
              </p:grpSpPr>
              <p:grpSp>
                <p:nvGrpSpPr>
                  <p:cNvPr id="125" name="Graphic 8">
                    <a:extLst>
                      <a:ext uri="{FF2B5EF4-FFF2-40B4-BE49-F238E27FC236}">
                        <a16:creationId xmlns:a16="http://schemas.microsoft.com/office/drawing/2014/main" id="{CA3AA831-982C-ABFC-6CEB-333794D88D45}"/>
                      </a:ext>
                    </a:extLst>
                  </p:cNvPr>
                  <p:cNvGrpSpPr/>
                  <p:nvPr/>
                </p:nvGrpSpPr>
                <p:grpSpPr>
                  <a:xfrm>
                    <a:off x="1951577" y="1625196"/>
                    <a:ext cx="387914" cy="385759"/>
                    <a:chOff x="1951577" y="1625196"/>
                    <a:chExt cx="387914" cy="385759"/>
                  </a:xfrm>
                </p:grpSpPr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138FAE4A-2E44-88C7-C976-FE4A38E27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4508" y="163812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3B52F777-F1CF-F6E7-93B9-EC481DA86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1577" y="1625196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2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50856 h 385759"/>
                        <a:gd name="connsiteX13" fmla="*/ 135770 w 387914"/>
                        <a:gd name="connsiteY13" fmla="*/ 362054 h 385759"/>
                        <a:gd name="connsiteX14" fmla="*/ 258610 w 387914"/>
                        <a:gd name="connsiteY14" fmla="*/ 295246 h 385759"/>
                        <a:gd name="connsiteX15" fmla="*/ 359899 w 387914"/>
                        <a:gd name="connsiteY15" fmla="*/ 198268 h 385759"/>
                        <a:gd name="connsiteX16" fmla="*/ 193957 w 387914"/>
                        <a:gd name="connsiteY16" fmla="*/ 28016 h 385759"/>
                        <a:gd name="connsiteX17" fmla="*/ 25861 w 387914"/>
                        <a:gd name="connsiteY17" fmla="*/ 150856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2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2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50856"/>
                          </a:moveTo>
                          <a:cubicBezTo>
                            <a:pt x="36636" y="176717"/>
                            <a:pt x="71118" y="260765"/>
                            <a:pt x="135770" y="362054"/>
                          </a:cubicBezTo>
                          <a:cubicBezTo>
                            <a:pt x="153011" y="357744"/>
                            <a:pt x="202578" y="338348"/>
                            <a:pt x="258610" y="295246"/>
                          </a:cubicBezTo>
                          <a:cubicBezTo>
                            <a:pt x="318952" y="254300"/>
                            <a:pt x="351278" y="213353"/>
                            <a:pt x="359899" y="198268"/>
                          </a:cubicBezTo>
                          <a:cubicBezTo>
                            <a:pt x="284471" y="105599"/>
                            <a:pt x="215508" y="45257"/>
                            <a:pt x="193957" y="28016"/>
                          </a:cubicBezTo>
                          <a:lnTo>
                            <a:pt x="25861" y="150856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8" name="Graphic 8">
                    <a:extLst>
                      <a:ext uri="{FF2B5EF4-FFF2-40B4-BE49-F238E27FC236}">
                        <a16:creationId xmlns:a16="http://schemas.microsoft.com/office/drawing/2014/main" id="{F645ED01-9392-D87F-CE47-41B685E27D9C}"/>
                      </a:ext>
                    </a:extLst>
                  </p:cNvPr>
                  <p:cNvGrpSpPr/>
                  <p:nvPr/>
                </p:nvGrpSpPr>
                <p:grpSpPr>
                  <a:xfrm>
                    <a:off x="1966663" y="1638126"/>
                    <a:ext cx="362053" cy="362053"/>
                    <a:chOff x="1966663" y="1638126"/>
                    <a:chExt cx="362053" cy="362053"/>
                  </a:xfrm>
                  <a:solidFill>
                    <a:srgbClr val="ADAFB2"/>
                  </a:solidFill>
                </p:grpSpPr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5043A16A-A850-83A0-ACAC-79F077EF0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6663" y="163812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0" y="172407"/>
                            <a:pt x="43102" y="228439"/>
                          </a:cubicBezTo>
                          <a:cubicBezTo>
                            <a:pt x="92669" y="213353"/>
                            <a:pt x="183182" y="170252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1AF51883-3131-EC06-A73F-8A7050E04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9332" y="1788982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3706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6FB5B8AF-D039-C706-6799-0105E91D9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2695" y="1732950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1" y="185337"/>
                            <a:pt x="21551" y="200423"/>
                          </a:cubicBezTo>
                          <a:cubicBezTo>
                            <a:pt x="73273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3444"/>
                            <a:pt x="49567" y="146546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76F7BE2C-DF01-777D-D4D1-564D1B66B809}"/>
                      </a:ext>
                    </a:extLst>
                  </p:cNvPr>
                  <p:cNvSpPr/>
                  <p:nvPr/>
                </p:nvSpPr>
                <p:spPr>
                  <a:xfrm>
                    <a:off x="1996834" y="1739415"/>
                    <a:ext cx="137925" cy="252144"/>
                  </a:xfrm>
                  <a:custGeom>
                    <a:avLst/>
                    <a:gdLst>
                      <a:gd name="connsiteX0" fmla="*/ 12931 w 137925"/>
                      <a:gd name="connsiteY0" fmla="*/ 0 h 252144"/>
                      <a:gd name="connsiteX1" fmla="*/ 0 w 137925"/>
                      <a:gd name="connsiteY1" fmla="*/ 10775 h 252144"/>
                      <a:gd name="connsiteX2" fmla="*/ 53877 w 137925"/>
                      <a:gd name="connsiteY2" fmla="*/ 142235 h 252144"/>
                      <a:gd name="connsiteX3" fmla="*/ 114219 w 137925"/>
                      <a:gd name="connsiteY3" fmla="*/ 252145 h 252144"/>
                      <a:gd name="connsiteX4" fmla="*/ 137925 w 137925"/>
                      <a:gd name="connsiteY4" fmla="*/ 241369 h 252144"/>
                      <a:gd name="connsiteX5" fmla="*/ 12931 w 137925"/>
                      <a:gd name="connsiteY5" fmla="*/ 0 h 25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52144">
                        <a:moveTo>
                          <a:pt x="12931" y="0"/>
                        </a:moveTo>
                        <a:lnTo>
                          <a:pt x="0" y="10775"/>
                        </a:lnTo>
                        <a:cubicBezTo>
                          <a:pt x="19396" y="53877"/>
                          <a:pt x="32326" y="101289"/>
                          <a:pt x="53877" y="142235"/>
                        </a:cubicBezTo>
                        <a:cubicBezTo>
                          <a:pt x="73273" y="178872"/>
                          <a:pt x="92669" y="215508"/>
                          <a:pt x="114219" y="252145"/>
                        </a:cubicBezTo>
                        <a:cubicBezTo>
                          <a:pt x="120685" y="249990"/>
                          <a:pt x="129305" y="245679"/>
                          <a:pt x="137925" y="241369"/>
                        </a:cubicBezTo>
                        <a:cubicBezTo>
                          <a:pt x="90514" y="163786"/>
                          <a:pt x="47412" y="84048"/>
                          <a:pt x="1293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F35B6DFD-7F2D-2E58-D924-05D3A81DBD5A}"/>
                      </a:ext>
                    </a:extLst>
                  </p:cNvPr>
                  <p:cNvSpPr/>
                  <p:nvPr/>
                </p:nvSpPr>
                <p:spPr>
                  <a:xfrm>
                    <a:off x="2074417" y="1638126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2" y="96979"/>
                          <a:pt x="153011" y="243524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4" name="Graphic 8">
                <a:extLst>
                  <a:ext uri="{FF2B5EF4-FFF2-40B4-BE49-F238E27FC236}">
                    <a16:creationId xmlns:a16="http://schemas.microsoft.com/office/drawing/2014/main" id="{9640613F-CED1-5241-FCE0-2482BA38203F}"/>
                  </a:ext>
                </a:extLst>
              </p:cNvPr>
              <p:cNvGrpSpPr/>
              <p:nvPr/>
            </p:nvGrpSpPr>
            <p:grpSpPr>
              <a:xfrm>
                <a:off x="1498311" y="1457099"/>
                <a:ext cx="791614" cy="687471"/>
                <a:chOff x="1498311" y="1457099"/>
                <a:chExt cx="791614" cy="687471"/>
              </a:xfrm>
            </p:grpSpPr>
            <p:grpSp>
              <p:nvGrpSpPr>
                <p:cNvPr id="135" name="Graphic 8">
                  <a:extLst>
                    <a:ext uri="{FF2B5EF4-FFF2-40B4-BE49-F238E27FC236}">
                      <a16:creationId xmlns:a16="http://schemas.microsoft.com/office/drawing/2014/main" id="{A488F69B-6F5B-CCF2-D9D3-5F7E5B222A7E}"/>
                    </a:ext>
                  </a:extLst>
                </p:cNvPr>
                <p:cNvGrpSpPr/>
                <p:nvPr/>
              </p:nvGrpSpPr>
              <p:grpSpPr>
                <a:xfrm>
                  <a:off x="1498311" y="1457099"/>
                  <a:ext cx="791614" cy="687471"/>
                  <a:chOff x="1498311" y="1457099"/>
                  <a:chExt cx="791614" cy="687471"/>
                </a:xfrm>
              </p:grpSpPr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50C244B1-E070-4DA8-871F-7C0C1347245E}"/>
                      </a:ext>
                    </a:extLst>
                  </p:cNvPr>
                  <p:cNvSpPr/>
                  <p:nvPr/>
                </p:nvSpPr>
                <p:spPr>
                  <a:xfrm>
                    <a:off x="1507590" y="1467875"/>
                    <a:ext cx="767250" cy="661610"/>
                  </a:xfrm>
                  <a:custGeom>
                    <a:avLst/>
                    <a:gdLst>
                      <a:gd name="connsiteX0" fmla="*/ 767250 w 767250"/>
                      <a:gd name="connsiteY0" fmla="*/ 159476 h 661610"/>
                      <a:gd name="connsiteX1" fmla="*/ 521571 w 767250"/>
                      <a:gd name="connsiteY1" fmla="*/ 0 h 661610"/>
                      <a:gd name="connsiteX2" fmla="*/ 41 w 767250"/>
                      <a:gd name="connsiteY2" fmla="*/ 379294 h 661610"/>
                      <a:gd name="connsiteX3" fmla="*/ 75469 w 767250"/>
                      <a:gd name="connsiteY3" fmla="*/ 661610 h 661610"/>
                      <a:gd name="connsiteX4" fmla="*/ 435368 w 767250"/>
                      <a:gd name="connsiteY4" fmla="*/ 428861 h 661610"/>
                      <a:gd name="connsiteX5" fmla="*/ 767250 w 767250"/>
                      <a:gd name="connsiteY5" fmla="*/ 159476 h 66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7250" h="661610">
                        <a:moveTo>
                          <a:pt x="767250" y="159476"/>
                        </a:moveTo>
                        <a:cubicBezTo>
                          <a:pt x="657341" y="40947"/>
                          <a:pt x="521571" y="0"/>
                          <a:pt x="521571" y="0"/>
                        </a:cubicBezTo>
                        <a:lnTo>
                          <a:pt x="41" y="379294"/>
                        </a:lnTo>
                        <a:cubicBezTo>
                          <a:pt x="41" y="379294"/>
                          <a:pt x="-4269" y="521530"/>
                          <a:pt x="75469" y="661610"/>
                        </a:cubicBezTo>
                        <a:cubicBezTo>
                          <a:pt x="75469" y="661610"/>
                          <a:pt x="222014" y="588338"/>
                          <a:pt x="435368" y="428861"/>
                        </a:cubicBezTo>
                        <a:cubicBezTo>
                          <a:pt x="653031" y="275851"/>
                          <a:pt x="767250" y="159476"/>
                          <a:pt x="767250" y="159476"/>
                        </a:cubicBezTo>
                        <a:close/>
                      </a:path>
                    </a:pathLst>
                  </a:custGeom>
                  <a:solidFill>
                    <a:srgbClr val="3B3D3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14C5628F-1B1D-7383-AB3B-C29204ED5E5A}"/>
                      </a:ext>
                    </a:extLst>
                  </p:cNvPr>
                  <p:cNvSpPr/>
                  <p:nvPr/>
                </p:nvSpPr>
                <p:spPr>
                  <a:xfrm>
                    <a:off x="1498311" y="1457099"/>
                    <a:ext cx="791614" cy="687471"/>
                  </a:xfrm>
                  <a:custGeom>
                    <a:avLst/>
                    <a:gdLst>
                      <a:gd name="connsiteX0" fmla="*/ 80437 w 791614"/>
                      <a:gd name="connsiteY0" fmla="*/ 687471 h 687471"/>
                      <a:gd name="connsiteX1" fmla="*/ 76127 w 791614"/>
                      <a:gd name="connsiteY1" fmla="*/ 678851 h 687471"/>
                      <a:gd name="connsiteX2" fmla="*/ 699 w 791614"/>
                      <a:gd name="connsiteY2" fmla="*/ 390070 h 687471"/>
                      <a:gd name="connsiteX3" fmla="*/ 699 w 791614"/>
                      <a:gd name="connsiteY3" fmla="*/ 385760 h 687471"/>
                      <a:gd name="connsiteX4" fmla="*/ 5009 w 791614"/>
                      <a:gd name="connsiteY4" fmla="*/ 383605 h 687471"/>
                      <a:gd name="connsiteX5" fmla="*/ 530849 w 791614"/>
                      <a:gd name="connsiteY5" fmla="*/ 0 h 687471"/>
                      <a:gd name="connsiteX6" fmla="*/ 535160 w 791614"/>
                      <a:gd name="connsiteY6" fmla="*/ 2155 h 687471"/>
                      <a:gd name="connsiteX7" fmla="*/ 785149 w 791614"/>
                      <a:gd name="connsiteY7" fmla="*/ 163786 h 687471"/>
                      <a:gd name="connsiteX8" fmla="*/ 791614 w 791614"/>
                      <a:gd name="connsiteY8" fmla="*/ 172407 h 687471"/>
                      <a:gd name="connsiteX9" fmla="*/ 785149 w 791614"/>
                      <a:gd name="connsiteY9" fmla="*/ 178872 h 687471"/>
                      <a:gd name="connsiteX10" fmla="*/ 451111 w 791614"/>
                      <a:gd name="connsiteY10" fmla="*/ 450412 h 687471"/>
                      <a:gd name="connsiteX11" fmla="*/ 89058 w 791614"/>
                      <a:gd name="connsiteY11" fmla="*/ 683161 h 687471"/>
                      <a:gd name="connsiteX12" fmla="*/ 80437 w 791614"/>
                      <a:gd name="connsiteY12" fmla="*/ 687471 h 687471"/>
                      <a:gd name="connsiteX13" fmla="*/ 20095 w 791614"/>
                      <a:gd name="connsiteY13" fmla="*/ 396535 h 687471"/>
                      <a:gd name="connsiteX14" fmla="*/ 89058 w 791614"/>
                      <a:gd name="connsiteY14" fmla="*/ 659455 h 687471"/>
                      <a:gd name="connsiteX15" fmla="*/ 438181 w 791614"/>
                      <a:gd name="connsiteY15" fmla="*/ 433172 h 687471"/>
                      <a:gd name="connsiteX16" fmla="*/ 761443 w 791614"/>
                      <a:gd name="connsiteY16" fmla="*/ 170252 h 687471"/>
                      <a:gd name="connsiteX17" fmla="*/ 533005 w 791614"/>
                      <a:gd name="connsiteY17" fmla="*/ 23706 h 687471"/>
                      <a:gd name="connsiteX18" fmla="*/ 20095 w 791614"/>
                      <a:gd name="connsiteY18" fmla="*/ 396535 h 687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91614" h="687471">
                        <a:moveTo>
                          <a:pt x="80437" y="687471"/>
                        </a:moveTo>
                        <a:lnTo>
                          <a:pt x="76127" y="678851"/>
                        </a:lnTo>
                        <a:cubicBezTo>
                          <a:pt x="-3611" y="536616"/>
                          <a:pt x="-1456" y="396535"/>
                          <a:pt x="699" y="390070"/>
                        </a:cubicBezTo>
                        <a:lnTo>
                          <a:pt x="699" y="385760"/>
                        </a:lnTo>
                        <a:lnTo>
                          <a:pt x="5009" y="383605"/>
                        </a:lnTo>
                        <a:lnTo>
                          <a:pt x="530849" y="0"/>
                        </a:lnTo>
                        <a:lnTo>
                          <a:pt x="535160" y="2155"/>
                        </a:lnTo>
                        <a:cubicBezTo>
                          <a:pt x="541625" y="4310"/>
                          <a:pt x="675240" y="45257"/>
                          <a:pt x="785149" y="163786"/>
                        </a:cubicBezTo>
                        <a:lnTo>
                          <a:pt x="791614" y="172407"/>
                        </a:lnTo>
                        <a:lnTo>
                          <a:pt x="785149" y="178872"/>
                        </a:lnTo>
                        <a:cubicBezTo>
                          <a:pt x="782994" y="181027"/>
                          <a:pt x="666620" y="297401"/>
                          <a:pt x="451111" y="450412"/>
                        </a:cubicBezTo>
                        <a:cubicBezTo>
                          <a:pt x="239913" y="607733"/>
                          <a:pt x="91213" y="683161"/>
                          <a:pt x="89058" y="683161"/>
                        </a:cubicBezTo>
                        <a:lnTo>
                          <a:pt x="80437" y="687471"/>
                        </a:lnTo>
                        <a:close/>
                        <a:moveTo>
                          <a:pt x="20095" y="396535"/>
                        </a:moveTo>
                        <a:cubicBezTo>
                          <a:pt x="20095" y="422396"/>
                          <a:pt x="26560" y="540926"/>
                          <a:pt x="89058" y="659455"/>
                        </a:cubicBezTo>
                        <a:cubicBezTo>
                          <a:pt x="123539" y="640059"/>
                          <a:pt x="257154" y="566787"/>
                          <a:pt x="438181" y="433172"/>
                        </a:cubicBezTo>
                        <a:cubicBezTo>
                          <a:pt x="621363" y="303867"/>
                          <a:pt x="733427" y="198268"/>
                          <a:pt x="761443" y="170252"/>
                        </a:cubicBezTo>
                        <a:cubicBezTo>
                          <a:pt x="666620" y="73273"/>
                          <a:pt x="556711" y="32326"/>
                          <a:pt x="533005" y="23706"/>
                        </a:cubicBezTo>
                        <a:lnTo>
                          <a:pt x="20095" y="396535"/>
                        </a:lnTo>
                        <a:close/>
                      </a:path>
                    </a:pathLst>
                  </a:custGeom>
                  <a:solidFill>
                    <a:srgbClr val="33313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725D4BC2-41D0-B907-8F57-898B514ACB19}"/>
                    </a:ext>
                  </a:extLst>
                </p:cNvPr>
                <p:cNvSpPr/>
                <p:nvPr/>
              </p:nvSpPr>
              <p:spPr>
                <a:xfrm>
                  <a:off x="1509745" y="1825618"/>
                  <a:ext cx="109950" cy="303866"/>
                </a:xfrm>
                <a:custGeom>
                  <a:avLst/>
                  <a:gdLst>
                    <a:gd name="connsiteX0" fmla="*/ 28057 w 109950"/>
                    <a:gd name="connsiteY0" fmla="*/ 0 h 303866"/>
                    <a:gd name="connsiteX1" fmla="*/ 41 w 109950"/>
                    <a:gd name="connsiteY1" fmla="*/ 21551 h 303866"/>
                    <a:gd name="connsiteX2" fmla="*/ 75469 w 109950"/>
                    <a:gd name="connsiteY2" fmla="*/ 303867 h 303866"/>
                    <a:gd name="connsiteX3" fmla="*/ 109950 w 109950"/>
                    <a:gd name="connsiteY3" fmla="*/ 284471 h 303866"/>
                    <a:gd name="connsiteX4" fmla="*/ 28057 w 109950"/>
                    <a:gd name="connsiteY4" fmla="*/ 0 h 30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950" h="303866">
                      <a:moveTo>
                        <a:pt x="28057" y="0"/>
                      </a:moveTo>
                      <a:lnTo>
                        <a:pt x="41" y="21551"/>
                      </a:lnTo>
                      <a:cubicBezTo>
                        <a:pt x="41" y="21551"/>
                        <a:pt x="-4269" y="163786"/>
                        <a:pt x="75469" y="303867"/>
                      </a:cubicBezTo>
                      <a:cubicBezTo>
                        <a:pt x="75469" y="303867"/>
                        <a:pt x="88399" y="297401"/>
                        <a:pt x="109950" y="284471"/>
                      </a:cubicBezTo>
                      <a:cubicBezTo>
                        <a:pt x="64693" y="196112"/>
                        <a:pt x="38832" y="101289"/>
                        <a:pt x="28057" y="0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D46B3C1-BFCE-6898-B20D-0E452030FB8D}"/>
                    </a:ext>
                  </a:extLst>
                </p:cNvPr>
                <p:cNvSpPr/>
                <p:nvPr/>
              </p:nvSpPr>
              <p:spPr>
                <a:xfrm>
                  <a:off x="1893390" y="1467875"/>
                  <a:ext cx="383604" cy="310331"/>
                </a:xfrm>
                <a:custGeom>
                  <a:avLst/>
                  <a:gdLst>
                    <a:gd name="connsiteX0" fmla="*/ 211198 w 383604"/>
                    <a:gd name="connsiteY0" fmla="*/ 310332 h 310331"/>
                    <a:gd name="connsiteX1" fmla="*/ 383605 w 383604"/>
                    <a:gd name="connsiteY1" fmla="*/ 159476 h 310331"/>
                    <a:gd name="connsiteX2" fmla="*/ 137925 w 383604"/>
                    <a:gd name="connsiteY2" fmla="*/ 0 h 310331"/>
                    <a:gd name="connsiteX3" fmla="*/ 0 w 383604"/>
                    <a:gd name="connsiteY3" fmla="*/ 99134 h 310331"/>
                    <a:gd name="connsiteX4" fmla="*/ 211198 w 383604"/>
                    <a:gd name="connsiteY4" fmla="*/ 310332 h 310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604" h="310331">
                      <a:moveTo>
                        <a:pt x="211198" y="310332"/>
                      </a:moveTo>
                      <a:cubicBezTo>
                        <a:pt x="323262" y="219818"/>
                        <a:pt x="383605" y="159476"/>
                        <a:pt x="383605" y="159476"/>
                      </a:cubicBezTo>
                      <a:cubicBezTo>
                        <a:pt x="273695" y="40947"/>
                        <a:pt x="137925" y="0"/>
                        <a:pt x="137925" y="0"/>
                      </a:cubicBezTo>
                      <a:lnTo>
                        <a:pt x="0" y="99134"/>
                      </a:lnTo>
                      <a:cubicBezTo>
                        <a:pt x="81893" y="155166"/>
                        <a:pt x="148701" y="232749"/>
                        <a:pt x="211198" y="310332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" name="Graphic 8">
                <a:extLst>
                  <a:ext uri="{FF2B5EF4-FFF2-40B4-BE49-F238E27FC236}">
                    <a16:creationId xmlns:a16="http://schemas.microsoft.com/office/drawing/2014/main" id="{042F7AE9-C5D4-9B24-6A08-AD5D7C05B328}"/>
                  </a:ext>
                </a:extLst>
              </p:cNvPr>
              <p:cNvGrpSpPr/>
              <p:nvPr/>
            </p:nvGrpSpPr>
            <p:grpSpPr>
              <a:xfrm>
                <a:off x="1450788" y="1255209"/>
                <a:ext cx="580527" cy="762211"/>
                <a:chOff x="1450788" y="1255209"/>
                <a:chExt cx="580527" cy="762211"/>
              </a:xfrm>
            </p:grpSpPr>
            <p:grpSp>
              <p:nvGrpSpPr>
                <p:cNvPr id="141" name="Graphic 8">
                  <a:extLst>
                    <a:ext uri="{FF2B5EF4-FFF2-40B4-BE49-F238E27FC236}">
                      <a16:creationId xmlns:a16="http://schemas.microsoft.com/office/drawing/2014/main" id="{9C71DD62-CE0F-0B78-0D4D-0CB6DDEAD1F0}"/>
                    </a:ext>
                  </a:extLst>
                </p:cNvPr>
                <p:cNvGrpSpPr/>
                <p:nvPr/>
              </p:nvGrpSpPr>
              <p:grpSpPr>
                <a:xfrm>
                  <a:off x="1450788" y="1255209"/>
                  <a:ext cx="580527" cy="762211"/>
                  <a:chOff x="1450788" y="1255209"/>
                  <a:chExt cx="580527" cy="762211"/>
                </a:xfrm>
              </p:grpSpPr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CB86EEA0-D8EF-19B7-61BC-9C6504352CB6}"/>
                      </a:ext>
                    </a:extLst>
                  </p:cNvPr>
                  <p:cNvSpPr/>
                  <p:nvPr/>
                </p:nvSpPr>
                <p:spPr>
                  <a:xfrm>
                    <a:off x="1461564" y="1268495"/>
                    <a:ext cx="556959" cy="733839"/>
                  </a:xfrm>
                  <a:custGeom>
                    <a:avLst/>
                    <a:gdLst>
                      <a:gd name="connsiteX0" fmla="*/ 52532 w 556959"/>
                      <a:gd name="connsiteY0" fmla="*/ 3267 h 733839"/>
                      <a:gd name="connsiteX1" fmla="*/ 33136 w 556959"/>
                      <a:gd name="connsiteY1" fmla="*/ 11887 h 733839"/>
                      <a:gd name="connsiteX2" fmla="*/ 20206 w 556959"/>
                      <a:gd name="connsiteY2" fmla="*/ 29128 h 733839"/>
                      <a:gd name="connsiteX3" fmla="*/ 22361 w 556959"/>
                      <a:gd name="connsiteY3" fmla="*/ 231705 h 733839"/>
                      <a:gd name="connsiteX4" fmla="*/ 479238 w 556959"/>
                      <a:gd name="connsiteY4" fmla="*/ 686428 h 733839"/>
                      <a:gd name="connsiteX5" fmla="*/ 556821 w 556959"/>
                      <a:gd name="connsiteY5" fmla="*/ 733840 h 733839"/>
                      <a:gd name="connsiteX6" fmla="*/ 535270 w 556959"/>
                      <a:gd name="connsiteY6" fmla="*/ 645481 h 733839"/>
                      <a:gd name="connsiteX7" fmla="*/ 244334 w 556959"/>
                      <a:gd name="connsiteY7" fmla="*/ 67919 h 733839"/>
                      <a:gd name="connsiteX8" fmla="*/ 52532 w 556959"/>
                      <a:gd name="connsiteY8" fmla="*/ 3267 h 73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6959" h="733839">
                        <a:moveTo>
                          <a:pt x="52532" y="3267"/>
                        </a:moveTo>
                        <a:cubicBezTo>
                          <a:pt x="43912" y="5422"/>
                          <a:pt x="37446" y="7577"/>
                          <a:pt x="33136" y="11887"/>
                        </a:cubicBezTo>
                        <a:cubicBezTo>
                          <a:pt x="28826" y="16197"/>
                          <a:pt x="24516" y="20507"/>
                          <a:pt x="20206" y="29128"/>
                        </a:cubicBezTo>
                        <a:cubicBezTo>
                          <a:pt x="810" y="59299"/>
                          <a:pt x="-14276" y="117486"/>
                          <a:pt x="22361" y="231705"/>
                        </a:cubicBezTo>
                        <a:lnTo>
                          <a:pt x="479238" y="686428"/>
                        </a:lnTo>
                        <a:cubicBezTo>
                          <a:pt x="479238" y="686428"/>
                          <a:pt x="515875" y="723064"/>
                          <a:pt x="556821" y="733840"/>
                        </a:cubicBezTo>
                        <a:cubicBezTo>
                          <a:pt x="558976" y="690738"/>
                          <a:pt x="535270" y="645481"/>
                          <a:pt x="535270" y="645481"/>
                        </a:cubicBezTo>
                        <a:lnTo>
                          <a:pt x="244334" y="67919"/>
                        </a:lnTo>
                        <a:cubicBezTo>
                          <a:pt x="147356" y="-1043"/>
                          <a:pt x="87013" y="-5354"/>
                          <a:pt x="52532" y="3267"/>
                        </a:cubicBezTo>
                        <a:close/>
                      </a:path>
                    </a:pathLst>
                  </a:custGeom>
                  <a:solidFill>
                    <a:srgbClr val="EB554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4C0AB853-E7DE-0D2E-E43A-79199E625898}"/>
                      </a:ext>
                    </a:extLst>
                  </p:cNvPr>
                  <p:cNvSpPr/>
                  <p:nvPr/>
                </p:nvSpPr>
                <p:spPr>
                  <a:xfrm>
                    <a:off x="1450788" y="1255209"/>
                    <a:ext cx="580527" cy="762211"/>
                  </a:xfrm>
                  <a:custGeom>
                    <a:avLst/>
                    <a:gdLst>
                      <a:gd name="connsiteX0" fmla="*/ 578372 w 580527"/>
                      <a:gd name="connsiteY0" fmla="*/ 762212 h 762211"/>
                      <a:gd name="connsiteX1" fmla="*/ 565442 w 580527"/>
                      <a:gd name="connsiteY1" fmla="*/ 757902 h 762211"/>
                      <a:gd name="connsiteX2" fmla="*/ 483548 w 580527"/>
                      <a:gd name="connsiteY2" fmla="*/ 706180 h 762211"/>
                      <a:gd name="connsiteX3" fmla="*/ 22361 w 580527"/>
                      <a:gd name="connsiteY3" fmla="*/ 247147 h 762211"/>
                      <a:gd name="connsiteX4" fmla="*/ 22361 w 580527"/>
                      <a:gd name="connsiteY4" fmla="*/ 244992 h 762211"/>
                      <a:gd name="connsiteX5" fmla="*/ 20206 w 580527"/>
                      <a:gd name="connsiteY5" fmla="*/ 33794 h 762211"/>
                      <a:gd name="connsiteX6" fmla="*/ 35291 w 580527"/>
                      <a:gd name="connsiteY6" fmla="*/ 14398 h 762211"/>
                      <a:gd name="connsiteX7" fmla="*/ 37446 w 580527"/>
                      <a:gd name="connsiteY7" fmla="*/ 12243 h 762211"/>
                      <a:gd name="connsiteX8" fmla="*/ 58997 w 580527"/>
                      <a:gd name="connsiteY8" fmla="*/ 3623 h 762211"/>
                      <a:gd name="connsiteX9" fmla="*/ 259420 w 580527"/>
                      <a:gd name="connsiteY9" fmla="*/ 70430 h 762211"/>
                      <a:gd name="connsiteX10" fmla="*/ 261575 w 580527"/>
                      <a:gd name="connsiteY10" fmla="*/ 72585 h 762211"/>
                      <a:gd name="connsiteX11" fmla="*/ 556821 w 580527"/>
                      <a:gd name="connsiteY11" fmla="*/ 654457 h 762211"/>
                      <a:gd name="connsiteX12" fmla="*/ 580527 w 580527"/>
                      <a:gd name="connsiteY12" fmla="*/ 747126 h 762211"/>
                      <a:gd name="connsiteX13" fmla="*/ 578372 w 580527"/>
                      <a:gd name="connsiteY13" fmla="*/ 762212 h 762211"/>
                      <a:gd name="connsiteX14" fmla="*/ 41757 w 580527"/>
                      <a:gd name="connsiteY14" fmla="*/ 236371 h 762211"/>
                      <a:gd name="connsiteX15" fmla="*/ 498634 w 580527"/>
                      <a:gd name="connsiteY15" fmla="*/ 691094 h 762211"/>
                      <a:gd name="connsiteX16" fmla="*/ 556821 w 580527"/>
                      <a:gd name="connsiteY16" fmla="*/ 732040 h 762211"/>
                      <a:gd name="connsiteX17" fmla="*/ 537426 w 580527"/>
                      <a:gd name="connsiteY17" fmla="*/ 663078 h 762211"/>
                      <a:gd name="connsiteX18" fmla="*/ 246489 w 580527"/>
                      <a:gd name="connsiteY18" fmla="*/ 87671 h 762211"/>
                      <a:gd name="connsiteX19" fmla="*/ 91323 w 580527"/>
                      <a:gd name="connsiteY19" fmla="*/ 23018 h 762211"/>
                      <a:gd name="connsiteX20" fmla="*/ 65462 w 580527"/>
                      <a:gd name="connsiteY20" fmla="*/ 25173 h 762211"/>
                      <a:gd name="connsiteX21" fmla="*/ 48222 w 580527"/>
                      <a:gd name="connsiteY21" fmla="*/ 31639 h 762211"/>
                      <a:gd name="connsiteX22" fmla="*/ 37446 w 580527"/>
                      <a:gd name="connsiteY22" fmla="*/ 44569 h 762211"/>
                      <a:gd name="connsiteX23" fmla="*/ 41757 w 580527"/>
                      <a:gd name="connsiteY23" fmla="*/ 236371 h 762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0527" h="762211">
                        <a:moveTo>
                          <a:pt x="578372" y="762212"/>
                        </a:moveTo>
                        <a:lnTo>
                          <a:pt x="565442" y="757902"/>
                        </a:lnTo>
                        <a:cubicBezTo>
                          <a:pt x="522340" y="744971"/>
                          <a:pt x="485704" y="708335"/>
                          <a:pt x="483548" y="706180"/>
                        </a:cubicBezTo>
                        <a:lnTo>
                          <a:pt x="22361" y="247147"/>
                        </a:lnTo>
                        <a:lnTo>
                          <a:pt x="22361" y="244992"/>
                        </a:lnTo>
                        <a:cubicBezTo>
                          <a:pt x="-14276" y="128617"/>
                          <a:pt x="810" y="66120"/>
                          <a:pt x="20206" y="33794"/>
                        </a:cubicBezTo>
                        <a:cubicBezTo>
                          <a:pt x="24516" y="27329"/>
                          <a:pt x="28826" y="20863"/>
                          <a:pt x="35291" y="14398"/>
                        </a:cubicBezTo>
                        <a:lnTo>
                          <a:pt x="37446" y="12243"/>
                        </a:lnTo>
                        <a:cubicBezTo>
                          <a:pt x="43912" y="7933"/>
                          <a:pt x="52532" y="5778"/>
                          <a:pt x="58997" y="3623"/>
                        </a:cubicBezTo>
                        <a:cubicBezTo>
                          <a:pt x="110719" y="-9308"/>
                          <a:pt x="179682" y="12243"/>
                          <a:pt x="259420" y="70430"/>
                        </a:cubicBezTo>
                        <a:lnTo>
                          <a:pt x="261575" y="72585"/>
                        </a:lnTo>
                        <a:lnTo>
                          <a:pt x="556821" y="654457"/>
                        </a:lnTo>
                        <a:cubicBezTo>
                          <a:pt x="556821" y="656613"/>
                          <a:pt x="580527" y="704024"/>
                          <a:pt x="580527" y="747126"/>
                        </a:cubicBezTo>
                        <a:lnTo>
                          <a:pt x="578372" y="762212"/>
                        </a:lnTo>
                        <a:close/>
                        <a:moveTo>
                          <a:pt x="41757" y="236371"/>
                        </a:moveTo>
                        <a:lnTo>
                          <a:pt x="498634" y="691094"/>
                        </a:lnTo>
                        <a:cubicBezTo>
                          <a:pt x="498634" y="691094"/>
                          <a:pt x="524495" y="716955"/>
                          <a:pt x="556821" y="732040"/>
                        </a:cubicBezTo>
                        <a:cubicBezTo>
                          <a:pt x="552511" y="697559"/>
                          <a:pt x="537426" y="665233"/>
                          <a:pt x="537426" y="663078"/>
                        </a:cubicBezTo>
                        <a:lnTo>
                          <a:pt x="246489" y="87671"/>
                        </a:lnTo>
                        <a:cubicBezTo>
                          <a:pt x="186147" y="44569"/>
                          <a:pt x="134425" y="23018"/>
                          <a:pt x="91323" y="23018"/>
                        </a:cubicBezTo>
                        <a:cubicBezTo>
                          <a:pt x="82703" y="23018"/>
                          <a:pt x="74083" y="23018"/>
                          <a:pt x="65462" y="25173"/>
                        </a:cubicBezTo>
                        <a:cubicBezTo>
                          <a:pt x="58997" y="27329"/>
                          <a:pt x="54687" y="29484"/>
                          <a:pt x="48222" y="31639"/>
                        </a:cubicBezTo>
                        <a:cubicBezTo>
                          <a:pt x="43912" y="35949"/>
                          <a:pt x="41757" y="40259"/>
                          <a:pt x="37446" y="44569"/>
                        </a:cubicBezTo>
                        <a:cubicBezTo>
                          <a:pt x="20206" y="72585"/>
                          <a:pt x="7275" y="128617"/>
                          <a:pt x="41757" y="236371"/>
                        </a:cubicBezTo>
                        <a:close/>
                      </a:path>
                    </a:pathLst>
                  </a:custGeom>
                  <a:solidFill>
                    <a:srgbClr val="A3222A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163BAA63-5D54-EFA5-4D79-9399D1D168BF}"/>
                    </a:ext>
                  </a:extLst>
                </p:cNvPr>
                <p:cNvSpPr/>
                <p:nvPr/>
              </p:nvSpPr>
              <p:spPr>
                <a:xfrm>
                  <a:off x="1492545" y="1268495"/>
                  <a:ext cx="525978" cy="735994"/>
                </a:xfrm>
                <a:custGeom>
                  <a:avLst/>
                  <a:gdLst>
                    <a:gd name="connsiteX0" fmla="*/ 21551 w 525978"/>
                    <a:gd name="connsiteY0" fmla="*/ 3267 h 735994"/>
                    <a:gd name="connsiteX1" fmla="*/ 2155 w 525978"/>
                    <a:gd name="connsiteY1" fmla="*/ 11887 h 735994"/>
                    <a:gd name="connsiteX2" fmla="*/ 0 w 525978"/>
                    <a:gd name="connsiteY2" fmla="*/ 14042 h 735994"/>
                    <a:gd name="connsiteX3" fmla="*/ 523685 w 525978"/>
                    <a:gd name="connsiteY3" fmla="*/ 735995 h 735994"/>
                    <a:gd name="connsiteX4" fmla="*/ 525840 w 525978"/>
                    <a:gd name="connsiteY4" fmla="*/ 735995 h 735994"/>
                    <a:gd name="connsiteX5" fmla="*/ 504289 w 525978"/>
                    <a:gd name="connsiteY5" fmla="*/ 647636 h 735994"/>
                    <a:gd name="connsiteX6" fmla="*/ 213353 w 525978"/>
                    <a:gd name="connsiteY6" fmla="*/ 67919 h 735994"/>
                    <a:gd name="connsiteX7" fmla="*/ 21551 w 525978"/>
                    <a:gd name="connsiteY7" fmla="*/ 3267 h 73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5978" h="735994">
                      <a:moveTo>
                        <a:pt x="21551" y="3267"/>
                      </a:moveTo>
                      <a:cubicBezTo>
                        <a:pt x="12930" y="5422"/>
                        <a:pt x="6465" y="7577"/>
                        <a:pt x="2155" y="11887"/>
                      </a:cubicBezTo>
                      <a:cubicBezTo>
                        <a:pt x="2155" y="11887"/>
                        <a:pt x="2155" y="11887"/>
                        <a:pt x="0" y="14042"/>
                      </a:cubicBezTo>
                      <a:lnTo>
                        <a:pt x="523685" y="735995"/>
                      </a:lnTo>
                      <a:cubicBezTo>
                        <a:pt x="523685" y="735995"/>
                        <a:pt x="525840" y="735995"/>
                        <a:pt x="525840" y="735995"/>
                      </a:cubicBezTo>
                      <a:cubicBezTo>
                        <a:pt x="527995" y="692893"/>
                        <a:pt x="504289" y="647636"/>
                        <a:pt x="504289" y="647636"/>
                      </a:cubicBezTo>
                      <a:lnTo>
                        <a:pt x="213353" y="67919"/>
                      </a:lnTo>
                      <a:cubicBezTo>
                        <a:pt x="116374" y="-1043"/>
                        <a:pt x="56032" y="-5354"/>
                        <a:pt x="21551" y="3267"/>
                      </a:cubicBezTo>
                      <a:close/>
                    </a:path>
                  </a:pathLst>
                </a:custGeom>
                <a:solidFill>
                  <a:srgbClr val="575A5C">
                    <a:alpha val="4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C7D9E4B-C080-B6CD-6F98-7FF2BDF70B4D}"/>
                  </a:ext>
                </a:extLst>
              </p:cNvPr>
              <p:cNvSpPr/>
              <p:nvPr/>
            </p:nvSpPr>
            <p:spPr>
              <a:xfrm>
                <a:off x="787781" y="411884"/>
                <a:ext cx="633645" cy="1105557"/>
              </a:xfrm>
              <a:custGeom>
                <a:avLst/>
                <a:gdLst>
                  <a:gd name="connsiteX0" fmla="*/ 15137 w 633645"/>
                  <a:gd name="connsiteY0" fmla="*/ 0 h 1105557"/>
                  <a:gd name="connsiteX1" fmla="*/ 88410 w 633645"/>
                  <a:gd name="connsiteY1" fmla="*/ 394380 h 1105557"/>
                  <a:gd name="connsiteX2" fmla="*/ 599164 w 633645"/>
                  <a:gd name="connsiteY2" fmla="*/ 1105557 h 1105557"/>
                  <a:gd name="connsiteX3" fmla="*/ 633646 w 633645"/>
                  <a:gd name="connsiteY3" fmla="*/ 1079696 h 1105557"/>
                  <a:gd name="connsiteX4" fmla="*/ 239266 w 633645"/>
                  <a:gd name="connsiteY4" fmla="*/ 407311 h 1105557"/>
                  <a:gd name="connsiteX5" fmla="*/ 265127 w 633645"/>
                  <a:gd name="connsiteY5" fmla="*/ 351278 h 1105557"/>
                  <a:gd name="connsiteX6" fmla="*/ 15137 w 633645"/>
                  <a:gd name="connsiteY6" fmla="*/ 0 h 110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3645" h="1105557">
                    <a:moveTo>
                      <a:pt x="15137" y="0"/>
                    </a:moveTo>
                    <a:cubicBezTo>
                      <a:pt x="15137" y="0"/>
                      <a:pt x="-49515" y="172407"/>
                      <a:pt x="88410" y="394380"/>
                    </a:cubicBezTo>
                    <a:lnTo>
                      <a:pt x="599164" y="1105557"/>
                    </a:lnTo>
                    <a:lnTo>
                      <a:pt x="633646" y="1079696"/>
                    </a:lnTo>
                    <a:cubicBezTo>
                      <a:pt x="633646" y="1079696"/>
                      <a:pt x="211250" y="540926"/>
                      <a:pt x="239266" y="407311"/>
                    </a:cubicBezTo>
                    <a:lnTo>
                      <a:pt x="265127" y="351278"/>
                    </a:lnTo>
                    <a:lnTo>
                      <a:pt x="15137" y="0"/>
                    </a:lnTo>
                    <a:close/>
                  </a:path>
                </a:pathLst>
              </a:custGeom>
              <a:solidFill>
                <a:srgbClr val="FBFBFB">
                  <a:alpha val="4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raphic 8">
              <a:extLst>
                <a:ext uri="{FF2B5EF4-FFF2-40B4-BE49-F238E27FC236}">
                  <a16:creationId xmlns:a16="http://schemas.microsoft.com/office/drawing/2014/main" id="{069C33F8-3178-B203-7FD0-73C3C457F967}"/>
                </a:ext>
              </a:extLst>
            </p:cNvPr>
            <p:cNvGrpSpPr/>
            <p:nvPr/>
          </p:nvGrpSpPr>
          <p:grpSpPr>
            <a:xfrm>
              <a:off x="885833" y="515739"/>
              <a:ext cx="495780" cy="496391"/>
              <a:chOff x="885833" y="515739"/>
              <a:chExt cx="495780" cy="496391"/>
            </a:xfrm>
          </p:grpSpPr>
          <p:grpSp>
            <p:nvGrpSpPr>
              <p:cNvPr id="147" name="Graphic 8">
                <a:extLst>
                  <a:ext uri="{FF2B5EF4-FFF2-40B4-BE49-F238E27FC236}">
                    <a16:creationId xmlns:a16="http://schemas.microsoft.com/office/drawing/2014/main" id="{F9BD206E-D74E-09C2-ED6B-AF1227830F13}"/>
                  </a:ext>
                </a:extLst>
              </p:cNvPr>
              <p:cNvGrpSpPr/>
              <p:nvPr/>
            </p:nvGrpSpPr>
            <p:grpSpPr>
              <a:xfrm>
                <a:off x="885833" y="515739"/>
                <a:ext cx="495780" cy="496391"/>
                <a:chOff x="885833" y="515739"/>
                <a:chExt cx="495780" cy="496391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F7513482-8392-1C68-8556-D9C80AC67040}"/>
                    </a:ext>
                  </a:extLst>
                </p:cNvPr>
                <p:cNvSpPr/>
                <p:nvPr/>
              </p:nvSpPr>
              <p:spPr>
                <a:xfrm>
                  <a:off x="885833" y="515739"/>
                  <a:ext cx="495780" cy="496391"/>
                </a:xfrm>
                <a:custGeom>
                  <a:avLst/>
                  <a:gdLst>
                    <a:gd name="connsiteX0" fmla="*/ 449391 w 495780"/>
                    <a:gd name="connsiteY0" fmla="*/ 103033 h 496391"/>
                    <a:gd name="connsiteX1" fmla="*/ 393359 w 495780"/>
                    <a:gd name="connsiteY1" fmla="*/ 450001 h 496391"/>
                    <a:gd name="connsiteX2" fmla="*/ 46390 w 495780"/>
                    <a:gd name="connsiteY2" fmla="*/ 393969 h 496391"/>
                    <a:gd name="connsiteX3" fmla="*/ 102422 w 495780"/>
                    <a:gd name="connsiteY3" fmla="*/ 47001 h 496391"/>
                    <a:gd name="connsiteX4" fmla="*/ 449391 w 495780"/>
                    <a:gd name="connsiteY4" fmla="*/ 103033 h 496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780" h="496391">
                      <a:moveTo>
                        <a:pt x="449391" y="103033"/>
                      </a:moveTo>
                      <a:cubicBezTo>
                        <a:pt x="529129" y="215097"/>
                        <a:pt x="503268" y="370263"/>
                        <a:pt x="393359" y="450001"/>
                      </a:cubicBezTo>
                      <a:cubicBezTo>
                        <a:pt x="281294" y="529739"/>
                        <a:pt x="126128" y="503878"/>
                        <a:pt x="46390" y="393969"/>
                      </a:cubicBezTo>
                      <a:cubicBezTo>
                        <a:pt x="-33348" y="281905"/>
                        <a:pt x="-7487" y="126739"/>
                        <a:pt x="102422" y="47001"/>
                      </a:cubicBezTo>
                      <a:cubicBezTo>
                        <a:pt x="214487" y="-32737"/>
                        <a:pt x="369653" y="-9031"/>
                        <a:pt x="449391" y="103033"/>
                      </a:cubicBezTo>
                      <a:close/>
                    </a:path>
                  </a:pathLst>
                </a:custGeom>
                <a:solidFill>
                  <a:srgbClr val="898B8E">
                    <a:alpha val="7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5F951C40-E2A7-5B5E-1D5D-09B4244D952D}"/>
                    </a:ext>
                  </a:extLst>
                </p:cNvPr>
                <p:cNvSpPr/>
                <p:nvPr/>
              </p:nvSpPr>
              <p:spPr>
                <a:xfrm>
                  <a:off x="892491" y="518084"/>
                  <a:ext cx="465225" cy="463683"/>
                </a:xfrm>
                <a:custGeom>
                  <a:avLst/>
                  <a:gdLst>
                    <a:gd name="connsiteX0" fmla="*/ 421182 w 465225"/>
                    <a:gd name="connsiteY0" fmla="*/ 96378 h 463683"/>
                    <a:gd name="connsiteX1" fmla="*/ 367305 w 465225"/>
                    <a:gd name="connsiteY1" fmla="*/ 419640 h 463683"/>
                    <a:gd name="connsiteX2" fmla="*/ 44043 w 465225"/>
                    <a:gd name="connsiteY2" fmla="*/ 365763 h 463683"/>
                    <a:gd name="connsiteX3" fmla="*/ 97920 w 465225"/>
                    <a:gd name="connsiteY3" fmla="*/ 42501 h 463683"/>
                    <a:gd name="connsiteX4" fmla="*/ 421182 w 465225"/>
                    <a:gd name="connsiteY4" fmla="*/ 96378 h 46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225" h="463683">
                      <a:moveTo>
                        <a:pt x="421182" y="96378"/>
                      </a:moveTo>
                      <a:cubicBezTo>
                        <a:pt x="496610" y="199822"/>
                        <a:pt x="472904" y="346368"/>
                        <a:pt x="367305" y="419640"/>
                      </a:cubicBezTo>
                      <a:cubicBezTo>
                        <a:pt x="263861" y="495068"/>
                        <a:pt x="117316" y="471362"/>
                        <a:pt x="44043" y="365763"/>
                      </a:cubicBezTo>
                      <a:cubicBezTo>
                        <a:pt x="-31385" y="262319"/>
                        <a:pt x="-7679" y="115774"/>
                        <a:pt x="97920" y="42501"/>
                      </a:cubicBezTo>
                      <a:cubicBezTo>
                        <a:pt x="201364" y="-30772"/>
                        <a:pt x="345754" y="-7066"/>
                        <a:pt x="421182" y="96378"/>
                      </a:cubicBez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4B430B05-F8B1-119F-6BE6-21A14DA61FBE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341135 w 376247"/>
                    <a:gd name="connsiteY0" fmla="*/ 78215 h 376247"/>
                    <a:gd name="connsiteX1" fmla="*/ 298033 w 376247"/>
                    <a:gd name="connsiteY1" fmla="*/ 341135 h 376247"/>
                    <a:gd name="connsiteX2" fmla="*/ 35113 w 376247"/>
                    <a:gd name="connsiteY2" fmla="*/ 298033 h 376247"/>
                    <a:gd name="connsiteX3" fmla="*/ 78215 w 376247"/>
                    <a:gd name="connsiteY3" fmla="*/ 35113 h 376247"/>
                    <a:gd name="connsiteX4" fmla="*/ 341135 w 376247"/>
                    <a:gd name="connsiteY4" fmla="*/ 78215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247" h="376247">
                      <a:moveTo>
                        <a:pt x="341135" y="78215"/>
                      </a:moveTo>
                      <a:cubicBezTo>
                        <a:pt x="401477" y="162263"/>
                        <a:pt x="382081" y="280792"/>
                        <a:pt x="298033" y="341135"/>
                      </a:cubicBezTo>
                      <a:cubicBezTo>
                        <a:pt x="213985" y="401477"/>
                        <a:pt x="95455" y="382081"/>
                        <a:pt x="35113" y="298033"/>
                      </a:cubicBezTo>
                      <a:cubicBezTo>
                        <a:pt x="-25229" y="213985"/>
                        <a:pt x="-5834" y="95455"/>
                        <a:pt x="78215" y="35113"/>
                      </a:cubicBezTo>
                      <a:cubicBezTo>
                        <a:pt x="164418" y="-25229"/>
                        <a:pt x="280792" y="-5834"/>
                        <a:pt x="341135" y="78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BDC14E4-AB72-D377-0DB9-869A415D59E7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78215 w 376247"/>
                    <a:gd name="connsiteY0" fmla="*/ 35113 h 376247"/>
                    <a:gd name="connsiteX1" fmla="*/ 35113 w 376247"/>
                    <a:gd name="connsiteY1" fmla="*/ 298033 h 376247"/>
                    <a:gd name="connsiteX2" fmla="*/ 298033 w 376247"/>
                    <a:gd name="connsiteY2" fmla="*/ 341135 h 376247"/>
                    <a:gd name="connsiteX3" fmla="*/ 341135 w 376247"/>
                    <a:gd name="connsiteY3" fmla="*/ 78215 h 376247"/>
                    <a:gd name="connsiteX4" fmla="*/ 78215 w 376247"/>
                    <a:gd name="connsiteY4" fmla="*/ 35113 h 376247"/>
                    <a:gd name="connsiteX5" fmla="*/ 274327 w 376247"/>
                    <a:gd name="connsiteY5" fmla="*/ 306653 h 376247"/>
                    <a:gd name="connsiteX6" fmla="*/ 48043 w 376247"/>
                    <a:gd name="connsiteY6" fmla="*/ 270017 h 376247"/>
                    <a:gd name="connsiteX7" fmla="*/ 84680 w 376247"/>
                    <a:gd name="connsiteY7" fmla="*/ 43733 h 376247"/>
                    <a:gd name="connsiteX8" fmla="*/ 310963 w 376247"/>
                    <a:gd name="connsiteY8" fmla="*/ 80370 h 376247"/>
                    <a:gd name="connsiteX9" fmla="*/ 274327 w 376247"/>
                    <a:gd name="connsiteY9" fmla="*/ 306653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247" h="376247">
                      <a:moveTo>
                        <a:pt x="78215" y="35113"/>
                      </a:moveTo>
                      <a:cubicBezTo>
                        <a:pt x="-5834" y="95455"/>
                        <a:pt x="-25229" y="213985"/>
                        <a:pt x="35113" y="298033"/>
                      </a:cubicBezTo>
                      <a:cubicBezTo>
                        <a:pt x="95455" y="382081"/>
                        <a:pt x="213985" y="401477"/>
                        <a:pt x="298033" y="341135"/>
                      </a:cubicBezTo>
                      <a:cubicBezTo>
                        <a:pt x="382081" y="280792"/>
                        <a:pt x="401477" y="162263"/>
                        <a:pt x="341135" y="78215"/>
                      </a:cubicBezTo>
                      <a:cubicBezTo>
                        <a:pt x="280792" y="-5834"/>
                        <a:pt x="164418" y="-25229"/>
                        <a:pt x="78215" y="35113"/>
                      </a:cubicBezTo>
                      <a:close/>
                      <a:moveTo>
                        <a:pt x="274327" y="306653"/>
                      </a:moveTo>
                      <a:cubicBezTo>
                        <a:pt x="201054" y="358375"/>
                        <a:pt x="99765" y="341135"/>
                        <a:pt x="48043" y="270017"/>
                      </a:cubicBezTo>
                      <a:cubicBezTo>
                        <a:pt x="-3679" y="196744"/>
                        <a:pt x="13562" y="95455"/>
                        <a:pt x="84680" y="43733"/>
                      </a:cubicBezTo>
                      <a:cubicBezTo>
                        <a:pt x="157953" y="-7989"/>
                        <a:pt x="259241" y="7097"/>
                        <a:pt x="310963" y="80370"/>
                      </a:cubicBezTo>
                      <a:cubicBezTo>
                        <a:pt x="364840" y="153642"/>
                        <a:pt x="347600" y="254931"/>
                        <a:pt x="274327" y="306653"/>
                      </a:cubicBezTo>
                      <a:close/>
                    </a:path>
                  </a:pathLst>
                </a:custGeom>
                <a:solidFill>
                  <a:srgbClr val="C9CACC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87B68B8-D49F-CC78-4151-59960050F173}"/>
                  </a:ext>
                </a:extLst>
              </p:cNvPr>
              <p:cNvSpPr/>
              <p:nvPr/>
            </p:nvSpPr>
            <p:spPr>
              <a:xfrm>
                <a:off x="906363" y="547508"/>
                <a:ext cx="174561" cy="295392"/>
              </a:xfrm>
              <a:custGeom>
                <a:avLst/>
                <a:gdLst>
                  <a:gd name="connsiteX0" fmla="*/ 0 w 174561"/>
                  <a:gd name="connsiteY0" fmla="*/ 207035 h 295392"/>
                  <a:gd name="connsiteX1" fmla="*/ 19396 w 174561"/>
                  <a:gd name="connsiteY1" fmla="*/ 295393 h 295392"/>
                  <a:gd name="connsiteX2" fmla="*/ 36636 w 174561"/>
                  <a:gd name="connsiteY2" fmla="*/ 293238 h 295392"/>
                  <a:gd name="connsiteX3" fmla="*/ 19396 w 174561"/>
                  <a:gd name="connsiteY3" fmla="*/ 194104 h 295392"/>
                  <a:gd name="connsiteX4" fmla="*/ 174562 w 174561"/>
                  <a:gd name="connsiteY4" fmla="*/ 147 h 295392"/>
                  <a:gd name="connsiteX5" fmla="*/ 0 w 174561"/>
                  <a:gd name="connsiteY5" fmla="*/ 207035 h 29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61" h="295392">
                    <a:moveTo>
                      <a:pt x="0" y="207035"/>
                    </a:moveTo>
                    <a:cubicBezTo>
                      <a:pt x="0" y="241516"/>
                      <a:pt x="6465" y="271687"/>
                      <a:pt x="19396" y="295393"/>
                    </a:cubicBezTo>
                    <a:cubicBezTo>
                      <a:pt x="25861" y="295393"/>
                      <a:pt x="30171" y="293238"/>
                      <a:pt x="36636" y="293238"/>
                    </a:cubicBezTo>
                    <a:cubicBezTo>
                      <a:pt x="21551" y="265222"/>
                      <a:pt x="12931" y="230740"/>
                      <a:pt x="19396" y="194104"/>
                    </a:cubicBezTo>
                    <a:cubicBezTo>
                      <a:pt x="38791" y="49714"/>
                      <a:pt x="174562" y="147"/>
                      <a:pt x="174562" y="147"/>
                    </a:cubicBezTo>
                    <a:cubicBezTo>
                      <a:pt x="161631" y="-2008"/>
                      <a:pt x="4310" y="17387"/>
                      <a:pt x="0" y="2070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A6EA100-9BB3-3E17-B7A8-4A34BB0A51C5}"/>
                  </a:ext>
                </a:extLst>
              </p:cNvPr>
              <p:cNvSpPr/>
              <p:nvPr/>
            </p:nvSpPr>
            <p:spPr>
              <a:xfrm>
                <a:off x="942999" y="868762"/>
                <a:ext cx="140080" cy="92668"/>
              </a:xfrm>
              <a:custGeom>
                <a:avLst/>
                <a:gdLst>
                  <a:gd name="connsiteX0" fmla="*/ 0 w 140080"/>
                  <a:gd name="connsiteY0" fmla="*/ 2155 h 92668"/>
                  <a:gd name="connsiteX1" fmla="*/ 140080 w 140080"/>
                  <a:gd name="connsiteY1" fmla="*/ 92669 h 92668"/>
                  <a:gd name="connsiteX2" fmla="*/ 17241 w 140080"/>
                  <a:gd name="connsiteY2" fmla="*/ 0 h 92668"/>
                  <a:gd name="connsiteX3" fmla="*/ 0 w 140080"/>
                  <a:gd name="connsiteY3" fmla="*/ 2155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080" h="92668">
                    <a:moveTo>
                      <a:pt x="0" y="2155"/>
                    </a:moveTo>
                    <a:cubicBezTo>
                      <a:pt x="51722" y="71118"/>
                      <a:pt x="140080" y="92669"/>
                      <a:pt x="140080" y="92669"/>
                    </a:cubicBezTo>
                    <a:cubicBezTo>
                      <a:pt x="122840" y="86203"/>
                      <a:pt x="58187" y="56032"/>
                      <a:pt x="17241" y="0"/>
                    </a:cubicBezTo>
                    <a:cubicBezTo>
                      <a:pt x="10775" y="0"/>
                      <a:pt x="6465" y="0"/>
                      <a:pt x="0" y="2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73" name="Graphic 372">
            <a:extLst>
              <a:ext uri="{FF2B5EF4-FFF2-40B4-BE49-F238E27FC236}">
                <a16:creationId xmlns:a16="http://schemas.microsoft.com/office/drawing/2014/main" id="{6463B7A5-A6EF-B548-46E2-2E1B0D7E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923279" flipH="1">
            <a:off x="9213428" y="1267197"/>
            <a:ext cx="2268708" cy="2618657"/>
          </a:xfrm>
          <a:prstGeom prst="rect">
            <a:avLst/>
          </a:prstGeom>
        </p:spPr>
      </p:pic>
      <p:pic>
        <p:nvPicPr>
          <p:cNvPr id="3" name="Graphic 2">
            <a:hlinkClick r:id="rId7" action="ppaction://hlinksldjump"/>
            <a:extLst>
              <a:ext uri="{FF2B5EF4-FFF2-40B4-BE49-F238E27FC236}">
                <a16:creationId xmlns:a16="http://schemas.microsoft.com/office/drawing/2014/main" id="{01B6401E-529D-B3C4-0B0E-53E73F4A4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18276" y="5405960"/>
            <a:ext cx="1084084" cy="10568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902CE74-482E-B526-05B5-6EDF92BD8F58}"/>
              </a:ext>
            </a:extLst>
          </p:cNvPr>
          <p:cNvGrpSpPr/>
          <p:nvPr/>
        </p:nvGrpSpPr>
        <p:grpSpPr>
          <a:xfrm>
            <a:off x="2138198" y="567442"/>
            <a:ext cx="6348945" cy="2955851"/>
            <a:chOff x="2138198" y="567442"/>
            <a:chExt cx="6348945" cy="295585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F9A392E-522A-D636-5577-18C4845A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38198" y="567442"/>
              <a:ext cx="6348945" cy="29558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7B1149-FE78-F4D7-DA96-94751E20AE0C}"/>
                </a:ext>
              </a:extLst>
            </p:cNvPr>
            <p:cNvSpPr txBox="1"/>
            <p:nvPr/>
          </p:nvSpPr>
          <p:spPr>
            <a:xfrm>
              <a:off x="2597532" y="1369244"/>
              <a:ext cx="53791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kern="0">
                  <a:solidFill>
                    <a:srgbClr val="183E77"/>
                  </a:solidFill>
                  <a:latin typeface="#9Slide03 SVNFjalla One" panose="02000506040000020004" pitchFamily="2" charset="0"/>
                  <a:cs typeface="Arial"/>
                  <a:sym typeface="Arial"/>
                </a:rPr>
                <a:t>Cặp số (1;2) có là nghiệm của phương trình 2x + y = 4 không?</a:t>
              </a: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183E77"/>
                </a:solidFill>
                <a:effectLst/>
                <a:uLnTx/>
                <a:uFillTx/>
                <a:latin typeface="#9Slide03 SVNFjalla One" panose="02000506040000020004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4952ED1-CC6F-F34A-C0FC-5E49492B4562}"/>
              </a:ext>
            </a:extLst>
          </p:cNvPr>
          <p:cNvGrpSpPr/>
          <p:nvPr/>
        </p:nvGrpSpPr>
        <p:grpSpPr>
          <a:xfrm>
            <a:off x="1649878" y="4387312"/>
            <a:ext cx="3005867" cy="1895003"/>
            <a:chOff x="1649878" y="4387312"/>
            <a:chExt cx="3005867" cy="189500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0C948BC-B26E-5B86-163D-B24CA2FD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49878" y="4387312"/>
              <a:ext cx="3005867" cy="1895003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71616F8-50FC-D24A-D13A-8AF7F846DFF2}"/>
                </a:ext>
              </a:extLst>
            </p:cNvPr>
            <p:cNvSpPr txBox="1"/>
            <p:nvPr/>
          </p:nvSpPr>
          <p:spPr>
            <a:xfrm>
              <a:off x="2839754" y="5081065"/>
              <a:ext cx="52450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sz="3000" b="1" i="0" u="none" strike="noStrike" kern="0" cap="none" spc="0" normalizeH="0" baseline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</a:defRPr>
              </a:lvl1pPr>
            </a:lstStyle>
            <a:p>
              <a:r>
                <a:rPr lang="en-US">
                  <a:sym typeface="Arial"/>
                </a:rPr>
                <a:t>Có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B82A22E-7C9C-7716-BC61-7B089261DEFC}"/>
              </a:ext>
            </a:extLst>
          </p:cNvPr>
          <p:cNvGrpSpPr/>
          <p:nvPr/>
        </p:nvGrpSpPr>
        <p:grpSpPr>
          <a:xfrm>
            <a:off x="6506253" y="4281475"/>
            <a:ext cx="3005867" cy="1895003"/>
            <a:chOff x="6506253" y="4281475"/>
            <a:chExt cx="3005867" cy="189500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0D82B3-282A-4FD8-7ECA-860234142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06253" y="4281475"/>
              <a:ext cx="3005867" cy="1895003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E58BEFA-1860-1456-6141-71CEA4BF5805}"/>
                </a:ext>
              </a:extLst>
            </p:cNvPr>
            <p:cNvSpPr txBox="1"/>
            <p:nvPr/>
          </p:nvSpPr>
          <p:spPr>
            <a:xfrm>
              <a:off x="7297874" y="4923078"/>
              <a:ext cx="107914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  <a:sym typeface="Arial"/>
                </a:rPr>
                <a:t>Không</a:t>
              </a: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10349395-1629-E68E-2AEB-AE299B97C6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26677" y="4923077"/>
            <a:ext cx="1046786" cy="785089"/>
          </a:xfrm>
          <a:prstGeom prst="rect">
            <a:avLst/>
          </a:prstGeom>
        </p:spPr>
      </p:pic>
      <p:grpSp>
        <p:nvGrpSpPr>
          <p:cNvPr id="8" name="Graphic 8">
            <a:extLst>
              <a:ext uri="{FF2B5EF4-FFF2-40B4-BE49-F238E27FC236}">
                <a16:creationId xmlns:a16="http://schemas.microsoft.com/office/drawing/2014/main" id="{E230C26A-3B7E-AE26-FAA0-435D0AC0E2BD}"/>
              </a:ext>
            </a:extLst>
          </p:cNvPr>
          <p:cNvGrpSpPr/>
          <p:nvPr/>
        </p:nvGrpSpPr>
        <p:grpSpPr>
          <a:xfrm>
            <a:off x="8902580" y="4880232"/>
            <a:ext cx="849009" cy="865593"/>
            <a:chOff x="4192532" y="4285882"/>
            <a:chExt cx="1053408" cy="107398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C56582-B6A9-1DEB-6FD7-19482988ED03}"/>
                </a:ext>
              </a:extLst>
            </p:cNvPr>
            <p:cNvSpPr/>
            <p:nvPr/>
          </p:nvSpPr>
          <p:spPr>
            <a:xfrm>
              <a:off x="4192532" y="4305887"/>
              <a:ext cx="1053408" cy="1053980"/>
            </a:xfrm>
            <a:custGeom>
              <a:avLst/>
              <a:gdLst>
                <a:gd name="connsiteX0" fmla="*/ 1017400 w 1053408"/>
                <a:gd name="connsiteY0" fmla="*/ 694461 h 1053980"/>
                <a:gd name="connsiteX1" fmla="*/ 850500 w 1053408"/>
                <a:gd name="connsiteY1" fmla="*/ 526419 h 1053980"/>
                <a:gd name="connsiteX2" fmla="*/ 1017400 w 1053408"/>
                <a:gd name="connsiteY2" fmla="*/ 359519 h 1053980"/>
                <a:gd name="connsiteX3" fmla="*/ 1017400 w 1053408"/>
                <a:gd name="connsiteY3" fmla="*/ 186904 h 1053980"/>
                <a:gd name="connsiteX4" fmla="*/ 866504 w 1053408"/>
                <a:gd name="connsiteY4" fmla="*/ 36009 h 1053980"/>
                <a:gd name="connsiteX5" fmla="*/ 780769 w 1053408"/>
                <a:gd name="connsiteY5" fmla="*/ 572 h 1053980"/>
                <a:gd name="connsiteX6" fmla="*/ 693889 w 1053408"/>
                <a:gd name="connsiteY6" fmla="*/ 36009 h 1053980"/>
                <a:gd name="connsiteX7" fmla="*/ 526990 w 1053408"/>
                <a:gd name="connsiteY7" fmla="*/ 202908 h 1053980"/>
                <a:gd name="connsiteX8" fmla="*/ 358948 w 1053408"/>
                <a:gd name="connsiteY8" fmla="*/ 36009 h 1053980"/>
                <a:gd name="connsiteX9" fmla="*/ 186333 w 1053408"/>
                <a:gd name="connsiteY9" fmla="*/ 36009 h 1053980"/>
                <a:gd name="connsiteX10" fmla="*/ 35438 w 1053408"/>
                <a:gd name="connsiteY10" fmla="*/ 186904 h 1053980"/>
                <a:gd name="connsiteX11" fmla="*/ 0 w 1053408"/>
                <a:gd name="connsiteY11" fmla="*/ 272640 h 1053980"/>
                <a:gd name="connsiteX12" fmla="*/ 35438 w 1053408"/>
                <a:gd name="connsiteY12" fmla="*/ 359519 h 1053980"/>
                <a:gd name="connsiteX13" fmla="*/ 202337 w 1053408"/>
                <a:gd name="connsiteY13" fmla="*/ 526419 h 1053980"/>
                <a:gd name="connsiteX14" fmla="*/ 35438 w 1053408"/>
                <a:gd name="connsiteY14" fmla="*/ 694461 h 1053980"/>
                <a:gd name="connsiteX15" fmla="*/ 0 w 1053408"/>
                <a:gd name="connsiteY15" fmla="*/ 781340 h 1053980"/>
                <a:gd name="connsiteX16" fmla="*/ 35438 w 1053408"/>
                <a:gd name="connsiteY16" fmla="*/ 867076 h 1053980"/>
                <a:gd name="connsiteX17" fmla="*/ 186333 w 1053408"/>
                <a:gd name="connsiteY17" fmla="*/ 1017971 h 1053980"/>
                <a:gd name="connsiteX18" fmla="*/ 358948 w 1053408"/>
                <a:gd name="connsiteY18" fmla="*/ 1017971 h 1053980"/>
                <a:gd name="connsiteX19" fmla="*/ 525847 w 1053408"/>
                <a:gd name="connsiteY19" fmla="*/ 851072 h 1053980"/>
                <a:gd name="connsiteX20" fmla="*/ 692746 w 1053408"/>
                <a:gd name="connsiteY20" fmla="*/ 1017971 h 1053980"/>
                <a:gd name="connsiteX21" fmla="*/ 778482 w 1053408"/>
                <a:gd name="connsiteY21" fmla="*/ 1053409 h 1053980"/>
                <a:gd name="connsiteX22" fmla="*/ 864218 w 1053408"/>
                <a:gd name="connsiteY22" fmla="*/ 1017971 h 1053980"/>
                <a:gd name="connsiteX23" fmla="*/ 1017400 w 1053408"/>
                <a:gd name="connsiteY23" fmla="*/ 867076 h 1053980"/>
                <a:gd name="connsiteX24" fmla="*/ 1052837 w 1053408"/>
                <a:gd name="connsiteY24" fmla="*/ 781340 h 1053980"/>
                <a:gd name="connsiteX25" fmla="*/ 1017400 w 1053408"/>
                <a:gd name="connsiteY25" fmla="*/ 694461 h 10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3408" h="1053980">
                  <a:moveTo>
                    <a:pt x="1017400" y="694461"/>
                  </a:moveTo>
                  <a:lnTo>
                    <a:pt x="850500" y="526419"/>
                  </a:lnTo>
                  <a:lnTo>
                    <a:pt x="1017400" y="359519"/>
                  </a:lnTo>
                  <a:cubicBezTo>
                    <a:pt x="1065412" y="311507"/>
                    <a:pt x="1065412" y="234916"/>
                    <a:pt x="1017400" y="186904"/>
                  </a:cubicBezTo>
                  <a:lnTo>
                    <a:pt x="866504" y="36009"/>
                  </a:lnTo>
                  <a:cubicBezTo>
                    <a:pt x="843642" y="13146"/>
                    <a:pt x="812777" y="572"/>
                    <a:pt x="780769" y="572"/>
                  </a:cubicBezTo>
                  <a:cubicBezTo>
                    <a:pt x="747617" y="572"/>
                    <a:pt x="717895" y="13146"/>
                    <a:pt x="693889" y="36009"/>
                  </a:cubicBezTo>
                  <a:lnTo>
                    <a:pt x="526990" y="202908"/>
                  </a:lnTo>
                  <a:lnTo>
                    <a:pt x="358948" y="36009"/>
                  </a:lnTo>
                  <a:cubicBezTo>
                    <a:pt x="310936" y="-12003"/>
                    <a:pt x="234345" y="-12003"/>
                    <a:pt x="186333" y="36009"/>
                  </a:cubicBezTo>
                  <a:lnTo>
                    <a:pt x="35438" y="186904"/>
                  </a:lnTo>
                  <a:cubicBezTo>
                    <a:pt x="12575" y="209767"/>
                    <a:pt x="0" y="240632"/>
                    <a:pt x="0" y="272640"/>
                  </a:cubicBezTo>
                  <a:cubicBezTo>
                    <a:pt x="0" y="305792"/>
                    <a:pt x="12575" y="335513"/>
                    <a:pt x="35438" y="359519"/>
                  </a:cubicBezTo>
                  <a:lnTo>
                    <a:pt x="202337" y="526419"/>
                  </a:lnTo>
                  <a:lnTo>
                    <a:pt x="35438" y="694461"/>
                  </a:lnTo>
                  <a:cubicBezTo>
                    <a:pt x="12575" y="717324"/>
                    <a:pt x="0" y="748189"/>
                    <a:pt x="0" y="781340"/>
                  </a:cubicBezTo>
                  <a:cubicBezTo>
                    <a:pt x="0" y="814491"/>
                    <a:pt x="12575" y="844213"/>
                    <a:pt x="35438" y="867076"/>
                  </a:cubicBezTo>
                  <a:lnTo>
                    <a:pt x="186333" y="1017971"/>
                  </a:lnTo>
                  <a:cubicBezTo>
                    <a:pt x="234345" y="1065983"/>
                    <a:pt x="310936" y="1065983"/>
                    <a:pt x="358948" y="1017971"/>
                  </a:cubicBezTo>
                  <a:lnTo>
                    <a:pt x="525847" y="851072"/>
                  </a:lnTo>
                  <a:lnTo>
                    <a:pt x="692746" y="1017971"/>
                  </a:lnTo>
                  <a:cubicBezTo>
                    <a:pt x="715609" y="1040834"/>
                    <a:pt x="746474" y="1053409"/>
                    <a:pt x="778482" y="1053409"/>
                  </a:cubicBezTo>
                  <a:cubicBezTo>
                    <a:pt x="811633" y="1053409"/>
                    <a:pt x="841355" y="1040834"/>
                    <a:pt x="864218" y="1017971"/>
                  </a:cubicBezTo>
                  <a:lnTo>
                    <a:pt x="1017400" y="867076"/>
                  </a:lnTo>
                  <a:cubicBezTo>
                    <a:pt x="1040263" y="844213"/>
                    <a:pt x="1052837" y="813348"/>
                    <a:pt x="1052837" y="781340"/>
                  </a:cubicBezTo>
                  <a:cubicBezTo>
                    <a:pt x="1053980" y="748189"/>
                    <a:pt x="1041406" y="717324"/>
                    <a:pt x="1017400" y="694461"/>
                  </a:cubicBezTo>
                  <a:close/>
                </a:path>
              </a:pathLst>
            </a:custGeom>
            <a:solidFill>
              <a:srgbClr val="AB1B26"/>
            </a:soli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D7EA3E-E0B7-F9EF-C073-EB5D53190748}"/>
                </a:ext>
              </a:extLst>
            </p:cNvPr>
            <p:cNvSpPr/>
            <p:nvPr/>
          </p:nvSpPr>
          <p:spPr>
            <a:xfrm>
              <a:off x="4222253" y="4285882"/>
              <a:ext cx="994536" cy="994536"/>
            </a:xfrm>
            <a:custGeom>
              <a:avLst/>
              <a:gdLst>
                <a:gd name="connsiteX0" fmla="*/ 967101 w 994536"/>
                <a:gd name="connsiteY0" fmla="*/ 685887 h 994536"/>
                <a:gd name="connsiteX1" fmla="*/ 778482 w 994536"/>
                <a:gd name="connsiteY1" fmla="*/ 497268 h 994536"/>
                <a:gd name="connsiteX2" fmla="*/ 967101 w 994536"/>
                <a:gd name="connsiteY2" fmla="*/ 308649 h 994536"/>
                <a:gd name="connsiteX3" fmla="*/ 967101 w 994536"/>
                <a:gd name="connsiteY3" fmla="*/ 178331 h 994536"/>
                <a:gd name="connsiteX4" fmla="*/ 816206 w 994536"/>
                <a:gd name="connsiteY4" fmla="*/ 27435 h 994536"/>
                <a:gd name="connsiteX5" fmla="*/ 685887 w 994536"/>
                <a:gd name="connsiteY5" fmla="*/ 27435 h 994536"/>
                <a:gd name="connsiteX6" fmla="*/ 497268 w 994536"/>
                <a:gd name="connsiteY6" fmla="*/ 216055 h 994536"/>
                <a:gd name="connsiteX7" fmla="*/ 308649 w 994536"/>
                <a:gd name="connsiteY7" fmla="*/ 27435 h 994536"/>
                <a:gd name="connsiteX8" fmla="*/ 178331 w 994536"/>
                <a:gd name="connsiteY8" fmla="*/ 27435 h 994536"/>
                <a:gd name="connsiteX9" fmla="*/ 27435 w 994536"/>
                <a:gd name="connsiteY9" fmla="*/ 178331 h 994536"/>
                <a:gd name="connsiteX10" fmla="*/ 27435 w 994536"/>
                <a:gd name="connsiteY10" fmla="*/ 308649 h 994536"/>
                <a:gd name="connsiteX11" fmla="*/ 216055 w 994536"/>
                <a:gd name="connsiteY11" fmla="*/ 497268 h 994536"/>
                <a:gd name="connsiteX12" fmla="*/ 27435 w 994536"/>
                <a:gd name="connsiteY12" fmla="*/ 685887 h 994536"/>
                <a:gd name="connsiteX13" fmla="*/ 27435 w 994536"/>
                <a:gd name="connsiteY13" fmla="*/ 816206 h 994536"/>
                <a:gd name="connsiteX14" fmla="*/ 178331 w 994536"/>
                <a:gd name="connsiteY14" fmla="*/ 967101 h 994536"/>
                <a:gd name="connsiteX15" fmla="*/ 308649 w 994536"/>
                <a:gd name="connsiteY15" fmla="*/ 967101 h 994536"/>
                <a:gd name="connsiteX16" fmla="*/ 497268 w 994536"/>
                <a:gd name="connsiteY16" fmla="*/ 778482 h 994536"/>
                <a:gd name="connsiteX17" fmla="*/ 685887 w 994536"/>
                <a:gd name="connsiteY17" fmla="*/ 967101 h 994536"/>
                <a:gd name="connsiteX18" fmla="*/ 816206 w 994536"/>
                <a:gd name="connsiteY18" fmla="*/ 967101 h 994536"/>
                <a:gd name="connsiteX19" fmla="*/ 967101 w 994536"/>
                <a:gd name="connsiteY19" fmla="*/ 816206 h 994536"/>
                <a:gd name="connsiteX20" fmla="*/ 967101 w 994536"/>
                <a:gd name="connsiteY20" fmla="*/ 685887 h 9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536" h="994536">
                  <a:moveTo>
                    <a:pt x="967101" y="685887"/>
                  </a:moveTo>
                  <a:lnTo>
                    <a:pt x="778482" y="497268"/>
                  </a:lnTo>
                  <a:lnTo>
                    <a:pt x="967101" y="308649"/>
                  </a:lnTo>
                  <a:cubicBezTo>
                    <a:pt x="1003682" y="272069"/>
                    <a:pt x="1003682" y="213768"/>
                    <a:pt x="967101" y="178331"/>
                  </a:cubicBezTo>
                  <a:lnTo>
                    <a:pt x="816206" y="27435"/>
                  </a:lnTo>
                  <a:cubicBezTo>
                    <a:pt x="779625" y="-9145"/>
                    <a:pt x="721325" y="-9145"/>
                    <a:pt x="685887" y="27435"/>
                  </a:cubicBezTo>
                  <a:lnTo>
                    <a:pt x="497268" y="216055"/>
                  </a:lnTo>
                  <a:lnTo>
                    <a:pt x="308649" y="27435"/>
                  </a:lnTo>
                  <a:cubicBezTo>
                    <a:pt x="272069" y="-9145"/>
                    <a:pt x="213768" y="-9145"/>
                    <a:pt x="178331" y="27435"/>
                  </a:cubicBezTo>
                  <a:lnTo>
                    <a:pt x="27435" y="178331"/>
                  </a:lnTo>
                  <a:cubicBezTo>
                    <a:pt x="-9145" y="213768"/>
                    <a:pt x="-9145" y="272069"/>
                    <a:pt x="27435" y="308649"/>
                  </a:cubicBezTo>
                  <a:lnTo>
                    <a:pt x="216055" y="497268"/>
                  </a:lnTo>
                  <a:lnTo>
                    <a:pt x="27435" y="685887"/>
                  </a:lnTo>
                  <a:cubicBezTo>
                    <a:pt x="-9145" y="722468"/>
                    <a:pt x="-9145" y="780769"/>
                    <a:pt x="27435" y="816206"/>
                  </a:cubicBezTo>
                  <a:lnTo>
                    <a:pt x="178331" y="967101"/>
                  </a:lnTo>
                  <a:cubicBezTo>
                    <a:pt x="214911" y="1003682"/>
                    <a:pt x="273212" y="1003682"/>
                    <a:pt x="308649" y="967101"/>
                  </a:cubicBezTo>
                  <a:lnTo>
                    <a:pt x="497268" y="778482"/>
                  </a:lnTo>
                  <a:lnTo>
                    <a:pt x="685887" y="967101"/>
                  </a:lnTo>
                  <a:cubicBezTo>
                    <a:pt x="722468" y="1003682"/>
                    <a:pt x="780769" y="1003682"/>
                    <a:pt x="816206" y="967101"/>
                  </a:cubicBezTo>
                  <a:lnTo>
                    <a:pt x="967101" y="816206"/>
                  </a:lnTo>
                  <a:cubicBezTo>
                    <a:pt x="1002539" y="779625"/>
                    <a:pt x="1003682" y="721325"/>
                    <a:pt x="967101" y="685887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66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13CBEF-860B-E82D-E51D-E85D540CB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08423" cy="6858000"/>
          </a:xfrm>
          <a:prstGeom prst="rect">
            <a:avLst/>
          </a:prstGeom>
        </p:spPr>
      </p:pic>
      <p:grpSp>
        <p:nvGrpSpPr>
          <p:cNvPr id="96" name="Graphic 8">
            <a:extLst>
              <a:ext uri="{FF2B5EF4-FFF2-40B4-BE49-F238E27FC236}">
                <a16:creationId xmlns:a16="http://schemas.microsoft.com/office/drawing/2014/main" id="{DF9AB335-4EA4-0785-9C4A-56D793EA4A97}"/>
              </a:ext>
            </a:extLst>
          </p:cNvPr>
          <p:cNvGrpSpPr/>
          <p:nvPr/>
        </p:nvGrpSpPr>
        <p:grpSpPr>
          <a:xfrm rot="13937148">
            <a:off x="418687" y="298564"/>
            <a:ext cx="1465903" cy="1711092"/>
            <a:chOff x="669365" y="207152"/>
            <a:chExt cx="1933047" cy="2256371"/>
          </a:xfrm>
        </p:grpSpPr>
        <p:grpSp>
          <p:nvGrpSpPr>
            <p:cNvPr id="97" name="Graphic 8">
              <a:extLst>
                <a:ext uri="{FF2B5EF4-FFF2-40B4-BE49-F238E27FC236}">
                  <a16:creationId xmlns:a16="http://schemas.microsoft.com/office/drawing/2014/main" id="{26B542F5-6AAF-6880-D7AF-97BA074D2C22}"/>
                </a:ext>
              </a:extLst>
            </p:cNvPr>
            <p:cNvGrpSpPr/>
            <p:nvPr/>
          </p:nvGrpSpPr>
          <p:grpSpPr>
            <a:xfrm>
              <a:off x="669365" y="207152"/>
              <a:ext cx="1933047" cy="2256371"/>
              <a:chOff x="669365" y="207152"/>
              <a:chExt cx="1933047" cy="2256371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7B5C9D0-333E-C8BE-5FE7-23646F1EDB6D}"/>
                  </a:ext>
                </a:extLst>
              </p:cNvPr>
              <p:cNvSpPr/>
              <p:nvPr/>
            </p:nvSpPr>
            <p:spPr>
              <a:xfrm>
                <a:off x="1075927" y="1110131"/>
                <a:ext cx="627816" cy="1336151"/>
              </a:xfrm>
              <a:custGeom>
                <a:avLst/>
                <a:gdLst>
                  <a:gd name="connsiteX0" fmla="*/ 108441 w 627816"/>
                  <a:gd name="connsiteY0" fmla="*/ 0 h 1336151"/>
                  <a:gd name="connsiteX1" fmla="*/ 367051 w 627816"/>
                  <a:gd name="connsiteY1" fmla="*/ 1336151 h 1336151"/>
                  <a:gd name="connsiteX2" fmla="*/ 390757 w 627816"/>
                  <a:gd name="connsiteY2" fmla="*/ 1318910 h 1336151"/>
                  <a:gd name="connsiteX3" fmla="*/ 513597 w 627816"/>
                  <a:gd name="connsiteY3" fmla="*/ 674541 h 1336151"/>
                  <a:gd name="connsiteX4" fmla="*/ 627816 w 627816"/>
                  <a:gd name="connsiteY4" fmla="*/ 584027 h 1336151"/>
                  <a:gd name="connsiteX5" fmla="*/ 108441 w 627816"/>
                  <a:gd name="connsiteY5" fmla="*/ 0 h 133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816" h="1336151">
                    <a:moveTo>
                      <a:pt x="108441" y="0"/>
                    </a:moveTo>
                    <a:cubicBezTo>
                      <a:pt x="108441" y="0"/>
                      <a:pt x="-262233" y="461188"/>
                      <a:pt x="367051" y="1336151"/>
                    </a:cubicBezTo>
                    <a:lnTo>
                      <a:pt x="390757" y="1318910"/>
                    </a:lnTo>
                    <a:lnTo>
                      <a:pt x="513597" y="674541"/>
                    </a:lnTo>
                    <a:lnTo>
                      <a:pt x="627816" y="584027"/>
                    </a:lnTo>
                    <a:lnTo>
                      <a:pt x="108441" y="0"/>
                    </a:lnTo>
                    <a:close/>
                  </a:path>
                </a:pathLst>
              </a:custGeom>
              <a:solidFill>
                <a:srgbClr val="EB5542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9" name="Graphic 8">
                <a:extLst>
                  <a:ext uri="{FF2B5EF4-FFF2-40B4-BE49-F238E27FC236}">
                    <a16:creationId xmlns:a16="http://schemas.microsoft.com/office/drawing/2014/main" id="{454AAA44-4D50-79E2-EDF8-F404141FDC2D}"/>
                  </a:ext>
                </a:extLst>
              </p:cNvPr>
              <p:cNvGrpSpPr/>
              <p:nvPr/>
            </p:nvGrpSpPr>
            <p:grpSpPr>
              <a:xfrm>
                <a:off x="1066147" y="1092890"/>
                <a:ext cx="654836" cy="1370632"/>
                <a:chOff x="1066147" y="1092890"/>
                <a:chExt cx="654836" cy="1370632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71731AA-26AF-4094-6C53-F205CCFB5A83}"/>
                    </a:ext>
                  </a:extLst>
                </p:cNvPr>
                <p:cNvSpPr/>
                <p:nvPr/>
              </p:nvSpPr>
              <p:spPr>
                <a:xfrm>
                  <a:off x="1075927" y="1110131"/>
                  <a:ext cx="627816" cy="1336151"/>
                </a:xfrm>
                <a:custGeom>
                  <a:avLst/>
                  <a:gdLst>
                    <a:gd name="connsiteX0" fmla="*/ 108441 w 627816"/>
                    <a:gd name="connsiteY0" fmla="*/ 0 h 1336151"/>
                    <a:gd name="connsiteX1" fmla="*/ 367051 w 627816"/>
                    <a:gd name="connsiteY1" fmla="*/ 1336151 h 1336151"/>
                    <a:gd name="connsiteX2" fmla="*/ 390757 w 627816"/>
                    <a:gd name="connsiteY2" fmla="*/ 1318910 h 1336151"/>
                    <a:gd name="connsiteX3" fmla="*/ 513597 w 627816"/>
                    <a:gd name="connsiteY3" fmla="*/ 674541 h 1336151"/>
                    <a:gd name="connsiteX4" fmla="*/ 627816 w 627816"/>
                    <a:gd name="connsiteY4" fmla="*/ 584027 h 1336151"/>
                    <a:gd name="connsiteX5" fmla="*/ 108441 w 627816"/>
                    <a:gd name="connsiteY5" fmla="*/ 0 h 1336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7816" h="1336151">
                      <a:moveTo>
                        <a:pt x="108441" y="0"/>
                      </a:moveTo>
                      <a:cubicBezTo>
                        <a:pt x="108441" y="0"/>
                        <a:pt x="-262233" y="461188"/>
                        <a:pt x="367051" y="1336151"/>
                      </a:cubicBezTo>
                      <a:lnTo>
                        <a:pt x="390757" y="1318910"/>
                      </a:lnTo>
                      <a:lnTo>
                        <a:pt x="513597" y="674541"/>
                      </a:lnTo>
                      <a:lnTo>
                        <a:pt x="627816" y="584027"/>
                      </a:lnTo>
                      <a:lnTo>
                        <a:pt x="108441" y="0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EB81F6CF-527F-ED42-14D7-DB34681BD7CC}"/>
                    </a:ext>
                  </a:extLst>
                </p:cNvPr>
                <p:cNvSpPr/>
                <p:nvPr/>
              </p:nvSpPr>
              <p:spPr>
                <a:xfrm>
                  <a:off x="1066147" y="1092890"/>
                  <a:ext cx="654836" cy="1370632"/>
                </a:xfrm>
                <a:custGeom>
                  <a:avLst/>
                  <a:gdLst>
                    <a:gd name="connsiteX0" fmla="*/ 374676 w 654836"/>
                    <a:gd name="connsiteY0" fmla="*/ 1370632 h 1370632"/>
                    <a:gd name="connsiteX1" fmla="*/ 368211 w 654836"/>
                    <a:gd name="connsiteY1" fmla="*/ 1362012 h 1370632"/>
                    <a:gd name="connsiteX2" fmla="*/ 1847 w 654836"/>
                    <a:gd name="connsiteY2" fmla="*/ 357744 h 1370632"/>
                    <a:gd name="connsiteX3" fmla="*/ 111756 w 654836"/>
                    <a:gd name="connsiteY3" fmla="*/ 10775 h 1370632"/>
                    <a:gd name="connsiteX4" fmla="*/ 120376 w 654836"/>
                    <a:gd name="connsiteY4" fmla="*/ 0 h 1370632"/>
                    <a:gd name="connsiteX5" fmla="*/ 654837 w 654836"/>
                    <a:gd name="connsiteY5" fmla="*/ 601268 h 1370632"/>
                    <a:gd name="connsiteX6" fmla="*/ 534152 w 654836"/>
                    <a:gd name="connsiteY6" fmla="*/ 698247 h 1370632"/>
                    <a:gd name="connsiteX7" fmla="*/ 411313 w 654836"/>
                    <a:gd name="connsiteY7" fmla="*/ 1342616 h 1370632"/>
                    <a:gd name="connsiteX8" fmla="*/ 374676 w 654836"/>
                    <a:gd name="connsiteY8" fmla="*/ 1370632 h 1370632"/>
                    <a:gd name="connsiteX9" fmla="*/ 120376 w 654836"/>
                    <a:gd name="connsiteY9" fmla="*/ 34481 h 1370632"/>
                    <a:gd name="connsiteX10" fmla="*/ 378986 w 654836"/>
                    <a:gd name="connsiteY10" fmla="*/ 1338306 h 1370632"/>
                    <a:gd name="connsiteX11" fmla="*/ 389762 w 654836"/>
                    <a:gd name="connsiteY11" fmla="*/ 1329686 h 1370632"/>
                    <a:gd name="connsiteX12" fmla="*/ 512601 w 654836"/>
                    <a:gd name="connsiteY12" fmla="*/ 687471 h 1370632"/>
                    <a:gd name="connsiteX13" fmla="*/ 622511 w 654836"/>
                    <a:gd name="connsiteY13" fmla="*/ 599113 h 1370632"/>
                    <a:gd name="connsiteX14" fmla="*/ 120376 w 654836"/>
                    <a:gd name="connsiteY14" fmla="*/ 34481 h 137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4836" h="1370632">
                      <a:moveTo>
                        <a:pt x="374676" y="1370632"/>
                      </a:moveTo>
                      <a:lnTo>
                        <a:pt x="368211" y="1362012"/>
                      </a:lnTo>
                      <a:cubicBezTo>
                        <a:pt x="187184" y="1112022"/>
                        <a:pt x="-21859" y="732728"/>
                        <a:pt x="1847" y="357744"/>
                      </a:cubicBezTo>
                      <a:cubicBezTo>
                        <a:pt x="16932" y="131460"/>
                        <a:pt x="107446" y="17241"/>
                        <a:pt x="111756" y="10775"/>
                      </a:cubicBezTo>
                      <a:lnTo>
                        <a:pt x="120376" y="0"/>
                      </a:lnTo>
                      <a:lnTo>
                        <a:pt x="654837" y="601268"/>
                      </a:lnTo>
                      <a:lnTo>
                        <a:pt x="534152" y="698247"/>
                      </a:lnTo>
                      <a:lnTo>
                        <a:pt x="411313" y="1342616"/>
                      </a:lnTo>
                      <a:lnTo>
                        <a:pt x="374676" y="1370632"/>
                      </a:lnTo>
                      <a:close/>
                      <a:moveTo>
                        <a:pt x="120376" y="34481"/>
                      </a:moveTo>
                      <a:cubicBezTo>
                        <a:pt x="72965" y="107754"/>
                        <a:pt x="-177025" y="558166"/>
                        <a:pt x="378986" y="1338306"/>
                      </a:cubicBezTo>
                      <a:lnTo>
                        <a:pt x="389762" y="1329686"/>
                      </a:lnTo>
                      <a:lnTo>
                        <a:pt x="512601" y="687471"/>
                      </a:lnTo>
                      <a:lnTo>
                        <a:pt x="622511" y="599113"/>
                      </a:lnTo>
                      <a:lnTo>
                        <a:pt x="120376" y="34481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CB1C7F3-ABA4-216B-A457-45D57938B927}"/>
                  </a:ext>
                </a:extLst>
              </p:cNvPr>
              <p:cNvSpPr/>
              <p:nvPr/>
            </p:nvSpPr>
            <p:spPr>
              <a:xfrm>
                <a:off x="1076614" y="1110131"/>
                <a:ext cx="627128" cy="1327530"/>
              </a:xfrm>
              <a:custGeom>
                <a:avLst/>
                <a:gdLst>
                  <a:gd name="connsiteX0" fmla="*/ 107754 w 627128"/>
                  <a:gd name="connsiteY0" fmla="*/ 0 h 1327530"/>
                  <a:gd name="connsiteX1" fmla="*/ 0 w 627128"/>
                  <a:gd name="connsiteY1" fmla="*/ 368519 h 1327530"/>
                  <a:gd name="connsiteX2" fmla="*/ 53877 w 627128"/>
                  <a:gd name="connsiteY2" fmla="*/ 329728 h 1327530"/>
                  <a:gd name="connsiteX3" fmla="*/ 379295 w 627128"/>
                  <a:gd name="connsiteY3" fmla="*/ 1327531 h 1327530"/>
                  <a:gd name="connsiteX4" fmla="*/ 510754 w 627128"/>
                  <a:gd name="connsiteY4" fmla="*/ 676696 h 1327530"/>
                  <a:gd name="connsiteX5" fmla="*/ 627129 w 627128"/>
                  <a:gd name="connsiteY5" fmla="*/ 584027 h 1327530"/>
                  <a:gd name="connsiteX6" fmla="*/ 107754 w 627128"/>
                  <a:gd name="connsiteY6" fmla="*/ 0 h 132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7128" h="1327530">
                    <a:moveTo>
                      <a:pt x="107754" y="0"/>
                    </a:moveTo>
                    <a:cubicBezTo>
                      <a:pt x="107754" y="0"/>
                      <a:pt x="6465" y="124995"/>
                      <a:pt x="0" y="368519"/>
                    </a:cubicBezTo>
                    <a:cubicBezTo>
                      <a:pt x="8620" y="344813"/>
                      <a:pt x="53877" y="301712"/>
                      <a:pt x="53877" y="329728"/>
                    </a:cubicBezTo>
                    <a:cubicBezTo>
                      <a:pt x="56032" y="846947"/>
                      <a:pt x="379295" y="1325376"/>
                      <a:pt x="379295" y="1327531"/>
                    </a:cubicBezTo>
                    <a:lnTo>
                      <a:pt x="510754" y="676696"/>
                    </a:lnTo>
                    <a:lnTo>
                      <a:pt x="627129" y="584027"/>
                    </a:lnTo>
                    <a:lnTo>
                      <a:pt x="107754" y="0"/>
                    </a:ln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3" name="Graphic 8">
                <a:extLst>
                  <a:ext uri="{FF2B5EF4-FFF2-40B4-BE49-F238E27FC236}">
                    <a16:creationId xmlns:a16="http://schemas.microsoft.com/office/drawing/2014/main" id="{A3827403-754B-CB52-F3CD-170C1EDC4388}"/>
                  </a:ext>
                </a:extLst>
              </p:cNvPr>
              <p:cNvGrpSpPr/>
              <p:nvPr/>
            </p:nvGrpSpPr>
            <p:grpSpPr>
              <a:xfrm>
                <a:off x="1386946" y="922639"/>
                <a:ext cx="1215466" cy="730572"/>
                <a:chOff x="1386946" y="922639"/>
                <a:chExt cx="1215466" cy="730572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BAB8EA3-6841-595B-D9EB-D67ABCEB75DC}"/>
                    </a:ext>
                  </a:extLst>
                </p:cNvPr>
                <p:cNvSpPr/>
                <p:nvPr/>
              </p:nvSpPr>
              <p:spPr>
                <a:xfrm>
                  <a:off x="1402031" y="934158"/>
                  <a:ext cx="1185295" cy="708277"/>
                </a:xfrm>
                <a:custGeom>
                  <a:avLst/>
                  <a:gdLst>
                    <a:gd name="connsiteX0" fmla="*/ 0 w 1185295"/>
                    <a:gd name="connsiteY0" fmla="*/ 20807 h 708277"/>
                    <a:gd name="connsiteX1" fmla="*/ 1185295 w 1185295"/>
                    <a:gd name="connsiteY1" fmla="*/ 691037 h 708277"/>
                    <a:gd name="connsiteX2" fmla="*/ 1161589 w 1185295"/>
                    <a:gd name="connsiteY2" fmla="*/ 708278 h 708277"/>
                    <a:gd name="connsiteX3" fmla="*/ 512910 w 1185295"/>
                    <a:gd name="connsiteY3" fmla="*/ 617764 h 708277"/>
                    <a:gd name="connsiteX4" fmla="*/ 387915 w 1185295"/>
                    <a:gd name="connsiteY4" fmla="*/ 697502 h 708277"/>
                    <a:gd name="connsiteX5" fmla="*/ 0 w 1185295"/>
                    <a:gd name="connsiteY5" fmla="*/ 20807 h 708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5295" h="708277">
                      <a:moveTo>
                        <a:pt x="0" y="20807"/>
                      </a:moveTo>
                      <a:cubicBezTo>
                        <a:pt x="0" y="20807"/>
                        <a:pt x="556011" y="-183926"/>
                        <a:pt x="1185295" y="691037"/>
                      </a:cubicBezTo>
                      <a:lnTo>
                        <a:pt x="1161589" y="708278"/>
                      </a:lnTo>
                      <a:lnTo>
                        <a:pt x="512910" y="617764"/>
                      </a:lnTo>
                      <a:lnTo>
                        <a:pt x="387915" y="697502"/>
                      </a:lnTo>
                      <a:lnTo>
                        <a:pt x="0" y="20807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0C6524D0-7707-0B1C-5837-77F0C439B246}"/>
                    </a:ext>
                  </a:extLst>
                </p:cNvPr>
                <p:cNvSpPr/>
                <p:nvPr/>
              </p:nvSpPr>
              <p:spPr>
                <a:xfrm>
                  <a:off x="1386946" y="922639"/>
                  <a:ext cx="1215466" cy="730572"/>
                </a:xfrm>
                <a:custGeom>
                  <a:avLst/>
                  <a:gdLst>
                    <a:gd name="connsiteX0" fmla="*/ 1178830 w 1215466"/>
                    <a:gd name="connsiteY0" fmla="*/ 730573 h 730572"/>
                    <a:gd name="connsiteX1" fmla="*/ 530150 w 1215466"/>
                    <a:gd name="connsiteY1" fmla="*/ 642215 h 730572"/>
                    <a:gd name="connsiteX2" fmla="*/ 398690 w 1215466"/>
                    <a:gd name="connsiteY2" fmla="*/ 726263 h 730572"/>
                    <a:gd name="connsiteX3" fmla="*/ 0 w 1215466"/>
                    <a:gd name="connsiteY3" fmla="*/ 25861 h 730572"/>
                    <a:gd name="connsiteX4" fmla="*/ 12931 w 1215466"/>
                    <a:gd name="connsiteY4" fmla="*/ 21551 h 730572"/>
                    <a:gd name="connsiteX5" fmla="*/ 170252 w 1215466"/>
                    <a:gd name="connsiteY5" fmla="*/ 0 h 730572"/>
                    <a:gd name="connsiteX6" fmla="*/ 1209001 w 1215466"/>
                    <a:gd name="connsiteY6" fmla="*/ 696092 h 730572"/>
                    <a:gd name="connsiteX7" fmla="*/ 1215466 w 1215466"/>
                    <a:gd name="connsiteY7" fmla="*/ 704712 h 730572"/>
                    <a:gd name="connsiteX8" fmla="*/ 1178830 w 1215466"/>
                    <a:gd name="connsiteY8" fmla="*/ 730573 h 730572"/>
                    <a:gd name="connsiteX9" fmla="*/ 523685 w 1215466"/>
                    <a:gd name="connsiteY9" fmla="*/ 618509 h 730572"/>
                    <a:gd name="connsiteX10" fmla="*/ 1172365 w 1215466"/>
                    <a:gd name="connsiteY10" fmla="*/ 709022 h 730572"/>
                    <a:gd name="connsiteX11" fmla="*/ 1183140 w 1215466"/>
                    <a:gd name="connsiteY11" fmla="*/ 700402 h 730572"/>
                    <a:gd name="connsiteX12" fmla="*/ 168096 w 1215466"/>
                    <a:gd name="connsiteY12" fmla="*/ 21551 h 730572"/>
                    <a:gd name="connsiteX13" fmla="*/ 30171 w 1215466"/>
                    <a:gd name="connsiteY13" fmla="*/ 38791 h 730572"/>
                    <a:gd name="connsiteX14" fmla="*/ 405155 w 1215466"/>
                    <a:gd name="connsiteY14" fmla="*/ 696092 h 730572"/>
                    <a:gd name="connsiteX15" fmla="*/ 523685 w 1215466"/>
                    <a:gd name="connsiteY15" fmla="*/ 618509 h 73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5466" h="730572">
                      <a:moveTo>
                        <a:pt x="1178830" y="730573"/>
                      </a:moveTo>
                      <a:lnTo>
                        <a:pt x="530150" y="642215"/>
                      </a:lnTo>
                      <a:lnTo>
                        <a:pt x="398690" y="726263"/>
                      </a:lnTo>
                      <a:lnTo>
                        <a:pt x="0" y="25861"/>
                      </a:lnTo>
                      <a:lnTo>
                        <a:pt x="12931" y="21551"/>
                      </a:lnTo>
                      <a:cubicBezTo>
                        <a:pt x="15086" y="21551"/>
                        <a:pt x="73273" y="0"/>
                        <a:pt x="170252" y="0"/>
                      </a:cubicBezTo>
                      <a:cubicBezTo>
                        <a:pt x="372829" y="0"/>
                        <a:pt x="775830" y="90513"/>
                        <a:pt x="1209001" y="696092"/>
                      </a:cubicBezTo>
                      <a:lnTo>
                        <a:pt x="1215466" y="704712"/>
                      </a:lnTo>
                      <a:lnTo>
                        <a:pt x="1178830" y="730573"/>
                      </a:lnTo>
                      <a:close/>
                      <a:moveTo>
                        <a:pt x="523685" y="618509"/>
                      </a:moveTo>
                      <a:lnTo>
                        <a:pt x="1172365" y="709022"/>
                      </a:lnTo>
                      <a:lnTo>
                        <a:pt x="1183140" y="700402"/>
                      </a:lnTo>
                      <a:cubicBezTo>
                        <a:pt x="756434" y="109909"/>
                        <a:pt x="364209" y="21551"/>
                        <a:pt x="168096" y="21551"/>
                      </a:cubicBezTo>
                      <a:cubicBezTo>
                        <a:pt x="99134" y="21551"/>
                        <a:pt x="51722" y="32326"/>
                        <a:pt x="30171" y="38791"/>
                      </a:cubicBezTo>
                      <a:lnTo>
                        <a:pt x="405155" y="696092"/>
                      </a:lnTo>
                      <a:lnTo>
                        <a:pt x="523685" y="618509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5D42DC7-7899-BDB7-7F68-5240EE570154}"/>
                  </a:ext>
                </a:extLst>
              </p:cNvPr>
              <p:cNvSpPr/>
              <p:nvPr/>
            </p:nvSpPr>
            <p:spPr>
              <a:xfrm>
                <a:off x="1402031" y="934051"/>
                <a:ext cx="1178829" cy="710540"/>
              </a:xfrm>
              <a:custGeom>
                <a:avLst/>
                <a:gdLst>
                  <a:gd name="connsiteX0" fmla="*/ 422396 w 1178829"/>
                  <a:gd name="connsiteY0" fmla="*/ 122203 h 710540"/>
                  <a:gd name="connsiteX1" fmla="*/ 258610 w 1178829"/>
                  <a:gd name="connsiteY1" fmla="*/ 7984 h 710540"/>
                  <a:gd name="connsiteX2" fmla="*/ 0 w 1178829"/>
                  <a:gd name="connsiteY2" fmla="*/ 20914 h 710540"/>
                  <a:gd name="connsiteX3" fmla="*/ 387915 w 1178829"/>
                  <a:gd name="connsiteY3" fmla="*/ 699765 h 710540"/>
                  <a:gd name="connsiteX4" fmla="*/ 512910 w 1178829"/>
                  <a:gd name="connsiteY4" fmla="*/ 620027 h 710540"/>
                  <a:gd name="connsiteX5" fmla="*/ 1161589 w 1178829"/>
                  <a:gd name="connsiteY5" fmla="*/ 710541 h 710540"/>
                  <a:gd name="connsiteX6" fmla="*/ 1178830 w 1178829"/>
                  <a:gd name="connsiteY6" fmla="*/ 697610 h 710540"/>
                  <a:gd name="connsiteX7" fmla="*/ 422396 w 1178829"/>
                  <a:gd name="connsiteY7" fmla="*/ 122203 h 71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829" h="710540">
                    <a:moveTo>
                      <a:pt x="422396" y="122203"/>
                    </a:moveTo>
                    <a:cubicBezTo>
                      <a:pt x="357744" y="98497"/>
                      <a:pt x="303867" y="55396"/>
                      <a:pt x="258610" y="7984"/>
                    </a:cubicBezTo>
                    <a:cubicBezTo>
                      <a:pt x="99134" y="-15722"/>
                      <a:pt x="0" y="20914"/>
                      <a:pt x="0" y="20914"/>
                    </a:cubicBezTo>
                    <a:lnTo>
                      <a:pt x="387915" y="699765"/>
                    </a:lnTo>
                    <a:lnTo>
                      <a:pt x="512910" y="620027"/>
                    </a:lnTo>
                    <a:lnTo>
                      <a:pt x="1161589" y="710541"/>
                    </a:lnTo>
                    <a:lnTo>
                      <a:pt x="1178830" y="697610"/>
                    </a:lnTo>
                    <a:cubicBezTo>
                      <a:pt x="1137884" y="663129"/>
                      <a:pt x="784450" y="253663"/>
                      <a:pt x="422396" y="122203"/>
                    </a:cubicBez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7" name="Graphic 8">
                <a:extLst>
                  <a:ext uri="{FF2B5EF4-FFF2-40B4-BE49-F238E27FC236}">
                    <a16:creationId xmlns:a16="http://schemas.microsoft.com/office/drawing/2014/main" id="{164B146F-BFA8-5D2F-CE02-5FAB50DD5136}"/>
                  </a:ext>
                </a:extLst>
              </p:cNvPr>
              <p:cNvGrpSpPr/>
              <p:nvPr/>
            </p:nvGrpSpPr>
            <p:grpSpPr>
              <a:xfrm>
                <a:off x="669365" y="207152"/>
                <a:ext cx="1530046" cy="1866301"/>
                <a:chOff x="669365" y="207152"/>
                <a:chExt cx="1530046" cy="186630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3D4770DD-78A3-5721-1A46-2CE8DA1D68A8}"/>
                    </a:ext>
                  </a:extLst>
                </p:cNvPr>
                <p:cNvSpPr/>
                <p:nvPr/>
              </p:nvSpPr>
              <p:spPr>
                <a:xfrm>
                  <a:off x="680588" y="217841"/>
                  <a:ext cx="1503738" cy="1840525"/>
                </a:xfrm>
                <a:custGeom>
                  <a:avLst/>
                  <a:gdLst>
                    <a:gd name="connsiteX0" fmla="*/ 100780 w 1503738"/>
                    <a:gd name="connsiteY0" fmla="*/ 86 h 1840525"/>
                    <a:gd name="connsiteX1" fmla="*/ 38283 w 1503738"/>
                    <a:gd name="connsiteY1" fmla="*/ 41032 h 1840525"/>
                    <a:gd name="connsiteX2" fmla="*/ 23197 w 1503738"/>
                    <a:gd name="connsiteY2" fmla="*/ 60428 h 1840525"/>
                    <a:gd name="connsiteX3" fmla="*/ 154657 w 1503738"/>
                    <a:gd name="connsiteY3" fmla="*/ 702642 h 1840525"/>
                    <a:gd name="connsiteX4" fmla="*/ 980054 w 1503738"/>
                    <a:gd name="connsiteY4" fmla="*/ 1840526 h 1840525"/>
                    <a:gd name="connsiteX5" fmla="*/ 1503739 w 1503738"/>
                    <a:gd name="connsiteY5" fmla="*/ 1461232 h 1840525"/>
                    <a:gd name="connsiteX6" fmla="*/ 678342 w 1503738"/>
                    <a:gd name="connsiteY6" fmla="*/ 323348 h 1840525"/>
                    <a:gd name="connsiteX7" fmla="*/ 100780 w 1503738"/>
                    <a:gd name="connsiteY7" fmla="*/ 86 h 184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3738" h="1840525">
                      <a:moveTo>
                        <a:pt x="100780" y="86"/>
                      </a:moveTo>
                      <a:cubicBezTo>
                        <a:pt x="77074" y="6551"/>
                        <a:pt x="55523" y="19481"/>
                        <a:pt x="38283" y="41032"/>
                      </a:cubicBezTo>
                      <a:cubicBezTo>
                        <a:pt x="31817" y="47497"/>
                        <a:pt x="27507" y="53963"/>
                        <a:pt x="23197" y="60428"/>
                      </a:cubicBezTo>
                      <a:cubicBezTo>
                        <a:pt x="-9129" y="161717"/>
                        <a:pt x="-37145" y="381535"/>
                        <a:pt x="154657" y="702642"/>
                      </a:cubicBezTo>
                      <a:lnTo>
                        <a:pt x="980054" y="1840526"/>
                      </a:lnTo>
                      <a:lnTo>
                        <a:pt x="1503739" y="1461232"/>
                      </a:lnTo>
                      <a:lnTo>
                        <a:pt x="678342" y="323348"/>
                      </a:lnTo>
                      <a:cubicBezTo>
                        <a:pt x="426197" y="34567"/>
                        <a:pt x="206379" y="-2069"/>
                        <a:pt x="100780" y="86"/>
                      </a:cubicBezTo>
                      <a:close/>
                    </a:path>
                  </a:pathLst>
                </a:custGeom>
                <a:solidFill>
                  <a:srgbClr val="FBFBFB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AF6F3B8-5C80-093E-35C5-B7984EF80516}"/>
                    </a:ext>
                  </a:extLst>
                </p:cNvPr>
                <p:cNvSpPr/>
                <p:nvPr/>
              </p:nvSpPr>
              <p:spPr>
                <a:xfrm>
                  <a:off x="669365" y="207152"/>
                  <a:ext cx="1530046" cy="1866301"/>
                </a:xfrm>
                <a:custGeom>
                  <a:avLst/>
                  <a:gdLst>
                    <a:gd name="connsiteX0" fmla="*/ 989121 w 1530046"/>
                    <a:gd name="connsiteY0" fmla="*/ 1866301 h 1866301"/>
                    <a:gd name="connsiteX1" fmla="*/ 157259 w 1530046"/>
                    <a:gd name="connsiteY1" fmla="*/ 719798 h 1866301"/>
                    <a:gd name="connsiteX2" fmla="*/ 23644 w 1530046"/>
                    <a:gd name="connsiteY2" fmla="*/ 68963 h 1866301"/>
                    <a:gd name="connsiteX3" fmla="*/ 23644 w 1530046"/>
                    <a:gd name="connsiteY3" fmla="*/ 66808 h 1866301"/>
                    <a:gd name="connsiteX4" fmla="*/ 40885 w 1530046"/>
                    <a:gd name="connsiteY4" fmla="*/ 43102 h 1866301"/>
                    <a:gd name="connsiteX5" fmla="*/ 107692 w 1530046"/>
                    <a:gd name="connsiteY5" fmla="*/ 0 h 1866301"/>
                    <a:gd name="connsiteX6" fmla="*/ 109848 w 1530046"/>
                    <a:gd name="connsiteY6" fmla="*/ 0 h 1866301"/>
                    <a:gd name="connsiteX7" fmla="*/ 118468 w 1530046"/>
                    <a:gd name="connsiteY7" fmla="*/ 0 h 1866301"/>
                    <a:gd name="connsiteX8" fmla="*/ 693875 w 1530046"/>
                    <a:gd name="connsiteY8" fmla="*/ 327573 h 1866301"/>
                    <a:gd name="connsiteX9" fmla="*/ 1530047 w 1530046"/>
                    <a:gd name="connsiteY9" fmla="*/ 1474076 h 1866301"/>
                    <a:gd name="connsiteX10" fmla="*/ 989121 w 1530046"/>
                    <a:gd name="connsiteY10" fmla="*/ 1866301 h 1866301"/>
                    <a:gd name="connsiteX11" fmla="*/ 45195 w 1530046"/>
                    <a:gd name="connsiteY11" fmla="*/ 75428 h 1866301"/>
                    <a:gd name="connsiteX12" fmla="*/ 174500 w 1530046"/>
                    <a:gd name="connsiteY12" fmla="*/ 706867 h 1866301"/>
                    <a:gd name="connsiteX13" fmla="*/ 993431 w 1530046"/>
                    <a:gd name="connsiteY13" fmla="*/ 1836130 h 1866301"/>
                    <a:gd name="connsiteX14" fmla="*/ 1499876 w 1530046"/>
                    <a:gd name="connsiteY14" fmla="*/ 1469766 h 1866301"/>
                    <a:gd name="connsiteX15" fmla="*/ 680944 w 1530046"/>
                    <a:gd name="connsiteY15" fmla="*/ 340503 h 1866301"/>
                    <a:gd name="connsiteX16" fmla="*/ 120623 w 1530046"/>
                    <a:gd name="connsiteY16" fmla="*/ 21551 h 1866301"/>
                    <a:gd name="connsiteX17" fmla="*/ 114158 w 1530046"/>
                    <a:gd name="connsiteY17" fmla="*/ 21551 h 1866301"/>
                    <a:gd name="connsiteX18" fmla="*/ 58126 w 1530046"/>
                    <a:gd name="connsiteY18" fmla="*/ 58187 h 1866301"/>
                    <a:gd name="connsiteX19" fmla="*/ 45195 w 1530046"/>
                    <a:gd name="connsiteY19" fmla="*/ 75428 h 1866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30046" h="1866301">
                      <a:moveTo>
                        <a:pt x="989121" y="1866301"/>
                      </a:moveTo>
                      <a:lnTo>
                        <a:pt x="157259" y="719798"/>
                      </a:lnTo>
                      <a:cubicBezTo>
                        <a:pt x="-38853" y="394380"/>
                        <a:pt x="-8682" y="172407"/>
                        <a:pt x="23644" y="68963"/>
                      </a:cubicBezTo>
                      <a:lnTo>
                        <a:pt x="23644" y="66808"/>
                      </a:lnTo>
                      <a:cubicBezTo>
                        <a:pt x="30110" y="58187"/>
                        <a:pt x="36575" y="49567"/>
                        <a:pt x="40885" y="43102"/>
                      </a:cubicBezTo>
                      <a:cubicBezTo>
                        <a:pt x="58126" y="23706"/>
                        <a:pt x="81831" y="8620"/>
                        <a:pt x="107692" y="0"/>
                      </a:cubicBezTo>
                      <a:lnTo>
                        <a:pt x="109848" y="0"/>
                      </a:lnTo>
                      <a:lnTo>
                        <a:pt x="118468" y="0"/>
                      </a:lnTo>
                      <a:cubicBezTo>
                        <a:pt x="226222" y="0"/>
                        <a:pt x="446040" y="43102"/>
                        <a:pt x="693875" y="327573"/>
                      </a:cubicBezTo>
                      <a:lnTo>
                        <a:pt x="1530047" y="1474076"/>
                      </a:lnTo>
                      <a:lnTo>
                        <a:pt x="989121" y="1866301"/>
                      </a:lnTo>
                      <a:close/>
                      <a:moveTo>
                        <a:pt x="45195" y="75428"/>
                      </a:moveTo>
                      <a:cubicBezTo>
                        <a:pt x="12869" y="176717"/>
                        <a:pt x="-15147" y="390070"/>
                        <a:pt x="174500" y="706867"/>
                      </a:cubicBezTo>
                      <a:lnTo>
                        <a:pt x="993431" y="1836130"/>
                      </a:lnTo>
                      <a:lnTo>
                        <a:pt x="1499876" y="1469766"/>
                      </a:lnTo>
                      <a:lnTo>
                        <a:pt x="680944" y="340503"/>
                      </a:lnTo>
                      <a:cubicBezTo>
                        <a:pt x="437420" y="62497"/>
                        <a:pt x="226222" y="21551"/>
                        <a:pt x="120623" y="21551"/>
                      </a:cubicBezTo>
                      <a:lnTo>
                        <a:pt x="114158" y="21551"/>
                      </a:lnTo>
                      <a:cubicBezTo>
                        <a:pt x="90452" y="28016"/>
                        <a:pt x="73211" y="40947"/>
                        <a:pt x="58126" y="58187"/>
                      </a:cubicBezTo>
                      <a:cubicBezTo>
                        <a:pt x="53815" y="62497"/>
                        <a:pt x="49505" y="68963"/>
                        <a:pt x="45195" y="75428"/>
                      </a:cubicBezTo>
                      <a:close/>
                    </a:path>
                  </a:pathLst>
                </a:custGeom>
                <a:solidFill>
                  <a:srgbClr val="A5A7A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86EBAC7-9FE5-359C-6B25-271CF7271217}"/>
                  </a:ext>
                </a:extLst>
              </p:cNvPr>
              <p:cNvSpPr/>
              <p:nvPr/>
            </p:nvSpPr>
            <p:spPr>
              <a:xfrm rot="-2157877">
                <a:off x="1351698" y="1506636"/>
                <a:ext cx="646540" cy="40947"/>
              </a:xfrm>
              <a:custGeom>
                <a:avLst/>
                <a:gdLst>
                  <a:gd name="connsiteX0" fmla="*/ 0 w 646540"/>
                  <a:gd name="connsiteY0" fmla="*/ 0 h 40947"/>
                  <a:gd name="connsiteX1" fmla="*/ 646541 w 646540"/>
                  <a:gd name="connsiteY1" fmla="*/ 0 h 40947"/>
                  <a:gd name="connsiteX2" fmla="*/ 646541 w 646540"/>
                  <a:gd name="connsiteY2" fmla="*/ 40948 h 40947"/>
                  <a:gd name="connsiteX3" fmla="*/ 0 w 646540"/>
                  <a:gd name="connsiteY3" fmla="*/ 40948 h 4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540" h="40947">
                    <a:moveTo>
                      <a:pt x="0" y="0"/>
                    </a:moveTo>
                    <a:lnTo>
                      <a:pt x="646541" y="0"/>
                    </a:lnTo>
                    <a:lnTo>
                      <a:pt x="646541" y="40948"/>
                    </a:lnTo>
                    <a:lnTo>
                      <a:pt x="0" y="40948"/>
                    </a:lnTo>
                    <a:close/>
                  </a:path>
                </a:pathLst>
              </a:custGeom>
              <a:solidFill>
                <a:srgbClr val="079BD7"/>
              </a:solidFill>
              <a:ln w="215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882FDF4-DB5D-0A83-40A4-1F83D3F9599E}"/>
                  </a:ext>
                </a:extLst>
              </p:cNvPr>
              <p:cNvSpPr/>
              <p:nvPr/>
            </p:nvSpPr>
            <p:spPr>
              <a:xfrm rot="-2158078">
                <a:off x="1288753" y="1433640"/>
                <a:ext cx="646488" cy="21549"/>
              </a:xfrm>
              <a:custGeom>
                <a:avLst/>
                <a:gdLst>
                  <a:gd name="connsiteX0" fmla="*/ 0 w 646488"/>
                  <a:gd name="connsiteY0" fmla="*/ 0 h 21549"/>
                  <a:gd name="connsiteX1" fmla="*/ 646488 w 646488"/>
                  <a:gd name="connsiteY1" fmla="*/ 0 h 21549"/>
                  <a:gd name="connsiteX2" fmla="*/ 646488 w 646488"/>
                  <a:gd name="connsiteY2" fmla="*/ 21550 h 21549"/>
                  <a:gd name="connsiteX3" fmla="*/ 0 w 646488"/>
                  <a:gd name="connsiteY3" fmla="*/ 21550 h 21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488" h="21549">
                    <a:moveTo>
                      <a:pt x="0" y="0"/>
                    </a:moveTo>
                    <a:lnTo>
                      <a:pt x="646488" y="0"/>
                    </a:lnTo>
                    <a:lnTo>
                      <a:pt x="646488" y="21550"/>
                    </a:lnTo>
                    <a:lnTo>
                      <a:pt x="0" y="21550"/>
                    </a:lnTo>
                    <a:close/>
                  </a:path>
                </a:pathLst>
              </a:custGeom>
              <a:solidFill>
                <a:srgbClr val="079BD7"/>
              </a:solidFill>
              <a:ln w="21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724803-989A-04AC-7DB7-F30F5A93660E}"/>
                  </a:ext>
                </a:extLst>
              </p:cNvPr>
              <p:cNvSpPr/>
              <p:nvPr/>
            </p:nvSpPr>
            <p:spPr>
              <a:xfrm>
                <a:off x="680588" y="217841"/>
                <a:ext cx="1503738" cy="1840525"/>
              </a:xfrm>
              <a:custGeom>
                <a:avLst/>
                <a:gdLst>
                  <a:gd name="connsiteX0" fmla="*/ 100780 w 1503738"/>
                  <a:gd name="connsiteY0" fmla="*/ 86 h 1840525"/>
                  <a:gd name="connsiteX1" fmla="*/ 38283 w 1503738"/>
                  <a:gd name="connsiteY1" fmla="*/ 41032 h 1840525"/>
                  <a:gd name="connsiteX2" fmla="*/ 23197 w 1503738"/>
                  <a:gd name="connsiteY2" fmla="*/ 60428 h 1840525"/>
                  <a:gd name="connsiteX3" fmla="*/ 154657 w 1503738"/>
                  <a:gd name="connsiteY3" fmla="*/ 702642 h 1840525"/>
                  <a:gd name="connsiteX4" fmla="*/ 980054 w 1503738"/>
                  <a:gd name="connsiteY4" fmla="*/ 1840526 h 1840525"/>
                  <a:gd name="connsiteX5" fmla="*/ 1503739 w 1503738"/>
                  <a:gd name="connsiteY5" fmla="*/ 1461232 h 1840525"/>
                  <a:gd name="connsiteX6" fmla="*/ 678342 w 1503738"/>
                  <a:gd name="connsiteY6" fmla="*/ 323348 h 1840525"/>
                  <a:gd name="connsiteX7" fmla="*/ 100780 w 1503738"/>
                  <a:gd name="connsiteY7" fmla="*/ 86 h 1840525"/>
                  <a:gd name="connsiteX8" fmla="*/ 835663 w 1503738"/>
                  <a:gd name="connsiteY8" fmla="*/ 1543125 h 1840525"/>
                  <a:gd name="connsiteX9" fmla="*/ 202069 w 1503738"/>
                  <a:gd name="connsiteY9" fmla="*/ 668161 h 1840525"/>
                  <a:gd name="connsiteX10" fmla="*/ 64144 w 1503738"/>
                  <a:gd name="connsiteY10" fmla="*/ 172492 h 1840525"/>
                  <a:gd name="connsiteX11" fmla="*/ 283962 w 1503738"/>
                  <a:gd name="connsiteY11" fmla="*/ 120770 h 1840525"/>
                  <a:gd name="connsiteX12" fmla="*/ 1053326 w 1503738"/>
                  <a:gd name="connsiteY12" fmla="*/ 1385804 h 1840525"/>
                  <a:gd name="connsiteX13" fmla="*/ 835663 w 1503738"/>
                  <a:gd name="connsiteY13" fmla="*/ 1543125 h 184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3738" h="1840525">
                    <a:moveTo>
                      <a:pt x="100780" y="86"/>
                    </a:moveTo>
                    <a:cubicBezTo>
                      <a:pt x="77074" y="6551"/>
                      <a:pt x="55523" y="19481"/>
                      <a:pt x="38283" y="41032"/>
                    </a:cubicBezTo>
                    <a:cubicBezTo>
                      <a:pt x="31817" y="47497"/>
                      <a:pt x="27507" y="53963"/>
                      <a:pt x="23197" y="60428"/>
                    </a:cubicBezTo>
                    <a:cubicBezTo>
                      <a:pt x="-9129" y="161717"/>
                      <a:pt x="-37145" y="381535"/>
                      <a:pt x="154657" y="702642"/>
                    </a:cubicBezTo>
                    <a:lnTo>
                      <a:pt x="980054" y="1840526"/>
                    </a:lnTo>
                    <a:lnTo>
                      <a:pt x="1503739" y="1461232"/>
                    </a:lnTo>
                    <a:lnTo>
                      <a:pt x="678342" y="323348"/>
                    </a:lnTo>
                    <a:cubicBezTo>
                      <a:pt x="426197" y="34567"/>
                      <a:pt x="206379" y="-2069"/>
                      <a:pt x="100780" y="86"/>
                    </a:cubicBezTo>
                    <a:close/>
                    <a:moveTo>
                      <a:pt x="835663" y="1543125"/>
                    </a:moveTo>
                    <a:cubicBezTo>
                      <a:pt x="835663" y="1543125"/>
                      <a:pt x="309823" y="816862"/>
                      <a:pt x="202069" y="668161"/>
                    </a:cubicBezTo>
                    <a:cubicBezTo>
                      <a:pt x="94315" y="519461"/>
                      <a:pt x="40438" y="247920"/>
                      <a:pt x="64144" y="172492"/>
                    </a:cubicBezTo>
                    <a:cubicBezTo>
                      <a:pt x="85694" y="97064"/>
                      <a:pt x="283962" y="120770"/>
                      <a:pt x="283962" y="120770"/>
                    </a:cubicBezTo>
                    <a:lnTo>
                      <a:pt x="1053326" y="1385804"/>
                    </a:lnTo>
                    <a:lnTo>
                      <a:pt x="835663" y="1543125"/>
                    </a:lnTo>
                    <a:close/>
                  </a:path>
                </a:pathLst>
              </a:custGeom>
              <a:solidFill>
                <a:srgbClr val="898B8E">
                  <a:alpha val="7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3" name="Graphic 8">
                <a:extLst>
                  <a:ext uri="{FF2B5EF4-FFF2-40B4-BE49-F238E27FC236}">
                    <a16:creationId xmlns:a16="http://schemas.microsoft.com/office/drawing/2014/main" id="{B3F3639E-B8BE-52B2-D78C-8784BEF0BB75}"/>
                  </a:ext>
                </a:extLst>
              </p:cNvPr>
              <p:cNvGrpSpPr/>
              <p:nvPr/>
            </p:nvGrpSpPr>
            <p:grpSpPr>
              <a:xfrm>
                <a:off x="1608919" y="1625196"/>
                <a:ext cx="730572" cy="635749"/>
                <a:chOff x="1608919" y="1625196"/>
                <a:chExt cx="730572" cy="635749"/>
              </a:xfrm>
            </p:grpSpPr>
            <p:grpSp>
              <p:nvGrpSpPr>
                <p:cNvPr id="114" name="Graphic 8">
                  <a:extLst>
                    <a:ext uri="{FF2B5EF4-FFF2-40B4-BE49-F238E27FC236}">
                      <a16:creationId xmlns:a16="http://schemas.microsoft.com/office/drawing/2014/main" id="{2ECA5B84-FFDD-0BBD-34E4-8991D09D6F96}"/>
                    </a:ext>
                  </a:extLst>
                </p:cNvPr>
                <p:cNvGrpSpPr/>
                <p:nvPr/>
              </p:nvGrpSpPr>
              <p:grpSpPr>
                <a:xfrm>
                  <a:off x="1608919" y="1875185"/>
                  <a:ext cx="387914" cy="385759"/>
                  <a:chOff x="1608919" y="1875185"/>
                  <a:chExt cx="387914" cy="385759"/>
                </a:xfrm>
              </p:grpSpPr>
              <p:grpSp>
                <p:nvGrpSpPr>
                  <p:cNvPr id="115" name="Graphic 8">
                    <a:extLst>
                      <a:ext uri="{FF2B5EF4-FFF2-40B4-BE49-F238E27FC236}">
                        <a16:creationId xmlns:a16="http://schemas.microsoft.com/office/drawing/2014/main" id="{06976FBC-EC0A-FAF4-4C84-1C06327FDB90}"/>
                      </a:ext>
                    </a:extLst>
                  </p:cNvPr>
                  <p:cNvGrpSpPr/>
                  <p:nvPr/>
                </p:nvGrpSpPr>
                <p:grpSpPr>
                  <a:xfrm>
                    <a:off x="1608919" y="1875185"/>
                    <a:ext cx="387914" cy="385759"/>
                    <a:chOff x="1608919" y="1875185"/>
                    <a:chExt cx="387914" cy="385759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4A070FA0-C8F1-D680-192F-34900F05D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1850" y="188811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E68A60B0-E17A-7269-688D-C6C400E02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8919" y="1875185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3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48701 h 385759"/>
                        <a:gd name="connsiteX13" fmla="*/ 135770 w 387914"/>
                        <a:gd name="connsiteY13" fmla="*/ 359899 h 385759"/>
                        <a:gd name="connsiteX14" fmla="*/ 258610 w 387914"/>
                        <a:gd name="connsiteY14" fmla="*/ 293091 h 385759"/>
                        <a:gd name="connsiteX15" fmla="*/ 359899 w 387914"/>
                        <a:gd name="connsiteY15" fmla="*/ 196112 h 385759"/>
                        <a:gd name="connsiteX16" fmla="*/ 193957 w 387914"/>
                        <a:gd name="connsiteY16" fmla="*/ 25861 h 385759"/>
                        <a:gd name="connsiteX17" fmla="*/ 25861 w 387914"/>
                        <a:gd name="connsiteY17" fmla="*/ 148701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3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3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48701"/>
                          </a:moveTo>
                          <a:cubicBezTo>
                            <a:pt x="36636" y="174562"/>
                            <a:pt x="71118" y="258610"/>
                            <a:pt x="135770" y="359899"/>
                          </a:cubicBezTo>
                          <a:cubicBezTo>
                            <a:pt x="153011" y="355589"/>
                            <a:pt x="202578" y="336193"/>
                            <a:pt x="258610" y="293091"/>
                          </a:cubicBezTo>
                          <a:cubicBezTo>
                            <a:pt x="318952" y="252145"/>
                            <a:pt x="351278" y="211198"/>
                            <a:pt x="359899" y="196112"/>
                          </a:cubicBezTo>
                          <a:cubicBezTo>
                            <a:pt x="284471" y="103444"/>
                            <a:pt x="215508" y="43102"/>
                            <a:pt x="193957" y="25861"/>
                          </a:cubicBezTo>
                          <a:lnTo>
                            <a:pt x="25861" y="148701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8" name="Graphic 8">
                    <a:extLst>
                      <a:ext uri="{FF2B5EF4-FFF2-40B4-BE49-F238E27FC236}">
                        <a16:creationId xmlns:a16="http://schemas.microsoft.com/office/drawing/2014/main" id="{90E27966-11E9-46E2-F41E-77609B0DE018}"/>
                      </a:ext>
                    </a:extLst>
                  </p:cNvPr>
                  <p:cNvGrpSpPr/>
                  <p:nvPr/>
                </p:nvGrpSpPr>
                <p:grpSpPr>
                  <a:xfrm>
                    <a:off x="1624005" y="1888116"/>
                    <a:ext cx="362053" cy="359898"/>
                    <a:chOff x="1624005" y="1888116"/>
                    <a:chExt cx="362053" cy="359898"/>
                  </a:xfrm>
                  <a:solidFill>
                    <a:srgbClr val="ADAFB2"/>
                  </a:solidFill>
                </p:grpSpPr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D5166C48-DE8B-F1BC-CBAD-D2425A7E8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4005" y="188811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1" y="172407"/>
                            <a:pt x="43102" y="228439"/>
                          </a:cubicBezTo>
                          <a:cubicBezTo>
                            <a:pt x="92669" y="211198"/>
                            <a:pt x="183182" y="168096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E254981C-BBBE-E63C-1355-1B2B46ED05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6673" y="2036816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1551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8738B8DE-6D90-16FE-7907-7D283C8539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0037" y="1982939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0" y="185337"/>
                            <a:pt x="21551" y="200423"/>
                          </a:cubicBezTo>
                          <a:cubicBezTo>
                            <a:pt x="71118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1289"/>
                            <a:pt x="51722" y="144390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F3D86BC-076B-6878-1CCB-55CCC55C2314}"/>
                      </a:ext>
                    </a:extLst>
                  </p:cNvPr>
                  <p:cNvSpPr/>
                  <p:nvPr/>
                </p:nvSpPr>
                <p:spPr>
                  <a:xfrm>
                    <a:off x="1654176" y="1987249"/>
                    <a:ext cx="137925" cy="249989"/>
                  </a:xfrm>
                  <a:custGeom>
                    <a:avLst/>
                    <a:gdLst>
                      <a:gd name="connsiteX0" fmla="*/ 12930 w 137925"/>
                      <a:gd name="connsiteY0" fmla="*/ 0 h 249989"/>
                      <a:gd name="connsiteX1" fmla="*/ 0 w 137925"/>
                      <a:gd name="connsiteY1" fmla="*/ 8620 h 249989"/>
                      <a:gd name="connsiteX2" fmla="*/ 53877 w 137925"/>
                      <a:gd name="connsiteY2" fmla="*/ 140080 h 249989"/>
                      <a:gd name="connsiteX3" fmla="*/ 114219 w 137925"/>
                      <a:gd name="connsiteY3" fmla="*/ 249990 h 249989"/>
                      <a:gd name="connsiteX4" fmla="*/ 137925 w 137925"/>
                      <a:gd name="connsiteY4" fmla="*/ 239214 h 249989"/>
                      <a:gd name="connsiteX5" fmla="*/ 12930 w 137925"/>
                      <a:gd name="connsiteY5" fmla="*/ 0 h 249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49989">
                        <a:moveTo>
                          <a:pt x="12930" y="0"/>
                        </a:moveTo>
                        <a:lnTo>
                          <a:pt x="0" y="8620"/>
                        </a:lnTo>
                        <a:cubicBezTo>
                          <a:pt x="19396" y="51722"/>
                          <a:pt x="32326" y="99134"/>
                          <a:pt x="53877" y="140080"/>
                        </a:cubicBezTo>
                        <a:cubicBezTo>
                          <a:pt x="73273" y="176717"/>
                          <a:pt x="92669" y="213353"/>
                          <a:pt x="114219" y="249990"/>
                        </a:cubicBezTo>
                        <a:cubicBezTo>
                          <a:pt x="120685" y="247834"/>
                          <a:pt x="129305" y="243524"/>
                          <a:pt x="137925" y="239214"/>
                        </a:cubicBezTo>
                        <a:cubicBezTo>
                          <a:pt x="90513" y="163786"/>
                          <a:pt x="49567" y="84048"/>
                          <a:pt x="1293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42D7F457-753A-4B2B-CE45-53B84BAB420C}"/>
                      </a:ext>
                    </a:extLst>
                  </p:cNvPr>
                  <p:cNvSpPr/>
                  <p:nvPr/>
                </p:nvSpPr>
                <p:spPr>
                  <a:xfrm>
                    <a:off x="1733914" y="1885961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1" y="99134"/>
                          <a:pt x="150856" y="245679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4" name="Graphic 8">
                  <a:extLst>
                    <a:ext uri="{FF2B5EF4-FFF2-40B4-BE49-F238E27FC236}">
                      <a16:creationId xmlns:a16="http://schemas.microsoft.com/office/drawing/2014/main" id="{4627A3CF-C2F8-0DDF-18C7-1A91C03395C8}"/>
                    </a:ext>
                  </a:extLst>
                </p:cNvPr>
                <p:cNvGrpSpPr/>
                <p:nvPr/>
              </p:nvGrpSpPr>
              <p:grpSpPr>
                <a:xfrm>
                  <a:off x="1951577" y="1625196"/>
                  <a:ext cx="387914" cy="385759"/>
                  <a:chOff x="1951577" y="1625196"/>
                  <a:chExt cx="387914" cy="385759"/>
                </a:xfrm>
              </p:grpSpPr>
              <p:grpSp>
                <p:nvGrpSpPr>
                  <p:cNvPr id="125" name="Graphic 8">
                    <a:extLst>
                      <a:ext uri="{FF2B5EF4-FFF2-40B4-BE49-F238E27FC236}">
                        <a16:creationId xmlns:a16="http://schemas.microsoft.com/office/drawing/2014/main" id="{CA3AA831-982C-ABFC-6CEB-333794D88D45}"/>
                      </a:ext>
                    </a:extLst>
                  </p:cNvPr>
                  <p:cNvGrpSpPr/>
                  <p:nvPr/>
                </p:nvGrpSpPr>
                <p:grpSpPr>
                  <a:xfrm>
                    <a:off x="1951577" y="1625196"/>
                    <a:ext cx="387914" cy="385759"/>
                    <a:chOff x="1951577" y="1625196"/>
                    <a:chExt cx="387914" cy="385759"/>
                  </a:xfrm>
                </p:grpSpPr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138FAE4A-2E44-88C7-C976-FE4A38E27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4508" y="163812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3B52F777-F1CF-F6E7-93B9-EC481DA86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1577" y="1625196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2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50856 h 385759"/>
                        <a:gd name="connsiteX13" fmla="*/ 135770 w 387914"/>
                        <a:gd name="connsiteY13" fmla="*/ 362054 h 385759"/>
                        <a:gd name="connsiteX14" fmla="*/ 258610 w 387914"/>
                        <a:gd name="connsiteY14" fmla="*/ 295246 h 385759"/>
                        <a:gd name="connsiteX15" fmla="*/ 359899 w 387914"/>
                        <a:gd name="connsiteY15" fmla="*/ 198268 h 385759"/>
                        <a:gd name="connsiteX16" fmla="*/ 193957 w 387914"/>
                        <a:gd name="connsiteY16" fmla="*/ 28016 h 385759"/>
                        <a:gd name="connsiteX17" fmla="*/ 25861 w 387914"/>
                        <a:gd name="connsiteY17" fmla="*/ 150856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2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2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50856"/>
                          </a:moveTo>
                          <a:cubicBezTo>
                            <a:pt x="36636" y="176717"/>
                            <a:pt x="71118" y="260765"/>
                            <a:pt x="135770" y="362054"/>
                          </a:cubicBezTo>
                          <a:cubicBezTo>
                            <a:pt x="153011" y="357744"/>
                            <a:pt x="202578" y="338348"/>
                            <a:pt x="258610" y="295246"/>
                          </a:cubicBezTo>
                          <a:cubicBezTo>
                            <a:pt x="318952" y="254300"/>
                            <a:pt x="351278" y="213353"/>
                            <a:pt x="359899" y="198268"/>
                          </a:cubicBezTo>
                          <a:cubicBezTo>
                            <a:pt x="284471" y="105599"/>
                            <a:pt x="215508" y="45257"/>
                            <a:pt x="193957" y="28016"/>
                          </a:cubicBezTo>
                          <a:lnTo>
                            <a:pt x="25861" y="150856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8" name="Graphic 8">
                    <a:extLst>
                      <a:ext uri="{FF2B5EF4-FFF2-40B4-BE49-F238E27FC236}">
                        <a16:creationId xmlns:a16="http://schemas.microsoft.com/office/drawing/2014/main" id="{F645ED01-9392-D87F-CE47-41B685E27D9C}"/>
                      </a:ext>
                    </a:extLst>
                  </p:cNvPr>
                  <p:cNvGrpSpPr/>
                  <p:nvPr/>
                </p:nvGrpSpPr>
                <p:grpSpPr>
                  <a:xfrm>
                    <a:off x="1966663" y="1638126"/>
                    <a:ext cx="362053" cy="362053"/>
                    <a:chOff x="1966663" y="1638126"/>
                    <a:chExt cx="362053" cy="362053"/>
                  </a:xfrm>
                  <a:solidFill>
                    <a:srgbClr val="ADAFB2"/>
                  </a:solidFill>
                </p:grpSpPr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5043A16A-A850-83A0-ACAC-79F077EF0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6663" y="163812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0" y="172407"/>
                            <a:pt x="43102" y="228439"/>
                          </a:cubicBezTo>
                          <a:cubicBezTo>
                            <a:pt x="92669" y="213353"/>
                            <a:pt x="183182" y="170252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1AF51883-3131-EC06-A73F-8A7050E04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9332" y="1788982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3706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6FB5B8AF-D039-C706-6799-0105E91D9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2695" y="1732950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1" y="185337"/>
                            <a:pt x="21551" y="200423"/>
                          </a:cubicBezTo>
                          <a:cubicBezTo>
                            <a:pt x="73273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3444"/>
                            <a:pt x="49567" y="146546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76F7BE2C-DF01-777D-D4D1-564D1B66B809}"/>
                      </a:ext>
                    </a:extLst>
                  </p:cNvPr>
                  <p:cNvSpPr/>
                  <p:nvPr/>
                </p:nvSpPr>
                <p:spPr>
                  <a:xfrm>
                    <a:off x="1996834" y="1739415"/>
                    <a:ext cx="137925" cy="252144"/>
                  </a:xfrm>
                  <a:custGeom>
                    <a:avLst/>
                    <a:gdLst>
                      <a:gd name="connsiteX0" fmla="*/ 12931 w 137925"/>
                      <a:gd name="connsiteY0" fmla="*/ 0 h 252144"/>
                      <a:gd name="connsiteX1" fmla="*/ 0 w 137925"/>
                      <a:gd name="connsiteY1" fmla="*/ 10775 h 252144"/>
                      <a:gd name="connsiteX2" fmla="*/ 53877 w 137925"/>
                      <a:gd name="connsiteY2" fmla="*/ 142235 h 252144"/>
                      <a:gd name="connsiteX3" fmla="*/ 114219 w 137925"/>
                      <a:gd name="connsiteY3" fmla="*/ 252145 h 252144"/>
                      <a:gd name="connsiteX4" fmla="*/ 137925 w 137925"/>
                      <a:gd name="connsiteY4" fmla="*/ 241369 h 252144"/>
                      <a:gd name="connsiteX5" fmla="*/ 12931 w 137925"/>
                      <a:gd name="connsiteY5" fmla="*/ 0 h 25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52144">
                        <a:moveTo>
                          <a:pt x="12931" y="0"/>
                        </a:moveTo>
                        <a:lnTo>
                          <a:pt x="0" y="10775"/>
                        </a:lnTo>
                        <a:cubicBezTo>
                          <a:pt x="19396" y="53877"/>
                          <a:pt x="32326" y="101289"/>
                          <a:pt x="53877" y="142235"/>
                        </a:cubicBezTo>
                        <a:cubicBezTo>
                          <a:pt x="73273" y="178872"/>
                          <a:pt x="92669" y="215508"/>
                          <a:pt x="114219" y="252145"/>
                        </a:cubicBezTo>
                        <a:cubicBezTo>
                          <a:pt x="120685" y="249990"/>
                          <a:pt x="129305" y="245679"/>
                          <a:pt x="137925" y="241369"/>
                        </a:cubicBezTo>
                        <a:cubicBezTo>
                          <a:pt x="90514" y="163786"/>
                          <a:pt x="47412" y="84048"/>
                          <a:pt x="1293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F35B6DFD-7F2D-2E58-D924-05D3A81DBD5A}"/>
                      </a:ext>
                    </a:extLst>
                  </p:cNvPr>
                  <p:cNvSpPr/>
                  <p:nvPr/>
                </p:nvSpPr>
                <p:spPr>
                  <a:xfrm>
                    <a:off x="2074417" y="1638126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2" y="96979"/>
                          <a:pt x="153011" y="243524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4" name="Graphic 8">
                <a:extLst>
                  <a:ext uri="{FF2B5EF4-FFF2-40B4-BE49-F238E27FC236}">
                    <a16:creationId xmlns:a16="http://schemas.microsoft.com/office/drawing/2014/main" id="{9640613F-CED1-5241-FCE0-2482BA38203F}"/>
                  </a:ext>
                </a:extLst>
              </p:cNvPr>
              <p:cNvGrpSpPr/>
              <p:nvPr/>
            </p:nvGrpSpPr>
            <p:grpSpPr>
              <a:xfrm>
                <a:off x="1498311" y="1457099"/>
                <a:ext cx="791614" cy="687471"/>
                <a:chOff x="1498311" y="1457099"/>
                <a:chExt cx="791614" cy="687471"/>
              </a:xfrm>
            </p:grpSpPr>
            <p:grpSp>
              <p:nvGrpSpPr>
                <p:cNvPr id="135" name="Graphic 8">
                  <a:extLst>
                    <a:ext uri="{FF2B5EF4-FFF2-40B4-BE49-F238E27FC236}">
                      <a16:creationId xmlns:a16="http://schemas.microsoft.com/office/drawing/2014/main" id="{A488F69B-6F5B-CCF2-D9D3-5F7E5B222A7E}"/>
                    </a:ext>
                  </a:extLst>
                </p:cNvPr>
                <p:cNvGrpSpPr/>
                <p:nvPr/>
              </p:nvGrpSpPr>
              <p:grpSpPr>
                <a:xfrm>
                  <a:off x="1498311" y="1457099"/>
                  <a:ext cx="791614" cy="687471"/>
                  <a:chOff x="1498311" y="1457099"/>
                  <a:chExt cx="791614" cy="687471"/>
                </a:xfrm>
              </p:grpSpPr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50C244B1-E070-4DA8-871F-7C0C1347245E}"/>
                      </a:ext>
                    </a:extLst>
                  </p:cNvPr>
                  <p:cNvSpPr/>
                  <p:nvPr/>
                </p:nvSpPr>
                <p:spPr>
                  <a:xfrm>
                    <a:off x="1507590" y="1467875"/>
                    <a:ext cx="767250" cy="661610"/>
                  </a:xfrm>
                  <a:custGeom>
                    <a:avLst/>
                    <a:gdLst>
                      <a:gd name="connsiteX0" fmla="*/ 767250 w 767250"/>
                      <a:gd name="connsiteY0" fmla="*/ 159476 h 661610"/>
                      <a:gd name="connsiteX1" fmla="*/ 521571 w 767250"/>
                      <a:gd name="connsiteY1" fmla="*/ 0 h 661610"/>
                      <a:gd name="connsiteX2" fmla="*/ 41 w 767250"/>
                      <a:gd name="connsiteY2" fmla="*/ 379294 h 661610"/>
                      <a:gd name="connsiteX3" fmla="*/ 75469 w 767250"/>
                      <a:gd name="connsiteY3" fmla="*/ 661610 h 661610"/>
                      <a:gd name="connsiteX4" fmla="*/ 435368 w 767250"/>
                      <a:gd name="connsiteY4" fmla="*/ 428861 h 661610"/>
                      <a:gd name="connsiteX5" fmla="*/ 767250 w 767250"/>
                      <a:gd name="connsiteY5" fmla="*/ 159476 h 66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7250" h="661610">
                        <a:moveTo>
                          <a:pt x="767250" y="159476"/>
                        </a:moveTo>
                        <a:cubicBezTo>
                          <a:pt x="657341" y="40947"/>
                          <a:pt x="521571" y="0"/>
                          <a:pt x="521571" y="0"/>
                        </a:cubicBezTo>
                        <a:lnTo>
                          <a:pt x="41" y="379294"/>
                        </a:lnTo>
                        <a:cubicBezTo>
                          <a:pt x="41" y="379294"/>
                          <a:pt x="-4269" y="521530"/>
                          <a:pt x="75469" y="661610"/>
                        </a:cubicBezTo>
                        <a:cubicBezTo>
                          <a:pt x="75469" y="661610"/>
                          <a:pt x="222014" y="588338"/>
                          <a:pt x="435368" y="428861"/>
                        </a:cubicBezTo>
                        <a:cubicBezTo>
                          <a:pt x="653031" y="275851"/>
                          <a:pt x="767250" y="159476"/>
                          <a:pt x="767250" y="159476"/>
                        </a:cubicBezTo>
                        <a:close/>
                      </a:path>
                    </a:pathLst>
                  </a:custGeom>
                  <a:solidFill>
                    <a:srgbClr val="3B3D3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14C5628F-1B1D-7383-AB3B-C29204ED5E5A}"/>
                      </a:ext>
                    </a:extLst>
                  </p:cNvPr>
                  <p:cNvSpPr/>
                  <p:nvPr/>
                </p:nvSpPr>
                <p:spPr>
                  <a:xfrm>
                    <a:off x="1498311" y="1457099"/>
                    <a:ext cx="791614" cy="687471"/>
                  </a:xfrm>
                  <a:custGeom>
                    <a:avLst/>
                    <a:gdLst>
                      <a:gd name="connsiteX0" fmla="*/ 80437 w 791614"/>
                      <a:gd name="connsiteY0" fmla="*/ 687471 h 687471"/>
                      <a:gd name="connsiteX1" fmla="*/ 76127 w 791614"/>
                      <a:gd name="connsiteY1" fmla="*/ 678851 h 687471"/>
                      <a:gd name="connsiteX2" fmla="*/ 699 w 791614"/>
                      <a:gd name="connsiteY2" fmla="*/ 390070 h 687471"/>
                      <a:gd name="connsiteX3" fmla="*/ 699 w 791614"/>
                      <a:gd name="connsiteY3" fmla="*/ 385760 h 687471"/>
                      <a:gd name="connsiteX4" fmla="*/ 5009 w 791614"/>
                      <a:gd name="connsiteY4" fmla="*/ 383605 h 687471"/>
                      <a:gd name="connsiteX5" fmla="*/ 530849 w 791614"/>
                      <a:gd name="connsiteY5" fmla="*/ 0 h 687471"/>
                      <a:gd name="connsiteX6" fmla="*/ 535160 w 791614"/>
                      <a:gd name="connsiteY6" fmla="*/ 2155 h 687471"/>
                      <a:gd name="connsiteX7" fmla="*/ 785149 w 791614"/>
                      <a:gd name="connsiteY7" fmla="*/ 163786 h 687471"/>
                      <a:gd name="connsiteX8" fmla="*/ 791614 w 791614"/>
                      <a:gd name="connsiteY8" fmla="*/ 172407 h 687471"/>
                      <a:gd name="connsiteX9" fmla="*/ 785149 w 791614"/>
                      <a:gd name="connsiteY9" fmla="*/ 178872 h 687471"/>
                      <a:gd name="connsiteX10" fmla="*/ 451111 w 791614"/>
                      <a:gd name="connsiteY10" fmla="*/ 450412 h 687471"/>
                      <a:gd name="connsiteX11" fmla="*/ 89058 w 791614"/>
                      <a:gd name="connsiteY11" fmla="*/ 683161 h 687471"/>
                      <a:gd name="connsiteX12" fmla="*/ 80437 w 791614"/>
                      <a:gd name="connsiteY12" fmla="*/ 687471 h 687471"/>
                      <a:gd name="connsiteX13" fmla="*/ 20095 w 791614"/>
                      <a:gd name="connsiteY13" fmla="*/ 396535 h 687471"/>
                      <a:gd name="connsiteX14" fmla="*/ 89058 w 791614"/>
                      <a:gd name="connsiteY14" fmla="*/ 659455 h 687471"/>
                      <a:gd name="connsiteX15" fmla="*/ 438181 w 791614"/>
                      <a:gd name="connsiteY15" fmla="*/ 433172 h 687471"/>
                      <a:gd name="connsiteX16" fmla="*/ 761443 w 791614"/>
                      <a:gd name="connsiteY16" fmla="*/ 170252 h 687471"/>
                      <a:gd name="connsiteX17" fmla="*/ 533005 w 791614"/>
                      <a:gd name="connsiteY17" fmla="*/ 23706 h 687471"/>
                      <a:gd name="connsiteX18" fmla="*/ 20095 w 791614"/>
                      <a:gd name="connsiteY18" fmla="*/ 396535 h 687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91614" h="687471">
                        <a:moveTo>
                          <a:pt x="80437" y="687471"/>
                        </a:moveTo>
                        <a:lnTo>
                          <a:pt x="76127" y="678851"/>
                        </a:lnTo>
                        <a:cubicBezTo>
                          <a:pt x="-3611" y="536616"/>
                          <a:pt x="-1456" y="396535"/>
                          <a:pt x="699" y="390070"/>
                        </a:cubicBezTo>
                        <a:lnTo>
                          <a:pt x="699" y="385760"/>
                        </a:lnTo>
                        <a:lnTo>
                          <a:pt x="5009" y="383605"/>
                        </a:lnTo>
                        <a:lnTo>
                          <a:pt x="530849" y="0"/>
                        </a:lnTo>
                        <a:lnTo>
                          <a:pt x="535160" y="2155"/>
                        </a:lnTo>
                        <a:cubicBezTo>
                          <a:pt x="541625" y="4310"/>
                          <a:pt x="675240" y="45257"/>
                          <a:pt x="785149" y="163786"/>
                        </a:cubicBezTo>
                        <a:lnTo>
                          <a:pt x="791614" y="172407"/>
                        </a:lnTo>
                        <a:lnTo>
                          <a:pt x="785149" y="178872"/>
                        </a:lnTo>
                        <a:cubicBezTo>
                          <a:pt x="782994" y="181027"/>
                          <a:pt x="666620" y="297401"/>
                          <a:pt x="451111" y="450412"/>
                        </a:cubicBezTo>
                        <a:cubicBezTo>
                          <a:pt x="239913" y="607733"/>
                          <a:pt x="91213" y="683161"/>
                          <a:pt x="89058" y="683161"/>
                        </a:cubicBezTo>
                        <a:lnTo>
                          <a:pt x="80437" y="687471"/>
                        </a:lnTo>
                        <a:close/>
                        <a:moveTo>
                          <a:pt x="20095" y="396535"/>
                        </a:moveTo>
                        <a:cubicBezTo>
                          <a:pt x="20095" y="422396"/>
                          <a:pt x="26560" y="540926"/>
                          <a:pt x="89058" y="659455"/>
                        </a:cubicBezTo>
                        <a:cubicBezTo>
                          <a:pt x="123539" y="640059"/>
                          <a:pt x="257154" y="566787"/>
                          <a:pt x="438181" y="433172"/>
                        </a:cubicBezTo>
                        <a:cubicBezTo>
                          <a:pt x="621363" y="303867"/>
                          <a:pt x="733427" y="198268"/>
                          <a:pt x="761443" y="170252"/>
                        </a:cubicBezTo>
                        <a:cubicBezTo>
                          <a:pt x="666620" y="73273"/>
                          <a:pt x="556711" y="32326"/>
                          <a:pt x="533005" y="23706"/>
                        </a:cubicBezTo>
                        <a:lnTo>
                          <a:pt x="20095" y="396535"/>
                        </a:lnTo>
                        <a:close/>
                      </a:path>
                    </a:pathLst>
                  </a:custGeom>
                  <a:solidFill>
                    <a:srgbClr val="33313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725D4BC2-41D0-B907-8F57-898B514ACB19}"/>
                    </a:ext>
                  </a:extLst>
                </p:cNvPr>
                <p:cNvSpPr/>
                <p:nvPr/>
              </p:nvSpPr>
              <p:spPr>
                <a:xfrm>
                  <a:off x="1509745" y="1825618"/>
                  <a:ext cx="109950" cy="303866"/>
                </a:xfrm>
                <a:custGeom>
                  <a:avLst/>
                  <a:gdLst>
                    <a:gd name="connsiteX0" fmla="*/ 28057 w 109950"/>
                    <a:gd name="connsiteY0" fmla="*/ 0 h 303866"/>
                    <a:gd name="connsiteX1" fmla="*/ 41 w 109950"/>
                    <a:gd name="connsiteY1" fmla="*/ 21551 h 303866"/>
                    <a:gd name="connsiteX2" fmla="*/ 75469 w 109950"/>
                    <a:gd name="connsiteY2" fmla="*/ 303867 h 303866"/>
                    <a:gd name="connsiteX3" fmla="*/ 109950 w 109950"/>
                    <a:gd name="connsiteY3" fmla="*/ 284471 h 303866"/>
                    <a:gd name="connsiteX4" fmla="*/ 28057 w 109950"/>
                    <a:gd name="connsiteY4" fmla="*/ 0 h 30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950" h="303866">
                      <a:moveTo>
                        <a:pt x="28057" y="0"/>
                      </a:moveTo>
                      <a:lnTo>
                        <a:pt x="41" y="21551"/>
                      </a:lnTo>
                      <a:cubicBezTo>
                        <a:pt x="41" y="21551"/>
                        <a:pt x="-4269" y="163786"/>
                        <a:pt x="75469" y="303867"/>
                      </a:cubicBezTo>
                      <a:cubicBezTo>
                        <a:pt x="75469" y="303867"/>
                        <a:pt x="88399" y="297401"/>
                        <a:pt x="109950" y="284471"/>
                      </a:cubicBezTo>
                      <a:cubicBezTo>
                        <a:pt x="64693" y="196112"/>
                        <a:pt x="38832" y="101289"/>
                        <a:pt x="28057" y="0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D46B3C1-BFCE-6898-B20D-0E452030FB8D}"/>
                    </a:ext>
                  </a:extLst>
                </p:cNvPr>
                <p:cNvSpPr/>
                <p:nvPr/>
              </p:nvSpPr>
              <p:spPr>
                <a:xfrm>
                  <a:off x="1893390" y="1467875"/>
                  <a:ext cx="383604" cy="310331"/>
                </a:xfrm>
                <a:custGeom>
                  <a:avLst/>
                  <a:gdLst>
                    <a:gd name="connsiteX0" fmla="*/ 211198 w 383604"/>
                    <a:gd name="connsiteY0" fmla="*/ 310332 h 310331"/>
                    <a:gd name="connsiteX1" fmla="*/ 383605 w 383604"/>
                    <a:gd name="connsiteY1" fmla="*/ 159476 h 310331"/>
                    <a:gd name="connsiteX2" fmla="*/ 137925 w 383604"/>
                    <a:gd name="connsiteY2" fmla="*/ 0 h 310331"/>
                    <a:gd name="connsiteX3" fmla="*/ 0 w 383604"/>
                    <a:gd name="connsiteY3" fmla="*/ 99134 h 310331"/>
                    <a:gd name="connsiteX4" fmla="*/ 211198 w 383604"/>
                    <a:gd name="connsiteY4" fmla="*/ 310332 h 310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604" h="310331">
                      <a:moveTo>
                        <a:pt x="211198" y="310332"/>
                      </a:moveTo>
                      <a:cubicBezTo>
                        <a:pt x="323262" y="219818"/>
                        <a:pt x="383605" y="159476"/>
                        <a:pt x="383605" y="159476"/>
                      </a:cubicBezTo>
                      <a:cubicBezTo>
                        <a:pt x="273695" y="40947"/>
                        <a:pt x="137925" y="0"/>
                        <a:pt x="137925" y="0"/>
                      </a:cubicBezTo>
                      <a:lnTo>
                        <a:pt x="0" y="99134"/>
                      </a:lnTo>
                      <a:cubicBezTo>
                        <a:pt x="81893" y="155166"/>
                        <a:pt x="148701" y="232749"/>
                        <a:pt x="211198" y="310332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" name="Graphic 8">
                <a:extLst>
                  <a:ext uri="{FF2B5EF4-FFF2-40B4-BE49-F238E27FC236}">
                    <a16:creationId xmlns:a16="http://schemas.microsoft.com/office/drawing/2014/main" id="{042F7AE9-C5D4-9B24-6A08-AD5D7C05B328}"/>
                  </a:ext>
                </a:extLst>
              </p:cNvPr>
              <p:cNvGrpSpPr/>
              <p:nvPr/>
            </p:nvGrpSpPr>
            <p:grpSpPr>
              <a:xfrm>
                <a:off x="1450788" y="1255209"/>
                <a:ext cx="580527" cy="762211"/>
                <a:chOff x="1450788" y="1255209"/>
                <a:chExt cx="580527" cy="762211"/>
              </a:xfrm>
            </p:grpSpPr>
            <p:grpSp>
              <p:nvGrpSpPr>
                <p:cNvPr id="141" name="Graphic 8">
                  <a:extLst>
                    <a:ext uri="{FF2B5EF4-FFF2-40B4-BE49-F238E27FC236}">
                      <a16:creationId xmlns:a16="http://schemas.microsoft.com/office/drawing/2014/main" id="{9C71DD62-CE0F-0B78-0D4D-0CB6DDEAD1F0}"/>
                    </a:ext>
                  </a:extLst>
                </p:cNvPr>
                <p:cNvGrpSpPr/>
                <p:nvPr/>
              </p:nvGrpSpPr>
              <p:grpSpPr>
                <a:xfrm>
                  <a:off x="1450788" y="1255209"/>
                  <a:ext cx="580527" cy="762211"/>
                  <a:chOff x="1450788" y="1255209"/>
                  <a:chExt cx="580527" cy="762211"/>
                </a:xfrm>
              </p:grpSpPr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CB86EEA0-D8EF-19B7-61BC-9C6504352CB6}"/>
                      </a:ext>
                    </a:extLst>
                  </p:cNvPr>
                  <p:cNvSpPr/>
                  <p:nvPr/>
                </p:nvSpPr>
                <p:spPr>
                  <a:xfrm>
                    <a:off x="1461564" y="1268495"/>
                    <a:ext cx="556959" cy="733839"/>
                  </a:xfrm>
                  <a:custGeom>
                    <a:avLst/>
                    <a:gdLst>
                      <a:gd name="connsiteX0" fmla="*/ 52532 w 556959"/>
                      <a:gd name="connsiteY0" fmla="*/ 3267 h 733839"/>
                      <a:gd name="connsiteX1" fmla="*/ 33136 w 556959"/>
                      <a:gd name="connsiteY1" fmla="*/ 11887 h 733839"/>
                      <a:gd name="connsiteX2" fmla="*/ 20206 w 556959"/>
                      <a:gd name="connsiteY2" fmla="*/ 29128 h 733839"/>
                      <a:gd name="connsiteX3" fmla="*/ 22361 w 556959"/>
                      <a:gd name="connsiteY3" fmla="*/ 231705 h 733839"/>
                      <a:gd name="connsiteX4" fmla="*/ 479238 w 556959"/>
                      <a:gd name="connsiteY4" fmla="*/ 686428 h 733839"/>
                      <a:gd name="connsiteX5" fmla="*/ 556821 w 556959"/>
                      <a:gd name="connsiteY5" fmla="*/ 733840 h 733839"/>
                      <a:gd name="connsiteX6" fmla="*/ 535270 w 556959"/>
                      <a:gd name="connsiteY6" fmla="*/ 645481 h 733839"/>
                      <a:gd name="connsiteX7" fmla="*/ 244334 w 556959"/>
                      <a:gd name="connsiteY7" fmla="*/ 67919 h 733839"/>
                      <a:gd name="connsiteX8" fmla="*/ 52532 w 556959"/>
                      <a:gd name="connsiteY8" fmla="*/ 3267 h 73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6959" h="733839">
                        <a:moveTo>
                          <a:pt x="52532" y="3267"/>
                        </a:moveTo>
                        <a:cubicBezTo>
                          <a:pt x="43912" y="5422"/>
                          <a:pt x="37446" y="7577"/>
                          <a:pt x="33136" y="11887"/>
                        </a:cubicBezTo>
                        <a:cubicBezTo>
                          <a:pt x="28826" y="16197"/>
                          <a:pt x="24516" y="20507"/>
                          <a:pt x="20206" y="29128"/>
                        </a:cubicBezTo>
                        <a:cubicBezTo>
                          <a:pt x="810" y="59299"/>
                          <a:pt x="-14276" y="117486"/>
                          <a:pt x="22361" y="231705"/>
                        </a:cubicBezTo>
                        <a:lnTo>
                          <a:pt x="479238" y="686428"/>
                        </a:lnTo>
                        <a:cubicBezTo>
                          <a:pt x="479238" y="686428"/>
                          <a:pt x="515875" y="723064"/>
                          <a:pt x="556821" y="733840"/>
                        </a:cubicBezTo>
                        <a:cubicBezTo>
                          <a:pt x="558976" y="690738"/>
                          <a:pt x="535270" y="645481"/>
                          <a:pt x="535270" y="645481"/>
                        </a:cubicBezTo>
                        <a:lnTo>
                          <a:pt x="244334" y="67919"/>
                        </a:lnTo>
                        <a:cubicBezTo>
                          <a:pt x="147356" y="-1043"/>
                          <a:pt x="87013" y="-5354"/>
                          <a:pt x="52532" y="3267"/>
                        </a:cubicBezTo>
                        <a:close/>
                      </a:path>
                    </a:pathLst>
                  </a:custGeom>
                  <a:solidFill>
                    <a:srgbClr val="EB554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4C0AB853-E7DE-0D2E-E43A-79199E625898}"/>
                      </a:ext>
                    </a:extLst>
                  </p:cNvPr>
                  <p:cNvSpPr/>
                  <p:nvPr/>
                </p:nvSpPr>
                <p:spPr>
                  <a:xfrm>
                    <a:off x="1450788" y="1255209"/>
                    <a:ext cx="580527" cy="762211"/>
                  </a:xfrm>
                  <a:custGeom>
                    <a:avLst/>
                    <a:gdLst>
                      <a:gd name="connsiteX0" fmla="*/ 578372 w 580527"/>
                      <a:gd name="connsiteY0" fmla="*/ 762212 h 762211"/>
                      <a:gd name="connsiteX1" fmla="*/ 565442 w 580527"/>
                      <a:gd name="connsiteY1" fmla="*/ 757902 h 762211"/>
                      <a:gd name="connsiteX2" fmla="*/ 483548 w 580527"/>
                      <a:gd name="connsiteY2" fmla="*/ 706180 h 762211"/>
                      <a:gd name="connsiteX3" fmla="*/ 22361 w 580527"/>
                      <a:gd name="connsiteY3" fmla="*/ 247147 h 762211"/>
                      <a:gd name="connsiteX4" fmla="*/ 22361 w 580527"/>
                      <a:gd name="connsiteY4" fmla="*/ 244992 h 762211"/>
                      <a:gd name="connsiteX5" fmla="*/ 20206 w 580527"/>
                      <a:gd name="connsiteY5" fmla="*/ 33794 h 762211"/>
                      <a:gd name="connsiteX6" fmla="*/ 35291 w 580527"/>
                      <a:gd name="connsiteY6" fmla="*/ 14398 h 762211"/>
                      <a:gd name="connsiteX7" fmla="*/ 37446 w 580527"/>
                      <a:gd name="connsiteY7" fmla="*/ 12243 h 762211"/>
                      <a:gd name="connsiteX8" fmla="*/ 58997 w 580527"/>
                      <a:gd name="connsiteY8" fmla="*/ 3623 h 762211"/>
                      <a:gd name="connsiteX9" fmla="*/ 259420 w 580527"/>
                      <a:gd name="connsiteY9" fmla="*/ 70430 h 762211"/>
                      <a:gd name="connsiteX10" fmla="*/ 261575 w 580527"/>
                      <a:gd name="connsiteY10" fmla="*/ 72585 h 762211"/>
                      <a:gd name="connsiteX11" fmla="*/ 556821 w 580527"/>
                      <a:gd name="connsiteY11" fmla="*/ 654457 h 762211"/>
                      <a:gd name="connsiteX12" fmla="*/ 580527 w 580527"/>
                      <a:gd name="connsiteY12" fmla="*/ 747126 h 762211"/>
                      <a:gd name="connsiteX13" fmla="*/ 578372 w 580527"/>
                      <a:gd name="connsiteY13" fmla="*/ 762212 h 762211"/>
                      <a:gd name="connsiteX14" fmla="*/ 41757 w 580527"/>
                      <a:gd name="connsiteY14" fmla="*/ 236371 h 762211"/>
                      <a:gd name="connsiteX15" fmla="*/ 498634 w 580527"/>
                      <a:gd name="connsiteY15" fmla="*/ 691094 h 762211"/>
                      <a:gd name="connsiteX16" fmla="*/ 556821 w 580527"/>
                      <a:gd name="connsiteY16" fmla="*/ 732040 h 762211"/>
                      <a:gd name="connsiteX17" fmla="*/ 537426 w 580527"/>
                      <a:gd name="connsiteY17" fmla="*/ 663078 h 762211"/>
                      <a:gd name="connsiteX18" fmla="*/ 246489 w 580527"/>
                      <a:gd name="connsiteY18" fmla="*/ 87671 h 762211"/>
                      <a:gd name="connsiteX19" fmla="*/ 91323 w 580527"/>
                      <a:gd name="connsiteY19" fmla="*/ 23018 h 762211"/>
                      <a:gd name="connsiteX20" fmla="*/ 65462 w 580527"/>
                      <a:gd name="connsiteY20" fmla="*/ 25173 h 762211"/>
                      <a:gd name="connsiteX21" fmla="*/ 48222 w 580527"/>
                      <a:gd name="connsiteY21" fmla="*/ 31639 h 762211"/>
                      <a:gd name="connsiteX22" fmla="*/ 37446 w 580527"/>
                      <a:gd name="connsiteY22" fmla="*/ 44569 h 762211"/>
                      <a:gd name="connsiteX23" fmla="*/ 41757 w 580527"/>
                      <a:gd name="connsiteY23" fmla="*/ 236371 h 762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0527" h="762211">
                        <a:moveTo>
                          <a:pt x="578372" y="762212"/>
                        </a:moveTo>
                        <a:lnTo>
                          <a:pt x="565442" y="757902"/>
                        </a:lnTo>
                        <a:cubicBezTo>
                          <a:pt x="522340" y="744971"/>
                          <a:pt x="485704" y="708335"/>
                          <a:pt x="483548" y="706180"/>
                        </a:cubicBezTo>
                        <a:lnTo>
                          <a:pt x="22361" y="247147"/>
                        </a:lnTo>
                        <a:lnTo>
                          <a:pt x="22361" y="244992"/>
                        </a:lnTo>
                        <a:cubicBezTo>
                          <a:pt x="-14276" y="128617"/>
                          <a:pt x="810" y="66120"/>
                          <a:pt x="20206" y="33794"/>
                        </a:cubicBezTo>
                        <a:cubicBezTo>
                          <a:pt x="24516" y="27329"/>
                          <a:pt x="28826" y="20863"/>
                          <a:pt x="35291" y="14398"/>
                        </a:cubicBezTo>
                        <a:lnTo>
                          <a:pt x="37446" y="12243"/>
                        </a:lnTo>
                        <a:cubicBezTo>
                          <a:pt x="43912" y="7933"/>
                          <a:pt x="52532" y="5778"/>
                          <a:pt x="58997" y="3623"/>
                        </a:cubicBezTo>
                        <a:cubicBezTo>
                          <a:pt x="110719" y="-9308"/>
                          <a:pt x="179682" y="12243"/>
                          <a:pt x="259420" y="70430"/>
                        </a:cubicBezTo>
                        <a:lnTo>
                          <a:pt x="261575" y="72585"/>
                        </a:lnTo>
                        <a:lnTo>
                          <a:pt x="556821" y="654457"/>
                        </a:lnTo>
                        <a:cubicBezTo>
                          <a:pt x="556821" y="656613"/>
                          <a:pt x="580527" y="704024"/>
                          <a:pt x="580527" y="747126"/>
                        </a:cubicBezTo>
                        <a:lnTo>
                          <a:pt x="578372" y="762212"/>
                        </a:lnTo>
                        <a:close/>
                        <a:moveTo>
                          <a:pt x="41757" y="236371"/>
                        </a:moveTo>
                        <a:lnTo>
                          <a:pt x="498634" y="691094"/>
                        </a:lnTo>
                        <a:cubicBezTo>
                          <a:pt x="498634" y="691094"/>
                          <a:pt x="524495" y="716955"/>
                          <a:pt x="556821" y="732040"/>
                        </a:cubicBezTo>
                        <a:cubicBezTo>
                          <a:pt x="552511" y="697559"/>
                          <a:pt x="537426" y="665233"/>
                          <a:pt x="537426" y="663078"/>
                        </a:cubicBezTo>
                        <a:lnTo>
                          <a:pt x="246489" y="87671"/>
                        </a:lnTo>
                        <a:cubicBezTo>
                          <a:pt x="186147" y="44569"/>
                          <a:pt x="134425" y="23018"/>
                          <a:pt x="91323" y="23018"/>
                        </a:cubicBezTo>
                        <a:cubicBezTo>
                          <a:pt x="82703" y="23018"/>
                          <a:pt x="74083" y="23018"/>
                          <a:pt x="65462" y="25173"/>
                        </a:cubicBezTo>
                        <a:cubicBezTo>
                          <a:pt x="58997" y="27329"/>
                          <a:pt x="54687" y="29484"/>
                          <a:pt x="48222" y="31639"/>
                        </a:cubicBezTo>
                        <a:cubicBezTo>
                          <a:pt x="43912" y="35949"/>
                          <a:pt x="41757" y="40259"/>
                          <a:pt x="37446" y="44569"/>
                        </a:cubicBezTo>
                        <a:cubicBezTo>
                          <a:pt x="20206" y="72585"/>
                          <a:pt x="7275" y="128617"/>
                          <a:pt x="41757" y="236371"/>
                        </a:cubicBezTo>
                        <a:close/>
                      </a:path>
                    </a:pathLst>
                  </a:custGeom>
                  <a:solidFill>
                    <a:srgbClr val="A3222A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163BAA63-5D54-EFA5-4D79-9399D1D168BF}"/>
                    </a:ext>
                  </a:extLst>
                </p:cNvPr>
                <p:cNvSpPr/>
                <p:nvPr/>
              </p:nvSpPr>
              <p:spPr>
                <a:xfrm>
                  <a:off x="1492545" y="1268495"/>
                  <a:ext cx="525978" cy="735994"/>
                </a:xfrm>
                <a:custGeom>
                  <a:avLst/>
                  <a:gdLst>
                    <a:gd name="connsiteX0" fmla="*/ 21551 w 525978"/>
                    <a:gd name="connsiteY0" fmla="*/ 3267 h 735994"/>
                    <a:gd name="connsiteX1" fmla="*/ 2155 w 525978"/>
                    <a:gd name="connsiteY1" fmla="*/ 11887 h 735994"/>
                    <a:gd name="connsiteX2" fmla="*/ 0 w 525978"/>
                    <a:gd name="connsiteY2" fmla="*/ 14042 h 735994"/>
                    <a:gd name="connsiteX3" fmla="*/ 523685 w 525978"/>
                    <a:gd name="connsiteY3" fmla="*/ 735995 h 735994"/>
                    <a:gd name="connsiteX4" fmla="*/ 525840 w 525978"/>
                    <a:gd name="connsiteY4" fmla="*/ 735995 h 735994"/>
                    <a:gd name="connsiteX5" fmla="*/ 504289 w 525978"/>
                    <a:gd name="connsiteY5" fmla="*/ 647636 h 735994"/>
                    <a:gd name="connsiteX6" fmla="*/ 213353 w 525978"/>
                    <a:gd name="connsiteY6" fmla="*/ 67919 h 735994"/>
                    <a:gd name="connsiteX7" fmla="*/ 21551 w 525978"/>
                    <a:gd name="connsiteY7" fmla="*/ 3267 h 73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5978" h="735994">
                      <a:moveTo>
                        <a:pt x="21551" y="3267"/>
                      </a:moveTo>
                      <a:cubicBezTo>
                        <a:pt x="12930" y="5422"/>
                        <a:pt x="6465" y="7577"/>
                        <a:pt x="2155" y="11887"/>
                      </a:cubicBezTo>
                      <a:cubicBezTo>
                        <a:pt x="2155" y="11887"/>
                        <a:pt x="2155" y="11887"/>
                        <a:pt x="0" y="14042"/>
                      </a:cubicBezTo>
                      <a:lnTo>
                        <a:pt x="523685" y="735995"/>
                      </a:lnTo>
                      <a:cubicBezTo>
                        <a:pt x="523685" y="735995"/>
                        <a:pt x="525840" y="735995"/>
                        <a:pt x="525840" y="735995"/>
                      </a:cubicBezTo>
                      <a:cubicBezTo>
                        <a:pt x="527995" y="692893"/>
                        <a:pt x="504289" y="647636"/>
                        <a:pt x="504289" y="647636"/>
                      </a:cubicBezTo>
                      <a:lnTo>
                        <a:pt x="213353" y="67919"/>
                      </a:lnTo>
                      <a:cubicBezTo>
                        <a:pt x="116374" y="-1043"/>
                        <a:pt x="56032" y="-5354"/>
                        <a:pt x="21551" y="3267"/>
                      </a:cubicBezTo>
                      <a:close/>
                    </a:path>
                  </a:pathLst>
                </a:custGeom>
                <a:solidFill>
                  <a:srgbClr val="575A5C">
                    <a:alpha val="4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C7D9E4B-C080-B6CD-6F98-7FF2BDF70B4D}"/>
                  </a:ext>
                </a:extLst>
              </p:cNvPr>
              <p:cNvSpPr/>
              <p:nvPr/>
            </p:nvSpPr>
            <p:spPr>
              <a:xfrm>
                <a:off x="787781" y="411884"/>
                <a:ext cx="633645" cy="1105557"/>
              </a:xfrm>
              <a:custGeom>
                <a:avLst/>
                <a:gdLst>
                  <a:gd name="connsiteX0" fmla="*/ 15137 w 633645"/>
                  <a:gd name="connsiteY0" fmla="*/ 0 h 1105557"/>
                  <a:gd name="connsiteX1" fmla="*/ 88410 w 633645"/>
                  <a:gd name="connsiteY1" fmla="*/ 394380 h 1105557"/>
                  <a:gd name="connsiteX2" fmla="*/ 599164 w 633645"/>
                  <a:gd name="connsiteY2" fmla="*/ 1105557 h 1105557"/>
                  <a:gd name="connsiteX3" fmla="*/ 633646 w 633645"/>
                  <a:gd name="connsiteY3" fmla="*/ 1079696 h 1105557"/>
                  <a:gd name="connsiteX4" fmla="*/ 239266 w 633645"/>
                  <a:gd name="connsiteY4" fmla="*/ 407311 h 1105557"/>
                  <a:gd name="connsiteX5" fmla="*/ 265127 w 633645"/>
                  <a:gd name="connsiteY5" fmla="*/ 351278 h 1105557"/>
                  <a:gd name="connsiteX6" fmla="*/ 15137 w 633645"/>
                  <a:gd name="connsiteY6" fmla="*/ 0 h 110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3645" h="1105557">
                    <a:moveTo>
                      <a:pt x="15137" y="0"/>
                    </a:moveTo>
                    <a:cubicBezTo>
                      <a:pt x="15137" y="0"/>
                      <a:pt x="-49515" y="172407"/>
                      <a:pt x="88410" y="394380"/>
                    </a:cubicBezTo>
                    <a:lnTo>
                      <a:pt x="599164" y="1105557"/>
                    </a:lnTo>
                    <a:lnTo>
                      <a:pt x="633646" y="1079696"/>
                    </a:lnTo>
                    <a:cubicBezTo>
                      <a:pt x="633646" y="1079696"/>
                      <a:pt x="211250" y="540926"/>
                      <a:pt x="239266" y="407311"/>
                    </a:cubicBezTo>
                    <a:lnTo>
                      <a:pt x="265127" y="351278"/>
                    </a:lnTo>
                    <a:lnTo>
                      <a:pt x="15137" y="0"/>
                    </a:lnTo>
                    <a:close/>
                  </a:path>
                </a:pathLst>
              </a:custGeom>
              <a:solidFill>
                <a:srgbClr val="FBFBFB">
                  <a:alpha val="4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raphic 8">
              <a:extLst>
                <a:ext uri="{FF2B5EF4-FFF2-40B4-BE49-F238E27FC236}">
                  <a16:creationId xmlns:a16="http://schemas.microsoft.com/office/drawing/2014/main" id="{069C33F8-3178-B203-7FD0-73C3C457F967}"/>
                </a:ext>
              </a:extLst>
            </p:cNvPr>
            <p:cNvGrpSpPr/>
            <p:nvPr/>
          </p:nvGrpSpPr>
          <p:grpSpPr>
            <a:xfrm>
              <a:off x="885833" y="515739"/>
              <a:ext cx="495780" cy="496391"/>
              <a:chOff x="885833" y="515739"/>
              <a:chExt cx="495780" cy="496391"/>
            </a:xfrm>
          </p:grpSpPr>
          <p:grpSp>
            <p:nvGrpSpPr>
              <p:cNvPr id="147" name="Graphic 8">
                <a:extLst>
                  <a:ext uri="{FF2B5EF4-FFF2-40B4-BE49-F238E27FC236}">
                    <a16:creationId xmlns:a16="http://schemas.microsoft.com/office/drawing/2014/main" id="{F9BD206E-D74E-09C2-ED6B-AF1227830F13}"/>
                  </a:ext>
                </a:extLst>
              </p:cNvPr>
              <p:cNvGrpSpPr/>
              <p:nvPr/>
            </p:nvGrpSpPr>
            <p:grpSpPr>
              <a:xfrm>
                <a:off x="885833" y="515739"/>
                <a:ext cx="495780" cy="496391"/>
                <a:chOff x="885833" y="515739"/>
                <a:chExt cx="495780" cy="496391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F7513482-8392-1C68-8556-D9C80AC67040}"/>
                    </a:ext>
                  </a:extLst>
                </p:cNvPr>
                <p:cNvSpPr/>
                <p:nvPr/>
              </p:nvSpPr>
              <p:spPr>
                <a:xfrm>
                  <a:off x="885833" y="515739"/>
                  <a:ext cx="495780" cy="496391"/>
                </a:xfrm>
                <a:custGeom>
                  <a:avLst/>
                  <a:gdLst>
                    <a:gd name="connsiteX0" fmla="*/ 449391 w 495780"/>
                    <a:gd name="connsiteY0" fmla="*/ 103033 h 496391"/>
                    <a:gd name="connsiteX1" fmla="*/ 393359 w 495780"/>
                    <a:gd name="connsiteY1" fmla="*/ 450001 h 496391"/>
                    <a:gd name="connsiteX2" fmla="*/ 46390 w 495780"/>
                    <a:gd name="connsiteY2" fmla="*/ 393969 h 496391"/>
                    <a:gd name="connsiteX3" fmla="*/ 102422 w 495780"/>
                    <a:gd name="connsiteY3" fmla="*/ 47001 h 496391"/>
                    <a:gd name="connsiteX4" fmla="*/ 449391 w 495780"/>
                    <a:gd name="connsiteY4" fmla="*/ 103033 h 496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780" h="496391">
                      <a:moveTo>
                        <a:pt x="449391" y="103033"/>
                      </a:moveTo>
                      <a:cubicBezTo>
                        <a:pt x="529129" y="215097"/>
                        <a:pt x="503268" y="370263"/>
                        <a:pt x="393359" y="450001"/>
                      </a:cubicBezTo>
                      <a:cubicBezTo>
                        <a:pt x="281294" y="529739"/>
                        <a:pt x="126128" y="503878"/>
                        <a:pt x="46390" y="393969"/>
                      </a:cubicBezTo>
                      <a:cubicBezTo>
                        <a:pt x="-33348" y="281905"/>
                        <a:pt x="-7487" y="126739"/>
                        <a:pt x="102422" y="47001"/>
                      </a:cubicBezTo>
                      <a:cubicBezTo>
                        <a:pt x="214487" y="-32737"/>
                        <a:pt x="369653" y="-9031"/>
                        <a:pt x="449391" y="103033"/>
                      </a:cubicBezTo>
                      <a:close/>
                    </a:path>
                  </a:pathLst>
                </a:custGeom>
                <a:solidFill>
                  <a:srgbClr val="898B8E">
                    <a:alpha val="7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5F951C40-E2A7-5B5E-1D5D-09B4244D952D}"/>
                    </a:ext>
                  </a:extLst>
                </p:cNvPr>
                <p:cNvSpPr/>
                <p:nvPr/>
              </p:nvSpPr>
              <p:spPr>
                <a:xfrm>
                  <a:off x="892491" y="518084"/>
                  <a:ext cx="465225" cy="463683"/>
                </a:xfrm>
                <a:custGeom>
                  <a:avLst/>
                  <a:gdLst>
                    <a:gd name="connsiteX0" fmla="*/ 421182 w 465225"/>
                    <a:gd name="connsiteY0" fmla="*/ 96378 h 463683"/>
                    <a:gd name="connsiteX1" fmla="*/ 367305 w 465225"/>
                    <a:gd name="connsiteY1" fmla="*/ 419640 h 463683"/>
                    <a:gd name="connsiteX2" fmla="*/ 44043 w 465225"/>
                    <a:gd name="connsiteY2" fmla="*/ 365763 h 463683"/>
                    <a:gd name="connsiteX3" fmla="*/ 97920 w 465225"/>
                    <a:gd name="connsiteY3" fmla="*/ 42501 h 463683"/>
                    <a:gd name="connsiteX4" fmla="*/ 421182 w 465225"/>
                    <a:gd name="connsiteY4" fmla="*/ 96378 h 46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225" h="463683">
                      <a:moveTo>
                        <a:pt x="421182" y="96378"/>
                      </a:moveTo>
                      <a:cubicBezTo>
                        <a:pt x="496610" y="199822"/>
                        <a:pt x="472904" y="346368"/>
                        <a:pt x="367305" y="419640"/>
                      </a:cubicBezTo>
                      <a:cubicBezTo>
                        <a:pt x="263861" y="495068"/>
                        <a:pt x="117316" y="471362"/>
                        <a:pt x="44043" y="365763"/>
                      </a:cubicBezTo>
                      <a:cubicBezTo>
                        <a:pt x="-31385" y="262319"/>
                        <a:pt x="-7679" y="115774"/>
                        <a:pt x="97920" y="42501"/>
                      </a:cubicBezTo>
                      <a:cubicBezTo>
                        <a:pt x="201364" y="-30772"/>
                        <a:pt x="345754" y="-7066"/>
                        <a:pt x="421182" y="96378"/>
                      </a:cubicBez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4B430B05-F8B1-119F-6BE6-21A14DA61FBE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341135 w 376247"/>
                    <a:gd name="connsiteY0" fmla="*/ 78215 h 376247"/>
                    <a:gd name="connsiteX1" fmla="*/ 298033 w 376247"/>
                    <a:gd name="connsiteY1" fmla="*/ 341135 h 376247"/>
                    <a:gd name="connsiteX2" fmla="*/ 35113 w 376247"/>
                    <a:gd name="connsiteY2" fmla="*/ 298033 h 376247"/>
                    <a:gd name="connsiteX3" fmla="*/ 78215 w 376247"/>
                    <a:gd name="connsiteY3" fmla="*/ 35113 h 376247"/>
                    <a:gd name="connsiteX4" fmla="*/ 341135 w 376247"/>
                    <a:gd name="connsiteY4" fmla="*/ 78215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247" h="376247">
                      <a:moveTo>
                        <a:pt x="341135" y="78215"/>
                      </a:moveTo>
                      <a:cubicBezTo>
                        <a:pt x="401477" y="162263"/>
                        <a:pt x="382081" y="280792"/>
                        <a:pt x="298033" y="341135"/>
                      </a:cubicBezTo>
                      <a:cubicBezTo>
                        <a:pt x="213985" y="401477"/>
                        <a:pt x="95455" y="382081"/>
                        <a:pt x="35113" y="298033"/>
                      </a:cubicBezTo>
                      <a:cubicBezTo>
                        <a:pt x="-25229" y="213985"/>
                        <a:pt x="-5834" y="95455"/>
                        <a:pt x="78215" y="35113"/>
                      </a:cubicBezTo>
                      <a:cubicBezTo>
                        <a:pt x="164418" y="-25229"/>
                        <a:pt x="280792" y="-5834"/>
                        <a:pt x="341135" y="78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BDC14E4-AB72-D377-0DB9-869A415D59E7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78215 w 376247"/>
                    <a:gd name="connsiteY0" fmla="*/ 35113 h 376247"/>
                    <a:gd name="connsiteX1" fmla="*/ 35113 w 376247"/>
                    <a:gd name="connsiteY1" fmla="*/ 298033 h 376247"/>
                    <a:gd name="connsiteX2" fmla="*/ 298033 w 376247"/>
                    <a:gd name="connsiteY2" fmla="*/ 341135 h 376247"/>
                    <a:gd name="connsiteX3" fmla="*/ 341135 w 376247"/>
                    <a:gd name="connsiteY3" fmla="*/ 78215 h 376247"/>
                    <a:gd name="connsiteX4" fmla="*/ 78215 w 376247"/>
                    <a:gd name="connsiteY4" fmla="*/ 35113 h 376247"/>
                    <a:gd name="connsiteX5" fmla="*/ 274327 w 376247"/>
                    <a:gd name="connsiteY5" fmla="*/ 306653 h 376247"/>
                    <a:gd name="connsiteX6" fmla="*/ 48043 w 376247"/>
                    <a:gd name="connsiteY6" fmla="*/ 270017 h 376247"/>
                    <a:gd name="connsiteX7" fmla="*/ 84680 w 376247"/>
                    <a:gd name="connsiteY7" fmla="*/ 43733 h 376247"/>
                    <a:gd name="connsiteX8" fmla="*/ 310963 w 376247"/>
                    <a:gd name="connsiteY8" fmla="*/ 80370 h 376247"/>
                    <a:gd name="connsiteX9" fmla="*/ 274327 w 376247"/>
                    <a:gd name="connsiteY9" fmla="*/ 306653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247" h="376247">
                      <a:moveTo>
                        <a:pt x="78215" y="35113"/>
                      </a:moveTo>
                      <a:cubicBezTo>
                        <a:pt x="-5834" y="95455"/>
                        <a:pt x="-25229" y="213985"/>
                        <a:pt x="35113" y="298033"/>
                      </a:cubicBezTo>
                      <a:cubicBezTo>
                        <a:pt x="95455" y="382081"/>
                        <a:pt x="213985" y="401477"/>
                        <a:pt x="298033" y="341135"/>
                      </a:cubicBezTo>
                      <a:cubicBezTo>
                        <a:pt x="382081" y="280792"/>
                        <a:pt x="401477" y="162263"/>
                        <a:pt x="341135" y="78215"/>
                      </a:cubicBezTo>
                      <a:cubicBezTo>
                        <a:pt x="280792" y="-5834"/>
                        <a:pt x="164418" y="-25229"/>
                        <a:pt x="78215" y="35113"/>
                      </a:cubicBezTo>
                      <a:close/>
                      <a:moveTo>
                        <a:pt x="274327" y="306653"/>
                      </a:moveTo>
                      <a:cubicBezTo>
                        <a:pt x="201054" y="358375"/>
                        <a:pt x="99765" y="341135"/>
                        <a:pt x="48043" y="270017"/>
                      </a:cubicBezTo>
                      <a:cubicBezTo>
                        <a:pt x="-3679" y="196744"/>
                        <a:pt x="13562" y="95455"/>
                        <a:pt x="84680" y="43733"/>
                      </a:cubicBezTo>
                      <a:cubicBezTo>
                        <a:pt x="157953" y="-7989"/>
                        <a:pt x="259241" y="7097"/>
                        <a:pt x="310963" y="80370"/>
                      </a:cubicBezTo>
                      <a:cubicBezTo>
                        <a:pt x="364840" y="153642"/>
                        <a:pt x="347600" y="254931"/>
                        <a:pt x="274327" y="306653"/>
                      </a:cubicBezTo>
                      <a:close/>
                    </a:path>
                  </a:pathLst>
                </a:custGeom>
                <a:solidFill>
                  <a:srgbClr val="C9CACC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87B68B8-D49F-CC78-4151-59960050F173}"/>
                  </a:ext>
                </a:extLst>
              </p:cNvPr>
              <p:cNvSpPr/>
              <p:nvPr/>
            </p:nvSpPr>
            <p:spPr>
              <a:xfrm>
                <a:off x="906363" y="547508"/>
                <a:ext cx="174561" cy="295392"/>
              </a:xfrm>
              <a:custGeom>
                <a:avLst/>
                <a:gdLst>
                  <a:gd name="connsiteX0" fmla="*/ 0 w 174561"/>
                  <a:gd name="connsiteY0" fmla="*/ 207035 h 295392"/>
                  <a:gd name="connsiteX1" fmla="*/ 19396 w 174561"/>
                  <a:gd name="connsiteY1" fmla="*/ 295393 h 295392"/>
                  <a:gd name="connsiteX2" fmla="*/ 36636 w 174561"/>
                  <a:gd name="connsiteY2" fmla="*/ 293238 h 295392"/>
                  <a:gd name="connsiteX3" fmla="*/ 19396 w 174561"/>
                  <a:gd name="connsiteY3" fmla="*/ 194104 h 295392"/>
                  <a:gd name="connsiteX4" fmla="*/ 174562 w 174561"/>
                  <a:gd name="connsiteY4" fmla="*/ 147 h 295392"/>
                  <a:gd name="connsiteX5" fmla="*/ 0 w 174561"/>
                  <a:gd name="connsiteY5" fmla="*/ 207035 h 29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61" h="295392">
                    <a:moveTo>
                      <a:pt x="0" y="207035"/>
                    </a:moveTo>
                    <a:cubicBezTo>
                      <a:pt x="0" y="241516"/>
                      <a:pt x="6465" y="271687"/>
                      <a:pt x="19396" y="295393"/>
                    </a:cubicBezTo>
                    <a:cubicBezTo>
                      <a:pt x="25861" y="295393"/>
                      <a:pt x="30171" y="293238"/>
                      <a:pt x="36636" y="293238"/>
                    </a:cubicBezTo>
                    <a:cubicBezTo>
                      <a:pt x="21551" y="265222"/>
                      <a:pt x="12931" y="230740"/>
                      <a:pt x="19396" y="194104"/>
                    </a:cubicBezTo>
                    <a:cubicBezTo>
                      <a:pt x="38791" y="49714"/>
                      <a:pt x="174562" y="147"/>
                      <a:pt x="174562" y="147"/>
                    </a:cubicBezTo>
                    <a:cubicBezTo>
                      <a:pt x="161631" y="-2008"/>
                      <a:pt x="4310" y="17387"/>
                      <a:pt x="0" y="2070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A6EA100-9BB3-3E17-B7A8-4A34BB0A51C5}"/>
                  </a:ext>
                </a:extLst>
              </p:cNvPr>
              <p:cNvSpPr/>
              <p:nvPr/>
            </p:nvSpPr>
            <p:spPr>
              <a:xfrm>
                <a:off x="942999" y="868762"/>
                <a:ext cx="140080" cy="92668"/>
              </a:xfrm>
              <a:custGeom>
                <a:avLst/>
                <a:gdLst>
                  <a:gd name="connsiteX0" fmla="*/ 0 w 140080"/>
                  <a:gd name="connsiteY0" fmla="*/ 2155 h 92668"/>
                  <a:gd name="connsiteX1" fmla="*/ 140080 w 140080"/>
                  <a:gd name="connsiteY1" fmla="*/ 92669 h 92668"/>
                  <a:gd name="connsiteX2" fmla="*/ 17241 w 140080"/>
                  <a:gd name="connsiteY2" fmla="*/ 0 h 92668"/>
                  <a:gd name="connsiteX3" fmla="*/ 0 w 140080"/>
                  <a:gd name="connsiteY3" fmla="*/ 2155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080" h="92668">
                    <a:moveTo>
                      <a:pt x="0" y="2155"/>
                    </a:moveTo>
                    <a:cubicBezTo>
                      <a:pt x="51722" y="71118"/>
                      <a:pt x="140080" y="92669"/>
                      <a:pt x="140080" y="92669"/>
                    </a:cubicBezTo>
                    <a:cubicBezTo>
                      <a:pt x="122840" y="86203"/>
                      <a:pt x="58187" y="56032"/>
                      <a:pt x="17241" y="0"/>
                    </a:cubicBezTo>
                    <a:cubicBezTo>
                      <a:pt x="10775" y="0"/>
                      <a:pt x="6465" y="0"/>
                      <a:pt x="0" y="2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73" name="Graphic 372">
            <a:extLst>
              <a:ext uri="{FF2B5EF4-FFF2-40B4-BE49-F238E27FC236}">
                <a16:creationId xmlns:a16="http://schemas.microsoft.com/office/drawing/2014/main" id="{6463B7A5-A6EF-B548-46E2-2E1B0D7E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313491" flipH="1">
            <a:off x="9213429" y="1267197"/>
            <a:ext cx="2268708" cy="2618657"/>
          </a:xfrm>
          <a:prstGeom prst="rect">
            <a:avLst/>
          </a:prstGeom>
        </p:spPr>
      </p:pic>
      <p:pic>
        <p:nvPicPr>
          <p:cNvPr id="3" name="Graphic 2">
            <a:hlinkClick r:id="rId7" action="ppaction://hlinksldjump"/>
            <a:extLst>
              <a:ext uri="{FF2B5EF4-FFF2-40B4-BE49-F238E27FC236}">
                <a16:creationId xmlns:a16="http://schemas.microsoft.com/office/drawing/2014/main" id="{01B6401E-529D-B3C4-0B0E-53E73F4A4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18276" y="5405960"/>
            <a:ext cx="1084084" cy="10568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902CE74-482E-B526-05B5-6EDF92BD8F58}"/>
              </a:ext>
            </a:extLst>
          </p:cNvPr>
          <p:cNvGrpSpPr/>
          <p:nvPr/>
        </p:nvGrpSpPr>
        <p:grpSpPr>
          <a:xfrm>
            <a:off x="2138198" y="567442"/>
            <a:ext cx="6348945" cy="2955851"/>
            <a:chOff x="2138198" y="567442"/>
            <a:chExt cx="6348945" cy="295585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F9A392E-522A-D636-5577-18C4845A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38198" y="567442"/>
              <a:ext cx="6348945" cy="29558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7B1149-FE78-F4D7-DA96-94751E20AE0C}"/>
                </a:ext>
              </a:extLst>
            </p:cNvPr>
            <p:cNvSpPr txBox="1"/>
            <p:nvPr/>
          </p:nvSpPr>
          <p:spPr>
            <a:xfrm>
              <a:off x="2623077" y="1349958"/>
              <a:ext cx="53791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kern="0">
                  <a:solidFill>
                    <a:srgbClr val="183E77"/>
                  </a:solidFill>
                  <a:latin typeface="#9Slide03 SVNFjalla One" panose="02000506040000020004" pitchFamily="2" charset="0"/>
                  <a:cs typeface="Arial"/>
                  <a:sym typeface="Arial"/>
                </a:rPr>
                <a:t>Cặp số (-4 ; 0,5) có là nghiệm của phương trình 2x + y = 4 không?</a:t>
              </a: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183E77"/>
                </a:solidFill>
                <a:effectLst/>
                <a:uLnTx/>
                <a:uFillTx/>
                <a:latin typeface="#9Slide03 SVNFjalla One" panose="02000506040000020004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4952ED1-CC6F-F34A-C0FC-5E49492B4562}"/>
              </a:ext>
            </a:extLst>
          </p:cNvPr>
          <p:cNvGrpSpPr/>
          <p:nvPr/>
        </p:nvGrpSpPr>
        <p:grpSpPr>
          <a:xfrm>
            <a:off x="1649878" y="4387312"/>
            <a:ext cx="3005867" cy="1895003"/>
            <a:chOff x="1649878" y="4387312"/>
            <a:chExt cx="3005867" cy="189500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0C948BC-B26E-5B86-163D-B24CA2FD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49878" y="4387312"/>
              <a:ext cx="3005867" cy="1895003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71616F8-50FC-D24A-D13A-8AF7F846DFF2}"/>
                </a:ext>
              </a:extLst>
            </p:cNvPr>
            <p:cNvSpPr txBox="1"/>
            <p:nvPr/>
          </p:nvSpPr>
          <p:spPr>
            <a:xfrm>
              <a:off x="2548243" y="5057814"/>
              <a:ext cx="107914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  <a:sym typeface="Arial"/>
                </a:rPr>
                <a:t>Không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B82A22E-7C9C-7716-BC61-7B089261DEFC}"/>
              </a:ext>
            </a:extLst>
          </p:cNvPr>
          <p:cNvGrpSpPr/>
          <p:nvPr/>
        </p:nvGrpSpPr>
        <p:grpSpPr>
          <a:xfrm>
            <a:off x="6506253" y="4281475"/>
            <a:ext cx="3005867" cy="1895003"/>
            <a:chOff x="6506253" y="4281475"/>
            <a:chExt cx="3005867" cy="189500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0D82B3-282A-4FD8-7ECA-860234142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06253" y="4281475"/>
              <a:ext cx="3005867" cy="1895003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E58BEFA-1860-1456-6141-71CEA4BF5805}"/>
                </a:ext>
              </a:extLst>
            </p:cNvPr>
            <p:cNvSpPr txBox="1"/>
            <p:nvPr/>
          </p:nvSpPr>
          <p:spPr>
            <a:xfrm>
              <a:off x="7619983" y="4954044"/>
              <a:ext cx="52450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sz="3000" b="1" i="0" u="none" strike="noStrike" kern="0" cap="none" spc="0" normalizeH="0" baseline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</a:defRPr>
              </a:lvl1pPr>
            </a:lstStyle>
            <a:p>
              <a:r>
                <a:rPr lang="en-US">
                  <a:sym typeface="Arial"/>
                </a:rPr>
                <a:t>Có</a:t>
              </a: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10349395-1629-E68E-2AEB-AE299B97C6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02240" y="4704971"/>
            <a:ext cx="1197857" cy="898393"/>
          </a:xfrm>
          <a:prstGeom prst="rect">
            <a:avLst/>
          </a:prstGeom>
        </p:spPr>
      </p:pic>
      <p:grpSp>
        <p:nvGrpSpPr>
          <p:cNvPr id="8" name="Graphic 8">
            <a:extLst>
              <a:ext uri="{FF2B5EF4-FFF2-40B4-BE49-F238E27FC236}">
                <a16:creationId xmlns:a16="http://schemas.microsoft.com/office/drawing/2014/main" id="{E230C26A-3B7E-AE26-FAA0-435D0AC0E2BD}"/>
              </a:ext>
            </a:extLst>
          </p:cNvPr>
          <p:cNvGrpSpPr/>
          <p:nvPr/>
        </p:nvGrpSpPr>
        <p:grpSpPr>
          <a:xfrm>
            <a:off x="8884989" y="4754045"/>
            <a:ext cx="931305" cy="949497"/>
            <a:chOff x="4192532" y="4285882"/>
            <a:chExt cx="1053408" cy="107398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C56582-B6A9-1DEB-6FD7-19482988ED03}"/>
                </a:ext>
              </a:extLst>
            </p:cNvPr>
            <p:cNvSpPr/>
            <p:nvPr/>
          </p:nvSpPr>
          <p:spPr>
            <a:xfrm>
              <a:off x="4192532" y="4305887"/>
              <a:ext cx="1053408" cy="1053980"/>
            </a:xfrm>
            <a:custGeom>
              <a:avLst/>
              <a:gdLst>
                <a:gd name="connsiteX0" fmla="*/ 1017400 w 1053408"/>
                <a:gd name="connsiteY0" fmla="*/ 694461 h 1053980"/>
                <a:gd name="connsiteX1" fmla="*/ 850500 w 1053408"/>
                <a:gd name="connsiteY1" fmla="*/ 526419 h 1053980"/>
                <a:gd name="connsiteX2" fmla="*/ 1017400 w 1053408"/>
                <a:gd name="connsiteY2" fmla="*/ 359519 h 1053980"/>
                <a:gd name="connsiteX3" fmla="*/ 1017400 w 1053408"/>
                <a:gd name="connsiteY3" fmla="*/ 186904 h 1053980"/>
                <a:gd name="connsiteX4" fmla="*/ 866504 w 1053408"/>
                <a:gd name="connsiteY4" fmla="*/ 36009 h 1053980"/>
                <a:gd name="connsiteX5" fmla="*/ 780769 w 1053408"/>
                <a:gd name="connsiteY5" fmla="*/ 572 h 1053980"/>
                <a:gd name="connsiteX6" fmla="*/ 693889 w 1053408"/>
                <a:gd name="connsiteY6" fmla="*/ 36009 h 1053980"/>
                <a:gd name="connsiteX7" fmla="*/ 526990 w 1053408"/>
                <a:gd name="connsiteY7" fmla="*/ 202908 h 1053980"/>
                <a:gd name="connsiteX8" fmla="*/ 358948 w 1053408"/>
                <a:gd name="connsiteY8" fmla="*/ 36009 h 1053980"/>
                <a:gd name="connsiteX9" fmla="*/ 186333 w 1053408"/>
                <a:gd name="connsiteY9" fmla="*/ 36009 h 1053980"/>
                <a:gd name="connsiteX10" fmla="*/ 35438 w 1053408"/>
                <a:gd name="connsiteY10" fmla="*/ 186904 h 1053980"/>
                <a:gd name="connsiteX11" fmla="*/ 0 w 1053408"/>
                <a:gd name="connsiteY11" fmla="*/ 272640 h 1053980"/>
                <a:gd name="connsiteX12" fmla="*/ 35438 w 1053408"/>
                <a:gd name="connsiteY12" fmla="*/ 359519 h 1053980"/>
                <a:gd name="connsiteX13" fmla="*/ 202337 w 1053408"/>
                <a:gd name="connsiteY13" fmla="*/ 526419 h 1053980"/>
                <a:gd name="connsiteX14" fmla="*/ 35438 w 1053408"/>
                <a:gd name="connsiteY14" fmla="*/ 694461 h 1053980"/>
                <a:gd name="connsiteX15" fmla="*/ 0 w 1053408"/>
                <a:gd name="connsiteY15" fmla="*/ 781340 h 1053980"/>
                <a:gd name="connsiteX16" fmla="*/ 35438 w 1053408"/>
                <a:gd name="connsiteY16" fmla="*/ 867076 h 1053980"/>
                <a:gd name="connsiteX17" fmla="*/ 186333 w 1053408"/>
                <a:gd name="connsiteY17" fmla="*/ 1017971 h 1053980"/>
                <a:gd name="connsiteX18" fmla="*/ 358948 w 1053408"/>
                <a:gd name="connsiteY18" fmla="*/ 1017971 h 1053980"/>
                <a:gd name="connsiteX19" fmla="*/ 525847 w 1053408"/>
                <a:gd name="connsiteY19" fmla="*/ 851072 h 1053980"/>
                <a:gd name="connsiteX20" fmla="*/ 692746 w 1053408"/>
                <a:gd name="connsiteY20" fmla="*/ 1017971 h 1053980"/>
                <a:gd name="connsiteX21" fmla="*/ 778482 w 1053408"/>
                <a:gd name="connsiteY21" fmla="*/ 1053409 h 1053980"/>
                <a:gd name="connsiteX22" fmla="*/ 864218 w 1053408"/>
                <a:gd name="connsiteY22" fmla="*/ 1017971 h 1053980"/>
                <a:gd name="connsiteX23" fmla="*/ 1017400 w 1053408"/>
                <a:gd name="connsiteY23" fmla="*/ 867076 h 1053980"/>
                <a:gd name="connsiteX24" fmla="*/ 1052837 w 1053408"/>
                <a:gd name="connsiteY24" fmla="*/ 781340 h 1053980"/>
                <a:gd name="connsiteX25" fmla="*/ 1017400 w 1053408"/>
                <a:gd name="connsiteY25" fmla="*/ 694461 h 10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3408" h="1053980">
                  <a:moveTo>
                    <a:pt x="1017400" y="694461"/>
                  </a:moveTo>
                  <a:lnTo>
                    <a:pt x="850500" y="526419"/>
                  </a:lnTo>
                  <a:lnTo>
                    <a:pt x="1017400" y="359519"/>
                  </a:lnTo>
                  <a:cubicBezTo>
                    <a:pt x="1065412" y="311507"/>
                    <a:pt x="1065412" y="234916"/>
                    <a:pt x="1017400" y="186904"/>
                  </a:cubicBezTo>
                  <a:lnTo>
                    <a:pt x="866504" y="36009"/>
                  </a:lnTo>
                  <a:cubicBezTo>
                    <a:pt x="843642" y="13146"/>
                    <a:pt x="812777" y="572"/>
                    <a:pt x="780769" y="572"/>
                  </a:cubicBezTo>
                  <a:cubicBezTo>
                    <a:pt x="747617" y="572"/>
                    <a:pt x="717895" y="13146"/>
                    <a:pt x="693889" y="36009"/>
                  </a:cubicBezTo>
                  <a:lnTo>
                    <a:pt x="526990" y="202908"/>
                  </a:lnTo>
                  <a:lnTo>
                    <a:pt x="358948" y="36009"/>
                  </a:lnTo>
                  <a:cubicBezTo>
                    <a:pt x="310936" y="-12003"/>
                    <a:pt x="234345" y="-12003"/>
                    <a:pt x="186333" y="36009"/>
                  </a:cubicBezTo>
                  <a:lnTo>
                    <a:pt x="35438" y="186904"/>
                  </a:lnTo>
                  <a:cubicBezTo>
                    <a:pt x="12575" y="209767"/>
                    <a:pt x="0" y="240632"/>
                    <a:pt x="0" y="272640"/>
                  </a:cubicBezTo>
                  <a:cubicBezTo>
                    <a:pt x="0" y="305792"/>
                    <a:pt x="12575" y="335513"/>
                    <a:pt x="35438" y="359519"/>
                  </a:cubicBezTo>
                  <a:lnTo>
                    <a:pt x="202337" y="526419"/>
                  </a:lnTo>
                  <a:lnTo>
                    <a:pt x="35438" y="694461"/>
                  </a:lnTo>
                  <a:cubicBezTo>
                    <a:pt x="12575" y="717324"/>
                    <a:pt x="0" y="748189"/>
                    <a:pt x="0" y="781340"/>
                  </a:cubicBezTo>
                  <a:cubicBezTo>
                    <a:pt x="0" y="814491"/>
                    <a:pt x="12575" y="844213"/>
                    <a:pt x="35438" y="867076"/>
                  </a:cubicBezTo>
                  <a:lnTo>
                    <a:pt x="186333" y="1017971"/>
                  </a:lnTo>
                  <a:cubicBezTo>
                    <a:pt x="234345" y="1065983"/>
                    <a:pt x="310936" y="1065983"/>
                    <a:pt x="358948" y="1017971"/>
                  </a:cubicBezTo>
                  <a:lnTo>
                    <a:pt x="525847" y="851072"/>
                  </a:lnTo>
                  <a:lnTo>
                    <a:pt x="692746" y="1017971"/>
                  </a:lnTo>
                  <a:cubicBezTo>
                    <a:pt x="715609" y="1040834"/>
                    <a:pt x="746474" y="1053409"/>
                    <a:pt x="778482" y="1053409"/>
                  </a:cubicBezTo>
                  <a:cubicBezTo>
                    <a:pt x="811633" y="1053409"/>
                    <a:pt x="841355" y="1040834"/>
                    <a:pt x="864218" y="1017971"/>
                  </a:cubicBezTo>
                  <a:lnTo>
                    <a:pt x="1017400" y="867076"/>
                  </a:lnTo>
                  <a:cubicBezTo>
                    <a:pt x="1040263" y="844213"/>
                    <a:pt x="1052837" y="813348"/>
                    <a:pt x="1052837" y="781340"/>
                  </a:cubicBezTo>
                  <a:cubicBezTo>
                    <a:pt x="1053980" y="748189"/>
                    <a:pt x="1041406" y="717324"/>
                    <a:pt x="1017400" y="694461"/>
                  </a:cubicBezTo>
                  <a:close/>
                </a:path>
              </a:pathLst>
            </a:custGeom>
            <a:solidFill>
              <a:srgbClr val="AB1B26"/>
            </a:soli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D7EA3E-E0B7-F9EF-C073-EB5D53190748}"/>
                </a:ext>
              </a:extLst>
            </p:cNvPr>
            <p:cNvSpPr/>
            <p:nvPr/>
          </p:nvSpPr>
          <p:spPr>
            <a:xfrm>
              <a:off x="4222253" y="4285882"/>
              <a:ext cx="994536" cy="994536"/>
            </a:xfrm>
            <a:custGeom>
              <a:avLst/>
              <a:gdLst>
                <a:gd name="connsiteX0" fmla="*/ 967101 w 994536"/>
                <a:gd name="connsiteY0" fmla="*/ 685887 h 994536"/>
                <a:gd name="connsiteX1" fmla="*/ 778482 w 994536"/>
                <a:gd name="connsiteY1" fmla="*/ 497268 h 994536"/>
                <a:gd name="connsiteX2" fmla="*/ 967101 w 994536"/>
                <a:gd name="connsiteY2" fmla="*/ 308649 h 994536"/>
                <a:gd name="connsiteX3" fmla="*/ 967101 w 994536"/>
                <a:gd name="connsiteY3" fmla="*/ 178331 h 994536"/>
                <a:gd name="connsiteX4" fmla="*/ 816206 w 994536"/>
                <a:gd name="connsiteY4" fmla="*/ 27435 h 994536"/>
                <a:gd name="connsiteX5" fmla="*/ 685887 w 994536"/>
                <a:gd name="connsiteY5" fmla="*/ 27435 h 994536"/>
                <a:gd name="connsiteX6" fmla="*/ 497268 w 994536"/>
                <a:gd name="connsiteY6" fmla="*/ 216055 h 994536"/>
                <a:gd name="connsiteX7" fmla="*/ 308649 w 994536"/>
                <a:gd name="connsiteY7" fmla="*/ 27435 h 994536"/>
                <a:gd name="connsiteX8" fmla="*/ 178331 w 994536"/>
                <a:gd name="connsiteY8" fmla="*/ 27435 h 994536"/>
                <a:gd name="connsiteX9" fmla="*/ 27435 w 994536"/>
                <a:gd name="connsiteY9" fmla="*/ 178331 h 994536"/>
                <a:gd name="connsiteX10" fmla="*/ 27435 w 994536"/>
                <a:gd name="connsiteY10" fmla="*/ 308649 h 994536"/>
                <a:gd name="connsiteX11" fmla="*/ 216055 w 994536"/>
                <a:gd name="connsiteY11" fmla="*/ 497268 h 994536"/>
                <a:gd name="connsiteX12" fmla="*/ 27435 w 994536"/>
                <a:gd name="connsiteY12" fmla="*/ 685887 h 994536"/>
                <a:gd name="connsiteX13" fmla="*/ 27435 w 994536"/>
                <a:gd name="connsiteY13" fmla="*/ 816206 h 994536"/>
                <a:gd name="connsiteX14" fmla="*/ 178331 w 994536"/>
                <a:gd name="connsiteY14" fmla="*/ 967101 h 994536"/>
                <a:gd name="connsiteX15" fmla="*/ 308649 w 994536"/>
                <a:gd name="connsiteY15" fmla="*/ 967101 h 994536"/>
                <a:gd name="connsiteX16" fmla="*/ 497268 w 994536"/>
                <a:gd name="connsiteY16" fmla="*/ 778482 h 994536"/>
                <a:gd name="connsiteX17" fmla="*/ 685887 w 994536"/>
                <a:gd name="connsiteY17" fmla="*/ 967101 h 994536"/>
                <a:gd name="connsiteX18" fmla="*/ 816206 w 994536"/>
                <a:gd name="connsiteY18" fmla="*/ 967101 h 994536"/>
                <a:gd name="connsiteX19" fmla="*/ 967101 w 994536"/>
                <a:gd name="connsiteY19" fmla="*/ 816206 h 994536"/>
                <a:gd name="connsiteX20" fmla="*/ 967101 w 994536"/>
                <a:gd name="connsiteY20" fmla="*/ 685887 h 9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536" h="994536">
                  <a:moveTo>
                    <a:pt x="967101" y="685887"/>
                  </a:moveTo>
                  <a:lnTo>
                    <a:pt x="778482" y="497268"/>
                  </a:lnTo>
                  <a:lnTo>
                    <a:pt x="967101" y="308649"/>
                  </a:lnTo>
                  <a:cubicBezTo>
                    <a:pt x="1003682" y="272069"/>
                    <a:pt x="1003682" y="213768"/>
                    <a:pt x="967101" y="178331"/>
                  </a:cubicBezTo>
                  <a:lnTo>
                    <a:pt x="816206" y="27435"/>
                  </a:lnTo>
                  <a:cubicBezTo>
                    <a:pt x="779625" y="-9145"/>
                    <a:pt x="721325" y="-9145"/>
                    <a:pt x="685887" y="27435"/>
                  </a:cubicBezTo>
                  <a:lnTo>
                    <a:pt x="497268" y="216055"/>
                  </a:lnTo>
                  <a:lnTo>
                    <a:pt x="308649" y="27435"/>
                  </a:lnTo>
                  <a:cubicBezTo>
                    <a:pt x="272069" y="-9145"/>
                    <a:pt x="213768" y="-9145"/>
                    <a:pt x="178331" y="27435"/>
                  </a:cubicBezTo>
                  <a:lnTo>
                    <a:pt x="27435" y="178331"/>
                  </a:lnTo>
                  <a:cubicBezTo>
                    <a:pt x="-9145" y="213768"/>
                    <a:pt x="-9145" y="272069"/>
                    <a:pt x="27435" y="308649"/>
                  </a:cubicBezTo>
                  <a:lnTo>
                    <a:pt x="216055" y="497268"/>
                  </a:lnTo>
                  <a:lnTo>
                    <a:pt x="27435" y="685887"/>
                  </a:lnTo>
                  <a:cubicBezTo>
                    <a:pt x="-9145" y="722468"/>
                    <a:pt x="-9145" y="780769"/>
                    <a:pt x="27435" y="816206"/>
                  </a:cubicBezTo>
                  <a:lnTo>
                    <a:pt x="178331" y="967101"/>
                  </a:lnTo>
                  <a:cubicBezTo>
                    <a:pt x="214911" y="1003682"/>
                    <a:pt x="273212" y="1003682"/>
                    <a:pt x="308649" y="967101"/>
                  </a:cubicBezTo>
                  <a:lnTo>
                    <a:pt x="497268" y="778482"/>
                  </a:lnTo>
                  <a:lnTo>
                    <a:pt x="685887" y="967101"/>
                  </a:lnTo>
                  <a:cubicBezTo>
                    <a:pt x="722468" y="1003682"/>
                    <a:pt x="780769" y="1003682"/>
                    <a:pt x="816206" y="967101"/>
                  </a:cubicBezTo>
                  <a:lnTo>
                    <a:pt x="967101" y="816206"/>
                  </a:lnTo>
                  <a:cubicBezTo>
                    <a:pt x="1002539" y="779625"/>
                    <a:pt x="1003682" y="721325"/>
                    <a:pt x="967101" y="685887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32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649D9A-E6B7-7C0D-0DC7-1EE896B57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08423" cy="6858000"/>
          </a:xfrm>
          <a:prstGeom prst="rect">
            <a:avLst/>
          </a:prstGeom>
        </p:spPr>
      </p:pic>
      <p:grpSp>
        <p:nvGrpSpPr>
          <p:cNvPr id="96" name="Graphic 8">
            <a:extLst>
              <a:ext uri="{FF2B5EF4-FFF2-40B4-BE49-F238E27FC236}">
                <a16:creationId xmlns:a16="http://schemas.microsoft.com/office/drawing/2014/main" id="{DF9AB335-4EA4-0785-9C4A-56D793EA4A97}"/>
              </a:ext>
            </a:extLst>
          </p:cNvPr>
          <p:cNvGrpSpPr/>
          <p:nvPr/>
        </p:nvGrpSpPr>
        <p:grpSpPr>
          <a:xfrm rot="4441095">
            <a:off x="418687" y="298564"/>
            <a:ext cx="1465903" cy="1711092"/>
            <a:chOff x="669365" y="207152"/>
            <a:chExt cx="1933047" cy="2256371"/>
          </a:xfrm>
        </p:grpSpPr>
        <p:grpSp>
          <p:nvGrpSpPr>
            <p:cNvPr id="97" name="Graphic 8">
              <a:extLst>
                <a:ext uri="{FF2B5EF4-FFF2-40B4-BE49-F238E27FC236}">
                  <a16:creationId xmlns:a16="http://schemas.microsoft.com/office/drawing/2014/main" id="{26B542F5-6AAF-6880-D7AF-97BA074D2C22}"/>
                </a:ext>
              </a:extLst>
            </p:cNvPr>
            <p:cNvGrpSpPr/>
            <p:nvPr/>
          </p:nvGrpSpPr>
          <p:grpSpPr>
            <a:xfrm>
              <a:off x="669365" y="207152"/>
              <a:ext cx="1933047" cy="2256371"/>
              <a:chOff x="669365" y="207152"/>
              <a:chExt cx="1933047" cy="2256371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7B5C9D0-333E-C8BE-5FE7-23646F1EDB6D}"/>
                  </a:ext>
                </a:extLst>
              </p:cNvPr>
              <p:cNvSpPr/>
              <p:nvPr/>
            </p:nvSpPr>
            <p:spPr>
              <a:xfrm>
                <a:off x="1075927" y="1110131"/>
                <a:ext cx="627816" cy="1336151"/>
              </a:xfrm>
              <a:custGeom>
                <a:avLst/>
                <a:gdLst>
                  <a:gd name="connsiteX0" fmla="*/ 108441 w 627816"/>
                  <a:gd name="connsiteY0" fmla="*/ 0 h 1336151"/>
                  <a:gd name="connsiteX1" fmla="*/ 367051 w 627816"/>
                  <a:gd name="connsiteY1" fmla="*/ 1336151 h 1336151"/>
                  <a:gd name="connsiteX2" fmla="*/ 390757 w 627816"/>
                  <a:gd name="connsiteY2" fmla="*/ 1318910 h 1336151"/>
                  <a:gd name="connsiteX3" fmla="*/ 513597 w 627816"/>
                  <a:gd name="connsiteY3" fmla="*/ 674541 h 1336151"/>
                  <a:gd name="connsiteX4" fmla="*/ 627816 w 627816"/>
                  <a:gd name="connsiteY4" fmla="*/ 584027 h 1336151"/>
                  <a:gd name="connsiteX5" fmla="*/ 108441 w 627816"/>
                  <a:gd name="connsiteY5" fmla="*/ 0 h 133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816" h="1336151">
                    <a:moveTo>
                      <a:pt x="108441" y="0"/>
                    </a:moveTo>
                    <a:cubicBezTo>
                      <a:pt x="108441" y="0"/>
                      <a:pt x="-262233" y="461188"/>
                      <a:pt x="367051" y="1336151"/>
                    </a:cubicBezTo>
                    <a:lnTo>
                      <a:pt x="390757" y="1318910"/>
                    </a:lnTo>
                    <a:lnTo>
                      <a:pt x="513597" y="674541"/>
                    </a:lnTo>
                    <a:lnTo>
                      <a:pt x="627816" y="584027"/>
                    </a:lnTo>
                    <a:lnTo>
                      <a:pt x="108441" y="0"/>
                    </a:lnTo>
                    <a:close/>
                  </a:path>
                </a:pathLst>
              </a:custGeom>
              <a:solidFill>
                <a:srgbClr val="EB5542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9" name="Graphic 8">
                <a:extLst>
                  <a:ext uri="{FF2B5EF4-FFF2-40B4-BE49-F238E27FC236}">
                    <a16:creationId xmlns:a16="http://schemas.microsoft.com/office/drawing/2014/main" id="{454AAA44-4D50-79E2-EDF8-F404141FDC2D}"/>
                  </a:ext>
                </a:extLst>
              </p:cNvPr>
              <p:cNvGrpSpPr/>
              <p:nvPr/>
            </p:nvGrpSpPr>
            <p:grpSpPr>
              <a:xfrm>
                <a:off x="1066147" y="1092890"/>
                <a:ext cx="654836" cy="1370632"/>
                <a:chOff x="1066147" y="1092890"/>
                <a:chExt cx="654836" cy="1370632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71731AA-26AF-4094-6C53-F205CCFB5A83}"/>
                    </a:ext>
                  </a:extLst>
                </p:cNvPr>
                <p:cNvSpPr/>
                <p:nvPr/>
              </p:nvSpPr>
              <p:spPr>
                <a:xfrm>
                  <a:off x="1075927" y="1110131"/>
                  <a:ext cx="627816" cy="1336151"/>
                </a:xfrm>
                <a:custGeom>
                  <a:avLst/>
                  <a:gdLst>
                    <a:gd name="connsiteX0" fmla="*/ 108441 w 627816"/>
                    <a:gd name="connsiteY0" fmla="*/ 0 h 1336151"/>
                    <a:gd name="connsiteX1" fmla="*/ 367051 w 627816"/>
                    <a:gd name="connsiteY1" fmla="*/ 1336151 h 1336151"/>
                    <a:gd name="connsiteX2" fmla="*/ 390757 w 627816"/>
                    <a:gd name="connsiteY2" fmla="*/ 1318910 h 1336151"/>
                    <a:gd name="connsiteX3" fmla="*/ 513597 w 627816"/>
                    <a:gd name="connsiteY3" fmla="*/ 674541 h 1336151"/>
                    <a:gd name="connsiteX4" fmla="*/ 627816 w 627816"/>
                    <a:gd name="connsiteY4" fmla="*/ 584027 h 1336151"/>
                    <a:gd name="connsiteX5" fmla="*/ 108441 w 627816"/>
                    <a:gd name="connsiteY5" fmla="*/ 0 h 1336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7816" h="1336151">
                      <a:moveTo>
                        <a:pt x="108441" y="0"/>
                      </a:moveTo>
                      <a:cubicBezTo>
                        <a:pt x="108441" y="0"/>
                        <a:pt x="-262233" y="461188"/>
                        <a:pt x="367051" y="1336151"/>
                      </a:cubicBezTo>
                      <a:lnTo>
                        <a:pt x="390757" y="1318910"/>
                      </a:lnTo>
                      <a:lnTo>
                        <a:pt x="513597" y="674541"/>
                      </a:lnTo>
                      <a:lnTo>
                        <a:pt x="627816" y="584027"/>
                      </a:lnTo>
                      <a:lnTo>
                        <a:pt x="108441" y="0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EB81F6CF-527F-ED42-14D7-DB34681BD7CC}"/>
                    </a:ext>
                  </a:extLst>
                </p:cNvPr>
                <p:cNvSpPr/>
                <p:nvPr/>
              </p:nvSpPr>
              <p:spPr>
                <a:xfrm>
                  <a:off x="1066147" y="1092890"/>
                  <a:ext cx="654836" cy="1370632"/>
                </a:xfrm>
                <a:custGeom>
                  <a:avLst/>
                  <a:gdLst>
                    <a:gd name="connsiteX0" fmla="*/ 374676 w 654836"/>
                    <a:gd name="connsiteY0" fmla="*/ 1370632 h 1370632"/>
                    <a:gd name="connsiteX1" fmla="*/ 368211 w 654836"/>
                    <a:gd name="connsiteY1" fmla="*/ 1362012 h 1370632"/>
                    <a:gd name="connsiteX2" fmla="*/ 1847 w 654836"/>
                    <a:gd name="connsiteY2" fmla="*/ 357744 h 1370632"/>
                    <a:gd name="connsiteX3" fmla="*/ 111756 w 654836"/>
                    <a:gd name="connsiteY3" fmla="*/ 10775 h 1370632"/>
                    <a:gd name="connsiteX4" fmla="*/ 120376 w 654836"/>
                    <a:gd name="connsiteY4" fmla="*/ 0 h 1370632"/>
                    <a:gd name="connsiteX5" fmla="*/ 654837 w 654836"/>
                    <a:gd name="connsiteY5" fmla="*/ 601268 h 1370632"/>
                    <a:gd name="connsiteX6" fmla="*/ 534152 w 654836"/>
                    <a:gd name="connsiteY6" fmla="*/ 698247 h 1370632"/>
                    <a:gd name="connsiteX7" fmla="*/ 411313 w 654836"/>
                    <a:gd name="connsiteY7" fmla="*/ 1342616 h 1370632"/>
                    <a:gd name="connsiteX8" fmla="*/ 374676 w 654836"/>
                    <a:gd name="connsiteY8" fmla="*/ 1370632 h 1370632"/>
                    <a:gd name="connsiteX9" fmla="*/ 120376 w 654836"/>
                    <a:gd name="connsiteY9" fmla="*/ 34481 h 1370632"/>
                    <a:gd name="connsiteX10" fmla="*/ 378986 w 654836"/>
                    <a:gd name="connsiteY10" fmla="*/ 1338306 h 1370632"/>
                    <a:gd name="connsiteX11" fmla="*/ 389762 w 654836"/>
                    <a:gd name="connsiteY11" fmla="*/ 1329686 h 1370632"/>
                    <a:gd name="connsiteX12" fmla="*/ 512601 w 654836"/>
                    <a:gd name="connsiteY12" fmla="*/ 687471 h 1370632"/>
                    <a:gd name="connsiteX13" fmla="*/ 622511 w 654836"/>
                    <a:gd name="connsiteY13" fmla="*/ 599113 h 1370632"/>
                    <a:gd name="connsiteX14" fmla="*/ 120376 w 654836"/>
                    <a:gd name="connsiteY14" fmla="*/ 34481 h 137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4836" h="1370632">
                      <a:moveTo>
                        <a:pt x="374676" y="1370632"/>
                      </a:moveTo>
                      <a:lnTo>
                        <a:pt x="368211" y="1362012"/>
                      </a:lnTo>
                      <a:cubicBezTo>
                        <a:pt x="187184" y="1112022"/>
                        <a:pt x="-21859" y="732728"/>
                        <a:pt x="1847" y="357744"/>
                      </a:cubicBezTo>
                      <a:cubicBezTo>
                        <a:pt x="16932" y="131460"/>
                        <a:pt x="107446" y="17241"/>
                        <a:pt x="111756" y="10775"/>
                      </a:cubicBezTo>
                      <a:lnTo>
                        <a:pt x="120376" y="0"/>
                      </a:lnTo>
                      <a:lnTo>
                        <a:pt x="654837" y="601268"/>
                      </a:lnTo>
                      <a:lnTo>
                        <a:pt x="534152" y="698247"/>
                      </a:lnTo>
                      <a:lnTo>
                        <a:pt x="411313" y="1342616"/>
                      </a:lnTo>
                      <a:lnTo>
                        <a:pt x="374676" y="1370632"/>
                      </a:lnTo>
                      <a:close/>
                      <a:moveTo>
                        <a:pt x="120376" y="34481"/>
                      </a:moveTo>
                      <a:cubicBezTo>
                        <a:pt x="72965" y="107754"/>
                        <a:pt x="-177025" y="558166"/>
                        <a:pt x="378986" y="1338306"/>
                      </a:cubicBezTo>
                      <a:lnTo>
                        <a:pt x="389762" y="1329686"/>
                      </a:lnTo>
                      <a:lnTo>
                        <a:pt x="512601" y="687471"/>
                      </a:lnTo>
                      <a:lnTo>
                        <a:pt x="622511" y="599113"/>
                      </a:lnTo>
                      <a:lnTo>
                        <a:pt x="120376" y="34481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CB1C7F3-ABA4-216B-A457-45D57938B927}"/>
                  </a:ext>
                </a:extLst>
              </p:cNvPr>
              <p:cNvSpPr/>
              <p:nvPr/>
            </p:nvSpPr>
            <p:spPr>
              <a:xfrm>
                <a:off x="1076614" y="1110131"/>
                <a:ext cx="627128" cy="1327530"/>
              </a:xfrm>
              <a:custGeom>
                <a:avLst/>
                <a:gdLst>
                  <a:gd name="connsiteX0" fmla="*/ 107754 w 627128"/>
                  <a:gd name="connsiteY0" fmla="*/ 0 h 1327530"/>
                  <a:gd name="connsiteX1" fmla="*/ 0 w 627128"/>
                  <a:gd name="connsiteY1" fmla="*/ 368519 h 1327530"/>
                  <a:gd name="connsiteX2" fmla="*/ 53877 w 627128"/>
                  <a:gd name="connsiteY2" fmla="*/ 329728 h 1327530"/>
                  <a:gd name="connsiteX3" fmla="*/ 379295 w 627128"/>
                  <a:gd name="connsiteY3" fmla="*/ 1327531 h 1327530"/>
                  <a:gd name="connsiteX4" fmla="*/ 510754 w 627128"/>
                  <a:gd name="connsiteY4" fmla="*/ 676696 h 1327530"/>
                  <a:gd name="connsiteX5" fmla="*/ 627129 w 627128"/>
                  <a:gd name="connsiteY5" fmla="*/ 584027 h 1327530"/>
                  <a:gd name="connsiteX6" fmla="*/ 107754 w 627128"/>
                  <a:gd name="connsiteY6" fmla="*/ 0 h 132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7128" h="1327530">
                    <a:moveTo>
                      <a:pt x="107754" y="0"/>
                    </a:moveTo>
                    <a:cubicBezTo>
                      <a:pt x="107754" y="0"/>
                      <a:pt x="6465" y="124995"/>
                      <a:pt x="0" y="368519"/>
                    </a:cubicBezTo>
                    <a:cubicBezTo>
                      <a:pt x="8620" y="344813"/>
                      <a:pt x="53877" y="301712"/>
                      <a:pt x="53877" y="329728"/>
                    </a:cubicBezTo>
                    <a:cubicBezTo>
                      <a:pt x="56032" y="846947"/>
                      <a:pt x="379295" y="1325376"/>
                      <a:pt x="379295" y="1327531"/>
                    </a:cubicBezTo>
                    <a:lnTo>
                      <a:pt x="510754" y="676696"/>
                    </a:lnTo>
                    <a:lnTo>
                      <a:pt x="627129" y="584027"/>
                    </a:lnTo>
                    <a:lnTo>
                      <a:pt x="107754" y="0"/>
                    </a:ln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3" name="Graphic 8">
                <a:extLst>
                  <a:ext uri="{FF2B5EF4-FFF2-40B4-BE49-F238E27FC236}">
                    <a16:creationId xmlns:a16="http://schemas.microsoft.com/office/drawing/2014/main" id="{A3827403-754B-CB52-F3CD-170C1EDC4388}"/>
                  </a:ext>
                </a:extLst>
              </p:cNvPr>
              <p:cNvGrpSpPr/>
              <p:nvPr/>
            </p:nvGrpSpPr>
            <p:grpSpPr>
              <a:xfrm>
                <a:off x="1386946" y="922639"/>
                <a:ext cx="1215466" cy="730572"/>
                <a:chOff x="1386946" y="922639"/>
                <a:chExt cx="1215466" cy="730572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BAB8EA3-6841-595B-D9EB-D67ABCEB75DC}"/>
                    </a:ext>
                  </a:extLst>
                </p:cNvPr>
                <p:cNvSpPr/>
                <p:nvPr/>
              </p:nvSpPr>
              <p:spPr>
                <a:xfrm>
                  <a:off x="1402031" y="934158"/>
                  <a:ext cx="1185295" cy="708277"/>
                </a:xfrm>
                <a:custGeom>
                  <a:avLst/>
                  <a:gdLst>
                    <a:gd name="connsiteX0" fmla="*/ 0 w 1185295"/>
                    <a:gd name="connsiteY0" fmla="*/ 20807 h 708277"/>
                    <a:gd name="connsiteX1" fmla="*/ 1185295 w 1185295"/>
                    <a:gd name="connsiteY1" fmla="*/ 691037 h 708277"/>
                    <a:gd name="connsiteX2" fmla="*/ 1161589 w 1185295"/>
                    <a:gd name="connsiteY2" fmla="*/ 708278 h 708277"/>
                    <a:gd name="connsiteX3" fmla="*/ 512910 w 1185295"/>
                    <a:gd name="connsiteY3" fmla="*/ 617764 h 708277"/>
                    <a:gd name="connsiteX4" fmla="*/ 387915 w 1185295"/>
                    <a:gd name="connsiteY4" fmla="*/ 697502 h 708277"/>
                    <a:gd name="connsiteX5" fmla="*/ 0 w 1185295"/>
                    <a:gd name="connsiteY5" fmla="*/ 20807 h 708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5295" h="708277">
                      <a:moveTo>
                        <a:pt x="0" y="20807"/>
                      </a:moveTo>
                      <a:cubicBezTo>
                        <a:pt x="0" y="20807"/>
                        <a:pt x="556011" y="-183926"/>
                        <a:pt x="1185295" y="691037"/>
                      </a:cubicBezTo>
                      <a:lnTo>
                        <a:pt x="1161589" y="708278"/>
                      </a:lnTo>
                      <a:lnTo>
                        <a:pt x="512910" y="617764"/>
                      </a:lnTo>
                      <a:lnTo>
                        <a:pt x="387915" y="697502"/>
                      </a:lnTo>
                      <a:lnTo>
                        <a:pt x="0" y="20807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0C6524D0-7707-0B1C-5837-77F0C439B246}"/>
                    </a:ext>
                  </a:extLst>
                </p:cNvPr>
                <p:cNvSpPr/>
                <p:nvPr/>
              </p:nvSpPr>
              <p:spPr>
                <a:xfrm>
                  <a:off x="1386946" y="922639"/>
                  <a:ext cx="1215466" cy="730572"/>
                </a:xfrm>
                <a:custGeom>
                  <a:avLst/>
                  <a:gdLst>
                    <a:gd name="connsiteX0" fmla="*/ 1178830 w 1215466"/>
                    <a:gd name="connsiteY0" fmla="*/ 730573 h 730572"/>
                    <a:gd name="connsiteX1" fmla="*/ 530150 w 1215466"/>
                    <a:gd name="connsiteY1" fmla="*/ 642215 h 730572"/>
                    <a:gd name="connsiteX2" fmla="*/ 398690 w 1215466"/>
                    <a:gd name="connsiteY2" fmla="*/ 726263 h 730572"/>
                    <a:gd name="connsiteX3" fmla="*/ 0 w 1215466"/>
                    <a:gd name="connsiteY3" fmla="*/ 25861 h 730572"/>
                    <a:gd name="connsiteX4" fmla="*/ 12931 w 1215466"/>
                    <a:gd name="connsiteY4" fmla="*/ 21551 h 730572"/>
                    <a:gd name="connsiteX5" fmla="*/ 170252 w 1215466"/>
                    <a:gd name="connsiteY5" fmla="*/ 0 h 730572"/>
                    <a:gd name="connsiteX6" fmla="*/ 1209001 w 1215466"/>
                    <a:gd name="connsiteY6" fmla="*/ 696092 h 730572"/>
                    <a:gd name="connsiteX7" fmla="*/ 1215466 w 1215466"/>
                    <a:gd name="connsiteY7" fmla="*/ 704712 h 730572"/>
                    <a:gd name="connsiteX8" fmla="*/ 1178830 w 1215466"/>
                    <a:gd name="connsiteY8" fmla="*/ 730573 h 730572"/>
                    <a:gd name="connsiteX9" fmla="*/ 523685 w 1215466"/>
                    <a:gd name="connsiteY9" fmla="*/ 618509 h 730572"/>
                    <a:gd name="connsiteX10" fmla="*/ 1172365 w 1215466"/>
                    <a:gd name="connsiteY10" fmla="*/ 709022 h 730572"/>
                    <a:gd name="connsiteX11" fmla="*/ 1183140 w 1215466"/>
                    <a:gd name="connsiteY11" fmla="*/ 700402 h 730572"/>
                    <a:gd name="connsiteX12" fmla="*/ 168096 w 1215466"/>
                    <a:gd name="connsiteY12" fmla="*/ 21551 h 730572"/>
                    <a:gd name="connsiteX13" fmla="*/ 30171 w 1215466"/>
                    <a:gd name="connsiteY13" fmla="*/ 38791 h 730572"/>
                    <a:gd name="connsiteX14" fmla="*/ 405155 w 1215466"/>
                    <a:gd name="connsiteY14" fmla="*/ 696092 h 730572"/>
                    <a:gd name="connsiteX15" fmla="*/ 523685 w 1215466"/>
                    <a:gd name="connsiteY15" fmla="*/ 618509 h 73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5466" h="730572">
                      <a:moveTo>
                        <a:pt x="1178830" y="730573"/>
                      </a:moveTo>
                      <a:lnTo>
                        <a:pt x="530150" y="642215"/>
                      </a:lnTo>
                      <a:lnTo>
                        <a:pt x="398690" y="726263"/>
                      </a:lnTo>
                      <a:lnTo>
                        <a:pt x="0" y="25861"/>
                      </a:lnTo>
                      <a:lnTo>
                        <a:pt x="12931" y="21551"/>
                      </a:lnTo>
                      <a:cubicBezTo>
                        <a:pt x="15086" y="21551"/>
                        <a:pt x="73273" y="0"/>
                        <a:pt x="170252" y="0"/>
                      </a:cubicBezTo>
                      <a:cubicBezTo>
                        <a:pt x="372829" y="0"/>
                        <a:pt x="775830" y="90513"/>
                        <a:pt x="1209001" y="696092"/>
                      </a:cubicBezTo>
                      <a:lnTo>
                        <a:pt x="1215466" y="704712"/>
                      </a:lnTo>
                      <a:lnTo>
                        <a:pt x="1178830" y="730573"/>
                      </a:lnTo>
                      <a:close/>
                      <a:moveTo>
                        <a:pt x="523685" y="618509"/>
                      </a:moveTo>
                      <a:lnTo>
                        <a:pt x="1172365" y="709022"/>
                      </a:lnTo>
                      <a:lnTo>
                        <a:pt x="1183140" y="700402"/>
                      </a:lnTo>
                      <a:cubicBezTo>
                        <a:pt x="756434" y="109909"/>
                        <a:pt x="364209" y="21551"/>
                        <a:pt x="168096" y="21551"/>
                      </a:cubicBezTo>
                      <a:cubicBezTo>
                        <a:pt x="99134" y="21551"/>
                        <a:pt x="51722" y="32326"/>
                        <a:pt x="30171" y="38791"/>
                      </a:cubicBezTo>
                      <a:lnTo>
                        <a:pt x="405155" y="696092"/>
                      </a:lnTo>
                      <a:lnTo>
                        <a:pt x="523685" y="618509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5D42DC7-7899-BDB7-7F68-5240EE570154}"/>
                  </a:ext>
                </a:extLst>
              </p:cNvPr>
              <p:cNvSpPr/>
              <p:nvPr/>
            </p:nvSpPr>
            <p:spPr>
              <a:xfrm>
                <a:off x="1402031" y="934051"/>
                <a:ext cx="1178829" cy="710540"/>
              </a:xfrm>
              <a:custGeom>
                <a:avLst/>
                <a:gdLst>
                  <a:gd name="connsiteX0" fmla="*/ 422396 w 1178829"/>
                  <a:gd name="connsiteY0" fmla="*/ 122203 h 710540"/>
                  <a:gd name="connsiteX1" fmla="*/ 258610 w 1178829"/>
                  <a:gd name="connsiteY1" fmla="*/ 7984 h 710540"/>
                  <a:gd name="connsiteX2" fmla="*/ 0 w 1178829"/>
                  <a:gd name="connsiteY2" fmla="*/ 20914 h 710540"/>
                  <a:gd name="connsiteX3" fmla="*/ 387915 w 1178829"/>
                  <a:gd name="connsiteY3" fmla="*/ 699765 h 710540"/>
                  <a:gd name="connsiteX4" fmla="*/ 512910 w 1178829"/>
                  <a:gd name="connsiteY4" fmla="*/ 620027 h 710540"/>
                  <a:gd name="connsiteX5" fmla="*/ 1161589 w 1178829"/>
                  <a:gd name="connsiteY5" fmla="*/ 710541 h 710540"/>
                  <a:gd name="connsiteX6" fmla="*/ 1178830 w 1178829"/>
                  <a:gd name="connsiteY6" fmla="*/ 697610 h 710540"/>
                  <a:gd name="connsiteX7" fmla="*/ 422396 w 1178829"/>
                  <a:gd name="connsiteY7" fmla="*/ 122203 h 71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829" h="710540">
                    <a:moveTo>
                      <a:pt x="422396" y="122203"/>
                    </a:moveTo>
                    <a:cubicBezTo>
                      <a:pt x="357744" y="98497"/>
                      <a:pt x="303867" y="55396"/>
                      <a:pt x="258610" y="7984"/>
                    </a:cubicBezTo>
                    <a:cubicBezTo>
                      <a:pt x="99134" y="-15722"/>
                      <a:pt x="0" y="20914"/>
                      <a:pt x="0" y="20914"/>
                    </a:cubicBezTo>
                    <a:lnTo>
                      <a:pt x="387915" y="699765"/>
                    </a:lnTo>
                    <a:lnTo>
                      <a:pt x="512910" y="620027"/>
                    </a:lnTo>
                    <a:lnTo>
                      <a:pt x="1161589" y="710541"/>
                    </a:lnTo>
                    <a:lnTo>
                      <a:pt x="1178830" y="697610"/>
                    </a:lnTo>
                    <a:cubicBezTo>
                      <a:pt x="1137884" y="663129"/>
                      <a:pt x="784450" y="253663"/>
                      <a:pt x="422396" y="122203"/>
                    </a:cubicBez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7" name="Graphic 8">
                <a:extLst>
                  <a:ext uri="{FF2B5EF4-FFF2-40B4-BE49-F238E27FC236}">
                    <a16:creationId xmlns:a16="http://schemas.microsoft.com/office/drawing/2014/main" id="{164B146F-BFA8-5D2F-CE02-5FAB50DD5136}"/>
                  </a:ext>
                </a:extLst>
              </p:cNvPr>
              <p:cNvGrpSpPr/>
              <p:nvPr/>
            </p:nvGrpSpPr>
            <p:grpSpPr>
              <a:xfrm>
                <a:off x="669365" y="207152"/>
                <a:ext cx="1530046" cy="1866301"/>
                <a:chOff x="669365" y="207152"/>
                <a:chExt cx="1530046" cy="186630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3D4770DD-78A3-5721-1A46-2CE8DA1D68A8}"/>
                    </a:ext>
                  </a:extLst>
                </p:cNvPr>
                <p:cNvSpPr/>
                <p:nvPr/>
              </p:nvSpPr>
              <p:spPr>
                <a:xfrm>
                  <a:off x="680588" y="217841"/>
                  <a:ext cx="1503738" cy="1840525"/>
                </a:xfrm>
                <a:custGeom>
                  <a:avLst/>
                  <a:gdLst>
                    <a:gd name="connsiteX0" fmla="*/ 100780 w 1503738"/>
                    <a:gd name="connsiteY0" fmla="*/ 86 h 1840525"/>
                    <a:gd name="connsiteX1" fmla="*/ 38283 w 1503738"/>
                    <a:gd name="connsiteY1" fmla="*/ 41032 h 1840525"/>
                    <a:gd name="connsiteX2" fmla="*/ 23197 w 1503738"/>
                    <a:gd name="connsiteY2" fmla="*/ 60428 h 1840525"/>
                    <a:gd name="connsiteX3" fmla="*/ 154657 w 1503738"/>
                    <a:gd name="connsiteY3" fmla="*/ 702642 h 1840525"/>
                    <a:gd name="connsiteX4" fmla="*/ 980054 w 1503738"/>
                    <a:gd name="connsiteY4" fmla="*/ 1840526 h 1840525"/>
                    <a:gd name="connsiteX5" fmla="*/ 1503739 w 1503738"/>
                    <a:gd name="connsiteY5" fmla="*/ 1461232 h 1840525"/>
                    <a:gd name="connsiteX6" fmla="*/ 678342 w 1503738"/>
                    <a:gd name="connsiteY6" fmla="*/ 323348 h 1840525"/>
                    <a:gd name="connsiteX7" fmla="*/ 100780 w 1503738"/>
                    <a:gd name="connsiteY7" fmla="*/ 86 h 184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3738" h="1840525">
                      <a:moveTo>
                        <a:pt x="100780" y="86"/>
                      </a:moveTo>
                      <a:cubicBezTo>
                        <a:pt x="77074" y="6551"/>
                        <a:pt x="55523" y="19481"/>
                        <a:pt x="38283" y="41032"/>
                      </a:cubicBezTo>
                      <a:cubicBezTo>
                        <a:pt x="31817" y="47497"/>
                        <a:pt x="27507" y="53963"/>
                        <a:pt x="23197" y="60428"/>
                      </a:cubicBezTo>
                      <a:cubicBezTo>
                        <a:pt x="-9129" y="161717"/>
                        <a:pt x="-37145" y="381535"/>
                        <a:pt x="154657" y="702642"/>
                      </a:cubicBezTo>
                      <a:lnTo>
                        <a:pt x="980054" y="1840526"/>
                      </a:lnTo>
                      <a:lnTo>
                        <a:pt x="1503739" y="1461232"/>
                      </a:lnTo>
                      <a:lnTo>
                        <a:pt x="678342" y="323348"/>
                      </a:lnTo>
                      <a:cubicBezTo>
                        <a:pt x="426197" y="34567"/>
                        <a:pt x="206379" y="-2069"/>
                        <a:pt x="100780" y="86"/>
                      </a:cubicBezTo>
                      <a:close/>
                    </a:path>
                  </a:pathLst>
                </a:custGeom>
                <a:solidFill>
                  <a:srgbClr val="FBFBFB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AF6F3B8-5C80-093E-35C5-B7984EF80516}"/>
                    </a:ext>
                  </a:extLst>
                </p:cNvPr>
                <p:cNvSpPr/>
                <p:nvPr/>
              </p:nvSpPr>
              <p:spPr>
                <a:xfrm>
                  <a:off x="669365" y="207152"/>
                  <a:ext cx="1530046" cy="1866301"/>
                </a:xfrm>
                <a:custGeom>
                  <a:avLst/>
                  <a:gdLst>
                    <a:gd name="connsiteX0" fmla="*/ 989121 w 1530046"/>
                    <a:gd name="connsiteY0" fmla="*/ 1866301 h 1866301"/>
                    <a:gd name="connsiteX1" fmla="*/ 157259 w 1530046"/>
                    <a:gd name="connsiteY1" fmla="*/ 719798 h 1866301"/>
                    <a:gd name="connsiteX2" fmla="*/ 23644 w 1530046"/>
                    <a:gd name="connsiteY2" fmla="*/ 68963 h 1866301"/>
                    <a:gd name="connsiteX3" fmla="*/ 23644 w 1530046"/>
                    <a:gd name="connsiteY3" fmla="*/ 66808 h 1866301"/>
                    <a:gd name="connsiteX4" fmla="*/ 40885 w 1530046"/>
                    <a:gd name="connsiteY4" fmla="*/ 43102 h 1866301"/>
                    <a:gd name="connsiteX5" fmla="*/ 107692 w 1530046"/>
                    <a:gd name="connsiteY5" fmla="*/ 0 h 1866301"/>
                    <a:gd name="connsiteX6" fmla="*/ 109848 w 1530046"/>
                    <a:gd name="connsiteY6" fmla="*/ 0 h 1866301"/>
                    <a:gd name="connsiteX7" fmla="*/ 118468 w 1530046"/>
                    <a:gd name="connsiteY7" fmla="*/ 0 h 1866301"/>
                    <a:gd name="connsiteX8" fmla="*/ 693875 w 1530046"/>
                    <a:gd name="connsiteY8" fmla="*/ 327573 h 1866301"/>
                    <a:gd name="connsiteX9" fmla="*/ 1530047 w 1530046"/>
                    <a:gd name="connsiteY9" fmla="*/ 1474076 h 1866301"/>
                    <a:gd name="connsiteX10" fmla="*/ 989121 w 1530046"/>
                    <a:gd name="connsiteY10" fmla="*/ 1866301 h 1866301"/>
                    <a:gd name="connsiteX11" fmla="*/ 45195 w 1530046"/>
                    <a:gd name="connsiteY11" fmla="*/ 75428 h 1866301"/>
                    <a:gd name="connsiteX12" fmla="*/ 174500 w 1530046"/>
                    <a:gd name="connsiteY12" fmla="*/ 706867 h 1866301"/>
                    <a:gd name="connsiteX13" fmla="*/ 993431 w 1530046"/>
                    <a:gd name="connsiteY13" fmla="*/ 1836130 h 1866301"/>
                    <a:gd name="connsiteX14" fmla="*/ 1499876 w 1530046"/>
                    <a:gd name="connsiteY14" fmla="*/ 1469766 h 1866301"/>
                    <a:gd name="connsiteX15" fmla="*/ 680944 w 1530046"/>
                    <a:gd name="connsiteY15" fmla="*/ 340503 h 1866301"/>
                    <a:gd name="connsiteX16" fmla="*/ 120623 w 1530046"/>
                    <a:gd name="connsiteY16" fmla="*/ 21551 h 1866301"/>
                    <a:gd name="connsiteX17" fmla="*/ 114158 w 1530046"/>
                    <a:gd name="connsiteY17" fmla="*/ 21551 h 1866301"/>
                    <a:gd name="connsiteX18" fmla="*/ 58126 w 1530046"/>
                    <a:gd name="connsiteY18" fmla="*/ 58187 h 1866301"/>
                    <a:gd name="connsiteX19" fmla="*/ 45195 w 1530046"/>
                    <a:gd name="connsiteY19" fmla="*/ 75428 h 1866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30046" h="1866301">
                      <a:moveTo>
                        <a:pt x="989121" y="1866301"/>
                      </a:moveTo>
                      <a:lnTo>
                        <a:pt x="157259" y="719798"/>
                      </a:lnTo>
                      <a:cubicBezTo>
                        <a:pt x="-38853" y="394380"/>
                        <a:pt x="-8682" y="172407"/>
                        <a:pt x="23644" y="68963"/>
                      </a:cubicBezTo>
                      <a:lnTo>
                        <a:pt x="23644" y="66808"/>
                      </a:lnTo>
                      <a:cubicBezTo>
                        <a:pt x="30110" y="58187"/>
                        <a:pt x="36575" y="49567"/>
                        <a:pt x="40885" y="43102"/>
                      </a:cubicBezTo>
                      <a:cubicBezTo>
                        <a:pt x="58126" y="23706"/>
                        <a:pt x="81831" y="8620"/>
                        <a:pt x="107692" y="0"/>
                      </a:cubicBezTo>
                      <a:lnTo>
                        <a:pt x="109848" y="0"/>
                      </a:lnTo>
                      <a:lnTo>
                        <a:pt x="118468" y="0"/>
                      </a:lnTo>
                      <a:cubicBezTo>
                        <a:pt x="226222" y="0"/>
                        <a:pt x="446040" y="43102"/>
                        <a:pt x="693875" y="327573"/>
                      </a:cubicBezTo>
                      <a:lnTo>
                        <a:pt x="1530047" y="1474076"/>
                      </a:lnTo>
                      <a:lnTo>
                        <a:pt x="989121" y="1866301"/>
                      </a:lnTo>
                      <a:close/>
                      <a:moveTo>
                        <a:pt x="45195" y="75428"/>
                      </a:moveTo>
                      <a:cubicBezTo>
                        <a:pt x="12869" y="176717"/>
                        <a:pt x="-15147" y="390070"/>
                        <a:pt x="174500" y="706867"/>
                      </a:cubicBezTo>
                      <a:lnTo>
                        <a:pt x="993431" y="1836130"/>
                      </a:lnTo>
                      <a:lnTo>
                        <a:pt x="1499876" y="1469766"/>
                      </a:lnTo>
                      <a:lnTo>
                        <a:pt x="680944" y="340503"/>
                      </a:lnTo>
                      <a:cubicBezTo>
                        <a:pt x="437420" y="62497"/>
                        <a:pt x="226222" y="21551"/>
                        <a:pt x="120623" y="21551"/>
                      </a:cubicBezTo>
                      <a:lnTo>
                        <a:pt x="114158" y="21551"/>
                      </a:lnTo>
                      <a:cubicBezTo>
                        <a:pt x="90452" y="28016"/>
                        <a:pt x="73211" y="40947"/>
                        <a:pt x="58126" y="58187"/>
                      </a:cubicBezTo>
                      <a:cubicBezTo>
                        <a:pt x="53815" y="62497"/>
                        <a:pt x="49505" y="68963"/>
                        <a:pt x="45195" y="75428"/>
                      </a:cubicBezTo>
                      <a:close/>
                    </a:path>
                  </a:pathLst>
                </a:custGeom>
                <a:solidFill>
                  <a:srgbClr val="A5A7A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86EBAC7-9FE5-359C-6B25-271CF7271217}"/>
                  </a:ext>
                </a:extLst>
              </p:cNvPr>
              <p:cNvSpPr/>
              <p:nvPr/>
            </p:nvSpPr>
            <p:spPr>
              <a:xfrm rot="-2157877">
                <a:off x="1351698" y="1506636"/>
                <a:ext cx="646540" cy="40947"/>
              </a:xfrm>
              <a:custGeom>
                <a:avLst/>
                <a:gdLst>
                  <a:gd name="connsiteX0" fmla="*/ 0 w 646540"/>
                  <a:gd name="connsiteY0" fmla="*/ 0 h 40947"/>
                  <a:gd name="connsiteX1" fmla="*/ 646541 w 646540"/>
                  <a:gd name="connsiteY1" fmla="*/ 0 h 40947"/>
                  <a:gd name="connsiteX2" fmla="*/ 646541 w 646540"/>
                  <a:gd name="connsiteY2" fmla="*/ 40948 h 40947"/>
                  <a:gd name="connsiteX3" fmla="*/ 0 w 646540"/>
                  <a:gd name="connsiteY3" fmla="*/ 40948 h 4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540" h="40947">
                    <a:moveTo>
                      <a:pt x="0" y="0"/>
                    </a:moveTo>
                    <a:lnTo>
                      <a:pt x="646541" y="0"/>
                    </a:lnTo>
                    <a:lnTo>
                      <a:pt x="646541" y="40948"/>
                    </a:lnTo>
                    <a:lnTo>
                      <a:pt x="0" y="40948"/>
                    </a:lnTo>
                    <a:close/>
                  </a:path>
                </a:pathLst>
              </a:custGeom>
              <a:solidFill>
                <a:srgbClr val="079BD7"/>
              </a:solidFill>
              <a:ln w="215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882FDF4-DB5D-0A83-40A4-1F83D3F9599E}"/>
                  </a:ext>
                </a:extLst>
              </p:cNvPr>
              <p:cNvSpPr/>
              <p:nvPr/>
            </p:nvSpPr>
            <p:spPr>
              <a:xfrm rot="-2158078">
                <a:off x="1288753" y="1433640"/>
                <a:ext cx="646488" cy="21549"/>
              </a:xfrm>
              <a:custGeom>
                <a:avLst/>
                <a:gdLst>
                  <a:gd name="connsiteX0" fmla="*/ 0 w 646488"/>
                  <a:gd name="connsiteY0" fmla="*/ 0 h 21549"/>
                  <a:gd name="connsiteX1" fmla="*/ 646488 w 646488"/>
                  <a:gd name="connsiteY1" fmla="*/ 0 h 21549"/>
                  <a:gd name="connsiteX2" fmla="*/ 646488 w 646488"/>
                  <a:gd name="connsiteY2" fmla="*/ 21550 h 21549"/>
                  <a:gd name="connsiteX3" fmla="*/ 0 w 646488"/>
                  <a:gd name="connsiteY3" fmla="*/ 21550 h 21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488" h="21549">
                    <a:moveTo>
                      <a:pt x="0" y="0"/>
                    </a:moveTo>
                    <a:lnTo>
                      <a:pt x="646488" y="0"/>
                    </a:lnTo>
                    <a:lnTo>
                      <a:pt x="646488" y="21550"/>
                    </a:lnTo>
                    <a:lnTo>
                      <a:pt x="0" y="21550"/>
                    </a:lnTo>
                    <a:close/>
                  </a:path>
                </a:pathLst>
              </a:custGeom>
              <a:solidFill>
                <a:srgbClr val="079BD7"/>
              </a:solidFill>
              <a:ln w="21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724803-989A-04AC-7DB7-F30F5A93660E}"/>
                  </a:ext>
                </a:extLst>
              </p:cNvPr>
              <p:cNvSpPr/>
              <p:nvPr/>
            </p:nvSpPr>
            <p:spPr>
              <a:xfrm>
                <a:off x="680588" y="217841"/>
                <a:ext cx="1503738" cy="1840525"/>
              </a:xfrm>
              <a:custGeom>
                <a:avLst/>
                <a:gdLst>
                  <a:gd name="connsiteX0" fmla="*/ 100780 w 1503738"/>
                  <a:gd name="connsiteY0" fmla="*/ 86 h 1840525"/>
                  <a:gd name="connsiteX1" fmla="*/ 38283 w 1503738"/>
                  <a:gd name="connsiteY1" fmla="*/ 41032 h 1840525"/>
                  <a:gd name="connsiteX2" fmla="*/ 23197 w 1503738"/>
                  <a:gd name="connsiteY2" fmla="*/ 60428 h 1840525"/>
                  <a:gd name="connsiteX3" fmla="*/ 154657 w 1503738"/>
                  <a:gd name="connsiteY3" fmla="*/ 702642 h 1840525"/>
                  <a:gd name="connsiteX4" fmla="*/ 980054 w 1503738"/>
                  <a:gd name="connsiteY4" fmla="*/ 1840526 h 1840525"/>
                  <a:gd name="connsiteX5" fmla="*/ 1503739 w 1503738"/>
                  <a:gd name="connsiteY5" fmla="*/ 1461232 h 1840525"/>
                  <a:gd name="connsiteX6" fmla="*/ 678342 w 1503738"/>
                  <a:gd name="connsiteY6" fmla="*/ 323348 h 1840525"/>
                  <a:gd name="connsiteX7" fmla="*/ 100780 w 1503738"/>
                  <a:gd name="connsiteY7" fmla="*/ 86 h 1840525"/>
                  <a:gd name="connsiteX8" fmla="*/ 835663 w 1503738"/>
                  <a:gd name="connsiteY8" fmla="*/ 1543125 h 1840525"/>
                  <a:gd name="connsiteX9" fmla="*/ 202069 w 1503738"/>
                  <a:gd name="connsiteY9" fmla="*/ 668161 h 1840525"/>
                  <a:gd name="connsiteX10" fmla="*/ 64144 w 1503738"/>
                  <a:gd name="connsiteY10" fmla="*/ 172492 h 1840525"/>
                  <a:gd name="connsiteX11" fmla="*/ 283962 w 1503738"/>
                  <a:gd name="connsiteY11" fmla="*/ 120770 h 1840525"/>
                  <a:gd name="connsiteX12" fmla="*/ 1053326 w 1503738"/>
                  <a:gd name="connsiteY12" fmla="*/ 1385804 h 1840525"/>
                  <a:gd name="connsiteX13" fmla="*/ 835663 w 1503738"/>
                  <a:gd name="connsiteY13" fmla="*/ 1543125 h 184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3738" h="1840525">
                    <a:moveTo>
                      <a:pt x="100780" y="86"/>
                    </a:moveTo>
                    <a:cubicBezTo>
                      <a:pt x="77074" y="6551"/>
                      <a:pt x="55523" y="19481"/>
                      <a:pt x="38283" y="41032"/>
                    </a:cubicBezTo>
                    <a:cubicBezTo>
                      <a:pt x="31817" y="47497"/>
                      <a:pt x="27507" y="53963"/>
                      <a:pt x="23197" y="60428"/>
                    </a:cubicBezTo>
                    <a:cubicBezTo>
                      <a:pt x="-9129" y="161717"/>
                      <a:pt x="-37145" y="381535"/>
                      <a:pt x="154657" y="702642"/>
                    </a:cubicBezTo>
                    <a:lnTo>
                      <a:pt x="980054" y="1840526"/>
                    </a:lnTo>
                    <a:lnTo>
                      <a:pt x="1503739" y="1461232"/>
                    </a:lnTo>
                    <a:lnTo>
                      <a:pt x="678342" y="323348"/>
                    </a:lnTo>
                    <a:cubicBezTo>
                      <a:pt x="426197" y="34567"/>
                      <a:pt x="206379" y="-2069"/>
                      <a:pt x="100780" y="86"/>
                    </a:cubicBezTo>
                    <a:close/>
                    <a:moveTo>
                      <a:pt x="835663" y="1543125"/>
                    </a:moveTo>
                    <a:cubicBezTo>
                      <a:pt x="835663" y="1543125"/>
                      <a:pt x="309823" y="816862"/>
                      <a:pt x="202069" y="668161"/>
                    </a:cubicBezTo>
                    <a:cubicBezTo>
                      <a:pt x="94315" y="519461"/>
                      <a:pt x="40438" y="247920"/>
                      <a:pt x="64144" y="172492"/>
                    </a:cubicBezTo>
                    <a:cubicBezTo>
                      <a:pt x="85694" y="97064"/>
                      <a:pt x="283962" y="120770"/>
                      <a:pt x="283962" y="120770"/>
                    </a:cubicBezTo>
                    <a:lnTo>
                      <a:pt x="1053326" y="1385804"/>
                    </a:lnTo>
                    <a:lnTo>
                      <a:pt x="835663" y="1543125"/>
                    </a:lnTo>
                    <a:close/>
                  </a:path>
                </a:pathLst>
              </a:custGeom>
              <a:solidFill>
                <a:srgbClr val="898B8E">
                  <a:alpha val="7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3" name="Graphic 8">
                <a:extLst>
                  <a:ext uri="{FF2B5EF4-FFF2-40B4-BE49-F238E27FC236}">
                    <a16:creationId xmlns:a16="http://schemas.microsoft.com/office/drawing/2014/main" id="{B3F3639E-B8BE-52B2-D78C-8784BEF0BB75}"/>
                  </a:ext>
                </a:extLst>
              </p:cNvPr>
              <p:cNvGrpSpPr/>
              <p:nvPr/>
            </p:nvGrpSpPr>
            <p:grpSpPr>
              <a:xfrm>
                <a:off x="1608919" y="1625196"/>
                <a:ext cx="730572" cy="635749"/>
                <a:chOff x="1608919" y="1625196"/>
                <a:chExt cx="730572" cy="635749"/>
              </a:xfrm>
            </p:grpSpPr>
            <p:grpSp>
              <p:nvGrpSpPr>
                <p:cNvPr id="114" name="Graphic 8">
                  <a:extLst>
                    <a:ext uri="{FF2B5EF4-FFF2-40B4-BE49-F238E27FC236}">
                      <a16:creationId xmlns:a16="http://schemas.microsoft.com/office/drawing/2014/main" id="{2ECA5B84-FFDD-0BBD-34E4-8991D09D6F96}"/>
                    </a:ext>
                  </a:extLst>
                </p:cNvPr>
                <p:cNvGrpSpPr/>
                <p:nvPr/>
              </p:nvGrpSpPr>
              <p:grpSpPr>
                <a:xfrm>
                  <a:off x="1608919" y="1875185"/>
                  <a:ext cx="387914" cy="385759"/>
                  <a:chOff x="1608919" y="1875185"/>
                  <a:chExt cx="387914" cy="385759"/>
                </a:xfrm>
              </p:grpSpPr>
              <p:grpSp>
                <p:nvGrpSpPr>
                  <p:cNvPr id="115" name="Graphic 8">
                    <a:extLst>
                      <a:ext uri="{FF2B5EF4-FFF2-40B4-BE49-F238E27FC236}">
                        <a16:creationId xmlns:a16="http://schemas.microsoft.com/office/drawing/2014/main" id="{06976FBC-EC0A-FAF4-4C84-1C06327FDB90}"/>
                      </a:ext>
                    </a:extLst>
                  </p:cNvPr>
                  <p:cNvGrpSpPr/>
                  <p:nvPr/>
                </p:nvGrpSpPr>
                <p:grpSpPr>
                  <a:xfrm>
                    <a:off x="1608919" y="1875185"/>
                    <a:ext cx="387914" cy="385759"/>
                    <a:chOff x="1608919" y="1875185"/>
                    <a:chExt cx="387914" cy="385759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4A070FA0-C8F1-D680-192F-34900F05D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1850" y="188811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E68A60B0-E17A-7269-688D-C6C400E02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8919" y="1875185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3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48701 h 385759"/>
                        <a:gd name="connsiteX13" fmla="*/ 135770 w 387914"/>
                        <a:gd name="connsiteY13" fmla="*/ 359899 h 385759"/>
                        <a:gd name="connsiteX14" fmla="*/ 258610 w 387914"/>
                        <a:gd name="connsiteY14" fmla="*/ 293091 h 385759"/>
                        <a:gd name="connsiteX15" fmla="*/ 359899 w 387914"/>
                        <a:gd name="connsiteY15" fmla="*/ 196112 h 385759"/>
                        <a:gd name="connsiteX16" fmla="*/ 193957 w 387914"/>
                        <a:gd name="connsiteY16" fmla="*/ 25861 h 385759"/>
                        <a:gd name="connsiteX17" fmla="*/ 25861 w 387914"/>
                        <a:gd name="connsiteY17" fmla="*/ 148701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3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3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48701"/>
                          </a:moveTo>
                          <a:cubicBezTo>
                            <a:pt x="36636" y="174562"/>
                            <a:pt x="71118" y="258610"/>
                            <a:pt x="135770" y="359899"/>
                          </a:cubicBezTo>
                          <a:cubicBezTo>
                            <a:pt x="153011" y="355589"/>
                            <a:pt x="202578" y="336193"/>
                            <a:pt x="258610" y="293091"/>
                          </a:cubicBezTo>
                          <a:cubicBezTo>
                            <a:pt x="318952" y="252145"/>
                            <a:pt x="351278" y="211198"/>
                            <a:pt x="359899" y="196112"/>
                          </a:cubicBezTo>
                          <a:cubicBezTo>
                            <a:pt x="284471" y="103444"/>
                            <a:pt x="215508" y="43102"/>
                            <a:pt x="193957" y="25861"/>
                          </a:cubicBezTo>
                          <a:lnTo>
                            <a:pt x="25861" y="148701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8" name="Graphic 8">
                    <a:extLst>
                      <a:ext uri="{FF2B5EF4-FFF2-40B4-BE49-F238E27FC236}">
                        <a16:creationId xmlns:a16="http://schemas.microsoft.com/office/drawing/2014/main" id="{90E27966-11E9-46E2-F41E-77609B0DE018}"/>
                      </a:ext>
                    </a:extLst>
                  </p:cNvPr>
                  <p:cNvGrpSpPr/>
                  <p:nvPr/>
                </p:nvGrpSpPr>
                <p:grpSpPr>
                  <a:xfrm>
                    <a:off x="1624005" y="1888116"/>
                    <a:ext cx="362053" cy="359898"/>
                    <a:chOff x="1624005" y="1888116"/>
                    <a:chExt cx="362053" cy="359898"/>
                  </a:xfrm>
                  <a:solidFill>
                    <a:srgbClr val="ADAFB2"/>
                  </a:solidFill>
                </p:grpSpPr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D5166C48-DE8B-F1BC-CBAD-D2425A7E8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4005" y="188811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1" y="172407"/>
                            <a:pt x="43102" y="228439"/>
                          </a:cubicBezTo>
                          <a:cubicBezTo>
                            <a:pt x="92669" y="211198"/>
                            <a:pt x="183182" y="168096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E254981C-BBBE-E63C-1355-1B2B46ED05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6673" y="2036816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1551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8738B8DE-6D90-16FE-7907-7D283C8539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0037" y="1982939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0" y="185337"/>
                            <a:pt x="21551" y="200423"/>
                          </a:cubicBezTo>
                          <a:cubicBezTo>
                            <a:pt x="71118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1289"/>
                            <a:pt x="51722" y="144390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F3D86BC-076B-6878-1CCB-55CCC55C2314}"/>
                      </a:ext>
                    </a:extLst>
                  </p:cNvPr>
                  <p:cNvSpPr/>
                  <p:nvPr/>
                </p:nvSpPr>
                <p:spPr>
                  <a:xfrm>
                    <a:off x="1654176" y="1987249"/>
                    <a:ext cx="137925" cy="249989"/>
                  </a:xfrm>
                  <a:custGeom>
                    <a:avLst/>
                    <a:gdLst>
                      <a:gd name="connsiteX0" fmla="*/ 12930 w 137925"/>
                      <a:gd name="connsiteY0" fmla="*/ 0 h 249989"/>
                      <a:gd name="connsiteX1" fmla="*/ 0 w 137925"/>
                      <a:gd name="connsiteY1" fmla="*/ 8620 h 249989"/>
                      <a:gd name="connsiteX2" fmla="*/ 53877 w 137925"/>
                      <a:gd name="connsiteY2" fmla="*/ 140080 h 249989"/>
                      <a:gd name="connsiteX3" fmla="*/ 114219 w 137925"/>
                      <a:gd name="connsiteY3" fmla="*/ 249990 h 249989"/>
                      <a:gd name="connsiteX4" fmla="*/ 137925 w 137925"/>
                      <a:gd name="connsiteY4" fmla="*/ 239214 h 249989"/>
                      <a:gd name="connsiteX5" fmla="*/ 12930 w 137925"/>
                      <a:gd name="connsiteY5" fmla="*/ 0 h 249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49989">
                        <a:moveTo>
                          <a:pt x="12930" y="0"/>
                        </a:moveTo>
                        <a:lnTo>
                          <a:pt x="0" y="8620"/>
                        </a:lnTo>
                        <a:cubicBezTo>
                          <a:pt x="19396" y="51722"/>
                          <a:pt x="32326" y="99134"/>
                          <a:pt x="53877" y="140080"/>
                        </a:cubicBezTo>
                        <a:cubicBezTo>
                          <a:pt x="73273" y="176717"/>
                          <a:pt x="92669" y="213353"/>
                          <a:pt x="114219" y="249990"/>
                        </a:cubicBezTo>
                        <a:cubicBezTo>
                          <a:pt x="120685" y="247834"/>
                          <a:pt x="129305" y="243524"/>
                          <a:pt x="137925" y="239214"/>
                        </a:cubicBezTo>
                        <a:cubicBezTo>
                          <a:pt x="90513" y="163786"/>
                          <a:pt x="49567" y="84048"/>
                          <a:pt x="1293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42D7F457-753A-4B2B-CE45-53B84BAB420C}"/>
                      </a:ext>
                    </a:extLst>
                  </p:cNvPr>
                  <p:cNvSpPr/>
                  <p:nvPr/>
                </p:nvSpPr>
                <p:spPr>
                  <a:xfrm>
                    <a:off x="1733914" y="1885961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1" y="99134"/>
                          <a:pt x="150856" y="245679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4" name="Graphic 8">
                  <a:extLst>
                    <a:ext uri="{FF2B5EF4-FFF2-40B4-BE49-F238E27FC236}">
                      <a16:creationId xmlns:a16="http://schemas.microsoft.com/office/drawing/2014/main" id="{4627A3CF-C2F8-0DDF-18C7-1A91C03395C8}"/>
                    </a:ext>
                  </a:extLst>
                </p:cNvPr>
                <p:cNvGrpSpPr/>
                <p:nvPr/>
              </p:nvGrpSpPr>
              <p:grpSpPr>
                <a:xfrm>
                  <a:off x="1951577" y="1625196"/>
                  <a:ext cx="387914" cy="385759"/>
                  <a:chOff x="1951577" y="1625196"/>
                  <a:chExt cx="387914" cy="385759"/>
                </a:xfrm>
              </p:grpSpPr>
              <p:grpSp>
                <p:nvGrpSpPr>
                  <p:cNvPr id="125" name="Graphic 8">
                    <a:extLst>
                      <a:ext uri="{FF2B5EF4-FFF2-40B4-BE49-F238E27FC236}">
                        <a16:creationId xmlns:a16="http://schemas.microsoft.com/office/drawing/2014/main" id="{CA3AA831-982C-ABFC-6CEB-333794D88D45}"/>
                      </a:ext>
                    </a:extLst>
                  </p:cNvPr>
                  <p:cNvGrpSpPr/>
                  <p:nvPr/>
                </p:nvGrpSpPr>
                <p:grpSpPr>
                  <a:xfrm>
                    <a:off x="1951577" y="1625196"/>
                    <a:ext cx="387914" cy="385759"/>
                    <a:chOff x="1951577" y="1625196"/>
                    <a:chExt cx="387914" cy="385759"/>
                  </a:xfrm>
                </p:grpSpPr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138FAE4A-2E44-88C7-C976-FE4A38E27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4508" y="163812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3B52F777-F1CF-F6E7-93B9-EC481DA86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1577" y="1625196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2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50856 h 385759"/>
                        <a:gd name="connsiteX13" fmla="*/ 135770 w 387914"/>
                        <a:gd name="connsiteY13" fmla="*/ 362054 h 385759"/>
                        <a:gd name="connsiteX14" fmla="*/ 258610 w 387914"/>
                        <a:gd name="connsiteY14" fmla="*/ 295246 h 385759"/>
                        <a:gd name="connsiteX15" fmla="*/ 359899 w 387914"/>
                        <a:gd name="connsiteY15" fmla="*/ 198268 h 385759"/>
                        <a:gd name="connsiteX16" fmla="*/ 193957 w 387914"/>
                        <a:gd name="connsiteY16" fmla="*/ 28016 h 385759"/>
                        <a:gd name="connsiteX17" fmla="*/ 25861 w 387914"/>
                        <a:gd name="connsiteY17" fmla="*/ 150856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2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2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50856"/>
                          </a:moveTo>
                          <a:cubicBezTo>
                            <a:pt x="36636" y="176717"/>
                            <a:pt x="71118" y="260765"/>
                            <a:pt x="135770" y="362054"/>
                          </a:cubicBezTo>
                          <a:cubicBezTo>
                            <a:pt x="153011" y="357744"/>
                            <a:pt x="202578" y="338348"/>
                            <a:pt x="258610" y="295246"/>
                          </a:cubicBezTo>
                          <a:cubicBezTo>
                            <a:pt x="318952" y="254300"/>
                            <a:pt x="351278" y="213353"/>
                            <a:pt x="359899" y="198268"/>
                          </a:cubicBezTo>
                          <a:cubicBezTo>
                            <a:pt x="284471" y="105599"/>
                            <a:pt x="215508" y="45257"/>
                            <a:pt x="193957" y="28016"/>
                          </a:cubicBezTo>
                          <a:lnTo>
                            <a:pt x="25861" y="150856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8" name="Graphic 8">
                    <a:extLst>
                      <a:ext uri="{FF2B5EF4-FFF2-40B4-BE49-F238E27FC236}">
                        <a16:creationId xmlns:a16="http://schemas.microsoft.com/office/drawing/2014/main" id="{F645ED01-9392-D87F-CE47-41B685E27D9C}"/>
                      </a:ext>
                    </a:extLst>
                  </p:cNvPr>
                  <p:cNvGrpSpPr/>
                  <p:nvPr/>
                </p:nvGrpSpPr>
                <p:grpSpPr>
                  <a:xfrm>
                    <a:off x="1966663" y="1638126"/>
                    <a:ext cx="362053" cy="362053"/>
                    <a:chOff x="1966663" y="1638126"/>
                    <a:chExt cx="362053" cy="362053"/>
                  </a:xfrm>
                  <a:solidFill>
                    <a:srgbClr val="ADAFB2"/>
                  </a:solidFill>
                </p:grpSpPr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5043A16A-A850-83A0-ACAC-79F077EF0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6663" y="163812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0" y="172407"/>
                            <a:pt x="43102" y="228439"/>
                          </a:cubicBezTo>
                          <a:cubicBezTo>
                            <a:pt x="92669" y="213353"/>
                            <a:pt x="183182" y="170252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1AF51883-3131-EC06-A73F-8A7050E04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9332" y="1788982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3706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6FB5B8AF-D039-C706-6799-0105E91D9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2695" y="1732950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1" y="185337"/>
                            <a:pt x="21551" y="200423"/>
                          </a:cubicBezTo>
                          <a:cubicBezTo>
                            <a:pt x="73273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3444"/>
                            <a:pt x="49567" y="146546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76F7BE2C-DF01-777D-D4D1-564D1B66B809}"/>
                      </a:ext>
                    </a:extLst>
                  </p:cNvPr>
                  <p:cNvSpPr/>
                  <p:nvPr/>
                </p:nvSpPr>
                <p:spPr>
                  <a:xfrm>
                    <a:off x="1996834" y="1739415"/>
                    <a:ext cx="137925" cy="252144"/>
                  </a:xfrm>
                  <a:custGeom>
                    <a:avLst/>
                    <a:gdLst>
                      <a:gd name="connsiteX0" fmla="*/ 12931 w 137925"/>
                      <a:gd name="connsiteY0" fmla="*/ 0 h 252144"/>
                      <a:gd name="connsiteX1" fmla="*/ 0 w 137925"/>
                      <a:gd name="connsiteY1" fmla="*/ 10775 h 252144"/>
                      <a:gd name="connsiteX2" fmla="*/ 53877 w 137925"/>
                      <a:gd name="connsiteY2" fmla="*/ 142235 h 252144"/>
                      <a:gd name="connsiteX3" fmla="*/ 114219 w 137925"/>
                      <a:gd name="connsiteY3" fmla="*/ 252145 h 252144"/>
                      <a:gd name="connsiteX4" fmla="*/ 137925 w 137925"/>
                      <a:gd name="connsiteY4" fmla="*/ 241369 h 252144"/>
                      <a:gd name="connsiteX5" fmla="*/ 12931 w 137925"/>
                      <a:gd name="connsiteY5" fmla="*/ 0 h 25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52144">
                        <a:moveTo>
                          <a:pt x="12931" y="0"/>
                        </a:moveTo>
                        <a:lnTo>
                          <a:pt x="0" y="10775"/>
                        </a:lnTo>
                        <a:cubicBezTo>
                          <a:pt x="19396" y="53877"/>
                          <a:pt x="32326" y="101289"/>
                          <a:pt x="53877" y="142235"/>
                        </a:cubicBezTo>
                        <a:cubicBezTo>
                          <a:pt x="73273" y="178872"/>
                          <a:pt x="92669" y="215508"/>
                          <a:pt x="114219" y="252145"/>
                        </a:cubicBezTo>
                        <a:cubicBezTo>
                          <a:pt x="120685" y="249990"/>
                          <a:pt x="129305" y="245679"/>
                          <a:pt x="137925" y="241369"/>
                        </a:cubicBezTo>
                        <a:cubicBezTo>
                          <a:pt x="90514" y="163786"/>
                          <a:pt x="47412" y="84048"/>
                          <a:pt x="1293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F35B6DFD-7F2D-2E58-D924-05D3A81DBD5A}"/>
                      </a:ext>
                    </a:extLst>
                  </p:cNvPr>
                  <p:cNvSpPr/>
                  <p:nvPr/>
                </p:nvSpPr>
                <p:spPr>
                  <a:xfrm>
                    <a:off x="2074417" y="1638126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2" y="96979"/>
                          <a:pt x="153011" y="243524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4" name="Graphic 8">
                <a:extLst>
                  <a:ext uri="{FF2B5EF4-FFF2-40B4-BE49-F238E27FC236}">
                    <a16:creationId xmlns:a16="http://schemas.microsoft.com/office/drawing/2014/main" id="{9640613F-CED1-5241-FCE0-2482BA38203F}"/>
                  </a:ext>
                </a:extLst>
              </p:cNvPr>
              <p:cNvGrpSpPr/>
              <p:nvPr/>
            </p:nvGrpSpPr>
            <p:grpSpPr>
              <a:xfrm>
                <a:off x="1498311" y="1457099"/>
                <a:ext cx="791614" cy="687471"/>
                <a:chOff x="1498311" y="1457099"/>
                <a:chExt cx="791614" cy="687471"/>
              </a:xfrm>
            </p:grpSpPr>
            <p:grpSp>
              <p:nvGrpSpPr>
                <p:cNvPr id="135" name="Graphic 8">
                  <a:extLst>
                    <a:ext uri="{FF2B5EF4-FFF2-40B4-BE49-F238E27FC236}">
                      <a16:creationId xmlns:a16="http://schemas.microsoft.com/office/drawing/2014/main" id="{A488F69B-6F5B-CCF2-D9D3-5F7E5B222A7E}"/>
                    </a:ext>
                  </a:extLst>
                </p:cNvPr>
                <p:cNvGrpSpPr/>
                <p:nvPr/>
              </p:nvGrpSpPr>
              <p:grpSpPr>
                <a:xfrm>
                  <a:off x="1498311" y="1457099"/>
                  <a:ext cx="791614" cy="687471"/>
                  <a:chOff x="1498311" y="1457099"/>
                  <a:chExt cx="791614" cy="687471"/>
                </a:xfrm>
              </p:grpSpPr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50C244B1-E070-4DA8-871F-7C0C1347245E}"/>
                      </a:ext>
                    </a:extLst>
                  </p:cNvPr>
                  <p:cNvSpPr/>
                  <p:nvPr/>
                </p:nvSpPr>
                <p:spPr>
                  <a:xfrm>
                    <a:off x="1507590" y="1467875"/>
                    <a:ext cx="767250" cy="661610"/>
                  </a:xfrm>
                  <a:custGeom>
                    <a:avLst/>
                    <a:gdLst>
                      <a:gd name="connsiteX0" fmla="*/ 767250 w 767250"/>
                      <a:gd name="connsiteY0" fmla="*/ 159476 h 661610"/>
                      <a:gd name="connsiteX1" fmla="*/ 521571 w 767250"/>
                      <a:gd name="connsiteY1" fmla="*/ 0 h 661610"/>
                      <a:gd name="connsiteX2" fmla="*/ 41 w 767250"/>
                      <a:gd name="connsiteY2" fmla="*/ 379294 h 661610"/>
                      <a:gd name="connsiteX3" fmla="*/ 75469 w 767250"/>
                      <a:gd name="connsiteY3" fmla="*/ 661610 h 661610"/>
                      <a:gd name="connsiteX4" fmla="*/ 435368 w 767250"/>
                      <a:gd name="connsiteY4" fmla="*/ 428861 h 661610"/>
                      <a:gd name="connsiteX5" fmla="*/ 767250 w 767250"/>
                      <a:gd name="connsiteY5" fmla="*/ 159476 h 66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7250" h="661610">
                        <a:moveTo>
                          <a:pt x="767250" y="159476"/>
                        </a:moveTo>
                        <a:cubicBezTo>
                          <a:pt x="657341" y="40947"/>
                          <a:pt x="521571" y="0"/>
                          <a:pt x="521571" y="0"/>
                        </a:cubicBezTo>
                        <a:lnTo>
                          <a:pt x="41" y="379294"/>
                        </a:lnTo>
                        <a:cubicBezTo>
                          <a:pt x="41" y="379294"/>
                          <a:pt x="-4269" y="521530"/>
                          <a:pt x="75469" y="661610"/>
                        </a:cubicBezTo>
                        <a:cubicBezTo>
                          <a:pt x="75469" y="661610"/>
                          <a:pt x="222014" y="588338"/>
                          <a:pt x="435368" y="428861"/>
                        </a:cubicBezTo>
                        <a:cubicBezTo>
                          <a:pt x="653031" y="275851"/>
                          <a:pt x="767250" y="159476"/>
                          <a:pt x="767250" y="159476"/>
                        </a:cubicBezTo>
                        <a:close/>
                      </a:path>
                    </a:pathLst>
                  </a:custGeom>
                  <a:solidFill>
                    <a:srgbClr val="3B3D3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14C5628F-1B1D-7383-AB3B-C29204ED5E5A}"/>
                      </a:ext>
                    </a:extLst>
                  </p:cNvPr>
                  <p:cNvSpPr/>
                  <p:nvPr/>
                </p:nvSpPr>
                <p:spPr>
                  <a:xfrm>
                    <a:off x="1498311" y="1457099"/>
                    <a:ext cx="791614" cy="687471"/>
                  </a:xfrm>
                  <a:custGeom>
                    <a:avLst/>
                    <a:gdLst>
                      <a:gd name="connsiteX0" fmla="*/ 80437 w 791614"/>
                      <a:gd name="connsiteY0" fmla="*/ 687471 h 687471"/>
                      <a:gd name="connsiteX1" fmla="*/ 76127 w 791614"/>
                      <a:gd name="connsiteY1" fmla="*/ 678851 h 687471"/>
                      <a:gd name="connsiteX2" fmla="*/ 699 w 791614"/>
                      <a:gd name="connsiteY2" fmla="*/ 390070 h 687471"/>
                      <a:gd name="connsiteX3" fmla="*/ 699 w 791614"/>
                      <a:gd name="connsiteY3" fmla="*/ 385760 h 687471"/>
                      <a:gd name="connsiteX4" fmla="*/ 5009 w 791614"/>
                      <a:gd name="connsiteY4" fmla="*/ 383605 h 687471"/>
                      <a:gd name="connsiteX5" fmla="*/ 530849 w 791614"/>
                      <a:gd name="connsiteY5" fmla="*/ 0 h 687471"/>
                      <a:gd name="connsiteX6" fmla="*/ 535160 w 791614"/>
                      <a:gd name="connsiteY6" fmla="*/ 2155 h 687471"/>
                      <a:gd name="connsiteX7" fmla="*/ 785149 w 791614"/>
                      <a:gd name="connsiteY7" fmla="*/ 163786 h 687471"/>
                      <a:gd name="connsiteX8" fmla="*/ 791614 w 791614"/>
                      <a:gd name="connsiteY8" fmla="*/ 172407 h 687471"/>
                      <a:gd name="connsiteX9" fmla="*/ 785149 w 791614"/>
                      <a:gd name="connsiteY9" fmla="*/ 178872 h 687471"/>
                      <a:gd name="connsiteX10" fmla="*/ 451111 w 791614"/>
                      <a:gd name="connsiteY10" fmla="*/ 450412 h 687471"/>
                      <a:gd name="connsiteX11" fmla="*/ 89058 w 791614"/>
                      <a:gd name="connsiteY11" fmla="*/ 683161 h 687471"/>
                      <a:gd name="connsiteX12" fmla="*/ 80437 w 791614"/>
                      <a:gd name="connsiteY12" fmla="*/ 687471 h 687471"/>
                      <a:gd name="connsiteX13" fmla="*/ 20095 w 791614"/>
                      <a:gd name="connsiteY13" fmla="*/ 396535 h 687471"/>
                      <a:gd name="connsiteX14" fmla="*/ 89058 w 791614"/>
                      <a:gd name="connsiteY14" fmla="*/ 659455 h 687471"/>
                      <a:gd name="connsiteX15" fmla="*/ 438181 w 791614"/>
                      <a:gd name="connsiteY15" fmla="*/ 433172 h 687471"/>
                      <a:gd name="connsiteX16" fmla="*/ 761443 w 791614"/>
                      <a:gd name="connsiteY16" fmla="*/ 170252 h 687471"/>
                      <a:gd name="connsiteX17" fmla="*/ 533005 w 791614"/>
                      <a:gd name="connsiteY17" fmla="*/ 23706 h 687471"/>
                      <a:gd name="connsiteX18" fmla="*/ 20095 w 791614"/>
                      <a:gd name="connsiteY18" fmla="*/ 396535 h 687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91614" h="687471">
                        <a:moveTo>
                          <a:pt x="80437" y="687471"/>
                        </a:moveTo>
                        <a:lnTo>
                          <a:pt x="76127" y="678851"/>
                        </a:lnTo>
                        <a:cubicBezTo>
                          <a:pt x="-3611" y="536616"/>
                          <a:pt x="-1456" y="396535"/>
                          <a:pt x="699" y="390070"/>
                        </a:cubicBezTo>
                        <a:lnTo>
                          <a:pt x="699" y="385760"/>
                        </a:lnTo>
                        <a:lnTo>
                          <a:pt x="5009" y="383605"/>
                        </a:lnTo>
                        <a:lnTo>
                          <a:pt x="530849" y="0"/>
                        </a:lnTo>
                        <a:lnTo>
                          <a:pt x="535160" y="2155"/>
                        </a:lnTo>
                        <a:cubicBezTo>
                          <a:pt x="541625" y="4310"/>
                          <a:pt x="675240" y="45257"/>
                          <a:pt x="785149" y="163786"/>
                        </a:cubicBezTo>
                        <a:lnTo>
                          <a:pt x="791614" y="172407"/>
                        </a:lnTo>
                        <a:lnTo>
                          <a:pt x="785149" y="178872"/>
                        </a:lnTo>
                        <a:cubicBezTo>
                          <a:pt x="782994" y="181027"/>
                          <a:pt x="666620" y="297401"/>
                          <a:pt x="451111" y="450412"/>
                        </a:cubicBezTo>
                        <a:cubicBezTo>
                          <a:pt x="239913" y="607733"/>
                          <a:pt x="91213" y="683161"/>
                          <a:pt x="89058" y="683161"/>
                        </a:cubicBezTo>
                        <a:lnTo>
                          <a:pt x="80437" y="687471"/>
                        </a:lnTo>
                        <a:close/>
                        <a:moveTo>
                          <a:pt x="20095" y="396535"/>
                        </a:moveTo>
                        <a:cubicBezTo>
                          <a:pt x="20095" y="422396"/>
                          <a:pt x="26560" y="540926"/>
                          <a:pt x="89058" y="659455"/>
                        </a:cubicBezTo>
                        <a:cubicBezTo>
                          <a:pt x="123539" y="640059"/>
                          <a:pt x="257154" y="566787"/>
                          <a:pt x="438181" y="433172"/>
                        </a:cubicBezTo>
                        <a:cubicBezTo>
                          <a:pt x="621363" y="303867"/>
                          <a:pt x="733427" y="198268"/>
                          <a:pt x="761443" y="170252"/>
                        </a:cubicBezTo>
                        <a:cubicBezTo>
                          <a:pt x="666620" y="73273"/>
                          <a:pt x="556711" y="32326"/>
                          <a:pt x="533005" y="23706"/>
                        </a:cubicBezTo>
                        <a:lnTo>
                          <a:pt x="20095" y="396535"/>
                        </a:lnTo>
                        <a:close/>
                      </a:path>
                    </a:pathLst>
                  </a:custGeom>
                  <a:solidFill>
                    <a:srgbClr val="33313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725D4BC2-41D0-B907-8F57-898B514ACB19}"/>
                    </a:ext>
                  </a:extLst>
                </p:cNvPr>
                <p:cNvSpPr/>
                <p:nvPr/>
              </p:nvSpPr>
              <p:spPr>
                <a:xfrm>
                  <a:off x="1509745" y="1825618"/>
                  <a:ext cx="109950" cy="303866"/>
                </a:xfrm>
                <a:custGeom>
                  <a:avLst/>
                  <a:gdLst>
                    <a:gd name="connsiteX0" fmla="*/ 28057 w 109950"/>
                    <a:gd name="connsiteY0" fmla="*/ 0 h 303866"/>
                    <a:gd name="connsiteX1" fmla="*/ 41 w 109950"/>
                    <a:gd name="connsiteY1" fmla="*/ 21551 h 303866"/>
                    <a:gd name="connsiteX2" fmla="*/ 75469 w 109950"/>
                    <a:gd name="connsiteY2" fmla="*/ 303867 h 303866"/>
                    <a:gd name="connsiteX3" fmla="*/ 109950 w 109950"/>
                    <a:gd name="connsiteY3" fmla="*/ 284471 h 303866"/>
                    <a:gd name="connsiteX4" fmla="*/ 28057 w 109950"/>
                    <a:gd name="connsiteY4" fmla="*/ 0 h 30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950" h="303866">
                      <a:moveTo>
                        <a:pt x="28057" y="0"/>
                      </a:moveTo>
                      <a:lnTo>
                        <a:pt x="41" y="21551"/>
                      </a:lnTo>
                      <a:cubicBezTo>
                        <a:pt x="41" y="21551"/>
                        <a:pt x="-4269" y="163786"/>
                        <a:pt x="75469" y="303867"/>
                      </a:cubicBezTo>
                      <a:cubicBezTo>
                        <a:pt x="75469" y="303867"/>
                        <a:pt x="88399" y="297401"/>
                        <a:pt x="109950" y="284471"/>
                      </a:cubicBezTo>
                      <a:cubicBezTo>
                        <a:pt x="64693" y="196112"/>
                        <a:pt x="38832" y="101289"/>
                        <a:pt x="28057" y="0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D46B3C1-BFCE-6898-B20D-0E452030FB8D}"/>
                    </a:ext>
                  </a:extLst>
                </p:cNvPr>
                <p:cNvSpPr/>
                <p:nvPr/>
              </p:nvSpPr>
              <p:spPr>
                <a:xfrm>
                  <a:off x="1893390" y="1467875"/>
                  <a:ext cx="383604" cy="310331"/>
                </a:xfrm>
                <a:custGeom>
                  <a:avLst/>
                  <a:gdLst>
                    <a:gd name="connsiteX0" fmla="*/ 211198 w 383604"/>
                    <a:gd name="connsiteY0" fmla="*/ 310332 h 310331"/>
                    <a:gd name="connsiteX1" fmla="*/ 383605 w 383604"/>
                    <a:gd name="connsiteY1" fmla="*/ 159476 h 310331"/>
                    <a:gd name="connsiteX2" fmla="*/ 137925 w 383604"/>
                    <a:gd name="connsiteY2" fmla="*/ 0 h 310331"/>
                    <a:gd name="connsiteX3" fmla="*/ 0 w 383604"/>
                    <a:gd name="connsiteY3" fmla="*/ 99134 h 310331"/>
                    <a:gd name="connsiteX4" fmla="*/ 211198 w 383604"/>
                    <a:gd name="connsiteY4" fmla="*/ 310332 h 310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604" h="310331">
                      <a:moveTo>
                        <a:pt x="211198" y="310332"/>
                      </a:moveTo>
                      <a:cubicBezTo>
                        <a:pt x="323262" y="219818"/>
                        <a:pt x="383605" y="159476"/>
                        <a:pt x="383605" y="159476"/>
                      </a:cubicBezTo>
                      <a:cubicBezTo>
                        <a:pt x="273695" y="40947"/>
                        <a:pt x="137925" y="0"/>
                        <a:pt x="137925" y="0"/>
                      </a:cubicBezTo>
                      <a:lnTo>
                        <a:pt x="0" y="99134"/>
                      </a:lnTo>
                      <a:cubicBezTo>
                        <a:pt x="81893" y="155166"/>
                        <a:pt x="148701" y="232749"/>
                        <a:pt x="211198" y="310332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" name="Graphic 8">
                <a:extLst>
                  <a:ext uri="{FF2B5EF4-FFF2-40B4-BE49-F238E27FC236}">
                    <a16:creationId xmlns:a16="http://schemas.microsoft.com/office/drawing/2014/main" id="{042F7AE9-C5D4-9B24-6A08-AD5D7C05B328}"/>
                  </a:ext>
                </a:extLst>
              </p:cNvPr>
              <p:cNvGrpSpPr/>
              <p:nvPr/>
            </p:nvGrpSpPr>
            <p:grpSpPr>
              <a:xfrm>
                <a:off x="1450788" y="1255209"/>
                <a:ext cx="580527" cy="762211"/>
                <a:chOff x="1450788" y="1255209"/>
                <a:chExt cx="580527" cy="762211"/>
              </a:xfrm>
            </p:grpSpPr>
            <p:grpSp>
              <p:nvGrpSpPr>
                <p:cNvPr id="141" name="Graphic 8">
                  <a:extLst>
                    <a:ext uri="{FF2B5EF4-FFF2-40B4-BE49-F238E27FC236}">
                      <a16:creationId xmlns:a16="http://schemas.microsoft.com/office/drawing/2014/main" id="{9C71DD62-CE0F-0B78-0D4D-0CB6DDEAD1F0}"/>
                    </a:ext>
                  </a:extLst>
                </p:cNvPr>
                <p:cNvGrpSpPr/>
                <p:nvPr/>
              </p:nvGrpSpPr>
              <p:grpSpPr>
                <a:xfrm>
                  <a:off x="1450788" y="1255209"/>
                  <a:ext cx="580527" cy="762211"/>
                  <a:chOff x="1450788" y="1255209"/>
                  <a:chExt cx="580527" cy="762211"/>
                </a:xfrm>
              </p:grpSpPr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CB86EEA0-D8EF-19B7-61BC-9C6504352CB6}"/>
                      </a:ext>
                    </a:extLst>
                  </p:cNvPr>
                  <p:cNvSpPr/>
                  <p:nvPr/>
                </p:nvSpPr>
                <p:spPr>
                  <a:xfrm>
                    <a:off x="1461564" y="1268495"/>
                    <a:ext cx="556959" cy="733839"/>
                  </a:xfrm>
                  <a:custGeom>
                    <a:avLst/>
                    <a:gdLst>
                      <a:gd name="connsiteX0" fmla="*/ 52532 w 556959"/>
                      <a:gd name="connsiteY0" fmla="*/ 3267 h 733839"/>
                      <a:gd name="connsiteX1" fmla="*/ 33136 w 556959"/>
                      <a:gd name="connsiteY1" fmla="*/ 11887 h 733839"/>
                      <a:gd name="connsiteX2" fmla="*/ 20206 w 556959"/>
                      <a:gd name="connsiteY2" fmla="*/ 29128 h 733839"/>
                      <a:gd name="connsiteX3" fmla="*/ 22361 w 556959"/>
                      <a:gd name="connsiteY3" fmla="*/ 231705 h 733839"/>
                      <a:gd name="connsiteX4" fmla="*/ 479238 w 556959"/>
                      <a:gd name="connsiteY4" fmla="*/ 686428 h 733839"/>
                      <a:gd name="connsiteX5" fmla="*/ 556821 w 556959"/>
                      <a:gd name="connsiteY5" fmla="*/ 733840 h 733839"/>
                      <a:gd name="connsiteX6" fmla="*/ 535270 w 556959"/>
                      <a:gd name="connsiteY6" fmla="*/ 645481 h 733839"/>
                      <a:gd name="connsiteX7" fmla="*/ 244334 w 556959"/>
                      <a:gd name="connsiteY7" fmla="*/ 67919 h 733839"/>
                      <a:gd name="connsiteX8" fmla="*/ 52532 w 556959"/>
                      <a:gd name="connsiteY8" fmla="*/ 3267 h 73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6959" h="733839">
                        <a:moveTo>
                          <a:pt x="52532" y="3267"/>
                        </a:moveTo>
                        <a:cubicBezTo>
                          <a:pt x="43912" y="5422"/>
                          <a:pt x="37446" y="7577"/>
                          <a:pt x="33136" y="11887"/>
                        </a:cubicBezTo>
                        <a:cubicBezTo>
                          <a:pt x="28826" y="16197"/>
                          <a:pt x="24516" y="20507"/>
                          <a:pt x="20206" y="29128"/>
                        </a:cubicBezTo>
                        <a:cubicBezTo>
                          <a:pt x="810" y="59299"/>
                          <a:pt x="-14276" y="117486"/>
                          <a:pt x="22361" y="231705"/>
                        </a:cubicBezTo>
                        <a:lnTo>
                          <a:pt x="479238" y="686428"/>
                        </a:lnTo>
                        <a:cubicBezTo>
                          <a:pt x="479238" y="686428"/>
                          <a:pt x="515875" y="723064"/>
                          <a:pt x="556821" y="733840"/>
                        </a:cubicBezTo>
                        <a:cubicBezTo>
                          <a:pt x="558976" y="690738"/>
                          <a:pt x="535270" y="645481"/>
                          <a:pt x="535270" y="645481"/>
                        </a:cubicBezTo>
                        <a:lnTo>
                          <a:pt x="244334" y="67919"/>
                        </a:lnTo>
                        <a:cubicBezTo>
                          <a:pt x="147356" y="-1043"/>
                          <a:pt x="87013" y="-5354"/>
                          <a:pt x="52532" y="3267"/>
                        </a:cubicBezTo>
                        <a:close/>
                      </a:path>
                    </a:pathLst>
                  </a:custGeom>
                  <a:solidFill>
                    <a:srgbClr val="EB554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4C0AB853-E7DE-0D2E-E43A-79199E625898}"/>
                      </a:ext>
                    </a:extLst>
                  </p:cNvPr>
                  <p:cNvSpPr/>
                  <p:nvPr/>
                </p:nvSpPr>
                <p:spPr>
                  <a:xfrm>
                    <a:off x="1450788" y="1255209"/>
                    <a:ext cx="580527" cy="762211"/>
                  </a:xfrm>
                  <a:custGeom>
                    <a:avLst/>
                    <a:gdLst>
                      <a:gd name="connsiteX0" fmla="*/ 578372 w 580527"/>
                      <a:gd name="connsiteY0" fmla="*/ 762212 h 762211"/>
                      <a:gd name="connsiteX1" fmla="*/ 565442 w 580527"/>
                      <a:gd name="connsiteY1" fmla="*/ 757902 h 762211"/>
                      <a:gd name="connsiteX2" fmla="*/ 483548 w 580527"/>
                      <a:gd name="connsiteY2" fmla="*/ 706180 h 762211"/>
                      <a:gd name="connsiteX3" fmla="*/ 22361 w 580527"/>
                      <a:gd name="connsiteY3" fmla="*/ 247147 h 762211"/>
                      <a:gd name="connsiteX4" fmla="*/ 22361 w 580527"/>
                      <a:gd name="connsiteY4" fmla="*/ 244992 h 762211"/>
                      <a:gd name="connsiteX5" fmla="*/ 20206 w 580527"/>
                      <a:gd name="connsiteY5" fmla="*/ 33794 h 762211"/>
                      <a:gd name="connsiteX6" fmla="*/ 35291 w 580527"/>
                      <a:gd name="connsiteY6" fmla="*/ 14398 h 762211"/>
                      <a:gd name="connsiteX7" fmla="*/ 37446 w 580527"/>
                      <a:gd name="connsiteY7" fmla="*/ 12243 h 762211"/>
                      <a:gd name="connsiteX8" fmla="*/ 58997 w 580527"/>
                      <a:gd name="connsiteY8" fmla="*/ 3623 h 762211"/>
                      <a:gd name="connsiteX9" fmla="*/ 259420 w 580527"/>
                      <a:gd name="connsiteY9" fmla="*/ 70430 h 762211"/>
                      <a:gd name="connsiteX10" fmla="*/ 261575 w 580527"/>
                      <a:gd name="connsiteY10" fmla="*/ 72585 h 762211"/>
                      <a:gd name="connsiteX11" fmla="*/ 556821 w 580527"/>
                      <a:gd name="connsiteY11" fmla="*/ 654457 h 762211"/>
                      <a:gd name="connsiteX12" fmla="*/ 580527 w 580527"/>
                      <a:gd name="connsiteY12" fmla="*/ 747126 h 762211"/>
                      <a:gd name="connsiteX13" fmla="*/ 578372 w 580527"/>
                      <a:gd name="connsiteY13" fmla="*/ 762212 h 762211"/>
                      <a:gd name="connsiteX14" fmla="*/ 41757 w 580527"/>
                      <a:gd name="connsiteY14" fmla="*/ 236371 h 762211"/>
                      <a:gd name="connsiteX15" fmla="*/ 498634 w 580527"/>
                      <a:gd name="connsiteY15" fmla="*/ 691094 h 762211"/>
                      <a:gd name="connsiteX16" fmla="*/ 556821 w 580527"/>
                      <a:gd name="connsiteY16" fmla="*/ 732040 h 762211"/>
                      <a:gd name="connsiteX17" fmla="*/ 537426 w 580527"/>
                      <a:gd name="connsiteY17" fmla="*/ 663078 h 762211"/>
                      <a:gd name="connsiteX18" fmla="*/ 246489 w 580527"/>
                      <a:gd name="connsiteY18" fmla="*/ 87671 h 762211"/>
                      <a:gd name="connsiteX19" fmla="*/ 91323 w 580527"/>
                      <a:gd name="connsiteY19" fmla="*/ 23018 h 762211"/>
                      <a:gd name="connsiteX20" fmla="*/ 65462 w 580527"/>
                      <a:gd name="connsiteY20" fmla="*/ 25173 h 762211"/>
                      <a:gd name="connsiteX21" fmla="*/ 48222 w 580527"/>
                      <a:gd name="connsiteY21" fmla="*/ 31639 h 762211"/>
                      <a:gd name="connsiteX22" fmla="*/ 37446 w 580527"/>
                      <a:gd name="connsiteY22" fmla="*/ 44569 h 762211"/>
                      <a:gd name="connsiteX23" fmla="*/ 41757 w 580527"/>
                      <a:gd name="connsiteY23" fmla="*/ 236371 h 762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0527" h="762211">
                        <a:moveTo>
                          <a:pt x="578372" y="762212"/>
                        </a:moveTo>
                        <a:lnTo>
                          <a:pt x="565442" y="757902"/>
                        </a:lnTo>
                        <a:cubicBezTo>
                          <a:pt x="522340" y="744971"/>
                          <a:pt x="485704" y="708335"/>
                          <a:pt x="483548" y="706180"/>
                        </a:cubicBezTo>
                        <a:lnTo>
                          <a:pt x="22361" y="247147"/>
                        </a:lnTo>
                        <a:lnTo>
                          <a:pt x="22361" y="244992"/>
                        </a:lnTo>
                        <a:cubicBezTo>
                          <a:pt x="-14276" y="128617"/>
                          <a:pt x="810" y="66120"/>
                          <a:pt x="20206" y="33794"/>
                        </a:cubicBezTo>
                        <a:cubicBezTo>
                          <a:pt x="24516" y="27329"/>
                          <a:pt x="28826" y="20863"/>
                          <a:pt x="35291" y="14398"/>
                        </a:cubicBezTo>
                        <a:lnTo>
                          <a:pt x="37446" y="12243"/>
                        </a:lnTo>
                        <a:cubicBezTo>
                          <a:pt x="43912" y="7933"/>
                          <a:pt x="52532" y="5778"/>
                          <a:pt x="58997" y="3623"/>
                        </a:cubicBezTo>
                        <a:cubicBezTo>
                          <a:pt x="110719" y="-9308"/>
                          <a:pt x="179682" y="12243"/>
                          <a:pt x="259420" y="70430"/>
                        </a:cubicBezTo>
                        <a:lnTo>
                          <a:pt x="261575" y="72585"/>
                        </a:lnTo>
                        <a:lnTo>
                          <a:pt x="556821" y="654457"/>
                        </a:lnTo>
                        <a:cubicBezTo>
                          <a:pt x="556821" y="656613"/>
                          <a:pt x="580527" y="704024"/>
                          <a:pt x="580527" y="747126"/>
                        </a:cubicBezTo>
                        <a:lnTo>
                          <a:pt x="578372" y="762212"/>
                        </a:lnTo>
                        <a:close/>
                        <a:moveTo>
                          <a:pt x="41757" y="236371"/>
                        </a:moveTo>
                        <a:lnTo>
                          <a:pt x="498634" y="691094"/>
                        </a:lnTo>
                        <a:cubicBezTo>
                          <a:pt x="498634" y="691094"/>
                          <a:pt x="524495" y="716955"/>
                          <a:pt x="556821" y="732040"/>
                        </a:cubicBezTo>
                        <a:cubicBezTo>
                          <a:pt x="552511" y="697559"/>
                          <a:pt x="537426" y="665233"/>
                          <a:pt x="537426" y="663078"/>
                        </a:cubicBezTo>
                        <a:lnTo>
                          <a:pt x="246489" y="87671"/>
                        </a:lnTo>
                        <a:cubicBezTo>
                          <a:pt x="186147" y="44569"/>
                          <a:pt x="134425" y="23018"/>
                          <a:pt x="91323" y="23018"/>
                        </a:cubicBezTo>
                        <a:cubicBezTo>
                          <a:pt x="82703" y="23018"/>
                          <a:pt x="74083" y="23018"/>
                          <a:pt x="65462" y="25173"/>
                        </a:cubicBezTo>
                        <a:cubicBezTo>
                          <a:pt x="58997" y="27329"/>
                          <a:pt x="54687" y="29484"/>
                          <a:pt x="48222" y="31639"/>
                        </a:cubicBezTo>
                        <a:cubicBezTo>
                          <a:pt x="43912" y="35949"/>
                          <a:pt x="41757" y="40259"/>
                          <a:pt x="37446" y="44569"/>
                        </a:cubicBezTo>
                        <a:cubicBezTo>
                          <a:pt x="20206" y="72585"/>
                          <a:pt x="7275" y="128617"/>
                          <a:pt x="41757" y="236371"/>
                        </a:cubicBezTo>
                        <a:close/>
                      </a:path>
                    </a:pathLst>
                  </a:custGeom>
                  <a:solidFill>
                    <a:srgbClr val="A3222A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163BAA63-5D54-EFA5-4D79-9399D1D168BF}"/>
                    </a:ext>
                  </a:extLst>
                </p:cNvPr>
                <p:cNvSpPr/>
                <p:nvPr/>
              </p:nvSpPr>
              <p:spPr>
                <a:xfrm>
                  <a:off x="1492545" y="1268495"/>
                  <a:ext cx="525978" cy="735994"/>
                </a:xfrm>
                <a:custGeom>
                  <a:avLst/>
                  <a:gdLst>
                    <a:gd name="connsiteX0" fmla="*/ 21551 w 525978"/>
                    <a:gd name="connsiteY0" fmla="*/ 3267 h 735994"/>
                    <a:gd name="connsiteX1" fmla="*/ 2155 w 525978"/>
                    <a:gd name="connsiteY1" fmla="*/ 11887 h 735994"/>
                    <a:gd name="connsiteX2" fmla="*/ 0 w 525978"/>
                    <a:gd name="connsiteY2" fmla="*/ 14042 h 735994"/>
                    <a:gd name="connsiteX3" fmla="*/ 523685 w 525978"/>
                    <a:gd name="connsiteY3" fmla="*/ 735995 h 735994"/>
                    <a:gd name="connsiteX4" fmla="*/ 525840 w 525978"/>
                    <a:gd name="connsiteY4" fmla="*/ 735995 h 735994"/>
                    <a:gd name="connsiteX5" fmla="*/ 504289 w 525978"/>
                    <a:gd name="connsiteY5" fmla="*/ 647636 h 735994"/>
                    <a:gd name="connsiteX6" fmla="*/ 213353 w 525978"/>
                    <a:gd name="connsiteY6" fmla="*/ 67919 h 735994"/>
                    <a:gd name="connsiteX7" fmla="*/ 21551 w 525978"/>
                    <a:gd name="connsiteY7" fmla="*/ 3267 h 73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5978" h="735994">
                      <a:moveTo>
                        <a:pt x="21551" y="3267"/>
                      </a:moveTo>
                      <a:cubicBezTo>
                        <a:pt x="12930" y="5422"/>
                        <a:pt x="6465" y="7577"/>
                        <a:pt x="2155" y="11887"/>
                      </a:cubicBezTo>
                      <a:cubicBezTo>
                        <a:pt x="2155" y="11887"/>
                        <a:pt x="2155" y="11887"/>
                        <a:pt x="0" y="14042"/>
                      </a:cubicBezTo>
                      <a:lnTo>
                        <a:pt x="523685" y="735995"/>
                      </a:lnTo>
                      <a:cubicBezTo>
                        <a:pt x="523685" y="735995"/>
                        <a:pt x="525840" y="735995"/>
                        <a:pt x="525840" y="735995"/>
                      </a:cubicBezTo>
                      <a:cubicBezTo>
                        <a:pt x="527995" y="692893"/>
                        <a:pt x="504289" y="647636"/>
                        <a:pt x="504289" y="647636"/>
                      </a:cubicBezTo>
                      <a:lnTo>
                        <a:pt x="213353" y="67919"/>
                      </a:lnTo>
                      <a:cubicBezTo>
                        <a:pt x="116374" y="-1043"/>
                        <a:pt x="56032" y="-5354"/>
                        <a:pt x="21551" y="3267"/>
                      </a:cubicBezTo>
                      <a:close/>
                    </a:path>
                  </a:pathLst>
                </a:custGeom>
                <a:solidFill>
                  <a:srgbClr val="575A5C">
                    <a:alpha val="4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C7D9E4B-C080-B6CD-6F98-7FF2BDF70B4D}"/>
                  </a:ext>
                </a:extLst>
              </p:cNvPr>
              <p:cNvSpPr/>
              <p:nvPr/>
            </p:nvSpPr>
            <p:spPr>
              <a:xfrm>
                <a:off x="787781" y="411884"/>
                <a:ext cx="633645" cy="1105557"/>
              </a:xfrm>
              <a:custGeom>
                <a:avLst/>
                <a:gdLst>
                  <a:gd name="connsiteX0" fmla="*/ 15137 w 633645"/>
                  <a:gd name="connsiteY0" fmla="*/ 0 h 1105557"/>
                  <a:gd name="connsiteX1" fmla="*/ 88410 w 633645"/>
                  <a:gd name="connsiteY1" fmla="*/ 394380 h 1105557"/>
                  <a:gd name="connsiteX2" fmla="*/ 599164 w 633645"/>
                  <a:gd name="connsiteY2" fmla="*/ 1105557 h 1105557"/>
                  <a:gd name="connsiteX3" fmla="*/ 633646 w 633645"/>
                  <a:gd name="connsiteY3" fmla="*/ 1079696 h 1105557"/>
                  <a:gd name="connsiteX4" fmla="*/ 239266 w 633645"/>
                  <a:gd name="connsiteY4" fmla="*/ 407311 h 1105557"/>
                  <a:gd name="connsiteX5" fmla="*/ 265127 w 633645"/>
                  <a:gd name="connsiteY5" fmla="*/ 351278 h 1105557"/>
                  <a:gd name="connsiteX6" fmla="*/ 15137 w 633645"/>
                  <a:gd name="connsiteY6" fmla="*/ 0 h 110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3645" h="1105557">
                    <a:moveTo>
                      <a:pt x="15137" y="0"/>
                    </a:moveTo>
                    <a:cubicBezTo>
                      <a:pt x="15137" y="0"/>
                      <a:pt x="-49515" y="172407"/>
                      <a:pt x="88410" y="394380"/>
                    </a:cubicBezTo>
                    <a:lnTo>
                      <a:pt x="599164" y="1105557"/>
                    </a:lnTo>
                    <a:lnTo>
                      <a:pt x="633646" y="1079696"/>
                    </a:lnTo>
                    <a:cubicBezTo>
                      <a:pt x="633646" y="1079696"/>
                      <a:pt x="211250" y="540926"/>
                      <a:pt x="239266" y="407311"/>
                    </a:cubicBezTo>
                    <a:lnTo>
                      <a:pt x="265127" y="351278"/>
                    </a:lnTo>
                    <a:lnTo>
                      <a:pt x="15137" y="0"/>
                    </a:lnTo>
                    <a:close/>
                  </a:path>
                </a:pathLst>
              </a:custGeom>
              <a:solidFill>
                <a:srgbClr val="FBFBFB">
                  <a:alpha val="4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raphic 8">
              <a:extLst>
                <a:ext uri="{FF2B5EF4-FFF2-40B4-BE49-F238E27FC236}">
                  <a16:creationId xmlns:a16="http://schemas.microsoft.com/office/drawing/2014/main" id="{069C33F8-3178-B203-7FD0-73C3C457F967}"/>
                </a:ext>
              </a:extLst>
            </p:cNvPr>
            <p:cNvGrpSpPr/>
            <p:nvPr/>
          </p:nvGrpSpPr>
          <p:grpSpPr>
            <a:xfrm>
              <a:off x="885833" y="515739"/>
              <a:ext cx="495780" cy="496391"/>
              <a:chOff x="885833" y="515739"/>
              <a:chExt cx="495780" cy="496391"/>
            </a:xfrm>
          </p:grpSpPr>
          <p:grpSp>
            <p:nvGrpSpPr>
              <p:cNvPr id="147" name="Graphic 8">
                <a:extLst>
                  <a:ext uri="{FF2B5EF4-FFF2-40B4-BE49-F238E27FC236}">
                    <a16:creationId xmlns:a16="http://schemas.microsoft.com/office/drawing/2014/main" id="{F9BD206E-D74E-09C2-ED6B-AF1227830F13}"/>
                  </a:ext>
                </a:extLst>
              </p:cNvPr>
              <p:cNvGrpSpPr/>
              <p:nvPr/>
            </p:nvGrpSpPr>
            <p:grpSpPr>
              <a:xfrm>
                <a:off x="885833" y="515739"/>
                <a:ext cx="495780" cy="496391"/>
                <a:chOff x="885833" y="515739"/>
                <a:chExt cx="495780" cy="496391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F7513482-8392-1C68-8556-D9C80AC67040}"/>
                    </a:ext>
                  </a:extLst>
                </p:cNvPr>
                <p:cNvSpPr/>
                <p:nvPr/>
              </p:nvSpPr>
              <p:spPr>
                <a:xfrm>
                  <a:off x="885833" y="515739"/>
                  <a:ext cx="495780" cy="496391"/>
                </a:xfrm>
                <a:custGeom>
                  <a:avLst/>
                  <a:gdLst>
                    <a:gd name="connsiteX0" fmla="*/ 449391 w 495780"/>
                    <a:gd name="connsiteY0" fmla="*/ 103033 h 496391"/>
                    <a:gd name="connsiteX1" fmla="*/ 393359 w 495780"/>
                    <a:gd name="connsiteY1" fmla="*/ 450001 h 496391"/>
                    <a:gd name="connsiteX2" fmla="*/ 46390 w 495780"/>
                    <a:gd name="connsiteY2" fmla="*/ 393969 h 496391"/>
                    <a:gd name="connsiteX3" fmla="*/ 102422 w 495780"/>
                    <a:gd name="connsiteY3" fmla="*/ 47001 h 496391"/>
                    <a:gd name="connsiteX4" fmla="*/ 449391 w 495780"/>
                    <a:gd name="connsiteY4" fmla="*/ 103033 h 496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780" h="496391">
                      <a:moveTo>
                        <a:pt x="449391" y="103033"/>
                      </a:moveTo>
                      <a:cubicBezTo>
                        <a:pt x="529129" y="215097"/>
                        <a:pt x="503268" y="370263"/>
                        <a:pt x="393359" y="450001"/>
                      </a:cubicBezTo>
                      <a:cubicBezTo>
                        <a:pt x="281294" y="529739"/>
                        <a:pt x="126128" y="503878"/>
                        <a:pt x="46390" y="393969"/>
                      </a:cubicBezTo>
                      <a:cubicBezTo>
                        <a:pt x="-33348" y="281905"/>
                        <a:pt x="-7487" y="126739"/>
                        <a:pt x="102422" y="47001"/>
                      </a:cubicBezTo>
                      <a:cubicBezTo>
                        <a:pt x="214487" y="-32737"/>
                        <a:pt x="369653" y="-9031"/>
                        <a:pt x="449391" y="103033"/>
                      </a:cubicBezTo>
                      <a:close/>
                    </a:path>
                  </a:pathLst>
                </a:custGeom>
                <a:solidFill>
                  <a:srgbClr val="898B8E">
                    <a:alpha val="7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5F951C40-E2A7-5B5E-1D5D-09B4244D952D}"/>
                    </a:ext>
                  </a:extLst>
                </p:cNvPr>
                <p:cNvSpPr/>
                <p:nvPr/>
              </p:nvSpPr>
              <p:spPr>
                <a:xfrm>
                  <a:off x="892491" y="518084"/>
                  <a:ext cx="465225" cy="463683"/>
                </a:xfrm>
                <a:custGeom>
                  <a:avLst/>
                  <a:gdLst>
                    <a:gd name="connsiteX0" fmla="*/ 421182 w 465225"/>
                    <a:gd name="connsiteY0" fmla="*/ 96378 h 463683"/>
                    <a:gd name="connsiteX1" fmla="*/ 367305 w 465225"/>
                    <a:gd name="connsiteY1" fmla="*/ 419640 h 463683"/>
                    <a:gd name="connsiteX2" fmla="*/ 44043 w 465225"/>
                    <a:gd name="connsiteY2" fmla="*/ 365763 h 463683"/>
                    <a:gd name="connsiteX3" fmla="*/ 97920 w 465225"/>
                    <a:gd name="connsiteY3" fmla="*/ 42501 h 463683"/>
                    <a:gd name="connsiteX4" fmla="*/ 421182 w 465225"/>
                    <a:gd name="connsiteY4" fmla="*/ 96378 h 46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225" h="463683">
                      <a:moveTo>
                        <a:pt x="421182" y="96378"/>
                      </a:moveTo>
                      <a:cubicBezTo>
                        <a:pt x="496610" y="199822"/>
                        <a:pt x="472904" y="346368"/>
                        <a:pt x="367305" y="419640"/>
                      </a:cubicBezTo>
                      <a:cubicBezTo>
                        <a:pt x="263861" y="495068"/>
                        <a:pt x="117316" y="471362"/>
                        <a:pt x="44043" y="365763"/>
                      </a:cubicBezTo>
                      <a:cubicBezTo>
                        <a:pt x="-31385" y="262319"/>
                        <a:pt x="-7679" y="115774"/>
                        <a:pt x="97920" y="42501"/>
                      </a:cubicBezTo>
                      <a:cubicBezTo>
                        <a:pt x="201364" y="-30772"/>
                        <a:pt x="345754" y="-7066"/>
                        <a:pt x="421182" y="96378"/>
                      </a:cubicBez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4B430B05-F8B1-119F-6BE6-21A14DA61FBE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341135 w 376247"/>
                    <a:gd name="connsiteY0" fmla="*/ 78215 h 376247"/>
                    <a:gd name="connsiteX1" fmla="*/ 298033 w 376247"/>
                    <a:gd name="connsiteY1" fmla="*/ 341135 h 376247"/>
                    <a:gd name="connsiteX2" fmla="*/ 35113 w 376247"/>
                    <a:gd name="connsiteY2" fmla="*/ 298033 h 376247"/>
                    <a:gd name="connsiteX3" fmla="*/ 78215 w 376247"/>
                    <a:gd name="connsiteY3" fmla="*/ 35113 h 376247"/>
                    <a:gd name="connsiteX4" fmla="*/ 341135 w 376247"/>
                    <a:gd name="connsiteY4" fmla="*/ 78215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247" h="376247">
                      <a:moveTo>
                        <a:pt x="341135" y="78215"/>
                      </a:moveTo>
                      <a:cubicBezTo>
                        <a:pt x="401477" y="162263"/>
                        <a:pt x="382081" y="280792"/>
                        <a:pt x="298033" y="341135"/>
                      </a:cubicBezTo>
                      <a:cubicBezTo>
                        <a:pt x="213985" y="401477"/>
                        <a:pt x="95455" y="382081"/>
                        <a:pt x="35113" y="298033"/>
                      </a:cubicBezTo>
                      <a:cubicBezTo>
                        <a:pt x="-25229" y="213985"/>
                        <a:pt x="-5834" y="95455"/>
                        <a:pt x="78215" y="35113"/>
                      </a:cubicBezTo>
                      <a:cubicBezTo>
                        <a:pt x="164418" y="-25229"/>
                        <a:pt x="280792" y="-5834"/>
                        <a:pt x="341135" y="78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BDC14E4-AB72-D377-0DB9-869A415D59E7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78215 w 376247"/>
                    <a:gd name="connsiteY0" fmla="*/ 35113 h 376247"/>
                    <a:gd name="connsiteX1" fmla="*/ 35113 w 376247"/>
                    <a:gd name="connsiteY1" fmla="*/ 298033 h 376247"/>
                    <a:gd name="connsiteX2" fmla="*/ 298033 w 376247"/>
                    <a:gd name="connsiteY2" fmla="*/ 341135 h 376247"/>
                    <a:gd name="connsiteX3" fmla="*/ 341135 w 376247"/>
                    <a:gd name="connsiteY3" fmla="*/ 78215 h 376247"/>
                    <a:gd name="connsiteX4" fmla="*/ 78215 w 376247"/>
                    <a:gd name="connsiteY4" fmla="*/ 35113 h 376247"/>
                    <a:gd name="connsiteX5" fmla="*/ 274327 w 376247"/>
                    <a:gd name="connsiteY5" fmla="*/ 306653 h 376247"/>
                    <a:gd name="connsiteX6" fmla="*/ 48043 w 376247"/>
                    <a:gd name="connsiteY6" fmla="*/ 270017 h 376247"/>
                    <a:gd name="connsiteX7" fmla="*/ 84680 w 376247"/>
                    <a:gd name="connsiteY7" fmla="*/ 43733 h 376247"/>
                    <a:gd name="connsiteX8" fmla="*/ 310963 w 376247"/>
                    <a:gd name="connsiteY8" fmla="*/ 80370 h 376247"/>
                    <a:gd name="connsiteX9" fmla="*/ 274327 w 376247"/>
                    <a:gd name="connsiteY9" fmla="*/ 306653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247" h="376247">
                      <a:moveTo>
                        <a:pt x="78215" y="35113"/>
                      </a:moveTo>
                      <a:cubicBezTo>
                        <a:pt x="-5834" y="95455"/>
                        <a:pt x="-25229" y="213985"/>
                        <a:pt x="35113" y="298033"/>
                      </a:cubicBezTo>
                      <a:cubicBezTo>
                        <a:pt x="95455" y="382081"/>
                        <a:pt x="213985" y="401477"/>
                        <a:pt x="298033" y="341135"/>
                      </a:cubicBezTo>
                      <a:cubicBezTo>
                        <a:pt x="382081" y="280792"/>
                        <a:pt x="401477" y="162263"/>
                        <a:pt x="341135" y="78215"/>
                      </a:cubicBezTo>
                      <a:cubicBezTo>
                        <a:pt x="280792" y="-5834"/>
                        <a:pt x="164418" y="-25229"/>
                        <a:pt x="78215" y="35113"/>
                      </a:cubicBezTo>
                      <a:close/>
                      <a:moveTo>
                        <a:pt x="274327" y="306653"/>
                      </a:moveTo>
                      <a:cubicBezTo>
                        <a:pt x="201054" y="358375"/>
                        <a:pt x="99765" y="341135"/>
                        <a:pt x="48043" y="270017"/>
                      </a:cubicBezTo>
                      <a:cubicBezTo>
                        <a:pt x="-3679" y="196744"/>
                        <a:pt x="13562" y="95455"/>
                        <a:pt x="84680" y="43733"/>
                      </a:cubicBezTo>
                      <a:cubicBezTo>
                        <a:pt x="157953" y="-7989"/>
                        <a:pt x="259241" y="7097"/>
                        <a:pt x="310963" y="80370"/>
                      </a:cubicBezTo>
                      <a:cubicBezTo>
                        <a:pt x="364840" y="153642"/>
                        <a:pt x="347600" y="254931"/>
                        <a:pt x="274327" y="306653"/>
                      </a:cubicBezTo>
                      <a:close/>
                    </a:path>
                  </a:pathLst>
                </a:custGeom>
                <a:solidFill>
                  <a:srgbClr val="C9CACC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87B68B8-D49F-CC78-4151-59960050F173}"/>
                  </a:ext>
                </a:extLst>
              </p:cNvPr>
              <p:cNvSpPr/>
              <p:nvPr/>
            </p:nvSpPr>
            <p:spPr>
              <a:xfrm>
                <a:off x="906363" y="547508"/>
                <a:ext cx="174561" cy="295392"/>
              </a:xfrm>
              <a:custGeom>
                <a:avLst/>
                <a:gdLst>
                  <a:gd name="connsiteX0" fmla="*/ 0 w 174561"/>
                  <a:gd name="connsiteY0" fmla="*/ 207035 h 295392"/>
                  <a:gd name="connsiteX1" fmla="*/ 19396 w 174561"/>
                  <a:gd name="connsiteY1" fmla="*/ 295393 h 295392"/>
                  <a:gd name="connsiteX2" fmla="*/ 36636 w 174561"/>
                  <a:gd name="connsiteY2" fmla="*/ 293238 h 295392"/>
                  <a:gd name="connsiteX3" fmla="*/ 19396 w 174561"/>
                  <a:gd name="connsiteY3" fmla="*/ 194104 h 295392"/>
                  <a:gd name="connsiteX4" fmla="*/ 174562 w 174561"/>
                  <a:gd name="connsiteY4" fmla="*/ 147 h 295392"/>
                  <a:gd name="connsiteX5" fmla="*/ 0 w 174561"/>
                  <a:gd name="connsiteY5" fmla="*/ 207035 h 29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61" h="295392">
                    <a:moveTo>
                      <a:pt x="0" y="207035"/>
                    </a:moveTo>
                    <a:cubicBezTo>
                      <a:pt x="0" y="241516"/>
                      <a:pt x="6465" y="271687"/>
                      <a:pt x="19396" y="295393"/>
                    </a:cubicBezTo>
                    <a:cubicBezTo>
                      <a:pt x="25861" y="295393"/>
                      <a:pt x="30171" y="293238"/>
                      <a:pt x="36636" y="293238"/>
                    </a:cubicBezTo>
                    <a:cubicBezTo>
                      <a:pt x="21551" y="265222"/>
                      <a:pt x="12931" y="230740"/>
                      <a:pt x="19396" y="194104"/>
                    </a:cubicBezTo>
                    <a:cubicBezTo>
                      <a:pt x="38791" y="49714"/>
                      <a:pt x="174562" y="147"/>
                      <a:pt x="174562" y="147"/>
                    </a:cubicBezTo>
                    <a:cubicBezTo>
                      <a:pt x="161631" y="-2008"/>
                      <a:pt x="4310" y="17387"/>
                      <a:pt x="0" y="2070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A6EA100-9BB3-3E17-B7A8-4A34BB0A51C5}"/>
                  </a:ext>
                </a:extLst>
              </p:cNvPr>
              <p:cNvSpPr/>
              <p:nvPr/>
            </p:nvSpPr>
            <p:spPr>
              <a:xfrm>
                <a:off x="942999" y="868762"/>
                <a:ext cx="140080" cy="92668"/>
              </a:xfrm>
              <a:custGeom>
                <a:avLst/>
                <a:gdLst>
                  <a:gd name="connsiteX0" fmla="*/ 0 w 140080"/>
                  <a:gd name="connsiteY0" fmla="*/ 2155 h 92668"/>
                  <a:gd name="connsiteX1" fmla="*/ 140080 w 140080"/>
                  <a:gd name="connsiteY1" fmla="*/ 92669 h 92668"/>
                  <a:gd name="connsiteX2" fmla="*/ 17241 w 140080"/>
                  <a:gd name="connsiteY2" fmla="*/ 0 h 92668"/>
                  <a:gd name="connsiteX3" fmla="*/ 0 w 140080"/>
                  <a:gd name="connsiteY3" fmla="*/ 2155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080" h="92668">
                    <a:moveTo>
                      <a:pt x="0" y="2155"/>
                    </a:moveTo>
                    <a:cubicBezTo>
                      <a:pt x="51722" y="71118"/>
                      <a:pt x="140080" y="92669"/>
                      <a:pt x="140080" y="92669"/>
                    </a:cubicBezTo>
                    <a:cubicBezTo>
                      <a:pt x="122840" y="86203"/>
                      <a:pt x="58187" y="56032"/>
                      <a:pt x="17241" y="0"/>
                    </a:cubicBezTo>
                    <a:cubicBezTo>
                      <a:pt x="10775" y="0"/>
                      <a:pt x="6465" y="0"/>
                      <a:pt x="0" y="2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73" name="Graphic 372">
            <a:extLst>
              <a:ext uri="{FF2B5EF4-FFF2-40B4-BE49-F238E27FC236}">
                <a16:creationId xmlns:a16="http://schemas.microsoft.com/office/drawing/2014/main" id="{6463B7A5-A6EF-B548-46E2-2E1B0D7E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781764" flipH="1">
            <a:off x="9641649" y="1288109"/>
            <a:ext cx="2268708" cy="2618657"/>
          </a:xfrm>
          <a:prstGeom prst="rect">
            <a:avLst/>
          </a:prstGeom>
        </p:spPr>
      </p:pic>
      <p:pic>
        <p:nvPicPr>
          <p:cNvPr id="3" name="Graphic 2">
            <a:hlinkClick r:id="rId7" action="ppaction://hlinksldjump"/>
            <a:extLst>
              <a:ext uri="{FF2B5EF4-FFF2-40B4-BE49-F238E27FC236}">
                <a16:creationId xmlns:a16="http://schemas.microsoft.com/office/drawing/2014/main" id="{01B6401E-529D-B3C4-0B0E-53E73F4A4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18276" y="5405960"/>
            <a:ext cx="1084084" cy="10568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902CE74-482E-B526-05B5-6EDF92BD8F58}"/>
              </a:ext>
            </a:extLst>
          </p:cNvPr>
          <p:cNvGrpSpPr/>
          <p:nvPr/>
        </p:nvGrpSpPr>
        <p:grpSpPr>
          <a:xfrm>
            <a:off x="2138198" y="567442"/>
            <a:ext cx="6348945" cy="2955851"/>
            <a:chOff x="2138198" y="567442"/>
            <a:chExt cx="6348945" cy="295585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F9A392E-522A-D636-5577-18C4845A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38198" y="567442"/>
              <a:ext cx="6348945" cy="29558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7B1149-FE78-F4D7-DA96-94751E20AE0C}"/>
                </a:ext>
              </a:extLst>
            </p:cNvPr>
            <p:cNvSpPr txBox="1"/>
            <p:nvPr/>
          </p:nvSpPr>
          <p:spPr>
            <a:xfrm>
              <a:off x="2336467" y="1202194"/>
              <a:ext cx="57397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  <a:sym typeface="Arial"/>
                </a:rPr>
                <a:t>Trong mặt phẳng Oxy, hình biểu diễn các nghiệm của phương trình -4x + 0y = 12 là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  <a:sym typeface="Arial"/>
                </a:rPr>
                <a:t>đường thẳng trong hình vẽ</a:t>
              </a: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F0C948BC-B26E-5B86-163D-B24CA2FD19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4354" y="3523293"/>
            <a:ext cx="4178207" cy="313056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D0D82B3-282A-4FD8-7ECA-860234142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416" y="3537770"/>
            <a:ext cx="4222552" cy="3116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0349395-1629-E68E-2AEB-AE299B97C6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97402" y="4294823"/>
            <a:ext cx="1068851" cy="801638"/>
          </a:xfrm>
          <a:prstGeom prst="rect">
            <a:avLst/>
          </a:prstGeom>
        </p:spPr>
      </p:pic>
      <p:grpSp>
        <p:nvGrpSpPr>
          <p:cNvPr id="8" name="Graphic 8">
            <a:extLst>
              <a:ext uri="{FF2B5EF4-FFF2-40B4-BE49-F238E27FC236}">
                <a16:creationId xmlns:a16="http://schemas.microsoft.com/office/drawing/2014/main" id="{E230C26A-3B7E-AE26-FAA0-435D0AC0E2BD}"/>
              </a:ext>
            </a:extLst>
          </p:cNvPr>
          <p:cNvGrpSpPr/>
          <p:nvPr/>
        </p:nvGrpSpPr>
        <p:grpSpPr>
          <a:xfrm>
            <a:off x="3902139" y="4234612"/>
            <a:ext cx="750211" cy="764866"/>
            <a:chOff x="4192532" y="4285881"/>
            <a:chExt cx="1053408" cy="107398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C56582-B6A9-1DEB-6FD7-19482988ED03}"/>
                </a:ext>
              </a:extLst>
            </p:cNvPr>
            <p:cNvSpPr/>
            <p:nvPr/>
          </p:nvSpPr>
          <p:spPr>
            <a:xfrm>
              <a:off x="4192532" y="4305887"/>
              <a:ext cx="1053408" cy="1053980"/>
            </a:xfrm>
            <a:custGeom>
              <a:avLst/>
              <a:gdLst>
                <a:gd name="connsiteX0" fmla="*/ 1017400 w 1053408"/>
                <a:gd name="connsiteY0" fmla="*/ 694461 h 1053980"/>
                <a:gd name="connsiteX1" fmla="*/ 850500 w 1053408"/>
                <a:gd name="connsiteY1" fmla="*/ 526419 h 1053980"/>
                <a:gd name="connsiteX2" fmla="*/ 1017400 w 1053408"/>
                <a:gd name="connsiteY2" fmla="*/ 359519 h 1053980"/>
                <a:gd name="connsiteX3" fmla="*/ 1017400 w 1053408"/>
                <a:gd name="connsiteY3" fmla="*/ 186904 h 1053980"/>
                <a:gd name="connsiteX4" fmla="*/ 866504 w 1053408"/>
                <a:gd name="connsiteY4" fmla="*/ 36009 h 1053980"/>
                <a:gd name="connsiteX5" fmla="*/ 780769 w 1053408"/>
                <a:gd name="connsiteY5" fmla="*/ 572 h 1053980"/>
                <a:gd name="connsiteX6" fmla="*/ 693889 w 1053408"/>
                <a:gd name="connsiteY6" fmla="*/ 36009 h 1053980"/>
                <a:gd name="connsiteX7" fmla="*/ 526990 w 1053408"/>
                <a:gd name="connsiteY7" fmla="*/ 202908 h 1053980"/>
                <a:gd name="connsiteX8" fmla="*/ 358948 w 1053408"/>
                <a:gd name="connsiteY8" fmla="*/ 36009 h 1053980"/>
                <a:gd name="connsiteX9" fmla="*/ 186333 w 1053408"/>
                <a:gd name="connsiteY9" fmla="*/ 36009 h 1053980"/>
                <a:gd name="connsiteX10" fmla="*/ 35438 w 1053408"/>
                <a:gd name="connsiteY10" fmla="*/ 186904 h 1053980"/>
                <a:gd name="connsiteX11" fmla="*/ 0 w 1053408"/>
                <a:gd name="connsiteY11" fmla="*/ 272640 h 1053980"/>
                <a:gd name="connsiteX12" fmla="*/ 35438 w 1053408"/>
                <a:gd name="connsiteY12" fmla="*/ 359519 h 1053980"/>
                <a:gd name="connsiteX13" fmla="*/ 202337 w 1053408"/>
                <a:gd name="connsiteY13" fmla="*/ 526419 h 1053980"/>
                <a:gd name="connsiteX14" fmla="*/ 35438 w 1053408"/>
                <a:gd name="connsiteY14" fmla="*/ 694461 h 1053980"/>
                <a:gd name="connsiteX15" fmla="*/ 0 w 1053408"/>
                <a:gd name="connsiteY15" fmla="*/ 781340 h 1053980"/>
                <a:gd name="connsiteX16" fmla="*/ 35438 w 1053408"/>
                <a:gd name="connsiteY16" fmla="*/ 867076 h 1053980"/>
                <a:gd name="connsiteX17" fmla="*/ 186333 w 1053408"/>
                <a:gd name="connsiteY17" fmla="*/ 1017971 h 1053980"/>
                <a:gd name="connsiteX18" fmla="*/ 358948 w 1053408"/>
                <a:gd name="connsiteY18" fmla="*/ 1017971 h 1053980"/>
                <a:gd name="connsiteX19" fmla="*/ 525847 w 1053408"/>
                <a:gd name="connsiteY19" fmla="*/ 851072 h 1053980"/>
                <a:gd name="connsiteX20" fmla="*/ 692746 w 1053408"/>
                <a:gd name="connsiteY20" fmla="*/ 1017971 h 1053980"/>
                <a:gd name="connsiteX21" fmla="*/ 778482 w 1053408"/>
                <a:gd name="connsiteY21" fmla="*/ 1053409 h 1053980"/>
                <a:gd name="connsiteX22" fmla="*/ 864218 w 1053408"/>
                <a:gd name="connsiteY22" fmla="*/ 1017971 h 1053980"/>
                <a:gd name="connsiteX23" fmla="*/ 1017400 w 1053408"/>
                <a:gd name="connsiteY23" fmla="*/ 867076 h 1053980"/>
                <a:gd name="connsiteX24" fmla="*/ 1052837 w 1053408"/>
                <a:gd name="connsiteY24" fmla="*/ 781340 h 1053980"/>
                <a:gd name="connsiteX25" fmla="*/ 1017400 w 1053408"/>
                <a:gd name="connsiteY25" fmla="*/ 694461 h 10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3408" h="1053980">
                  <a:moveTo>
                    <a:pt x="1017400" y="694461"/>
                  </a:moveTo>
                  <a:lnTo>
                    <a:pt x="850500" y="526419"/>
                  </a:lnTo>
                  <a:lnTo>
                    <a:pt x="1017400" y="359519"/>
                  </a:lnTo>
                  <a:cubicBezTo>
                    <a:pt x="1065412" y="311507"/>
                    <a:pt x="1065412" y="234916"/>
                    <a:pt x="1017400" y="186904"/>
                  </a:cubicBezTo>
                  <a:lnTo>
                    <a:pt x="866504" y="36009"/>
                  </a:lnTo>
                  <a:cubicBezTo>
                    <a:pt x="843642" y="13146"/>
                    <a:pt x="812777" y="572"/>
                    <a:pt x="780769" y="572"/>
                  </a:cubicBezTo>
                  <a:cubicBezTo>
                    <a:pt x="747617" y="572"/>
                    <a:pt x="717895" y="13146"/>
                    <a:pt x="693889" y="36009"/>
                  </a:cubicBezTo>
                  <a:lnTo>
                    <a:pt x="526990" y="202908"/>
                  </a:lnTo>
                  <a:lnTo>
                    <a:pt x="358948" y="36009"/>
                  </a:lnTo>
                  <a:cubicBezTo>
                    <a:pt x="310936" y="-12003"/>
                    <a:pt x="234345" y="-12003"/>
                    <a:pt x="186333" y="36009"/>
                  </a:cubicBezTo>
                  <a:lnTo>
                    <a:pt x="35438" y="186904"/>
                  </a:lnTo>
                  <a:cubicBezTo>
                    <a:pt x="12575" y="209767"/>
                    <a:pt x="0" y="240632"/>
                    <a:pt x="0" y="272640"/>
                  </a:cubicBezTo>
                  <a:cubicBezTo>
                    <a:pt x="0" y="305792"/>
                    <a:pt x="12575" y="335513"/>
                    <a:pt x="35438" y="359519"/>
                  </a:cubicBezTo>
                  <a:lnTo>
                    <a:pt x="202337" y="526419"/>
                  </a:lnTo>
                  <a:lnTo>
                    <a:pt x="35438" y="694461"/>
                  </a:lnTo>
                  <a:cubicBezTo>
                    <a:pt x="12575" y="717324"/>
                    <a:pt x="0" y="748189"/>
                    <a:pt x="0" y="781340"/>
                  </a:cubicBezTo>
                  <a:cubicBezTo>
                    <a:pt x="0" y="814491"/>
                    <a:pt x="12575" y="844213"/>
                    <a:pt x="35438" y="867076"/>
                  </a:cubicBezTo>
                  <a:lnTo>
                    <a:pt x="186333" y="1017971"/>
                  </a:lnTo>
                  <a:cubicBezTo>
                    <a:pt x="234345" y="1065983"/>
                    <a:pt x="310936" y="1065983"/>
                    <a:pt x="358948" y="1017971"/>
                  </a:cubicBezTo>
                  <a:lnTo>
                    <a:pt x="525847" y="851072"/>
                  </a:lnTo>
                  <a:lnTo>
                    <a:pt x="692746" y="1017971"/>
                  </a:lnTo>
                  <a:cubicBezTo>
                    <a:pt x="715609" y="1040834"/>
                    <a:pt x="746474" y="1053409"/>
                    <a:pt x="778482" y="1053409"/>
                  </a:cubicBezTo>
                  <a:cubicBezTo>
                    <a:pt x="811633" y="1053409"/>
                    <a:pt x="841355" y="1040834"/>
                    <a:pt x="864218" y="1017971"/>
                  </a:cubicBezTo>
                  <a:lnTo>
                    <a:pt x="1017400" y="867076"/>
                  </a:lnTo>
                  <a:cubicBezTo>
                    <a:pt x="1040263" y="844213"/>
                    <a:pt x="1052837" y="813348"/>
                    <a:pt x="1052837" y="781340"/>
                  </a:cubicBezTo>
                  <a:cubicBezTo>
                    <a:pt x="1053980" y="748189"/>
                    <a:pt x="1041406" y="717324"/>
                    <a:pt x="1017400" y="694461"/>
                  </a:cubicBezTo>
                  <a:close/>
                </a:path>
              </a:pathLst>
            </a:custGeom>
            <a:solidFill>
              <a:srgbClr val="AB1B26"/>
            </a:soli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D7EA3E-E0B7-F9EF-C073-EB5D53190748}"/>
                </a:ext>
              </a:extLst>
            </p:cNvPr>
            <p:cNvSpPr/>
            <p:nvPr/>
          </p:nvSpPr>
          <p:spPr>
            <a:xfrm>
              <a:off x="4222253" y="4285881"/>
              <a:ext cx="994536" cy="994535"/>
            </a:xfrm>
            <a:custGeom>
              <a:avLst/>
              <a:gdLst>
                <a:gd name="connsiteX0" fmla="*/ 967101 w 994536"/>
                <a:gd name="connsiteY0" fmla="*/ 685887 h 994536"/>
                <a:gd name="connsiteX1" fmla="*/ 778482 w 994536"/>
                <a:gd name="connsiteY1" fmla="*/ 497268 h 994536"/>
                <a:gd name="connsiteX2" fmla="*/ 967101 w 994536"/>
                <a:gd name="connsiteY2" fmla="*/ 308649 h 994536"/>
                <a:gd name="connsiteX3" fmla="*/ 967101 w 994536"/>
                <a:gd name="connsiteY3" fmla="*/ 178331 h 994536"/>
                <a:gd name="connsiteX4" fmla="*/ 816206 w 994536"/>
                <a:gd name="connsiteY4" fmla="*/ 27435 h 994536"/>
                <a:gd name="connsiteX5" fmla="*/ 685887 w 994536"/>
                <a:gd name="connsiteY5" fmla="*/ 27435 h 994536"/>
                <a:gd name="connsiteX6" fmla="*/ 497268 w 994536"/>
                <a:gd name="connsiteY6" fmla="*/ 216055 h 994536"/>
                <a:gd name="connsiteX7" fmla="*/ 308649 w 994536"/>
                <a:gd name="connsiteY7" fmla="*/ 27435 h 994536"/>
                <a:gd name="connsiteX8" fmla="*/ 178331 w 994536"/>
                <a:gd name="connsiteY8" fmla="*/ 27435 h 994536"/>
                <a:gd name="connsiteX9" fmla="*/ 27435 w 994536"/>
                <a:gd name="connsiteY9" fmla="*/ 178331 h 994536"/>
                <a:gd name="connsiteX10" fmla="*/ 27435 w 994536"/>
                <a:gd name="connsiteY10" fmla="*/ 308649 h 994536"/>
                <a:gd name="connsiteX11" fmla="*/ 216055 w 994536"/>
                <a:gd name="connsiteY11" fmla="*/ 497268 h 994536"/>
                <a:gd name="connsiteX12" fmla="*/ 27435 w 994536"/>
                <a:gd name="connsiteY12" fmla="*/ 685887 h 994536"/>
                <a:gd name="connsiteX13" fmla="*/ 27435 w 994536"/>
                <a:gd name="connsiteY13" fmla="*/ 816206 h 994536"/>
                <a:gd name="connsiteX14" fmla="*/ 178331 w 994536"/>
                <a:gd name="connsiteY14" fmla="*/ 967101 h 994536"/>
                <a:gd name="connsiteX15" fmla="*/ 308649 w 994536"/>
                <a:gd name="connsiteY15" fmla="*/ 967101 h 994536"/>
                <a:gd name="connsiteX16" fmla="*/ 497268 w 994536"/>
                <a:gd name="connsiteY16" fmla="*/ 778482 h 994536"/>
                <a:gd name="connsiteX17" fmla="*/ 685887 w 994536"/>
                <a:gd name="connsiteY17" fmla="*/ 967101 h 994536"/>
                <a:gd name="connsiteX18" fmla="*/ 816206 w 994536"/>
                <a:gd name="connsiteY18" fmla="*/ 967101 h 994536"/>
                <a:gd name="connsiteX19" fmla="*/ 967101 w 994536"/>
                <a:gd name="connsiteY19" fmla="*/ 816206 h 994536"/>
                <a:gd name="connsiteX20" fmla="*/ 967101 w 994536"/>
                <a:gd name="connsiteY20" fmla="*/ 685887 h 9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536" h="994536">
                  <a:moveTo>
                    <a:pt x="967101" y="685887"/>
                  </a:moveTo>
                  <a:lnTo>
                    <a:pt x="778482" y="497268"/>
                  </a:lnTo>
                  <a:lnTo>
                    <a:pt x="967101" y="308649"/>
                  </a:lnTo>
                  <a:cubicBezTo>
                    <a:pt x="1003682" y="272069"/>
                    <a:pt x="1003682" y="213768"/>
                    <a:pt x="967101" y="178331"/>
                  </a:cubicBezTo>
                  <a:lnTo>
                    <a:pt x="816206" y="27435"/>
                  </a:lnTo>
                  <a:cubicBezTo>
                    <a:pt x="779625" y="-9145"/>
                    <a:pt x="721325" y="-9145"/>
                    <a:pt x="685887" y="27435"/>
                  </a:cubicBezTo>
                  <a:lnTo>
                    <a:pt x="497268" y="216055"/>
                  </a:lnTo>
                  <a:lnTo>
                    <a:pt x="308649" y="27435"/>
                  </a:lnTo>
                  <a:cubicBezTo>
                    <a:pt x="272069" y="-9145"/>
                    <a:pt x="213768" y="-9145"/>
                    <a:pt x="178331" y="27435"/>
                  </a:cubicBezTo>
                  <a:lnTo>
                    <a:pt x="27435" y="178331"/>
                  </a:lnTo>
                  <a:cubicBezTo>
                    <a:pt x="-9145" y="213768"/>
                    <a:pt x="-9145" y="272069"/>
                    <a:pt x="27435" y="308649"/>
                  </a:cubicBezTo>
                  <a:lnTo>
                    <a:pt x="216055" y="497268"/>
                  </a:lnTo>
                  <a:lnTo>
                    <a:pt x="27435" y="685887"/>
                  </a:lnTo>
                  <a:cubicBezTo>
                    <a:pt x="-9145" y="722468"/>
                    <a:pt x="-9145" y="780769"/>
                    <a:pt x="27435" y="816206"/>
                  </a:cubicBezTo>
                  <a:lnTo>
                    <a:pt x="178331" y="967101"/>
                  </a:lnTo>
                  <a:cubicBezTo>
                    <a:pt x="214911" y="1003682"/>
                    <a:pt x="273212" y="1003682"/>
                    <a:pt x="308649" y="967101"/>
                  </a:cubicBezTo>
                  <a:lnTo>
                    <a:pt x="497268" y="778482"/>
                  </a:lnTo>
                  <a:lnTo>
                    <a:pt x="685887" y="967101"/>
                  </a:lnTo>
                  <a:cubicBezTo>
                    <a:pt x="722468" y="1003682"/>
                    <a:pt x="780769" y="1003682"/>
                    <a:pt x="816206" y="967101"/>
                  </a:cubicBezTo>
                  <a:lnTo>
                    <a:pt x="967101" y="816206"/>
                  </a:lnTo>
                  <a:cubicBezTo>
                    <a:pt x="1002539" y="779625"/>
                    <a:pt x="1003682" y="721325"/>
                    <a:pt x="967101" y="685887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AA5C986B-D89E-CF64-7C1E-C5C18C5AB78D}"/>
              </a:ext>
            </a:extLst>
          </p:cNvPr>
          <p:cNvCxnSpPr>
            <a:cxnSpLocks/>
          </p:cNvCxnSpPr>
          <p:nvPr/>
        </p:nvCxnSpPr>
        <p:spPr>
          <a:xfrm>
            <a:off x="857593" y="5462075"/>
            <a:ext cx="296621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DA259B53-9F50-8073-EA3B-1EEA6B28A56A}"/>
              </a:ext>
            </a:extLst>
          </p:cNvPr>
          <p:cNvCxnSpPr>
            <a:cxnSpLocks/>
          </p:cNvCxnSpPr>
          <p:nvPr/>
        </p:nvCxnSpPr>
        <p:spPr>
          <a:xfrm flipV="1">
            <a:off x="1799919" y="4042710"/>
            <a:ext cx="0" cy="183764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57FEB82A-3E4D-91E0-E0F3-F7082182E0FD}"/>
              </a:ext>
            </a:extLst>
          </p:cNvPr>
          <p:cNvCxnSpPr>
            <a:cxnSpLocks/>
          </p:cNvCxnSpPr>
          <p:nvPr/>
        </p:nvCxnSpPr>
        <p:spPr>
          <a:xfrm flipH="1">
            <a:off x="804772" y="4867826"/>
            <a:ext cx="2756090" cy="0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07F4203-C96C-146F-3E76-4BF44D7840C0}"/>
              </a:ext>
            </a:extLst>
          </p:cNvPr>
          <p:cNvSpPr txBox="1"/>
          <p:nvPr/>
        </p:nvSpPr>
        <p:spPr>
          <a:xfrm>
            <a:off x="1836980" y="3866263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C096AA9-AF30-40A8-3073-F4C8681C1FBC}"/>
              </a:ext>
            </a:extLst>
          </p:cNvPr>
          <p:cNvSpPr txBox="1"/>
          <p:nvPr/>
        </p:nvSpPr>
        <p:spPr>
          <a:xfrm>
            <a:off x="3461996" y="538791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F7A7C01-7992-E614-7850-1A648B52F4BE}"/>
              </a:ext>
            </a:extLst>
          </p:cNvPr>
          <p:cNvSpPr txBox="1"/>
          <p:nvPr/>
        </p:nvSpPr>
        <p:spPr>
          <a:xfrm>
            <a:off x="1356878" y="543205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3C59301-202F-B4D5-2106-DF97F78E80CA}"/>
              </a:ext>
            </a:extLst>
          </p:cNvPr>
          <p:cNvSpPr txBox="1"/>
          <p:nvPr/>
        </p:nvSpPr>
        <p:spPr>
          <a:xfrm>
            <a:off x="2614276" y="4407921"/>
            <a:ext cx="1071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7030A0"/>
                </a:solidFill>
                <a:latin typeface="#9Slide03 Nanami Rounded Light" pitchFamily="2" charset="0"/>
              </a:rPr>
              <a:t>y = 2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8BA2CBD-E207-53C9-B321-8C9E34096CE8}"/>
              </a:ext>
            </a:extLst>
          </p:cNvPr>
          <p:cNvSpPr txBox="1"/>
          <p:nvPr/>
        </p:nvSpPr>
        <p:spPr>
          <a:xfrm>
            <a:off x="1791953" y="4443834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2</a:t>
            </a: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60319A89-17DC-6350-C991-98D9F9FA2E99}"/>
              </a:ext>
            </a:extLst>
          </p:cNvPr>
          <p:cNvCxnSpPr>
            <a:cxnSpLocks/>
          </p:cNvCxnSpPr>
          <p:nvPr/>
        </p:nvCxnSpPr>
        <p:spPr>
          <a:xfrm>
            <a:off x="5667375" y="4982647"/>
            <a:ext cx="281327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9CF3CA2E-6F6D-09FB-B648-CD8178AC9530}"/>
              </a:ext>
            </a:extLst>
          </p:cNvPr>
          <p:cNvCxnSpPr>
            <a:cxnSpLocks/>
          </p:cNvCxnSpPr>
          <p:nvPr/>
        </p:nvCxnSpPr>
        <p:spPr>
          <a:xfrm flipV="1">
            <a:off x="7668427" y="4141486"/>
            <a:ext cx="0" cy="168232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5AEB989E-7103-AC2A-99BB-16516F202298}"/>
              </a:ext>
            </a:extLst>
          </p:cNvPr>
          <p:cNvCxnSpPr>
            <a:cxnSpLocks/>
          </p:cNvCxnSpPr>
          <p:nvPr/>
        </p:nvCxnSpPr>
        <p:spPr>
          <a:xfrm flipV="1">
            <a:off x="6423328" y="4206468"/>
            <a:ext cx="0" cy="158601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800FECB1-FCA1-9227-CEF2-CD686F822797}"/>
              </a:ext>
            </a:extLst>
          </p:cNvPr>
          <p:cNvSpPr txBox="1"/>
          <p:nvPr/>
        </p:nvSpPr>
        <p:spPr>
          <a:xfrm>
            <a:off x="7719583" y="398874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DA05849-EF9A-FEFA-DBC1-D824FDB2DA95}"/>
              </a:ext>
            </a:extLst>
          </p:cNvPr>
          <p:cNvSpPr txBox="1"/>
          <p:nvPr/>
        </p:nvSpPr>
        <p:spPr>
          <a:xfrm>
            <a:off x="8173890" y="493627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4EEDCA94-03E5-B400-C78E-3F409149A485}"/>
              </a:ext>
            </a:extLst>
          </p:cNvPr>
          <p:cNvSpPr txBox="1"/>
          <p:nvPr/>
        </p:nvSpPr>
        <p:spPr>
          <a:xfrm>
            <a:off x="7253069" y="499174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BCF2BD4-B039-8471-1AC1-225C5E6FD6CC}"/>
              </a:ext>
            </a:extLst>
          </p:cNvPr>
          <p:cNvSpPr txBox="1"/>
          <p:nvPr/>
        </p:nvSpPr>
        <p:spPr>
          <a:xfrm>
            <a:off x="5400771" y="5356936"/>
            <a:ext cx="1071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x = -3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B18B4CA-22D2-50EE-72EE-50D63A5F4E79}"/>
              </a:ext>
            </a:extLst>
          </p:cNvPr>
          <p:cNvSpPr txBox="1"/>
          <p:nvPr/>
        </p:nvSpPr>
        <p:spPr>
          <a:xfrm>
            <a:off x="6371286" y="4515775"/>
            <a:ext cx="5633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8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649D9A-E6B7-7C0D-0DC7-1EE896B57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08423" cy="6858000"/>
          </a:xfrm>
          <a:prstGeom prst="rect">
            <a:avLst/>
          </a:prstGeom>
        </p:spPr>
      </p:pic>
      <p:grpSp>
        <p:nvGrpSpPr>
          <p:cNvPr id="96" name="Graphic 8">
            <a:extLst>
              <a:ext uri="{FF2B5EF4-FFF2-40B4-BE49-F238E27FC236}">
                <a16:creationId xmlns:a16="http://schemas.microsoft.com/office/drawing/2014/main" id="{DF9AB335-4EA4-0785-9C4A-56D793EA4A97}"/>
              </a:ext>
            </a:extLst>
          </p:cNvPr>
          <p:cNvGrpSpPr/>
          <p:nvPr/>
        </p:nvGrpSpPr>
        <p:grpSpPr>
          <a:xfrm rot="6079080">
            <a:off x="418687" y="298564"/>
            <a:ext cx="1465903" cy="1711092"/>
            <a:chOff x="669365" y="207152"/>
            <a:chExt cx="1933047" cy="2256371"/>
          </a:xfrm>
        </p:grpSpPr>
        <p:grpSp>
          <p:nvGrpSpPr>
            <p:cNvPr id="97" name="Graphic 8">
              <a:extLst>
                <a:ext uri="{FF2B5EF4-FFF2-40B4-BE49-F238E27FC236}">
                  <a16:creationId xmlns:a16="http://schemas.microsoft.com/office/drawing/2014/main" id="{26B542F5-6AAF-6880-D7AF-97BA074D2C22}"/>
                </a:ext>
              </a:extLst>
            </p:cNvPr>
            <p:cNvGrpSpPr/>
            <p:nvPr/>
          </p:nvGrpSpPr>
          <p:grpSpPr>
            <a:xfrm>
              <a:off x="669365" y="207152"/>
              <a:ext cx="1933047" cy="2256371"/>
              <a:chOff x="669365" y="207152"/>
              <a:chExt cx="1933047" cy="2256371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7B5C9D0-333E-C8BE-5FE7-23646F1EDB6D}"/>
                  </a:ext>
                </a:extLst>
              </p:cNvPr>
              <p:cNvSpPr/>
              <p:nvPr/>
            </p:nvSpPr>
            <p:spPr>
              <a:xfrm>
                <a:off x="1075927" y="1110131"/>
                <a:ext cx="627816" cy="1336151"/>
              </a:xfrm>
              <a:custGeom>
                <a:avLst/>
                <a:gdLst>
                  <a:gd name="connsiteX0" fmla="*/ 108441 w 627816"/>
                  <a:gd name="connsiteY0" fmla="*/ 0 h 1336151"/>
                  <a:gd name="connsiteX1" fmla="*/ 367051 w 627816"/>
                  <a:gd name="connsiteY1" fmla="*/ 1336151 h 1336151"/>
                  <a:gd name="connsiteX2" fmla="*/ 390757 w 627816"/>
                  <a:gd name="connsiteY2" fmla="*/ 1318910 h 1336151"/>
                  <a:gd name="connsiteX3" fmla="*/ 513597 w 627816"/>
                  <a:gd name="connsiteY3" fmla="*/ 674541 h 1336151"/>
                  <a:gd name="connsiteX4" fmla="*/ 627816 w 627816"/>
                  <a:gd name="connsiteY4" fmla="*/ 584027 h 1336151"/>
                  <a:gd name="connsiteX5" fmla="*/ 108441 w 627816"/>
                  <a:gd name="connsiteY5" fmla="*/ 0 h 133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816" h="1336151">
                    <a:moveTo>
                      <a:pt x="108441" y="0"/>
                    </a:moveTo>
                    <a:cubicBezTo>
                      <a:pt x="108441" y="0"/>
                      <a:pt x="-262233" y="461188"/>
                      <a:pt x="367051" y="1336151"/>
                    </a:cubicBezTo>
                    <a:lnTo>
                      <a:pt x="390757" y="1318910"/>
                    </a:lnTo>
                    <a:lnTo>
                      <a:pt x="513597" y="674541"/>
                    </a:lnTo>
                    <a:lnTo>
                      <a:pt x="627816" y="584027"/>
                    </a:lnTo>
                    <a:lnTo>
                      <a:pt x="108441" y="0"/>
                    </a:lnTo>
                    <a:close/>
                  </a:path>
                </a:pathLst>
              </a:custGeom>
              <a:solidFill>
                <a:srgbClr val="EB5542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9" name="Graphic 8">
                <a:extLst>
                  <a:ext uri="{FF2B5EF4-FFF2-40B4-BE49-F238E27FC236}">
                    <a16:creationId xmlns:a16="http://schemas.microsoft.com/office/drawing/2014/main" id="{454AAA44-4D50-79E2-EDF8-F404141FDC2D}"/>
                  </a:ext>
                </a:extLst>
              </p:cNvPr>
              <p:cNvGrpSpPr/>
              <p:nvPr/>
            </p:nvGrpSpPr>
            <p:grpSpPr>
              <a:xfrm>
                <a:off x="1066147" y="1092890"/>
                <a:ext cx="654836" cy="1370632"/>
                <a:chOff x="1066147" y="1092890"/>
                <a:chExt cx="654836" cy="1370632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71731AA-26AF-4094-6C53-F205CCFB5A83}"/>
                    </a:ext>
                  </a:extLst>
                </p:cNvPr>
                <p:cNvSpPr/>
                <p:nvPr/>
              </p:nvSpPr>
              <p:spPr>
                <a:xfrm>
                  <a:off x="1075927" y="1110131"/>
                  <a:ext cx="627816" cy="1336151"/>
                </a:xfrm>
                <a:custGeom>
                  <a:avLst/>
                  <a:gdLst>
                    <a:gd name="connsiteX0" fmla="*/ 108441 w 627816"/>
                    <a:gd name="connsiteY0" fmla="*/ 0 h 1336151"/>
                    <a:gd name="connsiteX1" fmla="*/ 367051 w 627816"/>
                    <a:gd name="connsiteY1" fmla="*/ 1336151 h 1336151"/>
                    <a:gd name="connsiteX2" fmla="*/ 390757 w 627816"/>
                    <a:gd name="connsiteY2" fmla="*/ 1318910 h 1336151"/>
                    <a:gd name="connsiteX3" fmla="*/ 513597 w 627816"/>
                    <a:gd name="connsiteY3" fmla="*/ 674541 h 1336151"/>
                    <a:gd name="connsiteX4" fmla="*/ 627816 w 627816"/>
                    <a:gd name="connsiteY4" fmla="*/ 584027 h 1336151"/>
                    <a:gd name="connsiteX5" fmla="*/ 108441 w 627816"/>
                    <a:gd name="connsiteY5" fmla="*/ 0 h 1336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7816" h="1336151">
                      <a:moveTo>
                        <a:pt x="108441" y="0"/>
                      </a:moveTo>
                      <a:cubicBezTo>
                        <a:pt x="108441" y="0"/>
                        <a:pt x="-262233" y="461188"/>
                        <a:pt x="367051" y="1336151"/>
                      </a:cubicBezTo>
                      <a:lnTo>
                        <a:pt x="390757" y="1318910"/>
                      </a:lnTo>
                      <a:lnTo>
                        <a:pt x="513597" y="674541"/>
                      </a:lnTo>
                      <a:lnTo>
                        <a:pt x="627816" y="584027"/>
                      </a:lnTo>
                      <a:lnTo>
                        <a:pt x="108441" y="0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EB81F6CF-527F-ED42-14D7-DB34681BD7CC}"/>
                    </a:ext>
                  </a:extLst>
                </p:cNvPr>
                <p:cNvSpPr/>
                <p:nvPr/>
              </p:nvSpPr>
              <p:spPr>
                <a:xfrm>
                  <a:off x="1066147" y="1092890"/>
                  <a:ext cx="654836" cy="1370632"/>
                </a:xfrm>
                <a:custGeom>
                  <a:avLst/>
                  <a:gdLst>
                    <a:gd name="connsiteX0" fmla="*/ 374676 w 654836"/>
                    <a:gd name="connsiteY0" fmla="*/ 1370632 h 1370632"/>
                    <a:gd name="connsiteX1" fmla="*/ 368211 w 654836"/>
                    <a:gd name="connsiteY1" fmla="*/ 1362012 h 1370632"/>
                    <a:gd name="connsiteX2" fmla="*/ 1847 w 654836"/>
                    <a:gd name="connsiteY2" fmla="*/ 357744 h 1370632"/>
                    <a:gd name="connsiteX3" fmla="*/ 111756 w 654836"/>
                    <a:gd name="connsiteY3" fmla="*/ 10775 h 1370632"/>
                    <a:gd name="connsiteX4" fmla="*/ 120376 w 654836"/>
                    <a:gd name="connsiteY4" fmla="*/ 0 h 1370632"/>
                    <a:gd name="connsiteX5" fmla="*/ 654837 w 654836"/>
                    <a:gd name="connsiteY5" fmla="*/ 601268 h 1370632"/>
                    <a:gd name="connsiteX6" fmla="*/ 534152 w 654836"/>
                    <a:gd name="connsiteY6" fmla="*/ 698247 h 1370632"/>
                    <a:gd name="connsiteX7" fmla="*/ 411313 w 654836"/>
                    <a:gd name="connsiteY7" fmla="*/ 1342616 h 1370632"/>
                    <a:gd name="connsiteX8" fmla="*/ 374676 w 654836"/>
                    <a:gd name="connsiteY8" fmla="*/ 1370632 h 1370632"/>
                    <a:gd name="connsiteX9" fmla="*/ 120376 w 654836"/>
                    <a:gd name="connsiteY9" fmla="*/ 34481 h 1370632"/>
                    <a:gd name="connsiteX10" fmla="*/ 378986 w 654836"/>
                    <a:gd name="connsiteY10" fmla="*/ 1338306 h 1370632"/>
                    <a:gd name="connsiteX11" fmla="*/ 389762 w 654836"/>
                    <a:gd name="connsiteY11" fmla="*/ 1329686 h 1370632"/>
                    <a:gd name="connsiteX12" fmla="*/ 512601 w 654836"/>
                    <a:gd name="connsiteY12" fmla="*/ 687471 h 1370632"/>
                    <a:gd name="connsiteX13" fmla="*/ 622511 w 654836"/>
                    <a:gd name="connsiteY13" fmla="*/ 599113 h 1370632"/>
                    <a:gd name="connsiteX14" fmla="*/ 120376 w 654836"/>
                    <a:gd name="connsiteY14" fmla="*/ 34481 h 137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4836" h="1370632">
                      <a:moveTo>
                        <a:pt x="374676" y="1370632"/>
                      </a:moveTo>
                      <a:lnTo>
                        <a:pt x="368211" y="1362012"/>
                      </a:lnTo>
                      <a:cubicBezTo>
                        <a:pt x="187184" y="1112022"/>
                        <a:pt x="-21859" y="732728"/>
                        <a:pt x="1847" y="357744"/>
                      </a:cubicBezTo>
                      <a:cubicBezTo>
                        <a:pt x="16932" y="131460"/>
                        <a:pt x="107446" y="17241"/>
                        <a:pt x="111756" y="10775"/>
                      </a:cubicBezTo>
                      <a:lnTo>
                        <a:pt x="120376" y="0"/>
                      </a:lnTo>
                      <a:lnTo>
                        <a:pt x="654837" y="601268"/>
                      </a:lnTo>
                      <a:lnTo>
                        <a:pt x="534152" y="698247"/>
                      </a:lnTo>
                      <a:lnTo>
                        <a:pt x="411313" y="1342616"/>
                      </a:lnTo>
                      <a:lnTo>
                        <a:pt x="374676" y="1370632"/>
                      </a:lnTo>
                      <a:close/>
                      <a:moveTo>
                        <a:pt x="120376" y="34481"/>
                      </a:moveTo>
                      <a:cubicBezTo>
                        <a:pt x="72965" y="107754"/>
                        <a:pt x="-177025" y="558166"/>
                        <a:pt x="378986" y="1338306"/>
                      </a:cubicBezTo>
                      <a:lnTo>
                        <a:pt x="389762" y="1329686"/>
                      </a:lnTo>
                      <a:lnTo>
                        <a:pt x="512601" y="687471"/>
                      </a:lnTo>
                      <a:lnTo>
                        <a:pt x="622511" y="599113"/>
                      </a:lnTo>
                      <a:lnTo>
                        <a:pt x="120376" y="34481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CB1C7F3-ABA4-216B-A457-45D57938B927}"/>
                  </a:ext>
                </a:extLst>
              </p:cNvPr>
              <p:cNvSpPr/>
              <p:nvPr/>
            </p:nvSpPr>
            <p:spPr>
              <a:xfrm>
                <a:off x="1076614" y="1110131"/>
                <a:ext cx="627128" cy="1327530"/>
              </a:xfrm>
              <a:custGeom>
                <a:avLst/>
                <a:gdLst>
                  <a:gd name="connsiteX0" fmla="*/ 107754 w 627128"/>
                  <a:gd name="connsiteY0" fmla="*/ 0 h 1327530"/>
                  <a:gd name="connsiteX1" fmla="*/ 0 w 627128"/>
                  <a:gd name="connsiteY1" fmla="*/ 368519 h 1327530"/>
                  <a:gd name="connsiteX2" fmla="*/ 53877 w 627128"/>
                  <a:gd name="connsiteY2" fmla="*/ 329728 h 1327530"/>
                  <a:gd name="connsiteX3" fmla="*/ 379295 w 627128"/>
                  <a:gd name="connsiteY3" fmla="*/ 1327531 h 1327530"/>
                  <a:gd name="connsiteX4" fmla="*/ 510754 w 627128"/>
                  <a:gd name="connsiteY4" fmla="*/ 676696 h 1327530"/>
                  <a:gd name="connsiteX5" fmla="*/ 627129 w 627128"/>
                  <a:gd name="connsiteY5" fmla="*/ 584027 h 1327530"/>
                  <a:gd name="connsiteX6" fmla="*/ 107754 w 627128"/>
                  <a:gd name="connsiteY6" fmla="*/ 0 h 132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7128" h="1327530">
                    <a:moveTo>
                      <a:pt x="107754" y="0"/>
                    </a:moveTo>
                    <a:cubicBezTo>
                      <a:pt x="107754" y="0"/>
                      <a:pt x="6465" y="124995"/>
                      <a:pt x="0" y="368519"/>
                    </a:cubicBezTo>
                    <a:cubicBezTo>
                      <a:pt x="8620" y="344813"/>
                      <a:pt x="53877" y="301712"/>
                      <a:pt x="53877" y="329728"/>
                    </a:cubicBezTo>
                    <a:cubicBezTo>
                      <a:pt x="56032" y="846947"/>
                      <a:pt x="379295" y="1325376"/>
                      <a:pt x="379295" y="1327531"/>
                    </a:cubicBezTo>
                    <a:lnTo>
                      <a:pt x="510754" y="676696"/>
                    </a:lnTo>
                    <a:lnTo>
                      <a:pt x="627129" y="584027"/>
                    </a:lnTo>
                    <a:lnTo>
                      <a:pt x="107754" y="0"/>
                    </a:ln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3" name="Graphic 8">
                <a:extLst>
                  <a:ext uri="{FF2B5EF4-FFF2-40B4-BE49-F238E27FC236}">
                    <a16:creationId xmlns:a16="http://schemas.microsoft.com/office/drawing/2014/main" id="{A3827403-754B-CB52-F3CD-170C1EDC4388}"/>
                  </a:ext>
                </a:extLst>
              </p:cNvPr>
              <p:cNvGrpSpPr/>
              <p:nvPr/>
            </p:nvGrpSpPr>
            <p:grpSpPr>
              <a:xfrm>
                <a:off x="1386946" y="922639"/>
                <a:ext cx="1215466" cy="730572"/>
                <a:chOff x="1386946" y="922639"/>
                <a:chExt cx="1215466" cy="730572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BAB8EA3-6841-595B-D9EB-D67ABCEB75DC}"/>
                    </a:ext>
                  </a:extLst>
                </p:cNvPr>
                <p:cNvSpPr/>
                <p:nvPr/>
              </p:nvSpPr>
              <p:spPr>
                <a:xfrm>
                  <a:off x="1402031" y="934158"/>
                  <a:ext cx="1185295" cy="708277"/>
                </a:xfrm>
                <a:custGeom>
                  <a:avLst/>
                  <a:gdLst>
                    <a:gd name="connsiteX0" fmla="*/ 0 w 1185295"/>
                    <a:gd name="connsiteY0" fmla="*/ 20807 h 708277"/>
                    <a:gd name="connsiteX1" fmla="*/ 1185295 w 1185295"/>
                    <a:gd name="connsiteY1" fmla="*/ 691037 h 708277"/>
                    <a:gd name="connsiteX2" fmla="*/ 1161589 w 1185295"/>
                    <a:gd name="connsiteY2" fmla="*/ 708278 h 708277"/>
                    <a:gd name="connsiteX3" fmla="*/ 512910 w 1185295"/>
                    <a:gd name="connsiteY3" fmla="*/ 617764 h 708277"/>
                    <a:gd name="connsiteX4" fmla="*/ 387915 w 1185295"/>
                    <a:gd name="connsiteY4" fmla="*/ 697502 h 708277"/>
                    <a:gd name="connsiteX5" fmla="*/ 0 w 1185295"/>
                    <a:gd name="connsiteY5" fmla="*/ 20807 h 708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5295" h="708277">
                      <a:moveTo>
                        <a:pt x="0" y="20807"/>
                      </a:moveTo>
                      <a:cubicBezTo>
                        <a:pt x="0" y="20807"/>
                        <a:pt x="556011" y="-183926"/>
                        <a:pt x="1185295" y="691037"/>
                      </a:cubicBezTo>
                      <a:lnTo>
                        <a:pt x="1161589" y="708278"/>
                      </a:lnTo>
                      <a:lnTo>
                        <a:pt x="512910" y="617764"/>
                      </a:lnTo>
                      <a:lnTo>
                        <a:pt x="387915" y="697502"/>
                      </a:lnTo>
                      <a:lnTo>
                        <a:pt x="0" y="20807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0C6524D0-7707-0B1C-5837-77F0C439B246}"/>
                    </a:ext>
                  </a:extLst>
                </p:cNvPr>
                <p:cNvSpPr/>
                <p:nvPr/>
              </p:nvSpPr>
              <p:spPr>
                <a:xfrm>
                  <a:off x="1386946" y="922639"/>
                  <a:ext cx="1215466" cy="730572"/>
                </a:xfrm>
                <a:custGeom>
                  <a:avLst/>
                  <a:gdLst>
                    <a:gd name="connsiteX0" fmla="*/ 1178830 w 1215466"/>
                    <a:gd name="connsiteY0" fmla="*/ 730573 h 730572"/>
                    <a:gd name="connsiteX1" fmla="*/ 530150 w 1215466"/>
                    <a:gd name="connsiteY1" fmla="*/ 642215 h 730572"/>
                    <a:gd name="connsiteX2" fmla="*/ 398690 w 1215466"/>
                    <a:gd name="connsiteY2" fmla="*/ 726263 h 730572"/>
                    <a:gd name="connsiteX3" fmla="*/ 0 w 1215466"/>
                    <a:gd name="connsiteY3" fmla="*/ 25861 h 730572"/>
                    <a:gd name="connsiteX4" fmla="*/ 12931 w 1215466"/>
                    <a:gd name="connsiteY4" fmla="*/ 21551 h 730572"/>
                    <a:gd name="connsiteX5" fmla="*/ 170252 w 1215466"/>
                    <a:gd name="connsiteY5" fmla="*/ 0 h 730572"/>
                    <a:gd name="connsiteX6" fmla="*/ 1209001 w 1215466"/>
                    <a:gd name="connsiteY6" fmla="*/ 696092 h 730572"/>
                    <a:gd name="connsiteX7" fmla="*/ 1215466 w 1215466"/>
                    <a:gd name="connsiteY7" fmla="*/ 704712 h 730572"/>
                    <a:gd name="connsiteX8" fmla="*/ 1178830 w 1215466"/>
                    <a:gd name="connsiteY8" fmla="*/ 730573 h 730572"/>
                    <a:gd name="connsiteX9" fmla="*/ 523685 w 1215466"/>
                    <a:gd name="connsiteY9" fmla="*/ 618509 h 730572"/>
                    <a:gd name="connsiteX10" fmla="*/ 1172365 w 1215466"/>
                    <a:gd name="connsiteY10" fmla="*/ 709022 h 730572"/>
                    <a:gd name="connsiteX11" fmla="*/ 1183140 w 1215466"/>
                    <a:gd name="connsiteY11" fmla="*/ 700402 h 730572"/>
                    <a:gd name="connsiteX12" fmla="*/ 168096 w 1215466"/>
                    <a:gd name="connsiteY12" fmla="*/ 21551 h 730572"/>
                    <a:gd name="connsiteX13" fmla="*/ 30171 w 1215466"/>
                    <a:gd name="connsiteY13" fmla="*/ 38791 h 730572"/>
                    <a:gd name="connsiteX14" fmla="*/ 405155 w 1215466"/>
                    <a:gd name="connsiteY14" fmla="*/ 696092 h 730572"/>
                    <a:gd name="connsiteX15" fmla="*/ 523685 w 1215466"/>
                    <a:gd name="connsiteY15" fmla="*/ 618509 h 73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5466" h="730572">
                      <a:moveTo>
                        <a:pt x="1178830" y="730573"/>
                      </a:moveTo>
                      <a:lnTo>
                        <a:pt x="530150" y="642215"/>
                      </a:lnTo>
                      <a:lnTo>
                        <a:pt x="398690" y="726263"/>
                      </a:lnTo>
                      <a:lnTo>
                        <a:pt x="0" y="25861"/>
                      </a:lnTo>
                      <a:lnTo>
                        <a:pt x="12931" y="21551"/>
                      </a:lnTo>
                      <a:cubicBezTo>
                        <a:pt x="15086" y="21551"/>
                        <a:pt x="73273" y="0"/>
                        <a:pt x="170252" y="0"/>
                      </a:cubicBezTo>
                      <a:cubicBezTo>
                        <a:pt x="372829" y="0"/>
                        <a:pt x="775830" y="90513"/>
                        <a:pt x="1209001" y="696092"/>
                      </a:cubicBezTo>
                      <a:lnTo>
                        <a:pt x="1215466" y="704712"/>
                      </a:lnTo>
                      <a:lnTo>
                        <a:pt x="1178830" y="730573"/>
                      </a:lnTo>
                      <a:close/>
                      <a:moveTo>
                        <a:pt x="523685" y="618509"/>
                      </a:moveTo>
                      <a:lnTo>
                        <a:pt x="1172365" y="709022"/>
                      </a:lnTo>
                      <a:lnTo>
                        <a:pt x="1183140" y="700402"/>
                      </a:lnTo>
                      <a:cubicBezTo>
                        <a:pt x="756434" y="109909"/>
                        <a:pt x="364209" y="21551"/>
                        <a:pt x="168096" y="21551"/>
                      </a:cubicBezTo>
                      <a:cubicBezTo>
                        <a:pt x="99134" y="21551"/>
                        <a:pt x="51722" y="32326"/>
                        <a:pt x="30171" y="38791"/>
                      </a:cubicBezTo>
                      <a:lnTo>
                        <a:pt x="405155" y="696092"/>
                      </a:lnTo>
                      <a:lnTo>
                        <a:pt x="523685" y="618509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5D42DC7-7899-BDB7-7F68-5240EE570154}"/>
                  </a:ext>
                </a:extLst>
              </p:cNvPr>
              <p:cNvSpPr/>
              <p:nvPr/>
            </p:nvSpPr>
            <p:spPr>
              <a:xfrm>
                <a:off x="1402031" y="934051"/>
                <a:ext cx="1178829" cy="710540"/>
              </a:xfrm>
              <a:custGeom>
                <a:avLst/>
                <a:gdLst>
                  <a:gd name="connsiteX0" fmla="*/ 422396 w 1178829"/>
                  <a:gd name="connsiteY0" fmla="*/ 122203 h 710540"/>
                  <a:gd name="connsiteX1" fmla="*/ 258610 w 1178829"/>
                  <a:gd name="connsiteY1" fmla="*/ 7984 h 710540"/>
                  <a:gd name="connsiteX2" fmla="*/ 0 w 1178829"/>
                  <a:gd name="connsiteY2" fmla="*/ 20914 h 710540"/>
                  <a:gd name="connsiteX3" fmla="*/ 387915 w 1178829"/>
                  <a:gd name="connsiteY3" fmla="*/ 699765 h 710540"/>
                  <a:gd name="connsiteX4" fmla="*/ 512910 w 1178829"/>
                  <a:gd name="connsiteY4" fmla="*/ 620027 h 710540"/>
                  <a:gd name="connsiteX5" fmla="*/ 1161589 w 1178829"/>
                  <a:gd name="connsiteY5" fmla="*/ 710541 h 710540"/>
                  <a:gd name="connsiteX6" fmla="*/ 1178830 w 1178829"/>
                  <a:gd name="connsiteY6" fmla="*/ 697610 h 710540"/>
                  <a:gd name="connsiteX7" fmla="*/ 422396 w 1178829"/>
                  <a:gd name="connsiteY7" fmla="*/ 122203 h 71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829" h="710540">
                    <a:moveTo>
                      <a:pt x="422396" y="122203"/>
                    </a:moveTo>
                    <a:cubicBezTo>
                      <a:pt x="357744" y="98497"/>
                      <a:pt x="303867" y="55396"/>
                      <a:pt x="258610" y="7984"/>
                    </a:cubicBezTo>
                    <a:cubicBezTo>
                      <a:pt x="99134" y="-15722"/>
                      <a:pt x="0" y="20914"/>
                      <a:pt x="0" y="20914"/>
                    </a:cubicBezTo>
                    <a:lnTo>
                      <a:pt x="387915" y="699765"/>
                    </a:lnTo>
                    <a:lnTo>
                      <a:pt x="512910" y="620027"/>
                    </a:lnTo>
                    <a:lnTo>
                      <a:pt x="1161589" y="710541"/>
                    </a:lnTo>
                    <a:lnTo>
                      <a:pt x="1178830" y="697610"/>
                    </a:lnTo>
                    <a:cubicBezTo>
                      <a:pt x="1137884" y="663129"/>
                      <a:pt x="784450" y="253663"/>
                      <a:pt x="422396" y="122203"/>
                    </a:cubicBez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7" name="Graphic 8">
                <a:extLst>
                  <a:ext uri="{FF2B5EF4-FFF2-40B4-BE49-F238E27FC236}">
                    <a16:creationId xmlns:a16="http://schemas.microsoft.com/office/drawing/2014/main" id="{164B146F-BFA8-5D2F-CE02-5FAB50DD5136}"/>
                  </a:ext>
                </a:extLst>
              </p:cNvPr>
              <p:cNvGrpSpPr/>
              <p:nvPr/>
            </p:nvGrpSpPr>
            <p:grpSpPr>
              <a:xfrm>
                <a:off x="669365" y="207152"/>
                <a:ext cx="1530046" cy="1866301"/>
                <a:chOff x="669365" y="207152"/>
                <a:chExt cx="1530046" cy="186630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3D4770DD-78A3-5721-1A46-2CE8DA1D68A8}"/>
                    </a:ext>
                  </a:extLst>
                </p:cNvPr>
                <p:cNvSpPr/>
                <p:nvPr/>
              </p:nvSpPr>
              <p:spPr>
                <a:xfrm>
                  <a:off x="680588" y="217841"/>
                  <a:ext cx="1503738" cy="1840525"/>
                </a:xfrm>
                <a:custGeom>
                  <a:avLst/>
                  <a:gdLst>
                    <a:gd name="connsiteX0" fmla="*/ 100780 w 1503738"/>
                    <a:gd name="connsiteY0" fmla="*/ 86 h 1840525"/>
                    <a:gd name="connsiteX1" fmla="*/ 38283 w 1503738"/>
                    <a:gd name="connsiteY1" fmla="*/ 41032 h 1840525"/>
                    <a:gd name="connsiteX2" fmla="*/ 23197 w 1503738"/>
                    <a:gd name="connsiteY2" fmla="*/ 60428 h 1840525"/>
                    <a:gd name="connsiteX3" fmla="*/ 154657 w 1503738"/>
                    <a:gd name="connsiteY3" fmla="*/ 702642 h 1840525"/>
                    <a:gd name="connsiteX4" fmla="*/ 980054 w 1503738"/>
                    <a:gd name="connsiteY4" fmla="*/ 1840526 h 1840525"/>
                    <a:gd name="connsiteX5" fmla="*/ 1503739 w 1503738"/>
                    <a:gd name="connsiteY5" fmla="*/ 1461232 h 1840525"/>
                    <a:gd name="connsiteX6" fmla="*/ 678342 w 1503738"/>
                    <a:gd name="connsiteY6" fmla="*/ 323348 h 1840525"/>
                    <a:gd name="connsiteX7" fmla="*/ 100780 w 1503738"/>
                    <a:gd name="connsiteY7" fmla="*/ 86 h 184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3738" h="1840525">
                      <a:moveTo>
                        <a:pt x="100780" y="86"/>
                      </a:moveTo>
                      <a:cubicBezTo>
                        <a:pt x="77074" y="6551"/>
                        <a:pt x="55523" y="19481"/>
                        <a:pt x="38283" y="41032"/>
                      </a:cubicBezTo>
                      <a:cubicBezTo>
                        <a:pt x="31817" y="47497"/>
                        <a:pt x="27507" y="53963"/>
                        <a:pt x="23197" y="60428"/>
                      </a:cubicBezTo>
                      <a:cubicBezTo>
                        <a:pt x="-9129" y="161717"/>
                        <a:pt x="-37145" y="381535"/>
                        <a:pt x="154657" y="702642"/>
                      </a:cubicBezTo>
                      <a:lnTo>
                        <a:pt x="980054" y="1840526"/>
                      </a:lnTo>
                      <a:lnTo>
                        <a:pt x="1503739" y="1461232"/>
                      </a:lnTo>
                      <a:lnTo>
                        <a:pt x="678342" y="323348"/>
                      </a:lnTo>
                      <a:cubicBezTo>
                        <a:pt x="426197" y="34567"/>
                        <a:pt x="206379" y="-2069"/>
                        <a:pt x="100780" y="86"/>
                      </a:cubicBezTo>
                      <a:close/>
                    </a:path>
                  </a:pathLst>
                </a:custGeom>
                <a:solidFill>
                  <a:srgbClr val="FBFBFB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AF6F3B8-5C80-093E-35C5-B7984EF80516}"/>
                    </a:ext>
                  </a:extLst>
                </p:cNvPr>
                <p:cNvSpPr/>
                <p:nvPr/>
              </p:nvSpPr>
              <p:spPr>
                <a:xfrm>
                  <a:off x="669365" y="207152"/>
                  <a:ext cx="1530046" cy="1866301"/>
                </a:xfrm>
                <a:custGeom>
                  <a:avLst/>
                  <a:gdLst>
                    <a:gd name="connsiteX0" fmla="*/ 989121 w 1530046"/>
                    <a:gd name="connsiteY0" fmla="*/ 1866301 h 1866301"/>
                    <a:gd name="connsiteX1" fmla="*/ 157259 w 1530046"/>
                    <a:gd name="connsiteY1" fmla="*/ 719798 h 1866301"/>
                    <a:gd name="connsiteX2" fmla="*/ 23644 w 1530046"/>
                    <a:gd name="connsiteY2" fmla="*/ 68963 h 1866301"/>
                    <a:gd name="connsiteX3" fmla="*/ 23644 w 1530046"/>
                    <a:gd name="connsiteY3" fmla="*/ 66808 h 1866301"/>
                    <a:gd name="connsiteX4" fmla="*/ 40885 w 1530046"/>
                    <a:gd name="connsiteY4" fmla="*/ 43102 h 1866301"/>
                    <a:gd name="connsiteX5" fmla="*/ 107692 w 1530046"/>
                    <a:gd name="connsiteY5" fmla="*/ 0 h 1866301"/>
                    <a:gd name="connsiteX6" fmla="*/ 109848 w 1530046"/>
                    <a:gd name="connsiteY6" fmla="*/ 0 h 1866301"/>
                    <a:gd name="connsiteX7" fmla="*/ 118468 w 1530046"/>
                    <a:gd name="connsiteY7" fmla="*/ 0 h 1866301"/>
                    <a:gd name="connsiteX8" fmla="*/ 693875 w 1530046"/>
                    <a:gd name="connsiteY8" fmla="*/ 327573 h 1866301"/>
                    <a:gd name="connsiteX9" fmla="*/ 1530047 w 1530046"/>
                    <a:gd name="connsiteY9" fmla="*/ 1474076 h 1866301"/>
                    <a:gd name="connsiteX10" fmla="*/ 989121 w 1530046"/>
                    <a:gd name="connsiteY10" fmla="*/ 1866301 h 1866301"/>
                    <a:gd name="connsiteX11" fmla="*/ 45195 w 1530046"/>
                    <a:gd name="connsiteY11" fmla="*/ 75428 h 1866301"/>
                    <a:gd name="connsiteX12" fmla="*/ 174500 w 1530046"/>
                    <a:gd name="connsiteY12" fmla="*/ 706867 h 1866301"/>
                    <a:gd name="connsiteX13" fmla="*/ 993431 w 1530046"/>
                    <a:gd name="connsiteY13" fmla="*/ 1836130 h 1866301"/>
                    <a:gd name="connsiteX14" fmla="*/ 1499876 w 1530046"/>
                    <a:gd name="connsiteY14" fmla="*/ 1469766 h 1866301"/>
                    <a:gd name="connsiteX15" fmla="*/ 680944 w 1530046"/>
                    <a:gd name="connsiteY15" fmla="*/ 340503 h 1866301"/>
                    <a:gd name="connsiteX16" fmla="*/ 120623 w 1530046"/>
                    <a:gd name="connsiteY16" fmla="*/ 21551 h 1866301"/>
                    <a:gd name="connsiteX17" fmla="*/ 114158 w 1530046"/>
                    <a:gd name="connsiteY17" fmla="*/ 21551 h 1866301"/>
                    <a:gd name="connsiteX18" fmla="*/ 58126 w 1530046"/>
                    <a:gd name="connsiteY18" fmla="*/ 58187 h 1866301"/>
                    <a:gd name="connsiteX19" fmla="*/ 45195 w 1530046"/>
                    <a:gd name="connsiteY19" fmla="*/ 75428 h 1866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30046" h="1866301">
                      <a:moveTo>
                        <a:pt x="989121" y="1866301"/>
                      </a:moveTo>
                      <a:lnTo>
                        <a:pt x="157259" y="719798"/>
                      </a:lnTo>
                      <a:cubicBezTo>
                        <a:pt x="-38853" y="394380"/>
                        <a:pt x="-8682" y="172407"/>
                        <a:pt x="23644" y="68963"/>
                      </a:cubicBezTo>
                      <a:lnTo>
                        <a:pt x="23644" y="66808"/>
                      </a:lnTo>
                      <a:cubicBezTo>
                        <a:pt x="30110" y="58187"/>
                        <a:pt x="36575" y="49567"/>
                        <a:pt x="40885" y="43102"/>
                      </a:cubicBezTo>
                      <a:cubicBezTo>
                        <a:pt x="58126" y="23706"/>
                        <a:pt x="81831" y="8620"/>
                        <a:pt x="107692" y="0"/>
                      </a:cubicBezTo>
                      <a:lnTo>
                        <a:pt x="109848" y="0"/>
                      </a:lnTo>
                      <a:lnTo>
                        <a:pt x="118468" y="0"/>
                      </a:lnTo>
                      <a:cubicBezTo>
                        <a:pt x="226222" y="0"/>
                        <a:pt x="446040" y="43102"/>
                        <a:pt x="693875" y="327573"/>
                      </a:cubicBezTo>
                      <a:lnTo>
                        <a:pt x="1530047" y="1474076"/>
                      </a:lnTo>
                      <a:lnTo>
                        <a:pt x="989121" y="1866301"/>
                      </a:lnTo>
                      <a:close/>
                      <a:moveTo>
                        <a:pt x="45195" y="75428"/>
                      </a:moveTo>
                      <a:cubicBezTo>
                        <a:pt x="12869" y="176717"/>
                        <a:pt x="-15147" y="390070"/>
                        <a:pt x="174500" y="706867"/>
                      </a:cubicBezTo>
                      <a:lnTo>
                        <a:pt x="993431" y="1836130"/>
                      </a:lnTo>
                      <a:lnTo>
                        <a:pt x="1499876" y="1469766"/>
                      </a:lnTo>
                      <a:lnTo>
                        <a:pt x="680944" y="340503"/>
                      </a:lnTo>
                      <a:cubicBezTo>
                        <a:pt x="437420" y="62497"/>
                        <a:pt x="226222" y="21551"/>
                        <a:pt x="120623" y="21551"/>
                      </a:cubicBezTo>
                      <a:lnTo>
                        <a:pt x="114158" y="21551"/>
                      </a:lnTo>
                      <a:cubicBezTo>
                        <a:pt x="90452" y="28016"/>
                        <a:pt x="73211" y="40947"/>
                        <a:pt x="58126" y="58187"/>
                      </a:cubicBezTo>
                      <a:cubicBezTo>
                        <a:pt x="53815" y="62497"/>
                        <a:pt x="49505" y="68963"/>
                        <a:pt x="45195" y="75428"/>
                      </a:cubicBezTo>
                      <a:close/>
                    </a:path>
                  </a:pathLst>
                </a:custGeom>
                <a:solidFill>
                  <a:srgbClr val="A5A7A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86EBAC7-9FE5-359C-6B25-271CF7271217}"/>
                  </a:ext>
                </a:extLst>
              </p:cNvPr>
              <p:cNvSpPr/>
              <p:nvPr/>
            </p:nvSpPr>
            <p:spPr>
              <a:xfrm rot="-2157877">
                <a:off x="1351698" y="1506636"/>
                <a:ext cx="646540" cy="40947"/>
              </a:xfrm>
              <a:custGeom>
                <a:avLst/>
                <a:gdLst>
                  <a:gd name="connsiteX0" fmla="*/ 0 w 646540"/>
                  <a:gd name="connsiteY0" fmla="*/ 0 h 40947"/>
                  <a:gd name="connsiteX1" fmla="*/ 646541 w 646540"/>
                  <a:gd name="connsiteY1" fmla="*/ 0 h 40947"/>
                  <a:gd name="connsiteX2" fmla="*/ 646541 w 646540"/>
                  <a:gd name="connsiteY2" fmla="*/ 40948 h 40947"/>
                  <a:gd name="connsiteX3" fmla="*/ 0 w 646540"/>
                  <a:gd name="connsiteY3" fmla="*/ 40948 h 4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540" h="40947">
                    <a:moveTo>
                      <a:pt x="0" y="0"/>
                    </a:moveTo>
                    <a:lnTo>
                      <a:pt x="646541" y="0"/>
                    </a:lnTo>
                    <a:lnTo>
                      <a:pt x="646541" y="40948"/>
                    </a:lnTo>
                    <a:lnTo>
                      <a:pt x="0" y="40948"/>
                    </a:lnTo>
                    <a:close/>
                  </a:path>
                </a:pathLst>
              </a:custGeom>
              <a:solidFill>
                <a:srgbClr val="079BD7"/>
              </a:solidFill>
              <a:ln w="215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882FDF4-DB5D-0A83-40A4-1F83D3F9599E}"/>
                  </a:ext>
                </a:extLst>
              </p:cNvPr>
              <p:cNvSpPr/>
              <p:nvPr/>
            </p:nvSpPr>
            <p:spPr>
              <a:xfrm rot="-2158078">
                <a:off x="1288753" y="1433640"/>
                <a:ext cx="646488" cy="21549"/>
              </a:xfrm>
              <a:custGeom>
                <a:avLst/>
                <a:gdLst>
                  <a:gd name="connsiteX0" fmla="*/ 0 w 646488"/>
                  <a:gd name="connsiteY0" fmla="*/ 0 h 21549"/>
                  <a:gd name="connsiteX1" fmla="*/ 646488 w 646488"/>
                  <a:gd name="connsiteY1" fmla="*/ 0 h 21549"/>
                  <a:gd name="connsiteX2" fmla="*/ 646488 w 646488"/>
                  <a:gd name="connsiteY2" fmla="*/ 21550 h 21549"/>
                  <a:gd name="connsiteX3" fmla="*/ 0 w 646488"/>
                  <a:gd name="connsiteY3" fmla="*/ 21550 h 21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488" h="21549">
                    <a:moveTo>
                      <a:pt x="0" y="0"/>
                    </a:moveTo>
                    <a:lnTo>
                      <a:pt x="646488" y="0"/>
                    </a:lnTo>
                    <a:lnTo>
                      <a:pt x="646488" y="21550"/>
                    </a:lnTo>
                    <a:lnTo>
                      <a:pt x="0" y="21550"/>
                    </a:lnTo>
                    <a:close/>
                  </a:path>
                </a:pathLst>
              </a:custGeom>
              <a:solidFill>
                <a:srgbClr val="079BD7"/>
              </a:solidFill>
              <a:ln w="21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724803-989A-04AC-7DB7-F30F5A93660E}"/>
                  </a:ext>
                </a:extLst>
              </p:cNvPr>
              <p:cNvSpPr/>
              <p:nvPr/>
            </p:nvSpPr>
            <p:spPr>
              <a:xfrm>
                <a:off x="680588" y="217841"/>
                <a:ext cx="1503738" cy="1840525"/>
              </a:xfrm>
              <a:custGeom>
                <a:avLst/>
                <a:gdLst>
                  <a:gd name="connsiteX0" fmla="*/ 100780 w 1503738"/>
                  <a:gd name="connsiteY0" fmla="*/ 86 h 1840525"/>
                  <a:gd name="connsiteX1" fmla="*/ 38283 w 1503738"/>
                  <a:gd name="connsiteY1" fmla="*/ 41032 h 1840525"/>
                  <a:gd name="connsiteX2" fmla="*/ 23197 w 1503738"/>
                  <a:gd name="connsiteY2" fmla="*/ 60428 h 1840525"/>
                  <a:gd name="connsiteX3" fmla="*/ 154657 w 1503738"/>
                  <a:gd name="connsiteY3" fmla="*/ 702642 h 1840525"/>
                  <a:gd name="connsiteX4" fmla="*/ 980054 w 1503738"/>
                  <a:gd name="connsiteY4" fmla="*/ 1840526 h 1840525"/>
                  <a:gd name="connsiteX5" fmla="*/ 1503739 w 1503738"/>
                  <a:gd name="connsiteY5" fmla="*/ 1461232 h 1840525"/>
                  <a:gd name="connsiteX6" fmla="*/ 678342 w 1503738"/>
                  <a:gd name="connsiteY6" fmla="*/ 323348 h 1840525"/>
                  <a:gd name="connsiteX7" fmla="*/ 100780 w 1503738"/>
                  <a:gd name="connsiteY7" fmla="*/ 86 h 1840525"/>
                  <a:gd name="connsiteX8" fmla="*/ 835663 w 1503738"/>
                  <a:gd name="connsiteY8" fmla="*/ 1543125 h 1840525"/>
                  <a:gd name="connsiteX9" fmla="*/ 202069 w 1503738"/>
                  <a:gd name="connsiteY9" fmla="*/ 668161 h 1840525"/>
                  <a:gd name="connsiteX10" fmla="*/ 64144 w 1503738"/>
                  <a:gd name="connsiteY10" fmla="*/ 172492 h 1840525"/>
                  <a:gd name="connsiteX11" fmla="*/ 283962 w 1503738"/>
                  <a:gd name="connsiteY11" fmla="*/ 120770 h 1840525"/>
                  <a:gd name="connsiteX12" fmla="*/ 1053326 w 1503738"/>
                  <a:gd name="connsiteY12" fmla="*/ 1385804 h 1840525"/>
                  <a:gd name="connsiteX13" fmla="*/ 835663 w 1503738"/>
                  <a:gd name="connsiteY13" fmla="*/ 1543125 h 184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3738" h="1840525">
                    <a:moveTo>
                      <a:pt x="100780" y="86"/>
                    </a:moveTo>
                    <a:cubicBezTo>
                      <a:pt x="77074" y="6551"/>
                      <a:pt x="55523" y="19481"/>
                      <a:pt x="38283" y="41032"/>
                    </a:cubicBezTo>
                    <a:cubicBezTo>
                      <a:pt x="31817" y="47497"/>
                      <a:pt x="27507" y="53963"/>
                      <a:pt x="23197" y="60428"/>
                    </a:cubicBezTo>
                    <a:cubicBezTo>
                      <a:pt x="-9129" y="161717"/>
                      <a:pt x="-37145" y="381535"/>
                      <a:pt x="154657" y="702642"/>
                    </a:cubicBezTo>
                    <a:lnTo>
                      <a:pt x="980054" y="1840526"/>
                    </a:lnTo>
                    <a:lnTo>
                      <a:pt x="1503739" y="1461232"/>
                    </a:lnTo>
                    <a:lnTo>
                      <a:pt x="678342" y="323348"/>
                    </a:lnTo>
                    <a:cubicBezTo>
                      <a:pt x="426197" y="34567"/>
                      <a:pt x="206379" y="-2069"/>
                      <a:pt x="100780" y="86"/>
                    </a:cubicBezTo>
                    <a:close/>
                    <a:moveTo>
                      <a:pt x="835663" y="1543125"/>
                    </a:moveTo>
                    <a:cubicBezTo>
                      <a:pt x="835663" y="1543125"/>
                      <a:pt x="309823" y="816862"/>
                      <a:pt x="202069" y="668161"/>
                    </a:cubicBezTo>
                    <a:cubicBezTo>
                      <a:pt x="94315" y="519461"/>
                      <a:pt x="40438" y="247920"/>
                      <a:pt x="64144" y="172492"/>
                    </a:cubicBezTo>
                    <a:cubicBezTo>
                      <a:pt x="85694" y="97064"/>
                      <a:pt x="283962" y="120770"/>
                      <a:pt x="283962" y="120770"/>
                    </a:cubicBezTo>
                    <a:lnTo>
                      <a:pt x="1053326" y="1385804"/>
                    </a:lnTo>
                    <a:lnTo>
                      <a:pt x="835663" y="1543125"/>
                    </a:lnTo>
                    <a:close/>
                  </a:path>
                </a:pathLst>
              </a:custGeom>
              <a:solidFill>
                <a:srgbClr val="898B8E">
                  <a:alpha val="7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3" name="Graphic 8">
                <a:extLst>
                  <a:ext uri="{FF2B5EF4-FFF2-40B4-BE49-F238E27FC236}">
                    <a16:creationId xmlns:a16="http://schemas.microsoft.com/office/drawing/2014/main" id="{B3F3639E-B8BE-52B2-D78C-8784BEF0BB75}"/>
                  </a:ext>
                </a:extLst>
              </p:cNvPr>
              <p:cNvGrpSpPr/>
              <p:nvPr/>
            </p:nvGrpSpPr>
            <p:grpSpPr>
              <a:xfrm>
                <a:off x="1608919" y="1625196"/>
                <a:ext cx="730572" cy="635749"/>
                <a:chOff x="1608919" y="1625196"/>
                <a:chExt cx="730572" cy="635749"/>
              </a:xfrm>
            </p:grpSpPr>
            <p:grpSp>
              <p:nvGrpSpPr>
                <p:cNvPr id="114" name="Graphic 8">
                  <a:extLst>
                    <a:ext uri="{FF2B5EF4-FFF2-40B4-BE49-F238E27FC236}">
                      <a16:creationId xmlns:a16="http://schemas.microsoft.com/office/drawing/2014/main" id="{2ECA5B84-FFDD-0BBD-34E4-8991D09D6F96}"/>
                    </a:ext>
                  </a:extLst>
                </p:cNvPr>
                <p:cNvGrpSpPr/>
                <p:nvPr/>
              </p:nvGrpSpPr>
              <p:grpSpPr>
                <a:xfrm>
                  <a:off x="1608919" y="1875185"/>
                  <a:ext cx="387914" cy="385759"/>
                  <a:chOff x="1608919" y="1875185"/>
                  <a:chExt cx="387914" cy="385759"/>
                </a:xfrm>
              </p:grpSpPr>
              <p:grpSp>
                <p:nvGrpSpPr>
                  <p:cNvPr id="115" name="Graphic 8">
                    <a:extLst>
                      <a:ext uri="{FF2B5EF4-FFF2-40B4-BE49-F238E27FC236}">
                        <a16:creationId xmlns:a16="http://schemas.microsoft.com/office/drawing/2014/main" id="{06976FBC-EC0A-FAF4-4C84-1C06327FDB90}"/>
                      </a:ext>
                    </a:extLst>
                  </p:cNvPr>
                  <p:cNvGrpSpPr/>
                  <p:nvPr/>
                </p:nvGrpSpPr>
                <p:grpSpPr>
                  <a:xfrm>
                    <a:off x="1608919" y="1875185"/>
                    <a:ext cx="387914" cy="385759"/>
                    <a:chOff x="1608919" y="1875185"/>
                    <a:chExt cx="387914" cy="385759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4A070FA0-C8F1-D680-192F-34900F05D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1850" y="188811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E68A60B0-E17A-7269-688D-C6C400E02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8919" y="1875185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3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48701 h 385759"/>
                        <a:gd name="connsiteX13" fmla="*/ 135770 w 387914"/>
                        <a:gd name="connsiteY13" fmla="*/ 359899 h 385759"/>
                        <a:gd name="connsiteX14" fmla="*/ 258610 w 387914"/>
                        <a:gd name="connsiteY14" fmla="*/ 293091 h 385759"/>
                        <a:gd name="connsiteX15" fmla="*/ 359899 w 387914"/>
                        <a:gd name="connsiteY15" fmla="*/ 196112 h 385759"/>
                        <a:gd name="connsiteX16" fmla="*/ 193957 w 387914"/>
                        <a:gd name="connsiteY16" fmla="*/ 25861 h 385759"/>
                        <a:gd name="connsiteX17" fmla="*/ 25861 w 387914"/>
                        <a:gd name="connsiteY17" fmla="*/ 148701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3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3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48701"/>
                          </a:moveTo>
                          <a:cubicBezTo>
                            <a:pt x="36636" y="174562"/>
                            <a:pt x="71118" y="258610"/>
                            <a:pt x="135770" y="359899"/>
                          </a:cubicBezTo>
                          <a:cubicBezTo>
                            <a:pt x="153011" y="355589"/>
                            <a:pt x="202578" y="336193"/>
                            <a:pt x="258610" y="293091"/>
                          </a:cubicBezTo>
                          <a:cubicBezTo>
                            <a:pt x="318952" y="252145"/>
                            <a:pt x="351278" y="211198"/>
                            <a:pt x="359899" y="196112"/>
                          </a:cubicBezTo>
                          <a:cubicBezTo>
                            <a:pt x="284471" y="103444"/>
                            <a:pt x="215508" y="43102"/>
                            <a:pt x="193957" y="25861"/>
                          </a:cubicBezTo>
                          <a:lnTo>
                            <a:pt x="25861" y="148701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8" name="Graphic 8">
                    <a:extLst>
                      <a:ext uri="{FF2B5EF4-FFF2-40B4-BE49-F238E27FC236}">
                        <a16:creationId xmlns:a16="http://schemas.microsoft.com/office/drawing/2014/main" id="{90E27966-11E9-46E2-F41E-77609B0DE018}"/>
                      </a:ext>
                    </a:extLst>
                  </p:cNvPr>
                  <p:cNvGrpSpPr/>
                  <p:nvPr/>
                </p:nvGrpSpPr>
                <p:grpSpPr>
                  <a:xfrm>
                    <a:off x="1624005" y="1888116"/>
                    <a:ext cx="362053" cy="359898"/>
                    <a:chOff x="1624005" y="1888116"/>
                    <a:chExt cx="362053" cy="359898"/>
                  </a:xfrm>
                  <a:solidFill>
                    <a:srgbClr val="ADAFB2"/>
                  </a:solidFill>
                </p:grpSpPr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D5166C48-DE8B-F1BC-CBAD-D2425A7E8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4005" y="188811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1" y="172407"/>
                            <a:pt x="43102" y="228439"/>
                          </a:cubicBezTo>
                          <a:cubicBezTo>
                            <a:pt x="92669" y="211198"/>
                            <a:pt x="183182" y="168096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E254981C-BBBE-E63C-1355-1B2B46ED05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6673" y="2036816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1551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8738B8DE-6D90-16FE-7907-7D283C8539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0037" y="1982939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0" y="185337"/>
                            <a:pt x="21551" y="200423"/>
                          </a:cubicBezTo>
                          <a:cubicBezTo>
                            <a:pt x="71118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1289"/>
                            <a:pt x="51722" y="144390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F3D86BC-076B-6878-1CCB-55CCC55C2314}"/>
                      </a:ext>
                    </a:extLst>
                  </p:cNvPr>
                  <p:cNvSpPr/>
                  <p:nvPr/>
                </p:nvSpPr>
                <p:spPr>
                  <a:xfrm>
                    <a:off x="1654176" y="1987249"/>
                    <a:ext cx="137925" cy="249989"/>
                  </a:xfrm>
                  <a:custGeom>
                    <a:avLst/>
                    <a:gdLst>
                      <a:gd name="connsiteX0" fmla="*/ 12930 w 137925"/>
                      <a:gd name="connsiteY0" fmla="*/ 0 h 249989"/>
                      <a:gd name="connsiteX1" fmla="*/ 0 w 137925"/>
                      <a:gd name="connsiteY1" fmla="*/ 8620 h 249989"/>
                      <a:gd name="connsiteX2" fmla="*/ 53877 w 137925"/>
                      <a:gd name="connsiteY2" fmla="*/ 140080 h 249989"/>
                      <a:gd name="connsiteX3" fmla="*/ 114219 w 137925"/>
                      <a:gd name="connsiteY3" fmla="*/ 249990 h 249989"/>
                      <a:gd name="connsiteX4" fmla="*/ 137925 w 137925"/>
                      <a:gd name="connsiteY4" fmla="*/ 239214 h 249989"/>
                      <a:gd name="connsiteX5" fmla="*/ 12930 w 137925"/>
                      <a:gd name="connsiteY5" fmla="*/ 0 h 249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49989">
                        <a:moveTo>
                          <a:pt x="12930" y="0"/>
                        </a:moveTo>
                        <a:lnTo>
                          <a:pt x="0" y="8620"/>
                        </a:lnTo>
                        <a:cubicBezTo>
                          <a:pt x="19396" y="51722"/>
                          <a:pt x="32326" y="99134"/>
                          <a:pt x="53877" y="140080"/>
                        </a:cubicBezTo>
                        <a:cubicBezTo>
                          <a:pt x="73273" y="176717"/>
                          <a:pt x="92669" y="213353"/>
                          <a:pt x="114219" y="249990"/>
                        </a:cubicBezTo>
                        <a:cubicBezTo>
                          <a:pt x="120685" y="247834"/>
                          <a:pt x="129305" y="243524"/>
                          <a:pt x="137925" y="239214"/>
                        </a:cubicBezTo>
                        <a:cubicBezTo>
                          <a:pt x="90513" y="163786"/>
                          <a:pt x="49567" y="84048"/>
                          <a:pt x="1293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42D7F457-753A-4B2B-CE45-53B84BAB420C}"/>
                      </a:ext>
                    </a:extLst>
                  </p:cNvPr>
                  <p:cNvSpPr/>
                  <p:nvPr/>
                </p:nvSpPr>
                <p:spPr>
                  <a:xfrm>
                    <a:off x="1733914" y="1885961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1" y="99134"/>
                          <a:pt x="150856" y="245679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4" name="Graphic 8">
                  <a:extLst>
                    <a:ext uri="{FF2B5EF4-FFF2-40B4-BE49-F238E27FC236}">
                      <a16:creationId xmlns:a16="http://schemas.microsoft.com/office/drawing/2014/main" id="{4627A3CF-C2F8-0DDF-18C7-1A91C03395C8}"/>
                    </a:ext>
                  </a:extLst>
                </p:cNvPr>
                <p:cNvGrpSpPr/>
                <p:nvPr/>
              </p:nvGrpSpPr>
              <p:grpSpPr>
                <a:xfrm>
                  <a:off x="1951577" y="1625196"/>
                  <a:ext cx="387914" cy="385759"/>
                  <a:chOff x="1951577" y="1625196"/>
                  <a:chExt cx="387914" cy="385759"/>
                </a:xfrm>
              </p:grpSpPr>
              <p:grpSp>
                <p:nvGrpSpPr>
                  <p:cNvPr id="125" name="Graphic 8">
                    <a:extLst>
                      <a:ext uri="{FF2B5EF4-FFF2-40B4-BE49-F238E27FC236}">
                        <a16:creationId xmlns:a16="http://schemas.microsoft.com/office/drawing/2014/main" id="{CA3AA831-982C-ABFC-6CEB-333794D88D45}"/>
                      </a:ext>
                    </a:extLst>
                  </p:cNvPr>
                  <p:cNvGrpSpPr/>
                  <p:nvPr/>
                </p:nvGrpSpPr>
                <p:grpSpPr>
                  <a:xfrm>
                    <a:off x="1951577" y="1625196"/>
                    <a:ext cx="387914" cy="385759"/>
                    <a:chOff x="1951577" y="1625196"/>
                    <a:chExt cx="387914" cy="385759"/>
                  </a:xfrm>
                </p:grpSpPr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138FAE4A-2E44-88C7-C976-FE4A38E27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4508" y="163812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3B52F777-F1CF-F6E7-93B9-EC481DA86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1577" y="1625196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2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50856 h 385759"/>
                        <a:gd name="connsiteX13" fmla="*/ 135770 w 387914"/>
                        <a:gd name="connsiteY13" fmla="*/ 362054 h 385759"/>
                        <a:gd name="connsiteX14" fmla="*/ 258610 w 387914"/>
                        <a:gd name="connsiteY14" fmla="*/ 295246 h 385759"/>
                        <a:gd name="connsiteX15" fmla="*/ 359899 w 387914"/>
                        <a:gd name="connsiteY15" fmla="*/ 198268 h 385759"/>
                        <a:gd name="connsiteX16" fmla="*/ 193957 w 387914"/>
                        <a:gd name="connsiteY16" fmla="*/ 28016 h 385759"/>
                        <a:gd name="connsiteX17" fmla="*/ 25861 w 387914"/>
                        <a:gd name="connsiteY17" fmla="*/ 150856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2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2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50856"/>
                          </a:moveTo>
                          <a:cubicBezTo>
                            <a:pt x="36636" y="176717"/>
                            <a:pt x="71118" y="260765"/>
                            <a:pt x="135770" y="362054"/>
                          </a:cubicBezTo>
                          <a:cubicBezTo>
                            <a:pt x="153011" y="357744"/>
                            <a:pt x="202578" y="338348"/>
                            <a:pt x="258610" y="295246"/>
                          </a:cubicBezTo>
                          <a:cubicBezTo>
                            <a:pt x="318952" y="254300"/>
                            <a:pt x="351278" y="213353"/>
                            <a:pt x="359899" y="198268"/>
                          </a:cubicBezTo>
                          <a:cubicBezTo>
                            <a:pt x="284471" y="105599"/>
                            <a:pt x="215508" y="45257"/>
                            <a:pt x="193957" y="28016"/>
                          </a:cubicBezTo>
                          <a:lnTo>
                            <a:pt x="25861" y="150856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8" name="Graphic 8">
                    <a:extLst>
                      <a:ext uri="{FF2B5EF4-FFF2-40B4-BE49-F238E27FC236}">
                        <a16:creationId xmlns:a16="http://schemas.microsoft.com/office/drawing/2014/main" id="{F645ED01-9392-D87F-CE47-41B685E27D9C}"/>
                      </a:ext>
                    </a:extLst>
                  </p:cNvPr>
                  <p:cNvGrpSpPr/>
                  <p:nvPr/>
                </p:nvGrpSpPr>
                <p:grpSpPr>
                  <a:xfrm>
                    <a:off x="1966663" y="1638126"/>
                    <a:ext cx="362053" cy="362053"/>
                    <a:chOff x="1966663" y="1638126"/>
                    <a:chExt cx="362053" cy="362053"/>
                  </a:xfrm>
                  <a:solidFill>
                    <a:srgbClr val="ADAFB2"/>
                  </a:solidFill>
                </p:grpSpPr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5043A16A-A850-83A0-ACAC-79F077EF0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6663" y="163812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0" y="172407"/>
                            <a:pt x="43102" y="228439"/>
                          </a:cubicBezTo>
                          <a:cubicBezTo>
                            <a:pt x="92669" y="213353"/>
                            <a:pt x="183182" y="170252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1AF51883-3131-EC06-A73F-8A7050E04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9332" y="1788982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3706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6FB5B8AF-D039-C706-6799-0105E91D9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2695" y="1732950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1" y="185337"/>
                            <a:pt x="21551" y="200423"/>
                          </a:cubicBezTo>
                          <a:cubicBezTo>
                            <a:pt x="73273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3444"/>
                            <a:pt x="49567" y="146546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76F7BE2C-DF01-777D-D4D1-564D1B66B809}"/>
                      </a:ext>
                    </a:extLst>
                  </p:cNvPr>
                  <p:cNvSpPr/>
                  <p:nvPr/>
                </p:nvSpPr>
                <p:spPr>
                  <a:xfrm>
                    <a:off x="1996834" y="1739415"/>
                    <a:ext cx="137925" cy="252144"/>
                  </a:xfrm>
                  <a:custGeom>
                    <a:avLst/>
                    <a:gdLst>
                      <a:gd name="connsiteX0" fmla="*/ 12931 w 137925"/>
                      <a:gd name="connsiteY0" fmla="*/ 0 h 252144"/>
                      <a:gd name="connsiteX1" fmla="*/ 0 w 137925"/>
                      <a:gd name="connsiteY1" fmla="*/ 10775 h 252144"/>
                      <a:gd name="connsiteX2" fmla="*/ 53877 w 137925"/>
                      <a:gd name="connsiteY2" fmla="*/ 142235 h 252144"/>
                      <a:gd name="connsiteX3" fmla="*/ 114219 w 137925"/>
                      <a:gd name="connsiteY3" fmla="*/ 252145 h 252144"/>
                      <a:gd name="connsiteX4" fmla="*/ 137925 w 137925"/>
                      <a:gd name="connsiteY4" fmla="*/ 241369 h 252144"/>
                      <a:gd name="connsiteX5" fmla="*/ 12931 w 137925"/>
                      <a:gd name="connsiteY5" fmla="*/ 0 h 25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52144">
                        <a:moveTo>
                          <a:pt x="12931" y="0"/>
                        </a:moveTo>
                        <a:lnTo>
                          <a:pt x="0" y="10775"/>
                        </a:lnTo>
                        <a:cubicBezTo>
                          <a:pt x="19396" y="53877"/>
                          <a:pt x="32326" y="101289"/>
                          <a:pt x="53877" y="142235"/>
                        </a:cubicBezTo>
                        <a:cubicBezTo>
                          <a:pt x="73273" y="178872"/>
                          <a:pt x="92669" y="215508"/>
                          <a:pt x="114219" y="252145"/>
                        </a:cubicBezTo>
                        <a:cubicBezTo>
                          <a:pt x="120685" y="249990"/>
                          <a:pt x="129305" y="245679"/>
                          <a:pt x="137925" y="241369"/>
                        </a:cubicBezTo>
                        <a:cubicBezTo>
                          <a:pt x="90514" y="163786"/>
                          <a:pt x="47412" y="84048"/>
                          <a:pt x="1293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F35B6DFD-7F2D-2E58-D924-05D3A81DBD5A}"/>
                      </a:ext>
                    </a:extLst>
                  </p:cNvPr>
                  <p:cNvSpPr/>
                  <p:nvPr/>
                </p:nvSpPr>
                <p:spPr>
                  <a:xfrm>
                    <a:off x="2074417" y="1638126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2" y="96979"/>
                          <a:pt x="153011" y="243524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4" name="Graphic 8">
                <a:extLst>
                  <a:ext uri="{FF2B5EF4-FFF2-40B4-BE49-F238E27FC236}">
                    <a16:creationId xmlns:a16="http://schemas.microsoft.com/office/drawing/2014/main" id="{9640613F-CED1-5241-FCE0-2482BA38203F}"/>
                  </a:ext>
                </a:extLst>
              </p:cNvPr>
              <p:cNvGrpSpPr/>
              <p:nvPr/>
            </p:nvGrpSpPr>
            <p:grpSpPr>
              <a:xfrm>
                <a:off x="1498311" y="1457099"/>
                <a:ext cx="791614" cy="687471"/>
                <a:chOff x="1498311" y="1457099"/>
                <a:chExt cx="791614" cy="687471"/>
              </a:xfrm>
            </p:grpSpPr>
            <p:grpSp>
              <p:nvGrpSpPr>
                <p:cNvPr id="135" name="Graphic 8">
                  <a:extLst>
                    <a:ext uri="{FF2B5EF4-FFF2-40B4-BE49-F238E27FC236}">
                      <a16:creationId xmlns:a16="http://schemas.microsoft.com/office/drawing/2014/main" id="{A488F69B-6F5B-CCF2-D9D3-5F7E5B222A7E}"/>
                    </a:ext>
                  </a:extLst>
                </p:cNvPr>
                <p:cNvGrpSpPr/>
                <p:nvPr/>
              </p:nvGrpSpPr>
              <p:grpSpPr>
                <a:xfrm>
                  <a:off x="1498311" y="1457099"/>
                  <a:ext cx="791614" cy="687471"/>
                  <a:chOff x="1498311" y="1457099"/>
                  <a:chExt cx="791614" cy="687471"/>
                </a:xfrm>
              </p:grpSpPr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50C244B1-E070-4DA8-871F-7C0C1347245E}"/>
                      </a:ext>
                    </a:extLst>
                  </p:cNvPr>
                  <p:cNvSpPr/>
                  <p:nvPr/>
                </p:nvSpPr>
                <p:spPr>
                  <a:xfrm>
                    <a:off x="1507590" y="1467875"/>
                    <a:ext cx="767250" cy="661610"/>
                  </a:xfrm>
                  <a:custGeom>
                    <a:avLst/>
                    <a:gdLst>
                      <a:gd name="connsiteX0" fmla="*/ 767250 w 767250"/>
                      <a:gd name="connsiteY0" fmla="*/ 159476 h 661610"/>
                      <a:gd name="connsiteX1" fmla="*/ 521571 w 767250"/>
                      <a:gd name="connsiteY1" fmla="*/ 0 h 661610"/>
                      <a:gd name="connsiteX2" fmla="*/ 41 w 767250"/>
                      <a:gd name="connsiteY2" fmla="*/ 379294 h 661610"/>
                      <a:gd name="connsiteX3" fmla="*/ 75469 w 767250"/>
                      <a:gd name="connsiteY3" fmla="*/ 661610 h 661610"/>
                      <a:gd name="connsiteX4" fmla="*/ 435368 w 767250"/>
                      <a:gd name="connsiteY4" fmla="*/ 428861 h 661610"/>
                      <a:gd name="connsiteX5" fmla="*/ 767250 w 767250"/>
                      <a:gd name="connsiteY5" fmla="*/ 159476 h 66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7250" h="661610">
                        <a:moveTo>
                          <a:pt x="767250" y="159476"/>
                        </a:moveTo>
                        <a:cubicBezTo>
                          <a:pt x="657341" y="40947"/>
                          <a:pt x="521571" y="0"/>
                          <a:pt x="521571" y="0"/>
                        </a:cubicBezTo>
                        <a:lnTo>
                          <a:pt x="41" y="379294"/>
                        </a:lnTo>
                        <a:cubicBezTo>
                          <a:pt x="41" y="379294"/>
                          <a:pt x="-4269" y="521530"/>
                          <a:pt x="75469" y="661610"/>
                        </a:cubicBezTo>
                        <a:cubicBezTo>
                          <a:pt x="75469" y="661610"/>
                          <a:pt x="222014" y="588338"/>
                          <a:pt x="435368" y="428861"/>
                        </a:cubicBezTo>
                        <a:cubicBezTo>
                          <a:pt x="653031" y="275851"/>
                          <a:pt x="767250" y="159476"/>
                          <a:pt x="767250" y="159476"/>
                        </a:cubicBezTo>
                        <a:close/>
                      </a:path>
                    </a:pathLst>
                  </a:custGeom>
                  <a:solidFill>
                    <a:srgbClr val="3B3D3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14C5628F-1B1D-7383-AB3B-C29204ED5E5A}"/>
                      </a:ext>
                    </a:extLst>
                  </p:cNvPr>
                  <p:cNvSpPr/>
                  <p:nvPr/>
                </p:nvSpPr>
                <p:spPr>
                  <a:xfrm>
                    <a:off x="1498311" y="1457099"/>
                    <a:ext cx="791614" cy="687471"/>
                  </a:xfrm>
                  <a:custGeom>
                    <a:avLst/>
                    <a:gdLst>
                      <a:gd name="connsiteX0" fmla="*/ 80437 w 791614"/>
                      <a:gd name="connsiteY0" fmla="*/ 687471 h 687471"/>
                      <a:gd name="connsiteX1" fmla="*/ 76127 w 791614"/>
                      <a:gd name="connsiteY1" fmla="*/ 678851 h 687471"/>
                      <a:gd name="connsiteX2" fmla="*/ 699 w 791614"/>
                      <a:gd name="connsiteY2" fmla="*/ 390070 h 687471"/>
                      <a:gd name="connsiteX3" fmla="*/ 699 w 791614"/>
                      <a:gd name="connsiteY3" fmla="*/ 385760 h 687471"/>
                      <a:gd name="connsiteX4" fmla="*/ 5009 w 791614"/>
                      <a:gd name="connsiteY4" fmla="*/ 383605 h 687471"/>
                      <a:gd name="connsiteX5" fmla="*/ 530849 w 791614"/>
                      <a:gd name="connsiteY5" fmla="*/ 0 h 687471"/>
                      <a:gd name="connsiteX6" fmla="*/ 535160 w 791614"/>
                      <a:gd name="connsiteY6" fmla="*/ 2155 h 687471"/>
                      <a:gd name="connsiteX7" fmla="*/ 785149 w 791614"/>
                      <a:gd name="connsiteY7" fmla="*/ 163786 h 687471"/>
                      <a:gd name="connsiteX8" fmla="*/ 791614 w 791614"/>
                      <a:gd name="connsiteY8" fmla="*/ 172407 h 687471"/>
                      <a:gd name="connsiteX9" fmla="*/ 785149 w 791614"/>
                      <a:gd name="connsiteY9" fmla="*/ 178872 h 687471"/>
                      <a:gd name="connsiteX10" fmla="*/ 451111 w 791614"/>
                      <a:gd name="connsiteY10" fmla="*/ 450412 h 687471"/>
                      <a:gd name="connsiteX11" fmla="*/ 89058 w 791614"/>
                      <a:gd name="connsiteY11" fmla="*/ 683161 h 687471"/>
                      <a:gd name="connsiteX12" fmla="*/ 80437 w 791614"/>
                      <a:gd name="connsiteY12" fmla="*/ 687471 h 687471"/>
                      <a:gd name="connsiteX13" fmla="*/ 20095 w 791614"/>
                      <a:gd name="connsiteY13" fmla="*/ 396535 h 687471"/>
                      <a:gd name="connsiteX14" fmla="*/ 89058 w 791614"/>
                      <a:gd name="connsiteY14" fmla="*/ 659455 h 687471"/>
                      <a:gd name="connsiteX15" fmla="*/ 438181 w 791614"/>
                      <a:gd name="connsiteY15" fmla="*/ 433172 h 687471"/>
                      <a:gd name="connsiteX16" fmla="*/ 761443 w 791614"/>
                      <a:gd name="connsiteY16" fmla="*/ 170252 h 687471"/>
                      <a:gd name="connsiteX17" fmla="*/ 533005 w 791614"/>
                      <a:gd name="connsiteY17" fmla="*/ 23706 h 687471"/>
                      <a:gd name="connsiteX18" fmla="*/ 20095 w 791614"/>
                      <a:gd name="connsiteY18" fmla="*/ 396535 h 687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91614" h="687471">
                        <a:moveTo>
                          <a:pt x="80437" y="687471"/>
                        </a:moveTo>
                        <a:lnTo>
                          <a:pt x="76127" y="678851"/>
                        </a:lnTo>
                        <a:cubicBezTo>
                          <a:pt x="-3611" y="536616"/>
                          <a:pt x="-1456" y="396535"/>
                          <a:pt x="699" y="390070"/>
                        </a:cubicBezTo>
                        <a:lnTo>
                          <a:pt x="699" y="385760"/>
                        </a:lnTo>
                        <a:lnTo>
                          <a:pt x="5009" y="383605"/>
                        </a:lnTo>
                        <a:lnTo>
                          <a:pt x="530849" y="0"/>
                        </a:lnTo>
                        <a:lnTo>
                          <a:pt x="535160" y="2155"/>
                        </a:lnTo>
                        <a:cubicBezTo>
                          <a:pt x="541625" y="4310"/>
                          <a:pt x="675240" y="45257"/>
                          <a:pt x="785149" y="163786"/>
                        </a:cubicBezTo>
                        <a:lnTo>
                          <a:pt x="791614" y="172407"/>
                        </a:lnTo>
                        <a:lnTo>
                          <a:pt x="785149" y="178872"/>
                        </a:lnTo>
                        <a:cubicBezTo>
                          <a:pt x="782994" y="181027"/>
                          <a:pt x="666620" y="297401"/>
                          <a:pt x="451111" y="450412"/>
                        </a:cubicBezTo>
                        <a:cubicBezTo>
                          <a:pt x="239913" y="607733"/>
                          <a:pt x="91213" y="683161"/>
                          <a:pt x="89058" y="683161"/>
                        </a:cubicBezTo>
                        <a:lnTo>
                          <a:pt x="80437" y="687471"/>
                        </a:lnTo>
                        <a:close/>
                        <a:moveTo>
                          <a:pt x="20095" y="396535"/>
                        </a:moveTo>
                        <a:cubicBezTo>
                          <a:pt x="20095" y="422396"/>
                          <a:pt x="26560" y="540926"/>
                          <a:pt x="89058" y="659455"/>
                        </a:cubicBezTo>
                        <a:cubicBezTo>
                          <a:pt x="123539" y="640059"/>
                          <a:pt x="257154" y="566787"/>
                          <a:pt x="438181" y="433172"/>
                        </a:cubicBezTo>
                        <a:cubicBezTo>
                          <a:pt x="621363" y="303867"/>
                          <a:pt x="733427" y="198268"/>
                          <a:pt x="761443" y="170252"/>
                        </a:cubicBezTo>
                        <a:cubicBezTo>
                          <a:pt x="666620" y="73273"/>
                          <a:pt x="556711" y="32326"/>
                          <a:pt x="533005" y="23706"/>
                        </a:cubicBezTo>
                        <a:lnTo>
                          <a:pt x="20095" y="396535"/>
                        </a:lnTo>
                        <a:close/>
                      </a:path>
                    </a:pathLst>
                  </a:custGeom>
                  <a:solidFill>
                    <a:srgbClr val="33313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725D4BC2-41D0-B907-8F57-898B514ACB19}"/>
                    </a:ext>
                  </a:extLst>
                </p:cNvPr>
                <p:cNvSpPr/>
                <p:nvPr/>
              </p:nvSpPr>
              <p:spPr>
                <a:xfrm>
                  <a:off x="1509745" y="1825618"/>
                  <a:ext cx="109950" cy="303866"/>
                </a:xfrm>
                <a:custGeom>
                  <a:avLst/>
                  <a:gdLst>
                    <a:gd name="connsiteX0" fmla="*/ 28057 w 109950"/>
                    <a:gd name="connsiteY0" fmla="*/ 0 h 303866"/>
                    <a:gd name="connsiteX1" fmla="*/ 41 w 109950"/>
                    <a:gd name="connsiteY1" fmla="*/ 21551 h 303866"/>
                    <a:gd name="connsiteX2" fmla="*/ 75469 w 109950"/>
                    <a:gd name="connsiteY2" fmla="*/ 303867 h 303866"/>
                    <a:gd name="connsiteX3" fmla="*/ 109950 w 109950"/>
                    <a:gd name="connsiteY3" fmla="*/ 284471 h 303866"/>
                    <a:gd name="connsiteX4" fmla="*/ 28057 w 109950"/>
                    <a:gd name="connsiteY4" fmla="*/ 0 h 30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950" h="303866">
                      <a:moveTo>
                        <a:pt x="28057" y="0"/>
                      </a:moveTo>
                      <a:lnTo>
                        <a:pt x="41" y="21551"/>
                      </a:lnTo>
                      <a:cubicBezTo>
                        <a:pt x="41" y="21551"/>
                        <a:pt x="-4269" y="163786"/>
                        <a:pt x="75469" y="303867"/>
                      </a:cubicBezTo>
                      <a:cubicBezTo>
                        <a:pt x="75469" y="303867"/>
                        <a:pt x="88399" y="297401"/>
                        <a:pt x="109950" y="284471"/>
                      </a:cubicBezTo>
                      <a:cubicBezTo>
                        <a:pt x="64693" y="196112"/>
                        <a:pt x="38832" y="101289"/>
                        <a:pt x="28057" y="0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D46B3C1-BFCE-6898-B20D-0E452030FB8D}"/>
                    </a:ext>
                  </a:extLst>
                </p:cNvPr>
                <p:cNvSpPr/>
                <p:nvPr/>
              </p:nvSpPr>
              <p:spPr>
                <a:xfrm>
                  <a:off x="1893390" y="1467875"/>
                  <a:ext cx="383604" cy="310331"/>
                </a:xfrm>
                <a:custGeom>
                  <a:avLst/>
                  <a:gdLst>
                    <a:gd name="connsiteX0" fmla="*/ 211198 w 383604"/>
                    <a:gd name="connsiteY0" fmla="*/ 310332 h 310331"/>
                    <a:gd name="connsiteX1" fmla="*/ 383605 w 383604"/>
                    <a:gd name="connsiteY1" fmla="*/ 159476 h 310331"/>
                    <a:gd name="connsiteX2" fmla="*/ 137925 w 383604"/>
                    <a:gd name="connsiteY2" fmla="*/ 0 h 310331"/>
                    <a:gd name="connsiteX3" fmla="*/ 0 w 383604"/>
                    <a:gd name="connsiteY3" fmla="*/ 99134 h 310331"/>
                    <a:gd name="connsiteX4" fmla="*/ 211198 w 383604"/>
                    <a:gd name="connsiteY4" fmla="*/ 310332 h 310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604" h="310331">
                      <a:moveTo>
                        <a:pt x="211198" y="310332"/>
                      </a:moveTo>
                      <a:cubicBezTo>
                        <a:pt x="323262" y="219818"/>
                        <a:pt x="383605" y="159476"/>
                        <a:pt x="383605" y="159476"/>
                      </a:cubicBezTo>
                      <a:cubicBezTo>
                        <a:pt x="273695" y="40947"/>
                        <a:pt x="137925" y="0"/>
                        <a:pt x="137925" y="0"/>
                      </a:cubicBezTo>
                      <a:lnTo>
                        <a:pt x="0" y="99134"/>
                      </a:lnTo>
                      <a:cubicBezTo>
                        <a:pt x="81893" y="155166"/>
                        <a:pt x="148701" y="232749"/>
                        <a:pt x="211198" y="310332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" name="Graphic 8">
                <a:extLst>
                  <a:ext uri="{FF2B5EF4-FFF2-40B4-BE49-F238E27FC236}">
                    <a16:creationId xmlns:a16="http://schemas.microsoft.com/office/drawing/2014/main" id="{042F7AE9-C5D4-9B24-6A08-AD5D7C05B328}"/>
                  </a:ext>
                </a:extLst>
              </p:cNvPr>
              <p:cNvGrpSpPr/>
              <p:nvPr/>
            </p:nvGrpSpPr>
            <p:grpSpPr>
              <a:xfrm>
                <a:off x="1450788" y="1255209"/>
                <a:ext cx="580527" cy="762211"/>
                <a:chOff x="1450788" y="1255209"/>
                <a:chExt cx="580527" cy="762211"/>
              </a:xfrm>
            </p:grpSpPr>
            <p:grpSp>
              <p:nvGrpSpPr>
                <p:cNvPr id="141" name="Graphic 8">
                  <a:extLst>
                    <a:ext uri="{FF2B5EF4-FFF2-40B4-BE49-F238E27FC236}">
                      <a16:creationId xmlns:a16="http://schemas.microsoft.com/office/drawing/2014/main" id="{9C71DD62-CE0F-0B78-0D4D-0CB6DDEAD1F0}"/>
                    </a:ext>
                  </a:extLst>
                </p:cNvPr>
                <p:cNvGrpSpPr/>
                <p:nvPr/>
              </p:nvGrpSpPr>
              <p:grpSpPr>
                <a:xfrm>
                  <a:off x="1450788" y="1255209"/>
                  <a:ext cx="580527" cy="762211"/>
                  <a:chOff x="1450788" y="1255209"/>
                  <a:chExt cx="580527" cy="762211"/>
                </a:xfrm>
              </p:grpSpPr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CB86EEA0-D8EF-19B7-61BC-9C6504352CB6}"/>
                      </a:ext>
                    </a:extLst>
                  </p:cNvPr>
                  <p:cNvSpPr/>
                  <p:nvPr/>
                </p:nvSpPr>
                <p:spPr>
                  <a:xfrm>
                    <a:off x="1461564" y="1268495"/>
                    <a:ext cx="556959" cy="733839"/>
                  </a:xfrm>
                  <a:custGeom>
                    <a:avLst/>
                    <a:gdLst>
                      <a:gd name="connsiteX0" fmla="*/ 52532 w 556959"/>
                      <a:gd name="connsiteY0" fmla="*/ 3267 h 733839"/>
                      <a:gd name="connsiteX1" fmla="*/ 33136 w 556959"/>
                      <a:gd name="connsiteY1" fmla="*/ 11887 h 733839"/>
                      <a:gd name="connsiteX2" fmla="*/ 20206 w 556959"/>
                      <a:gd name="connsiteY2" fmla="*/ 29128 h 733839"/>
                      <a:gd name="connsiteX3" fmla="*/ 22361 w 556959"/>
                      <a:gd name="connsiteY3" fmla="*/ 231705 h 733839"/>
                      <a:gd name="connsiteX4" fmla="*/ 479238 w 556959"/>
                      <a:gd name="connsiteY4" fmla="*/ 686428 h 733839"/>
                      <a:gd name="connsiteX5" fmla="*/ 556821 w 556959"/>
                      <a:gd name="connsiteY5" fmla="*/ 733840 h 733839"/>
                      <a:gd name="connsiteX6" fmla="*/ 535270 w 556959"/>
                      <a:gd name="connsiteY6" fmla="*/ 645481 h 733839"/>
                      <a:gd name="connsiteX7" fmla="*/ 244334 w 556959"/>
                      <a:gd name="connsiteY7" fmla="*/ 67919 h 733839"/>
                      <a:gd name="connsiteX8" fmla="*/ 52532 w 556959"/>
                      <a:gd name="connsiteY8" fmla="*/ 3267 h 73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6959" h="733839">
                        <a:moveTo>
                          <a:pt x="52532" y="3267"/>
                        </a:moveTo>
                        <a:cubicBezTo>
                          <a:pt x="43912" y="5422"/>
                          <a:pt x="37446" y="7577"/>
                          <a:pt x="33136" y="11887"/>
                        </a:cubicBezTo>
                        <a:cubicBezTo>
                          <a:pt x="28826" y="16197"/>
                          <a:pt x="24516" y="20507"/>
                          <a:pt x="20206" y="29128"/>
                        </a:cubicBezTo>
                        <a:cubicBezTo>
                          <a:pt x="810" y="59299"/>
                          <a:pt x="-14276" y="117486"/>
                          <a:pt x="22361" y="231705"/>
                        </a:cubicBezTo>
                        <a:lnTo>
                          <a:pt x="479238" y="686428"/>
                        </a:lnTo>
                        <a:cubicBezTo>
                          <a:pt x="479238" y="686428"/>
                          <a:pt x="515875" y="723064"/>
                          <a:pt x="556821" y="733840"/>
                        </a:cubicBezTo>
                        <a:cubicBezTo>
                          <a:pt x="558976" y="690738"/>
                          <a:pt x="535270" y="645481"/>
                          <a:pt x="535270" y="645481"/>
                        </a:cubicBezTo>
                        <a:lnTo>
                          <a:pt x="244334" y="67919"/>
                        </a:lnTo>
                        <a:cubicBezTo>
                          <a:pt x="147356" y="-1043"/>
                          <a:pt x="87013" y="-5354"/>
                          <a:pt x="52532" y="3267"/>
                        </a:cubicBezTo>
                        <a:close/>
                      </a:path>
                    </a:pathLst>
                  </a:custGeom>
                  <a:solidFill>
                    <a:srgbClr val="EB554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4C0AB853-E7DE-0D2E-E43A-79199E625898}"/>
                      </a:ext>
                    </a:extLst>
                  </p:cNvPr>
                  <p:cNvSpPr/>
                  <p:nvPr/>
                </p:nvSpPr>
                <p:spPr>
                  <a:xfrm>
                    <a:off x="1450788" y="1255209"/>
                    <a:ext cx="580527" cy="762211"/>
                  </a:xfrm>
                  <a:custGeom>
                    <a:avLst/>
                    <a:gdLst>
                      <a:gd name="connsiteX0" fmla="*/ 578372 w 580527"/>
                      <a:gd name="connsiteY0" fmla="*/ 762212 h 762211"/>
                      <a:gd name="connsiteX1" fmla="*/ 565442 w 580527"/>
                      <a:gd name="connsiteY1" fmla="*/ 757902 h 762211"/>
                      <a:gd name="connsiteX2" fmla="*/ 483548 w 580527"/>
                      <a:gd name="connsiteY2" fmla="*/ 706180 h 762211"/>
                      <a:gd name="connsiteX3" fmla="*/ 22361 w 580527"/>
                      <a:gd name="connsiteY3" fmla="*/ 247147 h 762211"/>
                      <a:gd name="connsiteX4" fmla="*/ 22361 w 580527"/>
                      <a:gd name="connsiteY4" fmla="*/ 244992 h 762211"/>
                      <a:gd name="connsiteX5" fmla="*/ 20206 w 580527"/>
                      <a:gd name="connsiteY5" fmla="*/ 33794 h 762211"/>
                      <a:gd name="connsiteX6" fmla="*/ 35291 w 580527"/>
                      <a:gd name="connsiteY6" fmla="*/ 14398 h 762211"/>
                      <a:gd name="connsiteX7" fmla="*/ 37446 w 580527"/>
                      <a:gd name="connsiteY7" fmla="*/ 12243 h 762211"/>
                      <a:gd name="connsiteX8" fmla="*/ 58997 w 580527"/>
                      <a:gd name="connsiteY8" fmla="*/ 3623 h 762211"/>
                      <a:gd name="connsiteX9" fmla="*/ 259420 w 580527"/>
                      <a:gd name="connsiteY9" fmla="*/ 70430 h 762211"/>
                      <a:gd name="connsiteX10" fmla="*/ 261575 w 580527"/>
                      <a:gd name="connsiteY10" fmla="*/ 72585 h 762211"/>
                      <a:gd name="connsiteX11" fmla="*/ 556821 w 580527"/>
                      <a:gd name="connsiteY11" fmla="*/ 654457 h 762211"/>
                      <a:gd name="connsiteX12" fmla="*/ 580527 w 580527"/>
                      <a:gd name="connsiteY12" fmla="*/ 747126 h 762211"/>
                      <a:gd name="connsiteX13" fmla="*/ 578372 w 580527"/>
                      <a:gd name="connsiteY13" fmla="*/ 762212 h 762211"/>
                      <a:gd name="connsiteX14" fmla="*/ 41757 w 580527"/>
                      <a:gd name="connsiteY14" fmla="*/ 236371 h 762211"/>
                      <a:gd name="connsiteX15" fmla="*/ 498634 w 580527"/>
                      <a:gd name="connsiteY15" fmla="*/ 691094 h 762211"/>
                      <a:gd name="connsiteX16" fmla="*/ 556821 w 580527"/>
                      <a:gd name="connsiteY16" fmla="*/ 732040 h 762211"/>
                      <a:gd name="connsiteX17" fmla="*/ 537426 w 580527"/>
                      <a:gd name="connsiteY17" fmla="*/ 663078 h 762211"/>
                      <a:gd name="connsiteX18" fmla="*/ 246489 w 580527"/>
                      <a:gd name="connsiteY18" fmla="*/ 87671 h 762211"/>
                      <a:gd name="connsiteX19" fmla="*/ 91323 w 580527"/>
                      <a:gd name="connsiteY19" fmla="*/ 23018 h 762211"/>
                      <a:gd name="connsiteX20" fmla="*/ 65462 w 580527"/>
                      <a:gd name="connsiteY20" fmla="*/ 25173 h 762211"/>
                      <a:gd name="connsiteX21" fmla="*/ 48222 w 580527"/>
                      <a:gd name="connsiteY21" fmla="*/ 31639 h 762211"/>
                      <a:gd name="connsiteX22" fmla="*/ 37446 w 580527"/>
                      <a:gd name="connsiteY22" fmla="*/ 44569 h 762211"/>
                      <a:gd name="connsiteX23" fmla="*/ 41757 w 580527"/>
                      <a:gd name="connsiteY23" fmla="*/ 236371 h 762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0527" h="762211">
                        <a:moveTo>
                          <a:pt x="578372" y="762212"/>
                        </a:moveTo>
                        <a:lnTo>
                          <a:pt x="565442" y="757902"/>
                        </a:lnTo>
                        <a:cubicBezTo>
                          <a:pt x="522340" y="744971"/>
                          <a:pt x="485704" y="708335"/>
                          <a:pt x="483548" y="706180"/>
                        </a:cubicBezTo>
                        <a:lnTo>
                          <a:pt x="22361" y="247147"/>
                        </a:lnTo>
                        <a:lnTo>
                          <a:pt x="22361" y="244992"/>
                        </a:lnTo>
                        <a:cubicBezTo>
                          <a:pt x="-14276" y="128617"/>
                          <a:pt x="810" y="66120"/>
                          <a:pt x="20206" y="33794"/>
                        </a:cubicBezTo>
                        <a:cubicBezTo>
                          <a:pt x="24516" y="27329"/>
                          <a:pt x="28826" y="20863"/>
                          <a:pt x="35291" y="14398"/>
                        </a:cubicBezTo>
                        <a:lnTo>
                          <a:pt x="37446" y="12243"/>
                        </a:lnTo>
                        <a:cubicBezTo>
                          <a:pt x="43912" y="7933"/>
                          <a:pt x="52532" y="5778"/>
                          <a:pt x="58997" y="3623"/>
                        </a:cubicBezTo>
                        <a:cubicBezTo>
                          <a:pt x="110719" y="-9308"/>
                          <a:pt x="179682" y="12243"/>
                          <a:pt x="259420" y="70430"/>
                        </a:cubicBezTo>
                        <a:lnTo>
                          <a:pt x="261575" y="72585"/>
                        </a:lnTo>
                        <a:lnTo>
                          <a:pt x="556821" y="654457"/>
                        </a:lnTo>
                        <a:cubicBezTo>
                          <a:pt x="556821" y="656613"/>
                          <a:pt x="580527" y="704024"/>
                          <a:pt x="580527" y="747126"/>
                        </a:cubicBezTo>
                        <a:lnTo>
                          <a:pt x="578372" y="762212"/>
                        </a:lnTo>
                        <a:close/>
                        <a:moveTo>
                          <a:pt x="41757" y="236371"/>
                        </a:moveTo>
                        <a:lnTo>
                          <a:pt x="498634" y="691094"/>
                        </a:lnTo>
                        <a:cubicBezTo>
                          <a:pt x="498634" y="691094"/>
                          <a:pt x="524495" y="716955"/>
                          <a:pt x="556821" y="732040"/>
                        </a:cubicBezTo>
                        <a:cubicBezTo>
                          <a:pt x="552511" y="697559"/>
                          <a:pt x="537426" y="665233"/>
                          <a:pt x="537426" y="663078"/>
                        </a:cubicBezTo>
                        <a:lnTo>
                          <a:pt x="246489" y="87671"/>
                        </a:lnTo>
                        <a:cubicBezTo>
                          <a:pt x="186147" y="44569"/>
                          <a:pt x="134425" y="23018"/>
                          <a:pt x="91323" y="23018"/>
                        </a:cubicBezTo>
                        <a:cubicBezTo>
                          <a:pt x="82703" y="23018"/>
                          <a:pt x="74083" y="23018"/>
                          <a:pt x="65462" y="25173"/>
                        </a:cubicBezTo>
                        <a:cubicBezTo>
                          <a:pt x="58997" y="27329"/>
                          <a:pt x="54687" y="29484"/>
                          <a:pt x="48222" y="31639"/>
                        </a:cubicBezTo>
                        <a:cubicBezTo>
                          <a:pt x="43912" y="35949"/>
                          <a:pt x="41757" y="40259"/>
                          <a:pt x="37446" y="44569"/>
                        </a:cubicBezTo>
                        <a:cubicBezTo>
                          <a:pt x="20206" y="72585"/>
                          <a:pt x="7275" y="128617"/>
                          <a:pt x="41757" y="236371"/>
                        </a:cubicBezTo>
                        <a:close/>
                      </a:path>
                    </a:pathLst>
                  </a:custGeom>
                  <a:solidFill>
                    <a:srgbClr val="A3222A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163BAA63-5D54-EFA5-4D79-9399D1D168BF}"/>
                    </a:ext>
                  </a:extLst>
                </p:cNvPr>
                <p:cNvSpPr/>
                <p:nvPr/>
              </p:nvSpPr>
              <p:spPr>
                <a:xfrm>
                  <a:off x="1492545" y="1268495"/>
                  <a:ext cx="525978" cy="735994"/>
                </a:xfrm>
                <a:custGeom>
                  <a:avLst/>
                  <a:gdLst>
                    <a:gd name="connsiteX0" fmla="*/ 21551 w 525978"/>
                    <a:gd name="connsiteY0" fmla="*/ 3267 h 735994"/>
                    <a:gd name="connsiteX1" fmla="*/ 2155 w 525978"/>
                    <a:gd name="connsiteY1" fmla="*/ 11887 h 735994"/>
                    <a:gd name="connsiteX2" fmla="*/ 0 w 525978"/>
                    <a:gd name="connsiteY2" fmla="*/ 14042 h 735994"/>
                    <a:gd name="connsiteX3" fmla="*/ 523685 w 525978"/>
                    <a:gd name="connsiteY3" fmla="*/ 735995 h 735994"/>
                    <a:gd name="connsiteX4" fmla="*/ 525840 w 525978"/>
                    <a:gd name="connsiteY4" fmla="*/ 735995 h 735994"/>
                    <a:gd name="connsiteX5" fmla="*/ 504289 w 525978"/>
                    <a:gd name="connsiteY5" fmla="*/ 647636 h 735994"/>
                    <a:gd name="connsiteX6" fmla="*/ 213353 w 525978"/>
                    <a:gd name="connsiteY6" fmla="*/ 67919 h 735994"/>
                    <a:gd name="connsiteX7" fmla="*/ 21551 w 525978"/>
                    <a:gd name="connsiteY7" fmla="*/ 3267 h 73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5978" h="735994">
                      <a:moveTo>
                        <a:pt x="21551" y="3267"/>
                      </a:moveTo>
                      <a:cubicBezTo>
                        <a:pt x="12930" y="5422"/>
                        <a:pt x="6465" y="7577"/>
                        <a:pt x="2155" y="11887"/>
                      </a:cubicBezTo>
                      <a:cubicBezTo>
                        <a:pt x="2155" y="11887"/>
                        <a:pt x="2155" y="11887"/>
                        <a:pt x="0" y="14042"/>
                      </a:cubicBezTo>
                      <a:lnTo>
                        <a:pt x="523685" y="735995"/>
                      </a:lnTo>
                      <a:cubicBezTo>
                        <a:pt x="523685" y="735995"/>
                        <a:pt x="525840" y="735995"/>
                        <a:pt x="525840" y="735995"/>
                      </a:cubicBezTo>
                      <a:cubicBezTo>
                        <a:pt x="527995" y="692893"/>
                        <a:pt x="504289" y="647636"/>
                        <a:pt x="504289" y="647636"/>
                      </a:cubicBezTo>
                      <a:lnTo>
                        <a:pt x="213353" y="67919"/>
                      </a:lnTo>
                      <a:cubicBezTo>
                        <a:pt x="116374" y="-1043"/>
                        <a:pt x="56032" y="-5354"/>
                        <a:pt x="21551" y="3267"/>
                      </a:cubicBezTo>
                      <a:close/>
                    </a:path>
                  </a:pathLst>
                </a:custGeom>
                <a:solidFill>
                  <a:srgbClr val="575A5C">
                    <a:alpha val="4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C7D9E4B-C080-B6CD-6F98-7FF2BDF70B4D}"/>
                  </a:ext>
                </a:extLst>
              </p:cNvPr>
              <p:cNvSpPr/>
              <p:nvPr/>
            </p:nvSpPr>
            <p:spPr>
              <a:xfrm>
                <a:off x="787781" y="411884"/>
                <a:ext cx="633645" cy="1105557"/>
              </a:xfrm>
              <a:custGeom>
                <a:avLst/>
                <a:gdLst>
                  <a:gd name="connsiteX0" fmla="*/ 15137 w 633645"/>
                  <a:gd name="connsiteY0" fmla="*/ 0 h 1105557"/>
                  <a:gd name="connsiteX1" fmla="*/ 88410 w 633645"/>
                  <a:gd name="connsiteY1" fmla="*/ 394380 h 1105557"/>
                  <a:gd name="connsiteX2" fmla="*/ 599164 w 633645"/>
                  <a:gd name="connsiteY2" fmla="*/ 1105557 h 1105557"/>
                  <a:gd name="connsiteX3" fmla="*/ 633646 w 633645"/>
                  <a:gd name="connsiteY3" fmla="*/ 1079696 h 1105557"/>
                  <a:gd name="connsiteX4" fmla="*/ 239266 w 633645"/>
                  <a:gd name="connsiteY4" fmla="*/ 407311 h 1105557"/>
                  <a:gd name="connsiteX5" fmla="*/ 265127 w 633645"/>
                  <a:gd name="connsiteY5" fmla="*/ 351278 h 1105557"/>
                  <a:gd name="connsiteX6" fmla="*/ 15137 w 633645"/>
                  <a:gd name="connsiteY6" fmla="*/ 0 h 110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3645" h="1105557">
                    <a:moveTo>
                      <a:pt x="15137" y="0"/>
                    </a:moveTo>
                    <a:cubicBezTo>
                      <a:pt x="15137" y="0"/>
                      <a:pt x="-49515" y="172407"/>
                      <a:pt x="88410" y="394380"/>
                    </a:cubicBezTo>
                    <a:lnTo>
                      <a:pt x="599164" y="1105557"/>
                    </a:lnTo>
                    <a:lnTo>
                      <a:pt x="633646" y="1079696"/>
                    </a:lnTo>
                    <a:cubicBezTo>
                      <a:pt x="633646" y="1079696"/>
                      <a:pt x="211250" y="540926"/>
                      <a:pt x="239266" y="407311"/>
                    </a:cubicBezTo>
                    <a:lnTo>
                      <a:pt x="265127" y="351278"/>
                    </a:lnTo>
                    <a:lnTo>
                      <a:pt x="15137" y="0"/>
                    </a:lnTo>
                    <a:close/>
                  </a:path>
                </a:pathLst>
              </a:custGeom>
              <a:solidFill>
                <a:srgbClr val="FBFBFB">
                  <a:alpha val="4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raphic 8">
              <a:extLst>
                <a:ext uri="{FF2B5EF4-FFF2-40B4-BE49-F238E27FC236}">
                  <a16:creationId xmlns:a16="http://schemas.microsoft.com/office/drawing/2014/main" id="{069C33F8-3178-B203-7FD0-73C3C457F967}"/>
                </a:ext>
              </a:extLst>
            </p:cNvPr>
            <p:cNvGrpSpPr/>
            <p:nvPr/>
          </p:nvGrpSpPr>
          <p:grpSpPr>
            <a:xfrm>
              <a:off x="885833" y="515739"/>
              <a:ext cx="495780" cy="496391"/>
              <a:chOff x="885833" y="515739"/>
              <a:chExt cx="495780" cy="496391"/>
            </a:xfrm>
          </p:grpSpPr>
          <p:grpSp>
            <p:nvGrpSpPr>
              <p:cNvPr id="147" name="Graphic 8">
                <a:extLst>
                  <a:ext uri="{FF2B5EF4-FFF2-40B4-BE49-F238E27FC236}">
                    <a16:creationId xmlns:a16="http://schemas.microsoft.com/office/drawing/2014/main" id="{F9BD206E-D74E-09C2-ED6B-AF1227830F13}"/>
                  </a:ext>
                </a:extLst>
              </p:cNvPr>
              <p:cNvGrpSpPr/>
              <p:nvPr/>
            </p:nvGrpSpPr>
            <p:grpSpPr>
              <a:xfrm>
                <a:off x="885833" y="515739"/>
                <a:ext cx="495780" cy="496391"/>
                <a:chOff x="885833" y="515739"/>
                <a:chExt cx="495780" cy="496391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F7513482-8392-1C68-8556-D9C80AC67040}"/>
                    </a:ext>
                  </a:extLst>
                </p:cNvPr>
                <p:cNvSpPr/>
                <p:nvPr/>
              </p:nvSpPr>
              <p:spPr>
                <a:xfrm>
                  <a:off x="885833" y="515739"/>
                  <a:ext cx="495780" cy="496391"/>
                </a:xfrm>
                <a:custGeom>
                  <a:avLst/>
                  <a:gdLst>
                    <a:gd name="connsiteX0" fmla="*/ 449391 w 495780"/>
                    <a:gd name="connsiteY0" fmla="*/ 103033 h 496391"/>
                    <a:gd name="connsiteX1" fmla="*/ 393359 w 495780"/>
                    <a:gd name="connsiteY1" fmla="*/ 450001 h 496391"/>
                    <a:gd name="connsiteX2" fmla="*/ 46390 w 495780"/>
                    <a:gd name="connsiteY2" fmla="*/ 393969 h 496391"/>
                    <a:gd name="connsiteX3" fmla="*/ 102422 w 495780"/>
                    <a:gd name="connsiteY3" fmla="*/ 47001 h 496391"/>
                    <a:gd name="connsiteX4" fmla="*/ 449391 w 495780"/>
                    <a:gd name="connsiteY4" fmla="*/ 103033 h 496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780" h="496391">
                      <a:moveTo>
                        <a:pt x="449391" y="103033"/>
                      </a:moveTo>
                      <a:cubicBezTo>
                        <a:pt x="529129" y="215097"/>
                        <a:pt x="503268" y="370263"/>
                        <a:pt x="393359" y="450001"/>
                      </a:cubicBezTo>
                      <a:cubicBezTo>
                        <a:pt x="281294" y="529739"/>
                        <a:pt x="126128" y="503878"/>
                        <a:pt x="46390" y="393969"/>
                      </a:cubicBezTo>
                      <a:cubicBezTo>
                        <a:pt x="-33348" y="281905"/>
                        <a:pt x="-7487" y="126739"/>
                        <a:pt x="102422" y="47001"/>
                      </a:cubicBezTo>
                      <a:cubicBezTo>
                        <a:pt x="214487" y="-32737"/>
                        <a:pt x="369653" y="-9031"/>
                        <a:pt x="449391" y="103033"/>
                      </a:cubicBezTo>
                      <a:close/>
                    </a:path>
                  </a:pathLst>
                </a:custGeom>
                <a:solidFill>
                  <a:srgbClr val="898B8E">
                    <a:alpha val="7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5F951C40-E2A7-5B5E-1D5D-09B4244D952D}"/>
                    </a:ext>
                  </a:extLst>
                </p:cNvPr>
                <p:cNvSpPr/>
                <p:nvPr/>
              </p:nvSpPr>
              <p:spPr>
                <a:xfrm>
                  <a:off x="892491" y="518084"/>
                  <a:ext cx="465225" cy="463683"/>
                </a:xfrm>
                <a:custGeom>
                  <a:avLst/>
                  <a:gdLst>
                    <a:gd name="connsiteX0" fmla="*/ 421182 w 465225"/>
                    <a:gd name="connsiteY0" fmla="*/ 96378 h 463683"/>
                    <a:gd name="connsiteX1" fmla="*/ 367305 w 465225"/>
                    <a:gd name="connsiteY1" fmla="*/ 419640 h 463683"/>
                    <a:gd name="connsiteX2" fmla="*/ 44043 w 465225"/>
                    <a:gd name="connsiteY2" fmla="*/ 365763 h 463683"/>
                    <a:gd name="connsiteX3" fmla="*/ 97920 w 465225"/>
                    <a:gd name="connsiteY3" fmla="*/ 42501 h 463683"/>
                    <a:gd name="connsiteX4" fmla="*/ 421182 w 465225"/>
                    <a:gd name="connsiteY4" fmla="*/ 96378 h 46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225" h="463683">
                      <a:moveTo>
                        <a:pt x="421182" y="96378"/>
                      </a:moveTo>
                      <a:cubicBezTo>
                        <a:pt x="496610" y="199822"/>
                        <a:pt x="472904" y="346368"/>
                        <a:pt x="367305" y="419640"/>
                      </a:cubicBezTo>
                      <a:cubicBezTo>
                        <a:pt x="263861" y="495068"/>
                        <a:pt x="117316" y="471362"/>
                        <a:pt x="44043" y="365763"/>
                      </a:cubicBezTo>
                      <a:cubicBezTo>
                        <a:pt x="-31385" y="262319"/>
                        <a:pt x="-7679" y="115774"/>
                        <a:pt x="97920" y="42501"/>
                      </a:cubicBezTo>
                      <a:cubicBezTo>
                        <a:pt x="201364" y="-30772"/>
                        <a:pt x="345754" y="-7066"/>
                        <a:pt x="421182" y="96378"/>
                      </a:cubicBez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4B430B05-F8B1-119F-6BE6-21A14DA61FBE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341135 w 376247"/>
                    <a:gd name="connsiteY0" fmla="*/ 78215 h 376247"/>
                    <a:gd name="connsiteX1" fmla="*/ 298033 w 376247"/>
                    <a:gd name="connsiteY1" fmla="*/ 341135 h 376247"/>
                    <a:gd name="connsiteX2" fmla="*/ 35113 w 376247"/>
                    <a:gd name="connsiteY2" fmla="*/ 298033 h 376247"/>
                    <a:gd name="connsiteX3" fmla="*/ 78215 w 376247"/>
                    <a:gd name="connsiteY3" fmla="*/ 35113 h 376247"/>
                    <a:gd name="connsiteX4" fmla="*/ 341135 w 376247"/>
                    <a:gd name="connsiteY4" fmla="*/ 78215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247" h="376247">
                      <a:moveTo>
                        <a:pt x="341135" y="78215"/>
                      </a:moveTo>
                      <a:cubicBezTo>
                        <a:pt x="401477" y="162263"/>
                        <a:pt x="382081" y="280792"/>
                        <a:pt x="298033" y="341135"/>
                      </a:cubicBezTo>
                      <a:cubicBezTo>
                        <a:pt x="213985" y="401477"/>
                        <a:pt x="95455" y="382081"/>
                        <a:pt x="35113" y="298033"/>
                      </a:cubicBezTo>
                      <a:cubicBezTo>
                        <a:pt x="-25229" y="213985"/>
                        <a:pt x="-5834" y="95455"/>
                        <a:pt x="78215" y="35113"/>
                      </a:cubicBezTo>
                      <a:cubicBezTo>
                        <a:pt x="164418" y="-25229"/>
                        <a:pt x="280792" y="-5834"/>
                        <a:pt x="341135" y="78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BDC14E4-AB72-D377-0DB9-869A415D59E7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78215 w 376247"/>
                    <a:gd name="connsiteY0" fmla="*/ 35113 h 376247"/>
                    <a:gd name="connsiteX1" fmla="*/ 35113 w 376247"/>
                    <a:gd name="connsiteY1" fmla="*/ 298033 h 376247"/>
                    <a:gd name="connsiteX2" fmla="*/ 298033 w 376247"/>
                    <a:gd name="connsiteY2" fmla="*/ 341135 h 376247"/>
                    <a:gd name="connsiteX3" fmla="*/ 341135 w 376247"/>
                    <a:gd name="connsiteY3" fmla="*/ 78215 h 376247"/>
                    <a:gd name="connsiteX4" fmla="*/ 78215 w 376247"/>
                    <a:gd name="connsiteY4" fmla="*/ 35113 h 376247"/>
                    <a:gd name="connsiteX5" fmla="*/ 274327 w 376247"/>
                    <a:gd name="connsiteY5" fmla="*/ 306653 h 376247"/>
                    <a:gd name="connsiteX6" fmla="*/ 48043 w 376247"/>
                    <a:gd name="connsiteY6" fmla="*/ 270017 h 376247"/>
                    <a:gd name="connsiteX7" fmla="*/ 84680 w 376247"/>
                    <a:gd name="connsiteY7" fmla="*/ 43733 h 376247"/>
                    <a:gd name="connsiteX8" fmla="*/ 310963 w 376247"/>
                    <a:gd name="connsiteY8" fmla="*/ 80370 h 376247"/>
                    <a:gd name="connsiteX9" fmla="*/ 274327 w 376247"/>
                    <a:gd name="connsiteY9" fmla="*/ 306653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247" h="376247">
                      <a:moveTo>
                        <a:pt x="78215" y="35113"/>
                      </a:moveTo>
                      <a:cubicBezTo>
                        <a:pt x="-5834" y="95455"/>
                        <a:pt x="-25229" y="213985"/>
                        <a:pt x="35113" y="298033"/>
                      </a:cubicBezTo>
                      <a:cubicBezTo>
                        <a:pt x="95455" y="382081"/>
                        <a:pt x="213985" y="401477"/>
                        <a:pt x="298033" y="341135"/>
                      </a:cubicBezTo>
                      <a:cubicBezTo>
                        <a:pt x="382081" y="280792"/>
                        <a:pt x="401477" y="162263"/>
                        <a:pt x="341135" y="78215"/>
                      </a:cubicBezTo>
                      <a:cubicBezTo>
                        <a:pt x="280792" y="-5834"/>
                        <a:pt x="164418" y="-25229"/>
                        <a:pt x="78215" y="35113"/>
                      </a:cubicBezTo>
                      <a:close/>
                      <a:moveTo>
                        <a:pt x="274327" y="306653"/>
                      </a:moveTo>
                      <a:cubicBezTo>
                        <a:pt x="201054" y="358375"/>
                        <a:pt x="99765" y="341135"/>
                        <a:pt x="48043" y="270017"/>
                      </a:cubicBezTo>
                      <a:cubicBezTo>
                        <a:pt x="-3679" y="196744"/>
                        <a:pt x="13562" y="95455"/>
                        <a:pt x="84680" y="43733"/>
                      </a:cubicBezTo>
                      <a:cubicBezTo>
                        <a:pt x="157953" y="-7989"/>
                        <a:pt x="259241" y="7097"/>
                        <a:pt x="310963" y="80370"/>
                      </a:cubicBezTo>
                      <a:cubicBezTo>
                        <a:pt x="364840" y="153642"/>
                        <a:pt x="347600" y="254931"/>
                        <a:pt x="274327" y="306653"/>
                      </a:cubicBezTo>
                      <a:close/>
                    </a:path>
                  </a:pathLst>
                </a:custGeom>
                <a:solidFill>
                  <a:srgbClr val="C9CACC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87B68B8-D49F-CC78-4151-59960050F173}"/>
                  </a:ext>
                </a:extLst>
              </p:cNvPr>
              <p:cNvSpPr/>
              <p:nvPr/>
            </p:nvSpPr>
            <p:spPr>
              <a:xfrm>
                <a:off x="906363" y="547508"/>
                <a:ext cx="174561" cy="295392"/>
              </a:xfrm>
              <a:custGeom>
                <a:avLst/>
                <a:gdLst>
                  <a:gd name="connsiteX0" fmla="*/ 0 w 174561"/>
                  <a:gd name="connsiteY0" fmla="*/ 207035 h 295392"/>
                  <a:gd name="connsiteX1" fmla="*/ 19396 w 174561"/>
                  <a:gd name="connsiteY1" fmla="*/ 295393 h 295392"/>
                  <a:gd name="connsiteX2" fmla="*/ 36636 w 174561"/>
                  <a:gd name="connsiteY2" fmla="*/ 293238 h 295392"/>
                  <a:gd name="connsiteX3" fmla="*/ 19396 w 174561"/>
                  <a:gd name="connsiteY3" fmla="*/ 194104 h 295392"/>
                  <a:gd name="connsiteX4" fmla="*/ 174562 w 174561"/>
                  <a:gd name="connsiteY4" fmla="*/ 147 h 295392"/>
                  <a:gd name="connsiteX5" fmla="*/ 0 w 174561"/>
                  <a:gd name="connsiteY5" fmla="*/ 207035 h 29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61" h="295392">
                    <a:moveTo>
                      <a:pt x="0" y="207035"/>
                    </a:moveTo>
                    <a:cubicBezTo>
                      <a:pt x="0" y="241516"/>
                      <a:pt x="6465" y="271687"/>
                      <a:pt x="19396" y="295393"/>
                    </a:cubicBezTo>
                    <a:cubicBezTo>
                      <a:pt x="25861" y="295393"/>
                      <a:pt x="30171" y="293238"/>
                      <a:pt x="36636" y="293238"/>
                    </a:cubicBezTo>
                    <a:cubicBezTo>
                      <a:pt x="21551" y="265222"/>
                      <a:pt x="12931" y="230740"/>
                      <a:pt x="19396" y="194104"/>
                    </a:cubicBezTo>
                    <a:cubicBezTo>
                      <a:pt x="38791" y="49714"/>
                      <a:pt x="174562" y="147"/>
                      <a:pt x="174562" y="147"/>
                    </a:cubicBezTo>
                    <a:cubicBezTo>
                      <a:pt x="161631" y="-2008"/>
                      <a:pt x="4310" y="17387"/>
                      <a:pt x="0" y="2070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A6EA100-9BB3-3E17-B7A8-4A34BB0A51C5}"/>
                  </a:ext>
                </a:extLst>
              </p:cNvPr>
              <p:cNvSpPr/>
              <p:nvPr/>
            </p:nvSpPr>
            <p:spPr>
              <a:xfrm>
                <a:off x="942999" y="868762"/>
                <a:ext cx="140080" cy="92668"/>
              </a:xfrm>
              <a:custGeom>
                <a:avLst/>
                <a:gdLst>
                  <a:gd name="connsiteX0" fmla="*/ 0 w 140080"/>
                  <a:gd name="connsiteY0" fmla="*/ 2155 h 92668"/>
                  <a:gd name="connsiteX1" fmla="*/ 140080 w 140080"/>
                  <a:gd name="connsiteY1" fmla="*/ 92669 h 92668"/>
                  <a:gd name="connsiteX2" fmla="*/ 17241 w 140080"/>
                  <a:gd name="connsiteY2" fmla="*/ 0 h 92668"/>
                  <a:gd name="connsiteX3" fmla="*/ 0 w 140080"/>
                  <a:gd name="connsiteY3" fmla="*/ 2155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080" h="92668">
                    <a:moveTo>
                      <a:pt x="0" y="2155"/>
                    </a:moveTo>
                    <a:cubicBezTo>
                      <a:pt x="51722" y="71118"/>
                      <a:pt x="140080" y="92669"/>
                      <a:pt x="140080" y="92669"/>
                    </a:cubicBezTo>
                    <a:cubicBezTo>
                      <a:pt x="122840" y="86203"/>
                      <a:pt x="58187" y="56032"/>
                      <a:pt x="17241" y="0"/>
                    </a:cubicBezTo>
                    <a:cubicBezTo>
                      <a:pt x="10775" y="0"/>
                      <a:pt x="6465" y="0"/>
                      <a:pt x="0" y="2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73" name="Graphic 372">
            <a:extLst>
              <a:ext uri="{FF2B5EF4-FFF2-40B4-BE49-F238E27FC236}">
                <a16:creationId xmlns:a16="http://schemas.microsoft.com/office/drawing/2014/main" id="{6463B7A5-A6EF-B548-46E2-2E1B0D7E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190272" flipH="1">
            <a:off x="9641649" y="1288109"/>
            <a:ext cx="2268708" cy="2618657"/>
          </a:xfrm>
          <a:prstGeom prst="rect">
            <a:avLst/>
          </a:prstGeom>
        </p:spPr>
      </p:pic>
      <p:pic>
        <p:nvPicPr>
          <p:cNvPr id="3" name="Graphic 2">
            <a:hlinkClick r:id="rId7" action="ppaction://hlinksldjump"/>
            <a:extLst>
              <a:ext uri="{FF2B5EF4-FFF2-40B4-BE49-F238E27FC236}">
                <a16:creationId xmlns:a16="http://schemas.microsoft.com/office/drawing/2014/main" id="{01B6401E-529D-B3C4-0B0E-53E73F4A4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18276" y="5405960"/>
            <a:ext cx="1084084" cy="10568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902CE74-482E-B526-05B5-6EDF92BD8F58}"/>
              </a:ext>
            </a:extLst>
          </p:cNvPr>
          <p:cNvGrpSpPr/>
          <p:nvPr/>
        </p:nvGrpSpPr>
        <p:grpSpPr>
          <a:xfrm>
            <a:off x="1823689" y="395941"/>
            <a:ext cx="6881977" cy="3204012"/>
            <a:chOff x="1823689" y="395941"/>
            <a:chExt cx="6881977" cy="3204012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F9A392E-522A-D636-5577-18C4845A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23689" y="395941"/>
              <a:ext cx="6881977" cy="320401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7B1149-FE78-F4D7-DA96-94751E20AE0C}"/>
                </a:ext>
              </a:extLst>
            </p:cNvPr>
            <p:cNvSpPr txBox="1"/>
            <p:nvPr/>
          </p:nvSpPr>
          <p:spPr>
            <a:xfrm>
              <a:off x="1922416" y="1208528"/>
              <a:ext cx="6539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3200" kern="0">
                  <a:solidFill>
                    <a:srgbClr val="183E77"/>
                  </a:solidFill>
                  <a:latin typeface="#9Slide03 SVNFjalla One" panose="02000506040000020004" pitchFamily="2" charset="0"/>
                  <a:cs typeface="Arial"/>
                  <a:sym typeface="Arial"/>
                </a:rPr>
                <a:t>Trong mặt phẳng Oxy, hình biểu diễn các nghiệm của phương trình 2x - y = -1 là</a:t>
              </a:r>
            </a:p>
            <a:p>
              <a:pPr lvl="0" algn="ctr">
                <a:buClr>
                  <a:srgbClr val="000000"/>
                </a:buClr>
                <a:defRPr/>
              </a:pPr>
              <a:r>
                <a:rPr lang="en-US" sz="3200" kern="0">
                  <a:solidFill>
                    <a:srgbClr val="183E77"/>
                  </a:solidFill>
                  <a:latin typeface="#9Slide03 SVNFjalla One" panose="02000506040000020004" pitchFamily="2" charset="0"/>
                  <a:cs typeface="Arial"/>
                  <a:sym typeface="Arial"/>
                </a:rPr>
                <a:t>đường thẳng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4952ED1-CC6F-F34A-C0FC-5E49492B4562}"/>
              </a:ext>
            </a:extLst>
          </p:cNvPr>
          <p:cNvGrpSpPr/>
          <p:nvPr/>
        </p:nvGrpSpPr>
        <p:grpSpPr>
          <a:xfrm>
            <a:off x="6096000" y="4281475"/>
            <a:ext cx="3005867" cy="1895003"/>
            <a:chOff x="1649878" y="4387312"/>
            <a:chExt cx="3005867" cy="189500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0C948BC-B26E-5B86-163D-B24CA2FD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49878" y="4387312"/>
              <a:ext cx="3005867" cy="1895003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71616F8-50FC-D24A-D13A-8AF7F846DFF2}"/>
                </a:ext>
              </a:extLst>
            </p:cNvPr>
            <p:cNvSpPr txBox="1"/>
            <p:nvPr/>
          </p:nvSpPr>
          <p:spPr>
            <a:xfrm>
              <a:off x="2196339" y="4999606"/>
              <a:ext cx="17171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  <a:sym typeface="Arial"/>
                </a:rPr>
                <a:t>y = 2x + 1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B82A22E-7C9C-7716-BC61-7B089261DEFC}"/>
              </a:ext>
            </a:extLst>
          </p:cNvPr>
          <p:cNvGrpSpPr/>
          <p:nvPr/>
        </p:nvGrpSpPr>
        <p:grpSpPr>
          <a:xfrm>
            <a:off x="1007215" y="4281474"/>
            <a:ext cx="3005867" cy="1895003"/>
            <a:chOff x="6506253" y="4281475"/>
            <a:chExt cx="3005867" cy="189500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0D82B3-282A-4FD8-7ECA-860234142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06253" y="4281475"/>
              <a:ext cx="3005867" cy="1895003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E58BEFA-1860-1456-6141-71CEA4BF5805}"/>
                </a:ext>
              </a:extLst>
            </p:cNvPr>
            <p:cNvSpPr txBox="1"/>
            <p:nvPr/>
          </p:nvSpPr>
          <p:spPr>
            <a:xfrm>
              <a:off x="6920767" y="4936931"/>
              <a:ext cx="19303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  <a:sym typeface="Arial"/>
                </a:rPr>
                <a:t>y = -2x + 1</a:t>
              </a: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10349395-1629-E68E-2AEB-AE299B97C6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96901" y="4853634"/>
            <a:ext cx="944748" cy="708561"/>
          </a:xfrm>
          <a:prstGeom prst="rect">
            <a:avLst/>
          </a:prstGeom>
        </p:spPr>
      </p:pic>
      <p:grpSp>
        <p:nvGrpSpPr>
          <p:cNvPr id="8" name="Graphic 8">
            <a:extLst>
              <a:ext uri="{FF2B5EF4-FFF2-40B4-BE49-F238E27FC236}">
                <a16:creationId xmlns:a16="http://schemas.microsoft.com/office/drawing/2014/main" id="{E230C26A-3B7E-AE26-FAA0-435D0AC0E2BD}"/>
              </a:ext>
            </a:extLst>
          </p:cNvPr>
          <p:cNvGrpSpPr/>
          <p:nvPr/>
        </p:nvGrpSpPr>
        <p:grpSpPr>
          <a:xfrm>
            <a:off x="3610480" y="4830548"/>
            <a:ext cx="734519" cy="748867"/>
            <a:chOff x="4192532" y="4285882"/>
            <a:chExt cx="1053408" cy="107398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C56582-B6A9-1DEB-6FD7-19482988ED03}"/>
                </a:ext>
              </a:extLst>
            </p:cNvPr>
            <p:cNvSpPr/>
            <p:nvPr/>
          </p:nvSpPr>
          <p:spPr>
            <a:xfrm>
              <a:off x="4192532" y="4305887"/>
              <a:ext cx="1053408" cy="1053980"/>
            </a:xfrm>
            <a:custGeom>
              <a:avLst/>
              <a:gdLst>
                <a:gd name="connsiteX0" fmla="*/ 1017400 w 1053408"/>
                <a:gd name="connsiteY0" fmla="*/ 694461 h 1053980"/>
                <a:gd name="connsiteX1" fmla="*/ 850500 w 1053408"/>
                <a:gd name="connsiteY1" fmla="*/ 526419 h 1053980"/>
                <a:gd name="connsiteX2" fmla="*/ 1017400 w 1053408"/>
                <a:gd name="connsiteY2" fmla="*/ 359519 h 1053980"/>
                <a:gd name="connsiteX3" fmla="*/ 1017400 w 1053408"/>
                <a:gd name="connsiteY3" fmla="*/ 186904 h 1053980"/>
                <a:gd name="connsiteX4" fmla="*/ 866504 w 1053408"/>
                <a:gd name="connsiteY4" fmla="*/ 36009 h 1053980"/>
                <a:gd name="connsiteX5" fmla="*/ 780769 w 1053408"/>
                <a:gd name="connsiteY5" fmla="*/ 572 h 1053980"/>
                <a:gd name="connsiteX6" fmla="*/ 693889 w 1053408"/>
                <a:gd name="connsiteY6" fmla="*/ 36009 h 1053980"/>
                <a:gd name="connsiteX7" fmla="*/ 526990 w 1053408"/>
                <a:gd name="connsiteY7" fmla="*/ 202908 h 1053980"/>
                <a:gd name="connsiteX8" fmla="*/ 358948 w 1053408"/>
                <a:gd name="connsiteY8" fmla="*/ 36009 h 1053980"/>
                <a:gd name="connsiteX9" fmla="*/ 186333 w 1053408"/>
                <a:gd name="connsiteY9" fmla="*/ 36009 h 1053980"/>
                <a:gd name="connsiteX10" fmla="*/ 35438 w 1053408"/>
                <a:gd name="connsiteY10" fmla="*/ 186904 h 1053980"/>
                <a:gd name="connsiteX11" fmla="*/ 0 w 1053408"/>
                <a:gd name="connsiteY11" fmla="*/ 272640 h 1053980"/>
                <a:gd name="connsiteX12" fmla="*/ 35438 w 1053408"/>
                <a:gd name="connsiteY12" fmla="*/ 359519 h 1053980"/>
                <a:gd name="connsiteX13" fmla="*/ 202337 w 1053408"/>
                <a:gd name="connsiteY13" fmla="*/ 526419 h 1053980"/>
                <a:gd name="connsiteX14" fmla="*/ 35438 w 1053408"/>
                <a:gd name="connsiteY14" fmla="*/ 694461 h 1053980"/>
                <a:gd name="connsiteX15" fmla="*/ 0 w 1053408"/>
                <a:gd name="connsiteY15" fmla="*/ 781340 h 1053980"/>
                <a:gd name="connsiteX16" fmla="*/ 35438 w 1053408"/>
                <a:gd name="connsiteY16" fmla="*/ 867076 h 1053980"/>
                <a:gd name="connsiteX17" fmla="*/ 186333 w 1053408"/>
                <a:gd name="connsiteY17" fmla="*/ 1017971 h 1053980"/>
                <a:gd name="connsiteX18" fmla="*/ 358948 w 1053408"/>
                <a:gd name="connsiteY18" fmla="*/ 1017971 h 1053980"/>
                <a:gd name="connsiteX19" fmla="*/ 525847 w 1053408"/>
                <a:gd name="connsiteY19" fmla="*/ 851072 h 1053980"/>
                <a:gd name="connsiteX20" fmla="*/ 692746 w 1053408"/>
                <a:gd name="connsiteY20" fmla="*/ 1017971 h 1053980"/>
                <a:gd name="connsiteX21" fmla="*/ 778482 w 1053408"/>
                <a:gd name="connsiteY21" fmla="*/ 1053409 h 1053980"/>
                <a:gd name="connsiteX22" fmla="*/ 864218 w 1053408"/>
                <a:gd name="connsiteY22" fmla="*/ 1017971 h 1053980"/>
                <a:gd name="connsiteX23" fmla="*/ 1017400 w 1053408"/>
                <a:gd name="connsiteY23" fmla="*/ 867076 h 1053980"/>
                <a:gd name="connsiteX24" fmla="*/ 1052837 w 1053408"/>
                <a:gd name="connsiteY24" fmla="*/ 781340 h 1053980"/>
                <a:gd name="connsiteX25" fmla="*/ 1017400 w 1053408"/>
                <a:gd name="connsiteY25" fmla="*/ 694461 h 10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3408" h="1053980">
                  <a:moveTo>
                    <a:pt x="1017400" y="694461"/>
                  </a:moveTo>
                  <a:lnTo>
                    <a:pt x="850500" y="526419"/>
                  </a:lnTo>
                  <a:lnTo>
                    <a:pt x="1017400" y="359519"/>
                  </a:lnTo>
                  <a:cubicBezTo>
                    <a:pt x="1065412" y="311507"/>
                    <a:pt x="1065412" y="234916"/>
                    <a:pt x="1017400" y="186904"/>
                  </a:cubicBezTo>
                  <a:lnTo>
                    <a:pt x="866504" y="36009"/>
                  </a:lnTo>
                  <a:cubicBezTo>
                    <a:pt x="843642" y="13146"/>
                    <a:pt x="812777" y="572"/>
                    <a:pt x="780769" y="572"/>
                  </a:cubicBezTo>
                  <a:cubicBezTo>
                    <a:pt x="747617" y="572"/>
                    <a:pt x="717895" y="13146"/>
                    <a:pt x="693889" y="36009"/>
                  </a:cubicBezTo>
                  <a:lnTo>
                    <a:pt x="526990" y="202908"/>
                  </a:lnTo>
                  <a:lnTo>
                    <a:pt x="358948" y="36009"/>
                  </a:lnTo>
                  <a:cubicBezTo>
                    <a:pt x="310936" y="-12003"/>
                    <a:pt x="234345" y="-12003"/>
                    <a:pt x="186333" y="36009"/>
                  </a:cubicBezTo>
                  <a:lnTo>
                    <a:pt x="35438" y="186904"/>
                  </a:lnTo>
                  <a:cubicBezTo>
                    <a:pt x="12575" y="209767"/>
                    <a:pt x="0" y="240632"/>
                    <a:pt x="0" y="272640"/>
                  </a:cubicBezTo>
                  <a:cubicBezTo>
                    <a:pt x="0" y="305792"/>
                    <a:pt x="12575" y="335513"/>
                    <a:pt x="35438" y="359519"/>
                  </a:cubicBezTo>
                  <a:lnTo>
                    <a:pt x="202337" y="526419"/>
                  </a:lnTo>
                  <a:lnTo>
                    <a:pt x="35438" y="694461"/>
                  </a:lnTo>
                  <a:cubicBezTo>
                    <a:pt x="12575" y="717324"/>
                    <a:pt x="0" y="748189"/>
                    <a:pt x="0" y="781340"/>
                  </a:cubicBezTo>
                  <a:cubicBezTo>
                    <a:pt x="0" y="814491"/>
                    <a:pt x="12575" y="844213"/>
                    <a:pt x="35438" y="867076"/>
                  </a:cubicBezTo>
                  <a:lnTo>
                    <a:pt x="186333" y="1017971"/>
                  </a:lnTo>
                  <a:cubicBezTo>
                    <a:pt x="234345" y="1065983"/>
                    <a:pt x="310936" y="1065983"/>
                    <a:pt x="358948" y="1017971"/>
                  </a:cubicBezTo>
                  <a:lnTo>
                    <a:pt x="525847" y="851072"/>
                  </a:lnTo>
                  <a:lnTo>
                    <a:pt x="692746" y="1017971"/>
                  </a:lnTo>
                  <a:cubicBezTo>
                    <a:pt x="715609" y="1040834"/>
                    <a:pt x="746474" y="1053409"/>
                    <a:pt x="778482" y="1053409"/>
                  </a:cubicBezTo>
                  <a:cubicBezTo>
                    <a:pt x="811633" y="1053409"/>
                    <a:pt x="841355" y="1040834"/>
                    <a:pt x="864218" y="1017971"/>
                  </a:cubicBezTo>
                  <a:lnTo>
                    <a:pt x="1017400" y="867076"/>
                  </a:lnTo>
                  <a:cubicBezTo>
                    <a:pt x="1040263" y="844213"/>
                    <a:pt x="1052837" y="813348"/>
                    <a:pt x="1052837" y="781340"/>
                  </a:cubicBezTo>
                  <a:cubicBezTo>
                    <a:pt x="1053980" y="748189"/>
                    <a:pt x="1041406" y="717324"/>
                    <a:pt x="1017400" y="694461"/>
                  </a:cubicBezTo>
                  <a:close/>
                </a:path>
              </a:pathLst>
            </a:custGeom>
            <a:solidFill>
              <a:srgbClr val="AB1B26"/>
            </a:soli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D7EA3E-E0B7-F9EF-C073-EB5D53190748}"/>
                </a:ext>
              </a:extLst>
            </p:cNvPr>
            <p:cNvSpPr/>
            <p:nvPr/>
          </p:nvSpPr>
          <p:spPr>
            <a:xfrm>
              <a:off x="4222253" y="4285882"/>
              <a:ext cx="994536" cy="994536"/>
            </a:xfrm>
            <a:custGeom>
              <a:avLst/>
              <a:gdLst>
                <a:gd name="connsiteX0" fmla="*/ 967101 w 994536"/>
                <a:gd name="connsiteY0" fmla="*/ 685887 h 994536"/>
                <a:gd name="connsiteX1" fmla="*/ 778482 w 994536"/>
                <a:gd name="connsiteY1" fmla="*/ 497268 h 994536"/>
                <a:gd name="connsiteX2" fmla="*/ 967101 w 994536"/>
                <a:gd name="connsiteY2" fmla="*/ 308649 h 994536"/>
                <a:gd name="connsiteX3" fmla="*/ 967101 w 994536"/>
                <a:gd name="connsiteY3" fmla="*/ 178331 h 994536"/>
                <a:gd name="connsiteX4" fmla="*/ 816206 w 994536"/>
                <a:gd name="connsiteY4" fmla="*/ 27435 h 994536"/>
                <a:gd name="connsiteX5" fmla="*/ 685887 w 994536"/>
                <a:gd name="connsiteY5" fmla="*/ 27435 h 994536"/>
                <a:gd name="connsiteX6" fmla="*/ 497268 w 994536"/>
                <a:gd name="connsiteY6" fmla="*/ 216055 h 994536"/>
                <a:gd name="connsiteX7" fmla="*/ 308649 w 994536"/>
                <a:gd name="connsiteY7" fmla="*/ 27435 h 994536"/>
                <a:gd name="connsiteX8" fmla="*/ 178331 w 994536"/>
                <a:gd name="connsiteY8" fmla="*/ 27435 h 994536"/>
                <a:gd name="connsiteX9" fmla="*/ 27435 w 994536"/>
                <a:gd name="connsiteY9" fmla="*/ 178331 h 994536"/>
                <a:gd name="connsiteX10" fmla="*/ 27435 w 994536"/>
                <a:gd name="connsiteY10" fmla="*/ 308649 h 994536"/>
                <a:gd name="connsiteX11" fmla="*/ 216055 w 994536"/>
                <a:gd name="connsiteY11" fmla="*/ 497268 h 994536"/>
                <a:gd name="connsiteX12" fmla="*/ 27435 w 994536"/>
                <a:gd name="connsiteY12" fmla="*/ 685887 h 994536"/>
                <a:gd name="connsiteX13" fmla="*/ 27435 w 994536"/>
                <a:gd name="connsiteY13" fmla="*/ 816206 h 994536"/>
                <a:gd name="connsiteX14" fmla="*/ 178331 w 994536"/>
                <a:gd name="connsiteY14" fmla="*/ 967101 h 994536"/>
                <a:gd name="connsiteX15" fmla="*/ 308649 w 994536"/>
                <a:gd name="connsiteY15" fmla="*/ 967101 h 994536"/>
                <a:gd name="connsiteX16" fmla="*/ 497268 w 994536"/>
                <a:gd name="connsiteY16" fmla="*/ 778482 h 994536"/>
                <a:gd name="connsiteX17" fmla="*/ 685887 w 994536"/>
                <a:gd name="connsiteY17" fmla="*/ 967101 h 994536"/>
                <a:gd name="connsiteX18" fmla="*/ 816206 w 994536"/>
                <a:gd name="connsiteY18" fmla="*/ 967101 h 994536"/>
                <a:gd name="connsiteX19" fmla="*/ 967101 w 994536"/>
                <a:gd name="connsiteY19" fmla="*/ 816206 h 994536"/>
                <a:gd name="connsiteX20" fmla="*/ 967101 w 994536"/>
                <a:gd name="connsiteY20" fmla="*/ 685887 h 9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536" h="994536">
                  <a:moveTo>
                    <a:pt x="967101" y="685887"/>
                  </a:moveTo>
                  <a:lnTo>
                    <a:pt x="778482" y="497268"/>
                  </a:lnTo>
                  <a:lnTo>
                    <a:pt x="967101" y="308649"/>
                  </a:lnTo>
                  <a:cubicBezTo>
                    <a:pt x="1003682" y="272069"/>
                    <a:pt x="1003682" y="213768"/>
                    <a:pt x="967101" y="178331"/>
                  </a:cubicBezTo>
                  <a:lnTo>
                    <a:pt x="816206" y="27435"/>
                  </a:lnTo>
                  <a:cubicBezTo>
                    <a:pt x="779625" y="-9145"/>
                    <a:pt x="721325" y="-9145"/>
                    <a:pt x="685887" y="27435"/>
                  </a:cubicBezTo>
                  <a:lnTo>
                    <a:pt x="497268" y="216055"/>
                  </a:lnTo>
                  <a:lnTo>
                    <a:pt x="308649" y="27435"/>
                  </a:lnTo>
                  <a:cubicBezTo>
                    <a:pt x="272069" y="-9145"/>
                    <a:pt x="213768" y="-9145"/>
                    <a:pt x="178331" y="27435"/>
                  </a:cubicBezTo>
                  <a:lnTo>
                    <a:pt x="27435" y="178331"/>
                  </a:lnTo>
                  <a:cubicBezTo>
                    <a:pt x="-9145" y="213768"/>
                    <a:pt x="-9145" y="272069"/>
                    <a:pt x="27435" y="308649"/>
                  </a:cubicBezTo>
                  <a:lnTo>
                    <a:pt x="216055" y="497268"/>
                  </a:lnTo>
                  <a:lnTo>
                    <a:pt x="27435" y="685887"/>
                  </a:lnTo>
                  <a:cubicBezTo>
                    <a:pt x="-9145" y="722468"/>
                    <a:pt x="-9145" y="780769"/>
                    <a:pt x="27435" y="816206"/>
                  </a:cubicBezTo>
                  <a:lnTo>
                    <a:pt x="178331" y="967101"/>
                  </a:lnTo>
                  <a:cubicBezTo>
                    <a:pt x="214911" y="1003682"/>
                    <a:pt x="273212" y="1003682"/>
                    <a:pt x="308649" y="967101"/>
                  </a:cubicBezTo>
                  <a:lnTo>
                    <a:pt x="497268" y="778482"/>
                  </a:lnTo>
                  <a:lnTo>
                    <a:pt x="685887" y="967101"/>
                  </a:lnTo>
                  <a:cubicBezTo>
                    <a:pt x="722468" y="1003682"/>
                    <a:pt x="780769" y="1003682"/>
                    <a:pt x="816206" y="967101"/>
                  </a:cubicBezTo>
                  <a:lnTo>
                    <a:pt x="967101" y="816206"/>
                  </a:lnTo>
                  <a:cubicBezTo>
                    <a:pt x="1002539" y="779625"/>
                    <a:pt x="1003682" y="721325"/>
                    <a:pt x="967101" y="685887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7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6C83373-B9A4-BAB0-8689-4AC8294B122B}"/>
              </a:ext>
            </a:extLst>
          </p:cNvPr>
          <p:cNvSpPr/>
          <p:nvPr/>
        </p:nvSpPr>
        <p:spPr>
          <a:xfrm>
            <a:off x="460583" y="3559124"/>
            <a:ext cx="11219457" cy="2016288"/>
          </a:xfrm>
          <a:prstGeom prst="rect">
            <a:avLst/>
          </a:prstGeom>
          <a:solidFill>
            <a:srgbClr val="561C2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9B2793F-70DA-F2FE-4C6C-763CC79E5ABA}"/>
              </a:ext>
            </a:extLst>
          </p:cNvPr>
          <p:cNvSpPr/>
          <p:nvPr/>
        </p:nvSpPr>
        <p:spPr>
          <a:xfrm>
            <a:off x="749583" y="3808961"/>
            <a:ext cx="63890" cy="15796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8DBF1AA-54DF-1985-00B0-9692E58D37B0}"/>
              </a:ext>
            </a:extLst>
          </p:cNvPr>
          <p:cNvSpPr txBox="1"/>
          <p:nvPr/>
        </p:nvSpPr>
        <p:spPr>
          <a:xfrm>
            <a:off x="896977" y="3617646"/>
            <a:ext cx="1053802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anami Rounded Light" pitchFamily="2" charset="0"/>
                <a:ea typeface="+mn-ea"/>
                <a:cs typeface="+mn-cs"/>
              </a:rPr>
              <a:t>Trong mặt phẳng toạ độ, tập hợp các điểm có toạ độ (x ; y) thoả mãn phương trình bậc nhất hai ẩn ax + by = c là một đường thẳng.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anami Rounded Light" pitchFamily="2" charset="0"/>
                <a:ea typeface="+mn-ea"/>
                <a:cs typeface="+mn-cs"/>
              </a:rPr>
              <a:t>Đường thẳng đó gọi là đường thẳng ax + by = c.</a:t>
            </a:r>
          </a:p>
        </p:txBody>
      </p:sp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B454CCF-4EE9-14B4-B7F3-A9AD1FFE97D4}"/>
              </a:ext>
            </a:extLst>
          </p:cNvPr>
          <p:cNvSpPr txBox="1"/>
          <p:nvPr/>
        </p:nvSpPr>
        <p:spPr>
          <a:xfrm>
            <a:off x="965164" y="157659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CHÚ Ý</a:t>
            </a:r>
            <a:endParaRPr lang="vi-VN">
              <a:solidFill>
                <a:srgbClr val="002060"/>
              </a:solidFill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5E59E68-763A-CD32-DEDE-A4D6CC2064B7}"/>
              </a:ext>
            </a:extLst>
          </p:cNvPr>
          <p:cNvSpPr/>
          <p:nvPr/>
        </p:nvSpPr>
        <p:spPr>
          <a:xfrm>
            <a:off x="1007995" y="2167938"/>
            <a:ext cx="10017596" cy="625812"/>
          </a:xfrm>
          <a:prstGeom prst="roundRect">
            <a:avLst/>
          </a:prstGeom>
          <a:solidFill>
            <a:srgbClr val="EFE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E4F88FC-8F6A-11E0-9425-68F6D996AADF}"/>
              </a:ext>
            </a:extLst>
          </p:cNvPr>
          <p:cNvSpPr txBox="1"/>
          <p:nvPr/>
        </p:nvSpPr>
        <p:spPr>
          <a:xfrm>
            <a:off x="1903696" y="2239041"/>
            <a:ext cx="82261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r>
              <a:rPr lang="vi-VN"/>
              <a:t>Mỗi phương trình bậc nhất hai ẩn đều có vô số nghiệm. </a:t>
            </a:r>
          </a:p>
        </p:txBody>
      </p:sp>
      <p:sp>
        <p:nvSpPr>
          <p:cNvPr id="3" name="Hình chữ nhật: Góc Tròn 12">
            <a:extLst>
              <a:ext uri="{FF2B5EF4-FFF2-40B4-BE49-F238E27FC236}">
                <a16:creationId xmlns:a16="http://schemas.microsoft.com/office/drawing/2014/main" id="{D6D4AEE0-D1D8-927A-B333-4062369BE7BA}"/>
              </a:ext>
            </a:extLst>
          </p:cNvPr>
          <p:cNvSpPr/>
          <p:nvPr/>
        </p:nvSpPr>
        <p:spPr>
          <a:xfrm>
            <a:off x="336212" y="246256"/>
            <a:ext cx="5759788" cy="812610"/>
          </a:xfrm>
          <a:prstGeom prst="roundRect">
            <a:avLst>
              <a:gd name="adj" fmla="val 50000"/>
            </a:avLst>
          </a:prstGeom>
          <a:solidFill>
            <a:srgbClr val="32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0">
            <a:extLst>
              <a:ext uri="{FF2B5EF4-FFF2-40B4-BE49-F238E27FC236}">
                <a16:creationId xmlns:a16="http://schemas.microsoft.com/office/drawing/2014/main" id="{6E8089C9-9B70-5F48-094E-580C587B30CE}"/>
              </a:ext>
            </a:extLst>
          </p:cNvPr>
          <p:cNvSpPr/>
          <p:nvPr/>
        </p:nvSpPr>
        <p:spPr>
          <a:xfrm>
            <a:off x="171583" y="216167"/>
            <a:ext cx="872788" cy="87278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F8508"/>
          </a:solidFill>
        </p:spPr>
        <p:txBody>
          <a:bodyPr/>
          <a:lstStyle/>
          <a:p>
            <a:endParaRPr lang="vi-VN"/>
          </a:p>
        </p:txBody>
      </p:sp>
      <p:sp>
        <p:nvSpPr>
          <p:cNvPr id="5" name="Hộp Văn bản 16">
            <a:extLst>
              <a:ext uri="{FF2B5EF4-FFF2-40B4-BE49-F238E27FC236}">
                <a16:creationId xmlns:a16="http://schemas.microsoft.com/office/drawing/2014/main" id="{48489EC3-926D-1C29-833D-52C1A1A66EB7}"/>
              </a:ext>
            </a:extLst>
          </p:cNvPr>
          <p:cNvSpPr txBox="1"/>
          <p:nvPr/>
        </p:nvSpPr>
        <p:spPr>
          <a:xfrm>
            <a:off x="1044371" y="361754"/>
            <a:ext cx="48990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6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 sz="3000"/>
              <a:t>PHƯƠNG TRÌNH BẬC NHẤT HAI ẨN</a:t>
            </a:r>
            <a:endParaRPr lang="vi-VN" sz="3000"/>
          </a:p>
        </p:txBody>
      </p:sp>
      <p:sp>
        <p:nvSpPr>
          <p:cNvPr id="6" name="Hộp Văn bản 17">
            <a:extLst>
              <a:ext uri="{FF2B5EF4-FFF2-40B4-BE49-F238E27FC236}">
                <a16:creationId xmlns:a16="http://schemas.microsoft.com/office/drawing/2014/main" id="{D2777048-F7DD-D531-9A2C-0EE9C278F874}"/>
              </a:ext>
            </a:extLst>
          </p:cNvPr>
          <p:cNvSpPr txBox="1"/>
          <p:nvPr/>
        </p:nvSpPr>
        <p:spPr>
          <a:xfrm>
            <a:off x="443632" y="306709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6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</a:t>
            </a:r>
            <a:endParaRPr lang="vi-VN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930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20C4AE2-FC72-9747-982B-53FD578B8BCB}"/>
              </a:ext>
            </a:extLst>
          </p:cNvPr>
          <p:cNvSpPr txBox="1"/>
          <p:nvPr/>
        </p:nvSpPr>
        <p:spPr>
          <a:xfrm>
            <a:off x="1044372" y="1470752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?4.</a:t>
            </a:r>
            <a:endParaRPr lang="vi-VN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19AD5EC-2D0C-3BAE-FFA8-2F3FCBA2D37A}"/>
              </a:ext>
            </a:extLst>
          </p:cNvPr>
          <p:cNvSpPr txBox="1"/>
          <p:nvPr/>
        </p:nvSpPr>
        <p:spPr>
          <a:xfrm>
            <a:off x="1510079" y="1533344"/>
            <a:ext cx="43691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Cho phương trình x + 0y = 2.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4753E-CB1B-A07C-9719-87820A778546}"/>
              </a:ext>
            </a:extLst>
          </p:cNvPr>
          <p:cNvSpPr txBox="1"/>
          <p:nvPr/>
        </p:nvSpPr>
        <p:spPr>
          <a:xfrm>
            <a:off x="1068152" y="2225540"/>
            <a:ext cx="102999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a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Chứng tỏ rằng các cặp số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1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,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và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3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là nghiệm của phương trình trên.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FC3426-5778-4ED3-9478-08304F7DF2A4}"/>
              </a:ext>
            </a:extLst>
          </p:cNvPr>
          <p:cNvSpPr txBox="1"/>
          <p:nvPr/>
        </p:nvSpPr>
        <p:spPr>
          <a:xfrm>
            <a:off x="1068152" y="3561283"/>
            <a:ext cx="102999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Do 1.2 + 0.1 = 2 là khẳng định đúng nên cặp số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1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là nghiệm của phương trình trên.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57E1F8-457D-946E-A30C-27BDF290C571}"/>
              </a:ext>
            </a:extLst>
          </p:cNvPr>
          <p:cNvSpPr txBox="1"/>
          <p:nvPr/>
        </p:nvSpPr>
        <p:spPr>
          <a:xfrm>
            <a:off x="1044370" y="4626049"/>
            <a:ext cx="105475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Tương tự, cặp số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 b="1">
                <a:latin typeface="#9Slide03 Nanami Rounded Light" pitchFamily="2" charset="0"/>
                <a:cs typeface="#9Slide03 Arima Madurai Thin" panose="00000300000000000000" pitchFamily="2" charset="0"/>
              </a:rPr>
              <a:t>,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latin typeface="#9Slide03 Nanami Rounded Light" pitchFamily="2" charset="0"/>
              </a:rPr>
              <a:t>2 ; 3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)</a:t>
            </a:r>
            <a:r>
              <a:rPr lang="vi-VN" sz="2600">
                <a:latin typeface="#9Slide03 Nanami Rounded Light" pitchFamily="2" charset="0"/>
              </a:rPr>
              <a:t> cũng là nghiệm của phương trình trên.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6584836-61ED-61A6-C8AE-77414D661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62" y="3614895"/>
            <a:ext cx="257175" cy="257175"/>
          </a:xfrm>
          <a:prstGeom prst="rect">
            <a:avLst/>
          </a:prstGeom>
        </p:spPr>
      </p:pic>
      <p:sp>
        <p:nvSpPr>
          <p:cNvPr id="3" name="Hình chữ nhật: Góc Tròn 12">
            <a:extLst>
              <a:ext uri="{FF2B5EF4-FFF2-40B4-BE49-F238E27FC236}">
                <a16:creationId xmlns:a16="http://schemas.microsoft.com/office/drawing/2014/main" id="{ABDF7BF1-DA3A-F45D-38A6-F470ACA24E44}"/>
              </a:ext>
            </a:extLst>
          </p:cNvPr>
          <p:cNvSpPr/>
          <p:nvPr/>
        </p:nvSpPr>
        <p:spPr>
          <a:xfrm>
            <a:off x="336212" y="246256"/>
            <a:ext cx="5759788" cy="812610"/>
          </a:xfrm>
          <a:prstGeom prst="roundRect">
            <a:avLst>
              <a:gd name="adj" fmla="val 50000"/>
            </a:avLst>
          </a:prstGeom>
          <a:solidFill>
            <a:srgbClr val="32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0">
            <a:extLst>
              <a:ext uri="{FF2B5EF4-FFF2-40B4-BE49-F238E27FC236}">
                <a16:creationId xmlns:a16="http://schemas.microsoft.com/office/drawing/2014/main" id="{30B8AC1D-CB02-C7F3-B04E-1A5898A5E2FA}"/>
              </a:ext>
            </a:extLst>
          </p:cNvPr>
          <p:cNvSpPr/>
          <p:nvPr/>
        </p:nvSpPr>
        <p:spPr>
          <a:xfrm>
            <a:off x="171583" y="216167"/>
            <a:ext cx="872788" cy="87278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F8508"/>
          </a:solidFill>
        </p:spPr>
        <p:txBody>
          <a:bodyPr/>
          <a:lstStyle/>
          <a:p>
            <a:endParaRPr lang="vi-VN"/>
          </a:p>
        </p:txBody>
      </p:sp>
      <p:sp>
        <p:nvSpPr>
          <p:cNvPr id="5" name="Hộp Văn bản 16">
            <a:extLst>
              <a:ext uri="{FF2B5EF4-FFF2-40B4-BE49-F238E27FC236}">
                <a16:creationId xmlns:a16="http://schemas.microsoft.com/office/drawing/2014/main" id="{582157A3-0D9C-8A2F-3F61-9861FAC1B276}"/>
              </a:ext>
            </a:extLst>
          </p:cNvPr>
          <p:cNvSpPr txBox="1"/>
          <p:nvPr/>
        </p:nvSpPr>
        <p:spPr>
          <a:xfrm>
            <a:off x="1044371" y="361754"/>
            <a:ext cx="48990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6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 sz="3000"/>
              <a:t>PHƯƠNG TRÌNH BẬC NHẤT HAI ẨN</a:t>
            </a:r>
            <a:endParaRPr lang="vi-VN" sz="3000"/>
          </a:p>
        </p:txBody>
      </p:sp>
      <p:sp>
        <p:nvSpPr>
          <p:cNvPr id="6" name="Hộp Văn bản 17">
            <a:extLst>
              <a:ext uri="{FF2B5EF4-FFF2-40B4-BE49-F238E27FC236}">
                <a16:creationId xmlns:a16="http://schemas.microsoft.com/office/drawing/2014/main" id="{141DECD2-60A5-402C-E636-FF03BBEC2CF4}"/>
              </a:ext>
            </a:extLst>
          </p:cNvPr>
          <p:cNvSpPr txBox="1"/>
          <p:nvPr/>
        </p:nvSpPr>
        <p:spPr>
          <a:xfrm>
            <a:off x="443632" y="306709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6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</a:t>
            </a:r>
            <a:endParaRPr lang="vi-VN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428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20C4AE2-FC72-9747-982B-53FD578B8BCB}"/>
              </a:ext>
            </a:extLst>
          </p:cNvPr>
          <p:cNvSpPr txBox="1"/>
          <p:nvPr/>
        </p:nvSpPr>
        <p:spPr>
          <a:xfrm>
            <a:off x="1044372" y="1462126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?4.</a:t>
            </a:r>
            <a:endParaRPr lang="vi-VN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19AD5EC-2D0C-3BAE-FFA8-2F3FCBA2D37A}"/>
              </a:ext>
            </a:extLst>
          </p:cNvPr>
          <p:cNvSpPr txBox="1"/>
          <p:nvPr/>
        </p:nvSpPr>
        <p:spPr>
          <a:xfrm>
            <a:off x="1510079" y="1533344"/>
            <a:ext cx="43691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Cho phương trình x + 0y = 2.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4753E-CB1B-A07C-9719-87820A778546}"/>
              </a:ext>
            </a:extLst>
          </p:cNvPr>
          <p:cNvSpPr txBox="1"/>
          <p:nvPr/>
        </p:nvSpPr>
        <p:spPr>
          <a:xfrm>
            <a:off x="1068151" y="2225540"/>
            <a:ext cx="1081787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b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Trong mặt phẳng tọa độ Oxy, hãy biểu diễn các nghiệm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1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,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và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3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của phương trình trên.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57E1F8-457D-946E-A30C-27BDF290C571}"/>
              </a:ext>
            </a:extLst>
          </p:cNvPr>
          <p:cNvSpPr txBox="1"/>
          <p:nvPr/>
        </p:nvSpPr>
        <p:spPr>
          <a:xfrm>
            <a:off x="1044371" y="3578299"/>
            <a:ext cx="5537403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Các nghiệm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1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latin typeface="#9Slide03 Nanami Rounded Light" pitchFamily="2" charset="0"/>
              </a:rPr>
              <a:t>2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  <a:cs typeface="#9Slide03 Arima Madurai Thin" panose="00000300000000000000" pitchFamily="2" charset="0"/>
              </a:rPr>
              <a:t>,</a:t>
            </a:r>
            <a:r>
              <a:rPr lang="vi-VN" sz="2600" b="1">
                <a:latin typeface="#9Slide03 Nanami Rounded Light" pitchFamily="2" charset="0"/>
                <a:cs typeface="#9Slide03 Arima Madurai Thin" panose="00000300000000000000" pitchFamily="2" charset="0"/>
              </a:rPr>
              <a:t>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3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lần lượt được biểu diễn bởi các điểm: </a:t>
            </a:r>
          </a:p>
          <a:p>
            <a:pPr algn="ctr"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A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1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 B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 C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3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trong mặt phẳng tọa độ Oxy.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6584836-61ED-61A6-C8AE-77414D661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62" y="3800866"/>
            <a:ext cx="257175" cy="257175"/>
          </a:xfrm>
          <a:prstGeom prst="rect">
            <a:avLst/>
          </a:prstGeom>
        </p:spPr>
      </p:pic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9C39BC3-211D-B605-1874-609C89E1CDB3}"/>
              </a:ext>
            </a:extLst>
          </p:cNvPr>
          <p:cNvCxnSpPr>
            <a:cxnSpLocks/>
          </p:cNvCxnSpPr>
          <p:nvPr/>
        </p:nvCxnSpPr>
        <p:spPr>
          <a:xfrm>
            <a:off x="7641432" y="5524500"/>
            <a:ext cx="268128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8774766E-61E4-7309-B27C-16DBAFF2575F}"/>
              </a:ext>
            </a:extLst>
          </p:cNvPr>
          <p:cNvCxnSpPr>
            <a:cxnSpLocks/>
          </p:cNvCxnSpPr>
          <p:nvPr/>
        </p:nvCxnSpPr>
        <p:spPr>
          <a:xfrm flipV="1">
            <a:off x="8907067" y="3286125"/>
            <a:ext cx="0" cy="265438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D617DB8A-DB32-5E9D-3C4E-F41E5B8F822A}"/>
              </a:ext>
            </a:extLst>
          </p:cNvPr>
          <p:cNvCxnSpPr/>
          <p:nvPr/>
        </p:nvCxnSpPr>
        <p:spPr>
          <a:xfrm>
            <a:off x="8866982" y="3862388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738F4A10-E155-F7CD-8AA7-137789317F96}"/>
              </a:ext>
            </a:extLst>
          </p:cNvPr>
          <p:cNvCxnSpPr>
            <a:cxnSpLocks/>
          </p:cNvCxnSpPr>
          <p:nvPr/>
        </p:nvCxnSpPr>
        <p:spPr>
          <a:xfrm>
            <a:off x="8863013" y="4277916"/>
            <a:ext cx="88582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2EC34E84-BA95-2C98-490E-6E4A11F1AE6B}"/>
              </a:ext>
            </a:extLst>
          </p:cNvPr>
          <p:cNvCxnSpPr>
            <a:cxnSpLocks/>
          </p:cNvCxnSpPr>
          <p:nvPr/>
        </p:nvCxnSpPr>
        <p:spPr>
          <a:xfrm>
            <a:off x="8860632" y="4693444"/>
            <a:ext cx="88582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FF44BB7B-5DC9-1EDB-07E9-BFFB66E89496}"/>
              </a:ext>
            </a:extLst>
          </p:cNvPr>
          <p:cNvCxnSpPr>
            <a:cxnSpLocks/>
          </p:cNvCxnSpPr>
          <p:nvPr/>
        </p:nvCxnSpPr>
        <p:spPr>
          <a:xfrm>
            <a:off x="8860632" y="5108972"/>
            <a:ext cx="88582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2885DE46-8BF1-BED0-2ABA-5EB4512126A0}"/>
              </a:ext>
            </a:extLst>
          </p:cNvPr>
          <p:cNvCxnSpPr>
            <a:cxnSpLocks/>
          </p:cNvCxnSpPr>
          <p:nvPr/>
        </p:nvCxnSpPr>
        <p:spPr>
          <a:xfrm rot="5400000">
            <a:off x="8022433" y="552688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43A15E9F-63B4-E978-9AAA-C2377FFE492D}"/>
              </a:ext>
            </a:extLst>
          </p:cNvPr>
          <p:cNvCxnSpPr>
            <a:cxnSpLocks/>
          </p:cNvCxnSpPr>
          <p:nvPr/>
        </p:nvCxnSpPr>
        <p:spPr>
          <a:xfrm rot="5400000">
            <a:off x="8442128" y="552688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01A043FC-E51A-6C56-BEA4-BDAC7EBEF4E0}"/>
              </a:ext>
            </a:extLst>
          </p:cNvPr>
          <p:cNvCxnSpPr>
            <a:cxnSpLocks/>
          </p:cNvCxnSpPr>
          <p:nvPr/>
        </p:nvCxnSpPr>
        <p:spPr>
          <a:xfrm rot="5400000">
            <a:off x="9281518" y="552688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0B19C9-97FC-1A4B-F9D4-DCCA4640CC22}"/>
              </a:ext>
            </a:extLst>
          </p:cNvPr>
          <p:cNvCxnSpPr>
            <a:cxnSpLocks/>
          </p:cNvCxnSpPr>
          <p:nvPr/>
        </p:nvCxnSpPr>
        <p:spPr>
          <a:xfrm>
            <a:off x="9746457" y="4277916"/>
            <a:ext cx="0" cy="129182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0F351240-2E95-3729-4F4E-BBB7B213E4A7}"/>
              </a:ext>
            </a:extLst>
          </p:cNvPr>
          <p:cNvSpPr/>
          <p:nvPr/>
        </p:nvSpPr>
        <p:spPr>
          <a:xfrm>
            <a:off x="9711630" y="4242605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5373C5BA-1CE9-60F2-019F-52586BE9225F}"/>
              </a:ext>
            </a:extLst>
          </p:cNvPr>
          <p:cNvSpPr/>
          <p:nvPr/>
        </p:nvSpPr>
        <p:spPr>
          <a:xfrm>
            <a:off x="9711629" y="4658619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D7E6A440-B2A0-E8A0-D9C8-547C5A8DC5A1}"/>
              </a:ext>
            </a:extLst>
          </p:cNvPr>
          <p:cNvSpPr/>
          <p:nvPr/>
        </p:nvSpPr>
        <p:spPr>
          <a:xfrm>
            <a:off x="9714603" y="5074147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104E75C-D911-A43F-E5F9-33DD4D4186B2}"/>
              </a:ext>
            </a:extLst>
          </p:cNvPr>
          <p:cNvSpPr txBox="1"/>
          <p:nvPr/>
        </p:nvSpPr>
        <p:spPr>
          <a:xfrm>
            <a:off x="8973928" y="310675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42583A7-2C89-FC2A-3BC8-6982CEF8BF71}"/>
              </a:ext>
            </a:extLst>
          </p:cNvPr>
          <p:cNvSpPr txBox="1"/>
          <p:nvPr/>
        </p:nvSpPr>
        <p:spPr>
          <a:xfrm>
            <a:off x="10029344" y="553041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CA5CCF-36B9-334A-7EA3-0222026B669F}"/>
              </a:ext>
            </a:extLst>
          </p:cNvPr>
          <p:cNvSpPr txBox="1"/>
          <p:nvPr/>
        </p:nvSpPr>
        <p:spPr>
          <a:xfrm>
            <a:off x="9553581" y="5530417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2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165127-E12B-A063-44C4-A41DD5F521BA}"/>
              </a:ext>
            </a:extLst>
          </p:cNvPr>
          <p:cNvSpPr txBox="1"/>
          <p:nvPr/>
        </p:nvSpPr>
        <p:spPr>
          <a:xfrm>
            <a:off x="9128232" y="5530417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1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15C1313-9285-5699-9AC0-BA7544D1DF27}"/>
              </a:ext>
            </a:extLst>
          </p:cNvPr>
          <p:cNvSpPr txBox="1"/>
          <p:nvPr/>
        </p:nvSpPr>
        <p:spPr>
          <a:xfrm>
            <a:off x="8480719" y="3616166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4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C44F7BB-4CC1-C9BE-E7D0-E4E1EA515B06}"/>
              </a:ext>
            </a:extLst>
          </p:cNvPr>
          <p:cNvSpPr txBox="1"/>
          <p:nvPr/>
        </p:nvSpPr>
        <p:spPr>
          <a:xfrm>
            <a:off x="8480719" y="4030801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3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0F95961-4F94-0D03-FE3D-11E8F8544A9F}"/>
              </a:ext>
            </a:extLst>
          </p:cNvPr>
          <p:cNvSpPr txBox="1"/>
          <p:nvPr/>
        </p:nvSpPr>
        <p:spPr>
          <a:xfrm>
            <a:off x="8480719" y="4445436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2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B84B003C-EDF2-3AA1-ABC5-DB58A2D22F87}"/>
              </a:ext>
            </a:extLst>
          </p:cNvPr>
          <p:cNvSpPr txBox="1"/>
          <p:nvPr/>
        </p:nvSpPr>
        <p:spPr>
          <a:xfrm>
            <a:off x="8480719" y="4860070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1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A82829C-1F21-F5EC-F7F0-65F30F356368}"/>
              </a:ext>
            </a:extLst>
          </p:cNvPr>
          <p:cNvSpPr txBox="1"/>
          <p:nvPr/>
        </p:nvSpPr>
        <p:spPr>
          <a:xfrm>
            <a:off x="8466287" y="5526882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65542B4-8C42-5EA9-53AB-D0B50DE450B9}"/>
              </a:ext>
            </a:extLst>
          </p:cNvPr>
          <p:cNvSpPr txBox="1"/>
          <p:nvPr/>
        </p:nvSpPr>
        <p:spPr>
          <a:xfrm>
            <a:off x="8158281" y="5074147"/>
            <a:ext cx="54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-1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F54D37FF-4F8A-2620-A780-A11B883EAF28}"/>
              </a:ext>
            </a:extLst>
          </p:cNvPr>
          <p:cNvSpPr txBox="1"/>
          <p:nvPr/>
        </p:nvSpPr>
        <p:spPr>
          <a:xfrm>
            <a:off x="7752598" y="5534445"/>
            <a:ext cx="54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-2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93DF0301-3FE2-6830-DBA5-AAD1315EBB10}"/>
              </a:ext>
            </a:extLst>
          </p:cNvPr>
          <p:cNvSpPr txBox="1"/>
          <p:nvPr/>
        </p:nvSpPr>
        <p:spPr>
          <a:xfrm>
            <a:off x="9741926" y="390344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C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0A339E9-FAA7-3ADB-2D85-688F5C661D9E}"/>
              </a:ext>
            </a:extLst>
          </p:cNvPr>
          <p:cNvSpPr txBox="1"/>
          <p:nvPr/>
        </p:nvSpPr>
        <p:spPr>
          <a:xfrm>
            <a:off x="9779249" y="443138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B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A28E4B61-5AAA-50E7-05A9-3F88D234A9A6}"/>
              </a:ext>
            </a:extLst>
          </p:cNvPr>
          <p:cNvSpPr txBox="1"/>
          <p:nvPr/>
        </p:nvSpPr>
        <p:spPr>
          <a:xfrm>
            <a:off x="9779250" y="4897576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9BB78F-5F71-D6EC-E66F-280FF78FA6DC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3" name="Hình chữ nhật: Góc Tròn 12">
              <a:extLst>
                <a:ext uri="{FF2B5EF4-FFF2-40B4-BE49-F238E27FC236}">
                  <a16:creationId xmlns:a16="http://schemas.microsoft.com/office/drawing/2014/main" id="{EC2A8536-8995-5090-9405-F0A075F28B02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Freeform 30">
              <a:extLst>
                <a:ext uri="{FF2B5EF4-FFF2-40B4-BE49-F238E27FC236}">
                  <a16:creationId xmlns:a16="http://schemas.microsoft.com/office/drawing/2014/main" id="{A5D358CF-915A-438F-2290-D45A5539277A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Hộp Văn bản 16">
              <a:extLst>
                <a:ext uri="{FF2B5EF4-FFF2-40B4-BE49-F238E27FC236}">
                  <a16:creationId xmlns:a16="http://schemas.microsoft.com/office/drawing/2014/main" id="{48C955A8-B1E6-B513-4091-600A4E2D71D8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6" name="Hộp Văn bản 17">
              <a:extLst>
                <a:ext uri="{FF2B5EF4-FFF2-40B4-BE49-F238E27FC236}">
                  <a16:creationId xmlns:a16="http://schemas.microsoft.com/office/drawing/2014/main" id="{F5C44EE8-47B3-8716-AABF-902A6B0CF899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8743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9C39BC3-211D-B605-1874-609C89E1CDB3}"/>
              </a:ext>
            </a:extLst>
          </p:cNvPr>
          <p:cNvCxnSpPr>
            <a:cxnSpLocks/>
          </p:cNvCxnSpPr>
          <p:nvPr/>
        </p:nvCxnSpPr>
        <p:spPr>
          <a:xfrm>
            <a:off x="8556368" y="4994954"/>
            <a:ext cx="268128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8774766E-61E4-7309-B27C-16DBAFF2575F}"/>
              </a:ext>
            </a:extLst>
          </p:cNvPr>
          <p:cNvCxnSpPr>
            <a:cxnSpLocks/>
          </p:cNvCxnSpPr>
          <p:nvPr/>
        </p:nvCxnSpPr>
        <p:spPr>
          <a:xfrm flipV="1">
            <a:off x="9822003" y="2756579"/>
            <a:ext cx="0" cy="265438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D617DB8A-DB32-5E9D-3C4E-F41E5B8F822A}"/>
              </a:ext>
            </a:extLst>
          </p:cNvPr>
          <p:cNvCxnSpPr/>
          <p:nvPr/>
        </p:nvCxnSpPr>
        <p:spPr>
          <a:xfrm>
            <a:off x="9781918" y="333284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738F4A10-E155-F7CD-8AA7-137789317F96}"/>
              </a:ext>
            </a:extLst>
          </p:cNvPr>
          <p:cNvCxnSpPr>
            <a:cxnSpLocks/>
          </p:cNvCxnSpPr>
          <p:nvPr/>
        </p:nvCxnSpPr>
        <p:spPr>
          <a:xfrm>
            <a:off x="9777949" y="3748370"/>
            <a:ext cx="88582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2EC34E84-BA95-2C98-490E-6E4A11F1AE6B}"/>
              </a:ext>
            </a:extLst>
          </p:cNvPr>
          <p:cNvCxnSpPr>
            <a:cxnSpLocks/>
          </p:cNvCxnSpPr>
          <p:nvPr/>
        </p:nvCxnSpPr>
        <p:spPr>
          <a:xfrm>
            <a:off x="9775568" y="4163898"/>
            <a:ext cx="88582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FF44BB7B-5DC9-1EDB-07E9-BFFB66E89496}"/>
              </a:ext>
            </a:extLst>
          </p:cNvPr>
          <p:cNvCxnSpPr>
            <a:cxnSpLocks/>
          </p:cNvCxnSpPr>
          <p:nvPr/>
        </p:nvCxnSpPr>
        <p:spPr>
          <a:xfrm>
            <a:off x="9775568" y="4579426"/>
            <a:ext cx="88582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2885DE46-8BF1-BED0-2ABA-5EB4512126A0}"/>
              </a:ext>
            </a:extLst>
          </p:cNvPr>
          <p:cNvCxnSpPr>
            <a:cxnSpLocks/>
          </p:cNvCxnSpPr>
          <p:nvPr/>
        </p:nvCxnSpPr>
        <p:spPr>
          <a:xfrm rot="5400000">
            <a:off x="8937369" y="4997336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43A15E9F-63B4-E978-9AAA-C2377FFE492D}"/>
              </a:ext>
            </a:extLst>
          </p:cNvPr>
          <p:cNvCxnSpPr>
            <a:cxnSpLocks/>
          </p:cNvCxnSpPr>
          <p:nvPr/>
        </p:nvCxnSpPr>
        <p:spPr>
          <a:xfrm rot="5400000">
            <a:off x="9357064" y="4997336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01A043FC-E51A-6C56-BEA4-BDAC7EBEF4E0}"/>
              </a:ext>
            </a:extLst>
          </p:cNvPr>
          <p:cNvCxnSpPr>
            <a:cxnSpLocks/>
          </p:cNvCxnSpPr>
          <p:nvPr/>
        </p:nvCxnSpPr>
        <p:spPr>
          <a:xfrm rot="5400000">
            <a:off x="10196454" y="4997336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0B19C9-97FC-1A4B-F9D4-DCCA4640CC22}"/>
              </a:ext>
            </a:extLst>
          </p:cNvPr>
          <p:cNvCxnSpPr>
            <a:cxnSpLocks/>
          </p:cNvCxnSpPr>
          <p:nvPr/>
        </p:nvCxnSpPr>
        <p:spPr>
          <a:xfrm>
            <a:off x="10661393" y="3748370"/>
            <a:ext cx="0" cy="129182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0F351240-2E95-3729-4F4E-BBB7B213E4A7}"/>
              </a:ext>
            </a:extLst>
          </p:cNvPr>
          <p:cNvSpPr/>
          <p:nvPr/>
        </p:nvSpPr>
        <p:spPr>
          <a:xfrm>
            <a:off x="10626566" y="3713059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5373C5BA-1CE9-60F2-019F-52586BE9225F}"/>
              </a:ext>
            </a:extLst>
          </p:cNvPr>
          <p:cNvSpPr/>
          <p:nvPr/>
        </p:nvSpPr>
        <p:spPr>
          <a:xfrm>
            <a:off x="10626565" y="4129073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D7E6A440-B2A0-E8A0-D9C8-547C5A8DC5A1}"/>
              </a:ext>
            </a:extLst>
          </p:cNvPr>
          <p:cNvSpPr/>
          <p:nvPr/>
        </p:nvSpPr>
        <p:spPr>
          <a:xfrm>
            <a:off x="10629539" y="4544601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104E75C-D911-A43F-E5F9-33DD4D4186B2}"/>
              </a:ext>
            </a:extLst>
          </p:cNvPr>
          <p:cNvSpPr txBox="1"/>
          <p:nvPr/>
        </p:nvSpPr>
        <p:spPr>
          <a:xfrm>
            <a:off x="9888864" y="2577204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42583A7-2C89-FC2A-3BC8-6982CEF8BF71}"/>
              </a:ext>
            </a:extLst>
          </p:cNvPr>
          <p:cNvSpPr txBox="1"/>
          <p:nvPr/>
        </p:nvSpPr>
        <p:spPr>
          <a:xfrm>
            <a:off x="10944280" y="5000871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CA5CCF-36B9-334A-7EA3-0222026B669F}"/>
              </a:ext>
            </a:extLst>
          </p:cNvPr>
          <p:cNvSpPr txBox="1"/>
          <p:nvPr/>
        </p:nvSpPr>
        <p:spPr>
          <a:xfrm>
            <a:off x="10468517" y="5000871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2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165127-E12B-A063-44C4-A41DD5F521BA}"/>
              </a:ext>
            </a:extLst>
          </p:cNvPr>
          <p:cNvSpPr txBox="1"/>
          <p:nvPr/>
        </p:nvSpPr>
        <p:spPr>
          <a:xfrm>
            <a:off x="10043168" y="5000871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1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15C1313-9285-5699-9AC0-BA7544D1DF27}"/>
              </a:ext>
            </a:extLst>
          </p:cNvPr>
          <p:cNvSpPr txBox="1"/>
          <p:nvPr/>
        </p:nvSpPr>
        <p:spPr>
          <a:xfrm>
            <a:off x="9395655" y="3086620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4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C44F7BB-4CC1-C9BE-E7D0-E4E1EA515B06}"/>
              </a:ext>
            </a:extLst>
          </p:cNvPr>
          <p:cNvSpPr txBox="1"/>
          <p:nvPr/>
        </p:nvSpPr>
        <p:spPr>
          <a:xfrm>
            <a:off x="9395655" y="3501255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3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0F95961-4F94-0D03-FE3D-11E8F8544A9F}"/>
              </a:ext>
            </a:extLst>
          </p:cNvPr>
          <p:cNvSpPr txBox="1"/>
          <p:nvPr/>
        </p:nvSpPr>
        <p:spPr>
          <a:xfrm>
            <a:off x="9395655" y="3915890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2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B84B003C-EDF2-3AA1-ABC5-DB58A2D22F87}"/>
              </a:ext>
            </a:extLst>
          </p:cNvPr>
          <p:cNvSpPr txBox="1"/>
          <p:nvPr/>
        </p:nvSpPr>
        <p:spPr>
          <a:xfrm>
            <a:off x="9395655" y="4330524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1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A82829C-1F21-F5EC-F7F0-65F30F356368}"/>
              </a:ext>
            </a:extLst>
          </p:cNvPr>
          <p:cNvSpPr txBox="1"/>
          <p:nvPr/>
        </p:nvSpPr>
        <p:spPr>
          <a:xfrm>
            <a:off x="9381223" y="4997336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65542B4-8C42-5EA9-53AB-D0B50DE450B9}"/>
              </a:ext>
            </a:extLst>
          </p:cNvPr>
          <p:cNvSpPr txBox="1"/>
          <p:nvPr/>
        </p:nvSpPr>
        <p:spPr>
          <a:xfrm>
            <a:off x="9073217" y="4544601"/>
            <a:ext cx="54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-1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F54D37FF-4F8A-2620-A780-A11B883EAF28}"/>
              </a:ext>
            </a:extLst>
          </p:cNvPr>
          <p:cNvSpPr txBox="1"/>
          <p:nvPr/>
        </p:nvSpPr>
        <p:spPr>
          <a:xfrm>
            <a:off x="8667534" y="5004899"/>
            <a:ext cx="54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-2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93DF0301-3FE2-6830-DBA5-AAD1315EBB10}"/>
              </a:ext>
            </a:extLst>
          </p:cNvPr>
          <p:cNvSpPr txBox="1"/>
          <p:nvPr/>
        </p:nvSpPr>
        <p:spPr>
          <a:xfrm>
            <a:off x="10656862" y="3373894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C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0A339E9-FAA7-3ADB-2D85-688F5C661D9E}"/>
              </a:ext>
            </a:extLst>
          </p:cNvPr>
          <p:cNvSpPr txBox="1"/>
          <p:nvPr/>
        </p:nvSpPr>
        <p:spPr>
          <a:xfrm>
            <a:off x="10694185" y="3901841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B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A28E4B61-5AAA-50E7-05A9-3F88D234A9A6}"/>
              </a:ext>
            </a:extLst>
          </p:cNvPr>
          <p:cNvSpPr txBox="1"/>
          <p:nvPr/>
        </p:nvSpPr>
        <p:spPr>
          <a:xfrm>
            <a:off x="10694186" y="436803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A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0DC9AE-3E81-6BC2-BF8C-C3DD3967BD12}"/>
              </a:ext>
            </a:extLst>
          </p:cNvPr>
          <p:cNvSpPr txBox="1"/>
          <p:nvPr/>
        </p:nvSpPr>
        <p:spPr>
          <a:xfrm>
            <a:off x="536759" y="1643094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NHẬN XÉT</a:t>
            </a:r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350A0C9-2689-6BE7-6987-CE55C706A688}"/>
              </a:ext>
            </a:extLst>
          </p:cNvPr>
          <p:cNvSpPr/>
          <p:nvPr/>
        </p:nvSpPr>
        <p:spPr>
          <a:xfrm>
            <a:off x="579590" y="2234441"/>
            <a:ext cx="7747381" cy="3829931"/>
          </a:xfrm>
          <a:prstGeom prst="roundRect">
            <a:avLst>
              <a:gd name="adj" fmla="val 2578"/>
            </a:avLst>
          </a:prstGeom>
          <a:solidFill>
            <a:srgbClr val="EFE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91DC22-C2EA-DA87-F192-672F35D64F4F}"/>
              </a:ext>
            </a:extLst>
          </p:cNvPr>
          <p:cNvSpPr txBox="1"/>
          <p:nvPr/>
        </p:nvSpPr>
        <p:spPr>
          <a:xfrm>
            <a:off x="835319" y="2413304"/>
            <a:ext cx="7335680" cy="27565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>
              <a:lnSpc>
                <a:spcPts val="3500"/>
              </a:lnSpc>
            </a:pPr>
            <a:r>
              <a:rPr lang="vi-VN"/>
              <a:t>Mỗi nghiệm của phương trình ax + 0y = c (a</a:t>
            </a:r>
            <a:r>
              <a:rPr lang="en-US"/>
              <a:t> </a:t>
            </a:r>
            <a:r>
              <a:rPr lang="vi-VN"/>
              <a:t>≠</a:t>
            </a:r>
            <a:r>
              <a:rPr lang="en-US"/>
              <a:t> </a:t>
            </a:r>
            <a:r>
              <a:rPr lang="vi-VN"/>
              <a:t>0) được biểu diễn bởi điểm có toạ độ </a:t>
            </a:r>
            <a:r>
              <a:rPr lang="vi-VN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/>
              <a:t>m ; y</a:t>
            </a:r>
            <a:r>
              <a:rPr lang="vi-VN" baseline="-25000"/>
              <a:t>0</a:t>
            </a:r>
            <a:r>
              <a:rPr lang="vi-VN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/>
              <a:t> nằm trên đường thẳng d</a:t>
            </a:r>
            <a:r>
              <a:rPr lang="vi-VN" baseline="-25000"/>
              <a:t>1</a:t>
            </a:r>
            <a:r>
              <a:rPr lang="vi-VN"/>
              <a:t>: x = m.</a:t>
            </a:r>
            <a:endParaRPr lang="en-US"/>
          </a:p>
          <a:p>
            <a:pPr algn="just">
              <a:lnSpc>
                <a:spcPts val="3500"/>
              </a:lnSpc>
            </a:pPr>
            <a:endParaRPr lang="vi-VN" sz="900"/>
          </a:p>
          <a:p>
            <a:pPr algn="just">
              <a:lnSpc>
                <a:spcPts val="3500"/>
              </a:lnSpc>
            </a:pPr>
            <a:r>
              <a:rPr lang="vi-VN"/>
              <a:t>Đường thẳng d</a:t>
            </a:r>
            <a:r>
              <a:rPr lang="vi-VN" baseline="-25000"/>
              <a:t>1</a:t>
            </a:r>
            <a:r>
              <a:rPr lang="vi-VN"/>
              <a:t> là đường thẳng đi qua điểm m trên trục Ox và vuông góc với trục Ox.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BA860DF-D7FD-7314-4E30-C4849465F9E4}"/>
              </a:ext>
            </a:extLst>
          </p:cNvPr>
          <p:cNvSpPr txBox="1"/>
          <p:nvPr/>
        </p:nvSpPr>
        <p:spPr>
          <a:xfrm>
            <a:off x="5736231" y="5382968"/>
            <a:ext cx="2207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Trong đó, m = 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03D6B28-BA16-8C3D-B446-C577562EE1E3}"/>
              </a:ext>
            </a:extLst>
          </p:cNvPr>
          <p:cNvSpPr txBox="1"/>
          <p:nvPr/>
        </p:nvSpPr>
        <p:spPr>
          <a:xfrm>
            <a:off x="7753896" y="5192091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E4CB2B8-377E-7973-CFAC-F852334E9C72}"/>
              </a:ext>
            </a:extLst>
          </p:cNvPr>
          <p:cNvSpPr txBox="1"/>
          <p:nvPr/>
        </p:nvSpPr>
        <p:spPr>
          <a:xfrm>
            <a:off x="7749175" y="5588206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a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EDF4F3CB-BACE-688A-F0B6-AEE2247381FE}"/>
              </a:ext>
            </a:extLst>
          </p:cNvPr>
          <p:cNvCxnSpPr>
            <a:cxnSpLocks/>
          </p:cNvCxnSpPr>
          <p:nvPr/>
        </p:nvCxnSpPr>
        <p:spPr>
          <a:xfrm>
            <a:off x="7749175" y="5640985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091896-8DEA-3E25-9147-C670AE84A999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0" name="Hình chữ nhật: Góc Tròn 12">
              <a:extLst>
                <a:ext uri="{FF2B5EF4-FFF2-40B4-BE49-F238E27FC236}">
                  <a16:creationId xmlns:a16="http://schemas.microsoft.com/office/drawing/2014/main" id="{D81038B2-828A-3F11-1FF5-D46F24E351F3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DD57F5D1-FBC2-588A-DD06-8300FEF90AE6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C6E9BCCD-234F-C7AB-5A36-078F00EBFA76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9" name="Hộp Văn bản 17">
              <a:extLst>
                <a:ext uri="{FF2B5EF4-FFF2-40B4-BE49-F238E27FC236}">
                  <a16:creationId xmlns:a16="http://schemas.microsoft.com/office/drawing/2014/main" id="{456D8BEB-362D-3106-A19E-B1B926AC61FC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6358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9C39BC3-211D-B605-1874-609C89E1CDB3}"/>
              </a:ext>
            </a:extLst>
          </p:cNvPr>
          <p:cNvCxnSpPr>
            <a:cxnSpLocks/>
          </p:cNvCxnSpPr>
          <p:nvPr/>
        </p:nvCxnSpPr>
        <p:spPr>
          <a:xfrm>
            <a:off x="8557982" y="4983895"/>
            <a:ext cx="314227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8774766E-61E4-7309-B27C-16DBAFF2575F}"/>
              </a:ext>
            </a:extLst>
          </p:cNvPr>
          <p:cNvCxnSpPr>
            <a:cxnSpLocks/>
          </p:cNvCxnSpPr>
          <p:nvPr/>
        </p:nvCxnSpPr>
        <p:spPr>
          <a:xfrm flipV="1">
            <a:off x="9627083" y="2745520"/>
            <a:ext cx="0" cy="289025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0B19C9-97FC-1A4B-F9D4-DCCA4640CC22}"/>
              </a:ext>
            </a:extLst>
          </p:cNvPr>
          <p:cNvCxnSpPr>
            <a:cxnSpLocks/>
          </p:cNvCxnSpPr>
          <p:nvPr/>
        </p:nvCxnSpPr>
        <p:spPr>
          <a:xfrm>
            <a:off x="10466473" y="3075561"/>
            <a:ext cx="0" cy="2476869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D7E6A440-B2A0-E8A0-D9C8-547C5A8DC5A1}"/>
              </a:ext>
            </a:extLst>
          </p:cNvPr>
          <p:cNvSpPr/>
          <p:nvPr/>
        </p:nvSpPr>
        <p:spPr>
          <a:xfrm>
            <a:off x="10431647" y="4941033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104E75C-D911-A43F-E5F9-33DD4D4186B2}"/>
              </a:ext>
            </a:extLst>
          </p:cNvPr>
          <p:cNvSpPr txBox="1"/>
          <p:nvPr/>
        </p:nvSpPr>
        <p:spPr>
          <a:xfrm>
            <a:off x="9693944" y="256614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42583A7-2C89-FC2A-3BC8-6982CEF8BF71}"/>
              </a:ext>
            </a:extLst>
          </p:cNvPr>
          <p:cNvSpPr txBox="1"/>
          <p:nvPr/>
        </p:nvSpPr>
        <p:spPr>
          <a:xfrm>
            <a:off x="11347419" y="498289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CA5CCF-36B9-334A-7EA3-0222026B669F}"/>
              </a:ext>
            </a:extLst>
          </p:cNvPr>
          <p:cNvSpPr txBox="1"/>
          <p:nvPr/>
        </p:nvSpPr>
        <p:spPr>
          <a:xfrm>
            <a:off x="10467975" y="451835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m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A82829C-1F21-F5EC-F7F0-65F30F356368}"/>
              </a:ext>
            </a:extLst>
          </p:cNvPr>
          <p:cNvSpPr txBox="1"/>
          <p:nvPr/>
        </p:nvSpPr>
        <p:spPr>
          <a:xfrm>
            <a:off x="9186303" y="498627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E69C360-ABC8-0EB5-1C6F-F74160E1B58B}"/>
              </a:ext>
            </a:extLst>
          </p:cNvPr>
          <p:cNvSpPr txBox="1"/>
          <p:nvPr/>
        </p:nvSpPr>
        <p:spPr>
          <a:xfrm>
            <a:off x="10067216" y="4936271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2ABA6B8-AD29-0415-F7A3-F6852EB34AC3}"/>
              </a:ext>
            </a:extLst>
          </p:cNvPr>
          <p:cNvSpPr txBox="1"/>
          <p:nvPr/>
        </p:nvSpPr>
        <p:spPr>
          <a:xfrm>
            <a:off x="10062495" y="5332386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a</a:t>
            </a:r>
          </a:p>
        </p:txBody>
      </p: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3007F9F2-8C09-63C6-FF85-80453B22FCD8}"/>
              </a:ext>
            </a:extLst>
          </p:cNvPr>
          <p:cNvCxnSpPr>
            <a:cxnSpLocks/>
          </p:cNvCxnSpPr>
          <p:nvPr/>
        </p:nvCxnSpPr>
        <p:spPr>
          <a:xfrm>
            <a:off x="10062495" y="5385165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CDF1850-B910-B400-77FF-7979CA0A38E5}"/>
              </a:ext>
            </a:extLst>
          </p:cNvPr>
          <p:cNvSpPr txBox="1"/>
          <p:nvPr/>
        </p:nvSpPr>
        <p:spPr>
          <a:xfrm>
            <a:off x="10466472" y="2985425"/>
            <a:ext cx="5377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70C0"/>
                </a:solidFill>
                <a:latin typeface="#9Slide03 Nanami Rounded Light" pitchFamily="2" charset="0"/>
              </a:rPr>
              <a:t>d</a:t>
            </a:r>
            <a:r>
              <a:rPr lang="vi-VN" sz="2600" baseline="-25000">
                <a:solidFill>
                  <a:srgbClr val="0070C0"/>
                </a:solidFill>
                <a:latin typeface="#9Slide03 Nanami Rounded Light" pitchFamily="2" charset="0"/>
              </a:rPr>
              <a:t>1</a:t>
            </a:r>
            <a:endParaRPr lang="vi-VN" sz="2600">
              <a:solidFill>
                <a:srgbClr val="0070C0"/>
              </a:solidFill>
              <a:latin typeface="#9Slide03 Nanami Rounded Light" pitchFamily="2" charset="0"/>
            </a:endParaRPr>
          </a:p>
        </p:txBody>
      </p:sp>
      <p:sp>
        <p:nvSpPr>
          <p:cNvPr id="22" name="Hộp Văn bản 6">
            <a:extLst>
              <a:ext uri="{FF2B5EF4-FFF2-40B4-BE49-F238E27FC236}">
                <a16:creationId xmlns:a16="http://schemas.microsoft.com/office/drawing/2014/main" id="{AE101B35-5D34-19DC-6AB5-FEAFDB63987D}"/>
              </a:ext>
            </a:extLst>
          </p:cNvPr>
          <p:cNvSpPr txBox="1"/>
          <p:nvPr/>
        </p:nvSpPr>
        <p:spPr>
          <a:xfrm>
            <a:off x="536759" y="1643094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NHẬN XÉT</a:t>
            </a:r>
            <a:endParaRPr lang="vi-VN"/>
          </a:p>
        </p:txBody>
      </p:sp>
      <p:sp>
        <p:nvSpPr>
          <p:cNvPr id="23" name="Hình chữ nhật: Góc Tròn 7">
            <a:extLst>
              <a:ext uri="{FF2B5EF4-FFF2-40B4-BE49-F238E27FC236}">
                <a16:creationId xmlns:a16="http://schemas.microsoft.com/office/drawing/2014/main" id="{21301674-01AE-8228-A4D5-09809E1B43C0}"/>
              </a:ext>
            </a:extLst>
          </p:cNvPr>
          <p:cNvSpPr/>
          <p:nvPr/>
        </p:nvSpPr>
        <p:spPr>
          <a:xfrm>
            <a:off x="579590" y="2234441"/>
            <a:ext cx="7747381" cy="3829931"/>
          </a:xfrm>
          <a:prstGeom prst="roundRect">
            <a:avLst>
              <a:gd name="adj" fmla="val 2578"/>
            </a:avLst>
          </a:prstGeom>
          <a:solidFill>
            <a:srgbClr val="EFE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ộp Văn bản 8">
            <a:extLst>
              <a:ext uri="{FF2B5EF4-FFF2-40B4-BE49-F238E27FC236}">
                <a16:creationId xmlns:a16="http://schemas.microsoft.com/office/drawing/2014/main" id="{20D1EBDD-B904-D98D-A00C-2848003E0B35}"/>
              </a:ext>
            </a:extLst>
          </p:cNvPr>
          <p:cNvSpPr txBox="1"/>
          <p:nvPr/>
        </p:nvSpPr>
        <p:spPr>
          <a:xfrm>
            <a:off x="835319" y="2413304"/>
            <a:ext cx="7335680" cy="27565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>
              <a:lnSpc>
                <a:spcPts val="3500"/>
              </a:lnSpc>
            </a:pPr>
            <a:r>
              <a:rPr lang="vi-VN"/>
              <a:t>Mỗi nghiệm của phương trình ax + 0y = c (a</a:t>
            </a:r>
            <a:r>
              <a:rPr lang="en-US"/>
              <a:t> </a:t>
            </a:r>
            <a:r>
              <a:rPr lang="vi-VN"/>
              <a:t>≠</a:t>
            </a:r>
            <a:r>
              <a:rPr lang="en-US"/>
              <a:t> </a:t>
            </a:r>
            <a:r>
              <a:rPr lang="vi-VN"/>
              <a:t>0) được biểu diễn bởi điểm có toạ độ </a:t>
            </a:r>
            <a:r>
              <a:rPr lang="vi-VN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/>
              <a:t>m ; y</a:t>
            </a:r>
            <a:r>
              <a:rPr lang="vi-VN" baseline="-25000"/>
              <a:t>0</a:t>
            </a:r>
            <a:r>
              <a:rPr lang="vi-VN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/>
              <a:t> nằm trên đường thẳng d</a:t>
            </a:r>
            <a:r>
              <a:rPr lang="vi-VN" baseline="-25000"/>
              <a:t>1</a:t>
            </a:r>
            <a:r>
              <a:rPr lang="vi-VN"/>
              <a:t>: x = m.</a:t>
            </a:r>
            <a:endParaRPr lang="en-US"/>
          </a:p>
          <a:p>
            <a:pPr algn="just">
              <a:lnSpc>
                <a:spcPts val="3500"/>
              </a:lnSpc>
            </a:pPr>
            <a:endParaRPr lang="vi-VN" sz="900"/>
          </a:p>
          <a:p>
            <a:pPr algn="just">
              <a:lnSpc>
                <a:spcPts val="3500"/>
              </a:lnSpc>
            </a:pPr>
            <a:r>
              <a:rPr lang="vi-VN"/>
              <a:t>Đường thẳng d</a:t>
            </a:r>
            <a:r>
              <a:rPr lang="vi-VN" baseline="-25000"/>
              <a:t>1</a:t>
            </a:r>
            <a:r>
              <a:rPr lang="vi-VN"/>
              <a:t> là đường thẳng đi qua điểm m trên trục Ox và vuông góc với trục Ox.</a:t>
            </a:r>
          </a:p>
        </p:txBody>
      </p:sp>
      <p:sp>
        <p:nvSpPr>
          <p:cNvPr id="26" name="Hộp Văn bản 13">
            <a:extLst>
              <a:ext uri="{FF2B5EF4-FFF2-40B4-BE49-F238E27FC236}">
                <a16:creationId xmlns:a16="http://schemas.microsoft.com/office/drawing/2014/main" id="{6D009306-EA98-6C93-A954-14E53C7364E5}"/>
              </a:ext>
            </a:extLst>
          </p:cNvPr>
          <p:cNvSpPr txBox="1"/>
          <p:nvPr/>
        </p:nvSpPr>
        <p:spPr>
          <a:xfrm>
            <a:off x="5736231" y="5382968"/>
            <a:ext cx="2207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Trong đó, m = </a:t>
            </a:r>
          </a:p>
        </p:txBody>
      </p:sp>
      <p:sp>
        <p:nvSpPr>
          <p:cNvPr id="27" name="Hộp Văn bản 15">
            <a:extLst>
              <a:ext uri="{FF2B5EF4-FFF2-40B4-BE49-F238E27FC236}">
                <a16:creationId xmlns:a16="http://schemas.microsoft.com/office/drawing/2014/main" id="{0BC06F3D-101A-66F5-A7C1-E7D90659AC05}"/>
              </a:ext>
            </a:extLst>
          </p:cNvPr>
          <p:cNvSpPr txBox="1"/>
          <p:nvPr/>
        </p:nvSpPr>
        <p:spPr>
          <a:xfrm>
            <a:off x="7753896" y="5192091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28" name="Hộp Văn bản 17">
            <a:extLst>
              <a:ext uri="{FF2B5EF4-FFF2-40B4-BE49-F238E27FC236}">
                <a16:creationId xmlns:a16="http://schemas.microsoft.com/office/drawing/2014/main" id="{E1A0D7B9-426E-EADB-6B69-F0B092AEFA4A}"/>
              </a:ext>
            </a:extLst>
          </p:cNvPr>
          <p:cNvSpPr txBox="1"/>
          <p:nvPr/>
        </p:nvSpPr>
        <p:spPr>
          <a:xfrm>
            <a:off x="7749175" y="5588206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a</a:t>
            </a:r>
          </a:p>
        </p:txBody>
      </p:sp>
      <p:cxnSp>
        <p:nvCxnSpPr>
          <p:cNvPr id="29" name="Đường nối Thẳng 23">
            <a:extLst>
              <a:ext uri="{FF2B5EF4-FFF2-40B4-BE49-F238E27FC236}">
                <a16:creationId xmlns:a16="http://schemas.microsoft.com/office/drawing/2014/main" id="{A73D01B1-3702-CF7D-82D5-D8F731ABDEB5}"/>
              </a:ext>
            </a:extLst>
          </p:cNvPr>
          <p:cNvCxnSpPr>
            <a:cxnSpLocks/>
          </p:cNvCxnSpPr>
          <p:nvPr/>
        </p:nvCxnSpPr>
        <p:spPr>
          <a:xfrm>
            <a:off x="7749175" y="5640985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C12BD33-8796-845F-3A83-4C0B540DEE3D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7" name="Hình chữ nhật: Góc Tròn 12">
              <a:extLst>
                <a:ext uri="{FF2B5EF4-FFF2-40B4-BE49-F238E27FC236}">
                  <a16:creationId xmlns:a16="http://schemas.microsoft.com/office/drawing/2014/main" id="{725541B4-3D51-EC3E-6D3F-B17C40EB5B9F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AFAEEB91-74EA-6A89-CDFA-528D8DEC961A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Hộp Văn bản 16">
              <a:extLst>
                <a:ext uri="{FF2B5EF4-FFF2-40B4-BE49-F238E27FC236}">
                  <a16:creationId xmlns:a16="http://schemas.microsoft.com/office/drawing/2014/main" id="{285EB647-AC09-4F1F-E1A9-7A91437C7594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0" name="Hộp Văn bản 17">
              <a:extLst>
                <a:ext uri="{FF2B5EF4-FFF2-40B4-BE49-F238E27FC236}">
                  <a16:creationId xmlns:a16="http://schemas.microsoft.com/office/drawing/2014/main" id="{BC8C5BA7-36F2-A96F-F2AF-AACF4CD1D137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7662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20" grpId="0"/>
      <p:bldP spid="2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4753E-CB1B-A07C-9719-87820A778546}"/>
              </a:ext>
            </a:extLst>
          </p:cNvPr>
          <p:cNvSpPr txBox="1"/>
          <p:nvPr/>
        </p:nvSpPr>
        <p:spPr>
          <a:xfrm>
            <a:off x="1068152" y="2225540"/>
            <a:ext cx="102999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a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Chứng tỏ rằng các cặp số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-1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,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1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và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là nghiệm của phương trình trên.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FC3426-5778-4ED3-9478-08304F7DF2A4}"/>
              </a:ext>
            </a:extLst>
          </p:cNvPr>
          <p:cNvSpPr txBox="1"/>
          <p:nvPr/>
        </p:nvSpPr>
        <p:spPr>
          <a:xfrm>
            <a:off x="1068152" y="3561283"/>
            <a:ext cx="102999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Do 0.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-1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+ 2.2 = 4 là khẳng định đúng nên cặp số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-1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là nghiệm của phương trình trên.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57E1F8-457D-946E-A30C-27BDF290C571}"/>
              </a:ext>
            </a:extLst>
          </p:cNvPr>
          <p:cNvSpPr txBox="1"/>
          <p:nvPr/>
        </p:nvSpPr>
        <p:spPr>
          <a:xfrm>
            <a:off x="1044370" y="4626049"/>
            <a:ext cx="105475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Tương tự, cặp số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1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cũng là nghiệm của phương trình trên.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6584836-61ED-61A6-C8AE-77414D661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62" y="3614895"/>
            <a:ext cx="257175" cy="25717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19989E2-02D4-79E9-BE60-77081DF562F0}"/>
              </a:ext>
            </a:extLst>
          </p:cNvPr>
          <p:cNvSpPr txBox="1"/>
          <p:nvPr/>
        </p:nvSpPr>
        <p:spPr>
          <a:xfrm>
            <a:off x="1044372" y="1470752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?5.</a:t>
            </a:r>
            <a:endParaRPr lang="vi-VN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07F4B7E-B2EA-E211-1D71-C5D84EC8A050}"/>
              </a:ext>
            </a:extLst>
          </p:cNvPr>
          <p:cNvSpPr txBox="1"/>
          <p:nvPr/>
        </p:nvSpPr>
        <p:spPr>
          <a:xfrm>
            <a:off x="1510078" y="1516092"/>
            <a:ext cx="45859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Cho phương trình 0x + 2y = 4.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1A7C81-D23C-2BE5-EE91-FE3FCB5DA9B2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4" name="Hình chữ nhật: Góc Tròn 12">
              <a:extLst>
                <a:ext uri="{FF2B5EF4-FFF2-40B4-BE49-F238E27FC236}">
                  <a16:creationId xmlns:a16="http://schemas.microsoft.com/office/drawing/2014/main" id="{816DE9D3-5AD1-5BB6-31E6-423632052732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F00CE70B-A56D-5BD7-1376-6A40DC256ED7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Hộp Văn bản 16">
              <a:extLst>
                <a:ext uri="{FF2B5EF4-FFF2-40B4-BE49-F238E27FC236}">
                  <a16:creationId xmlns:a16="http://schemas.microsoft.com/office/drawing/2014/main" id="{044D936C-80EC-20CF-67D9-4EECAACAEBBD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7" name="Hộp Văn bản 17">
              <a:extLst>
                <a:ext uri="{FF2B5EF4-FFF2-40B4-BE49-F238E27FC236}">
                  <a16:creationId xmlns:a16="http://schemas.microsoft.com/office/drawing/2014/main" id="{DDC63FEE-9AC6-D998-277E-82319BA07578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5810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20C4AE2-FC72-9747-982B-53FD578B8BCB}"/>
              </a:ext>
            </a:extLst>
          </p:cNvPr>
          <p:cNvSpPr txBox="1"/>
          <p:nvPr/>
        </p:nvSpPr>
        <p:spPr>
          <a:xfrm>
            <a:off x="1044372" y="1468954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?5.</a:t>
            </a:r>
            <a:endParaRPr lang="vi-VN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19AD5EC-2D0C-3BAE-FFA8-2F3FCBA2D37A}"/>
              </a:ext>
            </a:extLst>
          </p:cNvPr>
          <p:cNvSpPr txBox="1"/>
          <p:nvPr/>
        </p:nvSpPr>
        <p:spPr>
          <a:xfrm>
            <a:off x="1510078" y="1516092"/>
            <a:ext cx="45859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Cho phương trình 0x + 2y = 4.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4753E-CB1B-A07C-9719-87820A778546}"/>
              </a:ext>
            </a:extLst>
          </p:cNvPr>
          <p:cNvSpPr txBox="1"/>
          <p:nvPr/>
        </p:nvSpPr>
        <p:spPr>
          <a:xfrm>
            <a:off x="1063437" y="2200176"/>
            <a:ext cx="103189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b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Trong mặt phẳng tọa độ Oxy, biểu diễn các nghiệm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-1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,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1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và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của phương trình trên.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57E1F8-457D-946E-A30C-27BDF290C571}"/>
              </a:ext>
            </a:extLst>
          </p:cNvPr>
          <p:cNvSpPr txBox="1"/>
          <p:nvPr/>
        </p:nvSpPr>
        <p:spPr>
          <a:xfrm>
            <a:off x="1044371" y="3578299"/>
            <a:ext cx="5537403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Các nghiệm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-1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latin typeface="#9Slide03 Nanami Rounded Light" pitchFamily="2" charset="0"/>
              </a:rPr>
              <a:t>1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,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 </a:t>
            </a:r>
            <a:r>
              <a:rPr lang="vi-VN" sz="2600">
                <a:latin typeface="#9Slide03 Nanami Rounded Light" pitchFamily="2" charset="0"/>
              </a:rPr>
              <a:t>lần lượt được biểu diễn bởi các điểm: </a:t>
            </a:r>
          </a:p>
          <a:p>
            <a:pPr algn="ctr">
              <a:lnSpc>
                <a:spcPct val="150000"/>
              </a:lnSpc>
            </a:pPr>
            <a:r>
              <a:rPr lang="vi-VN" sz="2600" b="1">
                <a:latin typeface="#9Slide03 Nanami Rounded Light" pitchFamily="2" charset="0"/>
                <a:cs typeface="#9Slide03 Arima Madurai Thin" panose="00000300000000000000" pitchFamily="2" charset="0"/>
              </a:rPr>
              <a:t>D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-1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</a:t>
            </a:r>
            <a:r>
              <a:rPr lang="vi-VN" sz="2600">
                <a:latin typeface="#9Slide03 Nanami Rounded Light" pitchFamily="2" charset="0"/>
              </a:rPr>
              <a:t>E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1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và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</a:t>
            </a:r>
            <a:r>
              <a:rPr lang="vi-VN" sz="2600" b="1">
                <a:latin typeface="#9Slide03 Nanami Rounded Light" pitchFamily="2" charset="0"/>
                <a:cs typeface="#9Slide03 Arima Madurai Thin" panose="00000300000000000000" pitchFamily="2" charset="0"/>
              </a:rPr>
              <a:t>G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trong mặt phẳng tọa độ Oxy.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6584836-61ED-61A6-C8AE-77414D661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62" y="3800866"/>
            <a:ext cx="257175" cy="257175"/>
          </a:xfrm>
          <a:prstGeom prst="rect">
            <a:avLst/>
          </a:prstGeom>
        </p:spPr>
      </p:pic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9C39BC3-211D-B605-1874-609C89E1CDB3}"/>
              </a:ext>
            </a:extLst>
          </p:cNvPr>
          <p:cNvCxnSpPr>
            <a:cxnSpLocks/>
          </p:cNvCxnSpPr>
          <p:nvPr/>
        </p:nvCxnSpPr>
        <p:spPr>
          <a:xfrm>
            <a:off x="7732872" y="5699430"/>
            <a:ext cx="2918223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8774766E-61E4-7309-B27C-16DBAFF2575F}"/>
              </a:ext>
            </a:extLst>
          </p:cNvPr>
          <p:cNvCxnSpPr>
            <a:cxnSpLocks/>
          </p:cNvCxnSpPr>
          <p:nvPr/>
        </p:nvCxnSpPr>
        <p:spPr>
          <a:xfrm flipV="1">
            <a:off x="8998507" y="3461055"/>
            <a:ext cx="0" cy="265438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D617DB8A-DB32-5E9D-3C4E-F41E5B8F822A}"/>
              </a:ext>
            </a:extLst>
          </p:cNvPr>
          <p:cNvCxnSpPr/>
          <p:nvPr/>
        </p:nvCxnSpPr>
        <p:spPr>
          <a:xfrm>
            <a:off x="8945722" y="4037318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2EC34E84-BA95-2C98-490E-6E4A11F1AE6B}"/>
              </a:ext>
            </a:extLst>
          </p:cNvPr>
          <p:cNvCxnSpPr>
            <a:cxnSpLocks/>
          </p:cNvCxnSpPr>
          <p:nvPr/>
        </p:nvCxnSpPr>
        <p:spPr>
          <a:xfrm>
            <a:off x="8572159" y="4868374"/>
            <a:ext cx="1261207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2885DE46-8BF1-BED0-2ABA-5EB4512126A0}"/>
              </a:ext>
            </a:extLst>
          </p:cNvPr>
          <p:cNvCxnSpPr>
            <a:cxnSpLocks/>
          </p:cNvCxnSpPr>
          <p:nvPr/>
        </p:nvCxnSpPr>
        <p:spPr>
          <a:xfrm rot="5400000">
            <a:off x="8113873" y="570181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43A15E9F-63B4-E978-9AAA-C2377FFE492D}"/>
              </a:ext>
            </a:extLst>
          </p:cNvPr>
          <p:cNvCxnSpPr>
            <a:cxnSpLocks/>
          </p:cNvCxnSpPr>
          <p:nvPr/>
        </p:nvCxnSpPr>
        <p:spPr>
          <a:xfrm rot="5400000">
            <a:off x="8533568" y="570181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0B19C9-97FC-1A4B-F9D4-DCCA4640CC22}"/>
              </a:ext>
            </a:extLst>
          </p:cNvPr>
          <p:cNvCxnSpPr>
            <a:cxnSpLocks/>
          </p:cNvCxnSpPr>
          <p:nvPr/>
        </p:nvCxnSpPr>
        <p:spPr>
          <a:xfrm>
            <a:off x="9837897" y="4862423"/>
            <a:ext cx="0" cy="88225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5373C5BA-1CE9-60F2-019F-52586BE9225F}"/>
              </a:ext>
            </a:extLst>
          </p:cNvPr>
          <p:cNvSpPr/>
          <p:nvPr/>
        </p:nvSpPr>
        <p:spPr>
          <a:xfrm>
            <a:off x="9803069" y="4833549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104E75C-D911-A43F-E5F9-33DD4D4186B2}"/>
              </a:ext>
            </a:extLst>
          </p:cNvPr>
          <p:cNvSpPr txBox="1"/>
          <p:nvPr/>
        </p:nvSpPr>
        <p:spPr>
          <a:xfrm>
            <a:off x="9065368" y="328168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42583A7-2C89-FC2A-3BC8-6982CEF8BF71}"/>
              </a:ext>
            </a:extLst>
          </p:cNvPr>
          <p:cNvSpPr txBox="1"/>
          <p:nvPr/>
        </p:nvSpPr>
        <p:spPr>
          <a:xfrm>
            <a:off x="10298262" y="5683198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CA5CCF-36B9-334A-7EA3-0222026B669F}"/>
              </a:ext>
            </a:extLst>
          </p:cNvPr>
          <p:cNvSpPr txBox="1"/>
          <p:nvPr/>
        </p:nvSpPr>
        <p:spPr>
          <a:xfrm>
            <a:off x="9663861" y="5757431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165127-E12B-A063-44C4-A41DD5F521BA}"/>
              </a:ext>
            </a:extLst>
          </p:cNvPr>
          <p:cNvSpPr txBox="1"/>
          <p:nvPr/>
        </p:nvSpPr>
        <p:spPr>
          <a:xfrm>
            <a:off x="9251082" y="5757431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15C1313-9285-5699-9AC0-BA7544D1DF27}"/>
              </a:ext>
            </a:extLst>
          </p:cNvPr>
          <p:cNvSpPr txBox="1"/>
          <p:nvPr/>
        </p:nvSpPr>
        <p:spPr>
          <a:xfrm>
            <a:off x="8652025" y="3832861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4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C44F7BB-4CC1-C9BE-E7D0-E4E1EA515B06}"/>
              </a:ext>
            </a:extLst>
          </p:cNvPr>
          <p:cNvSpPr txBox="1"/>
          <p:nvPr/>
        </p:nvSpPr>
        <p:spPr>
          <a:xfrm>
            <a:off x="8652025" y="4247496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3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0F95961-4F94-0D03-FE3D-11E8F8544A9F}"/>
              </a:ext>
            </a:extLst>
          </p:cNvPr>
          <p:cNvSpPr txBox="1"/>
          <p:nvPr/>
        </p:nvSpPr>
        <p:spPr>
          <a:xfrm>
            <a:off x="8652025" y="454403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B84B003C-EDF2-3AA1-ABC5-DB58A2D22F87}"/>
              </a:ext>
            </a:extLst>
          </p:cNvPr>
          <p:cNvSpPr txBox="1"/>
          <p:nvPr/>
        </p:nvSpPr>
        <p:spPr>
          <a:xfrm>
            <a:off x="8652025" y="5076765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A82829C-1F21-F5EC-F7F0-65F30F356368}"/>
              </a:ext>
            </a:extLst>
          </p:cNvPr>
          <p:cNvSpPr txBox="1"/>
          <p:nvPr/>
        </p:nvSpPr>
        <p:spPr>
          <a:xfrm>
            <a:off x="8645674" y="576532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O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65542B4-8C42-5EA9-53AB-D0B50DE450B9}"/>
              </a:ext>
            </a:extLst>
          </p:cNvPr>
          <p:cNvSpPr txBox="1"/>
          <p:nvPr/>
        </p:nvSpPr>
        <p:spPr>
          <a:xfrm>
            <a:off x="8299921" y="5765327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-1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F54D37FF-4F8A-2620-A780-A11B883EAF28}"/>
              </a:ext>
            </a:extLst>
          </p:cNvPr>
          <p:cNvSpPr txBox="1"/>
          <p:nvPr/>
        </p:nvSpPr>
        <p:spPr>
          <a:xfrm>
            <a:off x="7885550" y="5753066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-2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93DF0301-3FE2-6830-DBA5-AAD1315EBB10}"/>
              </a:ext>
            </a:extLst>
          </p:cNvPr>
          <p:cNvSpPr txBox="1"/>
          <p:nvPr/>
        </p:nvSpPr>
        <p:spPr>
          <a:xfrm>
            <a:off x="9337547" y="444460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E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0A339E9-FAA7-3ADB-2D85-688F5C661D9E}"/>
              </a:ext>
            </a:extLst>
          </p:cNvPr>
          <p:cNvSpPr txBox="1"/>
          <p:nvPr/>
        </p:nvSpPr>
        <p:spPr>
          <a:xfrm>
            <a:off x="9829710" y="4476408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G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A28E4B61-5AAA-50E7-05A9-3F88D234A9A6}"/>
              </a:ext>
            </a:extLst>
          </p:cNvPr>
          <p:cNvSpPr txBox="1"/>
          <p:nvPr/>
        </p:nvSpPr>
        <p:spPr>
          <a:xfrm>
            <a:off x="8160459" y="4502376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D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CEB3DCEA-6072-69B4-8888-23DF272989F5}"/>
              </a:ext>
            </a:extLst>
          </p:cNvPr>
          <p:cNvCxnSpPr>
            <a:cxnSpLocks/>
          </p:cNvCxnSpPr>
          <p:nvPr/>
        </p:nvCxnSpPr>
        <p:spPr>
          <a:xfrm>
            <a:off x="8578812" y="4862423"/>
            <a:ext cx="0" cy="79414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A3FEF708-72A0-A6FD-C7EE-311CA8FDD350}"/>
              </a:ext>
            </a:extLst>
          </p:cNvPr>
          <p:cNvSpPr/>
          <p:nvPr/>
        </p:nvSpPr>
        <p:spPr>
          <a:xfrm>
            <a:off x="8546496" y="4833549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1" name="Đường nối Thẳng 50">
            <a:extLst>
              <a:ext uri="{FF2B5EF4-FFF2-40B4-BE49-F238E27FC236}">
                <a16:creationId xmlns:a16="http://schemas.microsoft.com/office/drawing/2014/main" id="{727957A6-E839-7886-C967-604836EC0946}"/>
              </a:ext>
            </a:extLst>
          </p:cNvPr>
          <p:cNvCxnSpPr>
            <a:cxnSpLocks/>
          </p:cNvCxnSpPr>
          <p:nvPr/>
        </p:nvCxnSpPr>
        <p:spPr>
          <a:xfrm>
            <a:off x="9411058" y="4883076"/>
            <a:ext cx="0" cy="88225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D7E6A440-B2A0-E8A0-D9C8-547C5A8DC5A1}"/>
              </a:ext>
            </a:extLst>
          </p:cNvPr>
          <p:cNvSpPr/>
          <p:nvPr/>
        </p:nvSpPr>
        <p:spPr>
          <a:xfrm>
            <a:off x="9378661" y="4833549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3" name="Đường nối Thẳng 52">
            <a:extLst>
              <a:ext uri="{FF2B5EF4-FFF2-40B4-BE49-F238E27FC236}">
                <a16:creationId xmlns:a16="http://schemas.microsoft.com/office/drawing/2014/main" id="{62FCF6F0-D193-943E-C63C-6F5C11B96F6F}"/>
              </a:ext>
            </a:extLst>
          </p:cNvPr>
          <p:cNvCxnSpPr/>
          <p:nvPr/>
        </p:nvCxnSpPr>
        <p:spPr>
          <a:xfrm>
            <a:off x="8945722" y="4420788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nối Thẳng 54">
            <a:extLst>
              <a:ext uri="{FF2B5EF4-FFF2-40B4-BE49-F238E27FC236}">
                <a16:creationId xmlns:a16="http://schemas.microsoft.com/office/drawing/2014/main" id="{20AAF565-17AA-2BE6-BBD1-38B15335D6B7}"/>
              </a:ext>
            </a:extLst>
          </p:cNvPr>
          <p:cNvCxnSpPr/>
          <p:nvPr/>
        </p:nvCxnSpPr>
        <p:spPr>
          <a:xfrm>
            <a:off x="8948898" y="529649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930AF43-D60E-F26E-BC56-43E28F4D2AA7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8" name="Hình chữ nhật: Góc Tròn 12">
              <a:extLst>
                <a:ext uri="{FF2B5EF4-FFF2-40B4-BE49-F238E27FC236}">
                  <a16:creationId xmlns:a16="http://schemas.microsoft.com/office/drawing/2014/main" id="{CBC4CEEC-2D66-1A1E-987F-911C61F87ECA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98343449-117F-AFE0-6E74-D1785219161F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Hộp Văn bản 16">
              <a:extLst>
                <a:ext uri="{FF2B5EF4-FFF2-40B4-BE49-F238E27FC236}">
                  <a16:creationId xmlns:a16="http://schemas.microsoft.com/office/drawing/2014/main" id="{B1871AB2-F538-6B6D-2100-8CDE6F0F5005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6" name="Hộp Văn bản 17">
              <a:extLst>
                <a:ext uri="{FF2B5EF4-FFF2-40B4-BE49-F238E27FC236}">
                  <a16:creationId xmlns:a16="http://schemas.microsoft.com/office/drawing/2014/main" id="{06EF9FDE-F818-2E73-AF8C-AD671FCFDCF1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441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1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599DAD75-7B4D-4F17-C77D-F880CA0D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591" y="196167"/>
            <a:ext cx="860440" cy="317869"/>
          </a:xfrm>
          <a:prstGeom prst="rect">
            <a:avLst/>
          </a:prstGeom>
        </p:spPr>
      </p:pic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9C39BC3-211D-B605-1874-609C89E1CDB3}"/>
              </a:ext>
            </a:extLst>
          </p:cNvPr>
          <p:cNvCxnSpPr>
            <a:cxnSpLocks/>
          </p:cNvCxnSpPr>
          <p:nvPr/>
        </p:nvCxnSpPr>
        <p:spPr>
          <a:xfrm>
            <a:off x="8425683" y="4983895"/>
            <a:ext cx="314227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8774766E-61E4-7309-B27C-16DBAFF2575F}"/>
              </a:ext>
            </a:extLst>
          </p:cNvPr>
          <p:cNvCxnSpPr>
            <a:cxnSpLocks/>
          </p:cNvCxnSpPr>
          <p:nvPr/>
        </p:nvCxnSpPr>
        <p:spPr>
          <a:xfrm flipV="1">
            <a:off x="9494784" y="2745520"/>
            <a:ext cx="0" cy="289025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0B19C9-97FC-1A4B-F9D4-DCCA4640CC22}"/>
              </a:ext>
            </a:extLst>
          </p:cNvPr>
          <p:cNvCxnSpPr>
            <a:cxnSpLocks/>
          </p:cNvCxnSpPr>
          <p:nvPr/>
        </p:nvCxnSpPr>
        <p:spPr>
          <a:xfrm flipH="1">
            <a:off x="8425683" y="4313996"/>
            <a:ext cx="3059309" cy="0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D7E6A440-B2A0-E8A0-D9C8-547C5A8DC5A1}"/>
              </a:ext>
            </a:extLst>
          </p:cNvPr>
          <p:cNvSpPr/>
          <p:nvPr/>
        </p:nvSpPr>
        <p:spPr>
          <a:xfrm>
            <a:off x="9459957" y="4279170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104E75C-D911-A43F-E5F9-33DD4D4186B2}"/>
              </a:ext>
            </a:extLst>
          </p:cNvPr>
          <p:cNvSpPr txBox="1"/>
          <p:nvPr/>
        </p:nvSpPr>
        <p:spPr>
          <a:xfrm>
            <a:off x="9561645" y="256614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42583A7-2C89-FC2A-3BC8-6982CEF8BF71}"/>
              </a:ext>
            </a:extLst>
          </p:cNvPr>
          <p:cNvSpPr txBox="1"/>
          <p:nvPr/>
        </p:nvSpPr>
        <p:spPr>
          <a:xfrm>
            <a:off x="11215120" y="498289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CA5CCF-36B9-334A-7EA3-0222026B669F}"/>
              </a:ext>
            </a:extLst>
          </p:cNvPr>
          <p:cNvSpPr txBox="1"/>
          <p:nvPr/>
        </p:nvSpPr>
        <p:spPr>
          <a:xfrm>
            <a:off x="9494782" y="419064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n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A82829C-1F21-F5EC-F7F0-65F30F356368}"/>
              </a:ext>
            </a:extLst>
          </p:cNvPr>
          <p:cNvSpPr txBox="1"/>
          <p:nvPr/>
        </p:nvSpPr>
        <p:spPr>
          <a:xfrm>
            <a:off x="9054004" y="498627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0DC9AE-3E81-6BC2-BF8C-C3DD3967BD12}"/>
              </a:ext>
            </a:extLst>
          </p:cNvPr>
          <p:cNvSpPr txBox="1"/>
          <p:nvPr/>
        </p:nvSpPr>
        <p:spPr>
          <a:xfrm>
            <a:off x="536759" y="1574082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NHẬN XÉT</a:t>
            </a:r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350A0C9-2689-6BE7-6987-CE55C706A688}"/>
              </a:ext>
            </a:extLst>
          </p:cNvPr>
          <p:cNvSpPr/>
          <p:nvPr/>
        </p:nvSpPr>
        <p:spPr>
          <a:xfrm>
            <a:off x="579590" y="2165429"/>
            <a:ext cx="7381119" cy="3778170"/>
          </a:xfrm>
          <a:prstGeom prst="roundRect">
            <a:avLst>
              <a:gd name="adj" fmla="val 2578"/>
            </a:avLst>
          </a:prstGeom>
          <a:solidFill>
            <a:srgbClr val="EFE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91DC22-C2EA-DA87-F192-672F35D64F4F}"/>
              </a:ext>
            </a:extLst>
          </p:cNvPr>
          <p:cNvSpPr txBox="1"/>
          <p:nvPr/>
        </p:nvSpPr>
        <p:spPr>
          <a:xfrm>
            <a:off x="835320" y="2249403"/>
            <a:ext cx="6903116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algn="just">
              <a:defRPr sz="2400">
                <a:latin typeface="#9Slide03 Nanami Rounded Light" pitchFamily="2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vi-VN"/>
              <a:t>Mỗi nghiệm của phương trình 0x + by = c (b ≠ 0) được biểu diễn bởi điểm có toạ độ (x</a:t>
            </a:r>
            <a:r>
              <a:rPr lang="vi-VN" baseline="-25000"/>
              <a:t>0</a:t>
            </a:r>
            <a:r>
              <a:rPr lang="vi-VN"/>
              <a:t> ; n) nằm trên đường thẳng d</a:t>
            </a:r>
            <a:r>
              <a:rPr lang="vi-VN" baseline="-25000"/>
              <a:t>2</a:t>
            </a:r>
            <a:r>
              <a:rPr lang="vi-VN"/>
              <a:t>: y = n.</a:t>
            </a:r>
            <a:endParaRPr lang="en-US"/>
          </a:p>
          <a:p>
            <a:pPr>
              <a:lnSpc>
                <a:spcPts val="3600"/>
              </a:lnSpc>
            </a:pPr>
            <a:endParaRPr lang="vi-VN" sz="1400"/>
          </a:p>
          <a:p>
            <a:pPr>
              <a:lnSpc>
                <a:spcPts val="3600"/>
              </a:lnSpc>
            </a:pPr>
            <a:r>
              <a:rPr lang="vi-VN"/>
              <a:t>Đường thẳng d</a:t>
            </a:r>
            <a:r>
              <a:rPr lang="vi-VN" baseline="-25000"/>
              <a:t>2</a:t>
            </a:r>
            <a:r>
              <a:rPr lang="vi-VN"/>
              <a:t> là đường thẳng đi qua điểm n trên trục Oy và vuông góc với trục Oy.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BA860DF-D7FD-7314-4E30-C4849465F9E4}"/>
              </a:ext>
            </a:extLst>
          </p:cNvPr>
          <p:cNvSpPr txBox="1"/>
          <p:nvPr/>
        </p:nvSpPr>
        <p:spPr>
          <a:xfrm>
            <a:off x="5376104" y="5242428"/>
            <a:ext cx="2207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Trong đó, n = 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03D6B28-BA16-8C3D-B446-C577562EE1E3}"/>
              </a:ext>
            </a:extLst>
          </p:cNvPr>
          <p:cNvSpPr txBox="1"/>
          <p:nvPr/>
        </p:nvSpPr>
        <p:spPr>
          <a:xfrm>
            <a:off x="7393769" y="5051551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E4CB2B8-377E-7973-CFAC-F852334E9C72}"/>
              </a:ext>
            </a:extLst>
          </p:cNvPr>
          <p:cNvSpPr txBox="1"/>
          <p:nvPr/>
        </p:nvSpPr>
        <p:spPr>
          <a:xfrm>
            <a:off x="7408827" y="5490737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b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EDF4F3CB-BACE-688A-F0B6-AEE2247381FE}"/>
              </a:ext>
            </a:extLst>
          </p:cNvPr>
          <p:cNvCxnSpPr>
            <a:cxnSpLocks/>
          </p:cNvCxnSpPr>
          <p:nvPr/>
        </p:nvCxnSpPr>
        <p:spPr>
          <a:xfrm>
            <a:off x="7389048" y="5500445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E69C360-ABC8-0EB5-1C6F-F74160E1B58B}"/>
              </a:ext>
            </a:extLst>
          </p:cNvPr>
          <p:cNvSpPr txBox="1"/>
          <p:nvPr/>
        </p:nvSpPr>
        <p:spPr>
          <a:xfrm>
            <a:off x="9052372" y="3432499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2ABA6B8-AD29-0415-F7A3-F6852EB34AC3}"/>
              </a:ext>
            </a:extLst>
          </p:cNvPr>
          <p:cNvSpPr txBox="1"/>
          <p:nvPr/>
        </p:nvSpPr>
        <p:spPr>
          <a:xfrm>
            <a:off x="9059841" y="3870352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b</a:t>
            </a:r>
          </a:p>
        </p:txBody>
      </p: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3007F9F2-8C09-63C6-FF85-80453B22FCD8}"/>
              </a:ext>
            </a:extLst>
          </p:cNvPr>
          <p:cNvCxnSpPr>
            <a:cxnSpLocks/>
          </p:cNvCxnSpPr>
          <p:nvPr/>
        </p:nvCxnSpPr>
        <p:spPr>
          <a:xfrm>
            <a:off x="9047651" y="3881393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CDF1850-B910-B400-77FF-7979CA0A38E5}"/>
              </a:ext>
            </a:extLst>
          </p:cNvPr>
          <p:cNvSpPr txBox="1"/>
          <p:nvPr/>
        </p:nvSpPr>
        <p:spPr>
          <a:xfrm>
            <a:off x="11030227" y="3749578"/>
            <a:ext cx="5377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7030A0"/>
                </a:solidFill>
                <a:latin typeface="#9Slide03 Nanami Rounded Light" pitchFamily="2" charset="0"/>
              </a:rPr>
              <a:t>d</a:t>
            </a:r>
            <a:r>
              <a:rPr lang="vi-VN" sz="2600" baseline="-25000">
                <a:solidFill>
                  <a:srgbClr val="7030A0"/>
                </a:solidFill>
                <a:latin typeface="#9Slide03 Nanami Rounded Light" pitchFamily="2" charset="0"/>
              </a:rPr>
              <a:t>2</a:t>
            </a:r>
            <a:endParaRPr lang="vi-VN" sz="2600">
              <a:solidFill>
                <a:srgbClr val="7030A0"/>
              </a:solidFill>
              <a:latin typeface="#9Slide03 Nanami Rounded Light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40B807-B8CC-F75A-F1D9-308E315D08D5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0" name="Hình chữ nhật: Góc Tròn 12">
              <a:extLst>
                <a:ext uri="{FF2B5EF4-FFF2-40B4-BE49-F238E27FC236}">
                  <a16:creationId xmlns:a16="http://schemas.microsoft.com/office/drawing/2014/main" id="{4A48253B-5936-655C-1C94-C84412B0C57E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2E9460E3-9232-516A-ED81-5C436202852B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5E06C65-8AB7-B302-2A51-8FF8842FC431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9" name="Hộp Văn bản 17">
              <a:extLst>
                <a:ext uri="{FF2B5EF4-FFF2-40B4-BE49-F238E27FC236}">
                  <a16:creationId xmlns:a16="http://schemas.microsoft.com/office/drawing/2014/main" id="{AB35189E-7EE2-DC74-A8C9-8EABB7BF5011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5608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7" grpId="0"/>
      <p:bldP spid="8" grpId="0" animBg="1"/>
      <p:bldP spid="9" grpId="0"/>
      <p:bldP spid="14" grpId="0"/>
      <p:bldP spid="16" grpId="0"/>
      <p:bldP spid="18" grpId="0"/>
      <p:bldP spid="20" grpId="0"/>
      <p:bldP spid="2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Khái niệm PT và hệ hai PT bậc nhất hai ẩn 2"/>
  <p:tag name="ISPRING_PLAYERS_CUSTOMIZATION_2" val="UEsDBBQAAgAIAHldz1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mtp5YEfUjY/YGAACAGQAAHQAAAHVuaXZlcnNhbC9jb21tb25fbWVzc2FnZXMubG5nrVlbi+NGFn4P5D8UhoYNJJMLJITQ46EsV9uiZckjlaenExZRLZXtoiWVo4tnOk/7to+7eQ0EEnIhCQnkIU9ukn1wyP9wfsmeKskee5JBkqdhZhhJnO+cOnW+75wqnz54GkdoydNMyOR+5+17b3UQTwIZimR2vzOhZ2+830FZzpKQRTLh9zuJ7KAH3VdfOY1YMivYjMP/X30FodOYZxk8Zl319OwZifB+Z9zzsWEQzzN7FvGxa2Lfwj1i+T1snPvU8XtkYNqd7kCiHP7MObriM5EkEASSU/0ii0TIT9+sUNs5cSh1Rv4Y28TqdHsyz2WMeiw9Ds3Gj8wBpqZj+70JANtep2uzpZixHFKIrgqAT7LjsD1CqWkPABEHARiIKxGJ/AZ5PM8hF8eiWmafdLre8RmkznibPioXbXM36ZsOpM11y6xpSFhhEQqJEpamOnEtAMcWviSu7xkEQBW0Q31vMh47LiV9iFBVi4iLqNwQkaFE5igrFguZ5jxEItEFxQ4yHMtWufHOTdsH93p91WvTMumlP3JUrmmRJgic35kT23FH2DpAn07vAH7sEo/YFNI5HjrU6XTHKc94kvMULeYyl23wVJn5tu+c+YYzsWlVcejk4YR4euftyahH3BNF6RPqUFjP9pN30sLRI/DzNwX1CJwdV1AXGBIwwu55mRPDJfCi71+YdNjpGilnqmyeiHyOhLdIlSjxJYuKsr4q7axzt1U6PB5XurGNu8eC6zprwxkB/y59yxmAWJoDCEvGC5bcIEvO5D/eee/9p2+/+95rrWA8KCjrEAhppHffagBkU9exSlHwbfIYdpuam9VvY0Q3t18b7eydCbVMGwr79//+8fPm9nNI8JVY/5C0Q4FSftTpPpzgS2RtVl+YtdYT14XSr+rW9LSOqAxZROvIpSzQnC25aklLwZ9o1QBqiLTqRupDIOFFUtTyru+MMJQWsI26pqHKFugh0/Tm9VKMinwuU3CXoVBk7CqCglM+Va2p74uSlWXFSSVgIGuhjJlI7tW7vrAtB/d16Y2g5vFAachuUYB0AK8LfanI9Dq4eJJEkoVomnIAdDzEFotIBJW0VmwYR+ymNgoXX0BrAwo4lgeq1t++6XRJEqJ+ytRiW6K42CMurGWz+v7mCFNfE0Bbo3yz+iZHwWb1VTugoTkYWvCXqkB661WOkvX3OapXzkOYMbH3zZP55vY/dQiVbmPPu3Dcvsqjkm2GFizLnsg0PCjc/S2uAzZtwwFuGHQPXHXVHTCUjIAhMU15kNeDQZRYl3xFNVg21KRPtWoolsVFBqkHHYp4znW0Qi2FBeVExacSKBdxGLI0HcC75l9t5Vt4YhtDv0d3WmuxIgnmDe2Ar39LmX2CFBk/oEFtTBUaDKWPQXBgdHTaWDjnna5z3sbiksA0Cf/U2eyNtSCFW53a6mDAlOxEN9XEoappKWSRwRuVElArvSPZvXZuPAIDgE1NbL1AbkvU7cg2E0sOcaQhT2sdQTcwSF8R7OHE/NA/w6alW/rzpcdu9HjIwiVLAnXuCJja0xv4FopQf1Nlr/1/XIhPEMsr9T+pGofdJ49P2sZz0GtewAiW5zxe5HWuVcKq8I+JQlH8hSE0Wfpx/nfT+53szN68/9L7c3CuaLNHtUG8ZKaa79ZdR1IdEQjMMMBUAmNH1NxqqNz2TNC6YYMD6DM70z47OI+YyVQ2t7adCsCW6FgMbwg51pF7MP3E0IWa2+pDyn74+njS3P6C9DyTQte54FeZyGs9az437q+azsc31r0x9qDZUJNa5OA6BCAjEUP8YQPMyYhsM1C2iIOVXMgiCjX9I3Gt2wTktoj5XwfkaSpj/TZi2bb8yzb14GWiKBfnlk7HLeapHYMb788egY/fJY9gF8YYA9uGmn0MxfaooRHQR6XCot52dAIexSwP5tCOp7JIwoZA5dmsT84wgFVrpusfY3QtNqv/xQ1RnoulfIuqtx+0AlFjHSgp2YF9ZMucZ/9sDaLWssMorzpy/jSvB5r0dCl5vnN2BuPcdFpnQXHvMOTB0ETGcP1ZE8PqcL01HanjORyQGxzSqQlMuJMTKysbZCxjeHWv3i9Vt3y6cDCl2BiOgIueOqnd/nuBfv90/VMyR9fr7+I2SNsSNJyJC0e/is2GLFIYKqjII47IU6Y42AZV3RqBWutDHKCtf4HlB5vbb9Bys/q1DZDeX9jZuUDBfL1qY7q7PukzyEu2/jKYN7su3wd5vu/SuV5LDqN3MtO3MgJlcrP6slbtVC6oOfZxv68vmiAtkQiuy5EjhPNpUN04RXImm4IZQ2xDk3kOj4cibwvoErK7OFLXIvoKwpJM/eLx57++rbMvLx8rCQeVLJ+faeTyr21+95Tp30pO39z76eT/UEsDBBQAAgAIACa2nl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raeWA08H+QCBQAAFxkAACcAAAB1bml2ZXJzYWwvZmxhc2hfcHVibGlzaGluZ19zZXR0aW5ncy54bWzlWU9vGkcUv/MpRlvlGLATu3EswHJgqVEwOOy6jVVV1rA7sFNmZ7Y7sxBy6q3Hqt+gVZuqkdpbT1htD/SL0E/StwzGYGN7cOLIrQ8Y9s17v/fm/Zs36/zOq5ChHoklFbxgrWfXLES4J3zKOwXr0K083LKQVJj7mAlOChYXFtopZvJR0mJUBg5RClglAhgutyNVsAKlou1crt/vZ6mM4nRVsEQBvsx6IsxFMZGEKxLnIoYH8KUGEZHWFMEAAD6h4FOxYiaDUF4j7Qs/YQRRHyznNN0UZhWGZWDlNFsLe91OLBLulwQTMYo7rYL1Uckur5cfn/JoqDINCU99IotATMlqG/s+Ta3AzKGvCQoI7QRg7vrahoX61FdBwXq0kcIAe+4izARc7x2nMCUBTuBqih8ShX2ssH7UCmPSJjFEg8iiihMCoAu0OU5FXqkZQZP8Acch9VxYQamrClbZPW7aFbtp10v28WGzpk01lnCrbs02knFq1bJ9XG+4tnO85+7XVhZy7ZfuCkKrWmYMv3d0YDdr1frzY7fRqLnVgzOpSTDm3J7PLUYwD5EWSTwfJxUkYYtjyqBozgVLEgVlx3DcIa6oUMiqNmaSWOjLiHReJJhRNUgzDaqzS0i0KyPiqWaaRgUrTQ3rDE4DgmGQW7Mc3Xw6S9EnWwtbz2ntZ9taamUeK4W9AJJZnebiPOWUi6ZljT1Fe1Ao5Nwe2wljThJFIlZn6TxPnJlwCUy+LfiC49Jn1BLMn7mLhC3i13FI5jqA06W8ApzrFmpDiBk4shERjhzMoetQBc71ZgAyaUlF1aTbVKbcuzHFDAEetEWC9p0LzvYCHMuFmM7impa6V/y8LhSRX2hna9KlrA6joCXNLCN+m/uoHOM+dEkT9mejoUJ89Bb+BOOTb1cTUcKE3x0P3w6MGZEaD98o5I2HP5rIfCYS5qOBSBCjXXCTQFBnSQi/AoLmuytqxyKcUOEAUEhOvNqjpE/8HRNFR6AiTEASTpuIEaU1fJXQ16hF2iIGXIJ74HWgU6nxsysBR1jKM1B8auMD3aOq9bL98kG6Qez3MPT71cChOkkYqVvBxwPEhTqVA3d4OJFkEhSf+pM1k71lbx6GWYOAOL+naCzgSxomDL9P+JlD5qBvMeS3o2WVwF9rgbHaAPcmhZ4W7wQaSpxCSDQmLHjQ3CmfHigGgB7mSHA2QNiD41mmbaNHRSKBohuEhpY3t1DLQ5pOnjpwEIHG2CexEeTa+qPHG5sfP9l6up3N/fP1zw+vFJoOLgcMp+r05FK6cm4zljw3I14jd8ksZiZ1biK7RuiKueyCbEXEYVoa/gWly2dNA/Fq3bWbuyW3+mnVPVoCMInXxaEgn0sHluXzy2SIu6vji2PvNkt7qGk7hzXX2TbJ4bqAdqG8AKqgnd63TGReHO4eodp4+H3VaHqojod/HiB3fPJTyahQbcfI8IYJV+O5CVdTjyYHc2OJkQlw1HR064TDhtGQQvp9sMbxLmVsVFE36gD/jSp+51uIbgO3U8Xu6NcQdel4+Fd4a8l0P5rtbUbpf+z2u31Hv2cXaTg3v4nQ39+NfuMB6o5+MeoJpdHvcAfyxidvUG88/MNEpIwBX45+8AI9FZvIfBJQ5AWj4QdtU4sJ79j71WeNWvkenAt31IP6afZ2deF1aj639EV6uhJSTkNwa5prs7fvxc2NtXxu+VImA2iL/8woZv4FUEsDBBQAAgAIACa2nli0UPcKkwMAALQMAAAhAAAAdW5pdmVyc2FsL2ZsYXNoX3NraW5fc2V0dGluZ3MueG1slVdLbtswEN33FIK7LeLEdZEUUAz4V6Bo2gZN4D0tjW0iFCmQlFOfoGfoEbrurl32JLlJhx9JlC3FToQA4cx75Hweh0isHiiPtiAVFfy6N+iNXkVRnBRSAtf3kOWMaIg4yeC6t6BPf3/oaPPvN3kTPf35xaPk6e9PHYmCUQ69vqMKJuQdaE35WhlLaYtoet1bFloLfpYIrnH/My5kRlhv9PqD/Yn7FnmMJTDcUzkrkkB9zLvB1WR2EsWfMZxczqbvuwiJyHLCdzdiLc6WJHlYS1Hw9Ghom10OEkv2gMjz95fT+WUXklGlP2rIGjHNr8x3GiWXoBS4kIaT4eAoi5ElsPKkc/tzIic86rns92hbqqi2tPGF+bpoOVlDs8jT+exi9rYbz3H3BmE8mc8+XDxP0PBdm75fDq+G404oIzuQL2l5LvIi3yMMzNdJkGJtCvqiQ0oOEyTF64eE2bn5jhJMQuago11QjKbYBiFTJ8Vz83WBfS0PVOT/DIdEbO62FOzWNGFvehiFLBmMtCwg7pcr51Mb8fi10Gb+jFaEKQSEphp0ixnekkKV2zRtNe4bPFKeBiBvqBELwYoMpi7eANi01/jpdGLnShhfZQsClLD1xiDC2lgjv2BZD5CBsUbemW595Wx3AN/3OE6phwnxzXy++ugFTnBZ1qtclV5z0o255So42htKTCZSGFlZ3dMMTNfivrW5kPoHMcWcbOmaaHyvPhvccmeTUXF/z+GV1q6rWFPNoE1uiSikwmDQvfDZ+s61eBzFPRxqrG9gpX2qTVvdE/NYhFKw6+NC99tVZXPrSONTct0jWpNkk+HbqHqR5+H1w23co3zIMMMa4SA/8pUIODawLlJG5APIeyHYqcdwoeFUrHB3tgNdFdS1tb17sd+jra28yJYg56gGCqUcmzaH29D1huGvXlB4hLRJ6HA6pt7gdpzQSu2BwfcfiEw25V1wC+fJCqYpgy2wUhuBxWbclVqsUPxtCRtxefUFcnuJHv0EqoXSnEyBvQW/wLAaG+95mpL3uKbmNVkqm1ljoBwb9+WUNNILQc7gxdTYGv1tNcR2NQpKCi3uNJHlDa/XPn2yhTGnmZ1A6NCVbNo8jsOEyH1hrLMM+MBeh2BerWqzKsMWTxfFzNnRoI1iPftD9h5v52glAcIBa42vgifgE+yWgsj0SwVpvAktbsfGHPHVtPMaJ32W67gfmFxzqjbg3/jfyug/UEsDBBQAAgAIACa2nliSyE/1/gQAAKEYAAAmAAAAdW5pdmVyc2FsL2h0bWxfcHVibGlzaGluZ19zZXR0aW5ncy54bWzlWU9vGkcUv/tTjLbKMWAnTuNYgOXAUqNgIOy6jVVV1rA7sFPPzmx3ZiHk1FuPVb9BqzZVI7W3nrDaHugXoZ+kbxmMwcb24BpHbg4Y9u37/ebN+zdv17md1yFDXRJLKnje2sisW4hwT/iUd/LWgVt+uGUhqTD3MROc5C0uLLRTWMtFSYtRGThEKVCVCGi43I5U3gqUiraz2V6vl6EyitO7giUK+GXGE2E2iokkXJE4GzHchy/Vj4i0JgwGBPAJBZ/ACmtrCOU0077wE0YQ9cFyTtNNYbanQmZltVYLe8edWCTcLwomYhR3Wnnro6Jd2ig9PtXRTCUaEp66RBZAmIrVNvZ9mhqBmUPfEBQQ2gnA2o31TQv1qK+CvPVoM6UB9exFmjG53jpOaYoCfMDVhD8kCvtYYX2pF4xJm8QQDCILKk4IkM7JZjQVea2mAi3y+xyH1HPhDko9lbdK7lHTLttNu1a0jw6aVW2qMcKtuFXbCONUKyX7qFZ3bedoz92vLg1y7VfuEqBlLTOm3zts2M1qpfbiyK3Xq26lcYYaB2PG7bnsfARzEGmRxLNxUkEStjimDGrmXLAkUVB1DMcd4ooyhaxqYyaJhb6MSOdlghlV/TTToDiPCYl2ZUQ81UzTKG+lqWGd0WlCMAxya5qjT55NU/Tp1tzWs3r1s20ttDKHlcJeAMmsTnNxVnKqRdOqxp6iXSgUcm6P7YQxJ4kiEauzdJ4VTk24hCbXFnzOcek1agnmT91FwhbxaziE8DXK3EJtiCkDz9UjwpGDOXQZqsCb3hQhk5ZUVI27S3mivRtTzBB0EGiDBO07F7zrBTiWc0GcBjKtba/weU0oIr/Q3tWiS1UdRmGVNJWM9G3uo1KMe9AVTdSfDwcK8eE7+BOMTr5dDqKEib47GrzrGysiNRq8VcgbDX40wXwmEuajvkgQo8fgJoGgsJIQfgUEzbZT1I5FOJYyLBWSY692KekRf8dkoUNYIkwACadLxIjSK3yV0DeoRdoiBl6Cu+B1kFOp+TNLEUdYyjNSfGrjA92UKrWS/epBukHsdzE0+OXIoRxJGKmV8OM+4kKd4sAdHk4kGQfFp/74nsneMjcPw7QjQJxvKRpz/JKGCcO3ST91yAz1CkO+mlWWCfy1FhgvG+DuuNDT4h1TQ4lTCInmhBse9H3KJyeIAaGHORKc9RH24DyWadvoUpFIkOgGoanlzS3UeEjT8VUHRk9YMfZJbES5vvHo8eaTj59uPdvOZP/5+ueHV4Imk0qD4XQ5PaoUrxzUjJHnhsJrcJcMX2aocyPYNaArBrEL2LKIw7Q0/AuLLh4uDeCVmms3d4tu5dOKe7iAYByvi0NBLptOKIsHlvHUdm5eab2/gcWxd5vFPdS0nYOq62ybZG1NQINQXgB5304fqUwwLw92D1F1NPi+YjQvVEaDPxvIHZ38VDQqTdsxMrxuolV/YaLV1MNIY2YQMTIBDpeObpZwvDAaUki4O2sV/6VwjWroRjV/P+p24YMGvbJwdamvpm7d4a8hOqajwV/hytLnHjfU9xeY/7GnF5aAXHR4IYeENAXd0Sn2gT0bw8H4TYT+/m74Gw/Q8fAXoxZQHP4OjzXe6OQt6o4Gf5hAShj45fAHL9CDrgnmk4AiLxgO7rQrzSe7Y+9XnterpZVmPTVL+3vRam7Xffpq+np07n1oLrvwTfgayOf/rVBY+xdQSwMEFAACAAgAJraeWDdJ7OC8AQAAfwYAAB8AAAB1bml2ZXJzYWwvaHRtbF9za2luX3NldHRpbmdzLmpzjZRNb8IwDIbv+xVVd50QsE6w3YCCNInDpO027ZAWUyrSuErSbmziv68JX0lIt8aX5uXp69oh/rkJmhWmYfAU/OhnvX+x91oDpUlewZ2t0xa9UHooaL6Ct7wAmjMIHaQ+vXqW9xfCZxwybZrsXpWtMPxCVL+sCRUmXnosuEcTHq32aJ8e7cuX+Nuq7FjVoSKjzUklJbJeikwCkz2GvCCaCW8XepkFOjDWwP9B1yQFy/RhOJ7GreTFMZqO4tmjyaVYlITtlphhLyHpNuNYsVVb/s2uBN4c+PYA9B9Hs/nIBGgu5LOEwk08H6toJ0sOQsA5bzSNhl6YkgSo4dvX6w/UMXYLcug6F7k80ZOBCpMuSQZXXZrN40F8b2Os8XK5yXQeLwbXnIQveTydUTSOJhZByQ54h4MpsazKa26owuI4ZqojXSxPKEWyyll24OK+Ci+nPlbZtnVPT4xegnx1/lf0VZjMpRnHk7WuGTrXbOO5tYXv1rKOo0F6b7dw0i59KWhrXlfsPNDqM2h9jnSHjdq/ByGRkqSbopkhzfxsGkH4FvgbItVbhhL0A1ZSj+zgwxwXvpmcdq7Tnvf7m/0vUEsDBBQAAgAIACa2nlgBIvFpfQAAAH0AAAAcAAAAdW5pdmVyc2FsL2xvY2FsX3NldHRpbmdzLnhtbLOxr8jNUShLLSrOzM+zVTLUM1BSSM1Lzk/JzEu3VQoNcdO1UFIoLknMS0nMyc9LtVXKy1dSsLfjssnJT07MCU4tKQEqLFYoyEmsTC0KSc0FMkpS/RJzgSrDMh/ubi9RyDi8OVFH4eGulXkKyQ93zyxRyC/NycxLVdK34wIAUEsDBBQAAgAIACe2nljBMWo/HhkAAKEuAAAXAAAAdW5pdmVyc2FsL3VuaXZlcnNhbC5wbmftentUUmnbN+VkM2bTNDqVZVppqZmamnlCyJka67FRy/GUB2rELBNMGUXkVDk1ZeaxRDyAzzTllAdGTQxTzDFFBWE6KNlWaDxAiYBKgojAhz3PvOv73rXe9bz/fmvJWrDX3ty/+76ua/+u6/rde+0bIUEB6022moBAoPXHjh4+CQJ9Yg8CGSV/amy4QjYmf2o4rEKdDPgaVM+1fG84+STR/zt/EKghf93SmTWG888uHo1CgUCfdy1/V7FSfoODQM4Hjx32/z4zTjrKu5n8/ozV2yX0wbj+TNKn8ivS2IKZb1d17/g0knJ1sw12p/mRuHNm5zd+WnSlbcuvp49v2tTUeODY7cP+X545uqs7/uvrPm1oUblm4HlE+sOgCBVWIhBfJtXXK+4GVaJaW5ktD2v0nUYGKw6Rr6w2HH4LDTH8gtJNlv2pCvJfZTi8cjA4BLrU+s2abhph3tEhIcGDGkOpGwSnnKSHK3prNoNAj9ERX5nX2HW/uDGeqnld7RIPG0kBgd7GOdjLDuSxpPFUZi4+tWMV6BI2PdW/IWvXvl27aHGGAVYO9ocPxzWBQE/95uys0FtZ48qGYFgP87HQcKn9ZMjIect8gAXBW2jGCAYrVf/wT62+0aEFrJ2r+xr+2zpnQBjg/7o0uC5HjtdrXBrLMmyJCk/owjOVfu4CcXbmJVX3wYyPKH6PVeQm86F2LfN3rdtbKjIkz0LX70BZIzHHZbuDm4OJszdhI9Ntj8/G6qe2CcFYJoUdKr15lzEJ4WQxtVL5vuqBPhxjdPBRYNr78X4nebQhfKqpY+tyeDjlBpJFdjbYQR9A1Y1uxnDMPpiudvsikDDuSZSM+0eZZEN1Y9SlN0sAnAn3QJTXEtPxRZp5NU//PO1NnVnA2gIHazoLPq03LZnTyrU665Ef//zwqs+Vh7k9XqlBv5+tUJTiy+Khcl7DdnIJgp0OJHzLrQwFpusu2LKcWTPvQJp3zIUXJN10t3JSfHopZnQM3PqBACuyLA+kO7R4WgXmwQkxZJcUFFtTshznrBJ0SEXWakpEZqgz/PcCNvCetEdibXTJVNlz6O2LdMo2cHKTZymn6oO3sTIVDvI2uZ6cqAQy9lPlqONuwvi8PlSiqW2THEXMM+Xky17eNnMI6IFstxD7O1O3XcpDdNhiJVv76JZOdkV3NbuAEoTlvTPK7whnnTF2nYyYrA5VUXzae52VKsFDWsTJd2Toq5WddTLAkDgjNUn+rsasvsyII0URZxQeRhPH2fzQ7Lp9nrR45y9EgCWtLA8j7lThRh/jHsJL+VRgG1DGYfOMyqWIRIZUFS8INAswLsAkaF7hA0Vab7lqX/F5hSt7siFGllLPxg8QgsNVF/ZR1T1MNk7RxqjDdOTBAbFihxFzNu9ODJTu6O22A9IaHDzKL0zVUd+gFRgfO9WZilAGNYonaG0UisafjLaQRK6aHyCqYktJakVRcrCITT+rEUuapqfEF+UEXh+B3doDHq/o82ncPkw5Xs4rdCXez9c2t7dPvBoPGap8P6xsGIgnx3B9WFnFasgeRp2rEztfIqZ2Bi4z/mF4yMSxTMEVip2UTGGry86T0VYFk2mUWh7bDjOmeyDUVW7Ovs4hpU9qXPHOZmneki0SjqMg/mmBRKEtPci0ZnMtJJaSLdk/m9qKENyM3PNRe16i8HQPYWLBAR5Wesknz3RHEzWCbxcf3UPnavDHt2l8YGIpl7mFnUAO6yzQFqp7fMKNGLYv6eLAonTRwR4VA4y0A8rYUQf5tBIhO3T6pS3wI1I4IH5fMV2sBvfpgOgIGbqeyneVA4GoH2HJKdC+DJ7KlWUHVMKFt+LLpOB5VKmcNyovrAhV4KJYC96c9PHZPeJAtyE/K2IRBsbVQEnFqdE2UbxSFwlPOrGIEfJI7kIcNiqjgjY8dHwbQD4fz/g7Prl2H8Y16s9wokrq7cSnBf6sBYKtgQGXzlh9inDJv/wPN2EcE7n2VbXxLQYku8q0ogfkO4wUgkMAgVKpwRgowv98RwTrTJDxqbuPjom0lIQWo1kp3pKf2FGLtGNdgNTbKBqOBiESh3xTvnEWtyaLM3ShLHkMsjlYgXfjPrigHK0Y9O5oqVenNS6ToZd5lN4CTZuCcAESrZrwuUqmOsq9us9dj6srmmzEOYvbYAjU/fzGnWQSuZhVJc2wAzQHnVOIXNE8kvht0KiIsZyTD78yV0OM8nDbLYLfoDC+pyPXXxTZaW0UuGpnO0UjVjIcB6VjsVocrOjE6WR+sxaiQMrlcWNDa7qTfHvoFJ9r8boYK9ri2d/po9S+JCitHtpSOayy+ImbcETEOw1hc4adn5Duan70vchNtziXh4gcpeKoEhQGC8mtrRdG83He3s08VRocZgsAwSc35TbuZjkZfeCQfn23DWh5MxTI6/B2+CptG+pGKWKL/PujIupfoQabOt5cs5VwvalA+c0ctY5D4tV5KuB+agI8jFCx7t/53OHDqDwIvUxd64WagxM0E3irV5WtFRyja+q53qSLXvU8kLdRBYYcQ5wKA6StdGGKXL77ho1R7zQrWZ90yviiwpWs0jyI96L7wlgQMmw7pfh8TedQhp6GvGArsaJF5gMWLe2Vqjfgs9S8yzO9OOtwVaIALeY2S72b/+smvWO+FhDcOl46aJIgUJE0GiF57YlVYe/MosqAwDOu9J1kPolWw/pFuhgB/P6d7ILJtRhIupDe4knzVMREH03+m3r+XQsQozbXLew2xSPMJXc7owLXLUfTfBWn5a8mJ169PQP31SsXXTOtjUqTYXQUx7M+mC55Q6BqfHnEY2O9ILdsqukbutEUvG0ObJKL6aDl/dU2SnaRcFXVOWWpbfQ1x5CJEIH3JgDYaqHxI6fYSSphTrDRjnaDc2exQet9VMrRBygnzY/YOFmdoyYVssEd8SQvMO1HGAcomqA3pfS48j404L2DvJHxmrn0J3XxwulRubdCfUfrOuRLjWeAhzytbtLFkxnaGsRR0WSa4BaCIufhMJrXJAkrq6l+ujgVKdZIM6QGpSIbbDI3x7xgZoXtN7oDdrW2yO6P4b5NjqGyFad/DDK+Gs8EP6em2PHrnO0sbG0Btg2gjuDnr8I7J2pECIoYqL+gwdPVb1alW1oc2sOgKTK4QDHCgj+gwaebsjISKa69W2Hu9rGj1erM3QxkHKQPDABlxZhidevIUJue50Tcmz9cDWg8UroYeBKbjKYcbPSrThtRDnnIf64oH66XMvDH8mQ3k9mvBbZA4/anPMBTPz1ACnATRspGtBR3IQFpo3EltzgldLUx1Uvb+Cn8Zb4C4JLvDBRhVnCARj9hi/hF28juZaUyv29NNwM+U9TZhYul3KbFWdwh3bib/T46kVDdfdQ4BvjyjEtAnBMzIe4e/k3ev9VNmIs9nbZvj0mO9lnN9yETpbfSdsIUibZ8q65BxkwF5o7yvK+yW2tQhrKw9qrIBM1Qknr+Wc2BSxXCRgo6dGR8FjuoPO/+7yGDjlEhvYQ/QHP0/6iJUsFIa82HhOmbmvWGLHNc013ZM/sYP/2S1OAi8wSBLtLMzf934ur/naimxiQn0m9niXgg2SO2npfsof2ufyjJCjO/rHVkUx8V49shc/Nl/Vj5P+vH2LCQpQUWdNPGf32GB5rrnZclJYh74n9Umz5rlrVxSHXV8oCp/7jECmgFtAJaAa2AVkAroBXQCmgFtAJaAa2AVkAroBXQCmgFtAL6/xAkizIx+fdzw0IURq9VQZO+dEaHfZxqxvw/P3qMDVmSd+iJG2B6nT5zoRqmf98F1Sn0izMPoLpgGq6xcliQjKZbg0DvFmqsdaNdUL2IJ08C76x27znlfd+bnl/Y8IbUodHdnN9dAxRHuI+XTi74neXgw/xnFXo10Vr3F1UnnjQeDWzUMgyzPFUsviQqhCTe88n5Y3mzG/WzYr1YxiqbO5NmiQLnP35YlRlrFZKn+9NgHAv+tDEL6UyD5ZkGKT7PHWydgBSPY56FremWvDg3STCM4NkRke0fh6TV0ppP5Y+g8wwzRI6+azcGgTIhJjmediYmx/JCQkA82ZA1Hfsh+yJiLQhMXYo7pRUU8V28h/in6gJkvgH29pcS519Z08vTYXP+j+lGIArpytjAjStfF9mYmz9tysrbALRP/Avssqa73GzNVVsDBvkuEaoZ7hLrh6392lQC4sK7MjxsaYzaFolUauX6J5sl6ulE/cwR5uytFMKBq9Gazg2EmVkml6+OxIl99crx+Jl7UI3iZ5hujmT9nfpXlCK2Na9uEFOY0KFs7ljIxCswhZgmTmmJprnRE4a0AchSwt5gNfJy4UiPFbAKxAv0nxVNpDvaz8VMjernVNy/HFE/XRn71u1PTbtQn/1zMHERHfz55y0n4XBynSk49CT899J0bU+Kbijs3loSe7afySVwCby3fm4F1iy3Y5iGrY+o5fIX6cmVPi6NyUOuQyRM2rZCaRCmUIIipj1xFIvYrY26Wk8F+M4gbzwUzksiV/dSBt2CN4LOuT/GotLka47ojpw1uTFBXbqpV87Q9Fp91iwtlDp+9R7fYTlgttntXqqp+fC4B8yJ0Y382mL2ZGnCIYjmVYqey5LvKs0fiNkK3wE1nhGLfD2lFaHiIyWVNx9yijFN7cOyKBnfyy40eWJpuNwF5h4sK78yljGMGnDLV6O+AJ0LDWnzZoiv7Lp6GAJfohEW0C7/+Kz72azlP6seN1zo/8l1i6A4giG+7NDSsPV6/niLTx7GLnAiMveH8RGc+H4laqrttbNvSiKTK9KUfGkz2SXAdU21Rp/SgpHFQz4d5i9OWW+/LY9yUpgPo9675WtrTUDnnqT7F4o/+8aZJioMkjGqehV/uhBV2vwO3mSMJ0/hM+FNIOT9tsk8mhT05AilPymktSiimUU1qyiO6GuhzaG21VxeAL8VWrHCGBeRzEC+qy86ztLJ/lqgODoWHVhDZRUeGDr/IDGAypmOcmoihQJpSDzWOUq0KfgdqEpasuaI8a1v4qSQuZTWJj+L0oEoRLxAQD0PbF4315awzxNGzeXtO6qbG4URfjil+2qhlI5PgKgc+TyjCe94xogyabGXAQRzERqnIm1m3WBW3lnLplALVhoOqhS3wehRdb4uv00y91RzO0eG2iiIRiYHPQEOTHVDQvtUJCZgA/jqfRdDxSPxaQbG9YRnv7ijrpuvnrgjl14qAqLWPxOv0iu9IAH+qbK2zNF1OeBSrv5zd1LEhheYGc6jGKJsVaaBPaEWHRPBTuipRThvN3uCxBKYFbaDDkUbh9QIT/D3dJglBsSNCpg73NiPMIJZy9NPtA5br6kXbXmhZ4FOSSbX3bj6GCXFtNr4yTdIrAceLlfylv3Bp//tT0+DZY+uQsUeErQqcIj5kR9TYHC8IsvFj0dnZWZMLQ3vgfo2sSDCEdGna7pv1Rnfix7vMuP1Ob5Xcy4H6j75Kf7kJ8nCyrS+xBAOdwD93udau2LsXWKIKYnL32svWquRGikqDgw2te39PWv/aFOl/vu5wDNIkvj8uGY2/Y6fuKQPvy1I++LJAdCfGTKVxoPMvgp2iRxAOSsuubrgJtD4InbX0uq+ZiMWHAyzYCNhlZS1pHEVtj8nsn38DLwXQbufPz2qYyA6jojwuAcGp/bw1rNSt4sDlZLHSNO3P8eQ5Ir0LYq83PR8fNn8LfR+05p4ErBVsoUnbfxuvHUWrCxT7JNYuukjI/IUGep2Dq+uZXIkfrlI9Dg72Pc8nbt9IgjuZ6N4ehvou4SfBkxfsXxN02L7r5z44paesNHhy7TcseX8qJuu3EyGbN47bnkjBtpfkCxc8t40PBSzWSzatnVN91Lg4ojL5MRtafYsBSNAcIe5nsTYBN6DhB6zuxjhBKnnedFq0Jv67V51RemmAWzN7B9dD0e2GPWabmKl800tizEzXgJpIfo4R2GreGKfBt0FZMgG5Ttb2ssoMWmaaro2nJz/8l64hHEkaHsHfItGUaRtPCWcaotKmCYN4vgVieNKK83q8KJJFu9wrfLl8485b7pf1f+T6fesS6m7sycQ3PUx3s6sndnK6XFc5VqJxRJNSaynCm9cTGJ6eSIuyNuu314Xj79reyMZPQS9PyA+zbS+94yhvlaLjlPV1RGsAlDlMIrYCt6S8g07+7zV4YiOXlWymIriljIXW/sNNVBRc/AYJWaCueduQsdB0J/K15d54JCbrr+17VH4hBO3Nm41jXO/eLzH1/XbVW5xnULd50LmITOs5pwXWujC0IYChJoJQsyFZkr0xKvZwGsNULG2SB0gEp+tmb813rK3XQQnZyb7u5pcHZGB5c85LRvjieCDH9tWukycqvPlhPVk6y/KEOew4ezcCvf7NGZ9Y2IzZy/mZOqjiqOgKoTvTOvB+KrtWKPOUPLaH2r8Xyftz0T4u9JRpkksKrKWIs5FnzhsXImlXdsgNi4gjegeIDrCeg4tnaxBl47sDViXMxxjnzufUI7C4KyBzWS6hSYhTtgbydstHv69NTjAPW5/LorXQOvbaGLyNqpSgxnBFgx8kAoX60SBytoSC+/E4zC8gRNJ5ECUzKkKAB0C4teGjleuKuxc8uhYGyDqFGy5TSmD1D85+9ZLjzlicnmfe9zpqPV/iNEnYhqJ1wbpdiSBLglIIY/IPMKNlNGT/xUmto3i5uF4fFNFfs3qpPIGWLhKVaZIjhyttunDuAvubAR4+7zLPrZxH5Uis88IW6S+NvhhuXkVono+DPLDDPYxbDGNhTBbAB1WkUVaA3o0+sP++dcRGFai37Mk7LefuW0Q0Sy8uLv7+6dUHwrmEdUI94oy1QsAZig3xR/LDbLw7pruDEFhAxO8mb3Ud49q5Kpkx6/LmXUm35Xbvjlb64Js5k4YqsxVwlwxFYzTSmDETI20BVoYQzr/NCEcmj++Sv2iRXVr7XNU8PF/RcxXuGSoIjUJSjf9L2WBObgBFaA2A52LXv8FbcAJ8mfKbcso3pJzbq0v78iubF6qNnPtH0oMK7MTTtC5lfBQ5clAL/i3Sn6hqVrLrKQPXEwSBKYQPd61J6SVG2SPeJOFyg94VHkwV4vpI3i3MNtztUXpydWxKMotzPirm6Gks5BwNfnxo2TGstbJ+BV3dOPsUHSK39I8TD/fhZW3q260Kbi+G2ALf2yO49z97RLe0LMuCARexBARo4UqNTSt/qWq7YpHs9qFjylCggsS1QlFcpYZfXDJUBLhh1r6ld800bZX3foaOueR3Q03lbVkP1JL5RbgPPXPswyjKPnvo/ddnSRkWvC1CyY5dck8jxZa1cL+rodVr7eyK6KFcT2EPh/6S2dDQVeIJKVoDpSmihGh9oRbW2pKDWXAazx7AyTzBOTXn7zsFLd+2UW6/NIQ6r7Mk19UW80oqryhW6gXMlW1Jd53lhq3tjwpIyy3IgNH3UnmTYNtH21E71U49lpwYjUPU4wzo5COfMRa1bH66AGoHjOVec+XZyFKCOhB3ZDuuGhI0NQBqaM9hDOz19y8z5AZvQ9QmYTqbsZE4tk4wryMwlruMxYwdX9E3NJnrHtuKSWrgqK14D2YQ1YdXjYbSjFfWJP1ogPKrQLDbefu3jBWTSAbvDTEjg9f+qW8TmR0ib7EPaXN8ylaiqPARiLXv3U+Zvxrnz14LgYeFmLLGHAlFq0aS4Jgmk1ysOxm8bCHgmtxNXwi0cHgnNzV+5dTIQea7IjMQvThGEc2POo0Yl7hlfbwM8rkjW+sLkWwecNNp0QOy5Xj3nCJT1dSnEHlJPinSuAXD1KywYOnpYziF7td6sHdjuPYEyFgZ7W7yPLJBIXXbcgvu4nRL9ScG3UxqroUvORI0HcdotjNM/ejtGBuX/ZFq9viiCO7hNXv2x9ZCP5eZLd3WNCzJALoHPbOuhzbjuimW311+k0dhbOyl3flzpjj5ub57IWUfQ4D4S/luw0kDFoYEUNUMzoNdcnTD7r4PN+KuThII+xiIEsSGvf9Tl/E4HKmP4q05RVWgxC0LP/Z1t0uUzFz9S+rr18ZS+1bl8HX9fXUlC4bjBO5U9XvXgQCaT/ALzTvm/mnOLP8FDI+Xwq6JL5XlYn6papgOWU/MzHJ3KroOJr1sGJRvsn9b+F92H+nodrlmIUTxwp5pNclZgDvnzN2VhcFocSZ74fatUs5X/33oXPyryOsr6jb5Xj5eNouUktjLtHDRDxpRKSMpexq4rbrV7s1bQfN4MzNU4LMzYuWCfzXKFqIz5TUtUAWZWlRe9iGnZyLg72gwt7e1nvs4ZUxB+G1pYo+7ePD/dfQAoz4rlyZILC5Z9j+tMmWxZ8ztZwtIVlKLoxqiLUFwXtYius1Jjnihf0t4t571ls8IcFjgFCnDODX4mc617qIovBIw75z5i+xcx1lGWlDJc635npMdllqC5QGZLVuGdlsvYX0x06qQ6Fh14O1jtW8WAgtOB4RZNjenYfpZBq2+N3coi1r4Tr/TK2DteiNq2r64ZVdlKmuEYpNvvrpY9zCJJDSoR2DXef2pddsePkJCESIhVCfHvowH5j3vpBHKR1VRIZCOPHQX7X/65do/tO22R6buaD/63l6+VBTrfPyv8eOBB2u//r0lf8DUEsDBBQAAgAIACe2nliRdQmITAAAAGsAAAAbAAAAdW5pdmVyc2FsL3VuaXZlcnNhbC5wbmcueG1ss7GvyM1RKEstKs7Mz7NVMtQzULK34+WyKShKLctMLVeoAIoBBSFASaHSVsnECMEtz0wpyQCqMDAxQAhmpGamZ5TYKplbIAT1gWYCAFBLAQIAABQAAgAIAHldz1I2YVgCRwMAAOEJAAAUAAAAAAAAAAEAAAAAAAAAAAB1bml2ZXJzYWwvcGxheWVyLnhtbFBLAQIAABQAAgAIACa2nlgR9SNj9gYAAIAZAAAdAAAAAAAAAAEAAAAAAHkDAAB1bml2ZXJzYWwvY29tbW9uX21lc3NhZ2VzLmxuZ1BLAQIAABQAAgAIACa2nlgVHmAbowAAAH8BAAAuAAAAAAAAAAEAAAAAAKoKAAB1bml2ZXJzYWwvcGxheWJhY2tfYW5kX25hdmlnYXRpb25fc2V0dGluZ3MueG1sUEsBAgAAFAACAAgAJraeWA08H+QCBQAAFxkAACcAAAAAAAAAAQAAAAAAmQsAAHVuaXZlcnNhbC9mbGFzaF9wdWJsaXNoaW5nX3NldHRpbmdzLnhtbFBLAQIAABQAAgAIACa2nli0UPcKkwMAALQMAAAhAAAAAAAAAAEAAAAAAOAQAAB1bml2ZXJzYWwvZmxhc2hfc2tpbl9zZXR0aW5ncy54bWxQSwECAAAUAAIACAAmtp5YkshP9f4EAAChGAAAJgAAAAAAAAABAAAAAACyFAAAdW5pdmVyc2FsL2h0bWxfcHVibGlzaGluZ19zZXR0aW5ncy54bWxQSwECAAAUAAIACAAmtp5YN0ns4LwBAAB/BgAAHwAAAAAAAAABAAAAAAD0GQAAdW5pdmVyc2FsL2h0bWxfc2tpbl9zZXR0aW5ncy5qc1BLAQIAABQAAgAIACa2nlgBIvFpfQAAAH0AAAAcAAAAAAAAAAEAAAAAAO0bAAB1bml2ZXJzYWwvbG9jYWxfc2V0dGluZ3MueG1sUEsBAgAAFAACAAgAJ7aeWMExaj8eGQAAoS4AABcAAAAAAAAAAAAAAAAApBwAAHVuaXZlcnNhbC91bml2ZXJzYWwucG5nUEsBAgAAFAACAAgAJ7aeWJF1CYhMAAAAawAAABsAAAAAAAAAAQAAAAAA9zUAAHVuaXZlcnNhbC91bml2ZXJzYWwucG5nLnhtbFBLBQYAAAAACgAKAAYDAAB8NgAAAAA="/>
  <p:tag name="ISPRING_LMS_API_VERSION" val="SCORM 2004 (4th edition)"/>
  <p:tag name="ISPRING_ULTRA_SCORM_COURSE_ID" val="F8540BEB-9421-4277-A4B7-2D723D8E04FE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FIRST_PUBLISH" val="1"/>
  <p:tag name="ISPRING_ULTRA_SCORM_COURCE_TITLE" val="Khái niệm PT và hệ hai PT bậc nhất hai ẩn 1.2"/>
  <p:tag name="ISPRING_OUTPUT_FOLDER" val="[[&quot;`\u0018\uFFFD{F3558BC5-3075-45E6-A7D9-7BB9C018EF27}&quot;,&quot;G:\\PowerPoint&quot;],[&quot;n\uFFFD\uFFFDF{532D8254-983C-4E3B-B0A4-AAF7FD1CF8B9}&quot;,&quot;E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Khái niệm PT và hệ hai PT bậc nhất hai ẩn 1.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7B24E3-5039-414C-8608-ACE977041D0C}:2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296588-6C81-4854-B32F-6B2DA18FBFDF}:2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D58FCC-6A1F-4C25-8263-9B96E0ECDA82}:2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B7C767-0C13-464B-923F-8344FA68C8D5}:3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C50B10-7323-428E-9D41-8A013602366D}:3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F3A18D-1B9C-497E-823B-119C7A5A4A25}:3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95B153-E385-4557-8777-6A80367E0D27}:3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1C42BE-08D4-450E-A1A9-3AC20C2077C7}:3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8A4491-BC0B-4389-8F0B-F4A393503E45}:3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9118C4-F862-4650-A79F-FDCF16F62293}:3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784AC3-5F80-4485-A714-60F2D5E96D7A}:2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7F76AC-B176-4DE9-B043-8F598D0702F6}:3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AA5E68-20E6-4271-9D10-E7A2CA25A0E6}:30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1EC7C1-078E-4FFF-8FFB-C0CAC76CC278}:30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81A749-3081-424A-B4E2-C545D0EEE06C}:3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255C01-7075-4D2C-9007-3DD97C74BCBC}:3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512F8E-97FB-45CC-8EFB-577FCB718196}:3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DBA2F4-A7B7-434F-978F-8A48F3BCEBAF}:2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2F6BB4-7330-42A3-877C-68D0537FE350}: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CCC25D-77A5-4653-B02B-0E8548CD442C}: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7CC294-13F1-43F0-8A1F-873EDF4DB64E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143332-CF5D-49C8-A59B-AFCC1E224130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1B0818-DE59-4B9D-A469-B3B5DAC4222B}: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5CEE28-A11D-4E8E-B88A-89E106F4E4C5}:295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roduction to Fractions by Slidesgo">
  <a:themeElements>
    <a:clrScheme name="Simple Light">
      <a:dk1>
        <a:srgbClr val="062338"/>
      </a:dk1>
      <a:lt1>
        <a:srgbClr val="FFCFCB"/>
      </a:lt1>
      <a:dk2>
        <a:srgbClr val="0E4C89"/>
      </a:dk2>
      <a:lt2>
        <a:srgbClr val="4F4A74"/>
      </a:lt2>
      <a:accent1>
        <a:srgbClr val="C0575B"/>
      </a:accent1>
      <a:accent2>
        <a:srgbClr val="E36267"/>
      </a:accent2>
      <a:accent3>
        <a:srgbClr val="FFEBDB"/>
      </a:accent3>
      <a:accent4>
        <a:srgbClr val="F0D6BD"/>
      </a:accent4>
      <a:accent5>
        <a:srgbClr val="008D7B"/>
      </a:accent5>
      <a:accent6>
        <a:srgbClr val="F4A838"/>
      </a:accent6>
      <a:hlink>
        <a:srgbClr val="062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421B474-6D7E-4E83-BD8C-3A0928F34899}">
  <we:reference id="wa104380907" version="3.1.0.0" store="en-US" storeType="OMEX"/>
  <we:alternateReferences>
    <we:reference id="wa104380907" version="3.1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1937</Words>
  <Application>Microsoft Office PowerPoint</Application>
  <PresentationFormat>Widescreen</PresentationFormat>
  <Paragraphs>324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Cambria Math</vt:lpstr>
      <vt:lpstr>Lexend Light</vt:lpstr>
      <vt:lpstr>#9Slide03 LH Line1 Sans Thin</vt:lpstr>
      <vt:lpstr>Catamaran</vt:lpstr>
      <vt:lpstr>Times New Roman</vt:lpstr>
      <vt:lpstr>Calibri</vt:lpstr>
      <vt:lpstr>#9Slide03 AllRoundGothic</vt:lpstr>
      <vt:lpstr>#9Slide03 SVNFjalla One</vt:lpstr>
      <vt:lpstr>#9Slide04 SFU Bodoni</vt:lpstr>
      <vt:lpstr>#9Slide04 SVNSwashington</vt:lpstr>
      <vt:lpstr>#9Slide04 SFU CenturySchoolbook</vt:lpstr>
      <vt:lpstr>#9Slide03 Nanami Rounded Light</vt:lpstr>
      <vt:lpstr>Open Sans</vt:lpstr>
      <vt:lpstr>#9Slide03 Arima Madurai Thin</vt:lpstr>
      <vt:lpstr>1FTV Noteworthy Light</vt:lpstr>
      <vt:lpstr>Fredoka One</vt:lpstr>
      <vt:lpstr>Arial</vt:lpstr>
      <vt:lpstr>Chủ đề Office</vt:lpstr>
      <vt:lpstr>Office Theme</vt:lpstr>
      <vt:lpstr>Introduction to Fractions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Khái niệm PT và hệ hai PT bậc nhất hai ẩn 1.2</dc:title>
  <dc:creator>Cao Đô</dc:creator>
  <cp:lastModifiedBy>Cao Đô</cp:lastModifiedBy>
  <cp:revision>63</cp:revision>
  <dcterms:created xsi:type="dcterms:W3CDTF">2024-04-27T16:48:52Z</dcterms:created>
  <dcterms:modified xsi:type="dcterms:W3CDTF">2024-07-05T02:40:45Z</dcterms:modified>
</cp:coreProperties>
</file>