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269" r:id="rId3"/>
    <p:sldId id="258" r:id="rId4"/>
    <p:sldId id="257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45" r:id="rId21"/>
    <p:sldId id="346" r:id="rId22"/>
    <p:sldId id="347" r:id="rId23"/>
    <p:sldId id="348" r:id="rId24"/>
    <p:sldId id="307" r:id="rId25"/>
    <p:sldId id="308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2B94"/>
    <a:srgbClr val="487307"/>
    <a:srgbClr val="C0504D"/>
    <a:srgbClr val="BF0404"/>
    <a:srgbClr val="F29F0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411FD0-187D-42C6-B5D4-19BE180B428A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AD2FF6-DEAC-44EF-B1F5-2D3C7D4A4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63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D2FF6-DEAC-44EF-B1F5-2D3C7D4A4B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640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D2FF6-DEAC-44EF-B1F5-2D3C7D4A4BA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346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D2FF6-DEAC-44EF-B1F5-2D3C7D4A4BA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29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D2FF6-DEAC-44EF-B1F5-2D3C7D4A4B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77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D2FF6-DEAC-44EF-B1F5-2D3C7D4A4BA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465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D2FF6-DEAC-44EF-B1F5-2D3C7D4A4BA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638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D2FF6-DEAC-44EF-B1F5-2D3C7D4A4BA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32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D2FF6-DEAC-44EF-B1F5-2D3C7D4A4BA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990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D2FF6-DEAC-44EF-B1F5-2D3C7D4A4BA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378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D2FF6-DEAC-44EF-B1F5-2D3C7D4A4BA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9997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đống</a:t>
            </a:r>
            <a:r>
              <a:rPr lang="en-US" dirty="0"/>
              <a:t> </a:t>
            </a:r>
            <a:r>
              <a:rPr lang="en-US" dirty="0" err="1"/>
              <a:t>rơm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win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summary</a:t>
            </a:r>
          </a:p>
        </p:txBody>
      </p:sp>
    </p:spTree>
    <p:extLst>
      <p:ext uri="{BB962C8B-B14F-4D97-AF65-F5344CB8AC3E}">
        <p14:creationId xmlns:p14="http://schemas.microsoft.com/office/powerpoint/2010/main" val="184093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D2FF6-DEAC-44EF-B1F5-2D3C7D4A4B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1806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1091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98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684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D2FF6-DEAC-44EF-B1F5-2D3C7D4A4BA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805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D2FF6-DEAC-44EF-B1F5-2D3C7D4A4BA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140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D2FF6-DEAC-44EF-B1F5-2D3C7D4A4B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421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D2FF6-DEAC-44EF-B1F5-2D3C7D4A4BA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34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D2FF6-DEAC-44EF-B1F5-2D3C7D4A4B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67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D2FF6-DEAC-44EF-B1F5-2D3C7D4A4B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47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D2FF6-DEAC-44EF-B1F5-2D3C7D4A4B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916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D2FF6-DEAC-44EF-B1F5-2D3C7D4A4BA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249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D2FF6-DEAC-44EF-B1F5-2D3C7D4A4B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81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25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830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11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990146">
            <a:off x="11502684" y="3368167"/>
            <a:ext cx="653667" cy="1625735"/>
          </a:xfrm>
          <a:custGeom>
            <a:avLst/>
            <a:gdLst/>
            <a:ahLst/>
            <a:cxnLst/>
            <a:rect l="l" t="t" r="r" b="b"/>
            <a:pathLst>
              <a:path w="7442" h="18509" extrusionOk="0">
                <a:moveTo>
                  <a:pt x="1351" y="1"/>
                </a:moveTo>
                <a:cubicBezTo>
                  <a:pt x="1035" y="1"/>
                  <a:pt x="833" y="126"/>
                  <a:pt x="833" y="137"/>
                </a:cubicBezTo>
                <a:cubicBezTo>
                  <a:pt x="762" y="173"/>
                  <a:pt x="738" y="256"/>
                  <a:pt x="786" y="328"/>
                </a:cubicBezTo>
                <a:cubicBezTo>
                  <a:pt x="810" y="375"/>
                  <a:pt x="857" y="399"/>
                  <a:pt x="905" y="399"/>
                </a:cubicBezTo>
                <a:cubicBezTo>
                  <a:pt x="929" y="399"/>
                  <a:pt x="953" y="387"/>
                  <a:pt x="976" y="375"/>
                </a:cubicBezTo>
                <a:cubicBezTo>
                  <a:pt x="976" y="375"/>
                  <a:pt x="1131" y="289"/>
                  <a:pt x="1361" y="289"/>
                </a:cubicBezTo>
                <a:cubicBezTo>
                  <a:pt x="1387" y="289"/>
                  <a:pt x="1413" y="290"/>
                  <a:pt x="1441" y="292"/>
                </a:cubicBezTo>
                <a:cubicBezTo>
                  <a:pt x="1448" y="293"/>
                  <a:pt x="1455" y="293"/>
                  <a:pt x="1462" y="293"/>
                </a:cubicBezTo>
                <a:cubicBezTo>
                  <a:pt x="1534" y="293"/>
                  <a:pt x="1585" y="237"/>
                  <a:pt x="1595" y="161"/>
                </a:cubicBezTo>
                <a:cubicBezTo>
                  <a:pt x="1607" y="90"/>
                  <a:pt x="1548" y="18"/>
                  <a:pt x="1464" y="6"/>
                </a:cubicBezTo>
                <a:cubicBezTo>
                  <a:pt x="1425" y="3"/>
                  <a:pt x="1387" y="1"/>
                  <a:pt x="1351" y="1"/>
                </a:cubicBezTo>
                <a:close/>
                <a:moveTo>
                  <a:pt x="1982" y="184"/>
                </a:moveTo>
                <a:cubicBezTo>
                  <a:pt x="1935" y="184"/>
                  <a:pt x="1892" y="210"/>
                  <a:pt x="1869" y="256"/>
                </a:cubicBezTo>
                <a:cubicBezTo>
                  <a:pt x="1834" y="328"/>
                  <a:pt x="1857" y="411"/>
                  <a:pt x="1917" y="447"/>
                </a:cubicBezTo>
                <a:cubicBezTo>
                  <a:pt x="2060" y="530"/>
                  <a:pt x="2203" y="637"/>
                  <a:pt x="2334" y="780"/>
                </a:cubicBezTo>
                <a:cubicBezTo>
                  <a:pt x="2357" y="804"/>
                  <a:pt x="2405" y="816"/>
                  <a:pt x="2441" y="816"/>
                </a:cubicBezTo>
                <a:cubicBezTo>
                  <a:pt x="2477" y="816"/>
                  <a:pt x="2512" y="804"/>
                  <a:pt x="2536" y="780"/>
                </a:cubicBezTo>
                <a:cubicBezTo>
                  <a:pt x="2596" y="721"/>
                  <a:pt x="2596" y="625"/>
                  <a:pt x="2536" y="578"/>
                </a:cubicBezTo>
                <a:cubicBezTo>
                  <a:pt x="2381" y="423"/>
                  <a:pt x="2226" y="292"/>
                  <a:pt x="2060" y="209"/>
                </a:cubicBezTo>
                <a:cubicBezTo>
                  <a:pt x="2034" y="192"/>
                  <a:pt x="2008" y="184"/>
                  <a:pt x="1982" y="184"/>
                </a:cubicBezTo>
                <a:close/>
                <a:moveTo>
                  <a:pt x="2796" y="969"/>
                </a:moveTo>
                <a:cubicBezTo>
                  <a:pt x="2769" y="969"/>
                  <a:pt x="2741" y="977"/>
                  <a:pt x="2715" y="994"/>
                </a:cubicBezTo>
                <a:cubicBezTo>
                  <a:pt x="2655" y="1042"/>
                  <a:pt x="2643" y="1125"/>
                  <a:pt x="2679" y="1197"/>
                </a:cubicBezTo>
                <a:cubicBezTo>
                  <a:pt x="2786" y="1340"/>
                  <a:pt x="2881" y="1494"/>
                  <a:pt x="2977" y="1661"/>
                </a:cubicBezTo>
                <a:cubicBezTo>
                  <a:pt x="3000" y="1709"/>
                  <a:pt x="3048" y="1733"/>
                  <a:pt x="3108" y="1733"/>
                </a:cubicBezTo>
                <a:cubicBezTo>
                  <a:pt x="3119" y="1733"/>
                  <a:pt x="3155" y="1733"/>
                  <a:pt x="3167" y="1721"/>
                </a:cubicBezTo>
                <a:cubicBezTo>
                  <a:pt x="3239" y="1673"/>
                  <a:pt x="3262" y="1590"/>
                  <a:pt x="3227" y="1518"/>
                </a:cubicBezTo>
                <a:cubicBezTo>
                  <a:pt x="3119" y="1340"/>
                  <a:pt x="3024" y="1173"/>
                  <a:pt x="2917" y="1030"/>
                </a:cubicBezTo>
                <a:cubicBezTo>
                  <a:pt x="2887" y="992"/>
                  <a:pt x="2842" y="969"/>
                  <a:pt x="2796" y="969"/>
                </a:cubicBezTo>
                <a:close/>
                <a:moveTo>
                  <a:pt x="3313" y="1969"/>
                </a:moveTo>
                <a:cubicBezTo>
                  <a:pt x="3304" y="1969"/>
                  <a:pt x="3295" y="1969"/>
                  <a:pt x="3286" y="1971"/>
                </a:cubicBezTo>
                <a:cubicBezTo>
                  <a:pt x="3215" y="1995"/>
                  <a:pt x="3167" y="2078"/>
                  <a:pt x="3191" y="2149"/>
                </a:cubicBezTo>
                <a:cubicBezTo>
                  <a:pt x="3239" y="2316"/>
                  <a:pt x="3262" y="2495"/>
                  <a:pt x="3274" y="2685"/>
                </a:cubicBezTo>
                <a:cubicBezTo>
                  <a:pt x="3286" y="2757"/>
                  <a:pt x="3346" y="2816"/>
                  <a:pt x="3417" y="2816"/>
                </a:cubicBezTo>
                <a:lnTo>
                  <a:pt x="3429" y="2816"/>
                </a:lnTo>
                <a:cubicBezTo>
                  <a:pt x="3500" y="2804"/>
                  <a:pt x="3560" y="2745"/>
                  <a:pt x="3560" y="2661"/>
                </a:cubicBezTo>
                <a:cubicBezTo>
                  <a:pt x="3548" y="2459"/>
                  <a:pt x="3512" y="2256"/>
                  <a:pt x="3465" y="2078"/>
                </a:cubicBezTo>
                <a:cubicBezTo>
                  <a:pt x="3444" y="2005"/>
                  <a:pt x="3377" y="1969"/>
                  <a:pt x="3313" y="1969"/>
                </a:cubicBezTo>
                <a:close/>
                <a:moveTo>
                  <a:pt x="3399" y="3100"/>
                </a:moveTo>
                <a:cubicBezTo>
                  <a:pt x="3334" y="3100"/>
                  <a:pt x="3273" y="3156"/>
                  <a:pt x="3262" y="3221"/>
                </a:cubicBezTo>
                <a:cubicBezTo>
                  <a:pt x="3239" y="3399"/>
                  <a:pt x="3203" y="3578"/>
                  <a:pt x="3155" y="3757"/>
                </a:cubicBezTo>
                <a:cubicBezTo>
                  <a:pt x="3131" y="3840"/>
                  <a:pt x="3167" y="3911"/>
                  <a:pt x="3250" y="3935"/>
                </a:cubicBezTo>
                <a:lnTo>
                  <a:pt x="3286" y="3935"/>
                </a:lnTo>
                <a:cubicBezTo>
                  <a:pt x="3346" y="3935"/>
                  <a:pt x="3405" y="3900"/>
                  <a:pt x="3429" y="3840"/>
                </a:cubicBezTo>
                <a:cubicBezTo>
                  <a:pt x="3477" y="3638"/>
                  <a:pt x="3512" y="3447"/>
                  <a:pt x="3536" y="3257"/>
                </a:cubicBezTo>
                <a:cubicBezTo>
                  <a:pt x="3548" y="3185"/>
                  <a:pt x="3489" y="3114"/>
                  <a:pt x="3417" y="3102"/>
                </a:cubicBezTo>
                <a:cubicBezTo>
                  <a:pt x="3411" y="3101"/>
                  <a:pt x="3405" y="3100"/>
                  <a:pt x="3399" y="3100"/>
                </a:cubicBezTo>
                <a:close/>
                <a:moveTo>
                  <a:pt x="1953" y="4495"/>
                </a:moveTo>
                <a:cubicBezTo>
                  <a:pt x="1762" y="4495"/>
                  <a:pt x="1584" y="4519"/>
                  <a:pt x="1429" y="4566"/>
                </a:cubicBezTo>
                <a:cubicBezTo>
                  <a:pt x="1357" y="4590"/>
                  <a:pt x="1322" y="4673"/>
                  <a:pt x="1334" y="4745"/>
                </a:cubicBezTo>
                <a:cubicBezTo>
                  <a:pt x="1357" y="4804"/>
                  <a:pt x="1417" y="4852"/>
                  <a:pt x="1476" y="4852"/>
                </a:cubicBezTo>
                <a:cubicBezTo>
                  <a:pt x="1488" y="4852"/>
                  <a:pt x="1500" y="4840"/>
                  <a:pt x="1512" y="4840"/>
                </a:cubicBezTo>
                <a:cubicBezTo>
                  <a:pt x="1643" y="4804"/>
                  <a:pt x="1798" y="4781"/>
                  <a:pt x="1953" y="4781"/>
                </a:cubicBezTo>
                <a:lnTo>
                  <a:pt x="2036" y="4781"/>
                </a:lnTo>
                <a:cubicBezTo>
                  <a:pt x="2041" y="4781"/>
                  <a:pt x="2047" y="4782"/>
                  <a:pt x="2052" y="4782"/>
                </a:cubicBezTo>
                <a:cubicBezTo>
                  <a:pt x="2118" y="4782"/>
                  <a:pt x="2179" y="4716"/>
                  <a:pt x="2179" y="4650"/>
                </a:cubicBezTo>
                <a:cubicBezTo>
                  <a:pt x="2179" y="4566"/>
                  <a:pt x="2119" y="4495"/>
                  <a:pt x="2036" y="4495"/>
                </a:cubicBezTo>
                <a:close/>
                <a:moveTo>
                  <a:pt x="3109" y="4190"/>
                </a:moveTo>
                <a:cubicBezTo>
                  <a:pt x="3051" y="4190"/>
                  <a:pt x="2993" y="4224"/>
                  <a:pt x="2965" y="4281"/>
                </a:cubicBezTo>
                <a:cubicBezTo>
                  <a:pt x="2917" y="4400"/>
                  <a:pt x="2858" y="4519"/>
                  <a:pt x="2798" y="4626"/>
                </a:cubicBezTo>
                <a:cubicBezTo>
                  <a:pt x="2750" y="4614"/>
                  <a:pt x="2691" y="4602"/>
                  <a:pt x="2631" y="4578"/>
                </a:cubicBezTo>
                <a:cubicBezTo>
                  <a:pt x="2624" y="4577"/>
                  <a:pt x="2616" y="4576"/>
                  <a:pt x="2609" y="4576"/>
                </a:cubicBezTo>
                <a:cubicBezTo>
                  <a:pt x="2543" y="4576"/>
                  <a:pt x="2475" y="4621"/>
                  <a:pt x="2465" y="4685"/>
                </a:cubicBezTo>
                <a:cubicBezTo>
                  <a:pt x="2441" y="4769"/>
                  <a:pt x="2488" y="4840"/>
                  <a:pt x="2560" y="4864"/>
                </a:cubicBezTo>
                <a:cubicBezTo>
                  <a:pt x="2619" y="4876"/>
                  <a:pt x="2667" y="4888"/>
                  <a:pt x="2715" y="4900"/>
                </a:cubicBezTo>
                <a:cubicBezTo>
                  <a:pt x="2727" y="4923"/>
                  <a:pt x="2750" y="4947"/>
                  <a:pt x="2774" y="4959"/>
                </a:cubicBezTo>
                <a:cubicBezTo>
                  <a:pt x="2798" y="4977"/>
                  <a:pt x="2825" y="4986"/>
                  <a:pt x="2850" y="4986"/>
                </a:cubicBezTo>
                <a:cubicBezTo>
                  <a:pt x="2875" y="4986"/>
                  <a:pt x="2899" y="4977"/>
                  <a:pt x="2917" y="4959"/>
                </a:cubicBezTo>
                <a:cubicBezTo>
                  <a:pt x="2977" y="4983"/>
                  <a:pt x="3024" y="5007"/>
                  <a:pt x="3084" y="5031"/>
                </a:cubicBezTo>
                <a:cubicBezTo>
                  <a:pt x="3096" y="5031"/>
                  <a:pt x="3119" y="5043"/>
                  <a:pt x="3131" y="5043"/>
                </a:cubicBezTo>
                <a:cubicBezTo>
                  <a:pt x="3191" y="5043"/>
                  <a:pt x="3250" y="5007"/>
                  <a:pt x="3262" y="4947"/>
                </a:cubicBezTo>
                <a:cubicBezTo>
                  <a:pt x="3298" y="4876"/>
                  <a:pt x="3262" y="4793"/>
                  <a:pt x="3191" y="4769"/>
                </a:cubicBezTo>
                <a:lnTo>
                  <a:pt x="3072" y="4721"/>
                </a:lnTo>
                <a:cubicBezTo>
                  <a:pt x="3131" y="4614"/>
                  <a:pt x="3179" y="4495"/>
                  <a:pt x="3227" y="4388"/>
                </a:cubicBezTo>
                <a:cubicBezTo>
                  <a:pt x="3262" y="4316"/>
                  <a:pt x="3227" y="4233"/>
                  <a:pt x="3155" y="4197"/>
                </a:cubicBezTo>
                <a:cubicBezTo>
                  <a:pt x="3140" y="4192"/>
                  <a:pt x="3125" y="4190"/>
                  <a:pt x="3109" y="4190"/>
                </a:cubicBezTo>
                <a:close/>
                <a:moveTo>
                  <a:pt x="3647" y="5002"/>
                </a:moveTo>
                <a:cubicBezTo>
                  <a:pt x="3596" y="5002"/>
                  <a:pt x="3549" y="5029"/>
                  <a:pt x="3524" y="5078"/>
                </a:cubicBezTo>
                <a:cubicBezTo>
                  <a:pt x="3489" y="5150"/>
                  <a:pt x="3512" y="5233"/>
                  <a:pt x="3572" y="5269"/>
                </a:cubicBezTo>
                <a:cubicBezTo>
                  <a:pt x="3739" y="5352"/>
                  <a:pt x="3893" y="5459"/>
                  <a:pt x="4036" y="5566"/>
                </a:cubicBezTo>
                <a:cubicBezTo>
                  <a:pt x="4060" y="5590"/>
                  <a:pt x="4096" y="5590"/>
                  <a:pt x="4120" y="5590"/>
                </a:cubicBezTo>
                <a:cubicBezTo>
                  <a:pt x="4167" y="5590"/>
                  <a:pt x="4215" y="5578"/>
                  <a:pt x="4239" y="5531"/>
                </a:cubicBezTo>
                <a:cubicBezTo>
                  <a:pt x="4286" y="5471"/>
                  <a:pt x="4274" y="5388"/>
                  <a:pt x="4203" y="5340"/>
                </a:cubicBezTo>
                <a:cubicBezTo>
                  <a:pt x="4048" y="5221"/>
                  <a:pt x="3881" y="5114"/>
                  <a:pt x="3715" y="5019"/>
                </a:cubicBezTo>
                <a:cubicBezTo>
                  <a:pt x="3693" y="5008"/>
                  <a:pt x="3669" y="5002"/>
                  <a:pt x="3647" y="5002"/>
                </a:cubicBezTo>
                <a:close/>
                <a:moveTo>
                  <a:pt x="1014" y="4874"/>
                </a:moveTo>
                <a:cubicBezTo>
                  <a:pt x="968" y="4874"/>
                  <a:pt x="923" y="4898"/>
                  <a:pt x="893" y="4935"/>
                </a:cubicBezTo>
                <a:cubicBezTo>
                  <a:pt x="810" y="5066"/>
                  <a:pt x="774" y="5209"/>
                  <a:pt x="774" y="5376"/>
                </a:cubicBezTo>
                <a:cubicBezTo>
                  <a:pt x="774" y="5447"/>
                  <a:pt x="786" y="5519"/>
                  <a:pt x="798" y="5590"/>
                </a:cubicBezTo>
                <a:cubicBezTo>
                  <a:pt x="810" y="5662"/>
                  <a:pt x="869" y="5709"/>
                  <a:pt x="941" y="5709"/>
                </a:cubicBezTo>
                <a:lnTo>
                  <a:pt x="964" y="5709"/>
                </a:lnTo>
                <a:cubicBezTo>
                  <a:pt x="1048" y="5685"/>
                  <a:pt x="1095" y="5614"/>
                  <a:pt x="1072" y="5531"/>
                </a:cubicBezTo>
                <a:cubicBezTo>
                  <a:pt x="1060" y="5483"/>
                  <a:pt x="1060" y="5424"/>
                  <a:pt x="1060" y="5376"/>
                </a:cubicBezTo>
                <a:cubicBezTo>
                  <a:pt x="1060" y="5269"/>
                  <a:pt x="1083" y="5174"/>
                  <a:pt x="1131" y="5102"/>
                </a:cubicBezTo>
                <a:cubicBezTo>
                  <a:pt x="1179" y="5031"/>
                  <a:pt x="1155" y="4947"/>
                  <a:pt x="1095" y="4900"/>
                </a:cubicBezTo>
                <a:cubicBezTo>
                  <a:pt x="1069" y="4882"/>
                  <a:pt x="1041" y="4874"/>
                  <a:pt x="1014" y="4874"/>
                </a:cubicBezTo>
                <a:close/>
                <a:moveTo>
                  <a:pt x="2537" y="5180"/>
                </a:moveTo>
                <a:cubicBezTo>
                  <a:pt x="2496" y="5180"/>
                  <a:pt x="2457" y="5198"/>
                  <a:pt x="2429" y="5233"/>
                </a:cubicBezTo>
                <a:cubicBezTo>
                  <a:pt x="2310" y="5388"/>
                  <a:pt x="2191" y="5531"/>
                  <a:pt x="2072" y="5650"/>
                </a:cubicBezTo>
                <a:cubicBezTo>
                  <a:pt x="2012" y="5697"/>
                  <a:pt x="2012" y="5793"/>
                  <a:pt x="2060" y="5852"/>
                </a:cubicBezTo>
                <a:cubicBezTo>
                  <a:pt x="2096" y="5876"/>
                  <a:pt x="2131" y="5888"/>
                  <a:pt x="2167" y="5888"/>
                </a:cubicBezTo>
                <a:cubicBezTo>
                  <a:pt x="2203" y="5888"/>
                  <a:pt x="2238" y="5876"/>
                  <a:pt x="2262" y="5852"/>
                </a:cubicBezTo>
                <a:cubicBezTo>
                  <a:pt x="2405" y="5721"/>
                  <a:pt x="2524" y="5566"/>
                  <a:pt x="2655" y="5400"/>
                </a:cubicBezTo>
                <a:cubicBezTo>
                  <a:pt x="2703" y="5340"/>
                  <a:pt x="2691" y="5245"/>
                  <a:pt x="2619" y="5209"/>
                </a:cubicBezTo>
                <a:cubicBezTo>
                  <a:pt x="2595" y="5189"/>
                  <a:pt x="2566" y="5180"/>
                  <a:pt x="2537" y="5180"/>
                </a:cubicBezTo>
                <a:close/>
                <a:moveTo>
                  <a:pt x="1179" y="5927"/>
                </a:moveTo>
                <a:cubicBezTo>
                  <a:pt x="1143" y="5927"/>
                  <a:pt x="1107" y="5941"/>
                  <a:pt x="1083" y="5971"/>
                </a:cubicBezTo>
                <a:cubicBezTo>
                  <a:pt x="1024" y="6031"/>
                  <a:pt x="1024" y="6126"/>
                  <a:pt x="1083" y="6174"/>
                </a:cubicBezTo>
                <a:cubicBezTo>
                  <a:pt x="1179" y="6257"/>
                  <a:pt x="1298" y="6305"/>
                  <a:pt x="1417" y="6305"/>
                </a:cubicBezTo>
                <a:cubicBezTo>
                  <a:pt x="1536" y="6305"/>
                  <a:pt x="1655" y="6269"/>
                  <a:pt x="1774" y="6209"/>
                </a:cubicBezTo>
                <a:cubicBezTo>
                  <a:pt x="1845" y="6186"/>
                  <a:pt x="1869" y="6090"/>
                  <a:pt x="1845" y="6019"/>
                </a:cubicBezTo>
                <a:cubicBezTo>
                  <a:pt x="1821" y="5970"/>
                  <a:pt x="1768" y="5943"/>
                  <a:pt x="1718" y="5943"/>
                </a:cubicBezTo>
                <a:cubicBezTo>
                  <a:pt x="1695" y="5943"/>
                  <a:pt x="1673" y="5948"/>
                  <a:pt x="1655" y="5959"/>
                </a:cubicBezTo>
                <a:cubicBezTo>
                  <a:pt x="1568" y="6003"/>
                  <a:pt x="1491" y="6023"/>
                  <a:pt x="1426" y="6023"/>
                </a:cubicBezTo>
                <a:cubicBezTo>
                  <a:pt x="1365" y="6023"/>
                  <a:pt x="1314" y="6006"/>
                  <a:pt x="1274" y="5971"/>
                </a:cubicBezTo>
                <a:cubicBezTo>
                  <a:pt x="1250" y="5941"/>
                  <a:pt x="1214" y="5927"/>
                  <a:pt x="1179" y="5927"/>
                </a:cubicBezTo>
                <a:close/>
                <a:moveTo>
                  <a:pt x="4573" y="5670"/>
                </a:moveTo>
                <a:cubicBezTo>
                  <a:pt x="4532" y="5670"/>
                  <a:pt x="4491" y="5688"/>
                  <a:pt x="4465" y="5721"/>
                </a:cubicBezTo>
                <a:cubicBezTo>
                  <a:pt x="4405" y="5781"/>
                  <a:pt x="4417" y="5864"/>
                  <a:pt x="4477" y="5924"/>
                </a:cubicBezTo>
                <a:cubicBezTo>
                  <a:pt x="4608" y="6043"/>
                  <a:pt x="4739" y="6174"/>
                  <a:pt x="4870" y="6305"/>
                </a:cubicBezTo>
                <a:cubicBezTo>
                  <a:pt x="4893" y="6340"/>
                  <a:pt x="4929" y="6352"/>
                  <a:pt x="4965" y="6352"/>
                </a:cubicBezTo>
                <a:cubicBezTo>
                  <a:pt x="5001" y="6352"/>
                  <a:pt x="5036" y="6340"/>
                  <a:pt x="5060" y="6317"/>
                </a:cubicBezTo>
                <a:cubicBezTo>
                  <a:pt x="5120" y="6269"/>
                  <a:pt x="5132" y="6174"/>
                  <a:pt x="5072" y="6114"/>
                </a:cubicBezTo>
                <a:cubicBezTo>
                  <a:pt x="4941" y="5971"/>
                  <a:pt x="4798" y="5840"/>
                  <a:pt x="4667" y="5709"/>
                </a:cubicBezTo>
                <a:cubicBezTo>
                  <a:pt x="4640" y="5682"/>
                  <a:pt x="4606" y="5670"/>
                  <a:pt x="4573" y="5670"/>
                </a:cubicBezTo>
                <a:close/>
                <a:moveTo>
                  <a:pt x="5330" y="6502"/>
                </a:moveTo>
                <a:cubicBezTo>
                  <a:pt x="5302" y="6502"/>
                  <a:pt x="5274" y="6512"/>
                  <a:pt x="5251" y="6531"/>
                </a:cubicBezTo>
                <a:cubicBezTo>
                  <a:pt x="5179" y="6578"/>
                  <a:pt x="5167" y="6674"/>
                  <a:pt x="5215" y="6733"/>
                </a:cubicBezTo>
                <a:cubicBezTo>
                  <a:pt x="5334" y="6876"/>
                  <a:pt x="5441" y="7031"/>
                  <a:pt x="5536" y="7186"/>
                </a:cubicBezTo>
                <a:cubicBezTo>
                  <a:pt x="5560" y="7233"/>
                  <a:pt x="5608" y="7257"/>
                  <a:pt x="5655" y="7257"/>
                </a:cubicBezTo>
                <a:cubicBezTo>
                  <a:pt x="5679" y="7257"/>
                  <a:pt x="5703" y="7245"/>
                  <a:pt x="5739" y="7233"/>
                </a:cubicBezTo>
                <a:cubicBezTo>
                  <a:pt x="5798" y="7186"/>
                  <a:pt x="5822" y="7102"/>
                  <a:pt x="5775" y="7043"/>
                </a:cubicBezTo>
                <a:cubicBezTo>
                  <a:pt x="5667" y="6876"/>
                  <a:pt x="5560" y="6709"/>
                  <a:pt x="5441" y="6567"/>
                </a:cubicBezTo>
                <a:cubicBezTo>
                  <a:pt x="5413" y="6524"/>
                  <a:pt x="5371" y="6502"/>
                  <a:pt x="5330" y="6502"/>
                </a:cubicBezTo>
                <a:close/>
                <a:moveTo>
                  <a:pt x="5945" y="7461"/>
                </a:moveTo>
                <a:cubicBezTo>
                  <a:pt x="5923" y="7461"/>
                  <a:pt x="5901" y="7468"/>
                  <a:pt x="5882" y="7483"/>
                </a:cubicBezTo>
                <a:cubicBezTo>
                  <a:pt x="5810" y="7519"/>
                  <a:pt x="5786" y="7602"/>
                  <a:pt x="5822" y="7674"/>
                </a:cubicBezTo>
                <a:lnTo>
                  <a:pt x="5894" y="7805"/>
                </a:lnTo>
                <a:cubicBezTo>
                  <a:pt x="5953" y="7924"/>
                  <a:pt x="6001" y="8043"/>
                  <a:pt x="6048" y="8174"/>
                </a:cubicBezTo>
                <a:cubicBezTo>
                  <a:pt x="6072" y="8222"/>
                  <a:pt x="6120" y="8257"/>
                  <a:pt x="6179" y="8257"/>
                </a:cubicBezTo>
                <a:cubicBezTo>
                  <a:pt x="6203" y="8257"/>
                  <a:pt x="6215" y="8257"/>
                  <a:pt x="6227" y="8245"/>
                </a:cubicBezTo>
                <a:cubicBezTo>
                  <a:pt x="6298" y="8222"/>
                  <a:pt x="6334" y="8138"/>
                  <a:pt x="6310" y="8067"/>
                </a:cubicBezTo>
                <a:cubicBezTo>
                  <a:pt x="6263" y="7936"/>
                  <a:pt x="6203" y="7805"/>
                  <a:pt x="6144" y="7674"/>
                </a:cubicBezTo>
                <a:lnTo>
                  <a:pt x="6072" y="7531"/>
                </a:lnTo>
                <a:cubicBezTo>
                  <a:pt x="6040" y="7491"/>
                  <a:pt x="5991" y="7461"/>
                  <a:pt x="5945" y="7461"/>
                </a:cubicBezTo>
                <a:close/>
                <a:moveTo>
                  <a:pt x="6329" y="8518"/>
                </a:moveTo>
                <a:cubicBezTo>
                  <a:pt x="6323" y="8518"/>
                  <a:pt x="6316" y="8518"/>
                  <a:pt x="6310" y="8519"/>
                </a:cubicBezTo>
                <a:cubicBezTo>
                  <a:pt x="6227" y="8543"/>
                  <a:pt x="6179" y="8614"/>
                  <a:pt x="6191" y="8686"/>
                </a:cubicBezTo>
                <a:cubicBezTo>
                  <a:pt x="6215" y="8829"/>
                  <a:pt x="6227" y="8984"/>
                  <a:pt x="6227" y="9114"/>
                </a:cubicBezTo>
                <a:cubicBezTo>
                  <a:pt x="6227" y="9150"/>
                  <a:pt x="6227" y="9186"/>
                  <a:pt x="6227" y="9222"/>
                </a:cubicBezTo>
                <a:cubicBezTo>
                  <a:pt x="6227" y="9305"/>
                  <a:pt x="6287" y="9365"/>
                  <a:pt x="6358" y="9376"/>
                </a:cubicBezTo>
                <a:lnTo>
                  <a:pt x="6370" y="9376"/>
                </a:lnTo>
                <a:cubicBezTo>
                  <a:pt x="6441" y="9376"/>
                  <a:pt x="6513" y="9317"/>
                  <a:pt x="6513" y="9234"/>
                </a:cubicBezTo>
                <a:cubicBezTo>
                  <a:pt x="6513" y="9198"/>
                  <a:pt x="6513" y="9150"/>
                  <a:pt x="6513" y="9114"/>
                </a:cubicBezTo>
                <a:cubicBezTo>
                  <a:pt x="6513" y="8960"/>
                  <a:pt x="6501" y="8793"/>
                  <a:pt x="6477" y="8638"/>
                </a:cubicBezTo>
                <a:cubicBezTo>
                  <a:pt x="6455" y="8573"/>
                  <a:pt x="6394" y="8518"/>
                  <a:pt x="6329" y="8518"/>
                </a:cubicBezTo>
                <a:close/>
                <a:moveTo>
                  <a:pt x="6273" y="9644"/>
                </a:moveTo>
                <a:cubicBezTo>
                  <a:pt x="6215" y="9644"/>
                  <a:pt x="6163" y="9687"/>
                  <a:pt x="6144" y="9746"/>
                </a:cubicBezTo>
                <a:cubicBezTo>
                  <a:pt x="6096" y="9912"/>
                  <a:pt x="6025" y="10079"/>
                  <a:pt x="5929" y="10246"/>
                </a:cubicBezTo>
                <a:cubicBezTo>
                  <a:pt x="5894" y="10317"/>
                  <a:pt x="5917" y="10400"/>
                  <a:pt x="5989" y="10436"/>
                </a:cubicBezTo>
                <a:cubicBezTo>
                  <a:pt x="6013" y="10448"/>
                  <a:pt x="6036" y="10448"/>
                  <a:pt x="6060" y="10448"/>
                </a:cubicBezTo>
                <a:cubicBezTo>
                  <a:pt x="6108" y="10448"/>
                  <a:pt x="6156" y="10424"/>
                  <a:pt x="6179" y="10377"/>
                </a:cubicBezTo>
                <a:cubicBezTo>
                  <a:pt x="6287" y="10198"/>
                  <a:pt x="6358" y="10019"/>
                  <a:pt x="6417" y="9829"/>
                </a:cubicBezTo>
                <a:cubicBezTo>
                  <a:pt x="6429" y="9757"/>
                  <a:pt x="6394" y="9674"/>
                  <a:pt x="6310" y="9650"/>
                </a:cubicBezTo>
                <a:cubicBezTo>
                  <a:pt x="6298" y="9646"/>
                  <a:pt x="6285" y="9644"/>
                  <a:pt x="6273" y="9644"/>
                </a:cubicBezTo>
                <a:close/>
                <a:moveTo>
                  <a:pt x="3679" y="10955"/>
                </a:moveTo>
                <a:cubicBezTo>
                  <a:pt x="3627" y="10955"/>
                  <a:pt x="3575" y="10957"/>
                  <a:pt x="3524" y="10960"/>
                </a:cubicBezTo>
                <a:cubicBezTo>
                  <a:pt x="3441" y="10960"/>
                  <a:pt x="3381" y="11031"/>
                  <a:pt x="3381" y="11115"/>
                </a:cubicBezTo>
                <a:cubicBezTo>
                  <a:pt x="3393" y="11186"/>
                  <a:pt x="3453" y="11246"/>
                  <a:pt x="3536" y="11246"/>
                </a:cubicBezTo>
                <a:cubicBezTo>
                  <a:pt x="3715" y="11246"/>
                  <a:pt x="3893" y="11246"/>
                  <a:pt x="4084" y="11269"/>
                </a:cubicBezTo>
                <a:lnTo>
                  <a:pt x="4096" y="11269"/>
                </a:lnTo>
                <a:cubicBezTo>
                  <a:pt x="4167" y="11269"/>
                  <a:pt x="4227" y="11210"/>
                  <a:pt x="4239" y="11139"/>
                </a:cubicBezTo>
                <a:cubicBezTo>
                  <a:pt x="4251" y="11055"/>
                  <a:pt x="4191" y="10984"/>
                  <a:pt x="4108" y="10984"/>
                </a:cubicBezTo>
                <a:cubicBezTo>
                  <a:pt x="3968" y="10966"/>
                  <a:pt x="3822" y="10955"/>
                  <a:pt x="3679" y="10955"/>
                </a:cubicBezTo>
                <a:close/>
                <a:moveTo>
                  <a:pt x="2963" y="11030"/>
                </a:moveTo>
                <a:cubicBezTo>
                  <a:pt x="2956" y="11030"/>
                  <a:pt x="2948" y="11030"/>
                  <a:pt x="2941" y="11031"/>
                </a:cubicBezTo>
                <a:cubicBezTo>
                  <a:pt x="2727" y="11079"/>
                  <a:pt x="2536" y="11139"/>
                  <a:pt x="2369" y="11210"/>
                </a:cubicBezTo>
                <a:cubicBezTo>
                  <a:pt x="2298" y="11246"/>
                  <a:pt x="2262" y="11329"/>
                  <a:pt x="2298" y="11400"/>
                </a:cubicBezTo>
                <a:cubicBezTo>
                  <a:pt x="2322" y="11460"/>
                  <a:pt x="2369" y="11484"/>
                  <a:pt x="2429" y="11484"/>
                </a:cubicBezTo>
                <a:cubicBezTo>
                  <a:pt x="2441" y="11484"/>
                  <a:pt x="2465" y="11484"/>
                  <a:pt x="2488" y="11472"/>
                </a:cubicBezTo>
                <a:cubicBezTo>
                  <a:pt x="2631" y="11400"/>
                  <a:pt x="2810" y="11353"/>
                  <a:pt x="2988" y="11305"/>
                </a:cubicBezTo>
                <a:cubicBezTo>
                  <a:pt x="3072" y="11293"/>
                  <a:pt x="3119" y="11222"/>
                  <a:pt x="3108" y="11139"/>
                </a:cubicBezTo>
                <a:cubicBezTo>
                  <a:pt x="3086" y="11074"/>
                  <a:pt x="3027" y="11030"/>
                  <a:pt x="2963" y="11030"/>
                </a:cubicBezTo>
                <a:close/>
                <a:moveTo>
                  <a:pt x="5739" y="10635"/>
                </a:moveTo>
                <a:cubicBezTo>
                  <a:pt x="5698" y="10635"/>
                  <a:pt x="5658" y="10653"/>
                  <a:pt x="5632" y="10686"/>
                </a:cubicBezTo>
                <a:cubicBezTo>
                  <a:pt x="5525" y="10829"/>
                  <a:pt x="5394" y="10960"/>
                  <a:pt x="5251" y="11079"/>
                </a:cubicBezTo>
                <a:cubicBezTo>
                  <a:pt x="5203" y="11127"/>
                  <a:pt x="5191" y="11198"/>
                  <a:pt x="5215" y="11246"/>
                </a:cubicBezTo>
                <a:cubicBezTo>
                  <a:pt x="5048" y="11186"/>
                  <a:pt x="4870" y="11127"/>
                  <a:pt x="4691" y="11079"/>
                </a:cubicBezTo>
                <a:cubicBezTo>
                  <a:pt x="4682" y="11078"/>
                  <a:pt x="4674" y="11077"/>
                  <a:pt x="4666" y="11077"/>
                </a:cubicBezTo>
                <a:cubicBezTo>
                  <a:pt x="4593" y="11077"/>
                  <a:pt x="4534" y="11122"/>
                  <a:pt x="4512" y="11186"/>
                </a:cubicBezTo>
                <a:cubicBezTo>
                  <a:pt x="4501" y="11258"/>
                  <a:pt x="4548" y="11341"/>
                  <a:pt x="4620" y="11353"/>
                </a:cubicBezTo>
                <a:cubicBezTo>
                  <a:pt x="4691" y="11377"/>
                  <a:pt x="4763" y="11389"/>
                  <a:pt x="4834" y="11412"/>
                </a:cubicBezTo>
                <a:cubicBezTo>
                  <a:pt x="4834" y="11412"/>
                  <a:pt x="4822" y="11424"/>
                  <a:pt x="4822" y="11424"/>
                </a:cubicBezTo>
                <a:cubicBezTo>
                  <a:pt x="4667" y="11520"/>
                  <a:pt x="4512" y="11615"/>
                  <a:pt x="4346" y="11710"/>
                </a:cubicBezTo>
                <a:cubicBezTo>
                  <a:pt x="4274" y="11746"/>
                  <a:pt x="4251" y="11829"/>
                  <a:pt x="4298" y="11901"/>
                </a:cubicBezTo>
                <a:cubicBezTo>
                  <a:pt x="4322" y="11948"/>
                  <a:pt x="4370" y="11972"/>
                  <a:pt x="4417" y="11972"/>
                </a:cubicBezTo>
                <a:cubicBezTo>
                  <a:pt x="4441" y="11972"/>
                  <a:pt x="4465" y="11972"/>
                  <a:pt x="4477" y="11960"/>
                </a:cubicBezTo>
                <a:cubicBezTo>
                  <a:pt x="4655" y="11865"/>
                  <a:pt x="4822" y="11770"/>
                  <a:pt x="4977" y="11650"/>
                </a:cubicBezTo>
                <a:cubicBezTo>
                  <a:pt x="5036" y="11615"/>
                  <a:pt x="5060" y="11543"/>
                  <a:pt x="5024" y="11484"/>
                </a:cubicBezTo>
                <a:lnTo>
                  <a:pt x="5024" y="11484"/>
                </a:lnTo>
                <a:cubicBezTo>
                  <a:pt x="5060" y="11496"/>
                  <a:pt x="5108" y="11508"/>
                  <a:pt x="5144" y="11520"/>
                </a:cubicBezTo>
                <a:cubicBezTo>
                  <a:pt x="5163" y="11529"/>
                  <a:pt x="5183" y="11534"/>
                  <a:pt x="5202" y="11534"/>
                </a:cubicBezTo>
                <a:cubicBezTo>
                  <a:pt x="5255" y="11534"/>
                  <a:pt x="5305" y="11500"/>
                  <a:pt x="5322" y="11448"/>
                </a:cubicBezTo>
                <a:cubicBezTo>
                  <a:pt x="5346" y="11400"/>
                  <a:pt x="5334" y="11365"/>
                  <a:pt x="5322" y="11329"/>
                </a:cubicBezTo>
                <a:lnTo>
                  <a:pt x="5322" y="11329"/>
                </a:lnTo>
                <a:cubicBezTo>
                  <a:pt x="5331" y="11332"/>
                  <a:pt x="5341" y="11333"/>
                  <a:pt x="5351" y="11333"/>
                </a:cubicBezTo>
                <a:cubicBezTo>
                  <a:pt x="5381" y="11333"/>
                  <a:pt x="5414" y="11320"/>
                  <a:pt x="5441" y="11293"/>
                </a:cubicBezTo>
                <a:cubicBezTo>
                  <a:pt x="5596" y="11162"/>
                  <a:pt x="5727" y="11019"/>
                  <a:pt x="5846" y="10865"/>
                </a:cubicBezTo>
                <a:cubicBezTo>
                  <a:pt x="5906" y="10817"/>
                  <a:pt x="5894" y="10722"/>
                  <a:pt x="5834" y="10674"/>
                </a:cubicBezTo>
                <a:cubicBezTo>
                  <a:pt x="5807" y="10647"/>
                  <a:pt x="5773" y="10635"/>
                  <a:pt x="5739" y="10635"/>
                </a:cubicBezTo>
                <a:close/>
                <a:moveTo>
                  <a:pt x="5697" y="11495"/>
                </a:moveTo>
                <a:cubicBezTo>
                  <a:pt x="5650" y="11495"/>
                  <a:pt x="5607" y="11521"/>
                  <a:pt x="5584" y="11567"/>
                </a:cubicBezTo>
                <a:cubicBezTo>
                  <a:pt x="5536" y="11639"/>
                  <a:pt x="5560" y="11722"/>
                  <a:pt x="5632" y="11758"/>
                </a:cubicBezTo>
                <a:cubicBezTo>
                  <a:pt x="5786" y="11853"/>
                  <a:pt x="5941" y="11960"/>
                  <a:pt x="6072" y="12079"/>
                </a:cubicBezTo>
                <a:cubicBezTo>
                  <a:pt x="6096" y="12103"/>
                  <a:pt x="6132" y="12115"/>
                  <a:pt x="6167" y="12115"/>
                </a:cubicBezTo>
                <a:cubicBezTo>
                  <a:pt x="6203" y="12115"/>
                  <a:pt x="6251" y="12091"/>
                  <a:pt x="6275" y="12055"/>
                </a:cubicBezTo>
                <a:cubicBezTo>
                  <a:pt x="6322" y="11996"/>
                  <a:pt x="6322" y="11912"/>
                  <a:pt x="6263" y="11853"/>
                </a:cubicBezTo>
                <a:cubicBezTo>
                  <a:pt x="6108" y="11734"/>
                  <a:pt x="5953" y="11615"/>
                  <a:pt x="5775" y="11520"/>
                </a:cubicBezTo>
                <a:cubicBezTo>
                  <a:pt x="5749" y="11503"/>
                  <a:pt x="5722" y="11495"/>
                  <a:pt x="5697" y="11495"/>
                </a:cubicBezTo>
                <a:close/>
                <a:moveTo>
                  <a:pt x="1960" y="11521"/>
                </a:moveTo>
                <a:cubicBezTo>
                  <a:pt x="1921" y="11521"/>
                  <a:pt x="1883" y="11536"/>
                  <a:pt x="1857" y="11567"/>
                </a:cubicBezTo>
                <a:cubicBezTo>
                  <a:pt x="1774" y="11662"/>
                  <a:pt x="1703" y="11758"/>
                  <a:pt x="1667" y="11865"/>
                </a:cubicBezTo>
                <a:cubicBezTo>
                  <a:pt x="1631" y="11948"/>
                  <a:pt x="1619" y="12020"/>
                  <a:pt x="1619" y="12091"/>
                </a:cubicBezTo>
                <a:cubicBezTo>
                  <a:pt x="1619" y="12139"/>
                  <a:pt x="1619" y="12186"/>
                  <a:pt x="1631" y="12222"/>
                </a:cubicBezTo>
                <a:cubicBezTo>
                  <a:pt x="1655" y="12282"/>
                  <a:pt x="1715" y="12317"/>
                  <a:pt x="1774" y="12317"/>
                </a:cubicBezTo>
                <a:cubicBezTo>
                  <a:pt x="1786" y="12317"/>
                  <a:pt x="1798" y="12317"/>
                  <a:pt x="1822" y="12305"/>
                </a:cubicBezTo>
                <a:cubicBezTo>
                  <a:pt x="1893" y="12282"/>
                  <a:pt x="1929" y="12210"/>
                  <a:pt x="1905" y="12127"/>
                </a:cubicBezTo>
                <a:cubicBezTo>
                  <a:pt x="1905" y="12115"/>
                  <a:pt x="1905" y="12103"/>
                  <a:pt x="1905" y="12091"/>
                </a:cubicBezTo>
                <a:cubicBezTo>
                  <a:pt x="1905" y="12055"/>
                  <a:pt x="1905" y="12020"/>
                  <a:pt x="1929" y="11972"/>
                </a:cubicBezTo>
                <a:cubicBezTo>
                  <a:pt x="1953" y="11901"/>
                  <a:pt x="2000" y="11829"/>
                  <a:pt x="2072" y="11758"/>
                </a:cubicBezTo>
                <a:cubicBezTo>
                  <a:pt x="2119" y="11698"/>
                  <a:pt x="2119" y="11615"/>
                  <a:pt x="2060" y="11555"/>
                </a:cubicBezTo>
                <a:cubicBezTo>
                  <a:pt x="2032" y="11533"/>
                  <a:pt x="1996" y="11521"/>
                  <a:pt x="1960" y="11521"/>
                </a:cubicBezTo>
                <a:close/>
                <a:moveTo>
                  <a:pt x="3905" y="11934"/>
                </a:moveTo>
                <a:cubicBezTo>
                  <a:pt x="3885" y="11934"/>
                  <a:pt x="3865" y="11939"/>
                  <a:pt x="3846" y="11948"/>
                </a:cubicBezTo>
                <a:cubicBezTo>
                  <a:pt x="3679" y="12020"/>
                  <a:pt x="3500" y="12079"/>
                  <a:pt x="3322" y="12139"/>
                </a:cubicBezTo>
                <a:cubicBezTo>
                  <a:pt x="3250" y="12151"/>
                  <a:pt x="3215" y="12234"/>
                  <a:pt x="3227" y="12305"/>
                </a:cubicBezTo>
                <a:cubicBezTo>
                  <a:pt x="3250" y="12377"/>
                  <a:pt x="3310" y="12412"/>
                  <a:pt x="3369" y="12412"/>
                </a:cubicBezTo>
                <a:cubicBezTo>
                  <a:pt x="3381" y="12412"/>
                  <a:pt x="3393" y="12412"/>
                  <a:pt x="3405" y="12401"/>
                </a:cubicBezTo>
                <a:cubicBezTo>
                  <a:pt x="3596" y="12353"/>
                  <a:pt x="3774" y="12282"/>
                  <a:pt x="3953" y="12210"/>
                </a:cubicBezTo>
                <a:cubicBezTo>
                  <a:pt x="4024" y="12186"/>
                  <a:pt x="4060" y="12103"/>
                  <a:pt x="4036" y="12020"/>
                </a:cubicBezTo>
                <a:cubicBezTo>
                  <a:pt x="4010" y="11967"/>
                  <a:pt x="3958" y="11934"/>
                  <a:pt x="3905" y="11934"/>
                </a:cubicBezTo>
                <a:close/>
                <a:moveTo>
                  <a:pt x="2811" y="12256"/>
                </a:moveTo>
                <a:cubicBezTo>
                  <a:pt x="2803" y="12256"/>
                  <a:pt x="2795" y="12256"/>
                  <a:pt x="2786" y="12258"/>
                </a:cubicBezTo>
                <a:cubicBezTo>
                  <a:pt x="2638" y="12275"/>
                  <a:pt x="2502" y="12286"/>
                  <a:pt x="2385" y="12286"/>
                </a:cubicBezTo>
                <a:cubicBezTo>
                  <a:pt x="2341" y="12286"/>
                  <a:pt x="2300" y="12285"/>
                  <a:pt x="2262" y="12282"/>
                </a:cubicBezTo>
                <a:cubicBezTo>
                  <a:pt x="2179" y="12282"/>
                  <a:pt x="2107" y="12341"/>
                  <a:pt x="2107" y="12412"/>
                </a:cubicBezTo>
                <a:cubicBezTo>
                  <a:pt x="2096" y="12496"/>
                  <a:pt x="2155" y="12555"/>
                  <a:pt x="2238" y="12567"/>
                </a:cubicBezTo>
                <a:lnTo>
                  <a:pt x="2393" y="12567"/>
                </a:lnTo>
                <a:cubicBezTo>
                  <a:pt x="2524" y="12567"/>
                  <a:pt x="2679" y="12567"/>
                  <a:pt x="2834" y="12532"/>
                </a:cubicBezTo>
                <a:cubicBezTo>
                  <a:pt x="2917" y="12520"/>
                  <a:pt x="2965" y="12448"/>
                  <a:pt x="2953" y="12377"/>
                </a:cubicBezTo>
                <a:cubicBezTo>
                  <a:pt x="2942" y="12302"/>
                  <a:pt x="2883" y="12256"/>
                  <a:pt x="2811" y="12256"/>
                </a:cubicBezTo>
                <a:close/>
                <a:moveTo>
                  <a:pt x="6561" y="12228"/>
                </a:moveTo>
                <a:cubicBezTo>
                  <a:pt x="6531" y="12228"/>
                  <a:pt x="6502" y="12238"/>
                  <a:pt x="6477" y="12258"/>
                </a:cubicBezTo>
                <a:cubicBezTo>
                  <a:pt x="6417" y="12305"/>
                  <a:pt x="6406" y="12401"/>
                  <a:pt x="6453" y="12460"/>
                </a:cubicBezTo>
                <a:cubicBezTo>
                  <a:pt x="6572" y="12603"/>
                  <a:pt x="6668" y="12746"/>
                  <a:pt x="6751" y="12913"/>
                </a:cubicBezTo>
                <a:cubicBezTo>
                  <a:pt x="6787" y="12960"/>
                  <a:pt x="6834" y="12984"/>
                  <a:pt x="6882" y="12984"/>
                </a:cubicBezTo>
                <a:cubicBezTo>
                  <a:pt x="6906" y="12984"/>
                  <a:pt x="6929" y="12972"/>
                  <a:pt x="6953" y="12972"/>
                </a:cubicBezTo>
                <a:cubicBezTo>
                  <a:pt x="7025" y="12924"/>
                  <a:pt x="7049" y="12841"/>
                  <a:pt x="7013" y="12770"/>
                </a:cubicBezTo>
                <a:cubicBezTo>
                  <a:pt x="6918" y="12603"/>
                  <a:pt x="6798" y="12436"/>
                  <a:pt x="6679" y="12282"/>
                </a:cubicBezTo>
                <a:cubicBezTo>
                  <a:pt x="6645" y="12247"/>
                  <a:pt x="6602" y="12228"/>
                  <a:pt x="6561" y="12228"/>
                </a:cubicBezTo>
                <a:close/>
                <a:moveTo>
                  <a:pt x="7103" y="13216"/>
                </a:moveTo>
                <a:cubicBezTo>
                  <a:pt x="7090" y="13216"/>
                  <a:pt x="7075" y="13218"/>
                  <a:pt x="7060" y="13222"/>
                </a:cubicBezTo>
                <a:cubicBezTo>
                  <a:pt x="6989" y="13246"/>
                  <a:pt x="6953" y="13329"/>
                  <a:pt x="6977" y="13401"/>
                </a:cubicBezTo>
                <a:cubicBezTo>
                  <a:pt x="7025" y="13567"/>
                  <a:pt x="7072" y="13746"/>
                  <a:pt x="7108" y="13936"/>
                </a:cubicBezTo>
                <a:cubicBezTo>
                  <a:pt x="7120" y="14008"/>
                  <a:pt x="7179" y="14056"/>
                  <a:pt x="7239" y="14056"/>
                </a:cubicBezTo>
                <a:lnTo>
                  <a:pt x="7263" y="14056"/>
                </a:lnTo>
                <a:cubicBezTo>
                  <a:pt x="7346" y="14044"/>
                  <a:pt x="7394" y="13960"/>
                  <a:pt x="7382" y="13889"/>
                </a:cubicBezTo>
                <a:cubicBezTo>
                  <a:pt x="7358" y="13686"/>
                  <a:pt x="7310" y="13496"/>
                  <a:pt x="7239" y="13317"/>
                </a:cubicBezTo>
                <a:cubicBezTo>
                  <a:pt x="7219" y="13259"/>
                  <a:pt x="7168" y="13216"/>
                  <a:pt x="7103" y="13216"/>
                </a:cubicBezTo>
                <a:close/>
                <a:moveTo>
                  <a:pt x="7299" y="14341"/>
                </a:moveTo>
                <a:cubicBezTo>
                  <a:pt x="7215" y="14341"/>
                  <a:pt x="7156" y="14401"/>
                  <a:pt x="7156" y="14484"/>
                </a:cubicBezTo>
                <a:cubicBezTo>
                  <a:pt x="7156" y="14520"/>
                  <a:pt x="7156" y="14568"/>
                  <a:pt x="7156" y="14615"/>
                </a:cubicBezTo>
                <a:cubicBezTo>
                  <a:pt x="7156" y="14710"/>
                  <a:pt x="7156" y="14818"/>
                  <a:pt x="7144" y="14925"/>
                </a:cubicBezTo>
                <a:lnTo>
                  <a:pt x="7144" y="15032"/>
                </a:lnTo>
                <a:cubicBezTo>
                  <a:pt x="7132" y="15115"/>
                  <a:pt x="7191" y="15175"/>
                  <a:pt x="7275" y="15187"/>
                </a:cubicBezTo>
                <a:lnTo>
                  <a:pt x="7287" y="15187"/>
                </a:lnTo>
                <a:cubicBezTo>
                  <a:pt x="7358" y="15187"/>
                  <a:pt x="7418" y="15127"/>
                  <a:pt x="7418" y="15056"/>
                </a:cubicBezTo>
                <a:lnTo>
                  <a:pt x="7430" y="14949"/>
                </a:lnTo>
                <a:cubicBezTo>
                  <a:pt x="7441" y="14829"/>
                  <a:pt x="7441" y="14722"/>
                  <a:pt x="7441" y="14615"/>
                </a:cubicBezTo>
                <a:cubicBezTo>
                  <a:pt x="7441" y="14568"/>
                  <a:pt x="7441" y="14520"/>
                  <a:pt x="7441" y="14472"/>
                </a:cubicBezTo>
                <a:cubicBezTo>
                  <a:pt x="7441" y="14401"/>
                  <a:pt x="7370" y="14341"/>
                  <a:pt x="7299" y="14341"/>
                </a:cubicBezTo>
                <a:close/>
                <a:moveTo>
                  <a:pt x="7202" y="15459"/>
                </a:moveTo>
                <a:cubicBezTo>
                  <a:pt x="7130" y="15459"/>
                  <a:pt x="7071" y="15505"/>
                  <a:pt x="7060" y="15580"/>
                </a:cubicBezTo>
                <a:cubicBezTo>
                  <a:pt x="7013" y="15758"/>
                  <a:pt x="6965" y="15937"/>
                  <a:pt x="6894" y="16092"/>
                </a:cubicBezTo>
                <a:cubicBezTo>
                  <a:pt x="6870" y="16175"/>
                  <a:pt x="6906" y="16246"/>
                  <a:pt x="6977" y="16282"/>
                </a:cubicBezTo>
                <a:cubicBezTo>
                  <a:pt x="7001" y="16282"/>
                  <a:pt x="7013" y="16294"/>
                  <a:pt x="7037" y="16294"/>
                </a:cubicBezTo>
                <a:cubicBezTo>
                  <a:pt x="7084" y="16294"/>
                  <a:pt x="7144" y="16258"/>
                  <a:pt x="7168" y="16199"/>
                </a:cubicBezTo>
                <a:cubicBezTo>
                  <a:pt x="7239" y="16020"/>
                  <a:pt x="7287" y="15830"/>
                  <a:pt x="7334" y="15639"/>
                </a:cubicBezTo>
                <a:cubicBezTo>
                  <a:pt x="7346" y="15556"/>
                  <a:pt x="7299" y="15484"/>
                  <a:pt x="7227" y="15460"/>
                </a:cubicBezTo>
                <a:cubicBezTo>
                  <a:pt x="7219" y="15459"/>
                  <a:pt x="7210" y="15459"/>
                  <a:pt x="7202" y="15459"/>
                </a:cubicBezTo>
                <a:close/>
                <a:moveTo>
                  <a:pt x="6787" y="16515"/>
                </a:moveTo>
                <a:cubicBezTo>
                  <a:pt x="6737" y="16515"/>
                  <a:pt x="6688" y="16539"/>
                  <a:pt x="6656" y="16580"/>
                </a:cubicBezTo>
                <a:cubicBezTo>
                  <a:pt x="6572" y="16734"/>
                  <a:pt x="6465" y="16877"/>
                  <a:pt x="6346" y="17020"/>
                </a:cubicBezTo>
                <a:cubicBezTo>
                  <a:pt x="6287" y="17080"/>
                  <a:pt x="6298" y="17163"/>
                  <a:pt x="6358" y="17223"/>
                </a:cubicBezTo>
                <a:cubicBezTo>
                  <a:pt x="6382" y="17246"/>
                  <a:pt x="6417" y="17258"/>
                  <a:pt x="6453" y="17258"/>
                </a:cubicBezTo>
                <a:cubicBezTo>
                  <a:pt x="6489" y="17258"/>
                  <a:pt x="6525" y="17235"/>
                  <a:pt x="6548" y="17211"/>
                </a:cubicBezTo>
                <a:cubicBezTo>
                  <a:pt x="6679" y="17056"/>
                  <a:pt x="6798" y="16901"/>
                  <a:pt x="6906" y="16734"/>
                </a:cubicBezTo>
                <a:cubicBezTo>
                  <a:pt x="6941" y="16663"/>
                  <a:pt x="6918" y="16580"/>
                  <a:pt x="6858" y="16532"/>
                </a:cubicBezTo>
                <a:cubicBezTo>
                  <a:pt x="6835" y="16521"/>
                  <a:pt x="6811" y="16515"/>
                  <a:pt x="6787" y="16515"/>
                </a:cubicBezTo>
                <a:close/>
                <a:moveTo>
                  <a:pt x="156" y="17331"/>
                </a:moveTo>
                <a:cubicBezTo>
                  <a:pt x="120" y="17331"/>
                  <a:pt x="85" y="17346"/>
                  <a:pt x="60" y="17377"/>
                </a:cubicBezTo>
                <a:cubicBezTo>
                  <a:pt x="0" y="17437"/>
                  <a:pt x="12" y="17532"/>
                  <a:pt x="71" y="17580"/>
                </a:cubicBezTo>
                <a:cubicBezTo>
                  <a:pt x="214" y="17699"/>
                  <a:pt x="381" y="17806"/>
                  <a:pt x="560" y="17913"/>
                </a:cubicBezTo>
                <a:cubicBezTo>
                  <a:pt x="583" y="17925"/>
                  <a:pt x="607" y="17937"/>
                  <a:pt x="631" y="17937"/>
                </a:cubicBezTo>
                <a:cubicBezTo>
                  <a:pt x="679" y="17937"/>
                  <a:pt x="726" y="17901"/>
                  <a:pt x="762" y="17854"/>
                </a:cubicBezTo>
                <a:cubicBezTo>
                  <a:pt x="798" y="17782"/>
                  <a:pt x="774" y="17699"/>
                  <a:pt x="702" y="17663"/>
                </a:cubicBezTo>
                <a:cubicBezTo>
                  <a:pt x="524" y="17568"/>
                  <a:pt x="381" y="17473"/>
                  <a:pt x="250" y="17365"/>
                </a:cubicBezTo>
                <a:cubicBezTo>
                  <a:pt x="222" y="17343"/>
                  <a:pt x="189" y="17331"/>
                  <a:pt x="156" y="17331"/>
                </a:cubicBezTo>
                <a:close/>
                <a:moveTo>
                  <a:pt x="6036" y="17360"/>
                </a:moveTo>
                <a:cubicBezTo>
                  <a:pt x="6007" y="17360"/>
                  <a:pt x="5978" y="17369"/>
                  <a:pt x="5953" y="17389"/>
                </a:cubicBezTo>
                <a:cubicBezTo>
                  <a:pt x="5810" y="17496"/>
                  <a:pt x="5655" y="17604"/>
                  <a:pt x="5489" y="17687"/>
                </a:cubicBezTo>
                <a:cubicBezTo>
                  <a:pt x="5429" y="17723"/>
                  <a:pt x="5405" y="17818"/>
                  <a:pt x="5441" y="17889"/>
                </a:cubicBezTo>
                <a:cubicBezTo>
                  <a:pt x="5465" y="17925"/>
                  <a:pt x="5513" y="17961"/>
                  <a:pt x="5560" y="17961"/>
                </a:cubicBezTo>
                <a:cubicBezTo>
                  <a:pt x="5584" y="17961"/>
                  <a:pt x="5608" y="17949"/>
                  <a:pt x="5632" y="17937"/>
                </a:cubicBezTo>
                <a:cubicBezTo>
                  <a:pt x="5810" y="17842"/>
                  <a:pt x="5977" y="17735"/>
                  <a:pt x="6120" y="17616"/>
                </a:cubicBezTo>
                <a:cubicBezTo>
                  <a:pt x="6191" y="17568"/>
                  <a:pt x="6191" y="17473"/>
                  <a:pt x="6144" y="17413"/>
                </a:cubicBezTo>
                <a:cubicBezTo>
                  <a:pt x="6116" y="17378"/>
                  <a:pt x="6076" y="17360"/>
                  <a:pt x="6036" y="17360"/>
                </a:cubicBezTo>
                <a:close/>
                <a:moveTo>
                  <a:pt x="1157" y="17882"/>
                </a:moveTo>
                <a:cubicBezTo>
                  <a:pt x="1099" y="17882"/>
                  <a:pt x="1043" y="17916"/>
                  <a:pt x="1024" y="17973"/>
                </a:cubicBezTo>
                <a:cubicBezTo>
                  <a:pt x="988" y="18044"/>
                  <a:pt x="1024" y="18127"/>
                  <a:pt x="1095" y="18151"/>
                </a:cubicBezTo>
                <a:cubicBezTo>
                  <a:pt x="1274" y="18223"/>
                  <a:pt x="1464" y="18282"/>
                  <a:pt x="1655" y="18330"/>
                </a:cubicBezTo>
                <a:lnTo>
                  <a:pt x="1691" y="18330"/>
                </a:lnTo>
                <a:cubicBezTo>
                  <a:pt x="1762" y="18330"/>
                  <a:pt x="1810" y="18294"/>
                  <a:pt x="1834" y="18223"/>
                </a:cubicBezTo>
                <a:cubicBezTo>
                  <a:pt x="1857" y="18151"/>
                  <a:pt x="1810" y="18068"/>
                  <a:pt x="1726" y="18056"/>
                </a:cubicBezTo>
                <a:cubicBezTo>
                  <a:pt x="1548" y="18008"/>
                  <a:pt x="1369" y="17949"/>
                  <a:pt x="1203" y="17889"/>
                </a:cubicBezTo>
                <a:cubicBezTo>
                  <a:pt x="1188" y="17884"/>
                  <a:pt x="1172" y="17882"/>
                  <a:pt x="1157" y="17882"/>
                </a:cubicBezTo>
                <a:close/>
                <a:moveTo>
                  <a:pt x="5058" y="17911"/>
                </a:moveTo>
                <a:cubicBezTo>
                  <a:pt x="5039" y="17911"/>
                  <a:pt x="5019" y="17916"/>
                  <a:pt x="5001" y="17925"/>
                </a:cubicBezTo>
                <a:cubicBezTo>
                  <a:pt x="4834" y="17985"/>
                  <a:pt x="4655" y="18044"/>
                  <a:pt x="4477" y="18080"/>
                </a:cubicBezTo>
                <a:cubicBezTo>
                  <a:pt x="4393" y="18104"/>
                  <a:pt x="4346" y="18175"/>
                  <a:pt x="4370" y="18258"/>
                </a:cubicBezTo>
                <a:cubicBezTo>
                  <a:pt x="4382" y="18318"/>
                  <a:pt x="4441" y="18366"/>
                  <a:pt x="4512" y="18366"/>
                </a:cubicBezTo>
                <a:cubicBezTo>
                  <a:pt x="4512" y="18366"/>
                  <a:pt x="4524" y="18366"/>
                  <a:pt x="4536" y="18354"/>
                </a:cubicBezTo>
                <a:cubicBezTo>
                  <a:pt x="4739" y="18318"/>
                  <a:pt x="4917" y="18258"/>
                  <a:pt x="5096" y="18187"/>
                </a:cubicBezTo>
                <a:cubicBezTo>
                  <a:pt x="5167" y="18163"/>
                  <a:pt x="5215" y="18080"/>
                  <a:pt x="5179" y="18008"/>
                </a:cubicBezTo>
                <a:cubicBezTo>
                  <a:pt x="5162" y="17947"/>
                  <a:pt x="5112" y="17911"/>
                  <a:pt x="5058" y="17911"/>
                </a:cubicBezTo>
                <a:close/>
                <a:moveTo>
                  <a:pt x="2249" y="18161"/>
                </a:moveTo>
                <a:cubicBezTo>
                  <a:pt x="2177" y="18161"/>
                  <a:pt x="2118" y="18207"/>
                  <a:pt x="2107" y="18282"/>
                </a:cubicBezTo>
                <a:cubicBezTo>
                  <a:pt x="2096" y="18354"/>
                  <a:pt x="2155" y="18437"/>
                  <a:pt x="2226" y="18449"/>
                </a:cubicBezTo>
                <a:cubicBezTo>
                  <a:pt x="2417" y="18473"/>
                  <a:pt x="2607" y="18497"/>
                  <a:pt x="2810" y="18508"/>
                </a:cubicBezTo>
                <a:cubicBezTo>
                  <a:pt x="2893" y="18508"/>
                  <a:pt x="2953" y="18449"/>
                  <a:pt x="2953" y="18366"/>
                </a:cubicBezTo>
                <a:cubicBezTo>
                  <a:pt x="2965" y="18294"/>
                  <a:pt x="2905" y="18223"/>
                  <a:pt x="2822" y="18223"/>
                </a:cubicBezTo>
                <a:cubicBezTo>
                  <a:pt x="2643" y="18211"/>
                  <a:pt x="2453" y="18187"/>
                  <a:pt x="2274" y="18163"/>
                </a:cubicBezTo>
                <a:cubicBezTo>
                  <a:pt x="2266" y="18162"/>
                  <a:pt x="2257" y="18161"/>
                  <a:pt x="2249" y="18161"/>
                </a:cubicBezTo>
                <a:close/>
                <a:moveTo>
                  <a:pt x="3948" y="18185"/>
                </a:moveTo>
                <a:cubicBezTo>
                  <a:pt x="3941" y="18185"/>
                  <a:pt x="3935" y="18186"/>
                  <a:pt x="3929" y="18187"/>
                </a:cubicBezTo>
                <a:cubicBezTo>
                  <a:pt x="3750" y="18211"/>
                  <a:pt x="3560" y="18223"/>
                  <a:pt x="3381" y="18235"/>
                </a:cubicBezTo>
                <a:cubicBezTo>
                  <a:pt x="3298" y="18235"/>
                  <a:pt x="3239" y="18294"/>
                  <a:pt x="3239" y="18378"/>
                </a:cubicBezTo>
                <a:cubicBezTo>
                  <a:pt x="3239" y="18449"/>
                  <a:pt x="3310" y="18508"/>
                  <a:pt x="3381" y="18508"/>
                </a:cubicBezTo>
                <a:cubicBezTo>
                  <a:pt x="3584" y="18508"/>
                  <a:pt x="3774" y="18497"/>
                  <a:pt x="3965" y="18461"/>
                </a:cubicBezTo>
                <a:cubicBezTo>
                  <a:pt x="4048" y="18461"/>
                  <a:pt x="4096" y="18389"/>
                  <a:pt x="4084" y="18306"/>
                </a:cubicBezTo>
                <a:cubicBezTo>
                  <a:pt x="4073" y="18241"/>
                  <a:pt x="4012" y="18185"/>
                  <a:pt x="3948" y="1818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401600" y="401600"/>
            <a:ext cx="11388800" cy="6054800"/>
          </a:xfrm>
          <a:prstGeom prst="roundRect">
            <a:avLst>
              <a:gd name="adj" fmla="val 1552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1986605" y="6087802"/>
            <a:ext cx="110064" cy="101705"/>
          </a:xfrm>
          <a:custGeom>
            <a:avLst/>
            <a:gdLst/>
            <a:ahLst/>
            <a:cxnLst/>
            <a:rect l="l" t="t" r="r" b="b"/>
            <a:pathLst>
              <a:path w="2120" h="1959" extrusionOk="0">
                <a:moveTo>
                  <a:pt x="1109" y="285"/>
                </a:moveTo>
                <a:cubicBezTo>
                  <a:pt x="1257" y="285"/>
                  <a:pt x="1407" y="333"/>
                  <a:pt x="1536" y="432"/>
                </a:cubicBezTo>
                <a:cubicBezTo>
                  <a:pt x="1679" y="540"/>
                  <a:pt x="1775" y="706"/>
                  <a:pt x="1798" y="897"/>
                </a:cubicBezTo>
                <a:cubicBezTo>
                  <a:pt x="1822" y="1075"/>
                  <a:pt x="1775" y="1254"/>
                  <a:pt x="1655" y="1409"/>
                </a:cubicBezTo>
                <a:cubicBezTo>
                  <a:pt x="1524" y="1582"/>
                  <a:pt x="1319" y="1675"/>
                  <a:pt x="1110" y="1675"/>
                </a:cubicBezTo>
                <a:cubicBezTo>
                  <a:pt x="960" y="1675"/>
                  <a:pt x="808" y="1627"/>
                  <a:pt x="679" y="1528"/>
                </a:cubicBezTo>
                <a:cubicBezTo>
                  <a:pt x="382" y="1302"/>
                  <a:pt x="322" y="861"/>
                  <a:pt x="560" y="551"/>
                </a:cubicBezTo>
                <a:cubicBezTo>
                  <a:pt x="699" y="378"/>
                  <a:pt x="902" y="285"/>
                  <a:pt x="1109" y="285"/>
                </a:cubicBezTo>
                <a:close/>
                <a:moveTo>
                  <a:pt x="1106" y="0"/>
                </a:moveTo>
                <a:cubicBezTo>
                  <a:pt x="815" y="0"/>
                  <a:pt x="528" y="130"/>
                  <a:pt x="334" y="373"/>
                </a:cubicBezTo>
                <a:cubicBezTo>
                  <a:pt x="1" y="802"/>
                  <a:pt x="84" y="1421"/>
                  <a:pt x="512" y="1754"/>
                </a:cubicBezTo>
                <a:cubicBezTo>
                  <a:pt x="690" y="1892"/>
                  <a:pt x="901" y="1959"/>
                  <a:pt x="1109" y="1959"/>
                </a:cubicBezTo>
                <a:cubicBezTo>
                  <a:pt x="1403" y="1959"/>
                  <a:pt x="1694" y="1826"/>
                  <a:pt x="1882" y="1575"/>
                </a:cubicBezTo>
                <a:cubicBezTo>
                  <a:pt x="2048" y="1373"/>
                  <a:pt x="2120" y="1111"/>
                  <a:pt x="2084" y="861"/>
                </a:cubicBezTo>
                <a:cubicBezTo>
                  <a:pt x="2048" y="599"/>
                  <a:pt x="1917" y="361"/>
                  <a:pt x="1703" y="206"/>
                </a:cubicBezTo>
                <a:cubicBezTo>
                  <a:pt x="1524" y="67"/>
                  <a:pt x="1314" y="0"/>
                  <a:pt x="11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flipH="1">
            <a:off x="621120" y="5185881"/>
            <a:ext cx="134153" cy="139137"/>
          </a:xfrm>
          <a:custGeom>
            <a:avLst/>
            <a:gdLst/>
            <a:ahLst/>
            <a:cxnLst/>
            <a:rect l="l" t="t" r="r" b="b"/>
            <a:pathLst>
              <a:path w="2584" h="2680" extrusionOk="0">
                <a:moveTo>
                  <a:pt x="1405" y="1"/>
                </a:moveTo>
                <a:cubicBezTo>
                  <a:pt x="1334" y="1"/>
                  <a:pt x="1262" y="72"/>
                  <a:pt x="1262" y="143"/>
                </a:cubicBezTo>
                <a:lnTo>
                  <a:pt x="1250" y="953"/>
                </a:lnTo>
                <a:lnTo>
                  <a:pt x="762" y="429"/>
                </a:lnTo>
                <a:cubicBezTo>
                  <a:pt x="737" y="404"/>
                  <a:pt x="699" y="389"/>
                  <a:pt x="661" y="389"/>
                </a:cubicBezTo>
                <a:cubicBezTo>
                  <a:pt x="627" y="389"/>
                  <a:pt x="594" y="401"/>
                  <a:pt x="572" y="429"/>
                </a:cubicBezTo>
                <a:cubicBezTo>
                  <a:pt x="512" y="477"/>
                  <a:pt x="500" y="572"/>
                  <a:pt x="560" y="632"/>
                </a:cubicBezTo>
                <a:lnTo>
                  <a:pt x="1048" y="1167"/>
                </a:lnTo>
                <a:lnTo>
                  <a:pt x="143" y="1155"/>
                </a:lnTo>
                <a:cubicBezTo>
                  <a:pt x="60" y="1155"/>
                  <a:pt x="0" y="1227"/>
                  <a:pt x="0" y="1298"/>
                </a:cubicBezTo>
                <a:cubicBezTo>
                  <a:pt x="0" y="1382"/>
                  <a:pt x="60" y="1441"/>
                  <a:pt x="143" y="1441"/>
                </a:cubicBezTo>
                <a:lnTo>
                  <a:pt x="977" y="1441"/>
                </a:lnTo>
                <a:lnTo>
                  <a:pt x="322" y="1882"/>
                </a:lnTo>
                <a:cubicBezTo>
                  <a:pt x="262" y="1929"/>
                  <a:pt x="238" y="2013"/>
                  <a:pt x="286" y="2084"/>
                </a:cubicBezTo>
                <a:cubicBezTo>
                  <a:pt x="310" y="2120"/>
                  <a:pt x="357" y="2144"/>
                  <a:pt x="405" y="2144"/>
                </a:cubicBezTo>
                <a:cubicBezTo>
                  <a:pt x="429" y="2144"/>
                  <a:pt x="453" y="2144"/>
                  <a:pt x="488" y="2120"/>
                </a:cubicBezTo>
                <a:lnTo>
                  <a:pt x="1238" y="1608"/>
                </a:lnTo>
                <a:lnTo>
                  <a:pt x="1238" y="1608"/>
                </a:lnTo>
                <a:lnTo>
                  <a:pt x="1215" y="2537"/>
                </a:lnTo>
                <a:cubicBezTo>
                  <a:pt x="1215" y="2620"/>
                  <a:pt x="1286" y="2679"/>
                  <a:pt x="1358" y="2679"/>
                </a:cubicBezTo>
                <a:cubicBezTo>
                  <a:pt x="1441" y="2679"/>
                  <a:pt x="1500" y="2620"/>
                  <a:pt x="1500" y="2537"/>
                </a:cubicBezTo>
                <a:lnTo>
                  <a:pt x="1524" y="1667"/>
                </a:lnTo>
                <a:lnTo>
                  <a:pt x="2036" y="2227"/>
                </a:lnTo>
                <a:cubicBezTo>
                  <a:pt x="2060" y="2251"/>
                  <a:pt x="2096" y="2263"/>
                  <a:pt x="2131" y="2275"/>
                </a:cubicBezTo>
                <a:cubicBezTo>
                  <a:pt x="2167" y="2275"/>
                  <a:pt x="2203" y="2263"/>
                  <a:pt x="2239" y="2227"/>
                </a:cubicBezTo>
                <a:cubicBezTo>
                  <a:pt x="2298" y="2179"/>
                  <a:pt x="2298" y="2084"/>
                  <a:pt x="2239" y="2036"/>
                </a:cubicBezTo>
                <a:lnTo>
                  <a:pt x="1703" y="1453"/>
                </a:lnTo>
                <a:lnTo>
                  <a:pt x="2441" y="1453"/>
                </a:lnTo>
                <a:cubicBezTo>
                  <a:pt x="2524" y="1453"/>
                  <a:pt x="2584" y="1394"/>
                  <a:pt x="2584" y="1310"/>
                </a:cubicBezTo>
                <a:cubicBezTo>
                  <a:pt x="2584" y="1227"/>
                  <a:pt x="2524" y="1167"/>
                  <a:pt x="2441" y="1167"/>
                </a:cubicBezTo>
                <a:lnTo>
                  <a:pt x="1893" y="1167"/>
                </a:lnTo>
                <a:lnTo>
                  <a:pt x="2477" y="774"/>
                </a:lnTo>
                <a:cubicBezTo>
                  <a:pt x="2548" y="727"/>
                  <a:pt x="2560" y="632"/>
                  <a:pt x="2512" y="572"/>
                </a:cubicBezTo>
                <a:cubicBezTo>
                  <a:pt x="2484" y="529"/>
                  <a:pt x="2442" y="508"/>
                  <a:pt x="2401" y="508"/>
                </a:cubicBezTo>
                <a:cubicBezTo>
                  <a:pt x="2373" y="508"/>
                  <a:pt x="2346" y="517"/>
                  <a:pt x="2322" y="536"/>
                </a:cubicBezTo>
                <a:lnTo>
                  <a:pt x="1536" y="1072"/>
                </a:lnTo>
                <a:lnTo>
                  <a:pt x="1548" y="155"/>
                </a:lnTo>
                <a:cubicBezTo>
                  <a:pt x="1548" y="72"/>
                  <a:pt x="1489" y="12"/>
                  <a:pt x="140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flipH="1">
            <a:off x="489089" y="5641247"/>
            <a:ext cx="165095" cy="166341"/>
          </a:xfrm>
          <a:custGeom>
            <a:avLst/>
            <a:gdLst/>
            <a:ahLst/>
            <a:cxnLst/>
            <a:rect l="l" t="t" r="r" b="b"/>
            <a:pathLst>
              <a:path w="3180" h="3204" extrusionOk="0">
                <a:moveTo>
                  <a:pt x="1715" y="418"/>
                </a:moveTo>
                <a:cubicBezTo>
                  <a:pt x="1751" y="549"/>
                  <a:pt x="1787" y="739"/>
                  <a:pt x="1822" y="858"/>
                </a:cubicBezTo>
                <a:cubicBezTo>
                  <a:pt x="1894" y="1168"/>
                  <a:pt x="1918" y="1251"/>
                  <a:pt x="1953" y="1299"/>
                </a:cubicBezTo>
                <a:cubicBezTo>
                  <a:pt x="1989" y="1358"/>
                  <a:pt x="2049" y="1382"/>
                  <a:pt x="2358" y="1501"/>
                </a:cubicBezTo>
                <a:cubicBezTo>
                  <a:pt x="2477" y="1537"/>
                  <a:pt x="2644" y="1596"/>
                  <a:pt x="2763" y="1656"/>
                </a:cubicBezTo>
                <a:cubicBezTo>
                  <a:pt x="2584" y="1727"/>
                  <a:pt x="2299" y="1834"/>
                  <a:pt x="2049" y="1918"/>
                </a:cubicBezTo>
                <a:cubicBezTo>
                  <a:pt x="2001" y="1930"/>
                  <a:pt x="1977" y="1965"/>
                  <a:pt x="1965" y="2001"/>
                </a:cubicBezTo>
                <a:cubicBezTo>
                  <a:pt x="1834" y="2287"/>
                  <a:pt x="1668" y="2608"/>
                  <a:pt x="1560" y="2799"/>
                </a:cubicBezTo>
                <a:cubicBezTo>
                  <a:pt x="1489" y="2596"/>
                  <a:pt x="1394" y="2251"/>
                  <a:pt x="1322" y="1942"/>
                </a:cubicBezTo>
                <a:cubicBezTo>
                  <a:pt x="1310" y="1882"/>
                  <a:pt x="1275" y="1846"/>
                  <a:pt x="1215" y="1834"/>
                </a:cubicBezTo>
                <a:cubicBezTo>
                  <a:pt x="917" y="1775"/>
                  <a:pt x="584" y="1692"/>
                  <a:pt x="394" y="1632"/>
                </a:cubicBezTo>
                <a:cubicBezTo>
                  <a:pt x="596" y="1525"/>
                  <a:pt x="965" y="1370"/>
                  <a:pt x="1298" y="1239"/>
                </a:cubicBezTo>
                <a:cubicBezTo>
                  <a:pt x="1334" y="1227"/>
                  <a:pt x="1358" y="1192"/>
                  <a:pt x="1382" y="1156"/>
                </a:cubicBezTo>
                <a:cubicBezTo>
                  <a:pt x="1489" y="894"/>
                  <a:pt x="1620" y="596"/>
                  <a:pt x="1715" y="418"/>
                </a:cubicBezTo>
                <a:close/>
                <a:moveTo>
                  <a:pt x="1727" y="1"/>
                </a:moveTo>
                <a:cubicBezTo>
                  <a:pt x="1656" y="13"/>
                  <a:pt x="1525" y="25"/>
                  <a:pt x="1144" y="989"/>
                </a:cubicBezTo>
                <a:cubicBezTo>
                  <a:pt x="72" y="1406"/>
                  <a:pt x="24" y="1549"/>
                  <a:pt x="13" y="1608"/>
                </a:cubicBezTo>
                <a:cubicBezTo>
                  <a:pt x="1" y="1656"/>
                  <a:pt x="13" y="1715"/>
                  <a:pt x="36" y="1751"/>
                </a:cubicBezTo>
                <a:cubicBezTo>
                  <a:pt x="60" y="1787"/>
                  <a:pt x="144" y="1906"/>
                  <a:pt x="1072" y="2096"/>
                </a:cubicBezTo>
                <a:cubicBezTo>
                  <a:pt x="1322" y="3144"/>
                  <a:pt x="1417" y="3204"/>
                  <a:pt x="1525" y="3204"/>
                </a:cubicBezTo>
                <a:lnTo>
                  <a:pt x="1548" y="3204"/>
                </a:lnTo>
                <a:cubicBezTo>
                  <a:pt x="1632" y="3192"/>
                  <a:pt x="1727" y="3192"/>
                  <a:pt x="2191" y="2168"/>
                </a:cubicBezTo>
                <a:cubicBezTo>
                  <a:pt x="2477" y="2073"/>
                  <a:pt x="3001" y="1882"/>
                  <a:pt x="3120" y="1787"/>
                </a:cubicBezTo>
                <a:cubicBezTo>
                  <a:pt x="3156" y="1751"/>
                  <a:pt x="3180" y="1680"/>
                  <a:pt x="3180" y="1632"/>
                </a:cubicBezTo>
                <a:cubicBezTo>
                  <a:pt x="3156" y="1501"/>
                  <a:pt x="3013" y="1430"/>
                  <a:pt x="2465" y="1227"/>
                </a:cubicBezTo>
                <a:cubicBezTo>
                  <a:pt x="2358" y="1192"/>
                  <a:pt x="2239" y="1144"/>
                  <a:pt x="2179" y="1120"/>
                </a:cubicBezTo>
                <a:cubicBezTo>
                  <a:pt x="2168" y="1061"/>
                  <a:pt x="2132" y="906"/>
                  <a:pt x="2096" y="787"/>
                </a:cubicBezTo>
                <a:cubicBezTo>
                  <a:pt x="2013" y="406"/>
                  <a:pt x="1953" y="168"/>
                  <a:pt x="1882" y="72"/>
                </a:cubicBezTo>
                <a:cubicBezTo>
                  <a:pt x="1858" y="37"/>
                  <a:pt x="1787" y="1"/>
                  <a:pt x="17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flipH="1">
            <a:off x="335753" y="3820132"/>
            <a:ext cx="134153" cy="139137"/>
          </a:xfrm>
          <a:custGeom>
            <a:avLst/>
            <a:gdLst/>
            <a:ahLst/>
            <a:cxnLst/>
            <a:rect l="l" t="t" r="r" b="b"/>
            <a:pathLst>
              <a:path w="2584" h="2680" extrusionOk="0">
                <a:moveTo>
                  <a:pt x="1405" y="1"/>
                </a:moveTo>
                <a:cubicBezTo>
                  <a:pt x="1334" y="1"/>
                  <a:pt x="1262" y="72"/>
                  <a:pt x="1262" y="143"/>
                </a:cubicBezTo>
                <a:lnTo>
                  <a:pt x="1250" y="953"/>
                </a:lnTo>
                <a:lnTo>
                  <a:pt x="762" y="429"/>
                </a:lnTo>
                <a:cubicBezTo>
                  <a:pt x="737" y="404"/>
                  <a:pt x="699" y="389"/>
                  <a:pt x="661" y="389"/>
                </a:cubicBezTo>
                <a:cubicBezTo>
                  <a:pt x="627" y="389"/>
                  <a:pt x="594" y="401"/>
                  <a:pt x="572" y="429"/>
                </a:cubicBezTo>
                <a:cubicBezTo>
                  <a:pt x="512" y="477"/>
                  <a:pt x="500" y="572"/>
                  <a:pt x="560" y="632"/>
                </a:cubicBezTo>
                <a:lnTo>
                  <a:pt x="1048" y="1167"/>
                </a:lnTo>
                <a:lnTo>
                  <a:pt x="143" y="1155"/>
                </a:lnTo>
                <a:cubicBezTo>
                  <a:pt x="60" y="1155"/>
                  <a:pt x="0" y="1227"/>
                  <a:pt x="0" y="1298"/>
                </a:cubicBezTo>
                <a:cubicBezTo>
                  <a:pt x="0" y="1382"/>
                  <a:pt x="60" y="1441"/>
                  <a:pt x="143" y="1441"/>
                </a:cubicBezTo>
                <a:lnTo>
                  <a:pt x="977" y="1441"/>
                </a:lnTo>
                <a:lnTo>
                  <a:pt x="322" y="1882"/>
                </a:lnTo>
                <a:cubicBezTo>
                  <a:pt x="262" y="1929"/>
                  <a:pt x="238" y="2013"/>
                  <a:pt x="286" y="2084"/>
                </a:cubicBezTo>
                <a:cubicBezTo>
                  <a:pt x="310" y="2120"/>
                  <a:pt x="357" y="2144"/>
                  <a:pt x="405" y="2144"/>
                </a:cubicBezTo>
                <a:cubicBezTo>
                  <a:pt x="429" y="2144"/>
                  <a:pt x="453" y="2144"/>
                  <a:pt x="488" y="2120"/>
                </a:cubicBezTo>
                <a:lnTo>
                  <a:pt x="1238" y="1608"/>
                </a:lnTo>
                <a:lnTo>
                  <a:pt x="1238" y="1608"/>
                </a:lnTo>
                <a:lnTo>
                  <a:pt x="1215" y="2537"/>
                </a:lnTo>
                <a:cubicBezTo>
                  <a:pt x="1215" y="2620"/>
                  <a:pt x="1286" y="2679"/>
                  <a:pt x="1358" y="2679"/>
                </a:cubicBezTo>
                <a:cubicBezTo>
                  <a:pt x="1441" y="2679"/>
                  <a:pt x="1500" y="2620"/>
                  <a:pt x="1500" y="2537"/>
                </a:cubicBezTo>
                <a:lnTo>
                  <a:pt x="1524" y="1667"/>
                </a:lnTo>
                <a:lnTo>
                  <a:pt x="2036" y="2227"/>
                </a:lnTo>
                <a:cubicBezTo>
                  <a:pt x="2060" y="2251"/>
                  <a:pt x="2096" y="2263"/>
                  <a:pt x="2131" y="2275"/>
                </a:cubicBezTo>
                <a:cubicBezTo>
                  <a:pt x="2167" y="2275"/>
                  <a:pt x="2203" y="2263"/>
                  <a:pt x="2239" y="2227"/>
                </a:cubicBezTo>
                <a:cubicBezTo>
                  <a:pt x="2298" y="2179"/>
                  <a:pt x="2298" y="2084"/>
                  <a:pt x="2239" y="2036"/>
                </a:cubicBezTo>
                <a:lnTo>
                  <a:pt x="1703" y="1453"/>
                </a:lnTo>
                <a:lnTo>
                  <a:pt x="2441" y="1453"/>
                </a:lnTo>
                <a:cubicBezTo>
                  <a:pt x="2524" y="1453"/>
                  <a:pt x="2584" y="1394"/>
                  <a:pt x="2584" y="1310"/>
                </a:cubicBezTo>
                <a:cubicBezTo>
                  <a:pt x="2584" y="1227"/>
                  <a:pt x="2524" y="1167"/>
                  <a:pt x="2441" y="1167"/>
                </a:cubicBezTo>
                <a:lnTo>
                  <a:pt x="1893" y="1167"/>
                </a:lnTo>
                <a:lnTo>
                  <a:pt x="2477" y="774"/>
                </a:lnTo>
                <a:cubicBezTo>
                  <a:pt x="2548" y="727"/>
                  <a:pt x="2560" y="632"/>
                  <a:pt x="2512" y="572"/>
                </a:cubicBezTo>
                <a:cubicBezTo>
                  <a:pt x="2484" y="529"/>
                  <a:pt x="2442" y="508"/>
                  <a:pt x="2401" y="508"/>
                </a:cubicBezTo>
                <a:cubicBezTo>
                  <a:pt x="2373" y="508"/>
                  <a:pt x="2346" y="517"/>
                  <a:pt x="2322" y="536"/>
                </a:cubicBezTo>
                <a:lnTo>
                  <a:pt x="1536" y="1072"/>
                </a:lnTo>
                <a:lnTo>
                  <a:pt x="1548" y="155"/>
                </a:lnTo>
                <a:cubicBezTo>
                  <a:pt x="1548" y="72"/>
                  <a:pt x="1489" y="12"/>
                  <a:pt x="140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 flipH="1">
            <a:off x="469932" y="4500217"/>
            <a:ext cx="203409" cy="207771"/>
          </a:xfrm>
          <a:custGeom>
            <a:avLst/>
            <a:gdLst/>
            <a:ahLst/>
            <a:cxnLst/>
            <a:rect l="l" t="t" r="r" b="b"/>
            <a:pathLst>
              <a:path w="3918" h="4002" extrusionOk="0">
                <a:moveTo>
                  <a:pt x="1656" y="1215"/>
                </a:moveTo>
                <a:cubicBezTo>
                  <a:pt x="1680" y="1501"/>
                  <a:pt x="1608" y="1763"/>
                  <a:pt x="1525" y="1846"/>
                </a:cubicBezTo>
                <a:cubicBezTo>
                  <a:pt x="1511" y="1860"/>
                  <a:pt x="1505" y="1866"/>
                  <a:pt x="1503" y="1866"/>
                </a:cubicBezTo>
                <a:cubicBezTo>
                  <a:pt x="1501" y="1866"/>
                  <a:pt x="1501" y="1863"/>
                  <a:pt x="1501" y="1858"/>
                </a:cubicBezTo>
                <a:cubicBezTo>
                  <a:pt x="1287" y="1787"/>
                  <a:pt x="1299" y="1691"/>
                  <a:pt x="1299" y="1656"/>
                </a:cubicBezTo>
                <a:cubicBezTo>
                  <a:pt x="1322" y="1525"/>
                  <a:pt x="1453" y="1358"/>
                  <a:pt x="1656" y="1215"/>
                </a:cubicBezTo>
                <a:close/>
                <a:moveTo>
                  <a:pt x="941" y="286"/>
                </a:moveTo>
                <a:cubicBezTo>
                  <a:pt x="1239" y="298"/>
                  <a:pt x="1441" y="465"/>
                  <a:pt x="1572" y="775"/>
                </a:cubicBezTo>
                <a:cubicBezTo>
                  <a:pt x="1584" y="810"/>
                  <a:pt x="1596" y="858"/>
                  <a:pt x="1608" y="906"/>
                </a:cubicBezTo>
                <a:cubicBezTo>
                  <a:pt x="1299" y="1096"/>
                  <a:pt x="1049" y="1358"/>
                  <a:pt x="1025" y="1620"/>
                </a:cubicBezTo>
                <a:cubicBezTo>
                  <a:pt x="1001" y="1751"/>
                  <a:pt x="1025" y="1989"/>
                  <a:pt x="1394" y="2132"/>
                </a:cubicBezTo>
                <a:cubicBezTo>
                  <a:pt x="1429" y="2142"/>
                  <a:pt x="1463" y="2148"/>
                  <a:pt x="1497" y="2148"/>
                </a:cubicBezTo>
                <a:cubicBezTo>
                  <a:pt x="1580" y="2148"/>
                  <a:pt x="1660" y="2116"/>
                  <a:pt x="1727" y="2049"/>
                </a:cubicBezTo>
                <a:cubicBezTo>
                  <a:pt x="1906" y="1858"/>
                  <a:pt x="1989" y="1441"/>
                  <a:pt x="1930" y="1048"/>
                </a:cubicBezTo>
                <a:cubicBezTo>
                  <a:pt x="2120" y="953"/>
                  <a:pt x="2323" y="882"/>
                  <a:pt x="2525" y="858"/>
                </a:cubicBezTo>
                <a:cubicBezTo>
                  <a:pt x="2566" y="854"/>
                  <a:pt x="2606" y="852"/>
                  <a:pt x="2644" y="852"/>
                </a:cubicBezTo>
                <a:cubicBezTo>
                  <a:pt x="2935" y="852"/>
                  <a:pt x="3131" y="973"/>
                  <a:pt x="3215" y="1215"/>
                </a:cubicBezTo>
                <a:cubicBezTo>
                  <a:pt x="3501" y="2001"/>
                  <a:pt x="1501" y="3156"/>
                  <a:pt x="489" y="3644"/>
                </a:cubicBezTo>
                <a:cubicBezTo>
                  <a:pt x="441" y="2703"/>
                  <a:pt x="406" y="763"/>
                  <a:pt x="810" y="346"/>
                </a:cubicBezTo>
                <a:cubicBezTo>
                  <a:pt x="858" y="298"/>
                  <a:pt x="906" y="286"/>
                  <a:pt x="929" y="286"/>
                </a:cubicBezTo>
                <a:close/>
                <a:moveTo>
                  <a:pt x="953" y="1"/>
                </a:moveTo>
                <a:cubicBezTo>
                  <a:pt x="822" y="1"/>
                  <a:pt x="703" y="48"/>
                  <a:pt x="608" y="155"/>
                </a:cubicBezTo>
                <a:cubicBezTo>
                  <a:pt x="1" y="775"/>
                  <a:pt x="203" y="3549"/>
                  <a:pt x="227" y="3870"/>
                </a:cubicBezTo>
                <a:cubicBezTo>
                  <a:pt x="227" y="3918"/>
                  <a:pt x="251" y="3954"/>
                  <a:pt x="298" y="3977"/>
                </a:cubicBezTo>
                <a:cubicBezTo>
                  <a:pt x="322" y="3989"/>
                  <a:pt x="346" y="4001"/>
                  <a:pt x="370" y="4001"/>
                </a:cubicBezTo>
                <a:cubicBezTo>
                  <a:pt x="382" y="4001"/>
                  <a:pt x="406" y="3989"/>
                  <a:pt x="429" y="3989"/>
                </a:cubicBezTo>
                <a:cubicBezTo>
                  <a:pt x="787" y="3823"/>
                  <a:pt x="3918" y="2358"/>
                  <a:pt x="3489" y="1120"/>
                </a:cubicBezTo>
                <a:cubicBezTo>
                  <a:pt x="3360" y="765"/>
                  <a:pt x="3056" y="565"/>
                  <a:pt x="2638" y="565"/>
                </a:cubicBezTo>
                <a:cubicBezTo>
                  <a:pt x="2594" y="565"/>
                  <a:pt x="2548" y="568"/>
                  <a:pt x="2501" y="572"/>
                </a:cubicBezTo>
                <a:cubicBezTo>
                  <a:pt x="2299" y="596"/>
                  <a:pt x="2072" y="667"/>
                  <a:pt x="1870" y="763"/>
                </a:cubicBezTo>
                <a:cubicBezTo>
                  <a:pt x="1858" y="727"/>
                  <a:pt x="1846" y="703"/>
                  <a:pt x="1834" y="667"/>
                </a:cubicBezTo>
                <a:cubicBezTo>
                  <a:pt x="1668" y="263"/>
                  <a:pt x="1358" y="25"/>
                  <a:pt x="9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 rot="6480188">
            <a:off x="763493" y="5478068"/>
            <a:ext cx="653659" cy="1625713"/>
          </a:xfrm>
          <a:custGeom>
            <a:avLst/>
            <a:gdLst/>
            <a:ahLst/>
            <a:cxnLst/>
            <a:rect l="l" t="t" r="r" b="b"/>
            <a:pathLst>
              <a:path w="7442" h="18509" extrusionOk="0">
                <a:moveTo>
                  <a:pt x="1351" y="1"/>
                </a:moveTo>
                <a:cubicBezTo>
                  <a:pt x="1035" y="1"/>
                  <a:pt x="833" y="126"/>
                  <a:pt x="833" y="137"/>
                </a:cubicBezTo>
                <a:cubicBezTo>
                  <a:pt x="762" y="173"/>
                  <a:pt x="738" y="256"/>
                  <a:pt x="786" y="328"/>
                </a:cubicBezTo>
                <a:cubicBezTo>
                  <a:pt x="810" y="375"/>
                  <a:pt x="857" y="399"/>
                  <a:pt x="905" y="399"/>
                </a:cubicBezTo>
                <a:cubicBezTo>
                  <a:pt x="929" y="399"/>
                  <a:pt x="953" y="387"/>
                  <a:pt x="976" y="375"/>
                </a:cubicBezTo>
                <a:cubicBezTo>
                  <a:pt x="976" y="375"/>
                  <a:pt x="1131" y="289"/>
                  <a:pt x="1361" y="289"/>
                </a:cubicBezTo>
                <a:cubicBezTo>
                  <a:pt x="1387" y="289"/>
                  <a:pt x="1413" y="290"/>
                  <a:pt x="1441" y="292"/>
                </a:cubicBezTo>
                <a:cubicBezTo>
                  <a:pt x="1448" y="293"/>
                  <a:pt x="1455" y="293"/>
                  <a:pt x="1462" y="293"/>
                </a:cubicBezTo>
                <a:cubicBezTo>
                  <a:pt x="1534" y="293"/>
                  <a:pt x="1585" y="237"/>
                  <a:pt x="1595" y="161"/>
                </a:cubicBezTo>
                <a:cubicBezTo>
                  <a:pt x="1607" y="90"/>
                  <a:pt x="1548" y="18"/>
                  <a:pt x="1464" y="6"/>
                </a:cubicBezTo>
                <a:cubicBezTo>
                  <a:pt x="1425" y="3"/>
                  <a:pt x="1387" y="1"/>
                  <a:pt x="1351" y="1"/>
                </a:cubicBezTo>
                <a:close/>
                <a:moveTo>
                  <a:pt x="1982" y="184"/>
                </a:moveTo>
                <a:cubicBezTo>
                  <a:pt x="1935" y="184"/>
                  <a:pt x="1892" y="210"/>
                  <a:pt x="1869" y="256"/>
                </a:cubicBezTo>
                <a:cubicBezTo>
                  <a:pt x="1834" y="328"/>
                  <a:pt x="1857" y="411"/>
                  <a:pt x="1917" y="447"/>
                </a:cubicBezTo>
                <a:cubicBezTo>
                  <a:pt x="2060" y="530"/>
                  <a:pt x="2203" y="637"/>
                  <a:pt x="2334" y="780"/>
                </a:cubicBezTo>
                <a:cubicBezTo>
                  <a:pt x="2357" y="804"/>
                  <a:pt x="2405" y="816"/>
                  <a:pt x="2441" y="816"/>
                </a:cubicBezTo>
                <a:cubicBezTo>
                  <a:pt x="2477" y="816"/>
                  <a:pt x="2512" y="804"/>
                  <a:pt x="2536" y="780"/>
                </a:cubicBezTo>
                <a:cubicBezTo>
                  <a:pt x="2596" y="721"/>
                  <a:pt x="2596" y="625"/>
                  <a:pt x="2536" y="578"/>
                </a:cubicBezTo>
                <a:cubicBezTo>
                  <a:pt x="2381" y="423"/>
                  <a:pt x="2226" y="292"/>
                  <a:pt x="2060" y="209"/>
                </a:cubicBezTo>
                <a:cubicBezTo>
                  <a:pt x="2034" y="192"/>
                  <a:pt x="2008" y="184"/>
                  <a:pt x="1982" y="184"/>
                </a:cubicBezTo>
                <a:close/>
                <a:moveTo>
                  <a:pt x="2796" y="969"/>
                </a:moveTo>
                <a:cubicBezTo>
                  <a:pt x="2769" y="969"/>
                  <a:pt x="2741" y="977"/>
                  <a:pt x="2715" y="994"/>
                </a:cubicBezTo>
                <a:cubicBezTo>
                  <a:pt x="2655" y="1042"/>
                  <a:pt x="2643" y="1125"/>
                  <a:pt x="2679" y="1197"/>
                </a:cubicBezTo>
                <a:cubicBezTo>
                  <a:pt x="2786" y="1340"/>
                  <a:pt x="2881" y="1494"/>
                  <a:pt x="2977" y="1661"/>
                </a:cubicBezTo>
                <a:cubicBezTo>
                  <a:pt x="3000" y="1709"/>
                  <a:pt x="3048" y="1733"/>
                  <a:pt x="3108" y="1733"/>
                </a:cubicBezTo>
                <a:cubicBezTo>
                  <a:pt x="3119" y="1733"/>
                  <a:pt x="3155" y="1733"/>
                  <a:pt x="3167" y="1721"/>
                </a:cubicBezTo>
                <a:cubicBezTo>
                  <a:pt x="3239" y="1673"/>
                  <a:pt x="3262" y="1590"/>
                  <a:pt x="3227" y="1518"/>
                </a:cubicBezTo>
                <a:cubicBezTo>
                  <a:pt x="3119" y="1340"/>
                  <a:pt x="3024" y="1173"/>
                  <a:pt x="2917" y="1030"/>
                </a:cubicBezTo>
                <a:cubicBezTo>
                  <a:pt x="2887" y="992"/>
                  <a:pt x="2842" y="969"/>
                  <a:pt x="2796" y="969"/>
                </a:cubicBezTo>
                <a:close/>
                <a:moveTo>
                  <a:pt x="3313" y="1969"/>
                </a:moveTo>
                <a:cubicBezTo>
                  <a:pt x="3304" y="1969"/>
                  <a:pt x="3295" y="1969"/>
                  <a:pt x="3286" y="1971"/>
                </a:cubicBezTo>
                <a:cubicBezTo>
                  <a:pt x="3215" y="1995"/>
                  <a:pt x="3167" y="2078"/>
                  <a:pt x="3191" y="2149"/>
                </a:cubicBezTo>
                <a:cubicBezTo>
                  <a:pt x="3239" y="2316"/>
                  <a:pt x="3262" y="2495"/>
                  <a:pt x="3274" y="2685"/>
                </a:cubicBezTo>
                <a:cubicBezTo>
                  <a:pt x="3286" y="2757"/>
                  <a:pt x="3346" y="2816"/>
                  <a:pt x="3417" y="2816"/>
                </a:cubicBezTo>
                <a:lnTo>
                  <a:pt x="3429" y="2816"/>
                </a:lnTo>
                <a:cubicBezTo>
                  <a:pt x="3500" y="2804"/>
                  <a:pt x="3560" y="2745"/>
                  <a:pt x="3560" y="2661"/>
                </a:cubicBezTo>
                <a:cubicBezTo>
                  <a:pt x="3548" y="2459"/>
                  <a:pt x="3512" y="2256"/>
                  <a:pt x="3465" y="2078"/>
                </a:cubicBezTo>
                <a:cubicBezTo>
                  <a:pt x="3444" y="2005"/>
                  <a:pt x="3377" y="1969"/>
                  <a:pt x="3313" y="1969"/>
                </a:cubicBezTo>
                <a:close/>
                <a:moveTo>
                  <a:pt x="3399" y="3100"/>
                </a:moveTo>
                <a:cubicBezTo>
                  <a:pt x="3334" y="3100"/>
                  <a:pt x="3273" y="3156"/>
                  <a:pt x="3262" y="3221"/>
                </a:cubicBezTo>
                <a:cubicBezTo>
                  <a:pt x="3239" y="3399"/>
                  <a:pt x="3203" y="3578"/>
                  <a:pt x="3155" y="3757"/>
                </a:cubicBezTo>
                <a:cubicBezTo>
                  <a:pt x="3131" y="3840"/>
                  <a:pt x="3167" y="3911"/>
                  <a:pt x="3250" y="3935"/>
                </a:cubicBezTo>
                <a:lnTo>
                  <a:pt x="3286" y="3935"/>
                </a:lnTo>
                <a:cubicBezTo>
                  <a:pt x="3346" y="3935"/>
                  <a:pt x="3405" y="3900"/>
                  <a:pt x="3429" y="3840"/>
                </a:cubicBezTo>
                <a:cubicBezTo>
                  <a:pt x="3477" y="3638"/>
                  <a:pt x="3512" y="3447"/>
                  <a:pt x="3536" y="3257"/>
                </a:cubicBezTo>
                <a:cubicBezTo>
                  <a:pt x="3548" y="3185"/>
                  <a:pt x="3489" y="3114"/>
                  <a:pt x="3417" y="3102"/>
                </a:cubicBezTo>
                <a:cubicBezTo>
                  <a:pt x="3411" y="3101"/>
                  <a:pt x="3405" y="3100"/>
                  <a:pt x="3399" y="3100"/>
                </a:cubicBezTo>
                <a:close/>
                <a:moveTo>
                  <a:pt x="1953" y="4495"/>
                </a:moveTo>
                <a:cubicBezTo>
                  <a:pt x="1762" y="4495"/>
                  <a:pt x="1584" y="4519"/>
                  <a:pt x="1429" y="4566"/>
                </a:cubicBezTo>
                <a:cubicBezTo>
                  <a:pt x="1357" y="4590"/>
                  <a:pt x="1322" y="4673"/>
                  <a:pt x="1334" y="4745"/>
                </a:cubicBezTo>
                <a:cubicBezTo>
                  <a:pt x="1357" y="4804"/>
                  <a:pt x="1417" y="4852"/>
                  <a:pt x="1476" y="4852"/>
                </a:cubicBezTo>
                <a:cubicBezTo>
                  <a:pt x="1488" y="4852"/>
                  <a:pt x="1500" y="4840"/>
                  <a:pt x="1512" y="4840"/>
                </a:cubicBezTo>
                <a:cubicBezTo>
                  <a:pt x="1643" y="4804"/>
                  <a:pt x="1798" y="4781"/>
                  <a:pt x="1953" y="4781"/>
                </a:cubicBezTo>
                <a:lnTo>
                  <a:pt x="2036" y="4781"/>
                </a:lnTo>
                <a:cubicBezTo>
                  <a:pt x="2041" y="4781"/>
                  <a:pt x="2047" y="4782"/>
                  <a:pt x="2052" y="4782"/>
                </a:cubicBezTo>
                <a:cubicBezTo>
                  <a:pt x="2118" y="4782"/>
                  <a:pt x="2179" y="4716"/>
                  <a:pt x="2179" y="4650"/>
                </a:cubicBezTo>
                <a:cubicBezTo>
                  <a:pt x="2179" y="4566"/>
                  <a:pt x="2119" y="4495"/>
                  <a:pt x="2036" y="4495"/>
                </a:cubicBezTo>
                <a:close/>
                <a:moveTo>
                  <a:pt x="3109" y="4190"/>
                </a:moveTo>
                <a:cubicBezTo>
                  <a:pt x="3051" y="4190"/>
                  <a:pt x="2993" y="4224"/>
                  <a:pt x="2965" y="4281"/>
                </a:cubicBezTo>
                <a:cubicBezTo>
                  <a:pt x="2917" y="4400"/>
                  <a:pt x="2858" y="4519"/>
                  <a:pt x="2798" y="4626"/>
                </a:cubicBezTo>
                <a:cubicBezTo>
                  <a:pt x="2750" y="4614"/>
                  <a:pt x="2691" y="4602"/>
                  <a:pt x="2631" y="4578"/>
                </a:cubicBezTo>
                <a:cubicBezTo>
                  <a:pt x="2624" y="4577"/>
                  <a:pt x="2616" y="4576"/>
                  <a:pt x="2609" y="4576"/>
                </a:cubicBezTo>
                <a:cubicBezTo>
                  <a:pt x="2543" y="4576"/>
                  <a:pt x="2475" y="4621"/>
                  <a:pt x="2465" y="4685"/>
                </a:cubicBezTo>
                <a:cubicBezTo>
                  <a:pt x="2441" y="4769"/>
                  <a:pt x="2488" y="4840"/>
                  <a:pt x="2560" y="4864"/>
                </a:cubicBezTo>
                <a:cubicBezTo>
                  <a:pt x="2619" y="4876"/>
                  <a:pt x="2667" y="4888"/>
                  <a:pt x="2715" y="4900"/>
                </a:cubicBezTo>
                <a:cubicBezTo>
                  <a:pt x="2727" y="4923"/>
                  <a:pt x="2750" y="4947"/>
                  <a:pt x="2774" y="4959"/>
                </a:cubicBezTo>
                <a:cubicBezTo>
                  <a:pt x="2798" y="4977"/>
                  <a:pt x="2825" y="4986"/>
                  <a:pt x="2850" y="4986"/>
                </a:cubicBezTo>
                <a:cubicBezTo>
                  <a:pt x="2875" y="4986"/>
                  <a:pt x="2899" y="4977"/>
                  <a:pt x="2917" y="4959"/>
                </a:cubicBezTo>
                <a:cubicBezTo>
                  <a:pt x="2977" y="4983"/>
                  <a:pt x="3024" y="5007"/>
                  <a:pt x="3084" y="5031"/>
                </a:cubicBezTo>
                <a:cubicBezTo>
                  <a:pt x="3096" y="5031"/>
                  <a:pt x="3119" y="5043"/>
                  <a:pt x="3131" y="5043"/>
                </a:cubicBezTo>
                <a:cubicBezTo>
                  <a:pt x="3191" y="5043"/>
                  <a:pt x="3250" y="5007"/>
                  <a:pt x="3262" y="4947"/>
                </a:cubicBezTo>
                <a:cubicBezTo>
                  <a:pt x="3298" y="4876"/>
                  <a:pt x="3262" y="4793"/>
                  <a:pt x="3191" y="4769"/>
                </a:cubicBezTo>
                <a:lnTo>
                  <a:pt x="3072" y="4721"/>
                </a:lnTo>
                <a:cubicBezTo>
                  <a:pt x="3131" y="4614"/>
                  <a:pt x="3179" y="4495"/>
                  <a:pt x="3227" y="4388"/>
                </a:cubicBezTo>
                <a:cubicBezTo>
                  <a:pt x="3262" y="4316"/>
                  <a:pt x="3227" y="4233"/>
                  <a:pt x="3155" y="4197"/>
                </a:cubicBezTo>
                <a:cubicBezTo>
                  <a:pt x="3140" y="4192"/>
                  <a:pt x="3125" y="4190"/>
                  <a:pt x="3109" y="4190"/>
                </a:cubicBezTo>
                <a:close/>
                <a:moveTo>
                  <a:pt x="3647" y="5002"/>
                </a:moveTo>
                <a:cubicBezTo>
                  <a:pt x="3596" y="5002"/>
                  <a:pt x="3549" y="5029"/>
                  <a:pt x="3524" y="5078"/>
                </a:cubicBezTo>
                <a:cubicBezTo>
                  <a:pt x="3489" y="5150"/>
                  <a:pt x="3512" y="5233"/>
                  <a:pt x="3572" y="5269"/>
                </a:cubicBezTo>
                <a:cubicBezTo>
                  <a:pt x="3739" y="5352"/>
                  <a:pt x="3893" y="5459"/>
                  <a:pt x="4036" y="5566"/>
                </a:cubicBezTo>
                <a:cubicBezTo>
                  <a:pt x="4060" y="5590"/>
                  <a:pt x="4096" y="5590"/>
                  <a:pt x="4120" y="5590"/>
                </a:cubicBezTo>
                <a:cubicBezTo>
                  <a:pt x="4167" y="5590"/>
                  <a:pt x="4215" y="5578"/>
                  <a:pt x="4239" y="5531"/>
                </a:cubicBezTo>
                <a:cubicBezTo>
                  <a:pt x="4286" y="5471"/>
                  <a:pt x="4274" y="5388"/>
                  <a:pt x="4203" y="5340"/>
                </a:cubicBezTo>
                <a:cubicBezTo>
                  <a:pt x="4048" y="5221"/>
                  <a:pt x="3881" y="5114"/>
                  <a:pt x="3715" y="5019"/>
                </a:cubicBezTo>
                <a:cubicBezTo>
                  <a:pt x="3693" y="5008"/>
                  <a:pt x="3669" y="5002"/>
                  <a:pt x="3647" y="5002"/>
                </a:cubicBezTo>
                <a:close/>
                <a:moveTo>
                  <a:pt x="1014" y="4874"/>
                </a:moveTo>
                <a:cubicBezTo>
                  <a:pt x="968" y="4874"/>
                  <a:pt x="923" y="4898"/>
                  <a:pt x="893" y="4935"/>
                </a:cubicBezTo>
                <a:cubicBezTo>
                  <a:pt x="810" y="5066"/>
                  <a:pt x="774" y="5209"/>
                  <a:pt x="774" y="5376"/>
                </a:cubicBezTo>
                <a:cubicBezTo>
                  <a:pt x="774" y="5447"/>
                  <a:pt x="786" y="5519"/>
                  <a:pt x="798" y="5590"/>
                </a:cubicBezTo>
                <a:cubicBezTo>
                  <a:pt x="810" y="5662"/>
                  <a:pt x="869" y="5709"/>
                  <a:pt x="941" y="5709"/>
                </a:cubicBezTo>
                <a:lnTo>
                  <a:pt x="964" y="5709"/>
                </a:lnTo>
                <a:cubicBezTo>
                  <a:pt x="1048" y="5685"/>
                  <a:pt x="1095" y="5614"/>
                  <a:pt x="1072" y="5531"/>
                </a:cubicBezTo>
                <a:cubicBezTo>
                  <a:pt x="1060" y="5483"/>
                  <a:pt x="1060" y="5424"/>
                  <a:pt x="1060" y="5376"/>
                </a:cubicBezTo>
                <a:cubicBezTo>
                  <a:pt x="1060" y="5269"/>
                  <a:pt x="1083" y="5174"/>
                  <a:pt x="1131" y="5102"/>
                </a:cubicBezTo>
                <a:cubicBezTo>
                  <a:pt x="1179" y="5031"/>
                  <a:pt x="1155" y="4947"/>
                  <a:pt x="1095" y="4900"/>
                </a:cubicBezTo>
                <a:cubicBezTo>
                  <a:pt x="1069" y="4882"/>
                  <a:pt x="1041" y="4874"/>
                  <a:pt x="1014" y="4874"/>
                </a:cubicBezTo>
                <a:close/>
                <a:moveTo>
                  <a:pt x="2537" y="5180"/>
                </a:moveTo>
                <a:cubicBezTo>
                  <a:pt x="2496" y="5180"/>
                  <a:pt x="2457" y="5198"/>
                  <a:pt x="2429" y="5233"/>
                </a:cubicBezTo>
                <a:cubicBezTo>
                  <a:pt x="2310" y="5388"/>
                  <a:pt x="2191" y="5531"/>
                  <a:pt x="2072" y="5650"/>
                </a:cubicBezTo>
                <a:cubicBezTo>
                  <a:pt x="2012" y="5697"/>
                  <a:pt x="2012" y="5793"/>
                  <a:pt x="2060" y="5852"/>
                </a:cubicBezTo>
                <a:cubicBezTo>
                  <a:pt x="2096" y="5876"/>
                  <a:pt x="2131" y="5888"/>
                  <a:pt x="2167" y="5888"/>
                </a:cubicBezTo>
                <a:cubicBezTo>
                  <a:pt x="2203" y="5888"/>
                  <a:pt x="2238" y="5876"/>
                  <a:pt x="2262" y="5852"/>
                </a:cubicBezTo>
                <a:cubicBezTo>
                  <a:pt x="2405" y="5721"/>
                  <a:pt x="2524" y="5566"/>
                  <a:pt x="2655" y="5400"/>
                </a:cubicBezTo>
                <a:cubicBezTo>
                  <a:pt x="2703" y="5340"/>
                  <a:pt x="2691" y="5245"/>
                  <a:pt x="2619" y="5209"/>
                </a:cubicBezTo>
                <a:cubicBezTo>
                  <a:pt x="2595" y="5189"/>
                  <a:pt x="2566" y="5180"/>
                  <a:pt x="2537" y="5180"/>
                </a:cubicBezTo>
                <a:close/>
                <a:moveTo>
                  <a:pt x="1179" y="5927"/>
                </a:moveTo>
                <a:cubicBezTo>
                  <a:pt x="1143" y="5927"/>
                  <a:pt x="1107" y="5941"/>
                  <a:pt x="1083" y="5971"/>
                </a:cubicBezTo>
                <a:cubicBezTo>
                  <a:pt x="1024" y="6031"/>
                  <a:pt x="1024" y="6126"/>
                  <a:pt x="1083" y="6174"/>
                </a:cubicBezTo>
                <a:cubicBezTo>
                  <a:pt x="1179" y="6257"/>
                  <a:pt x="1298" y="6305"/>
                  <a:pt x="1417" y="6305"/>
                </a:cubicBezTo>
                <a:cubicBezTo>
                  <a:pt x="1536" y="6305"/>
                  <a:pt x="1655" y="6269"/>
                  <a:pt x="1774" y="6209"/>
                </a:cubicBezTo>
                <a:cubicBezTo>
                  <a:pt x="1845" y="6186"/>
                  <a:pt x="1869" y="6090"/>
                  <a:pt x="1845" y="6019"/>
                </a:cubicBezTo>
                <a:cubicBezTo>
                  <a:pt x="1821" y="5970"/>
                  <a:pt x="1768" y="5943"/>
                  <a:pt x="1718" y="5943"/>
                </a:cubicBezTo>
                <a:cubicBezTo>
                  <a:pt x="1695" y="5943"/>
                  <a:pt x="1673" y="5948"/>
                  <a:pt x="1655" y="5959"/>
                </a:cubicBezTo>
                <a:cubicBezTo>
                  <a:pt x="1568" y="6003"/>
                  <a:pt x="1491" y="6023"/>
                  <a:pt x="1426" y="6023"/>
                </a:cubicBezTo>
                <a:cubicBezTo>
                  <a:pt x="1365" y="6023"/>
                  <a:pt x="1314" y="6006"/>
                  <a:pt x="1274" y="5971"/>
                </a:cubicBezTo>
                <a:cubicBezTo>
                  <a:pt x="1250" y="5941"/>
                  <a:pt x="1214" y="5927"/>
                  <a:pt x="1179" y="5927"/>
                </a:cubicBezTo>
                <a:close/>
                <a:moveTo>
                  <a:pt x="4573" y="5670"/>
                </a:moveTo>
                <a:cubicBezTo>
                  <a:pt x="4532" y="5670"/>
                  <a:pt x="4491" y="5688"/>
                  <a:pt x="4465" y="5721"/>
                </a:cubicBezTo>
                <a:cubicBezTo>
                  <a:pt x="4405" y="5781"/>
                  <a:pt x="4417" y="5864"/>
                  <a:pt x="4477" y="5924"/>
                </a:cubicBezTo>
                <a:cubicBezTo>
                  <a:pt x="4608" y="6043"/>
                  <a:pt x="4739" y="6174"/>
                  <a:pt x="4870" y="6305"/>
                </a:cubicBezTo>
                <a:cubicBezTo>
                  <a:pt x="4893" y="6340"/>
                  <a:pt x="4929" y="6352"/>
                  <a:pt x="4965" y="6352"/>
                </a:cubicBezTo>
                <a:cubicBezTo>
                  <a:pt x="5001" y="6352"/>
                  <a:pt x="5036" y="6340"/>
                  <a:pt x="5060" y="6317"/>
                </a:cubicBezTo>
                <a:cubicBezTo>
                  <a:pt x="5120" y="6269"/>
                  <a:pt x="5132" y="6174"/>
                  <a:pt x="5072" y="6114"/>
                </a:cubicBezTo>
                <a:cubicBezTo>
                  <a:pt x="4941" y="5971"/>
                  <a:pt x="4798" y="5840"/>
                  <a:pt x="4667" y="5709"/>
                </a:cubicBezTo>
                <a:cubicBezTo>
                  <a:pt x="4640" y="5682"/>
                  <a:pt x="4606" y="5670"/>
                  <a:pt x="4573" y="5670"/>
                </a:cubicBezTo>
                <a:close/>
                <a:moveTo>
                  <a:pt x="5330" y="6502"/>
                </a:moveTo>
                <a:cubicBezTo>
                  <a:pt x="5302" y="6502"/>
                  <a:pt x="5274" y="6512"/>
                  <a:pt x="5251" y="6531"/>
                </a:cubicBezTo>
                <a:cubicBezTo>
                  <a:pt x="5179" y="6578"/>
                  <a:pt x="5167" y="6674"/>
                  <a:pt x="5215" y="6733"/>
                </a:cubicBezTo>
                <a:cubicBezTo>
                  <a:pt x="5334" y="6876"/>
                  <a:pt x="5441" y="7031"/>
                  <a:pt x="5536" y="7186"/>
                </a:cubicBezTo>
                <a:cubicBezTo>
                  <a:pt x="5560" y="7233"/>
                  <a:pt x="5608" y="7257"/>
                  <a:pt x="5655" y="7257"/>
                </a:cubicBezTo>
                <a:cubicBezTo>
                  <a:pt x="5679" y="7257"/>
                  <a:pt x="5703" y="7245"/>
                  <a:pt x="5739" y="7233"/>
                </a:cubicBezTo>
                <a:cubicBezTo>
                  <a:pt x="5798" y="7186"/>
                  <a:pt x="5822" y="7102"/>
                  <a:pt x="5775" y="7043"/>
                </a:cubicBezTo>
                <a:cubicBezTo>
                  <a:pt x="5667" y="6876"/>
                  <a:pt x="5560" y="6709"/>
                  <a:pt x="5441" y="6567"/>
                </a:cubicBezTo>
                <a:cubicBezTo>
                  <a:pt x="5413" y="6524"/>
                  <a:pt x="5371" y="6502"/>
                  <a:pt x="5330" y="6502"/>
                </a:cubicBezTo>
                <a:close/>
                <a:moveTo>
                  <a:pt x="5945" y="7461"/>
                </a:moveTo>
                <a:cubicBezTo>
                  <a:pt x="5923" y="7461"/>
                  <a:pt x="5901" y="7468"/>
                  <a:pt x="5882" y="7483"/>
                </a:cubicBezTo>
                <a:cubicBezTo>
                  <a:pt x="5810" y="7519"/>
                  <a:pt x="5786" y="7602"/>
                  <a:pt x="5822" y="7674"/>
                </a:cubicBezTo>
                <a:lnTo>
                  <a:pt x="5894" y="7805"/>
                </a:lnTo>
                <a:cubicBezTo>
                  <a:pt x="5953" y="7924"/>
                  <a:pt x="6001" y="8043"/>
                  <a:pt x="6048" y="8174"/>
                </a:cubicBezTo>
                <a:cubicBezTo>
                  <a:pt x="6072" y="8222"/>
                  <a:pt x="6120" y="8257"/>
                  <a:pt x="6179" y="8257"/>
                </a:cubicBezTo>
                <a:cubicBezTo>
                  <a:pt x="6203" y="8257"/>
                  <a:pt x="6215" y="8257"/>
                  <a:pt x="6227" y="8245"/>
                </a:cubicBezTo>
                <a:cubicBezTo>
                  <a:pt x="6298" y="8222"/>
                  <a:pt x="6334" y="8138"/>
                  <a:pt x="6310" y="8067"/>
                </a:cubicBezTo>
                <a:cubicBezTo>
                  <a:pt x="6263" y="7936"/>
                  <a:pt x="6203" y="7805"/>
                  <a:pt x="6144" y="7674"/>
                </a:cubicBezTo>
                <a:lnTo>
                  <a:pt x="6072" y="7531"/>
                </a:lnTo>
                <a:cubicBezTo>
                  <a:pt x="6040" y="7491"/>
                  <a:pt x="5991" y="7461"/>
                  <a:pt x="5945" y="7461"/>
                </a:cubicBezTo>
                <a:close/>
                <a:moveTo>
                  <a:pt x="6329" y="8518"/>
                </a:moveTo>
                <a:cubicBezTo>
                  <a:pt x="6323" y="8518"/>
                  <a:pt x="6316" y="8518"/>
                  <a:pt x="6310" y="8519"/>
                </a:cubicBezTo>
                <a:cubicBezTo>
                  <a:pt x="6227" y="8543"/>
                  <a:pt x="6179" y="8614"/>
                  <a:pt x="6191" y="8686"/>
                </a:cubicBezTo>
                <a:cubicBezTo>
                  <a:pt x="6215" y="8829"/>
                  <a:pt x="6227" y="8984"/>
                  <a:pt x="6227" y="9114"/>
                </a:cubicBezTo>
                <a:cubicBezTo>
                  <a:pt x="6227" y="9150"/>
                  <a:pt x="6227" y="9186"/>
                  <a:pt x="6227" y="9222"/>
                </a:cubicBezTo>
                <a:cubicBezTo>
                  <a:pt x="6227" y="9305"/>
                  <a:pt x="6287" y="9365"/>
                  <a:pt x="6358" y="9376"/>
                </a:cubicBezTo>
                <a:lnTo>
                  <a:pt x="6370" y="9376"/>
                </a:lnTo>
                <a:cubicBezTo>
                  <a:pt x="6441" y="9376"/>
                  <a:pt x="6513" y="9317"/>
                  <a:pt x="6513" y="9234"/>
                </a:cubicBezTo>
                <a:cubicBezTo>
                  <a:pt x="6513" y="9198"/>
                  <a:pt x="6513" y="9150"/>
                  <a:pt x="6513" y="9114"/>
                </a:cubicBezTo>
                <a:cubicBezTo>
                  <a:pt x="6513" y="8960"/>
                  <a:pt x="6501" y="8793"/>
                  <a:pt x="6477" y="8638"/>
                </a:cubicBezTo>
                <a:cubicBezTo>
                  <a:pt x="6455" y="8573"/>
                  <a:pt x="6394" y="8518"/>
                  <a:pt x="6329" y="8518"/>
                </a:cubicBezTo>
                <a:close/>
                <a:moveTo>
                  <a:pt x="6273" y="9644"/>
                </a:moveTo>
                <a:cubicBezTo>
                  <a:pt x="6215" y="9644"/>
                  <a:pt x="6163" y="9687"/>
                  <a:pt x="6144" y="9746"/>
                </a:cubicBezTo>
                <a:cubicBezTo>
                  <a:pt x="6096" y="9912"/>
                  <a:pt x="6025" y="10079"/>
                  <a:pt x="5929" y="10246"/>
                </a:cubicBezTo>
                <a:cubicBezTo>
                  <a:pt x="5894" y="10317"/>
                  <a:pt x="5917" y="10400"/>
                  <a:pt x="5989" y="10436"/>
                </a:cubicBezTo>
                <a:cubicBezTo>
                  <a:pt x="6013" y="10448"/>
                  <a:pt x="6036" y="10448"/>
                  <a:pt x="6060" y="10448"/>
                </a:cubicBezTo>
                <a:cubicBezTo>
                  <a:pt x="6108" y="10448"/>
                  <a:pt x="6156" y="10424"/>
                  <a:pt x="6179" y="10377"/>
                </a:cubicBezTo>
                <a:cubicBezTo>
                  <a:pt x="6287" y="10198"/>
                  <a:pt x="6358" y="10019"/>
                  <a:pt x="6417" y="9829"/>
                </a:cubicBezTo>
                <a:cubicBezTo>
                  <a:pt x="6429" y="9757"/>
                  <a:pt x="6394" y="9674"/>
                  <a:pt x="6310" y="9650"/>
                </a:cubicBezTo>
                <a:cubicBezTo>
                  <a:pt x="6298" y="9646"/>
                  <a:pt x="6285" y="9644"/>
                  <a:pt x="6273" y="9644"/>
                </a:cubicBezTo>
                <a:close/>
                <a:moveTo>
                  <a:pt x="3679" y="10955"/>
                </a:moveTo>
                <a:cubicBezTo>
                  <a:pt x="3627" y="10955"/>
                  <a:pt x="3575" y="10957"/>
                  <a:pt x="3524" y="10960"/>
                </a:cubicBezTo>
                <a:cubicBezTo>
                  <a:pt x="3441" y="10960"/>
                  <a:pt x="3381" y="11031"/>
                  <a:pt x="3381" y="11115"/>
                </a:cubicBezTo>
                <a:cubicBezTo>
                  <a:pt x="3393" y="11186"/>
                  <a:pt x="3453" y="11246"/>
                  <a:pt x="3536" y="11246"/>
                </a:cubicBezTo>
                <a:cubicBezTo>
                  <a:pt x="3715" y="11246"/>
                  <a:pt x="3893" y="11246"/>
                  <a:pt x="4084" y="11269"/>
                </a:cubicBezTo>
                <a:lnTo>
                  <a:pt x="4096" y="11269"/>
                </a:lnTo>
                <a:cubicBezTo>
                  <a:pt x="4167" y="11269"/>
                  <a:pt x="4227" y="11210"/>
                  <a:pt x="4239" y="11139"/>
                </a:cubicBezTo>
                <a:cubicBezTo>
                  <a:pt x="4251" y="11055"/>
                  <a:pt x="4191" y="10984"/>
                  <a:pt x="4108" y="10984"/>
                </a:cubicBezTo>
                <a:cubicBezTo>
                  <a:pt x="3968" y="10966"/>
                  <a:pt x="3822" y="10955"/>
                  <a:pt x="3679" y="10955"/>
                </a:cubicBezTo>
                <a:close/>
                <a:moveTo>
                  <a:pt x="2963" y="11030"/>
                </a:moveTo>
                <a:cubicBezTo>
                  <a:pt x="2956" y="11030"/>
                  <a:pt x="2948" y="11030"/>
                  <a:pt x="2941" y="11031"/>
                </a:cubicBezTo>
                <a:cubicBezTo>
                  <a:pt x="2727" y="11079"/>
                  <a:pt x="2536" y="11139"/>
                  <a:pt x="2369" y="11210"/>
                </a:cubicBezTo>
                <a:cubicBezTo>
                  <a:pt x="2298" y="11246"/>
                  <a:pt x="2262" y="11329"/>
                  <a:pt x="2298" y="11400"/>
                </a:cubicBezTo>
                <a:cubicBezTo>
                  <a:pt x="2322" y="11460"/>
                  <a:pt x="2369" y="11484"/>
                  <a:pt x="2429" y="11484"/>
                </a:cubicBezTo>
                <a:cubicBezTo>
                  <a:pt x="2441" y="11484"/>
                  <a:pt x="2465" y="11484"/>
                  <a:pt x="2488" y="11472"/>
                </a:cubicBezTo>
                <a:cubicBezTo>
                  <a:pt x="2631" y="11400"/>
                  <a:pt x="2810" y="11353"/>
                  <a:pt x="2988" y="11305"/>
                </a:cubicBezTo>
                <a:cubicBezTo>
                  <a:pt x="3072" y="11293"/>
                  <a:pt x="3119" y="11222"/>
                  <a:pt x="3108" y="11139"/>
                </a:cubicBezTo>
                <a:cubicBezTo>
                  <a:pt x="3086" y="11074"/>
                  <a:pt x="3027" y="11030"/>
                  <a:pt x="2963" y="11030"/>
                </a:cubicBezTo>
                <a:close/>
                <a:moveTo>
                  <a:pt x="5739" y="10635"/>
                </a:moveTo>
                <a:cubicBezTo>
                  <a:pt x="5698" y="10635"/>
                  <a:pt x="5658" y="10653"/>
                  <a:pt x="5632" y="10686"/>
                </a:cubicBezTo>
                <a:cubicBezTo>
                  <a:pt x="5525" y="10829"/>
                  <a:pt x="5394" y="10960"/>
                  <a:pt x="5251" y="11079"/>
                </a:cubicBezTo>
                <a:cubicBezTo>
                  <a:pt x="5203" y="11127"/>
                  <a:pt x="5191" y="11198"/>
                  <a:pt x="5215" y="11246"/>
                </a:cubicBezTo>
                <a:cubicBezTo>
                  <a:pt x="5048" y="11186"/>
                  <a:pt x="4870" y="11127"/>
                  <a:pt x="4691" y="11079"/>
                </a:cubicBezTo>
                <a:cubicBezTo>
                  <a:pt x="4682" y="11078"/>
                  <a:pt x="4674" y="11077"/>
                  <a:pt x="4666" y="11077"/>
                </a:cubicBezTo>
                <a:cubicBezTo>
                  <a:pt x="4593" y="11077"/>
                  <a:pt x="4534" y="11122"/>
                  <a:pt x="4512" y="11186"/>
                </a:cubicBezTo>
                <a:cubicBezTo>
                  <a:pt x="4501" y="11258"/>
                  <a:pt x="4548" y="11341"/>
                  <a:pt x="4620" y="11353"/>
                </a:cubicBezTo>
                <a:cubicBezTo>
                  <a:pt x="4691" y="11377"/>
                  <a:pt x="4763" y="11389"/>
                  <a:pt x="4834" y="11412"/>
                </a:cubicBezTo>
                <a:cubicBezTo>
                  <a:pt x="4834" y="11412"/>
                  <a:pt x="4822" y="11424"/>
                  <a:pt x="4822" y="11424"/>
                </a:cubicBezTo>
                <a:cubicBezTo>
                  <a:pt x="4667" y="11520"/>
                  <a:pt x="4512" y="11615"/>
                  <a:pt x="4346" y="11710"/>
                </a:cubicBezTo>
                <a:cubicBezTo>
                  <a:pt x="4274" y="11746"/>
                  <a:pt x="4251" y="11829"/>
                  <a:pt x="4298" y="11901"/>
                </a:cubicBezTo>
                <a:cubicBezTo>
                  <a:pt x="4322" y="11948"/>
                  <a:pt x="4370" y="11972"/>
                  <a:pt x="4417" y="11972"/>
                </a:cubicBezTo>
                <a:cubicBezTo>
                  <a:pt x="4441" y="11972"/>
                  <a:pt x="4465" y="11972"/>
                  <a:pt x="4477" y="11960"/>
                </a:cubicBezTo>
                <a:cubicBezTo>
                  <a:pt x="4655" y="11865"/>
                  <a:pt x="4822" y="11770"/>
                  <a:pt x="4977" y="11650"/>
                </a:cubicBezTo>
                <a:cubicBezTo>
                  <a:pt x="5036" y="11615"/>
                  <a:pt x="5060" y="11543"/>
                  <a:pt x="5024" y="11484"/>
                </a:cubicBezTo>
                <a:lnTo>
                  <a:pt x="5024" y="11484"/>
                </a:lnTo>
                <a:cubicBezTo>
                  <a:pt x="5060" y="11496"/>
                  <a:pt x="5108" y="11508"/>
                  <a:pt x="5144" y="11520"/>
                </a:cubicBezTo>
                <a:cubicBezTo>
                  <a:pt x="5163" y="11529"/>
                  <a:pt x="5183" y="11534"/>
                  <a:pt x="5202" y="11534"/>
                </a:cubicBezTo>
                <a:cubicBezTo>
                  <a:pt x="5255" y="11534"/>
                  <a:pt x="5305" y="11500"/>
                  <a:pt x="5322" y="11448"/>
                </a:cubicBezTo>
                <a:cubicBezTo>
                  <a:pt x="5346" y="11400"/>
                  <a:pt x="5334" y="11365"/>
                  <a:pt x="5322" y="11329"/>
                </a:cubicBezTo>
                <a:lnTo>
                  <a:pt x="5322" y="11329"/>
                </a:lnTo>
                <a:cubicBezTo>
                  <a:pt x="5331" y="11332"/>
                  <a:pt x="5341" y="11333"/>
                  <a:pt x="5351" y="11333"/>
                </a:cubicBezTo>
                <a:cubicBezTo>
                  <a:pt x="5381" y="11333"/>
                  <a:pt x="5414" y="11320"/>
                  <a:pt x="5441" y="11293"/>
                </a:cubicBezTo>
                <a:cubicBezTo>
                  <a:pt x="5596" y="11162"/>
                  <a:pt x="5727" y="11019"/>
                  <a:pt x="5846" y="10865"/>
                </a:cubicBezTo>
                <a:cubicBezTo>
                  <a:pt x="5906" y="10817"/>
                  <a:pt x="5894" y="10722"/>
                  <a:pt x="5834" y="10674"/>
                </a:cubicBezTo>
                <a:cubicBezTo>
                  <a:pt x="5807" y="10647"/>
                  <a:pt x="5773" y="10635"/>
                  <a:pt x="5739" y="10635"/>
                </a:cubicBezTo>
                <a:close/>
                <a:moveTo>
                  <a:pt x="5697" y="11495"/>
                </a:moveTo>
                <a:cubicBezTo>
                  <a:pt x="5650" y="11495"/>
                  <a:pt x="5607" y="11521"/>
                  <a:pt x="5584" y="11567"/>
                </a:cubicBezTo>
                <a:cubicBezTo>
                  <a:pt x="5536" y="11639"/>
                  <a:pt x="5560" y="11722"/>
                  <a:pt x="5632" y="11758"/>
                </a:cubicBezTo>
                <a:cubicBezTo>
                  <a:pt x="5786" y="11853"/>
                  <a:pt x="5941" y="11960"/>
                  <a:pt x="6072" y="12079"/>
                </a:cubicBezTo>
                <a:cubicBezTo>
                  <a:pt x="6096" y="12103"/>
                  <a:pt x="6132" y="12115"/>
                  <a:pt x="6167" y="12115"/>
                </a:cubicBezTo>
                <a:cubicBezTo>
                  <a:pt x="6203" y="12115"/>
                  <a:pt x="6251" y="12091"/>
                  <a:pt x="6275" y="12055"/>
                </a:cubicBezTo>
                <a:cubicBezTo>
                  <a:pt x="6322" y="11996"/>
                  <a:pt x="6322" y="11912"/>
                  <a:pt x="6263" y="11853"/>
                </a:cubicBezTo>
                <a:cubicBezTo>
                  <a:pt x="6108" y="11734"/>
                  <a:pt x="5953" y="11615"/>
                  <a:pt x="5775" y="11520"/>
                </a:cubicBezTo>
                <a:cubicBezTo>
                  <a:pt x="5749" y="11503"/>
                  <a:pt x="5722" y="11495"/>
                  <a:pt x="5697" y="11495"/>
                </a:cubicBezTo>
                <a:close/>
                <a:moveTo>
                  <a:pt x="1960" y="11521"/>
                </a:moveTo>
                <a:cubicBezTo>
                  <a:pt x="1921" y="11521"/>
                  <a:pt x="1883" y="11536"/>
                  <a:pt x="1857" y="11567"/>
                </a:cubicBezTo>
                <a:cubicBezTo>
                  <a:pt x="1774" y="11662"/>
                  <a:pt x="1703" y="11758"/>
                  <a:pt x="1667" y="11865"/>
                </a:cubicBezTo>
                <a:cubicBezTo>
                  <a:pt x="1631" y="11948"/>
                  <a:pt x="1619" y="12020"/>
                  <a:pt x="1619" y="12091"/>
                </a:cubicBezTo>
                <a:cubicBezTo>
                  <a:pt x="1619" y="12139"/>
                  <a:pt x="1619" y="12186"/>
                  <a:pt x="1631" y="12222"/>
                </a:cubicBezTo>
                <a:cubicBezTo>
                  <a:pt x="1655" y="12282"/>
                  <a:pt x="1715" y="12317"/>
                  <a:pt x="1774" y="12317"/>
                </a:cubicBezTo>
                <a:cubicBezTo>
                  <a:pt x="1786" y="12317"/>
                  <a:pt x="1798" y="12317"/>
                  <a:pt x="1822" y="12305"/>
                </a:cubicBezTo>
                <a:cubicBezTo>
                  <a:pt x="1893" y="12282"/>
                  <a:pt x="1929" y="12210"/>
                  <a:pt x="1905" y="12127"/>
                </a:cubicBezTo>
                <a:cubicBezTo>
                  <a:pt x="1905" y="12115"/>
                  <a:pt x="1905" y="12103"/>
                  <a:pt x="1905" y="12091"/>
                </a:cubicBezTo>
                <a:cubicBezTo>
                  <a:pt x="1905" y="12055"/>
                  <a:pt x="1905" y="12020"/>
                  <a:pt x="1929" y="11972"/>
                </a:cubicBezTo>
                <a:cubicBezTo>
                  <a:pt x="1953" y="11901"/>
                  <a:pt x="2000" y="11829"/>
                  <a:pt x="2072" y="11758"/>
                </a:cubicBezTo>
                <a:cubicBezTo>
                  <a:pt x="2119" y="11698"/>
                  <a:pt x="2119" y="11615"/>
                  <a:pt x="2060" y="11555"/>
                </a:cubicBezTo>
                <a:cubicBezTo>
                  <a:pt x="2032" y="11533"/>
                  <a:pt x="1996" y="11521"/>
                  <a:pt x="1960" y="11521"/>
                </a:cubicBezTo>
                <a:close/>
                <a:moveTo>
                  <a:pt x="3905" y="11934"/>
                </a:moveTo>
                <a:cubicBezTo>
                  <a:pt x="3885" y="11934"/>
                  <a:pt x="3865" y="11939"/>
                  <a:pt x="3846" y="11948"/>
                </a:cubicBezTo>
                <a:cubicBezTo>
                  <a:pt x="3679" y="12020"/>
                  <a:pt x="3500" y="12079"/>
                  <a:pt x="3322" y="12139"/>
                </a:cubicBezTo>
                <a:cubicBezTo>
                  <a:pt x="3250" y="12151"/>
                  <a:pt x="3215" y="12234"/>
                  <a:pt x="3227" y="12305"/>
                </a:cubicBezTo>
                <a:cubicBezTo>
                  <a:pt x="3250" y="12377"/>
                  <a:pt x="3310" y="12412"/>
                  <a:pt x="3369" y="12412"/>
                </a:cubicBezTo>
                <a:cubicBezTo>
                  <a:pt x="3381" y="12412"/>
                  <a:pt x="3393" y="12412"/>
                  <a:pt x="3405" y="12401"/>
                </a:cubicBezTo>
                <a:cubicBezTo>
                  <a:pt x="3596" y="12353"/>
                  <a:pt x="3774" y="12282"/>
                  <a:pt x="3953" y="12210"/>
                </a:cubicBezTo>
                <a:cubicBezTo>
                  <a:pt x="4024" y="12186"/>
                  <a:pt x="4060" y="12103"/>
                  <a:pt x="4036" y="12020"/>
                </a:cubicBezTo>
                <a:cubicBezTo>
                  <a:pt x="4010" y="11967"/>
                  <a:pt x="3958" y="11934"/>
                  <a:pt x="3905" y="11934"/>
                </a:cubicBezTo>
                <a:close/>
                <a:moveTo>
                  <a:pt x="2811" y="12256"/>
                </a:moveTo>
                <a:cubicBezTo>
                  <a:pt x="2803" y="12256"/>
                  <a:pt x="2795" y="12256"/>
                  <a:pt x="2786" y="12258"/>
                </a:cubicBezTo>
                <a:cubicBezTo>
                  <a:pt x="2638" y="12275"/>
                  <a:pt x="2502" y="12286"/>
                  <a:pt x="2385" y="12286"/>
                </a:cubicBezTo>
                <a:cubicBezTo>
                  <a:pt x="2341" y="12286"/>
                  <a:pt x="2300" y="12285"/>
                  <a:pt x="2262" y="12282"/>
                </a:cubicBezTo>
                <a:cubicBezTo>
                  <a:pt x="2179" y="12282"/>
                  <a:pt x="2107" y="12341"/>
                  <a:pt x="2107" y="12412"/>
                </a:cubicBezTo>
                <a:cubicBezTo>
                  <a:pt x="2096" y="12496"/>
                  <a:pt x="2155" y="12555"/>
                  <a:pt x="2238" y="12567"/>
                </a:cubicBezTo>
                <a:lnTo>
                  <a:pt x="2393" y="12567"/>
                </a:lnTo>
                <a:cubicBezTo>
                  <a:pt x="2524" y="12567"/>
                  <a:pt x="2679" y="12567"/>
                  <a:pt x="2834" y="12532"/>
                </a:cubicBezTo>
                <a:cubicBezTo>
                  <a:pt x="2917" y="12520"/>
                  <a:pt x="2965" y="12448"/>
                  <a:pt x="2953" y="12377"/>
                </a:cubicBezTo>
                <a:cubicBezTo>
                  <a:pt x="2942" y="12302"/>
                  <a:pt x="2883" y="12256"/>
                  <a:pt x="2811" y="12256"/>
                </a:cubicBezTo>
                <a:close/>
                <a:moveTo>
                  <a:pt x="6561" y="12228"/>
                </a:moveTo>
                <a:cubicBezTo>
                  <a:pt x="6531" y="12228"/>
                  <a:pt x="6502" y="12238"/>
                  <a:pt x="6477" y="12258"/>
                </a:cubicBezTo>
                <a:cubicBezTo>
                  <a:pt x="6417" y="12305"/>
                  <a:pt x="6406" y="12401"/>
                  <a:pt x="6453" y="12460"/>
                </a:cubicBezTo>
                <a:cubicBezTo>
                  <a:pt x="6572" y="12603"/>
                  <a:pt x="6668" y="12746"/>
                  <a:pt x="6751" y="12913"/>
                </a:cubicBezTo>
                <a:cubicBezTo>
                  <a:pt x="6787" y="12960"/>
                  <a:pt x="6834" y="12984"/>
                  <a:pt x="6882" y="12984"/>
                </a:cubicBezTo>
                <a:cubicBezTo>
                  <a:pt x="6906" y="12984"/>
                  <a:pt x="6929" y="12972"/>
                  <a:pt x="6953" y="12972"/>
                </a:cubicBezTo>
                <a:cubicBezTo>
                  <a:pt x="7025" y="12924"/>
                  <a:pt x="7049" y="12841"/>
                  <a:pt x="7013" y="12770"/>
                </a:cubicBezTo>
                <a:cubicBezTo>
                  <a:pt x="6918" y="12603"/>
                  <a:pt x="6798" y="12436"/>
                  <a:pt x="6679" y="12282"/>
                </a:cubicBezTo>
                <a:cubicBezTo>
                  <a:pt x="6645" y="12247"/>
                  <a:pt x="6602" y="12228"/>
                  <a:pt x="6561" y="12228"/>
                </a:cubicBezTo>
                <a:close/>
                <a:moveTo>
                  <a:pt x="7103" y="13216"/>
                </a:moveTo>
                <a:cubicBezTo>
                  <a:pt x="7090" y="13216"/>
                  <a:pt x="7075" y="13218"/>
                  <a:pt x="7060" y="13222"/>
                </a:cubicBezTo>
                <a:cubicBezTo>
                  <a:pt x="6989" y="13246"/>
                  <a:pt x="6953" y="13329"/>
                  <a:pt x="6977" y="13401"/>
                </a:cubicBezTo>
                <a:cubicBezTo>
                  <a:pt x="7025" y="13567"/>
                  <a:pt x="7072" y="13746"/>
                  <a:pt x="7108" y="13936"/>
                </a:cubicBezTo>
                <a:cubicBezTo>
                  <a:pt x="7120" y="14008"/>
                  <a:pt x="7179" y="14056"/>
                  <a:pt x="7239" y="14056"/>
                </a:cubicBezTo>
                <a:lnTo>
                  <a:pt x="7263" y="14056"/>
                </a:lnTo>
                <a:cubicBezTo>
                  <a:pt x="7346" y="14044"/>
                  <a:pt x="7394" y="13960"/>
                  <a:pt x="7382" y="13889"/>
                </a:cubicBezTo>
                <a:cubicBezTo>
                  <a:pt x="7358" y="13686"/>
                  <a:pt x="7310" y="13496"/>
                  <a:pt x="7239" y="13317"/>
                </a:cubicBezTo>
                <a:cubicBezTo>
                  <a:pt x="7219" y="13259"/>
                  <a:pt x="7168" y="13216"/>
                  <a:pt x="7103" y="13216"/>
                </a:cubicBezTo>
                <a:close/>
                <a:moveTo>
                  <a:pt x="7299" y="14341"/>
                </a:moveTo>
                <a:cubicBezTo>
                  <a:pt x="7215" y="14341"/>
                  <a:pt x="7156" y="14401"/>
                  <a:pt x="7156" y="14484"/>
                </a:cubicBezTo>
                <a:cubicBezTo>
                  <a:pt x="7156" y="14520"/>
                  <a:pt x="7156" y="14568"/>
                  <a:pt x="7156" y="14615"/>
                </a:cubicBezTo>
                <a:cubicBezTo>
                  <a:pt x="7156" y="14710"/>
                  <a:pt x="7156" y="14818"/>
                  <a:pt x="7144" y="14925"/>
                </a:cubicBezTo>
                <a:lnTo>
                  <a:pt x="7144" y="15032"/>
                </a:lnTo>
                <a:cubicBezTo>
                  <a:pt x="7132" y="15115"/>
                  <a:pt x="7191" y="15175"/>
                  <a:pt x="7275" y="15187"/>
                </a:cubicBezTo>
                <a:lnTo>
                  <a:pt x="7287" y="15187"/>
                </a:lnTo>
                <a:cubicBezTo>
                  <a:pt x="7358" y="15187"/>
                  <a:pt x="7418" y="15127"/>
                  <a:pt x="7418" y="15056"/>
                </a:cubicBezTo>
                <a:lnTo>
                  <a:pt x="7430" y="14949"/>
                </a:lnTo>
                <a:cubicBezTo>
                  <a:pt x="7441" y="14829"/>
                  <a:pt x="7441" y="14722"/>
                  <a:pt x="7441" y="14615"/>
                </a:cubicBezTo>
                <a:cubicBezTo>
                  <a:pt x="7441" y="14568"/>
                  <a:pt x="7441" y="14520"/>
                  <a:pt x="7441" y="14472"/>
                </a:cubicBezTo>
                <a:cubicBezTo>
                  <a:pt x="7441" y="14401"/>
                  <a:pt x="7370" y="14341"/>
                  <a:pt x="7299" y="14341"/>
                </a:cubicBezTo>
                <a:close/>
                <a:moveTo>
                  <a:pt x="7202" y="15459"/>
                </a:moveTo>
                <a:cubicBezTo>
                  <a:pt x="7130" y="15459"/>
                  <a:pt x="7071" y="15505"/>
                  <a:pt x="7060" y="15580"/>
                </a:cubicBezTo>
                <a:cubicBezTo>
                  <a:pt x="7013" y="15758"/>
                  <a:pt x="6965" y="15937"/>
                  <a:pt x="6894" y="16092"/>
                </a:cubicBezTo>
                <a:cubicBezTo>
                  <a:pt x="6870" y="16175"/>
                  <a:pt x="6906" y="16246"/>
                  <a:pt x="6977" y="16282"/>
                </a:cubicBezTo>
                <a:cubicBezTo>
                  <a:pt x="7001" y="16282"/>
                  <a:pt x="7013" y="16294"/>
                  <a:pt x="7037" y="16294"/>
                </a:cubicBezTo>
                <a:cubicBezTo>
                  <a:pt x="7084" y="16294"/>
                  <a:pt x="7144" y="16258"/>
                  <a:pt x="7168" y="16199"/>
                </a:cubicBezTo>
                <a:cubicBezTo>
                  <a:pt x="7239" y="16020"/>
                  <a:pt x="7287" y="15830"/>
                  <a:pt x="7334" y="15639"/>
                </a:cubicBezTo>
                <a:cubicBezTo>
                  <a:pt x="7346" y="15556"/>
                  <a:pt x="7299" y="15484"/>
                  <a:pt x="7227" y="15460"/>
                </a:cubicBezTo>
                <a:cubicBezTo>
                  <a:pt x="7219" y="15459"/>
                  <a:pt x="7210" y="15459"/>
                  <a:pt x="7202" y="15459"/>
                </a:cubicBezTo>
                <a:close/>
                <a:moveTo>
                  <a:pt x="6787" y="16515"/>
                </a:moveTo>
                <a:cubicBezTo>
                  <a:pt x="6737" y="16515"/>
                  <a:pt x="6688" y="16539"/>
                  <a:pt x="6656" y="16580"/>
                </a:cubicBezTo>
                <a:cubicBezTo>
                  <a:pt x="6572" y="16734"/>
                  <a:pt x="6465" y="16877"/>
                  <a:pt x="6346" y="17020"/>
                </a:cubicBezTo>
                <a:cubicBezTo>
                  <a:pt x="6287" y="17080"/>
                  <a:pt x="6298" y="17163"/>
                  <a:pt x="6358" y="17223"/>
                </a:cubicBezTo>
                <a:cubicBezTo>
                  <a:pt x="6382" y="17246"/>
                  <a:pt x="6417" y="17258"/>
                  <a:pt x="6453" y="17258"/>
                </a:cubicBezTo>
                <a:cubicBezTo>
                  <a:pt x="6489" y="17258"/>
                  <a:pt x="6525" y="17235"/>
                  <a:pt x="6548" y="17211"/>
                </a:cubicBezTo>
                <a:cubicBezTo>
                  <a:pt x="6679" y="17056"/>
                  <a:pt x="6798" y="16901"/>
                  <a:pt x="6906" y="16734"/>
                </a:cubicBezTo>
                <a:cubicBezTo>
                  <a:pt x="6941" y="16663"/>
                  <a:pt x="6918" y="16580"/>
                  <a:pt x="6858" y="16532"/>
                </a:cubicBezTo>
                <a:cubicBezTo>
                  <a:pt x="6835" y="16521"/>
                  <a:pt x="6811" y="16515"/>
                  <a:pt x="6787" y="16515"/>
                </a:cubicBezTo>
                <a:close/>
                <a:moveTo>
                  <a:pt x="156" y="17331"/>
                </a:moveTo>
                <a:cubicBezTo>
                  <a:pt x="120" y="17331"/>
                  <a:pt x="85" y="17346"/>
                  <a:pt x="60" y="17377"/>
                </a:cubicBezTo>
                <a:cubicBezTo>
                  <a:pt x="0" y="17437"/>
                  <a:pt x="12" y="17532"/>
                  <a:pt x="71" y="17580"/>
                </a:cubicBezTo>
                <a:cubicBezTo>
                  <a:pt x="214" y="17699"/>
                  <a:pt x="381" y="17806"/>
                  <a:pt x="560" y="17913"/>
                </a:cubicBezTo>
                <a:cubicBezTo>
                  <a:pt x="583" y="17925"/>
                  <a:pt x="607" y="17937"/>
                  <a:pt x="631" y="17937"/>
                </a:cubicBezTo>
                <a:cubicBezTo>
                  <a:pt x="679" y="17937"/>
                  <a:pt x="726" y="17901"/>
                  <a:pt x="762" y="17854"/>
                </a:cubicBezTo>
                <a:cubicBezTo>
                  <a:pt x="798" y="17782"/>
                  <a:pt x="774" y="17699"/>
                  <a:pt x="702" y="17663"/>
                </a:cubicBezTo>
                <a:cubicBezTo>
                  <a:pt x="524" y="17568"/>
                  <a:pt x="381" y="17473"/>
                  <a:pt x="250" y="17365"/>
                </a:cubicBezTo>
                <a:cubicBezTo>
                  <a:pt x="222" y="17343"/>
                  <a:pt x="189" y="17331"/>
                  <a:pt x="156" y="17331"/>
                </a:cubicBezTo>
                <a:close/>
                <a:moveTo>
                  <a:pt x="6036" y="17360"/>
                </a:moveTo>
                <a:cubicBezTo>
                  <a:pt x="6007" y="17360"/>
                  <a:pt x="5978" y="17369"/>
                  <a:pt x="5953" y="17389"/>
                </a:cubicBezTo>
                <a:cubicBezTo>
                  <a:pt x="5810" y="17496"/>
                  <a:pt x="5655" y="17604"/>
                  <a:pt x="5489" y="17687"/>
                </a:cubicBezTo>
                <a:cubicBezTo>
                  <a:pt x="5429" y="17723"/>
                  <a:pt x="5405" y="17818"/>
                  <a:pt x="5441" y="17889"/>
                </a:cubicBezTo>
                <a:cubicBezTo>
                  <a:pt x="5465" y="17925"/>
                  <a:pt x="5513" y="17961"/>
                  <a:pt x="5560" y="17961"/>
                </a:cubicBezTo>
                <a:cubicBezTo>
                  <a:pt x="5584" y="17961"/>
                  <a:pt x="5608" y="17949"/>
                  <a:pt x="5632" y="17937"/>
                </a:cubicBezTo>
                <a:cubicBezTo>
                  <a:pt x="5810" y="17842"/>
                  <a:pt x="5977" y="17735"/>
                  <a:pt x="6120" y="17616"/>
                </a:cubicBezTo>
                <a:cubicBezTo>
                  <a:pt x="6191" y="17568"/>
                  <a:pt x="6191" y="17473"/>
                  <a:pt x="6144" y="17413"/>
                </a:cubicBezTo>
                <a:cubicBezTo>
                  <a:pt x="6116" y="17378"/>
                  <a:pt x="6076" y="17360"/>
                  <a:pt x="6036" y="17360"/>
                </a:cubicBezTo>
                <a:close/>
                <a:moveTo>
                  <a:pt x="1157" y="17882"/>
                </a:moveTo>
                <a:cubicBezTo>
                  <a:pt x="1099" y="17882"/>
                  <a:pt x="1043" y="17916"/>
                  <a:pt x="1024" y="17973"/>
                </a:cubicBezTo>
                <a:cubicBezTo>
                  <a:pt x="988" y="18044"/>
                  <a:pt x="1024" y="18127"/>
                  <a:pt x="1095" y="18151"/>
                </a:cubicBezTo>
                <a:cubicBezTo>
                  <a:pt x="1274" y="18223"/>
                  <a:pt x="1464" y="18282"/>
                  <a:pt x="1655" y="18330"/>
                </a:cubicBezTo>
                <a:lnTo>
                  <a:pt x="1691" y="18330"/>
                </a:lnTo>
                <a:cubicBezTo>
                  <a:pt x="1762" y="18330"/>
                  <a:pt x="1810" y="18294"/>
                  <a:pt x="1834" y="18223"/>
                </a:cubicBezTo>
                <a:cubicBezTo>
                  <a:pt x="1857" y="18151"/>
                  <a:pt x="1810" y="18068"/>
                  <a:pt x="1726" y="18056"/>
                </a:cubicBezTo>
                <a:cubicBezTo>
                  <a:pt x="1548" y="18008"/>
                  <a:pt x="1369" y="17949"/>
                  <a:pt x="1203" y="17889"/>
                </a:cubicBezTo>
                <a:cubicBezTo>
                  <a:pt x="1188" y="17884"/>
                  <a:pt x="1172" y="17882"/>
                  <a:pt x="1157" y="17882"/>
                </a:cubicBezTo>
                <a:close/>
                <a:moveTo>
                  <a:pt x="5058" y="17911"/>
                </a:moveTo>
                <a:cubicBezTo>
                  <a:pt x="5039" y="17911"/>
                  <a:pt x="5019" y="17916"/>
                  <a:pt x="5001" y="17925"/>
                </a:cubicBezTo>
                <a:cubicBezTo>
                  <a:pt x="4834" y="17985"/>
                  <a:pt x="4655" y="18044"/>
                  <a:pt x="4477" y="18080"/>
                </a:cubicBezTo>
                <a:cubicBezTo>
                  <a:pt x="4393" y="18104"/>
                  <a:pt x="4346" y="18175"/>
                  <a:pt x="4370" y="18258"/>
                </a:cubicBezTo>
                <a:cubicBezTo>
                  <a:pt x="4382" y="18318"/>
                  <a:pt x="4441" y="18366"/>
                  <a:pt x="4512" y="18366"/>
                </a:cubicBezTo>
                <a:cubicBezTo>
                  <a:pt x="4512" y="18366"/>
                  <a:pt x="4524" y="18366"/>
                  <a:pt x="4536" y="18354"/>
                </a:cubicBezTo>
                <a:cubicBezTo>
                  <a:pt x="4739" y="18318"/>
                  <a:pt x="4917" y="18258"/>
                  <a:pt x="5096" y="18187"/>
                </a:cubicBezTo>
                <a:cubicBezTo>
                  <a:pt x="5167" y="18163"/>
                  <a:pt x="5215" y="18080"/>
                  <a:pt x="5179" y="18008"/>
                </a:cubicBezTo>
                <a:cubicBezTo>
                  <a:pt x="5162" y="17947"/>
                  <a:pt x="5112" y="17911"/>
                  <a:pt x="5058" y="17911"/>
                </a:cubicBezTo>
                <a:close/>
                <a:moveTo>
                  <a:pt x="2249" y="18161"/>
                </a:moveTo>
                <a:cubicBezTo>
                  <a:pt x="2177" y="18161"/>
                  <a:pt x="2118" y="18207"/>
                  <a:pt x="2107" y="18282"/>
                </a:cubicBezTo>
                <a:cubicBezTo>
                  <a:pt x="2096" y="18354"/>
                  <a:pt x="2155" y="18437"/>
                  <a:pt x="2226" y="18449"/>
                </a:cubicBezTo>
                <a:cubicBezTo>
                  <a:pt x="2417" y="18473"/>
                  <a:pt x="2607" y="18497"/>
                  <a:pt x="2810" y="18508"/>
                </a:cubicBezTo>
                <a:cubicBezTo>
                  <a:pt x="2893" y="18508"/>
                  <a:pt x="2953" y="18449"/>
                  <a:pt x="2953" y="18366"/>
                </a:cubicBezTo>
                <a:cubicBezTo>
                  <a:pt x="2965" y="18294"/>
                  <a:pt x="2905" y="18223"/>
                  <a:pt x="2822" y="18223"/>
                </a:cubicBezTo>
                <a:cubicBezTo>
                  <a:pt x="2643" y="18211"/>
                  <a:pt x="2453" y="18187"/>
                  <a:pt x="2274" y="18163"/>
                </a:cubicBezTo>
                <a:cubicBezTo>
                  <a:pt x="2266" y="18162"/>
                  <a:pt x="2257" y="18161"/>
                  <a:pt x="2249" y="18161"/>
                </a:cubicBezTo>
                <a:close/>
                <a:moveTo>
                  <a:pt x="3948" y="18185"/>
                </a:moveTo>
                <a:cubicBezTo>
                  <a:pt x="3941" y="18185"/>
                  <a:pt x="3935" y="18186"/>
                  <a:pt x="3929" y="18187"/>
                </a:cubicBezTo>
                <a:cubicBezTo>
                  <a:pt x="3750" y="18211"/>
                  <a:pt x="3560" y="18223"/>
                  <a:pt x="3381" y="18235"/>
                </a:cubicBezTo>
                <a:cubicBezTo>
                  <a:pt x="3298" y="18235"/>
                  <a:pt x="3239" y="18294"/>
                  <a:pt x="3239" y="18378"/>
                </a:cubicBezTo>
                <a:cubicBezTo>
                  <a:pt x="3239" y="18449"/>
                  <a:pt x="3310" y="18508"/>
                  <a:pt x="3381" y="18508"/>
                </a:cubicBezTo>
                <a:cubicBezTo>
                  <a:pt x="3584" y="18508"/>
                  <a:pt x="3774" y="18497"/>
                  <a:pt x="3965" y="18461"/>
                </a:cubicBezTo>
                <a:cubicBezTo>
                  <a:pt x="4048" y="18461"/>
                  <a:pt x="4096" y="18389"/>
                  <a:pt x="4084" y="18306"/>
                </a:cubicBezTo>
                <a:cubicBezTo>
                  <a:pt x="4073" y="18241"/>
                  <a:pt x="4012" y="18185"/>
                  <a:pt x="3948" y="1818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1427161" y="2138233"/>
            <a:ext cx="5806000" cy="249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066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427167" y="4538397"/>
            <a:ext cx="6038400" cy="552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1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1176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 rot="990146">
            <a:off x="11502684" y="3368167"/>
            <a:ext cx="653667" cy="1625735"/>
          </a:xfrm>
          <a:custGeom>
            <a:avLst/>
            <a:gdLst/>
            <a:ahLst/>
            <a:cxnLst/>
            <a:rect l="l" t="t" r="r" b="b"/>
            <a:pathLst>
              <a:path w="7442" h="18509" extrusionOk="0">
                <a:moveTo>
                  <a:pt x="1351" y="1"/>
                </a:moveTo>
                <a:cubicBezTo>
                  <a:pt x="1035" y="1"/>
                  <a:pt x="833" y="126"/>
                  <a:pt x="833" y="137"/>
                </a:cubicBezTo>
                <a:cubicBezTo>
                  <a:pt x="762" y="173"/>
                  <a:pt x="738" y="256"/>
                  <a:pt x="786" y="328"/>
                </a:cubicBezTo>
                <a:cubicBezTo>
                  <a:pt x="810" y="375"/>
                  <a:pt x="857" y="399"/>
                  <a:pt x="905" y="399"/>
                </a:cubicBezTo>
                <a:cubicBezTo>
                  <a:pt x="929" y="399"/>
                  <a:pt x="953" y="387"/>
                  <a:pt x="976" y="375"/>
                </a:cubicBezTo>
                <a:cubicBezTo>
                  <a:pt x="976" y="375"/>
                  <a:pt x="1131" y="289"/>
                  <a:pt x="1361" y="289"/>
                </a:cubicBezTo>
                <a:cubicBezTo>
                  <a:pt x="1387" y="289"/>
                  <a:pt x="1413" y="290"/>
                  <a:pt x="1441" y="292"/>
                </a:cubicBezTo>
                <a:cubicBezTo>
                  <a:pt x="1448" y="293"/>
                  <a:pt x="1455" y="293"/>
                  <a:pt x="1462" y="293"/>
                </a:cubicBezTo>
                <a:cubicBezTo>
                  <a:pt x="1534" y="293"/>
                  <a:pt x="1585" y="237"/>
                  <a:pt x="1595" y="161"/>
                </a:cubicBezTo>
                <a:cubicBezTo>
                  <a:pt x="1607" y="90"/>
                  <a:pt x="1548" y="18"/>
                  <a:pt x="1464" y="6"/>
                </a:cubicBezTo>
                <a:cubicBezTo>
                  <a:pt x="1425" y="3"/>
                  <a:pt x="1387" y="1"/>
                  <a:pt x="1351" y="1"/>
                </a:cubicBezTo>
                <a:close/>
                <a:moveTo>
                  <a:pt x="1982" y="184"/>
                </a:moveTo>
                <a:cubicBezTo>
                  <a:pt x="1935" y="184"/>
                  <a:pt x="1892" y="210"/>
                  <a:pt x="1869" y="256"/>
                </a:cubicBezTo>
                <a:cubicBezTo>
                  <a:pt x="1834" y="328"/>
                  <a:pt x="1857" y="411"/>
                  <a:pt x="1917" y="447"/>
                </a:cubicBezTo>
                <a:cubicBezTo>
                  <a:pt x="2060" y="530"/>
                  <a:pt x="2203" y="637"/>
                  <a:pt x="2334" y="780"/>
                </a:cubicBezTo>
                <a:cubicBezTo>
                  <a:pt x="2357" y="804"/>
                  <a:pt x="2405" y="816"/>
                  <a:pt x="2441" y="816"/>
                </a:cubicBezTo>
                <a:cubicBezTo>
                  <a:pt x="2477" y="816"/>
                  <a:pt x="2512" y="804"/>
                  <a:pt x="2536" y="780"/>
                </a:cubicBezTo>
                <a:cubicBezTo>
                  <a:pt x="2596" y="721"/>
                  <a:pt x="2596" y="625"/>
                  <a:pt x="2536" y="578"/>
                </a:cubicBezTo>
                <a:cubicBezTo>
                  <a:pt x="2381" y="423"/>
                  <a:pt x="2226" y="292"/>
                  <a:pt x="2060" y="209"/>
                </a:cubicBezTo>
                <a:cubicBezTo>
                  <a:pt x="2034" y="192"/>
                  <a:pt x="2008" y="184"/>
                  <a:pt x="1982" y="184"/>
                </a:cubicBezTo>
                <a:close/>
                <a:moveTo>
                  <a:pt x="2796" y="969"/>
                </a:moveTo>
                <a:cubicBezTo>
                  <a:pt x="2769" y="969"/>
                  <a:pt x="2741" y="977"/>
                  <a:pt x="2715" y="994"/>
                </a:cubicBezTo>
                <a:cubicBezTo>
                  <a:pt x="2655" y="1042"/>
                  <a:pt x="2643" y="1125"/>
                  <a:pt x="2679" y="1197"/>
                </a:cubicBezTo>
                <a:cubicBezTo>
                  <a:pt x="2786" y="1340"/>
                  <a:pt x="2881" y="1494"/>
                  <a:pt x="2977" y="1661"/>
                </a:cubicBezTo>
                <a:cubicBezTo>
                  <a:pt x="3000" y="1709"/>
                  <a:pt x="3048" y="1733"/>
                  <a:pt x="3108" y="1733"/>
                </a:cubicBezTo>
                <a:cubicBezTo>
                  <a:pt x="3119" y="1733"/>
                  <a:pt x="3155" y="1733"/>
                  <a:pt x="3167" y="1721"/>
                </a:cubicBezTo>
                <a:cubicBezTo>
                  <a:pt x="3239" y="1673"/>
                  <a:pt x="3262" y="1590"/>
                  <a:pt x="3227" y="1518"/>
                </a:cubicBezTo>
                <a:cubicBezTo>
                  <a:pt x="3119" y="1340"/>
                  <a:pt x="3024" y="1173"/>
                  <a:pt x="2917" y="1030"/>
                </a:cubicBezTo>
                <a:cubicBezTo>
                  <a:pt x="2887" y="992"/>
                  <a:pt x="2842" y="969"/>
                  <a:pt x="2796" y="969"/>
                </a:cubicBezTo>
                <a:close/>
                <a:moveTo>
                  <a:pt x="3313" y="1969"/>
                </a:moveTo>
                <a:cubicBezTo>
                  <a:pt x="3304" y="1969"/>
                  <a:pt x="3295" y="1969"/>
                  <a:pt x="3286" y="1971"/>
                </a:cubicBezTo>
                <a:cubicBezTo>
                  <a:pt x="3215" y="1995"/>
                  <a:pt x="3167" y="2078"/>
                  <a:pt x="3191" y="2149"/>
                </a:cubicBezTo>
                <a:cubicBezTo>
                  <a:pt x="3239" y="2316"/>
                  <a:pt x="3262" y="2495"/>
                  <a:pt x="3274" y="2685"/>
                </a:cubicBezTo>
                <a:cubicBezTo>
                  <a:pt x="3286" y="2757"/>
                  <a:pt x="3346" y="2816"/>
                  <a:pt x="3417" y="2816"/>
                </a:cubicBezTo>
                <a:lnTo>
                  <a:pt x="3429" y="2816"/>
                </a:lnTo>
                <a:cubicBezTo>
                  <a:pt x="3500" y="2804"/>
                  <a:pt x="3560" y="2745"/>
                  <a:pt x="3560" y="2661"/>
                </a:cubicBezTo>
                <a:cubicBezTo>
                  <a:pt x="3548" y="2459"/>
                  <a:pt x="3512" y="2256"/>
                  <a:pt x="3465" y="2078"/>
                </a:cubicBezTo>
                <a:cubicBezTo>
                  <a:pt x="3444" y="2005"/>
                  <a:pt x="3377" y="1969"/>
                  <a:pt x="3313" y="1969"/>
                </a:cubicBezTo>
                <a:close/>
                <a:moveTo>
                  <a:pt x="3399" y="3100"/>
                </a:moveTo>
                <a:cubicBezTo>
                  <a:pt x="3334" y="3100"/>
                  <a:pt x="3273" y="3156"/>
                  <a:pt x="3262" y="3221"/>
                </a:cubicBezTo>
                <a:cubicBezTo>
                  <a:pt x="3239" y="3399"/>
                  <a:pt x="3203" y="3578"/>
                  <a:pt x="3155" y="3757"/>
                </a:cubicBezTo>
                <a:cubicBezTo>
                  <a:pt x="3131" y="3840"/>
                  <a:pt x="3167" y="3911"/>
                  <a:pt x="3250" y="3935"/>
                </a:cubicBezTo>
                <a:lnTo>
                  <a:pt x="3286" y="3935"/>
                </a:lnTo>
                <a:cubicBezTo>
                  <a:pt x="3346" y="3935"/>
                  <a:pt x="3405" y="3900"/>
                  <a:pt x="3429" y="3840"/>
                </a:cubicBezTo>
                <a:cubicBezTo>
                  <a:pt x="3477" y="3638"/>
                  <a:pt x="3512" y="3447"/>
                  <a:pt x="3536" y="3257"/>
                </a:cubicBezTo>
                <a:cubicBezTo>
                  <a:pt x="3548" y="3185"/>
                  <a:pt x="3489" y="3114"/>
                  <a:pt x="3417" y="3102"/>
                </a:cubicBezTo>
                <a:cubicBezTo>
                  <a:pt x="3411" y="3101"/>
                  <a:pt x="3405" y="3100"/>
                  <a:pt x="3399" y="3100"/>
                </a:cubicBezTo>
                <a:close/>
                <a:moveTo>
                  <a:pt x="1953" y="4495"/>
                </a:moveTo>
                <a:cubicBezTo>
                  <a:pt x="1762" y="4495"/>
                  <a:pt x="1584" y="4519"/>
                  <a:pt x="1429" y="4566"/>
                </a:cubicBezTo>
                <a:cubicBezTo>
                  <a:pt x="1357" y="4590"/>
                  <a:pt x="1322" y="4673"/>
                  <a:pt x="1334" y="4745"/>
                </a:cubicBezTo>
                <a:cubicBezTo>
                  <a:pt x="1357" y="4804"/>
                  <a:pt x="1417" y="4852"/>
                  <a:pt x="1476" y="4852"/>
                </a:cubicBezTo>
                <a:cubicBezTo>
                  <a:pt x="1488" y="4852"/>
                  <a:pt x="1500" y="4840"/>
                  <a:pt x="1512" y="4840"/>
                </a:cubicBezTo>
                <a:cubicBezTo>
                  <a:pt x="1643" y="4804"/>
                  <a:pt x="1798" y="4781"/>
                  <a:pt x="1953" y="4781"/>
                </a:cubicBezTo>
                <a:lnTo>
                  <a:pt x="2036" y="4781"/>
                </a:lnTo>
                <a:cubicBezTo>
                  <a:pt x="2041" y="4781"/>
                  <a:pt x="2047" y="4782"/>
                  <a:pt x="2052" y="4782"/>
                </a:cubicBezTo>
                <a:cubicBezTo>
                  <a:pt x="2118" y="4782"/>
                  <a:pt x="2179" y="4716"/>
                  <a:pt x="2179" y="4650"/>
                </a:cubicBezTo>
                <a:cubicBezTo>
                  <a:pt x="2179" y="4566"/>
                  <a:pt x="2119" y="4495"/>
                  <a:pt x="2036" y="4495"/>
                </a:cubicBezTo>
                <a:close/>
                <a:moveTo>
                  <a:pt x="3109" y="4190"/>
                </a:moveTo>
                <a:cubicBezTo>
                  <a:pt x="3051" y="4190"/>
                  <a:pt x="2993" y="4224"/>
                  <a:pt x="2965" y="4281"/>
                </a:cubicBezTo>
                <a:cubicBezTo>
                  <a:pt x="2917" y="4400"/>
                  <a:pt x="2858" y="4519"/>
                  <a:pt x="2798" y="4626"/>
                </a:cubicBezTo>
                <a:cubicBezTo>
                  <a:pt x="2750" y="4614"/>
                  <a:pt x="2691" y="4602"/>
                  <a:pt x="2631" y="4578"/>
                </a:cubicBezTo>
                <a:cubicBezTo>
                  <a:pt x="2624" y="4577"/>
                  <a:pt x="2616" y="4576"/>
                  <a:pt x="2609" y="4576"/>
                </a:cubicBezTo>
                <a:cubicBezTo>
                  <a:pt x="2543" y="4576"/>
                  <a:pt x="2475" y="4621"/>
                  <a:pt x="2465" y="4685"/>
                </a:cubicBezTo>
                <a:cubicBezTo>
                  <a:pt x="2441" y="4769"/>
                  <a:pt x="2488" y="4840"/>
                  <a:pt x="2560" y="4864"/>
                </a:cubicBezTo>
                <a:cubicBezTo>
                  <a:pt x="2619" y="4876"/>
                  <a:pt x="2667" y="4888"/>
                  <a:pt x="2715" y="4900"/>
                </a:cubicBezTo>
                <a:cubicBezTo>
                  <a:pt x="2727" y="4923"/>
                  <a:pt x="2750" y="4947"/>
                  <a:pt x="2774" y="4959"/>
                </a:cubicBezTo>
                <a:cubicBezTo>
                  <a:pt x="2798" y="4977"/>
                  <a:pt x="2825" y="4986"/>
                  <a:pt x="2850" y="4986"/>
                </a:cubicBezTo>
                <a:cubicBezTo>
                  <a:pt x="2875" y="4986"/>
                  <a:pt x="2899" y="4977"/>
                  <a:pt x="2917" y="4959"/>
                </a:cubicBezTo>
                <a:cubicBezTo>
                  <a:pt x="2977" y="4983"/>
                  <a:pt x="3024" y="5007"/>
                  <a:pt x="3084" y="5031"/>
                </a:cubicBezTo>
                <a:cubicBezTo>
                  <a:pt x="3096" y="5031"/>
                  <a:pt x="3119" y="5043"/>
                  <a:pt x="3131" y="5043"/>
                </a:cubicBezTo>
                <a:cubicBezTo>
                  <a:pt x="3191" y="5043"/>
                  <a:pt x="3250" y="5007"/>
                  <a:pt x="3262" y="4947"/>
                </a:cubicBezTo>
                <a:cubicBezTo>
                  <a:pt x="3298" y="4876"/>
                  <a:pt x="3262" y="4793"/>
                  <a:pt x="3191" y="4769"/>
                </a:cubicBezTo>
                <a:lnTo>
                  <a:pt x="3072" y="4721"/>
                </a:lnTo>
                <a:cubicBezTo>
                  <a:pt x="3131" y="4614"/>
                  <a:pt x="3179" y="4495"/>
                  <a:pt x="3227" y="4388"/>
                </a:cubicBezTo>
                <a:cubicBezTo>
                  <a:pt x="3262" y="4316"/>
                  <a:pt x="3227" y="4233"/>
                  <a:pt x="3155" y="4197"/>
                </a:cubicBezTo>
                <a:cubicBezTo>
                  <a:pt x="3140" y="4192"/>
                  <a:pt x="3125" y="4190"/>
                  <a:pt x="3109" y="4190"/>
                </a:cubicBezTo>
                <a:close/>
                <a:moveTo>
                  <a:pt x="3647" y="5002"/>
                </a:moveTo>
                <a:cubicBezTo>
                  <a:pt x="3596" y="5002"/>
                  <a:pt x="3549" y="5029"/>
                  <a:pt x="3524" y="5078"/>
                </a:cubicBezTo>
                <a:cubicBezTo>
                  <a:pt x="3489" y="5150"/>
                  <a:pt x="3512" y="5233"/>
                  <a:pt x="3572" y="5269"/>
                </a:cubicBezTo>
                <a:cubicBezTo>
                  <a:pt x="3739" y="5352"/>
                  <a:pt x="3893" y="5459"/>
                  <a:pt x="4036" y="5566"/>
                </a:cubicBezTo>
                <a:cubicBezTo>
                  <a:pt x="4060" y="5590"/>
                  <a:pt x="4096" y="5590"/>
                  <a:pt x="4120" y="5590"/>
                </a:cubicBezTo>
                <a:cubicBezTo>
                  <a:pt x="4167" y="5590"/>
                  <a:pt x="4215" y="5578"/>
                  <a:pt x="4239" y="5531"/>
                </a:cubicBezTo>
                <a:cubicBezTo>
                  <a:pt x="4286" y="5471"/>
                  <a:pt x="4274" y="5388"/>
                  <a:pt x="4203" y="5340"/>
                </a:cubicBezTo>
                <a:cubicBezTo>
                  <a:pt x="4048" y="5221"/>
                  <a:pt x="3881" y="5114"/>
                  <a:pt x="3715" y="5019"/>
                </a:cubicBezTo>
                <a:cubicBezTo>
                  <a:pt x="3693" y="5008"/>
                  <a:pt x="3669" y="5002"/>
                  <a:pt x="3647" y="5002"/>
                </a:cubicBezTo>
                <a:close/>
                <a:moveTo>
                  <a:pt x="1014" y="4874"/>
                </a:moveTo>
                <a:cubicBezTo>
                  <a:pt x="968" y="4874"/>
                  <a:pt x="923" y="4898"/>
                  <a:pt x="893" y="4935"/>
                </a:cubicBezTo>
                <a:cubicBezTo>
                  <a:pt x="810" y="5066"/>
                  <a:pt x="774" y="5209"/>
                  <a:pt x="774" y="5376"/>
                </a:cubicBezTo>
                <a:cubicBezTo>
                  <a:pt x="774" y="5447"/>
                  <a:pt x="786" y="5519"/>
                  <a:pt x="798" y="5590"/>
                </a:cubicBezTo>
                <a:cubicBezTo>
                  <a:pt x="810" y="5662"/>
                  <a:pt x="869" y="5709"/>
                  <a:pt x="941" y="5709"/>
                </a:cubicBezTo>
                <a:lnTo>
                  <a:pt x="964" y="5709"/>
                </a:lnTo>
                <a:cubicBezTo>
                  <a:pt x="1048" y="5685"/>
                  <a:pt x="1095" y="5614"/>
                  <a:pt x="1072" y="5531"/>
                </a:cubicBezTo>
                <a:cubicBezTo>
                  <a:pt x="1060" y="5483"/>
                  <a:pt x="1060" y="5424"/>
                  <a:pt x="1060" y="5376"/>
                </a:cubicBezTo>
                <a:cubicBezTo>
                  <a:pt x="1060" y="5269"/>
                  <a:pt x="1083" y="5174"/>
                  <a:pt x="1131" y="5102"/>
                </a:cubicBezTo>
                <a:cubicBezTo>
                  <a:pt x="1179" y="5031"/>
                  <a:pt x="1155" y="4947"/>
                  <a:pt x="1095" y="4900"/>
                </a:cubicBezTo>
                <a:cubicBezTo>
                  <a:pt x="1069" y="4882"/>
                  <a:pt x="1041" y="4874"/>
                  <a:pt x="1014" y="4874"/>
                </a:cubicBezTo>
                <a:close/>
                <a:moveTo>
                  <a:pt x="2537" y="5180"/>
                </a:moveTo>
                <a:cubicBezTo>
                  <a:pt x="2496" y="5180"/>
                  <a:pt x="2457" y="5198"/>
                  <a:pt x="2429" y="5233"/>
                </a:cubicBezTo>
                <a:cubicBezTo>
                  <a:pt x="2310" y="5388"/>
                  <a:pt x="2191" y="5531"/>
                  <a:pt x="2072" y="5650"/>
                </a:cubicBezTo>
                <a:cubicBezTo>
                  <a:pt x="2012" y="5697"/>
                  <a:pt x="2012" y="5793"/>
                  <a:pt x="2060" y="5852"/>
                </a:cubicBezTo>
                <a:cubicBezTo>
                  <a:pt x="2096" y="5876"/>
                  <a:pt x="2131" y="5888"/>
                  <a:pt x="2167" y="5888"/>
                </a:cubicBezTo>
                <a:cubicBezTo>
                  <a:pt x="2203" y="5888"/>
                  <a:pt x="2238" y="5876"/>
                  <a:pt x="2262" y="5852"/>
                </a:cubicBezTo>
                <a:cubicBezTo>
                  <a:pt x="2405" y="5721"/>
                  <a:pt x="2524" y="5566"/>
                  <a:pt x="2655" y="5400"/>
                </a:cubicBezTo>
                <a:cubicBezTo>
                  <a:pt x="2703" y="5340"/>
                  <a:pt x="2691" y="5245"/>
                  <a:pt x="2619" y="5209"/>
                </a:cubicBezTo>
                <a:cubicBezTo>
                  <a:pt x="2595" y="5189"/>
                  <a:pt x="2566" y="5180"/>
                  <a:pt x="2537" y="5180"/>
                </a:cubicBezTo>
                <a:close/>
                <a:moveTo>
                  <a:pt x="1179" y="5927"/>
                </a:moveTo>
                <a:cubicBezTo>
                  <a:pt x="1143" y="5927"/>
                  <a:pt x="1107" y="5941"/>
                  <a:pt x="1083" y="5971"/>
                </a:cubicBezTo>
                <a:cubicBezTo>
                  <a:pt x="1024" y="6031"/>
                  <a:pt x="1024" y="6126"/>
                  <a:pt x="1083" y="6174"/>
                </a:cubicBezTo>
                <a:cubicBezTo>
                  <a:pt x="1179" y="6257"/>
                  <a:pt x="1298" y="6305"/>
                  <a:pt x="1417" y="6305"/>
                </a:cubicBezTo>
                <a:cubicBezTo>
                  <a:pt x="1536" y="6305"/>
                  <a:pt x="1655" y="6269"/>
                  <a:pt x="1774" y="6209"/>
                </a:cubicBezTo>
                <a:cubicBezTo>
                  <a:pt x="1845" y="6186"/>
                  <a:pt x="1869" y="6090"/>
                  <a:pt x="1845" y="6019"/>
                </a:cubicBezTo>
                <a:cubicBezTo>
                  <a:pt x="1821" y="5970"/>
                  <a:pt x="1768" y="5943"/>
                  <a:pt x="1718" y="5943"/>
                </a:cubicBezTo>
                <a:cubicBezTo>
                  <a:pt x="1695" y="5943"/>
                  <a:pt x="1673" y="5948"/>
                  <a:pt x="1655" y="5959"/>
                </a:cubicBezTo>
                <a:cubicBezTo>
                  <a:pt x="1568" y="6003"/>
                  <a:pt x="1491" y="6023"/>
                  <a:pt x="1426" y="6023"/>
                </a:cubicBezTo>
                <a:cubicBezTo>
                  <a:pt x="1365" y="6023"/>
                  <a:pt x="1314" y="6006"/>
                  <a:pt x="1274" y="5971"/>
                </a:cubicBezTo>
                <a:cubicBezTo>
                  <a:pt x="1250" y="5941"/>
                  <a:pt x="1214" y="5927"/>
                  <a:pt x="1179" y="5927"/>
                </a:cubicBezTo>
                <a:close/>
                <a:moveTo>
                  <a:pt x="4573" y="5670"/>
                </a:moveTo>
                <a:cubicBezTo>
                  <a:pt x="4532" y="5670"/>
                  <a:pt x="4491" y="5688"/>
                  <a:pt x="4465" y="5721"/>
                </a:cubicBezTo>
                <a:cubicBezTo>
                  <a:pt x="4405" y="5781"/>
                  <a:pt x="4417" y="5864"/>
                  <a:pt x="4477" y="5924"/>
                </a:cubicBezTo>
                <a:cubicBezTo>
                  <a:pt x="4608" y="6043"/>
                  <a:pt x="4739" y="6174"/>
                  <a:pt x="4870" y="6305"/>
                </a:cubicBezTo>
                <a:cubicBezTo>
                  <a:pt x="4893" y="6340"/>
                  <a:pt x="4929" y="6352"/>
                  <a:pt x="4965" y="6352"/>
                </a:cubicBezTo>
                <a:cubicBezTo>
                  <a:pt x="5001" y="6352"/>
                  <a:pt x="5036" y="6340"/>
                  <a:pt x="5060" y="6317"/>
                </a:cubicBezTo>
                <a:cubicBezTo>
                  <a:pt x="5120" y="6269"/>
                  <a:pt x="5132" y="6174"/>
                  <a:pt x="5072" y="6114"/>
                </a:cubicBezTo>
                <a:cubicBezTo>
                  <a:pt x="4941" y="5971"/>
                  <a:pt x="4798" y="5840"/>
                  <a:pt x="4667" y="5709"/>
                </a:cubicBezTo>
                <a:cubicBezTo>
                  <a:pt x="4640" y="5682"/>
                  <a:pt x="4606" y="5670"/>
                  <a:pt x="4573" y="5670"/>
                </a:cubicBezTo>
                <a:close/>
                <a:moveTo>
                  <a:pt x="5330" y="6502"/>
                </a:moveTo>
                <a:cubicBezTo>
                  <a:pt x="5302" y="6502"/>
                  <a:pt x="5274" y="6512"/>
                  <a:pt x="5251" y="6531"/>
                </a:cubicBezTo>
                <a:cubicBezTo>
                  <a:pt x="5179" y="6578"/>
                  <a:pt x="5167" y="6674"/>
                  <a:pt x="5215" y="6733"/>
                </a:cubicBezTo>
                <a:cubicBezTo>
                  <a:pt x="5334" y="6876"/>
                  <a:pt x="5441" y="7031"/>
                  <a:pt x="5536" y="7186"/>
                </a:cubicBezTo>
                <a:cubicBezTo>
                  <a:pt x="5560" y="7233"/>
                  <a:pt x="5608" y="7257"/>
                  <a:pt x="5655" y="7257"/>
                </a:cubicBezTo>
                <a:cubicBezTo>
                  <a:pt x="5679" y="7257"/>
                  <a:pt x="5703" y="7245"/>
                  <a:pt x="5739" y="7233"/>
                </a:cubicBezTo>
                <a:cubicBezTo>
                  <a:pt x="5798" y="7186"/>
                  <a:pt x="5822" y="7102"/>
                  <a:pt x="5775" y="7043"/>
                </a:cubicBezTo>
                <a:cubicBezTo>
                  <a:pt x="5667" y="6876"/>
                  <a:pt x="5560" y="6709"/>
                  <a:pt x="5441" y="6567"/>
                </a:cubicBezTo>
                <a:cubicBezTo>
                  <a:pt x="5413" y="6524"/>
                  <a:pt x="5371" y="6502"/>
                  <a:pt x="5330" y="6502"/>
                </a:cubicBezTo>
                <a:close/>
                <a:moveTo>
                  <a:pt x="5945" y="7461"/>
                </a:moveTo>
                <a:cubicBezTo>
                  <a:pt x="5923" y="7461"/>
                  <a:pt x="5901" y="7468"/>
                  <a:pt x="5882" y="7483"/>
                </a:cubicBezTo>
                <a:cubicBezTo>
                  <a:pt x="5810" y="7519"/>
                  <a:pt x="5786" y="7602"/>
                  <a:pt x="5822" y="7674"/>
                </a:cubicBezTo>
                <a:lnTo>
                  <a:pt x="5894" y="7805"/>
                </a:lnTo>
                <a:cubicBezTo>
                  <a:pt x="5953" y="7924"/>
                  <a:pt x="6001" y="8043"/>
                  <a:pt x="6048" y="8174"/>
                </a:cubicBezTo>
                <a:cubicBezTo>
                  <a:pt x="6072" y="8222"/>
                  <a:pt x="6120" y="8257"/>
                  <a:pt x="6179" y="8257"/>
                </a:cubicBezTo>
                <a:cubicBezTo>
                  <a:pt x="6203" y="8257"/>
                  <a:pt x="6215" y="8257"/>
                  <a:pt x="6227" y="8245"/>
                </a:cubicBezTo>
                <a:cubicBezTo>
                  <a:pt x="6298" y="8222"/>
                  <a:pt x="6334" y="8138"/>
                  <a:pt x="6310" y="8067"/>
                </a:cubicBezTo>
                <a:cubicBezTo>
                  <a:pt x="6263" y="7936"/>
                  <a:pt x="6203" y="7805"/>
                  <a:pt x="6144" y="7674"/>
                </a:cubicBezTo>
                <a:lnTo>
                  <a:pt x="6072" y="7531"/>
                </a:lnTo>
                <a:cubicBezTo>
                  <a:pt x="6040" y="7491"/>
                  <a:pt x="5991" y="7461"/>
                  <a:pt x="5945" y="7461"/>
                </a:cubicBezTo>
                <a:close/>
                <a:moveTo>
                  <a:pt x="6329" y="8518"/>
                </a:moveTo>
                <a:cubicBezTo>
                  <a:pt x="6323" y="8518"/>
                  <a:pt x="6316" y="8518"/>
                  <a:pt x="6310" y="8519"/>
                </a:cubicBezTo>
                <a:cubicBezTo>
                  <a:pt x="6227" y="8543"/>
                  <a:pt x="6179" y="8614"/>
                  <a:pt x="6191" y="8686"/>
                </a:cubicBezTo>
                <a:cubicBezTo>
                  <a:pt x="6215" y="8829"/>
                  <a:pt x="6227" y="8984"/>
                  <a:pt x="6227" y="9114"/>
                </a:cubicBezTo>
                <a:cubicBezTo>
                  <a:pt x="6227" y="9150"/>
                  <a:pt x="6227" y="9186"/>
                  <a:pt x="6227" y="9222"/>
                </a:cubicBezTo>
                <a:cubicBezTo>
                  <a:pt x="6227" y="9305"/>
                  <a:pt x="6287" y="9365"/>
                  <a:pt x="6358" y="9376"/>
                </a:cubicBezTo>
                <a:lnTo>
                  <a:pt x="6370" y="9376"/>
                </a:lnTo>
                <a:cubicBezTo>
                  <a:pt x="6441" y="9376"/>
                  <a:pt x="6513" y="9317"/>
                  <a:pt x="6513" y="9234"/>
                </a:cubicBezTo>
                <a:cubicBezTo>
                  <a:pt x="6513" y="9198"/>
                  <a:pt x="6513" y="9150"/>
                  <a:pt x="6513" y="9114"/>
                </a:cubicBezTo>
                <a:cubicBezTo>
                  <a:pt x="6513" y="8960"/>
                  <a:pt x="6501" y="8793"/>
                  <a:pt x="6477" y="8638"/>
                </a:cubicBezTo>
                <a:cubicBezTo>
                  <a:pt x="6455" y="8573"/>
                  <a:pt x="6394" y="8518"/>
                  <a:pt x="6329" y="8518"/>
                </a:cubicBezTo>
                <a:close/>
                <a:moveTo>
                  <a:pt x="6273" y="9644"/>
                </a:moveTo>
                <a:cubicBezTo>
                  <a:pt x="6215" y="9644"/>
                  <a:pt x="6163" y="9687"/>
                  <a:pt x="6144" y="9746"/>
                </a:cubicBezTo>
                <a:cubicBezTo>
                  <a:pt x="6096" y="9912"/>
                  <a:pt x="6025" y="10079"/>
                  <a:pt x="5929" y="10246"/>
                </a:cubicBezTo>
                <a:cubicBezTo>
                  <a:pt x="5894" y="10317"/>
                  <a:pt x="5917" y="10400"/>
                  <a:pt x="5989" y="10436"/>
                </a:cubicBezTo>
                <a:cubicBezTo>
                  <a:pt x="6013" y="10448"/>
                  <a:pt x="6036" y="10448"/>
                  <a:pt x="6060" y="10448"/>
                </a:cubicBezTo>
                <a:cubicBezTo>
                  <a:pt x="6108" y="10448"/>
                  <a:pt x="6156" y="10424"/>
                  <a:pt x="6179" y="10377"/>
                </a:cubicBezTo>
                <a:cubicBezTo>
                  <a:pt x="6287" y="10198"/>
                  <a:pt x="6358" y="10019"/>
                  <a:pt x="6417" y="9829"/>
                </a:cubicBezTo>
                <a:cubicBezTo>
                  <a:pt x="6429" y="9757"/>
                  <a:pt x="6394" y="9674"/>
                  <a:pt x="6310" y="9650"/>
                </a:cubicBezTo>
                <a:cubicBezTo>
                  <a:pt x="6298" y="9646"/>
                  <a:pt x="6285" y="9644"/>
                  <a:pt x="6273" y="9644"/>
                </a:cubicBezTo>
                <a:close/>
                <a:moveTo>
                  <a:pt x="3679" y="10955"/>
                </a:moveTo>
                <a:cubicBezTo>
                  <a:pt x="3627" y="10955"/>
                  <a:pt x="3575" y="10957"/>
                  <a:pt x="3524" y="10960"/>
                </a:cubicBezTo>
                <a:cubicBezTo>
                  <a:pt x="3441" y="10960"/>
                  <a:pt x="3381" y="11031"/>
                  <a:pt x="3381" y="11115"/>
                </a:cubicBezTo>
                <a:cubicBezTo>
                  <a:pt x="3393" y="11186"/>
                  <a:pt x="3453" y="11246"/>
                  <a:pt x="3536" y="11246"/>
                </a:cubicBezTo>
                <a:cubicBezTo>
                  <a:pt x="3715" y="11246"/>
                  <a:pt x="3893" y="11246"/>
                  <a:pt x="4084" y="11269"/>
                </a:cubicBezTo>
                <a:lnTo>
                  <a:pt x="4096" y="11269"/>
                </a:lnTo>
                <a:cubicBezTo>
                  <a:pt x="4167" y="11269"/>
                  <a:pt x="4227" y="11210"/>
                  <a:pt x="4239" y="11139"/>
                </a:cubicBezTo>
                <a:cubicBezTo>
                  <a:pt x="4251" y="11055"/>
                  <a:pt x="4191" y="10984"/>
                  <a:pt x="4108" y="10984"/>
                </a:cubicBezTo>
                <a:cubicBezTo>
                  <a:pt x="3968" y="10966"/>
                  <a:pt x="3822" y="10955"/>
                  <a:pt x="3679" y="10955"/>
                </a:cubicBezTo>
                <a:close/>
                <a:moveTo>
                  <a:pt x="2963" y="11030"/>
                </a:moveTo>
                <a:cubicBezTo>
                  <a:pt x="2956" y="11030"/>
                  <a:pt x="2948" y="11030"/>
                  <a:pt x="2941" y="11031"/>
                </a:cubicBezTo>
                <a:cubicBezTo>
                  <a:pt x="2727" y="11079"/>
                  <a:pt x="2536" y="11139"/>
                  <a:pt x="2369" y="11210"/>
                </a:cubicBezTo>
                <a:cubicBezTo>
                  <a:pt x="2298" y="11246"/>
                  <a:pt x="2262" y="11329"/>
                  <a:pt x="2298" y="11400"/>
                </a:cubicBezTo>
                <a:cubicBezTo>
                  <a:pt x="2322" y="11460"/>
                  <a:pt x="2369" y="11484"/>
                  <a:pt x="2429" y="11484"/>
                </a:cubicBezTo>
                <a:cubicBezTo>
                  <a:pt x="2441" y="11484"/>
                  <a:pt x="2465" y="11484"/>
                  <a:pt x="2488" y="11472"/>
                </a:cubicBezTo>
                <a:cubicBezTo>
                  <a:pt x="2631" y="11400"/>
                  <a:pt x="2810" y="11353"/>
                  <a:pt x="2988" y="11305"/>
                </a:cubicBezTo>
                <a:cubicBezTo>
                  <a:pt x="3072" y="11293"/>
                  <a:pt x="3119" y="11222"/>
                  <a:pt x="3108" y="11139"/>
                </a:cubicBezTo>
                <a:cubicBezTo>
                  <a:pt x="3086" y="11074"/>
                  <a:pt x="3027" y="11030"/>
                  <a:pt x="2963" y="11030"/>
                </a:cubicBezTo>
                <a:close/>
                <a:moveTo>
                  <a:pt x="5739" y="10635"/>
                </a:moveTo>
                <a:cubicBezTo>
                  <a:pt x="5698" y="10635"/>
                  <a:pt x="5658" y="10653"/>
                  <a:pt x="5632" y="10686"/>
                </a:cubicBezTo>
                <a:cubicBezTo>
                  <a:pt x="5525" y="10829"/>
                  <a:pt x="5394" y="10960"/>
                  <a:pt x="5251" y="11079"/>
                </a:cubicBezTo>
                <a:cubicBezTo>
                  <a:pt x="5203" y="11127"/>
                  <a:pt x="5191" y="11198"/>
                  <a:pt x="5215" y="11246"/>
                </a:cubicBezTo>
                <a:cubicBezTo>
                  <a:pt x="5048" y="11186"/>
                  <a:pt x="4870" y="11127"/>
                  <a:pt x="4691" y="11079"/>
                </a:cubicBezTo>
                <a:cubicBezTo>
                  <a:pt x="4682" y="11078"/>
                  <a:pt x="4674" y="11077"/>
                  <a:pt x="4666" y="11077"/>
                </a:cubicBezTo>
                <a:cubicBezTo>
                  <a:pt x="4593" y="11077"/>
                  <a:pt x="4534" y="11122"/>
                  <a:pt x="4512" y="11186"/>
                </a:cubicBezTo>
                <a:cubicBezTo>
                  <a:pt x="4501" y="11258"/>
                  <a:pt x="4548" y="11341"/>
                  <a:pt x="4620" y="11353"/>
                </a:cubicBezTo>
                <a:cubicBezTo>
                  <a:pt x="4691" y="11377"/>
                  <a:pt x="4763" y="11389"/>
                  <a:pt x="4834" y="11412"/>
                </a:cubicBezTo>
                <a:cubicBezTo>
                  <a:pt x="4834" y="11412"/>
                  <a:pt x="4822" y="11424"/>
                  <a:pt x="4822" y="11424"/>
                </a:cubicBezTo>
                <a:cubicBezTo>
                  <a:pt x="4667" y="11520"/>
                  <a:pt x="4512" y="11615"/>
                  <a:pt x="4346" y="11710"/>
                </a:cubicBezTo>
                <a:cubicBezTo>
                  <a:pt x="4274" y="11746"/>
                  <a:pt x="4251" y="11829"/>
                  <a:pt x="4298" y="11901"/>
                </a:cubicBezTo>
                <a:cubicBezTo>
                  <a:pt x="4322" y="11948"/>
                  <a:pt x="4370" y="11972"/>
                  <a:pt x="4417" y="11972"/>
                </a:cubicBezTo>
                <a:cubicBezTo>
                  <a:pt x="4441" y="11972"/>
                  <a:pt x="4465" y="11972"/>
                  <a:pt x="4477" y="11960"/>
                </a:cubicBezTo>
                <a:cubicBezTo>
                  <a:pt x="4655" y="11865"/>
                  <a:pt x="4822" y="11770"/>
                  <a:pt x="4977" y="11650"/>
                </a:cubicBezTo>
                <a:cubicBezTo>
                  <a:pt x="5036" y="11615"/>
                  <a:pt x="5060" y="11543"/>
                  <a:pt x="5024" y="11484"/>
                </a:cubicBezTo>
                <a:lnTo>
                  <a:pt x="5024" y="11484"/>
                </a:lnTo>
                <a:cubicBezTo>
                  <a:pt x="5060" y="11496"/>
                  <a:pt x="5108" y="11508"/>
                  <a:pt x="5144" y="11520"/>
                </a:cubicBezTo>
                <a:cubicBezTo>
                  <a:pt x="5163" y="11529"/>
                  <a:pt x="5183" y="11534"/>
                  <a:pt x="5202" y="11534"/>
                </a:cubicBezTo>
                <a:cubicBezTo>
                  <a:pt x="5255" y="11534"/>
                  <a:pt x="5305" y="11500"/>
                  <a:pt x="5322" y="11448"/>
                </a:cubicBezTo>
                <a:cubicBezTo>
                  <a:pt x="5346" y="11400"/>
                  <a:pt x="5334" y="11365"/>
                  <a:pt x="5322" y="11329"/>
                </a:cubicBezTo>
                <a:lnTo>
                  <a:pt x="5322" y="11329"/>
                </a:lnTo>
                <a:cubicBezTo>
                  <a:pt x="5331" y="11332"/>
                  <a:pt x="5341" y="11333"/>
                  <a:pt x="5351" y="11333"/>
                </a:cubicBezTo>
                <a:cubicBezTo>
                  <a:pt x="5381" y="11333"/>
                  <a:pt x="5414" y="11320"/>
                  <a:pt x="5441" y="11293"/>
                </a:cubicBezTo>
                <a:cubicBezTo>
                  <a:pt x="5596" y="11162"/>
                  <a:pt x="5727" y="11019"/>
                  <a:pt x="5846" y="10865"/>
                </a:cubicBezTo>
                <a:cubicBezTo>
                  <a:pt x="5906" y="10817"/>
                  <a:pt x="5894" y="10722"/>
                  <a:pt x="5834" y="10674"/>
                </a:cubicBezTo>
                <a:cubicBezTo>
                  <a:pt x="5807" y="10647"/>
                  <a:pt x="5773" y="10635"/>
                  <a:pt x="5739" y="10635"/>
                </a:cubicBezTo>
                <a:close/>
                <a:moveTo>
                  <a:pt x="5697" y="11495"/>
                </a:moveTo>
                <a:cubicBezTo>
                  <a:pt x="5650" y="11495"/>
                  <a:pt x="5607" y="11521"/>
                  <a:pt x="5584" y="11567"/>
                </a:cubicBezTo>
                <a:cubicBezTo>
                  <a:pt x="5536" y="11639"/>
                  <a:pt x="5560" y="11722"/>
                  <a:pt x="5632" y="11758"/>
                </a:cubicBezTo>
                <a:cubicBezTo>
                  <a:pt x="5786" y="11853"/>
                  <a:pt x="5941" y="11960"/>
                  <a:pt x="6072" y="12079"/>
                </a:cubicBezTo>
                <a:cubicBezTo>
                  <a:pt x="6096" y="12103"/>
                  <a:pt x="6132" y="12115"/>
                  <a:pt x="6167" y="12115"/>
                </a:cubicBezTo>
                <a:cubicBezTo>
                  <a:pt x="6203" y="12115"/>
                  <a:pt x="6251" y="12091"/>
                  <a:pt x="6275" y="12055"/>
                </a:cubicBezTo>
                <a:cubicBezTo>
                  <a:pt x="6322" y="11996"/>
                  <a:pt x="6322" y="11912"/>
                  <a:pt x="6263" y="11853"/>
                </a:cubicBezTo>
                <a:cubicBezTo>
                  <a:pt x="6108" y="11734"/>
                  <a:pt x="5953" y="11615"/>
                  <a:pt x="5775" y="11520"/>
                </a:cubicBezTo>
                <a:cubicBezTo>
                  <a:pt x="5749" y="11503"/>
                  <a:pt x="5722" y="11495"/>
                  <a:pt x="5697" y="11495"/>
                </a:cubicBezTo>
                <a:close/>
                <a:moveTo>
                  <a:pt x="1960" y="11521"/>
                </a:moveTo>
                <a:cubicBezTo>
                  <a:pt x="1921" y="11521"/>
                  <a:pt x="1883" y="11536"/>
                  <a:pt x="1857" y="11567"/>
                </a:cubicBezTo>
                <a:cubicBezTo>
                  <a:pt x="1774" y="11662"/>
                  <a:pt x="1703" y="11758"/>
                  <a:pt x="1667" y="11865"/>
                </a:cubicBezTo>
                <a:cubicBezTo>
                  <a:pt x="1631" y="11948"/>
                  <a:pt x="1619" y="12020"/>
                  <a:pt x="1619" y="12091"/>
                </a:cubicBezTo>
                <a:cubicBezTo>
                  <a:pt x="1619" y="12139"/>
                  <a:pt x="1619" y="12186"/>
                  <a:pt x="1631" y="12222"/>
                </a:cubicBezTo>
                <a:cubicBezTo>
                  <a:pt x="1655" y="12282"/>
                  <a:pt x="1715" y="12317"/>
                  <a:pt x="1774" y="12317"/>
                </a:cubicBezTo>
                <a:cubicBezTo>
                  <a:pt x="1786" y="12317"/>
                  <a:pt x="1798" y="12317"/>
                  <a:pt x="1822" y="12305"/>
                </a:cubicBezTo>
                <a:cubicBezTo>
                  <a:pt x="1893" y="12282"/>
                  <a:pt x="1929" y="12210"/>
                  <a:pt x="1905" y="12127"/>
                </a:cubicBezTo>
                <a:cubicBezTo>
                  <a:pt x="1905" y="12115"/>
                  <a:pt x="1905" y="12103"/>
                  <a:pt x="1905" y="12091"/>
                </a:cubicBezTo>
                <a:cubicBezTo>
                  <a:pt x="1905" y="12055"/>
                  <a:pt x="1905" y="12020"/>
                  <a:pt x="1929" y="11972"/>
                </a:cubicBezTo>
                <a:cubicBezTo>
                  <a:pt x="1953" y="11901"/>
                  <a:pt x="2000" y="11829"/>
                  <a:pt x="2072" y="11758"/>
                </a:cubicBezTo>
                <a:cubicBezTo>
                  <a:pt x="2119" y="11698"/>
                  <a:pt x="2119" y="11615"/>
                  <a:pt x="2060" y="11555"/>
                </a:cubicBezTo>
                <a:cubicBezTo>
                  <a:pt x="2032" y="11533"/>
                  <a:pt x="1996" y="11521"/>
                  <a:pt x="1960" y="11521"/>
                </a:cubicBezTo>
                <a:close/>
                <a:moveTo>
                  <a:pt x="3905" y="11934"/>
                </a:moveTo>
                <a:cubicBezTo>
                  <a:pt x="3885" y="11934"/>
                  <a:pt x="3865" y="11939"/>
                  <a:pt x="3846" y="11948"/>
                </a:cubicBezTo>
                <a:cubicBezTo>
                  <a:pt x="3679" y="12020"/>
                  <a:pt x="3500" y="12079"/>
                  <a:pt x="3322" y="12139"/>
                </a:cubicBezTo>
                <a:cubicBezTo>
                  <a:pt x="3250" y="12151"/>
                  <a:pt x="3215" y="12234"/>
                  <a:pt x="3227" y="12305"/>
                </a:cubicBezTo>
                <a:cubicBezTo>
                  <a:pt x="3250" y="12377"/>
                  <a:pt x="3310" y="12412"/>
                  <a:pt x="3369" y="12412"/>
                </a:cubicBezTo>
                <a:cubicBezTo>
                  <a:pt x="3381" y="12412"/>
                  <a:pt x="3393" y="12412"/>
                  <a:pt x="3405" y="12401"/>
                </a:cubicBezTo>
                <a:cubicBezTo>
                  <a:pt x="3596" y="12353"/>
                  <a:pt x="3774" y="12282"/>
                  <a:pt x="3953" y="12210"/>
                </a:cubicBezTo>
                <a:cubicBezTo>
                  <a:pt x="4024" y="12186"/>
                  <a:pt x="4060" y="12103"/>
                  <a:pt x="4036" y="12020"/>
                </a:cubicBezTo>
                <a:cubicBezTo>
                  <a:pt x="4010" y="11967"/>
                  <a:pt x="3958" y="11934"/>
                  <a:pt x="3905" y="11934"/>
                </a:cubicBezTo>
                <a:close/>
                <a:moveTo>
                  <a:pt x="2811" y="12256"/>
                </a:moveTo>
                <a:cubicBezTo>
                  <a:pt x="2803" y="12256"/>
                  <a:pt x="2795" y="12256"/>
                  <a:pt x="2786" y="12258"/>
                </a:cubicBezTo>
                <a:cubicBezTo>
                  <a:pt x="2638" y="12275"/>
                  <a:pt x="2502" y="12286"/>
                  <a:pt x="2385" y="12286"/>
                </a:cubicBezTo>
                <a:cubicBezTo>
                  <a:pt x="2341" y="12286"/>
                  <a:pt x="2300" y="12285"/>
                  <a:pt x="2262" y="12282"/>
                </a:cubicBezTo>
                <a:cubicBezTo>
                  <a:pt x="2179" y="12282"/>
                  <a:pt x="2107" y="12341"/>
                  <a:pt x="2107" y="12412"/>
                </a:cubicBezTo>
                <a:cubicBezTo>
                  <a:pt x="2096" y="12496"/>
                  <a:pt x="2155" y="12555"/>
                  <a:pt x="2238" y="12567"/>
                </a:cubicBezTo>
                <a:lnTo>
                  <a:pt x="2393" y="12567"/>
                </a:lnTo>
                <a:cubicBezTo>
                  <a:pt x="2524" y="12567"/>
                  <a:pt x="2679" y="12567"/>
                  <a:pt x="2834" y="12532"/>
                </a:cubicBezTo>
                <a:cubicBezTo>
                  <a:pt x="2917" y="12520"/>
                  <a:pt x="2965" y="12448"/>
                  <a:pt x="2953" y="12377"/>
                </a:cubicBezTo>
                <a:cubicBezTo>
                  <a:pt x="2942" y="12302"/>
                  <a:pt x="2883" y="12256"/>
                  <a:pt x="2811" y="12256"/>
                </a:cubicBezTo>
                <a:close/>
                <a:moveTo>
                  <a:pt x="6561" y="12228"/>
                </a:moveTo>
                <a:cubicBezTo>
                  <a:pt x="6531" y="12228"/>
                  <a:pt x="6502" y="12238"/>
                  <a:pt x="6477" y="12258"/>
                </a:cubicBezTo>
                <a:cubicBezTo>
                  <a:pt x="6417" y="12305"/>
                  <a:pt x="6406" y="12401"/>
                  <a:pt x="6453" y="12460"/>
                </a:cubicBezTo>
                <a:cubicBezTo>
                  <a:pt x="6572" y="12603"/>
                  <a:pt x="6668" y="12746"/>
                  <a:pt x="6751" y="12913"/>
                </a:cubicBezTo>
                <a:cubicBezTo>
                  <a:pt x="6787" y="12960"/>
                  <a:pt x="6834" y="12984"/>
                  <a:pt x="6882" y="12984"/>
                </a:cubicBezTo>
                <a:cubicBezTo>
                  <a:pt x="6906" y="12984"/>
                  <a:pt x="6929" y="12972"/>
                  <a:pt x="6953" y="12972"/>
                </a:cubicBezTo>
                <a:cubicBezTo>
                  <a:pt x="7025" y="12924"/>
                  <a:pt x="7049" y="12841"/>
                  <a:pt x="7013" y="12770"/>
                </a:cubicBezTo>
                <a:cubicBezTo>
                  <a:pt x="6918" y="12603"/>
                  <a:pt x="6798" y="12436"/>
                  <a:pt x="6679" y="12282"/>
                </a:cubicBezTo>
                <a:cubicBezTo>
                  <a:pt x="6645" y="12247"/>
                  <a:pt x="6602" y="12228"/>
                  <a:pt x="6561" y="12228"/>
                </a:cubicBezTo>
                <a:close/>
                <a:moveTo>
                  <a:pt x="7103" y="13216"/>
                </a:moveTo>
                <a:cubicBezTo>
                  <a:pt x="7090" y="13216"/>
                  <a:pt x="7075" y="13218"/>
                  <a:pt x="7060" y="13222"/>
                </a:cubicBezTo>
                <a:cubicBezTo>
                  <a:pt x="6989" y="13246"/>
                  <a:pt x="6953" y="13329"/>
                  <a:pt x="6977" y="13401"/>
                </a:cubicBezTo>
                <a:cubicBezTo>
                  <a:pt x="7025" y="13567"/>
                  <a:pt x="7072" y="13746"/>
                  <a:pt x="7108" y="13936"/>
                </a:cubicBezTo>
                <a:cubicBezTo>
                  <a:pt x="7120" y="14008"/>
                  <a:pt x="7179" y="14056"/>
                  <a:pt x="7239" y="14056"/>
                </a:cubicBezTo>
                <a:lnTo>
                  <a:pt x="7263" y="14056"/>
                </a:lnTo>
                <a:cubicBezTo>
                  <a:pt x="7346" y="14044"/>
                  <a:pt x="7394" y="13960"/>
                  <a:pt x="7382" y="13889"/>
                </a:cubicBezTo>
                <a:cubicBezTo>
                  <a:pt x="7358" y="13686"/>
                  <a:pt x="7310" y="13496"/>
                  <a:pt x="7239" y="13317"/>
                </a:cubicBezTo>
                <a:cubicBezTo>
                  <a:pt x="7219" y="13259"/>
                  <a:pt x="7168" y="13216"/>
                  <a:pt x="7103" y="13216"/>
                </a:cubicBezTo>
                <a:close/>
                <a:moveTo>
                  <a:pt x="7299" y="14341"/>
                </a:moveTo>
                <a:cubicBezTo>
                  <a:pt x="7215" y="14341"/>
                  <a:pt x="7156" y="14401"/>
                  <a:pt x="7156" y="14484"/>
                </a:cubicBezTo>
                <a:cubicBezTo>
                  <a:pt x="7156" y="14520"/>
                  <a:pt x="7156" y="14568"/>
                  <a:pt x="7156" y="14615"/>
                </a:cubicBezTo>
                <a:cubicBezTo>
                  <a:pt x="7156" y="14710"/>
                  <a:pt x="7156" y="14818"/>
                  <a:pt x="7144" y="14925"/>
                </a:cubicBezTo>
                <a:lnTo>
                  <a:pt x="7144" y="15032"/>
                </a:lnTo>
                <a:cubicBezTo>
                  <a:pt x="7132" y="15115"/>
                  <a:pt x="7191" y="15175"/>
                  <a:pt x="7275" y="15187"/>
                </a:cubicBezTo>
                <a:lnTo>
                  <a:pt x="7287" y="15187"/>
                </a:lnTo>
                <a:cubicBezTo>
                  <a:pt x="7358" y="15187"/>
                  <a:pt x="7418" y="15127"/>
                  <a:pt x="7418" y="15056"/>
                </a:cubicBezTo>
                <a:lnTo>
                  <a:pt x="7430" y="14949"/>
                </a:lnTo>
                <a:cubicBezTo>
                  <a:pt x="7441" y="14829"/>
                  <a:pt x="7441" y="14722"/>
                  <a:pt x="7441" y="14615"/>
                </a:cubicBezTo>
                <a:cubicBezTo>
                  <a:pt x="7441" y="14568"/>
                  <a:pt x="7441" y="14520"/>
                  <a:pt x="7441" y="14472"/>
                </a:cubicBezTo>
                <a:cubicBezTo>
                  <a:pt x="7441" y="14401"/>
                  <a:pt x="7370" y="14341"/>
                  <a:pt x="7299" y="14341"/>
                </a:cubicBezTo>
                <a:close/>
                <a:moveTo>
                  <a:pt x="7202" y="15459"/>
                </a:moveTo>
                <a:cubicBezTo>
                  <a:pt x="7130" y="15459"/>
                  <a:pt x="7071" y="15505"/>
                  <a:pt x="7060" y="15580"/>
                </a:cubicBezTo>
                <a:cubicBezTo>
                  <a:pt x="7013" y="15758"/>
                  <a:pt x="6965" y="15937"/>
                  <a:pt x="6894" y="16092"/>
                </a:cubicBezTo>
                <a:cubicBezTo>
                  <a:pt x="6870" y="16175"/>
                  <a:pt x="6906" y="16246"/>
                  <a:pt x="6977" y="16282"/>
                </a:cubicBezTo>
                <a:cubicBezTo>
                  <a:pt x="7001" y="16282"/>
                  <a:pt x="7013" y="16294"/>
                  <a:pt x="7037" y="16294"/>
                </a:cubicBezTo>
                <a:cubicBezTo>
                  <a:pt x="7084" y="16294"/>
                  <a:pt x="7144" y="16258"/>
                  <a:pt x="7168" y="16199"/>
                </a:cubicBezTo>
                <a:cubicBezTo>
                  <a:pt x="7239" y="16020"/>
                  <a:pt x="7287" y="15830"/>
                  <a:pt x="7334" y="15639"/>
                </a:cubicBezTo>
                <a:cubicBezTo>
                  <a:pt x="7346" y="15556"/>
                  <a:pt x="7299" y="15484"/>
                  <a:pt x="7227" y="15460"/>
                </a:cubicBezTo>
                <a:cubicBezTo>
                  <a:pt x="7219" y="15459"/>
                  <a:pt x="7210" y="15459"/>
                  <a:pt x="7202" y="15459"/>
                </a:cubicBezTo>
                <a:close/>
                <a:moveTo>
                  <a:pt x="6787" y="16515"/>
                </a:moveTo>
                <a:cubicBezTo>
                  <a:pt x="6737" y="16515"/>
                  <a:pt x="6688" y="16539"/>
                  <a:pt x="6656" y="16580"/>
                </a:cubicBezTo>
                <a:cubicBezTo>
                  <a:pt x="6572" y="16734"/>
                  <a:pt x="6465" y="16877"/>
                  <a:pt x="6346" y="17020"/>
                </a:cubicBezTo>
                <a:cubicBezTo>
                  <a:pt x="6287" y="17080"/>
                  <a:pt x="6298" y="17163"/>
                  <a:pt x="6358" y="17223"/>
                </a:cubicBezTo>
                <a:cubicBezTo>
                  <a:pt x="6382" y="17246"/>
                  <a:pt x="6417" y="17258"/>
                  <a:pt x="6453" y="17258"/>
                </a:cubicBezTo>
                <a:cubicBezTo>
                  <a:pt x="6489" y="17258"/>
                  <a:pt x="6525" y="17235"/>
                  <a:pt x="6548" y="17211"/>
                </a:cubicBezTo>
                <a:cubicBezTo>
                  <a:pt x="6679" y="17056"/>
                  <a:pt x="6798" y="16901"/>
                  <a:pt x="6906" y="16734"/>
                </a:cubicBezTo>
                <a:cubicBezTo>
                  <a:pt x="6941" y="16663"/>
                  <a:pt x="6918" y="16580"/>
                  <a:pt x="6858" y="16532"/>
                </a:cubicBezTo>
                <a:cubicBezTo>
                  <a:pt x="6835" y="16521"/>
                  <a:pt x="6811" y="16515"/>
                  <a:pt x="6787" y="16515"/>
                </a:cubicBezTo>
                <a:close/>
                <a:moveTo>
                  <a:pt x="156" y="17331"/>
                </a:moveTo>
                <a:cubicBezTo>
                  <a:pt x="120" y="17331"/>
                  <a:pt x="85" y="17346"/>
                  <a:pt x="60" y="17377"/>
                </a:cubicBezTo>
                <a:cubicBezTo>
                  <a:pt x="0" y="17437"/>
                  <a:pt x="12" y="17532"/>
                  <a:pt x="71" y="17580"/>
                </a:cubicBezTo>
                <a:cubicBezTo>
                  <a:pt x="214" y="17699"/>
                  <a:pt x="381" y="17806"/>
                  <a:pt x="560" y="17913"/>
                </a:cubicBezTo>
                <a:cubicBezTo>
                  <a:pt x="583" y="17925"/>
                  <a:pt x="607" y="17937"/>
                  <a:pt x="631" y="17937"/>
                </a:cubicBezTo>
                <a:cubicBezTo>
                  <a:pt x="679" y="17937"/>
                  <a:pt x="726" y="17901"/>
                  <a:pt x="762" y="17854"/>
                </a:cubicBezTo>
                <a:cubicBezTo>
                  <a:pt x="798" y="17782"/>
                  <a:pt x="774" y="17699"/>
                  <a:pt x="702" y="17663"/>
                </a:cubicBezTo>
                <a:cubicBezTo>
                  <a:pt x="524" y="17568"/>
                  <a:pt x="381" y="17473"/>
                  <a:pt x="250" y="17365"/>
                </a:cubicBezTo>
                <a:cubicBezTo>
                  <a:pt x="222" y="17343"/>
                  <a:pt x="189" y="17331"/>
                  <a:pt x="156" y="17331"/>
                </a:cubicBezTo>
                <a:close/>
                <a:moveTo>
                  <a:pt x="6036" y="17360"/>
                </a:moveTo>
                <a:cubicBezTo>
                  <a:pt x="6007" y="17360"/>
                  <a:pt x="5978" y="17369"/>
                  <a:pt x="5953" y="17389"/>
                </a:cubicBezTo>
                <a:cubicBezTo>
                  <a:pt x="5810" y="17496"/>
                  <a:pt x="5655" y="17604"/>
                  <a:pt x="5489" y="17687"/>
                </a:cubicBezTo>
                <a:cubicBezTo>
                  <a:pt x="5429" y="17723"/>
                  <a:pt x="5405" y="17818"/>
                  <a:pt x="5441" y="17889"/>
                </a:cubicBezTo>
                <a:cubicBezTo>
                  <a:pt x="5465" y="17925"/>
                  <a:pt x="5513" y="17961"/>
                  <a:pt x="5560" y="17961"/>
                </a:cubicBezTo>
                <a:cubicBezTo>
                  <a:pt x="5584" y="17961"/>
                  <a:pt x="5608" y="17949"/>
                  <a:pt x="5632" y="17937"/>
                </a:cubicBezTo>
                <a:cubicBezTo>
                  <a:pt x="5810" y="17842"/>
                  <a:pt x="5977" y="17735"/>
                  <a:pt x="6120" y="17616"/>
                </a:cubicBezTo>
                <a:cubicBezTo>
                  <a:pt x="6191" y="17568"/>
                  <a:pt x="6191" y="17473"/>
                  <a:pt x="6144" y="17413"/>
                </a:cubicBezTo>
                <a:cubicBezTo>
                  <a:pt x="6116" y="17378"/>
                  <a:pt x="6076" y="17360"/>
                  <a:pt x="6036" y="17360"/>
                </a:cubicBezTo>
                <a:close/>
                <a:moveTo>
                  <a:pt x="1157" y="17882"/>
                </a:moveTo>
                <a:cubicBezTo>
                  <a:pt x="1099" y="17882"/>
                  <a:pt x="1043" y="17916"/>
                  <a:pt x="1024" y="17973"/>
                </a:cubicBezTo>
                <a:cubicBezTo>
                  <a:pt x="988" y="18044"/>
                  <a:pt x="1024" y="18127"/>
                  <a:pt x="1095" y="18151"/>
                </a:cubicBezTo>
                <a:cubicBezTo>
                  <a:pt x="1274" y="18223"/>
                  <a:pt x="1464" y="18282"/>
                  <a:pt x="1655" y="18330"/>
                </a:cubicBezTo>
                <a:lnTo>
                  <a:pt x="1691" y="18330"/>
                </a:lnTo>
                <a:cubicBezTo>
                  <a:pt x="1762" y="18330"/>
                  <a:pt x="1810" y="18294"/>
                  <a:pt x="1834" y="18223"/>
                </a:cubicBezTo>
                <a:cubicBezTo>
                  <a:pt x="1857" y="18151"/>
                  <a:pt x="1810" y="18068"/>
                  <a:pt x="1726" y="18056"/>
                </a:cubicBezTo>
                <a:cubicBezTo>
                  <a:pt x="1548" y="18008"/>
                  <a:pt x="1369" y="17949"/>
                  <a:pt x="1203" y="17889"/>
                </a:cubicBezTo>
                <a:cubicBezTo>
                  <a:pt x="1188" y="17884"/>
                  <a:pt x="1172" y="17882"/>
                  <a:pt x="1157" y="17882"/>
                </a:cubicBezTo>
                <a:close/>
                <a:moveTo>
                  <a:pt x="5058" y="17911"/>
                </a:moveTo>
                <a:cubicBezTo>
                  <a:pt x="5039" y="17911"/>
                  <a:pt x="5019" y="17916"/>
                  <a:pt x="5001" y="17925"/>
                </a:cubicBezTo>
                <a:cubicBezTo>
                  <a:pt x="4834" y="17985"/>
                  <a:pt x="4655" y="18044"/>
                  <a:pt x="4477" y="18080"/>
                </a:cubicBezTo>
                <a:cubicBezTo>
                  <a:pt x="4393" y="18104"/>
                  <a:pt x="4346" y="18175"/>
                  <a:pt x="4370" y="18258"/>
                </a:cubicBezTo>
                <a:cubicBezTo>
                  <a:pt x="4382" y="18318"/>
                  <a:pt x="4441" y="18366"/>
                  <a:pt x="4512" y="18366"/>
                </a:cubicBezTo>
                <a:cubicBezTo>
                  <a:pt x="4512" y="18366"/>
                  <a:pt x="4524" y="18366"/>
                  <a:pt x="4536" y="18354"/>
                </a:cubicBezTo>
                <a:cubicBezTo>
                  <a:pt x="4739" y="18318"/>
                  <a:pt x="4917" y="18258"/>
                  <a:pt x="5096" y="18187"/>
                </a:cubicBezTo>
                <a:cubicBezTo>
                  <a:pt x="5167" y="18163"/>
                  <a:pt x="5215" y="18080"/>
                  <a:pt x="5179" y="18008"/>
                </a:cubicBezTo>
                <a:cubicBezTo>
                  <a:pt x="5162" y="17947"/>
                  <a:pt x="5112" y="17911"/>
                  <a:pt x="5058" y="17911"/>
                </a:cubicBezTo>
                <a:close/>
                <a:moveTo>
                  <a:pt x="2249" y="18161"/>
                </a:moveTo>
                <a:cubicBezTo>
                  <a:pt x="2177" y="18161"/>
                  <a:pt x="2118" y="18207"/>
                  <a:pt x="2107" y="18282"/>
                </a:cubicBezTo>
                <a:cubicBezTo>
                  <a:pt x="2096" y="18354"/>
                  <a:pt x="2155" y="18437"/>
                  <a:pt x="2226" y="18449"/>
                </a:cubicBezTo>
                <a:cubicBezTo>
                  <a:pt x="2417" y="18473"/>
                  <a:pt x="2607" y="18497"/>
                  <a:pt x="2810" y="18508"/>
                </a:cubicBezTo>
                <a:cubicBezTo>
                  <a:pt x="2893" y="18508"/>
                  <a:pt x="2953" y="18449"/>
                  <a:pt x="2953" y="18366"/>
                </a:cubicBezTo>
                <a:cubicBezTo>
                  <a:pt x="2965" y="18294"/>
                  <a:pt x="2905" y="18223"/>
                  <a:pt x="2822" y="18223"/>
                </a:cubicBezTo>
                <a:cubicBezTo>
                  <a:pt x="2643" y="18211"/>
                  <a:pt x="2453" y="18187"/>
                  <a:pt x="2274" y="18163"/>
                </a:cubicBezTo>
                <a:cubicBezTo>
                  <a:pt x="2266" y="18162"/>
                  <a:pt x="2257" y="18161"/>
                  <a:pt x="2249" y="18161"/>
                </a:cubicBezTo>
                <a:close/>
                <a:moveTo>
                  <a:pt x="3948" y="18185"/>
                </a:moveTo>
                <a:cubicBezTo>
                  <a:pt x="3941" y="18185"/>
                  <a:pt x="3935" y="18186"/>
                  <a:pt x="3929" y="18187"/>
                </a:cubicBezTo>
                <a:cubicBezTo>
                  <a:pt x="3750" y="18211"/>
                  <a:pt x="3560" y="18223"/>
                  <a:pt x="3381" y="18235"/>
                </a:cubicBezTo>
                <a:cubicBezTo>
                  <a:pt x="3298" y="18235"/>
                  <a:pt x="3239" y="18294"/>
                  <a:pt x="3239" y="18378"/>
                </a:cubicBezTo>
                <a:cubicBezTo>
                  <a:pt x="3239" y="18449"/>
                  <a:pt x="3310" y="18508"/>
                  <a:pt x="3381" y="18508"/>
                </a:cubicBezTo>
                <a:cubicBezTo>
                  <a:pt x="3584" y="18508"/>
                  <a:pt x="3774" y="18497"/>
                  <a:pt x="3965" y="18461"/>
                </a:cubicBezTo>
                <a:cubicBezTo>
                  <a:pt x="4048" y="18461"/>
                  <a:pt x="4096" y="18389"/>
                  <a:pt x="4084" y="18306"/>
                </a:cubicBezTo>
                <a:cubicBezTo>
                  <a:pt x="4073" y="18241"/>
                  <a:pt x="4012" y="18185"/>
                  <a:pt x="3948" y="1818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>
            <a:off x="401600" y="401600"/>
            <a:ext cx="11388800" cy="6054800"/>
          </a:xfrm>
          <a:prstGeom prst="roundRect">
            <a:avLst>
              <a:gd name="adj" fmla="val 1552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/>
          <p:nvPr/>
        </p:nvSpPr>
        <p:spPr>
          <a:xfrm flipH="1">
            <a:off x="1986605" y="6087802"/>
            <a:ext cx="110064" cy="101705"/>
          </a:xfrm>
          <a:custGeom>
            <a:avLst/>
            <a:gdLst/>
            <a:ahLst/>
            <a:cxnLst/>
            <a:rect l="l" t="t" r="r" b="b"/>
            <a:pathLst>
              <a:path w="2120" h="1959" extrusionOk="0">
                <a:moveTo>
                  <a:pt x="1109" y="285"/>
                </a:moveTo>
                <a:cubicBezTo>
                  <a:pt x="1257" y="285"/>
                  <a:pt x="1407" y="333"/>
                  <a:pt x="1536" y="432"/>
                </a:cubicBezTo>
                <a:cubicBezTo>
                  <a:pt x="1679" y="540"/>
                  <a:pt x="1775" y="706"/>
                  <a:pt x="1798" y="897"/>
                </a:cubicBezTo>
                <a:cubicBezTo>
                  <a:pt x="1822" y="1075"/>
                  <a:pt x="1775" y="1254"/>
                  <a:pt x="1655" y="1409"/>
                </a:cubicBezTo>
                <a:cubicBezTo>
                  <a:pt x="1524" y="1582"/>
                  <a:pt x="1319" y="1675"/>
                  <a:pt x="1110" y="1675"/>
                </a:cubicBezTo>
                <a:cubicBezTo>
                  <a:pt x="960" y="1675"/>
                  <a:pt x="808" y="1627"/>
                  <a:pt x="679" y="1528"/>
                </a:cubicBezTo>
                <a:cubicBezTo>
                  <a:pt x="382" y="1302"/>
                  <a:pt x="322" y="861"/>
                  <a:pt x="560" y="551"/>
                </a:cubicBezTo>
                <a:cubicBezTo>
                  <a:pt x="699" y="378"/>
                  <a:pt x="902" y="285"/>
                  <a:pt x="1109" y="285"/>
                </a:cubicBezTo>
                <a:close/>
                <a:moveTo>
                  <a:pt x="1106" y="0"/>
                </a:moveTo>
                <a:cubicBezTo>
                  <a:pt x="815" y="0"/>
                  <a:pt x="528" y="130"/>
                  <a:pt x="334" y="373"/>
                </a:cubicBezTo>
                <a:cubicBezTo>
                  <a:pt x="1" y="802"/>
                  <a:pt x="84" y="1421"/>
                  <a:pt x="512" y="1754"/>
                </a:cubicBezTo>
                <a:cubicBezTo>
                  <a:pt x="690" y="1892"/>
                  <a:pt x="901" y="1959"/>
                  <a:pt x="1109" y="1959"/>
                </a:cubicBezTo>
                <a:cubicBezTo>
                  <a:pt x="1403" y="1959"/>
                  <a:pt x="1694" y="1826"/>
                  <a:pt x="1882" y="1575"/>
                </a:cubicBezTo>
                <a:cubicBezTo>
                  <a:pt x="2048" y="1373"/>
                  <a:pt x="2120" y="1111"/>
                  <a:pt x="2084" y="861"/>
                </a:cubicBezTo>
                <a:cubicBezTo>
                  <a:pt x="2048" y="599"/>
                  <a:pt x="1917" y="361"/>
                  <a:pt x="1703" y="206"/>
                </a:cubicBezTo>
                <a:cubicBezTo>
                  <a:pt x="1524" y="67"/>
                  <a:pt x="1314" y="0"/>
                  <a:pt x="11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3"/>
          <p:cNvSpPr/>
          <p:nvPr/>
        </p:nvSpPr>
        <p:spPr>
          <a:xfrm flipH="1">
            <a:off x="621120" y="5185881"/>
            <a:ext cx="134153" cy="139137"/>
          </a:xfrm>
          <a:custGeom>
            <a:avLst/>
            <a:gdLst/>
            <a:ahLst/>
            <a:cxnLst/>
            <a:rect l="l" t="t" r="r" b="b"/>
            <a:pathLst>
              <a:path w="2584" h="2680" extrusionOk="0">
                <a:moveTo>
                  <a:pt x="1405" y="1"/>
                </a:moveTo>
                <a:cubicBezTo>
                  <a:pt x="1334" y="1"/>
                  <a:pt x="1262" y="72"/>
                  <a:pt x="1262" y="143"/>
                </a:cubicBezTo>
                <a:lnTo>
                  <a:pt x="1250" y="953"/>
                </a:lnTo>
                <a:lnTo>
                  <a:pt x="762" y="429"/>
                </a:lnTo>
                <a:cubicBezTo>
                  <a:pt x="737" y="404"/>
                  <a:pt x="699" y="389"/>
                  <a:pt x="661" y="389"/>
                </a:cubicBezTo>
                <a:cubicBezTo>
                  <a:pt x="627" y="389"/>
                  <a:pt x="594" y="401"/>
                  <a:pt x="572" y="429"/>
                </a:cubicBezTo>
                <a:cubicBezTo>
                  <a:pt x="512" y="477"/>
                  <a:pt x="500" y="572"/>
                  <a:pt x="560" y="632"/>
                </a:cubicBezTo>
                <a:lnTo>
                  <a:pt x="1048" y="1167"/>
                </a:lnTo>
                <a:lnTo>
                  <a:pt x="143" y="1155"/>
                </a:lnTo>
                <a:cubicBezTo>
                  <a:pt x="60" y="1155"/>
                  <a:pt x="0" y="1227"/>
                  <a:pt x="0" y="1298"/>
                </a:cubicBezTo>
                <a:cubicBezTo>
                  <a:pt x="0" y="1382"/>
                  <a:pt x="60" y="1441"/>
                  <a:pt x="143" y="1441"/>
                </a:cubicBezTo>
                <a:lnTo>
                  <a:pt x="977" y="1441"/>
                </a:lnTo>
                <a:lnTo>
                  <a:pt x="322" y="1882"/>
                </a:lnTo>
                <a:cubicBezTo>
                  <a:pt x="262" y="1929"/>
                  <a:pt x="238" y="2013"/>
                  <a:pt x="286" y="2084"/>
                </a:cubicBezTo>
                <a:cubicBezTo>
                  <a:pt x="310" y="2120"/>
                  <a:pt x="357" y="2144"/>
                  <a:pt x="405" y="2144"/>
                </a:cubicBezTo>
                <a:cubicBezTo>
                  <a:pt x="429" y="2144"/>
                  <a:pt x="453" y="2144"/>
                  <a:pt x="488" y="2120"/>
                </a:cubicBezTo>
                <a:lnTo>
                  <a:pt x="1238" y="1608"/>
                </a:lnTo>
                <a:lnTo>
                  <a:pt x="1238" y="1608"/>
                </a:lnTo>
                <a:lnTo>
                  <a:pt x="1215" y="2537"/>
                </a:lnTo>
                <a:cubicBezTo>
                  <a:pt x="1215" y="2620"/>
                  <a:pt x="1286" y="2679"/>
                  <a:pt x="1358" y="2679"/>
                </a:cubicBezTo>
                <a:cubicBezTo>
                  <a:pt x="1441" y="2679"/>
                  <a:pt x="1500" y="2620"/>
                  <a:pt x="1500" y="2537"/>
                </a:cubicBezTo>
                <a:lnTo>
                  <a:pt x="1524" y="1667"/>
                </a:lnTo>
                <a:lnTo>
                  <a:pt x="2036" y="2227"/>
                </a:lnTo>
                <a:cubicBezTo>
                  <a:pt x="2060" y="2251"/>
                  <a:pt x="2096" y="2263"/>
                  <a:pt x="2131" y="2275"/>
                </a:cubicBezTo>
                <a:cubicBezTo>
                  <a:pt x="2167" y="2275"/>
                  <a:pt x="2203" y="2263"/>
                  <a:pt x="2239" y="2227"/>
                </a:cubicBezTo>
                <a:cubicBezTo>
                  <a:pt x="2298" y="2179"/>
                  <a:pt x="2298" y="2084"/>
                  <a:pt x="2239" y="2036"/>
                </a:cubicBezTo>
                <a:lnTo>
                  <a:pt x="1703" y="1453"/>
                </a:lnTo>
                <a:lnTo>
                  <a:pt x="2441" y="1453"/>
                </a:lnTo>
                <a:cubicBezTo>
                  <a:pt x="2524" y="1453"/>
                  <a:pt x="2584" y="1394"/>
                  <a:pt x="2584" y="1310"/>
                </a:cubicBezTo>
                <a:cubicBezTo>
                  <a:pt x="2584" y="1227"/>
                  <a:pt x="2524" y="1167"/>
                  <a:pt x="2441" y="1167"/>
                </a:cubicBezTo>
                <a:lnTo>
                  <a:pt x="1893" y="1167"/>
                </a:lnTo>
                <a:lnTo>
                  <a:pt x="2477" y="774"/>
                </a:lnTo>
                <a:cubicBezTo>
                  <a:pt x="2548" y="727"/>
                  <a:pt x="2560" y="632"/>
                  <a:pt x="2512" y="572"/>
                </a:cubicBezTo>
                <a:cubicBezTo>
                  <a:pt x="2484" y="529"/>
                  <a:pt x="2442" y="508"/>
                  <a:pt x="2401" y="508"/>
                </a:cubicBezTo>
                <a:cubicBezTo>
                  <a:pt x="2373" y="508"/>
                  <a:pt x="2346" y="517"/>
                  <a:pt x="2322" y="536"/>
                </a:cubicBezTo>
                <a:lnTo>
                  <a:pt x="1536" y="1072"/>
                </a:lnTo>
                <a:lnTo>
                  <a:pt x="1548" y="155"/>
                </a:lnTo>
                <a:cubicBezTo>
                  <a:pt x="1548" y="72"/>
                  <a:pt x="1489" y="12"/>
                  <a:pt x="140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3"/>
          <p:cNvSpPr/>
          <p:nvPr/>
        </p:nvSpPr>
        <p:spPr>
          <a:xfrm flipH="1">
            <a:off x="489089" y="5641247"/>
            <a:ext cx="165095" cy="166341"/>
          </a:xfrm>
          <a:custGeom>
            <a:avLst/>
            <a:gdLst/>
            <a:ahLst/>
            <a:cxnLst/>
            <a:rect l="l" t="t" r="r" b="b"/>
            <a:pathLst>
              <a:path w="3180" h="3204" extrusionOk="0">
                <a:moveTo>
                  <a:pt x="1715" y="418"/>
                </a:moveTo>
                <a:cubicBezTo>
                  <a:pt x="1751" y="549"/>
                  <a:pt x="1787" y="739"/>
                  <a:pt x="1822" y="858"/>
                </a:cubicBezTo>
                <a:cubicBezTo>
                  <a:pt x="1894" y="1168"/>
                  <a:pt x="1918" y="1251"/>
                  <a:pt x="1953" y="1299"/>
                </a:cubicBezTo>
                <a:cubicBezTo>
                  <a:pt x="1989" y="1358"/>
                  <a:pt x="2049" y="1382"/>
                  <a:pt x="2358" y="1501"/>
                </a:cubicBezTo>
                <a:cubicBezTo>
                  <a:pt x="2477" y="1537"/>
                  <a:pt x="2644" y="1596"/>
                  <a:pt x="2763" y="1656"/>
                </a:cubicBezTo>
                <a:cubicBezTo>
                  <a:pt x="2584" y="1727"/>
                  <a:pt x="2299" y="1834"/>
                  <a:pt x="2049" y="1918"/>
                </a:cubicBezTo>
                <a:cubicBezTo>
                  <a:pt x="2001" y="1930"/>
                  <a:pt x="1977" y="1965"/>
                  <a:pt x="1965" y="2001"/>
                </a:cubicBezTo>
                <a:cubicBezTo>
                  <a:pt x="1834" y="2287"/>
                  <a:pt x="1668" y="2608"/>
                  <a:pt x="1560" y="2799"/>
                </a:cubicBezTo>
                <a:cubicBezTo>
                  <a:pt x="1489" y="2596"/>
                  <a:pt x="1394" y="2251"/>
                  <a:pt x="1322" y="1942"/>
                </a:cubicBezTo>
                <a:cubicBezTo>
                  <a:pt x="1310" y="1882"/>
                  <a:pt x="1275" y="1846"/>
                  <a:pt x="1215" y="1834"/>
                </a:cubicBezTo>
                <a:cubicBezTo>
                  <a:pt x="917" y="1775"/>
                  <a:pt x="584" y="1692"/>
                  <a:pt x="394" y="1632"/>
                </a:cubicBezTo>
                <a:cubicBezTo>
                  <a:pt x="596" y="1525"/>
                  <a:pt x="965" y="1370"/>
                  <a:pt x="1298" y="1239"/>
                </a:cubicBezTo>
                <a:cubicBezTo>
                  <a:pt x="1334" y="1227"/>
                  <a:pt x="1358" y="1192"/>
                  <a:pt x="1382" y="1156"/>
                </a:cubicBezTo>
                <a:cubicBezTo>
                  <a:pt x="1489" y="894"/>
                  <a:pt x="1620" y="596"/>
                  <a:pt x="1715" y="418"/>
                </a:cubicBezTo>
                <a:close/>
                <a:moveTo>
                  <a:pt x="1727" y="1"/>
                </a:moveTo>
                <a:cubicBezTo>
                  <a:pt x="1656" y="13"/>
                  <a:pt x="1525" y="25"/>
                  <a:pt x="1144" y="989"/>
                </a:cubicBezTo>
                <a:cubicBezTo>
                  <a:pt x="72" y="1406"/>
                  <a:pt x="24" y="1549"/>
                  <a:pt x="13" y="1608"/>
                </a:cubicBezTo>
                <a:cubicBezTo>
                  <a:pt x="1" y="1656"/>
                  <a:pt x="13" y="1715"/>
                  <a:pt x="36" y="1751"/>
                </a:cubicBezTo>
                <a:cubicBezTo>
                  <a:pt x="60" y="1787"/>
                  <a:pt x="144" y="1906"/>
                  <a:pt x="1072" y="2096"/>
                </a:cubicBezTo>
                <a:cubicBezTo>
                  <a:pt x="1322" y="3144"/>
                  <a:pt x="1417" y="3204"/>
                  <a:pt x="1525" y="3204"/>
                </a:cubicBezTo>
                <a:lnTo>
                  <a:pt x="1548" y="3204"/>
                </a:lnTo>
                <a:cubicBezTo>
                  <a:pt x="1632" y="3192"/>
                  <a:pt x="1727" y="3192"/>
                  <a:pt x="2191" y="2168"/>
                </a:cubicBezTo>
                <a:cubicBezTo>
                  <a:pt x="2477" y="2073"/>
                  <a:pt x="3001" y="1882"/>
                  <a:pt x="3120" y="1787"/>
                </a:cubicBezTo>
                <a:cubicBezTo>
                  <a:pt x="3156" y="1751"/>
                  <a:pt x="3180" y="1680"/>
                  <a:pt x="3180" y="1632"/>
                </a:cubicBezTo>
                <a:cubicBezTo>
                  <a:pt x="3156" y="1501"/>
                  <a:pt x="3013" y="1430"/>
                  <a:pt x="2465" y="1227"/>
                </a:cubicBezTo>
                <a:cubicBezTo>
                  <a:pt x="2358" y="1192"/>
                  <a:pt x="2239" y="1144"/>
                  <a:pt x="2179" y="1120"/>
                </a:cubicBezTo>
                <a:cubicBezTo>
                  <a:pt x="2168" y="1061"/>
                  <a:pt x="2132" y="906"/>
                  <a:pt x="2096" y="787"/>
                </a:cubicBezTo>
                <a:cubicBezTo>
                  <a:pt x="2013" y="406"/>
                  <a:pt x="1953" y="168"/>
                  <a:pt x="1882" y="72"/>
                </a:cubicBezTo>
                <a:cubicBezTo>
                  <a:pt x="1858" y="37"/>
                  <a:pt x="1787" y="1"/>
                  <a:pt x="17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 flipH="1">
            <a:off x="335753" y="3820132"/>
            <a:ext cx="134153" cy="139137"/>
          </a:xfrm>
          <a:custGeom>
            <a:avLst/>
            <a:gdLst/>
            <a:ahLst/>
            <a:cxnLst/>
            <a:rect l="l" t="t" r="r" b="b"/>
            <a:pathLst>
              <a:path w="2584" h="2680" extrusionOk="0">
                <a:moveTo>
                  <a:pt x="1405" y="1"/>
                </a:moveTo>
                <a:cubicBezTo>
                  <a:pt x="1334" y="1"/>
                  <a:pt x="1262" y="72"/>
                  <a:pt x="1262" y="143"/>
                </a:cubicBezTo>
                <a:lnTo>
                  <a:pt x="1250" y="953"/>
                </a:lnTo>
                <a:lnTo>
                  <a:pt x="762" y="429"/>
                </a:lnTo>
                <a:cubicBezTo>
                  <a:pt x="737" y="404"/>
                  <a:pt x="699" y="389"/>
                  <a:pt x="661" y="389"/>
                </a:cubicBezTo>
                <a:cubicBezTo>
                  <a:pt x="627" y="389"/>
                  <a:pt x="594" y="401"/>
                  <a:pt x="572" y="429"/>
                </a:cubicBezTo>
                <a:cubicBezTo>
                  <a:pt x="512" y="477"/>
                  <a:pt x="500" y="572"/>
                  <a:pt x="560" y="632"/>
                </a:cubicBezTo>
                <a:lnTo>
                  <a:pt x="1048" y="1167"/>
                </a:lnTo>
                <a:lnTo>
                  <a:pt x="143" y="1155"/>
                </a:lnTo>
                <a:cubicBezTo>
                  <a:pt x="60" y="1155"/>
                  <a:pt x="0" y="1227"/>
                  <a:pt x="0" y="1298"/>
                </a:cubicBezTo>
                <a:cubicBezTo>
                  <a:pt x="0" y="1382"/>
                  <a:pt x="60" y="1441"/>
                  <a:pt x="143" y="1441"/>
                </a:cubicBezTo>
                <a:lnTo>
                  <a:pt x="977" y="1441"/>
                </a:lnTo>
                <a:lnTo>
                  <a:pt x="322" y="1882"/>
                </a:lnTo>
                <a:cubicBezTo>
                  <a:pt x="262" y="1929"/>
                  <a:pt x="238" y="2013"/>
                  <a:pt x="286" y="2084"/>
                </a:cubicBezTo>
                <a:cubicBezTo>
                  <a:pt x="310" y="2120"/>
                  <a:pt x="357" y="2144"/>
                  <a:pt x="405" y="2144"/>
                </a:cubicBezTo>
                <a:cubicBezTo>
                  <a:pt x="429" y="2144"/>
                  <a:pt x="453" y="2144"/>
                  <a:pt x="488" y="2120"/>
                </a:cubicBezTo>
                <a:lnTo>
                  <a:pt x="1238" y="1608"/>
                </a:lnTo>
                <a:lnTo>
                  <a:pt x="1238" y="1608"/>
                </a:lnTo>
                <a:lnTo>
                  <a:pt x="1215" y="2537"/>
                </a:lnTo>
                <a:cubicBezTo>
                  <a:pt x="1215" y="2620"/>
                  <a:pt x="1286" y="2679"/>
                  <a:pt x="1358" y="2679"/>
                </a:cubicBezTo>
                <a:cubicBezTo>
                  <a:pt x="1441" y="2679"/>
                  <a:pt x="1500" y="2620"/>
                  <a:pt x="1500" y="2537"/>
                </a:cubicBezTo>
                <a:lnTo>
                  <a:pt x="1524" y="1667"/>
                </a:lnTo>
                <a:lnTo>
                  <a:pt x="2036" y="2227"/>
                </a:lnTo>
                <a:cubicBezTo>
                  <a:pt x="2060" y="2251"/>
                  <a:pt x="2096" y="2263"/>
                  <a:pt x="2131" y="2275"/>
                </a:cubicBezTo>
                <a:cubicBezTo>
                  <a:pt x="2167" y="2275"/>
                  <a:pt x="2203" y="2263"/>
                  <a:pt x="2239" y="2227"/>
                </a:cubicBezTo>
                <a:cubicBezTo>
                  <a:pt x="2298" y="2179"/>
                  <a:pt x="2298" y="2084"/>
                  <a:pt x="2239" y="2036"/>
                </a:cubicBezTo>
                <a:lnTo>
                  <a:pt x="1703" y="1453"/>
                </a:lnTo>
                <a:lnTo>
                  <a:pt x="2441" y="1453"/>
                </a:lnTo>
                <a:cubicBezTo>
                  <a:pt x="2524" y="1453"/>
                  <a:pt x="2584" y="1394"/>
                  <a:pt x="2584" y="1310"/>
                </a:cubicBezTo>
                <a:cubicBezTo>
                  <a:pt x="2584" y="1227"/>
                  <a:pt x="2524" y="1167"/>
                  <a:pt x="2441" y="1167"/>
                </a:cubicBezTo>
                <a:lnTo>
                  <a:pt x="1893" y="1167"/>
                </a:lnTo>
                <a:lnTo>
                  <a:pt x="2477" y="774"/>
                </a:lnTo>
                <a:cubicBezTo>
                  <a:pt x="2548" y="727"/>
                  <a:pt x="2560" y="632"/>
                  <a:pt x="2512" y="572"/>
                </a:cubicBezTo>
                <a:cubicBezTo>
                  <a:pt x="2484" y="529"/>
                  <a:pt x="2442" y="508"/>
                  <a:pt x="2401" y="508"/>
                </a:cubicBezTo>
                <a:cubicBezTo>
                  <a:pt x="2373" y="508"/>
                  <a:pt x="2346" y="517"/>
                  <a:pt x="2322" y="536"/>
                </a:cubicBezTo>
                <a:lnTo>
                  <a:pt x="1536" y="1072"/>
                </a:lnTo>
                <a:lnTo>
                  <a:pt x="1548" y="155"/>
                </a:lnTo>
                <a:cubicBezTo>
                  <a:pt x="1548" y="72"/>
                  <a:pt x="1489" y="12"/>
                  <a:pt x="140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 flipH="1">
            <a:off x="469932" y="4500217"/>
            <a:ext cx="203409" cy="207771"/>
          </a:xfrm>
          <a:custGeom>
            <a:avLst/>
            <a:gdLst/>
            <a:ahLst/>
            <a:cxnLst/>
            <a:rect l="l" t="t" r="r" b="b"/>
            <a:pathLst>
              <a:path w="3918" h="4002" extrusionOk="0">
                <a:moveTo>
                  <a:pt x="1656" y="1215"/>
                </a:moveTo>
                <a:cubicBezTo>
                  <a:pt x="1680" y="1501"/>
                  <a:pt x="1608" y="1763"/>
                  <a:pt x="1525" y="1846"/>
                </a:cubicBezTo>
                <a:cubicBezTo>
                  <a:pt x="1511" y="1860"/>
                  <a:pt x="1505" y="1866"/>
                  <a:pt x="1503" y="1866"/>
                </a:cubicBezTo>
                <a:cubicBezTo>
                  <a:pt x="1501" y="1866"/>
                  <a:pt x="1501" y="1863"/>
                  <a:pt x="1501" y="1858"/>
                </a:cubicBezTo>
                <a:cubicBezTo>
                  <a:pt x="1287" y="1787"/>
                  <a:pt x="1299" y="1691"/>
                  <a:pt x="1299" y="1656"/>
                </a:cubicBezTo>
                <a:cubicBezTo>
                  <a:pt x="1322" y="1525"/>
                  <a:pt x="1453" y="1358"/>
                  <a:pt x="1656" y="1215"/>
                </a:cubicBezTo>
                <a:close/>
                <a:moveTo>
                  <a:pt x="941" y="286"/>
                </a:moveTo>
                <a:cubicBezTo>
                  <a:pt x="1239" y="298"/>
                  <a:pt x="1441" y="465"/>
                  <a:pt x="1572" y="775"/>
                </a:cubicBezTo>
                <a:cubicBezTo>
                  <a:pt x="1584" y="810"/>
                  <a:pt x="1596" y="858"/>
                  <a:pt x="1608" y="906"/>
                </a:cubicBezTo>
                <a:cubicBezTo>
                  <a:pt x="1299" y="1096"/>
                  <a:pt x="1049" y="1358"/>
                  <a:pt x="1025" y="1620"/>
                </a:cubicBezTo>
                <a:cubicBezTo>
                  <a:pt x="1001" y="1751"/>
                  <a:pt x="1025" y="1989"/>
                  <a:pt x="1394" y="2132"/>
                </a:cubicBezTo>
                <a:cubicBezTo>
                  <a:pt x="1429" y="2142"/>
                  <a:pt x="1463" y="2148"/>
                  <a:pt x="1497" y="2148"/>
                </a:cubicBezTo>
                <a:cubicBezTo>
                  <a:pt x="1580" y="2148"/>
                  <a:pt x="1660" y="2116"/>
                  <a:pt x="1727" y="2049"/>
                </a:cubicBezTo>
                <a:cubicBezTo>
                  <a:pt x="1906" y="1858"/>
                  <a:pt x="1989" y="1441"/>
                  <a:pt x="1930" y="1048"/>
                </a:cubicBezTo>
                <a:cubicBezTo>
                  <a:pt x="2120" y="953"/>
                  <a:pt x="2323" y="882"/>
                  <a:pt x="2525" y="858"/>
                </a:cubicBezTo>
                <a:cubicBezTo>
                  <a:pt x="2566" y="854"/>
                  <a:pt x="2606" y="852"/>
                  <a:pt x="2644" y="852"/>
                </a:cubicBezTo>
                <a:cubicBezTo>
                  <a:pt x="2935" y="852"/>
                  <a:pt x="3131" y="973"/>
                  <a:pt x="3215" y="1215"/>
                </a:cubicBezTo>
                <a:cubicBezTo>
                  <a:pt x="3501" y="2001"/>
                  <a:pt x="1501" y="3156"/>
                  <a:pt x="489" y="3644"/>
                </a:cubicBezTo>
                <a:cubicBezTo>
                  <a:pt x="441" y="2703"/>
                  <a:pt x="406" y="763"/>
                  <a:pt x="810" y="346"/>
                </a:cubicBezTo>
                <a:cubicBezTo>
                  <a:pt x="858" y="298"/>
                  <a:pt x="906" y="286"/>
                  <a:pt x="929" y="286"/>
                </a:cubicBezTo>
                <a:close/>
                <a:moveTo>
                  <a:pt x="953" y="1"/>
                </a:moveTo>
                <a:cubicBezTo>
                  <a:pt x="822" y="1"/>
                  <a:pt x="703" y="48"/>
                  <a:pt x="608" y="155"/>
                </a:cubicBezTo>
                <a:cubicBezTo>
                  <a:pt x="1" y="775"/>
                  <a:pt x="203" y="3549"/>
                  <a:pt x="227" y="3870"/>
                </a:cubicBezTo>
                <a:cubicBezTo>
                  <a:pt x="227" y="3918"/>
                  <a:pt x="251" y="3954"/>
                  <a:pt x="298" y="3977"/>
                </a:cubicBezTo>
                <a:cubicBezTo>
                  <a:pt x="322" y="3989"/>
                  <a:pt x="346" y="4001"/>
                  <a:pt x="370" y="4001"/>
                </a:cubicBezTo>
                <a:cubicBezTo>
                  <a:pt x="382" y="4001"/>
                  <a:pt x="406" y="3989"/>
                  <a:pt x="429" y="3989"/>
                </a:cubicBezTo>
                <a:cubicBezTo>
                  <a:pt x="787" y="3823"/>
                  <a:pt x="3918" y="2358"/>
                  <a:pt x="3489" y="1120"/>
                </a:cubicBezTo>
                <a:cubicBezTo>
                  <a:pt x="3360" y="765"/>
                  <a:pt x="3056" y="565"/>
                  <a:pt x="2638" y="565"/>
                </a:cubicBezTo>
                <a:cubicBezTo>
                  <a:pt x="2594" y="565"/>
                  <a:pt x="2548" y="568"/>
                  <a:pt x="2501" y="572"/>
                </a:cubicBezTo>
                <a:cubicBezTo>
                  <a:pt x="2299" y="596"/>
                  <a:pt x="2072" y="667"/>
                  <a:pt x="1870" y="763"/>
                </a:cubicBezTo>
                <a:cubicBezTo>
                  <a:pt x="1858" y="727"/>
                  <a:pt x="1846" y="703"/>
                  <a:pt x="1834" y="667"/>
                </a:cubicBezTo>
                <a:cubicBezTo>
                  <a:pt x="1668" y="263"/>
                  <a:pt x="1358" y="25"/>
                  <a:pt x="9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 rot="6480188">
            <a:off x="763493" y="5478068"/>
            <a:ext cx="653659" cy="1625713"/>
          </a:xfrm>
          <a:custGeom>
            <a:avLst/>
            <a:gdLst/>
            <a:ahLst/>
            <a:cxnLst/>
            <a:rect l="l" t="t" r="r" b="b"/>
            <a:pathLst>
              <a:path w="7442" h="18509" extrusionOk="0">
                <a:moveTo>
                  <a:pt x="1351" y="1"/>
                </a:moveTo>
                <a:cubicBezTo>
                  <a:pt x="1035" y="1"/>
                  <a:pt x="833" y="126"/>
                  <a:pt x="833" y="137"/>
                </a:cubicBezTo>
                <a:cubicBezTo>
                  <a:pt x="762" y="173"/>
                  <a:pt x="738" y="256"/>
                  <a:pt x="786" y="328"/>
                </a:cubicBezTo>
                <a:cubicBezTo>
                  <a:pt x="810" y="375"/>
                  <a:pt x="857" y="399"/>
                  <a:pt x="905" y="399"/>
                </a:cubicBezTo>
                <a:cubicBezTo>
                  <a:pt x="929" y="399"/>
                  <a:pt x="953" y="387"/>
                  <a:pt x="976" y="375"/>
                </a:cubicBezTo>
                <a:cubicBezTo>
                  <a:pt x="976" y="375"/>
                  <a:pt x="1131" y="289"/>
                  <a:pt x="1361" y="289"/>
                </a:cubicBezTo>
                <a:cubicBezTo>
                  <a:pt x="1387" y="289"/>
                  <a:pt x="1413" y="290"/>
                  <a:pt x="1441" y="292"/>
                </a:cubicBezTo>
                <a:cubicBezTo>
                  <a:pt x="1448" y="293"/>
                  <a:pt x="1455" y="293"/>
                  <a:pt x="1462" y="293"/>
                </a:cubicBezTo>
                <a:cubicBezTo>
                  <a:pt x="1534" y="293"/>
                  <a:pt x="1585" y="237"/>
                  <a:pt x="1595" y="161"/>
                </a:cubicBezTo>
                <a:cubicBezTo>
                  <a:pt x="1607" y="90"/>
                  <a:pt x="1548" y="18"/>
                  <a:pt x="1464" y="6"/>
                </a:cubicBezTo>
                <a:cubicBezTo>
                  <a:pt x="1425" y="3"/>
                  <a:pt x="1387" y="1"/>
                  <a:pt x="1351" y="1"/>
                </a:cubicBezTo>
                <a:close/>
                <a:moveTo>
                  <a:pt x="1982" y="184"/>
                </a:moveTo>
                <a:cubicBezTo>
                  <a:pt x="1935" y="184"/>
                  <a:pt x="1892" y="210"/>
                  <a:pt x="1869" y="256"/>
                </a:cubicBezTo>
                <a:cubicBezTo>
                  <a:pt x="1834" y="328"/>
                  <a:pt x="1857" y="411"/>
                  <a:pt x="1917" y="447"/>
                </a:cubicBezTo>
                <a:cubicBezTo>
                  <a:pt x="2060" y="530"/>
                  <a:pt x="2203" y="637"/>
                  <a:pt x="2334" y="780"/>
                </a:cubicBezTo>
                <a:cubicBezTo>
                  <a:pt x="2357" y="804"/>
                  <a:pt x="2405" y="816"/>
                  <a:pt x="2441" y="816"/>
                </a:cubicBezTo>
                <a:cubicBezTo>
                  <a:pt x="2477" y="816"/>
                  <a:pt x="2512" y="804"/>
                  <a:pt x="2536" y="780"/>
                </a:cubicBezTo>
                <a:cubicBezTo>
                  <a:pt x="2596" y="721"/>
                  <a:pt x="2596" y="625"/>
                  <a:pt x="2536" y="578"/>
                </a:cubicBezTo>
                <a:cubicBezTo>
                  <a:pt x="2381" y="423"/>
                  <a:pt x="2226" y="292"/>
                  <a:pt x="2060" y="209"/>
                </a:cubicBezTo>
                <a:cubicBezTo>
                  <a:pt x="2034" y="192"/>
                  <a:pt x="2008" y="184"/>
                  <a:pt x="1982" y="184"/>
                </a:cubicBezTo>
                <a:close/>
                <a:moveTo>
                  <a:pt x="2796" y="969"/>
                </a:moveTo>
                <a:cubicBezTo>
                  <a:pt x="2769" y="969"/>
                  <a:pt x="2741" y="977"/>
                  <a:pt x="2715" y="994"/>
                </a:cubicBezTo>
                <a:cubicBezTo>
                  <a:pt x="2655" y="1042"/>
                  <a:pt x="2643" y="1125"/>
                  <a:pt x="2679" y="1197"/>
                </a:cubicBezTo>
                <a:cubicBezTo>
                  <a:pt x="2786" y="1340"/>
                  <a:pt x="2881" y="1494"/>
                  <a:pt x="2977" y="1661"/>
                </a:cubicBezTo>
                <a:cubicBezTo>
                  <a:pt x="3000" y="1709"/>
                  <a:pt x="3048" y="1733"/>
                  <a:pt x="3108" y="1733"/>
                </a:cubicBezTo>
                <a:cubicBezTo>
                  <a:pt x="3119" y="1733"/>
                  <a:pt x="3155" y="1733"/>
                  <a:pt x="3167" y="1721"/>
                </a:cubicBezTo>
                <a:cubicBezTo>
                  <a:pt x="3239" y="1673"/>
                  <a:pt x="3262" y="1590"/>
                  <a:pt x="3227" y="1518"/>
                </a:cubicBezTo>
                <a:cubicBezTo>
                  <a:pt x="3119" y="1340"/>
                  <a:pt x="3024" y="1173"/>
                  <a:pt x="2917" y="1030"/>
                </a:cubicBezTo>
                <a:cubicBezTo>
                  <a:pt x="2887" y="992"/>
                  <a:pt x="2842" y="969"/>
                  <a:pt x="2796" y="969"/>
                </a:cubicBezTo>
                <a:close/>
                <a:moveTo>
                  <a:pt x="3313" y="1969"/>
                </a:moveTo>
                <a:cubicBezTo>
                  <a:pt x="3304" y="1969"/>
                  <a:pt x="3295" y="1969"/>
                  <a:pt x="3286" y="1971"/>
                </a:cubicBezTo>
                <a:cubicBezTo>
                  <a:pt x="3215" y="1995"/>
                  <a:pt x="3167" y="2078"/>
                  <a:pt x="3191" y="2149"/>
                </a:cubicBezTo>
                <a:cubicBezTo>
                  <a:pt x="3239" y="2316"/>
                  <a:pt x="3262" y="2495"/>
                  <a:pt x="3274" y="2685"/>
                </a:cubicBezTo>
                <a:cubicBezTo>
                  <a:pt x="3286" y="2757"/>
                  <a:pt x="3346" y="2816"/>
                  <a:pt x="3417" y="2816"/>
                </a:cubicBezTo>
                <a:lnTo>
                  <a:pt x="3429" y="2816"/>
                </a:lnTo>
                <a:cubicBezTo>
                  <a:pt x="3500" y="2804"/>
                  <a:pt x="3560" y="2745"/>
                  <a:pt x="3560" y="2661"/>
                </a:cubicBezTo>
                <a:cubicBezTo>
                  <a:pt x="3548" y="2459"/>
                  <a:pt x="3512" y="2256"/>
                  <a:pt x="3465" y="2078"/>
                </a:cubicBezTo>
                <a:cubicBezTo>
                  <a:pt x="3444" y="2005"/>
                  <a:pt x="3377" y="1969"/>
                  <a:pt x="3313" y="1969"/>
                </a:cubicBezTo>
                <a:close/>
                <a:moveTo>
                  <a:pt x="3399" y="3100"/>
                </a:moveTo>
                <a:cubicBezTo>
                  <a:pt x="3334" y="3100"/>
                  <a:pt x="3273" y="3156"/>
                  <a:pt x="3262" y="3221"/>
                </a:cubicBezTo>
                <a:cubicBezTo>
                  <a:pt x="3239" y="3399"/>
                  <a:pt x="3203" y="3578"/>
                  <a:pt x="3155" y="3757"/>
                </a:cubicBezTo>
                <a:cubicBezTo>
                  <a:pt x="3131" y="3840"/>
                  <a:pt x="3167" y="3911"/>
                  <a:pt x="3250" y="3935"/>
                </a:cubicBezTo>
                <a:lnTo>
                  <a:pt x="3286" y="3935"/>
                </a:lnTo>
                <a:cubicBezTo>
                  <a:pt x="3346" y="3935"/>
                  <a:pt x="3405" y="3900"/>
                  <a:pt x="3429" y="3840"/>
                </a:cubicBezTo>
                <a:cubicBezTo>
                  <a:pt x="3477" y="3638"/>
                  <a:pt x="3512" y="3447"/>
                  <a:pt x="3536" y="3257"/>
                </a:cubicBezTo>
                <a:cubicBezTo>
                  <a:pt x="3548" y="3185"/>
                  <a:pt x="3489" y="3114"/>
                  <a:pt x="3417" y="3102"/>
                </a:cubicBezTo>
                <a:cubicBezTo>
                  <a:pt x="3411" y="3101"/>
                  <a:pt x="3405" y="3100"/>
                  <a:pt x="3399" y="3100"/>
                </a:cubicBezTo>
                <a:close/>
                <a:moveTo>
                  <a:pt x="1953" y="4495"/>
                </a:moveTo>
                <a:cubicBezTo>
                  <a:pt x="1762" y="4495"/>
                  <a:pt x="1584" y="4519"/>
                  <a:pt x="1429" y="4566"/>
                </a:cubicBezTo>
                <a:cubicBezTo>
                  <a:pt x="1357" y="4590"/>
                  <a:pt x="1322" y="4673"/>
                  <a:pt x="1334" y="4745"/>
                </a:cubicBezTo>
                <a:cubicBezTo>
                  <a:pt x="1357" y="4804"/>
                  <a:pt x="1417" y="4852"/>
                  <a:pt x="1476" y="4852"/>
                </a:cubicBezTo>
                <a:cubicBezTo>
                  <a:pt x="1488" y="4852"/>
                  <a:pt x="1500" y="4840"/>
                  <a:pt x="1512" y="4840"/>
                </a:cubicBezTo>
                <a:cubicBezTo>
                  <a:pt x="1643" y="4804"/>
                  <a:pt x="1798" y="4781"/>
                  <a:pt x="1953" y="4781"/>
                </a:cubicBezTo>
                <a:lnTo>
                  <a:pt x="2036" y="4781"/>
                </a:lnTo>
                <a:cubicBezTo>
                  <a:pt x="2041" y="4781"/>
                  <a:pt x="2047" y="4782"/>
                  <a:pt x="2052" y="4782"/>
                </a:cubicBezTo>
                <a:cubicBezTo>
                  <a:pt x="2118" y="4782"/>
                  <a:pt x="2179" y="4716"/>
                  <a:pt x="2179" y="4650"/>
                </a:cubicBezTo>
                <a:cubicBezTo>
                  <a:pt x="2179" y="4566"/>
                  <a:pt x="2119" y="4495"/>
                  <a:pt x="2036" y="4495"/>
                </a:cubicBezTo>
                <a:close/>
                <a:moveTo>
                  <a:pt x="3109" y="4190"/>
                </a:moveTo>
                <a:cubicBezTo>
                  <a:pt x="3051" y="4190"/>
                  <a:pt x="2993" y="4224"/>
                  <a:pt x="2965" y="4281"/>
                </a:cubicBezTo>
                <a:cubicBezTo>
                  <a:pt x="2917" y="4400"/>
                  <a:pt x="2858" y="4519"/>
                  <a:pt x="2798" y="4626"/>
                </a:cubicBezTo>
                <a:cubicBezTo>
                  <a:pt x="2750" y="4614"/>
                  <a:pt x="2691" y="4602"/>
                  <a:pt x="2631" y="4578"/>
                </a:cubicBezTo>
                <a:cubicBezTo>
                  <a:pt x="2624" y="4577"/>
                  <a:pt x="2616" y="4576"/>
                  <a:pt x="2609" y="4576"/>
                </a:cubicBezTo>
                <a:cubicBezTo>
                  <a:pt x="2543" y="4576"/>
                  <a:pt x="2475" y="4621"/>
                  <a:pt x="2465" y="4685"/>
                </a:cubicBezTo>
                <a:cubicBezTo>
                  <a:pt x="2441" y="4769"/>
                  <a:pt x="2488" y="4840"/>
                  <a:pt x="2560" y="4864"/>
                </a:cubicBezTo>
                <a:cubicBezTo>
                  <a:pt x="2619" y="4876"/>
                  <a:pt x="2667" y="4888"/>
                  <a:pt x="2715" y="4900"/>
                </a:cubicBezTo>
                <a:cubicBezTo>
                  <a:pt x="2727" y="4923"/>
                  <a:pt x="2750" y="4947"/>
                  <a:pt x="2774" y="4959"/>
                </a:cubicBezTo>
                <a:cubicBezTo>
                  <a:pt x="2798" y="4977"/>
                  <a:pt x="2825" y="4986"/>
                  <a:pt x="2850" y="4986"/>
                </a:cubicBezTo>
                <a:cubicBezTo>
                  <a:pt x="2875" y="4986"/>
                  <a:pt x="2899" y="4977"/>
                  <a:pt x="2917" y="4959"/>
                </a:cubicBezTo>
                <a:cubicBezTo>
                  <a:pt x="2977" y="4983"/>
                  <a:pt x="3024" y="5007"/>
                  <a:pt x="3084" y="5031"/>
                </a:cubicBezTo>
                <a:cubicBezTo>
                  <a:pt x="3096" y="5031"/>
                  <a:pt x="3119" y="5043"/>
                  <a:pt x="3131" y="5043"/>
                </a:cubicBezTo>
                <a:cubicBezTo>
                  <a:pt x="3191" y="5043"/>
                  <a:pt x="3250" y="5007"/>
                  <a:pt x="3262" y="4947"/>
                </a:cubicBezTo>
                <a:cubicBezTo>
                  <a:pt x="3298" y="4876"/>
                  <a:pt x="3262" y="4793"/>
                  <a:pt x="3191" y="4769"/>
                </a:cubicBezTo>
                <a:lnTo>
                  <a:pt x="3072" y="4721"/>
                </a:lnTo>
                <a:cubicBezTo>
                  <a:pt x="3131" y="4614"/>
                  <a:pt x="3179" y="4495"/>
                  <a:pt x="3227" y="4388"/>
                </a:cubicBezTo>
                <a:cubicBezTo>
                  <a:pt x="3262" y="4316"/>
                  <a:pt x="3227" y="4233"/>
                  <a:pt x="3155" y="4197"/>
                </a:cubicBezTo>
                <a:cubicBezTo>
                  <a:pt x="3140" y="4192"/>
                  <a:pt x="3125" y="4190"/>
                  <a:pt x="3109" y="4190"/>
                </a:cubicBezTo>
                <a:close/>
                <a:moveTo>
                  <a:pt x="3647" y="5002"/>
                </a:moveTo>
                <a:cubicBezTo>
                  <a:pt x="3596" y="5002"/>
                  <a:pt x="3549" y="5029"/>
                  <a:pt x="3524" y="5078"/>
                </a:cubicBezTo>
                <a:cubicBezTo>
                  <a:pt x="3489" y="5150"/>
                  <a:pt x="3512" y="5233"/>
                  <a:pt x="3572" y="5269"/>
                </a:cubicBezTo>
                <a:cubicBezTo>
                  <a:pt x="3739" y="5352"/>
                  <a:pt x="3893" y="5459"/>
                  <a:pt x="4036" y="5566"/>
                </a:cubicBezTo>
                <a:cubicBezTo>
                  <a:pt x="4060" y="5590"/>
                  <a:pt x="4096" y="5590"/>
                  <a:pt x="4120" y="5590"/>
                </a:cubicBezTo>
                <a:cubicBezTo>
                  <a:pt x="4167" y="5590"/>
                  <a:pt x="4215" y="5578"/>
                  <a:pt x="4239" y="5531"/>
                </a:cubicBezTo>
                <a:cubicBezTo>
                  <a:pt x="4286" y="5471"/>
                  <a:pt x="4274" y="5388"/>
                  <a:pt x="4203" y="5340"/>
                </a:cubicBezTo>
                <a:cubicBezTo>
                  <a:pt x="4048" y="5221"/>
                  <a:pt x="3881" y="5114"/>
                  <a:pt x="3715" y="5019"/>
                </a:cubicBezTo>
                <a:cubicBezTo>
                  <a:pt x="3693" y="5008"/>
                  <a:pt x="3669" y="5002"/>
                  <a:pt x="3647" y="5002"/>
                </a:cubicBezTo>
                <a:close/>
                <a:moveTo>
                  <a:pt x="1014" y="4874"/>
                </a:moveTo>
                <a:cubicBezTo>
                  <a:pt x="968" y="4874"/>
                  <a:pt x="923" y="4898"/>
                  <a:pt x="893" y="4935"/>
                </a:cubicBezTo>
                <a:cubicBezTo>
                  <a:pt x="810" y="5066"/>
                  <a:pt x="774" y="5209"/>
                  <a:pt x="774" y="5376"/>
                </a:cubicBezTo>
                <a:cubicBezTo>
                  <a:pt x="774" y="5447"/>
                  <a:pt x="786" y="5519"/>
                  <a:pt x="798" y="5590"/>
                </a:cubicBezTo>
                <a:cubicBezTo>
                  <a:pt x="810" y="5662"/>
                  <a:pt x="869" y="5709"/>
                  <a:pt x="941" y="5709"/>
                </a:cubicBezTo>
                <a:lnTo>
                  <a:pt x="964" y="5709"/>
                </a:lnTo>
                <a:cubicBezTo>
                  <a:pt x="1048" y="5685"/>
                  <a:pt x="1095" y="5614"/>
                  <a:pt x="1072" y="5531"/>
                </a:cubicBezTo>
                <a:cubicBezTo>
                  <a:pt x="1060" y="5483"/>
                  <a:pt x="1060" y="5424"/>
                  <a:pt x="1060" y="5376"/>
                </a:cubicBezTo>
                <a:cubicBezTo>
                  <a:pt x="1060" y="5269"/>
                  <a:pt x="1083" y="5174"/>
                  <a:pt x="1131" y="5102"/>
                </a:cubicBezTo>
                <a:cubicBezTo>
                  <a:pt x="1179" y="5031"/>
                  <a:pt x="1155" y="4947"/>
                  <a:pt x="1095" y="4900"/>
                </a:cubicBezTo>
                <a:cubicBezTo>
                  <a:pt x="1069" y="4882"/>
                  <a:pt x="1041" y="4874"/>
                  <a:pt x="1014" y="4874"/>
                </a:cubicBezTo>
                <a:close/>
                <a:moveTo>
                  <a:pt x="2537" y="5180"/>
                </a:moveTo>
                <a:cubicBezTo>
                  <a:pt x="2496" y="5180"/>
                  <a:pt x="2457" y="5198"/>
                  <a:pt x="2429" y="5233"/>
                </a:cubicBezTo>
                <a:cubicBezTo>
                  <a:pt x="2310" y="5388"/>
                  <a:pt x="2191" y="5531"/>
                  <a:pt x="2072" y="5650"/>
                </a:cubicBezTo>
                <a:cubicBezTo>
                  <a:pt x="2012" y="5697"/>
                  <a:pt x="2012" y="5793"/>
                  <a:pt x="2060" y="5852"/>
                </a:cubicBezTo>
                <a:cubicBezTo>
                  <a:pt x="2096" y="5876"/>
                  <a:pt x="2131" y="5888"/>
                  <a:pt x="2167" y="5888"/>
                </a:cubicBezTo>
                <a:cubicBezTo>
                  <a:pt x="2203" y="5888"/>
                  <a:pt x="2238" y="5876"/>
                  <a:pt x="2262" y="5852"/>
                </a:cubicBezTo>
                <a:cubicBezTo>
                  <a:pt x="2405" y="5721"/>
                  <a:pt x="2524" y="5566"/>
                  <a:pt x="2655" y="5400"/>
                </a:cubicBezTo>
                <a:cubicBezTo>
                  <a:pt x="2703" y="5340"/>
                  <a:pt x="2691" y="5245"/>
                  <a:pt x="2619" y="5209"/>
                </a:cubicBezTo>
                <a:cubicBezTo>
                  <a:pt x="2595" y="5189"/>
                  <a:pt x="2566" y="5180"/>
                  <a:pt x="2537" y="5180"/>
                </a:cubicBezTo>
                <a:close/>
                <a:moveTo>
                  <a:pt x="1179" y="5927"/>
                </a:moveTo>
                <a:cubicBezTo>
                  <a:pt x="1143" y="5927"/>
                  <a:pt x="1107" y="5941"/>
                  <a:pt x="1083" y="5971"/>
                </a:cubicBezTo>
                <a:cubicBezTo>
                  <a:pt x="1024" y="6031"/>
                  <a:pt x="1024" y="6126"/>
                  <a:pt x="1083" y="6174"/>
                </a:cubicBezTo>
                <a:cubicBezTo>
                  <a:pt x="1179" y="6257"/>
                  <a:pt x="1298" y="6305"/>
                  <a:pt x="1417" y="6305"/>
                </a:cubicBezTo>
                <a:cubicBezTo>
                  <a:pt x="1536" y="6305"/>
                  <a:pt x="1655" y="6269"/>
                  <a:pt x="1774" y="6209"/>
                </a:cubicBezTo>
                <a:cubicBezTo>
                  <a:pt x="1845" y="6186"/>
                  <a:pt x="1869" y="6090"/>
                  <a:pt x="1845" y="6019"/>
                </a:cubicBezTo>
                <a:cubicBezTo>
                  <a:pt x="1821" y="5970"/>
                  <a:pt x="1768" y="5943"/>
                  <a:pt x="1718" y="5943"/>
                </a:cubicBezTo>
                <a:cubicBezTo>
                  <a:pt x="1695" y="5943"/>
                  <a:pt x="1673" y="5948"/>
                  <a:pt x="1655" y="5959"/>
                </a:cubicBezTo>
                <a:cubicBezTo>
                  <a:pt x="1568" y="6003"/>
                  <a:pt x="1491" y="6023"/>
                  <a:pt x="1426" y="6023"/>
                </a:cubicBezTo>
                <a:cubicBezTo>
                  <a:pt x="1365" y="6023"/>
                  <a:pt x="1314" y="6006"/>
                  <a:pt x="1274" y="5971"/>
                </a:cubicBezTo>
                <a:cubicBezTo>
                  <a:pt x="1250" y="5941"/>
                  <a:pt x="1214" y="5927"/>
                  <a:pt x="1179" y="5927"/>
                </a:cubicBezTo>
                <a:close/>
                <a:moveTo>
                  <a:pt x="4573" y="5670"/>
                </a:moveTo>
                <a:cubicBezTo>
                  <a:pt x="4532" y="5670"/>
                  <a:pt x="4491" y="5688"/>
                  <a:pt x="4465" y="5721"/>
                </a:cubicBezTo>
                <a:cubicBezTo>
                  <a:pt x="4405" y="5781"/>
                  <a:pt x="4417" y="5864"/>
                  <a:pt x="4477" y="5924"/>
                </a:cubicBezTo>
                <a:cubicBezTo>
                  <a:pt x="4608" y="6043"/>
                  <a:pt x="4739" y="6174"/>
                  <a:pt x="4870" y="6305"/>
                </a:cubicBezTo>
                <a:cubicBezTo>
                  <a:pt x="4893" y="6340"/>
                  <a:pt x="4929" y="6352"/>
                  <a:pt x="4965" y="6352"/>
                </a:cubicBezTo>
                <a:cubicBezTo>
                  <a:pt x="5001" y="6352"/>
                  <a:pt x="5036" y="6340"/>
                  <a:pt x="5060" y="6317"/>
                </a:cubicBezTo>
                <a:cubicBezTo>
                  <a:pt x="5120" y="6269"/>
                  <a:pt x="5132" y="6174"/>
                  <a:pt x="5072" y="6114"/>
                </a:cubicBezTo>
                <a:cubicBezTo>
                  <a:pt x="4941" y="5971"/>
                  <a:pt x="4798" y="5840"/>
                  <a:pt x="4667" y="5709"/>
                </a:cubicBezTo>
                <a:cubicBezTo>
                  <a:pt x="4640" y="5682"/>
                  <a:pt x="4606" y="5670"/>
                  <a:pt x="4573" y="5670"/>
                </a:cubicBezTo>
                <a:close/>
                <a:moveTo>
                  <a:pt x="5330" y="6502"/>
                </a:moveTo>
                <a:cubicBezTo>
                  <a:pt x="5302" y="6502"/>
                  <a:pt x="5274" y="6512"/>
                  <a:pt x="5251" y="6531"/>
                </a:cubicBezTo>
                <a:cubicBezTo>
                  <a:pt x="5179" y="6578"/>
                  <a:pt x="5167" y="6674"/>
                  <a:pt x="5215" y="6733"/>
                </a:cubicBezTo>
                <a:cubicBezTo>
                  <a:pt x="5334" y="6876"/>
                  <a:pt x="5441" y="7031"/>
                  <a:pt x="5536" y="7186"/>
                </a:cubicBezTo>
                <a:cubicBezTo>
                  <a:pt x="5560" y="7233"/>
                  <a:pt x="5608" y="7257"/>
                  <a:pt x="5655" y="7257"/>
                </a:cubicBezTo>
                <a:cubicBezTo>
                  <a:pt x="5679" y="7257"/>
                  <a:pt x="5703" y="7245"/>
                  <a:pt x="5739" y="7233"/>
                </a:cubicBezTo>
                <a:cubicBezTo>
                  <a:pt x="5798" y="7186"/>
                  <a:pt x="5822" y="7102"/>
                  <a:pt x="5775" y="7043"/>
                </a:cubicBezTo>
                <a:cubicBezTo>
                  <a:pt x="5667" y="6876"/>
                  <a:pt x="5560" y="6709"/>
                  <a:pt x="5441" y="6567"/>
                </a:cubicBezTo>
                <a:cubicBezTo>
                  <a:pt x="5413" y="6524"/>
                  <a:pt x="5371" y="6502"/>
                  <a:pt x="5330" y="6502"/>
                </a:cubicBezTo>
                <a:close/>
                <a:moveTo>
                  <a:pt x="5945" y="7461"/>
                </a:moveTo>
                <a:cubicBezTo>
                  <a:pt x="5923" y="7461"/>
                  <a:pt x="5901" y="7468"/>
                  <a:pt x="5882" y="7483"/>
                </a:cubicBezTo>
                <a:cubicBezTo>
                  <a:pt x="5810" y="7519"/>
                  <a:pt x="5786" y="7602"/>
                  <a:pt x="5822" y="7674"/>
                </a:cubicBezTo>
                <a:lnTo>
                  <a:pt x="5894" y="7805"/>
                </a:lnTo>
                <a:cubicBezTo>
                  <a:pt x="5953" y="7924"/>
                  <a:pt x="6001" y="8043"/>
                  <a:pt x="6048" y="8174"/>
                </a:cubicBezTo>
                <a:cubicBezTo>
                  <a:pt x="6072" y="8222"/>
                  <a:pt x="6120" y="8257"/>
                  <a:pt x="6179" y="8257"/>
                </a:cubicBezTo>
                <a:cubicBezTo>
                  <a:pt x="6203" y="8257"/>
                  <a:pt x="6215" y="8257"/>
                  <a:pt x="6227" y="8245"/>
                </a:cubicBezTo>
                <a:cubicBezTo>
                  <a:pt x="6298" y="8222"/>
                  <a:pt x="6334" y="8138"/>
                  <a:pt x="6310" y="8067"/>
                </a:cubicBezTo>
                <a:cubicBezTo>
                  <a:pt x="6263" y="7936"/>
                  <a:pt x="6203" y="7805"/>
                  <a:pt x="6144" y="7674"/>
                </a:cubicBezTo>
                <a:lnTo>
                  <a:pt x="6072" y="7531"/>
                </a:lnTo>
                <a:cubicBezTo>
                  <a:pt x="6040" y="7491"/>
                  <a:pt x="5991" y="7461"/>
                  <a:pt x="5945" y="7461"/>
                </a:cubicBezTo>
                <a:close/>
                <a:moveTo>
                  <a:pt x="6329" y="8518"/>
                </a:moveTo>
                <a:cubicBezTo>
                  <a:pt x="6323" y="8518"/>
                  <a:pt x="6316" y="8518"/>
                  <a:pt x="6310" y="8519"/>
                </a:cubicBezTo>
                <a:cubicBezTo>
                  <a:pt x="6227" y="8543"/>
                  <a:pt x="6179" y="8614"/>
                  <a:pt x="6191" y="8686"/>
                </a:cubicBezTo>
                <a:cubicBezTo>
                  <a:pt x="6215" y="8829"/>
                  <a:pt x="6227" y="8984"/>
                  <a:pt x="6227" y="9114"/>
                </a:cubicBezTo>
                <a:cubicBezTo>
                  <a:pt x="6227" y="9150"/>
                  <a:pt x="6227" y="9186"/>
                  <a:pt x="6227" y="9222"/>
                </a:cubicBezTo>
                <a:cubicBezTo>
                  <a:pt x="6227" y="9305"/>
                  <a:pt x="6287" y="9365"/>
                  <a:pt x="6358" y="9376"/>
                </a:cubicBezTo>
                <a:lnTo>
                  <a:pt x="6370" y="9376"/>
                </a:lnTo>
                <a:cubicBezTo>
                  <a:pt x="6441" y="9376"/>
                  <a:pt x="6513" y="9317"/>
                  <a:pt x="6513" y="9234"/>
                </a:cubicBezTo>
                <a:cubicBezTo>
                  <a:pt x="6513" y="9198"/>
                  <a:pt x="6513" y="9150"/>
                  <a:pt x="6513" y="9114"/>
                </a:cubicBezTo>
                <a:cubicBezTo>
                  <a:pt x="6513" y="8960"/>
                  <a:pt x="6501" y="8793"/>
                  <a:pt x="6477" y="8638"/>
                </a:cubicBezTo>
                <a:cubicBezTo>
                  <a:pt x="6455" y="8573"/>
                  <a:pt x="6394" y="8518"/>
                  <a:pt x="6329" y="8518"/>
                </a:cubicBezTo>
                <a:close/>
                <a:moveTo>
                  <a:pt x="6273" y="9644"/>
                </a:moveTo>
                <a:cubicBezTo>
                  <a:pt x="6215" y="9644"/>
                  <a:pt x="6163" y="9687"/>
                  <a:pt x="6144" y="9746"/>
                </a:cubicBezTo>
                <a:cubicBezTo>
                  <a:pt x="6096" y="9912"/>
                  <a:pt x="6025" y="10079"/>
                  <a:pt x="5929" y="10246"/>
                </a:cubicBezTo>
                <a:cubicBezTo>
                  <a:pt x="5894" y="10317"/>
                  <a:pt x="5917" y="10400"/>
                  <a:pt x="5989" y="10436"/>
                </a:cubicBezTo>
                <a:cubicBezTo>
                  <a:pt x="6013" y="10448"/>
                  <a:pt x="6036" y="10448"/>
                  <a:pt x="6060" y="10448"/>
                </a:cubicBezTo>
                <a:cubicBezTo>
                  <a:pt x="6108" y="10448"/>
                  <a:pt x="6156" y="10424"/>
                  <a:pt x="6179" y="10377"/>
                </a:cubicBezTo>
                <a:cubicBezTo>
                  <a:pt x="6287" y="10198"/>
                  <a:pt x="6358" y="10019"/>
                  <a:pt x="6417" y="9829"/>
                </a:cubicBezTo>
                <a:cubicBezTo>
                  <a:pt x="6429" y="9757"/>
                  <a:pt x="6394" y="9674"/>
                  <a:pt x="6310" y="9650"/>
                </a:cubicBezTo>
                <a:cubicBezTo>
                  <a:pt x="6298" y="9646"/>
                  <a:pt x="6285" y="9644"/>
                  <a:pt x="6273" y="9644"/>
                </a:cubicBezTo>
                <a:close/>
                <a:moveTo>
                  <a:pt x="3679" y="10955"/>
                </a:moveTo>
                <a:cubicBezTo>
                  <a:pt x="3627" y="10955"/>
                  <a:pt x="3575" y="10957"/>
                  <a:pt x="3524" y="10960"/>
                </a:cubicBezTo>
                <a:cubicBezTo>
                  <a:pt x="3441" y="10960"/>
                  <a:pt x="3381" y="11031"/>
                  <a:pt x="3381" y="11115"/>
                </a:cubicBezTo>
                <a:cubicBezTo>
                  <a:pt x="3393" y="11186"/>
                  <a:pt x="3453" y="11246"/>
                  <a:pt x="3536" y="11246"/>
                </a:cubicBezTo>
                <a:cubicBezTo>
                  <a:pt x="3715" y="11246"/>
                  <a:pt x="3893" y="11246"/>
                  <a:pt x="4084" y="11269"/>
                </a:cubicBezTo>
                <a:lnTo>
                  <a:pt x="4096" y="11269"/>
                </a:lnTo>
                <a:cubicBezTo>
                  <a:pt x="4167" y="11269"/>
                  <a:pt x="4227" y="11210"/>
                  <a:pt x="4239" y="11139"/>
                </a:cubicBezTo>
                <a:cubicBezTo>
                  <a:pt x="4251" y="11055"/>
                  <a:pt x="4191" y="10984"/>
                  <a:pt x="4108" y="10984"/>
                </a:cubicBezTo>
                <a:cubicBezTo>
                  <a:pt x="3968" y="10966"/>
                  <a:pt x="3822" y="10955"/>
                  <a:pt x="3679" y="10955"/>
                </a:cubicBezTo>
                <a:close/>
                <a:moveTo>
                  <a:pt x="2963" y="11030"/>
                </a:moveTo>
                <a:cubicBezTo>
                  <a:pt x="2956" y="11030"/>
                  <a:pt x="2948" y="11030"/>
                  <a:pt x="2941" y="11031"/>
                </a:cubicBezTo>
                <a:cubicBezTo>
                  <a:pt x="2727" y="11079"/>
                  <a:pt x="2536" y="11139"/>
                  <a:pt x="2369" y="11210"/>
                </a:cubicBezTo>
                <a:cubicBezTo>
                  <a:pt x="2298" y="11246"/>
                  <a:pt x="2262" y="11329"/>
                  <a:pt x="2298" y="11400"/>
                </a:cubicBezTo>
                <a:cubicBezTo>
                  <a:pt x="2322" y="11460"/>
                  <a:pt x="2369" y="11484"/>
                  <a:pt x="2429" y="11484"/>
                </a:cubicBezTo>
                <a:cubicBezTo>
                  <a:pt x="2441" y="11484"/>
                  <a:pt x="2465" y="11484"/>
                  <a:pt x="2488" y="11472"/>
                </a:cubicBezTo>
                <a:cubicBezTo>
                  <a:pt x="2631" y="11400"/>
                  <a:pt x="2810" y="11353"/>
                  <a:pt x="2988" y="11305"/>
                </a:cubicBezTo>
                <a:cubicBezTo>
                  <a:pt x="3072" y="11293"/>
                  <a:pt x="3119" y="11222"/>
                  <a:pt x="3108" y="11139"/>
                </a:cubicBezTo>
                <a:cubicBezTo>
                  <a:pt x="3086" y="11074"/>
                  <a:pt x="3027" y="11030"/>
                  <a:pt x="2963" y="11030"/>
                </a:cubicBezTo>
                <a:close/>
                <a:moveTo>
                  <a:pt x="5739" y="10635"/>
                </a:moveTo>
                <a:cubicBezTo>
                  <a:pt x="5698" y="10635"/>
                  <a:pt x="5658" y="10653"/>
                  <a:pt x="5632" y="10686"/>
                </a:cubicBezTo>
                <a:cubicBezTo>
                  <a:pt x="5525" y="10829"/>
                  <a:pt x="5394" y="10960"/>
                  <a:pt x="5251" y="11079"/>
                </a:cubicBezTo>
                <a:cubicBezTo>
                  <a:pt x="5203" y="11127"/>
                  <a:pt x="5191" y="11198"/>
                  <a:pt x="5215" y="11246"/>
                </a:cubicBezTo>
                <a:cubicBezTo>
                  <a:pt x="5048" y="11186"/>
                  <a:pt x="4870" y="11127"/>
                  <a:pt x="4691" y="11079"/>
                </a:cubicBezTo>
                <a:cubicBezTo>
                  <a:pt x="4682" y="11078"/>
                  <a:pt x="4674" y="11077"/>
                  <a:pt x="4666" y="11077"/>
                </a:cubicBezTo>
                <a:cubicBezTo>
                  <a:pt x="4593" y="11077"/>
                  <a:pt x="4534" y="11122"/>
                  <a:pt x="4512" y="11186"/>
                </a:cubicBezTo>
                <a:cubicBezTo>
                  <a:pt x="4501" y="11258"/>
                  <a:pt x="4548" y="11341"/>
                  <a:pt x="4620" y="11353"/>
                </a:cubicBezTo>
                <a:cubicBezTo>
                  <a:pt x="4691" y="11377"/>
                  <a:pt x="4763" y="11389"/>
                  <a:pt x="4834" y="11412"/>
                </a:cubicBezTo>
                <a:cubicBezTo>
                  <a:pt x="4834" y="11412"/>
                  <a:pt x="4822" y="11424"/>
                  <a:pt x="4822" y="11424"/>
                </a:cubicBezTo>
                <a:cubicBezTo>
                  <a:pt x="4667" y="11520"/>
                  <a:pt x="4512" y="11615"/>
                  <a:pt x="4346" y="11710"/>
                </a:cubicBezTo>
                <a:cubicBezTo>
                  <a:pt x="4274" y="11746"/>
                  <a:pt x="4251" y="11829"/>
                  <a:pt x="4298" y="11901"/>
                </a:cubicBezTo>
                <a:cubicBezTo>
                  <a:pt x="4322" y="11948"/>
                  <a:pt x="4370" y="11972"/>
                  <a:pt x="4417" y="11972"/>
                </a:cubicBezTo>
                <a:cubicBezTo>
                  <a:pt x="4441" y="11972"/>
                  <a:pt x="4465" y="11972"/>
                  <a:pt x="4477" y="11960"/>
                </a:cubicBezTo>
                <a:cubicBezTo>
                  <a:pt x="4655" y="11865"/>
                  <a:pt x="4822" y="11770"/>
                  <a:pt x="4977" y="11650"/>
                </a:cubicBezTo>
                <a:cubicBezTo>
                  <a:pt x="5036" y="11615"/>
                  <a:pt x="5060" y="11543"/>
                  <a:pt x="5024" y="11484"/>
                </a:cubicBezTo>
                <a:lnTo>
                  <a:pt x="5024" y="11484"/>
                </a:lnTo>
                <a:cubicBezTo>
                  <a:pt x="5060" y="11496"/>
                  <a:pt x="5108" y="11508"/>
                  <a:pt x="5144" y="11520"/>
                </a:cubicBezTo>
                <a:cubicBezTo>
                  <a:pt x="5163" y="11529"/>
                  <a:pt x="5183" y="11534"/>
                  <a:pt x="5202" y="11534"/>
                </a:cubicBezTo>
                <a:cubicBezTo>
                  <a:pt x="5255" y="11534"/>
                  <a:pt x="5305" y="11500"/>
                  <a:pt x="5322" y="11448"/>
                </a:cubicBezTo>
                <a:cubicBezTo>
                  <a:pt x="5346" y="11400"/>
                  <a:pt x="5334" y="11365"/>
                  <a:pt x="5322" y="11329"/>
                </a:cubicBezTo>
                <a:lnTo>
                  <a:pt x="5322" y="11329"/>
                </a:lnTo>
                <a:cubicBezTo>
                  <a:pt x="5331" y="11332"/>
                  <a:pt x="5341" y="11333"/>
                  <a:pt x="5351" y="11333"/>
                </a:cubicBezTo>
                <a:cubicBezTo>
                  <a:pt x="5381" y="11333"/>
                  <a:pt x="5414" y="11320"/>
                  <a:pt x="5441" y="11293"/>
                </a:cubicBezTo>
                <a:cubicBezTo>
                  <a:pt x="5596" y="11162"/>
                  <a:pt x="5727" y="11019"/>
                  <a:pt x="5846" y="10865"/>
                </a:cubicBezTo>
                <a:cubicBezTo>
                  <a:pt x="5906" y="10817"/>
                  <a:pt x="5894" y="10722"/>
                  <a:pt x="5834" y="10674"/>
                </a:cubicBezTo>
                <a:cubicBezTo>
                  <a:pt x="5807" y="10647"/>
                  <a:pt x="5773" y="10635"/>
                  <a:pt x="5739" y="10635"/>
                </a:cubicBezTo>
                <a:close/>
                <a:moveTo>
                  <a:pt x="5697" y="11495"/>
                </a:moveTo>
                <a:cubicBezTo>
                  <a:pt x="5650" y="11495"/>
                  <a:pt x="5607" y="11521"/>
                  <a:pt x="5584" y="11567"/>
                </a:cubicBezTo>
                <a:cubicBezTo>
                  <a:pt x="5536" y="11639"/>
                  <a:pt x="5560" y="11722"/>
                  <a:pt x="5632" y="11758"/>
                </a:cubicBezTo>
                <a:cubicBezTo>
                  <a:pt x="5786" y="11853"/>
                  <a:pt x="5941" y="11960"/>
                  <a:pt x="6072" y="12079"/>
                </a:cubicBezTo>
                <a:cubicBezTo>
                  <a:pt x="6096" y="12103"/>
                  <a:pt x="6132" y="12115"/>
                  <a:pt x="6167" y="12115"/>
                </a:cubicBezTo>
                <a:cubicBezTo>
                  <a:pt x="6203" y="12115"/>
                  <a:pt x="6251" y="12091"/>
                  <a:pt x="6275" y="12055"/>
                </a:cubicBezTo>
                <a:cubicBezTo>
                  <a:pt x="6322" y="11996"/>
                  <a:pt x="6322" y="11912"/>
                  <a:pt x="6263" y="11853"/>
                </a:cubicBezTo>
                <a:cubicBezTo>
                  <a:pt x="6108" y="11734"/>
                  <a:pt x="5953" y="11615"/>
                  <a:pt x="5775" y="11520"/>
                </a:cubicBezTo>
                <a:cubicBezTo>
                  <a:pt x="5749" y="11503"/>
                  <a:pt x="5722" y="11495"/>
                  <a:pt x="5697" y="11495"/>
                </a:cubicBezTo>
                <a:close/>
                <a:moveTo>
                  <a:pt x="1960" y="11521"/>
                </a:moveTo>
                <a:cubicBezTo>
                  <a:pt x="1921" y="11521"/>
                  <a:pt x="1883" y="11536"/>
                  <a:pt x="1857" y="11567"/>
                </a:cubicBezTo>
                <a:cubicBezTo>
                  <a:pt x="1774" y="11662"/>
                  <a:pt x="1703" y="11758"/>
                  <a:pt x="1667" y="11865"/>
                </a:cubicBezTo>
                <a:cubicBezTo>
                  <a:pt x="1631" y="11948"/>
                  <a:pt x="1619" y="12020"/>
                  <a:pt x="1619" y="12091"/>
                </a:cubicBezTo>
                <a:cubicBezTo>
                  <a:pt x="1619" y="12139"/>
                  <a:pt x="1619" y="12186"/>
                  <a:pt x="1631" y="12222"/>
                </a:cubicBezTo>
                <a:cubicBezTo>
                  <a:pt x="1655" y="12282"/>
                  <a:pt x="1715" y="12317"/>
                  <a:pt x="1774" y="12317"/>
                </a:cubicBezTo>
                <a:cubicBezTo>
                  <a:pt x="1786" y="12317"/>
                  <a:pt x="1798" y="12317"/>
                  <a:pt x="1822" y="12305"/>
                </a:cubicBezTo>
                <a:cubicBezTo>
                  <a:pt x="1893" y="12282"/>
                  <a:pt x="1929" y="12210"/>
                  <a:pt x="1905" y="12127"/>
                </a:cubicBezTo>
                <a:cubicBezTo>
                  <a:pt x="1905" y="12115"/>
                  <a:pt x="1905" y="12103"/>
                  <a:pt x="1905" y="12091"/>
                </a:cubicBezTo>
                <a:cubicBezTo>
                  <a:pt x="1905" y="12055"/>
                  <a:pt x="1905" y="12020"/>
                  <a:pt x="1929" y="11972"/>
                </a:cubicBezTo>
                <a:cubicBezTo>
                  <a:pt x="1953" y="11901"/>
                  <a:pt x="2000" y="11829"/>
                  <a:pt x="2072" y="11758"/>
                </a:cubicBezTo>
                <a:cubicBezTo>
                  <a:pt x="2119" y="11698"/>
                  <a:pt x="2119" y="11615"/>
                  <a:pt x="2060" y="11555"/>
                </a:cubicBezTo>
                <a:cubicBezTo>
                  <a:pt x="2032" y="11533"/>
                  <a:pt x="1996" y="11521"/>
                  <a:pt x="1960" y="11521"/>
                </a:cubicBezTo>
                <a:close/>
                <a:moveTo>
                  <a:pt x="3905" y="11934"/>
                </a:moveTo>
                <a:cubicBezTo>
                  <a:pt x="3885" y="11934"/>
                  <a:pt x="3865" y="11939"/>
                  <a:pt x="3846" y="11948"/>
                </a:cubicBezTo>
                <a:cubicBezTo>
                  <a:pt x="3679" y="12020"/>
                  <a:pt x="3500" y="12079"/>
                  <a:pt x="3322" y="12139"/>
                </a:cubicBezTo>
                <a:cubicBezTo>
                  <a:pt x="3250" y="12151"/>
                  <a:pt x="3215" y="12234"/>
                  <a:pt x="3227" y="12305"/>
                </a:cubicBezTo>
                <a:cubicBezTo>
                  <a:pt x="3250" y="12377"/>
                  <a:pt x="3310" y="12412"/>
                  <a:pt x="3369" y="12412"/>
                </a:cubicBezTo>
                <a:cubicBezTo>
                  <a:pt x="3381" y="12412"/>
                  <a:pt x="3393" y="12412"/>
                  <a:pt x="3405" y="12401"/>
                </a:cubicBezTo>
                <a:cubicBezTo>
                  <a:pt x="3596" y="12353"/>
                  <a:pt x="3774" y="12282"/>
                  <a:pt x="3953" y="12210"/>
                </a:cubicBezTo>
                <a:cubicBezTo>
                  <a:pt x="4024" y="12186"/>
                  <a:pt x="4060" y="12103"/>
                  <a:pt x="4036" y="12020"/>
                </a:cubicBezTo>
                <a:cubicBezTo>
                  <a:pt x="4010" y="11967"/>
                  <a:pt x="3958" y="11934"/>
                  <a:pt x="3905" y="11934"/>
                </a:cubicBezTo>
                <a:close/>
                <a:moveTo>
                  <a:pt x="2811" y="12256"/>
                </a:moveTo>
                <a:cubicBezTo>
                  <a:pt x="2803" y="12256"/>
                  <a:pt x="2795" y="12256"/>
                  <a:pt x="2786" y="12258"/>
                </a:cubicBezTo>
                <a:cubicBezTo>
                  <a:pt x="2638" y="12275"/>
                  <a:pt x="2502" y="12286"/>
                  <a:pt x="2385" y="12286"/>
                </a:cubicBezTo>
                <a:cubicBezTo>
                  <a:pt x="2341" y="12286"/>
                  <a:pt x="2300" y="12285"/>
                  <a:pt x="2262" y="12282"/>
                </a:cubicBezTo>
                <a:cubicBezTo>
                  <a:pt x="2179" y="12282"/>
                  <a:pt x="2107" y="12341"/>
                  <a:pt x="2107" y="12412"/>
                </a:cubicBezTo>
                <a:cubicBezTo>
                  <a:pt x="2096" y="12496"/>
                  <a:pt x="2155" y="12555"/>
                  <a:pt x="2238" y="12567"/>
                </a:cubicBezTo>
                <a:lnTo>
                  <a:pt x="2393" y="12567"/>
                </a:lnTo>
                <a:cubicBezTo>
                  <a:pt x="2524" y="12567"/>
                  <a:pt x="2679" y="12567"/>
                  <a:pt x="2834" y="12532"/>
                </a:cubicBezTo>
                <a:cubicBezTo>
                  <a:pt x="2917" y="12520"/>
                  <a:pt x="2965" y="12448"/>
                  <a:pt x="2953" y="12377"/>
                </a:cubicBezTo>
                <a:cubicBezTo>
                  <a:pt x="2942" y="12302"/>
                  <a:pt x="2883" y="12256"/>
                  <a:pt x="2811" y="12256"/>
                </a:cubicBezTo>
                <a:close/>
                <a:moveTo>
                  <a:pt x="6561" y="12228"/>
                </a:moveTo>
                <a:cubicBezTo>
                  <a:pt x="6531" y="12228"/>
                  <a:pt x="6502" y="12238"/>
                  <a:pt x="6477" y="12258"/>
                </a:cubicBezTo>
                <a:cubicBezTo>
                  <a:pt x="6417" y="12305"/>
                  <a:pt x="6406" y="12401"/>
                  <a:pt x="6453" y="12460"/>
                </a:cubicBezTo>
                <a:cubicBezTo>
                  <a:pt x="6572" y="12603"/>
                  <a:pt x="6668" y="12746"/>
                  <a:pt x="6751" y="12913"/>
                </a:cubicBezTo>
                <a:cubicBezTo>
                  <a:pt x="6787" y="12960"/>
                  <a:pt x="6834" y="12984"/>
                  <a:pt x="6882" y="12984"/>
                </a:cubicBezTo>
                <a:cubicBezTo>
                  <a:pt x="6906" y="12984"/>
                  <a:pt x="6929" y="12972"/>
                  <a:pt x="6953" y="12972"/>
                </a:cubicBezTo>
                <a:cubicBezTo>
                  <a:pt x="7025" y="12924"/>
                  <a:pt x="7049" y="12841"/>
                  <a:pt x="7013" y="12770"/>
                </a:cubicBezTo>
                <a:cubicBezTo>
                  <a:pt x="6918" y="12603"/>
                  <a:pt x="6798" y="12436"/>
                  <a:pt x="6679" y="12282"/>
                </a:cubicBezTo>
                <a:cubicBezTo>
                  <a:pt x="6645" y="12247"/>
                  <a:pt x="6602" y="12228"/>
                  <a:pt x="6561" y="12228"/>
                </a:cubicBezTo>
                <a:close/>
                <a:moveTo>
                  <a:pt x="7103" y="13216"/>
                </a:moveTo>
                <a:cubicBezTo>
                  <a:pt x="7090" y="13216"/>
                  <a:pt x="7075" y="13218"/>
                  <a:pt x="7060" y="13222"/>
                </a:cubicBezTo>
                <a:cubicBezTo>
                  <a:pt x="6989" y="13246"/>
                  <a:pt x="6953" y="13329"/>
                  <a:pt x="6977" y="13401"/>
                </a:cubicBezTo>
                <a:cubicBezTo>
                  <a:pt x="7025" y="13567"/>
                  <a:pt x="7072" y="13746"/>
                  <a:pt x="7108" y="13936"/>
                </a:cubicBezTo>
                <a:cubicBezTo>
                  <a:pt x="7120" y="14008"/>
                  <a:pt x="7179" y="14056"/>
                  <a:pt x="7239" y="14056"/>
                </a:cubicBezTo>
                <a:lnTo>
                  <a:pt x="7263" y="14056"/>
                </a:lnTo>
                <a:cubicBezTo>
                  <a:pt x="7346" y="14044"/>
                  <a:pt x="7394" y="13960"/>
                  <a:pt x="7382" y="13889"/>
                </a:cubicBezTo>
                <a:cubicBezTo>
                  <a:pt x="7358" y="13686"/>
                  <a:pt x="7310" y="13496"/>
                  <a:pt x="7239" y="13317"/>
                </a:cubicBezTo>
                <a:cubicBezTo>
                  <a:pt x="7219" y="13259"/>
                  <a:pt x="7168" y="13216"/>
                  <a:pt x="7103" y="13216"/>
                </a:cubicBezTo>
                <a:close/>
                <a:moveTo>
                  <a:pt x="7299" y="14341"/>
                </a:moveTo>
                <a:cubicBezTo>
                  <a:pt x="7215" y="14341"/>
                  <a:pt x="7156" y="14401"/>
                  <a:pt x="7156" y="14484"/>
                </a:cubicBezTo>
                <a:cubicBezTo>
                  <a:pt x="7156" y="14520"/>
                  <a:pt x="7156" y="14568"/>
                  <a:pt x="7156" y="14615"/>
                </a:cubicBezTo>
                <a:cubicBezTo>
                  <a:pt x="7156" y="14710"/>
                  <a:pt x="7156" y="14818"/>
                  <a:pt x="7144" y="14925"/>
                </a:cubicBezTo>
                <a:lnTo>
                  <a:pt x="7144" y="15032"/>
                </a:lnTo>
                <a:cubicBezTo>
                  <a:pt x="7132" y="15115"/>
                  <a:pt x="7191" y="15175"/>
                  <a:pt x="7275" y="15187"/>
                </a:cubicBezTo>
                <a:lnTo>
                  <a:pt x="7287" y="15187"/>
                </a:lnTo>
                <a:cubicBezTo>
                  <a:pt x="7358" y="15187"/>
                  <a:pt x="7418" y="15127"/>
                  <a:pt x="7418" y="15056"/>
                </a:cubicBezTo>
                <a:lnTo>
                  <a:pt x="7430" y="14949"/>
                </a:lnTo>
                <a:cubicBezTo>
                  <a:pt x="7441" y="14829"/>
                  <a:pt x="7441" y="14722"/>
                  <a:pt x="7441" y="14615"/>
                </a:cubicBezTo>
                <a:cubicBezTo>
                  <a:pt x="7441" y="14568"/>
                  <a:pt x="7441" y="14520"/>
                  <a:pt x="7441" y="14472"/>
                </a:cubicBezTo>
                <a:cubicBezTo>
                  <a:pt x="7441" y="14401"/>
                  <a:pt x="7370" y="14341"/>
                  <a:pt x="7299" y="14341"/>
                </a:cubicBezTo>
                <a:close/>
                <a:moveTo>
                  <a:pt x="7202" y="15459"/>
                </a:moveTo>
                <a:cubicBezTo>
                  <a:pt x="7130" y="15459"/>
                  <a:pt x="7071" y="15505"/>
                  <a:pt x="7060" y="15580"/>
                </a:cubicBezTo>
                <a:cubicBezTo>
                  <a:pt x="7013" y="15758"/>
                  <a:pt x="6965" y="15937"/>
                  <a:pt x="6894" y="16092"/>
                </a:cubicBezTo>
                <a:cubicBezTo>
                  <a:pt x="6870" y="16175"/>
                  <a:pt x="6906" y="16246"/>
                  <a:pt x="6977" y="16282"/>
                </a:cubicBezTo>
                <a:cubicBezTo>
                  <a:pt x="7001" y="16282"/>
                  <a:pt x="7013" y="16294"/>
                  <a:pt x="7037" y="16294"/>
                </a:cubicBezTo>
                <a:cubicBezTo>
                  <a:pt x="7084" y="16294"/>
                  <a:pt x="7144" y="16258"/>
                  <a:pt x="7168" y="16199"/>
                </a:cubicBezTo>
                <a:cubicBezTo>
                  <a:pt x="7239" y="16020"/>
                  <a:pt x="7287" y="15830"/>
                  <a:pt x="7334" y="15639"/>
                </a:cubicBezTo>
                <a:cubicBezTo>
                  <a:pt x="7346" y="15556"/>
                  <a:pt x="7299" y="15484"/>
                  <a:pt x="7227" y="15460"/>
                </a:cubicBezTo>
                <a:cubicBezTo>
                  <a:pt x="7219" y="15459"/>
                  <a:pt x="7210" y="15459"/>
                  <a:pt x="7202" y="15459"/>
                </a:cubicBezTo>
                <a:close/>
                <a:moveTo>
                  <a:pt x="6787" y="16515"/>
                </a:moveTo>
                <a:cubicBezTo>
                  <a:pt x="6737" y="16515"/>
                  <a:pt x="6688" y="16539"/>
                  <a:pt x="6656" y="16580"/>
                </a:cubicBezTo>
                <a:cubicBezTo>
                  <a:pt x="6572" y="16734"/>
                  <a:pt x="6465" y="16877"/>
                  <a:pt x="6346" y="17020"/>
                </a:cubicBezTo>
                <a:cubicBezTo>
                  <a:pt x="6287" y="17080"/>
                  <a:pt x="6298" y="17163"/>
                  <a:pt x="6358" y="17223"/>
                </a:cubicBezTo>
                <a:cubicBezTo>
                  <a:pt x="6382" y="17246"/>
                  <a:pt x="6417" y="17258"/>
                  <a:pt x="6453" y="17258"/>
                </a:cubicBezTo>
                <a:cubicBezTo>
                  <a:pt x="6489" y="17258"/>
                  <a:pt x="6525" y="17235"/>
                  <a:pt x="6548" y="17211"/>
                </a:cubicBezTo>
                <a:cubicBezTo>
                  <a:pt x="6679" y="17056"/>
                  <a:pt x="6798" y="16901"/>
                  <a:pt x="6906" y="16734"/>
                </a:cubicBezTo>
                <a:cubicBezTo>
                  <a:pt x="6941" y="16663"/>
                  <a:pt x="6918" y="16580"/>
                  <a:pt x="6858" y="16532"/>
                </a:cubicBezTo>
                <a:cubicBezTo>
                  <a:pt x="6835" y="16521"/>
                  <a:pt x="6811" y="16515"/>
                  <a:pt x="6787" y="16515"/>
                </a:cubicBezTo>
                <a:close/>
                <a:moveTo>
                  <a:pt x="156" y="17331"/>
                </a:moveTo>
                <a:cubicBezTo>
                  <a:pt x="120" y="17331"/>
                  <a:pt x="85" y="17346"/>
                  <a:pt x="60" y="17377"/>
                </a:cubicBezTo>
                <a:cubicBezTo>
                  <a:pt x="0" y="17437"/>
                  <a:pt x="12" y="17532"/>
                  <a:pt x="71" y="17580"/>
                </a:cubicBezTo>
                <a:cubicBezTo>
                  <a:pt x="214" y="17699"/>
                  <a:pt x="381" y="17806"/>
                  <a:pt x="560" y="17913"/>
                </a:cubicBezTo>
                <a:cubicBezTo>
                  <a:pt x="583" y="17925"/>
                  <a:pt x="607" y="17937"/>
                  <a:pt x="631" y="17937"/>
                </a:cubicBezTo>
                <a:cubicBezTo>
                  <a:pt x="679" y="17937"/>
                  <a:pt x="726" y="17901"/>
                  <a:pt x="762" y="17854"/>
                </a:cubicBezTo>
                <a:cubicBezTo>
                  <a:pt x="798" y="17782"/>
                  <a:pt x="774" y="17699"/>
                  <a:pt x="702" y="17663"/>
                </a:cubicBezTo>
                <a:cubicBezTo>
                  <a:pt x="524" y="17568"/>
                  <a:pt x="381" y="17473"/>
                  <a:pt x="250" y="17365"/>
                </a:cubicBezTo>
                <a:cubicBezTo>
                  <a:pt x="222" y="17343"/>
                  <a:pt x="189" y="17331"/>
                  <a:pt x="156" y="17331"/>
                </a:cubicBezTo>
                <a:close/>
                <a:moveTo>
                  <a:pt x="6036" y="17360"/>
                </a:moveTo>
                <a:cubicBezTo>
                  <a:pt x="6007" y="17360"/>
                  <a:pt x="5978" y="17369"/>
                  <a:pt x="5953" y="17389"/>
                </a:cubicBezTo>
                <a:cubicBezTo>
                  <a:pt x="5810" y="17496"/>
                  <a:pt x="5655" y="17604"/>
                  <a:pt x="5489" y="17687"/>
                </a:cubicBezTo>
                <a:cubicBezTo>
                  <a:pt x="5429" y="17723"/>
                  <a:pt x="5405" y="17818"/>
                  <a:pt x="5441" y="17889"/>
                </a:cubicBezTo>
                <a:cubicBezTo>
                  <a:pt x="5465" y="17925"/>
                  <a:pt x="5513" y="17961"/>
                  <a:pt x="5560" y="17961"/>
                </a:cubicBezTo>
                <a:cubicBezTo>
                  <a:pt x="5584" y="17961"/>
                  <a:pt x="5608" y="17949"/>
                  <a:pt x="5632" y="17937"/>
                </a:cubicBezTo>
                <a:cubicBezTo>
                  <a:pt x="5810" y="17842"/>
                  <a:pt x="5977" y="17735"/>
                  <a:pt x="6120" y="17616"/>
                </a:cubicBezTo>
                <a:cubicBezTo>
                  <a:pt x="6191" y="17568"/>
                  <a:pt x="6191" y="17473"/>
                  <a:pt x="6144" y="17413"/>
                </a:cubicBezTo>
                <a:cubicBezTo>
                  <a:pt x="6116" y="17378"/>
                  <a:pt x="6076" y="17360"/>
                  <a:pt x="6036" y="17360"/>
                </a:cubicBezTo>
                <a:close/>
                <a:moveTo>
                  <a:pt x="1157" y="17882"/>
                </a:moveTo>
                <a:cubicBezTo>
                  <a:pt x="1099" y="17882"/>
                  <a:pt x="1043" y="17916"/>
                  <a:pt x="1024" y="17973"/>
                </a:cubicBezTo>
                <a:cubicBezTo>
                  <a:pt x="988" y="18044"/>
                  <a:pt x="1024" y="18127"/>
                  <a:pt x="1095" y="18151"/>
                </a:cubicBezTo>
                <a:cubicBezTo>
                  <a:pt x="1274" y="18223"/>
                  <a:pt x="1464" y="18282"/>
                  <a:pt x="1655" y="18330"/>
                </a:cubicBezTo>
                <a:lnTo>
                  <a:pt x="1691" y="18330"/>
                </a:lnTo>
                <a:cubicBezTo>
                  <a:pt x="1762" y="18330"/>
                  <a:pt x="1810" y="18294"/>
                  <a:pt x="1834" y="18223"/>
                </a:cubicBezTo>
                <a:cubicBezTo>
                  <a:pt x="1857" y="18151"/>
                  <a:pt x="1810" y="18068"/>
                  <a:pt x="1726" y="18056"/>
                </a:cubicBezTo>
                <a:cubicBezTo>
                  <a:pt x="1548" y="18008"/>
                  <a:pt x="1369" y="17949"/>
                  <a:pt x="1203" y="17889"/>
                </a:cubicBezTo>
                <a:cubicBezTo>
                  <a:pt x="1188" y="17884"/>
                  <a:pt x="1172" y="17882"/>
                  <a:pt x="1157" y="17882"/>
                </a:cubicBezTo>
                <a:close/>
                <a:moveTo>
                  <a:pt x="5058" y="17911"/>
                </a:moveTo>
                <a:cubicBezTo>
                  <a:pt x="5039" y="17911"/>
                  <a:pt x="5019" y="17916"/>
                  <a:pt x="5001" y="17925"/>
                </a:cubicBezTo>
                <a:cubicBezTo>
                  <a:pt x="4834" y="17985"/>
                  <a:pt x="4655" y="18044"/>
                  <a:pt x="4477" y="18080"/>
                </a:cubicBezTo>
                <a:cubicBezTo>
                  <a:pt x="4393" y="18104"/>
                  <a:pt x="4346" y="18175"/>
                  <a:pt x="4370" y="18258"/>
                </a:cubicBezTo>
                <a:cubicBezTo>
                  <a:pt x="4382" y="18318"/>
                  <a:pt x="4441" y="18366"/>
                  <a:pt x="4512" y="18366"/>
                </a:cubicBezTo>
                <a:cubicBezTo>
                  <a:pt x="4512" y="18366"/>
                  <a:pt x="4524" y="18366"/>
                  <a:pt x="4536" y="18354"/>
                </a:cubicBezTo>
                <a:cubicBezTo>
                  <a:pt x="4739" y="18318"/>
                  <a:pt x="4917" y="18258"/>
                  <a:pt x="5096" y="18187"/>
                </a:cubicBezTo>
                <a:cubicBezTo>
                  <a:pt x="5167" y="18163"/>
                  <a:pt x="5215" y="18080"/>
                  <a:pt x="5179" y="18008"/>
                </a:cubicBezTo>
                <a:cubicBezTo>
                  <a:pt x="5162" y="17947"/>
                  <a:pt x="5112" y="17911"/>
                  <a:pt x="5058" y="17911"/>
                </a:cubicBezTo>
                <a:close/>
                <a:moveTo>
                  <a:pt x="2249" y="18161"/>
                </a:moveTo>
                <a:cubicBezTo>
                  <a:pt x="2177" y="18161"/>
                  <a:pt x="2118" y="18207"/>
                  <a:pt x="2107" y="18282"/>
                </a:cubicBezTo>
                <a:cubicBezTo>
                  <a:pt x="2096" y="18354"/>
                  <a:pt x="2155" y="18437"/>
                  <a:pt x="2226" y="18449"/>
                </a:cubicBezTo>
                <a:cubicBezTo>
                  <a:pt x="2417" y="18473"/>
                  <a:pt x="2607" y="18497"/>
                  <a:pt x="2810" y="18508"/>
                </a:cubicBezTo>
                <a:cubicBezTo>
                  <a:pt x="2893" y="18508"/>
                  <a:pt x="2953" y="18449"/>
                  <a:pt x="2953" y="18366"/>
                </a:cubicBezTo>
                <a:cubicBezTo>
                  <a:pt x="2965" y="18294"/>
                  <a:pt x="2905" y="18223"/>
                  <a:pt x="2822" y="18223"/>
                </a:cubicBezTo>
                <a:cubicBezTo>
                  <a:pt x="2643" y="18211"/>
                  <a:pt x="2453" y="18187"/>
                  <a:pt x="2274" y="18163"/>
                </a:cubicBezTo>
                <a:cubicBezTo>
                  <a:pt x="2266" y="18162"/>
                  <a:pt x="2257" y="18161"/>
                  <a:pt x="2249" y="18161"/>
                </a:cubicBezTo>
                <a:close/>
                <a:moveTo>
                  <a:pt x="3948" y="18185"/>
                </a:moveTo>
                <a:cubicBezTo>
                  <a:pt x="3941" y="18185"/>
                  <a:pt x="3935" y="18186"/>
                  <a:pt x="3929" y="18187"/>
                </a:cubicBezTo>
                <a:cubicBezTo>
                  <a:pt x="3750" y="18211"/>
                  <a:pt x="3560" y="18223"/>
                  <a:pt x="3381" y="18235"/>
                </a:cubicBezTo>
                <a:cubicBezTo>
                  <a:pt x="3298" y="18235"/>
                  <a:pt x="3239" y="18294"/>
                  <a:pt x="3239" y="18378"/>
                </a:cubicBezTo>
                <a:cubicBezTo>
                  <a:pt x="3239" y="18449"/>
                  <a:pt x="3310" y="18508"/>
                  <a:pt x="3381" y="18508"/>
                </a:cubicBezTo>
                <a:cubicBezTo>
                  <a:pt x="3584" y="18508"/>
                  <a:pt x="3774" y="18497"/>
                  <a:pt x="3965" y="18461"/>
                </a:cubicBezTo>
                <a:cubicBezTo>
                  <a:pt x="4048" y="18461"/>
                  <a:pt x="4096" y="18389"/>
                  <a:pt x="4084" y="18306"/>
                </a:cubicBezTo>
                <a:cubicBezTo>
                  <a:pt x="4073" y="18241"/>
                  <a:pt x="4012" y="18185"/>
                  <a:pt x="3948" y="1818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4999900" y="3210500"/>
            <a:ext cx="54592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6884100" y="1567567"/>
            <a:ext cx="1690800" cy="148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accent4"/>
                </a:solidFill>
                <a:highlight>
                  <a:schemeClr val="accent3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4855100" y="5177433"/>
            <a:ext cx="5748800" cy="5000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133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/>
          <p:nvPr/>
        </p:nvSpPr>
        <p:spPr>
          <a:xfrm>
            <a:off x="131401" y="3210498"/>
            <a:ext cx="465967" cy="437005"/>
          </a:xfrm>
          <a:custGeom>
            <a:avLst/>
            <a:gdLst/>
            <a:ahLst/>
            <a:cxnLst/>
            <a:rect l="l" t="t" r="r" b="b"/>
            <a:pathLst>
              <a:path w="3263" h="3561" extrusionOk="0">
                <a:moveTo>
                  <a:pt x="965" y="0"/>
                </a:moveTo>
                <a:lnTo>
                  <a:pt x="834" y="1203"/>
                </a:lnTo>
                <a:lnTo>
                  <a:pt x="0" y="1870"/>
                </a:lnTo>
                <a:lnTo>
                  <a:pt x="1072" y="2298"/>
                </a:lnTo>
                <a:lnTo>
                  <a:pt x="1274" y="3560"/>
                </a:lnTo>
                <a:lnTo>
                  <a:pt x="2119" y="2501"/>
                </a:lnTo>
                <a:lnTo>
                  <a:pt x="3262" y="2453"/>
                </a:lnTo>
                <a:lnTo>
                  <a:pt x="2453" y="1560"/>
                </a:lnTo>
                <a:lnTo>
                  <a:pt x="3024" y="346"/>
                </a:lnTo>
                <a:lnTo>
                  <a:pt x="1786" y="727"/>
                </a:lnTo>
                <a:lnTo>
                  <a:pt x="965" y="0"/>
                </a:lnTo>
                <a:close/>
              </a:path>
            </a:pathLst>
          </a:custGeom>
          <a:solidFill>
            <a:srgbClr val="FFD533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>
            <a:off x="11486685" y="3049164"/>
            <a:ext cx="465967" cy="437005"/>
          </a:xfrm>
          <a:custGeom>
            <a:avLst/>
            <a:gdLst/>
            <a:ahLst/>
            <a:cxnLst/>
            <a:rect l="l" t="t" r="r" b="b"/>
            <a:pathLst>
              <a:path w="3263" h="3561" extrusionOk="0">
                <a:moveTo>
                  <a:pt x="965" y="0"/>
                </a:moveTo>
                <a:lnTo>
                  <a:pt x="834" y="1203"/>
                </a:lnTo>
                <a:lnTo>
                  <a:pt x="0" y="1870"/>
                </a:lnTo>
                <a:lnTo>
                  <a:pt x="1072" y="2298"/>
                </a:lnTo>
                <a:lnTo>
                  <a:pt x="1274" y="3560"/>
                </a:lnTo>
                <a:lnTo>
                  <a:pt x="2119" y="2501"/>
                </a:lnTo>
                <a:lnTo>
                  <a:pt x="3262" y="2453"/>
                </a:lnTo>
                <a:lnTo>
                  <a:pt x="2453" y="1560"/>
                </a:lnTo>
                <a:lnTo>
                  <a:pt x="3024" y="346"/>
                </a:lnTo>
                <a:lnTo>
                  <a:pt x="1786" y="727"/>
                </a:lnTo>
                <a:lnTo>
                  <a:pt x="965" y="0"/>
                </a:lnTo>
                <a:close/>
              </a:path>
            </a:pathLst>
          </a:custGeom>
          <a:solidFill>
            <a:srgbClr val="FFD533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6109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/>
          <p:nvPr/>
        </p:nvSpPr>
        <p:spPr>
          <a:xfrm rot="990146">
            <a:off x="11502684" y="3368167"/>
            <a:ext cx="653667" cy="1625735"/>
          </a:xfrm>
          <a:custGeom>
            <a:avLst/>
            <a:gdLst/>
            <a:ahLst/>
            <a:cxnLst/>
            <a:rect l="l" t="t" r="r" b="b"/>
            <a:pathLst>
              <a:path w="7442" h="18509" extrusionOk="0">
                <a:moveTo>
                  <a:pt x="1351" y="1"/>
                </a:moveTo>
                <a:cubicBezTo>
                  <a:pt x="1035" y="1"/>
                  <a:pt x="833" y="126"/>
                  <a:pt x="833" y="137"/>
                </a:cubicBezTo>
                <a:cubicBezTo>
                  <a:pt x="762" y="173"/>
                  <a:pt x="738" y="256"/>
                  <a:pt x="786" y="328"/>
                </a:cubicBezTo>
                <a:cubicBezTo>
                  <a:pt x="810" y="375"/>
                  <a:pt x="857" y="399"/>
                  <a:pt x="905" y="399"/>
                </a:cubicBezTo>
                <a:cubicBezTo>
                  <a:pt x="929" y="399"/>
                  <a:pt x="953" y="387"/>
                  <a:pt x="976" y="375"/>
                </a:cubicBezTo>
                <a:cubicBezTo>
                  <a:pt x="976" y="375"/>
                  <a:pt x="1131" y="289"/>
                  <a:pt x="1361" y="289"/>
                </a:cubicBezTo>
                <a:cubicBezTo>
                  <a:pt x="1387" y="289"/>
                  <a:pt x="1413" y="290"/>
                  <a:pt x="1441" y="292"/>
                </a:cubicBezTo>
                <a:cubicBezTo>
                  <a:pt x="1448" y="293"/>
                  <a:pt x="1455" y="293"/>
                  <a:pt x="1462" y="293"/>
                </a:cubicBezTo>
                <a:cubicBezTo>
                  <a:pt x="1534" y="293"/>
                  <a:pt x="1585" y="237"/>
                  <a:pt x="1595" y="161"/>
                </a:cubicBezTo>
                <a:cubicBezTo>
                  <a:pt x="1607" y="90"/>
                  <a:pt x="1548" y="18"/>
                  <a:pt x="1464" y="6"/>
                </a:cubicBezTo>
                <a:cubicBezTo>
                  <a:pt x="1425" y="3"/>
                  <a:pt x="1387" y="1"/>
                  <a:pt x="1351" y="1"/>
                </a:cubicBezTo>
                <a:close/>
                <a:moveTo>
                  <a:pt x="1982" y="184"/>
                </a:moveTo>
                <a:cubicBezTo>
                  <a:pt x="1935" y="184"/>
                  <a:pt x="1892" y="210"/>
                  <a:pt x="1869" y="256"/>
                </a:cubicBezTo>
                <a:cubicBezTo>
                  <a:pt x="1834" y="328"/>
                  <a:pt x="1857" y="411"/>
                  <a:pt x="1917" y="447"/>
                </a:cubicBezTo>
                <a:cubicBezTo>
                  <a:pt x="2060" y="530"/>
                  <a:pt x="2203" y="637"/>
                  <a:pt x="2334" y="780"/>
                </a:cubicBezTo>
                <a:cubicBezTo>
                  <a:pt x="2357" y="804"/>
                  <a:pt x="2405" y="816"/>
                  <a:pt x="2441" y="816"/>
                </a:cubicBezTo>
                <a:cubicBezTo>
                  <a:pt x="2477" y="816"/>
                  <a:pt x="2512" y="804"/>
                  <a:pt x="2536" y="780"/>
                </a:cubicBezTo>
                <a:cubicBezTo>
                  <a:pt x="2596" y="721"/>
                  <a:pt x="2596" y="625"/>
                  <a:pt x="2536" y="578"/>
                </a:cubicBezTo>
                <a:cubicBezTo>
                  <a:pt x="2381" y="423"/>
                  <a:pt x="2226" y="292"/>
                  <a:pt x="2060" y="209"/>
                </a:cubicBezTo>
                <a:cubicBezTo>
                  <a:pt x="2034" y="192"/>
                  <a:pt x="2008" y="184"/>
                  <a:pt x="1982" y="184"/>
                </a:cubicBezTo>
                <a:close/>
                <a:moveTo>
                  <a:pt x="2796" y="969"/>
                </a:moveTo>
                <a:cubicBezTo>
                  <a:pt x="2769" y="969"/>
                  <a:pt x="2741" y="977"/>
                  <a:pt x="2715" y="994"/>
                </a:cubicBezTo>
                <a:cubicBezTo>
                  <a:pt x="2655" y="1042"/>
                  <a:pt x="2643" y="1125"/>
                  <a:pt x="2679" y="1197"/>
                </a:cubicBezTo>
                <a:cubicBezTo>
                  <a:pt x="2786" y="1340"/>
                  <a:pt x="2881" y="1494"/>
                  <a:pt x="2977" y="1661"/>
                </a:cubicBezTo>
                <a:cubicBezTo>
                  <a:pt x="3000" y="1709"/>
                  <a:pt x="3048" y="1733"/>
                  <a:pt x="3108" y="1733"/>
                </a:cubicBezTo>
                <a:cubicBezTo>
                  <a:pt x="3119" y="1733"/>
                  <a:pt x="3155" y="1733"/>
                  <a:pt x="3167" y="1721"/>
                </a:cubicBezTo>
                <a:cubicBezTo>
                  <a:pt x="3239" y="1673"/>
                  <a:pt x="3262" y="1590"/>
                  <a:pt x="3227" y="1518"/>
                </a:cubicBezTo>
                <a:cubicBezTo>
                  <a:pt x="3119" y="1340"/>
                  <a:pt x="3024" y="1173"/>
                  <a:pt x="2917" y="1030"/>
                </a:cubicBezTo>
                <a:cubicBezTo>
                  <a:pt x="2887" y="992"/>
                  <a:pt x="2842" y="969"/>
                  <a:pt x="2796" y="969"/>
                </a:cubicBezTo>
                <a:close/>
                <a:moveTo>
                  <a:pt x="3313" y="1969"/>
                </a:moveTo>
                <a:cubicBezTo>
                  <a:pt x="3304" y="1969"/>
                  <a:pt x="3295" y="1969"/>
                  <a:pt x="3286" y="1971"/>
                </a:cubicBezTo>
                <a:cubicBezTo>
                  <a:pt x="3215" y="1995"/>
                  <a:pt x="3167" y="2078"/>
                  <a:pt x="3191" y="2149"/>
                </a:cubicBezTo>
                <a:cubicBezTo>
                  <a:pt x="3239" y="2316"/>
                  <a:pt x="3262" y="2495"/>
                  <a:pt x="3274" y="2685"/>
                </a:cubicBezTo>
                <a:cubicBezTo>
                  <a:pt x="3286" y="2757"/>
                  <a:pt x="3346" y="2816"/>
                  <a:pt x="3417" y="2816"/>
                </a:cubicBezTo>
                <a:lnTo>
                  <a:pt x="3429" y="2816"/>
                </a:lnTo>
                <a:cubicBezTo>
                  <a:pt x="3500" y="2804"/>
                  <a:pt x="3560" y="2745"/>
                  <a:pt x="3560" y="2661"/>
                </a:cubicBezTo>
                <a:cubicBezTo>
                  <a:pt x="3548" y="2459"/>
                  <a:pt x="3512" y="2256"/>
                  <a:pt x="3465" y="2078"/>
                </a:cubicBezTo>
                <a:cubicBezTo>
                  <a:pt x="3444" y="2005"/>
                  <a:pt x="3377" y="1969"/>
                  <a:pt x="3313" y="1969"/>
                </a:cubicBezTo>
                <a:close/>
                <a:moveTo>
                  <a:pt x="3399" y="3100"/>
                </a:moveTo>
                <a:cubicBezTo>
                  <a:pt x="3334" y="3100"/>
                  <a:pt x="3273" y="3156"/>
                  <a:pt x="3262" y="3221"/>
                </a:cubicBezTo>
                <a:cubicBezTo>
                  <a:pt x="3239" y="3399"/>
                  <a:pt x="3203" y="3578"/>
                  <a:pt x="3155" y="3757"/>
                </a:cubicBezTo>
                <a:cubicBezTo>
                  <a:pt x="3131" y="3840"/>
                  <a:pt x="3167" y="3911"/>
                  <a:pt x="3250" y="3935"/>
                </a:cubicBezTo>
                <a:lnTo>
                  <a:pt x="3286" y="3935"/>
                </a:lnTo>
                <a:cubicBezTo>
                  <a:pt x="3346" y="3935"/>
                  <a:pt x="3405" y="3900"/>
                  <a:pt x="3429" y="3840"/>
                </a:cubicBezTo>
                <a:cubicBezTo>
                  <a:pt x="3477" y="3638"/>
                  <a:pt x="3512" y="3447"/>
                  <a:pt x="3536" y="3257"/>
                </a:cubicBezTo>
                <a:cubicBezTo>
                  <a:pt x="3548" y="3185"/>
                  <a:pt x="3489" y="3114"/>
                  <a:pt x="3417" y="3102"/>
                </a:cubicBezTo>
                <a:cubicBezTo>
                  <a:pt x="3411" y="3101"/>
                  <a:pt x="3405" y="3100"/>
                  <a:pt x="3399" y="3100"/>
                </a:cubicBezTo>
                <a:close/>
                <a:moveTo>
                  <a:pt x="1953" y="4495"/>
                </a:moveTo>
                <a:cubicBezTo>
                  <a:pt x="1762" y="4495"/>
                  <a:pt x="1584" y="4519"/>
                  <a:pt x="1429" y="4566"/>
                </a:cubicBezTo>
                <a:cubicBezTo>
                  <a:pt x="1357" y="4590"/>
                  <a:pt x="1322" y="4673"/>
                  <a:pt x="1334" y="4745"/>
                </a:cubicBezTo>
                <a:cubicBezTo>
                  <a:pt x="1357" y="4804"/>
                  <a:pt x="1417" y="4852"/>
                  <a:pt x="1476" y="4852"/>
                </a:cubicBezTo>
                <a:cubicBezTo>
                  <a:pt x="1488" y="4852"/>
                  <a:pt x="1500" y="4840"/>
                  <a:pt x="1512" y="4840"/>
                </a:cubicBezTo>
                <a:cubicBezTo>
                  <a:pt x="1643" y="4804"/>
                  <a:pt x="1798" y="4781"/>
                  <a:pt x="1953" y="4781"/>
                </a:cubicBezTo>
                <a:lnTo>
                  <a:pt x="2036" y="4781"/>
                </a:lnTo>
                <a:cubicBezTo>
                  <a:pt x="2041" y="4781"/>
                  <a:pt x="2047" y="4782"/>
                  <a:pt x="2052" y="4782"/>
                </a:cubicBezTo>
                <a:cubicBezTo>
                  <a:pt x="2118" y="4782"/>
                  <a:pt x="2179" y="4716"/>
                  <a:pt x="2179" y="4650"/>
                </a:cubicBezTo>
                <a:cubicBezTo>
                  <a:pt x="2179" y="4566"/>
                  <a:pt x="2119" y="4495"/>
                  <a:pt x="2036" y="4495"/>
                </a:cubicBezTo>
                <a:close/>
                <a:moveTo>
                  <a:pt x="3109" y="4190"/>
                </a:moveTo>
                <a:cubicBezTo>
                  <a:pt x="3051" y="4190"/>
                  <a:pt x="2993" y="4224"/>
                  <a:pt x="2965" y="4281"/>
                </a:cubicBezTo>
                <a:cubicBezTo>
                  <a:pt x="2917" y="4400"/>
                  <a:pt x="2858" y="4519"/>
                  <a:pt x="2798" y="4626"/>
                </a:cubicBezTo>
                <a:cubicBezTo>
                  <a:pt x="2750" y="4614"/>
                  <a:pt x="2691" y="4602"/>
                  <a:pt x="2631" y="4578"/>
                </a:cubicBezTo>
                <a:cubicBezTo>
                  <a:pt x="2624" y="4577"/>
                  <a:pt x="2616" y="4576"/>
                  <a:pt x="2609" y="4576"/>
                </a:cubicBezTo>
                <a:cubicBezTo>
                  <a:pt x="2543" y="4576"/>
                  <a:pt x="2475" y="4621"/>
                  <a:pt x="2465" y="4685"/>
                </a:cubicBezTo>
                <a:cubicBezTo>
                  <a:pt x="2441" y="4769"/>
                  <a:pt x="2488" y="4840"/>
                  <a:pt x="2560" y="4864"/>
                </a:cubicBezTo>
                <a:cubicBezTo>
                  <a:pt x="2619" y="4876"/>
                  <a:pt x="2667" y="4888"/>
                  <a:pt x="2715" y="4900"/>
                </a:cubicBezTo>
                <a:cubicBezTo>
                  <a:pt x="2727" y="4923"/>
                  <a:pt x="2750" y="4947"/>
                  <a:pt x="2774" y="4959"/>
                </a:cubicBezTo>
                <a:cubicBezTo>
                  <a:pt x="2798" y="4977"/>
                  <a:pt x="2825" y="4986"/>
                  <a:pt x="2850" y="4986"/>
                </a:cubicBezTo>
                <a:cubicBezTo>
                  <a:pt x="2875" y="4986"/>
                  <a:pt x="2899" y="4977"/>
                  <a:pt x="2917" y="4959"/>
                </a:cubicBezTo>
                <a:cubicBezTo>
                  <a:pt x="2977" y="4983"/>
                  <a:pt x="3024" y="5007"/>
                  <a:pt x="3084" y="5031"/>
                </a:cubicBezTo>
                <a:cubicBezTo>
                  <a:pt x="3096" y="5031"/>
                  <a:pt x="3119" y="5043"/>
                  <a:pt x="3131" y="5043"/>
                </a:cubicBezTo>
                <a:cubicBezTo>
                  <a:pt x="3191" y="5043"/>
                  <a:pt x="3250" y="5007"/>
                  <a:pt x="3262" y="4947"/>
                </a:cubicBezTo>
                <a:cubicBezTo>
                  <a:pt x="3298" y="4876"/>
                  <a:pt x="3262" y="4793"/>
                  <a:pt x="3191" y="4769"/>
                </a:cubicBezTo>
                <a:lnTo>
                  <a:pt x="3072" y="4721"/>
                </a:lnTo>
                <a:cubicBezTo>
                  <a:pt x="3131" y="4614"/>
                  <a:pt x="3179" y="4495"/>
                  <a:pt x="3227" y="4388"/>
                </a:cubicBezTo>
                <a:cubicBezTo>
                  <a:pt x="3262" y="4316"/>
                  <a:pt x="3227" y="4233"/>
                  <a:pt x="3155" y="4197"/>
                </a:cubicBezTo>
                <a:cubicBezTo>
                  <a:pt x="3140" y="4192"/>
                  <a:pt x="3125" y="4190"/>
                  <a:pt x="3109" y="4190"/>
                </a:cubicBezTo>
                <a:close/>
                <a:moveTo>
                  <a:pt x="3647" y="5002"/>
                </a:moveTo>
                <a:cubicBezTo>
                  <a:pt x="3596" y="5002"/>
                  <a:pt x="3549" y="5029"/>
                  <a:pt x="3524" y="5078"/>
                </a:cubicBezTo>
                <a:cubicBezTo>
                  <a:pt x="3489" y="5150"/>
                  <a:pt x="3512" y="5233"/>
                  <a:pt x="3572" y="5269"/>
                </a:cubicBezTo>
                <a:cubicBezTo>
                  <a:pt x="3739" y="5352"/>
                  <a:pt x="3893" y="5459"/>
                  <a:pt x="4036" y="5566"/>
                </a:cubicBezTo>
                <a:cubicBezTo>
                  <a:pt x="4060" y="5590"/>
                  <a:pt x="4096" y="5590"/>
                  <a:pt x="4120" y="5590"/>
                </a:cubicBezTo>
                <a:cubicBezTo>
                  <a:pt x="4167" y="5590"/>
                  <a:pt x="4215" y="5578"/>
                  <a:pt x="4239" y="5531"/>
                </a:cubicBezTo>
                <a:cubicBezTo>
                  <a:pt x="4286" y="5471"/>
                  <a:pt x="4274" y="5388"/>
                  <a:pt x="4203" y="5340"/>
                </a:cubicBezTo>
                <a:cubicBezTo>
                  <a:pt x="4048" y="5221"/>
                  <a:pt x="3881" y="5114"/>
                  <a:pt x="3715" y="5019"/>
                </a:cubicBezTo>
                <a:cubicBezTo>
                  <a:pt x="3693" y="5008"/>
                  <a:pt x="3669" y="5002"/>
                  <a:pt x="3647" y="5002"/>
                </a:cubicBezTo>
                <a:close/>
                <a:moveTo>
                  <a:pt x="1014" y="4874"/>
                </a:moveTo>
                <a:cubicBezTo>
                  <a:pt x="968" y="4874"/>
                  <a:pt x="923" y="4898"/>
                  <a:pt x="893" y="4935"/>
                </a:cubicBezTo>
                <a:cubicBezTo>
                  <a:pt x="810" y="5066"/>
                  <a:pt x="774" y="5209"/>
                  <a:pt x="774" y="5376"/>
                </a:cubicBezTo>
                <a:cubicBezTo>
                  <a:pt x="774" y="5447"/>
                  <a:pt x="786" y="5519"/>
                  <a:pt x="798" y="5590"/>
                </a:cubicBezTo>
                <a:cubicBezTo>
                  <a:pt x="810" y="5662"/>
                  <a:pt x="869" y="5709"/>
                  <a:pt x="941" y="5709"/>
                </a:cubicBezTo>
                <a:lnTo>
                  <a:pt x="964" y="5709"/>
                </a:lnTo>
                <a:cubicBezTo>
                  <a:pt x="1048" y="5685"/>
                  <a:pt x="1095" y="5614"/>
                  <a:pt x="1072" y="5531"/>
                </a:cubicBezTo>
                <a:cubicBezTo>
                  <a:pt x="1060" y="5483"/>
                  <a:pt x="1060" y="5424"/>
                  <a:pt x="1060" y="5376"/>
                </a:cubicBezTo>
                <a:cubicBezTo>
                  <a:pt x="1060" y="5269"/>
                  <a:pt x="1083" y="5174"/>
                  <a:pt x="1131" y="5102"/>
                </a:cubicBezTo>
                <a:cubicBezTo>
                  <a:pt x="1179" y="5031"/>
                  <a:pt x="1155" y="4947"/>
                  <a:pt x="1095" y="4900"/>
                </a:cubicBezTo>
                <a:cubicBezTo>
                  <a:pt x="1069" y="4882"/>
                  <a:pt x="1041" y="4874"/>
                  <a:pt x="1014" y="4874"/>
                </a:cubicBezTo>
                <a:close/>
                <a:moveTo>
                  <a:pt x="2537" y="5180"/>
                </a:moveTo>
                <a:cubicBezTo>
                  <a:pt x="2496" y="5180"/>
                  <a:pt x="2457" y="5198"/>
                  <a:pt x="2429" y="5233"/>
                </a:cubicBezTo>
                <a:cubicBezTo>
                  <a:pt x="2310" y="5388"/>
                  <a:pt x="2191" y="5531"/>
                  <a:pt x="2072" y="5650"/>
                </a:cubicBezTo>
                <a:cubicBezTo>
                  <a:pt x="2012" y="5697"/>
                  <a:pt x="2012" y="5793"/>
                  <a:pt x="2060" y="5852"/>
                </a:cubicBezTo>
                <a:cubicBezTo>
                  <a:pt x="2096" y="5876"/>
                  <a:pt x="2131" y="5888"/>
                  <a:pt x="2167" y="5888"/>
                </a:cubicBezTo>
                <a:cubicBezTo>
                  <a:pt x="2203" y="5888"/>
                  <a:pt x="2238" y="5876"/>
                  <a:pt x="2262" y="5852"/>
                </a:cubicBezTo>
                <a:cubicBezTo>
                  <a:pt x="2405" y="5721"/>
                  <a:pt x="2524" y="5566"/>
                  <a:pt x="2655" y="5400"/>
                </a:cubicBezTo>
                <a:cubicBezTo>
                  <a:pt x="2703" y="5340"/>
                  <a:pt x="2691" y="5245"/>
                  <a:pt x="2619" y="5209"/>
                </a:cubicBezTo>
                <a:cubicBezTo>
                  <a:pt x="2595" y="5189"/>
                  <a:pt x="2566" y="5180"/>
                  <a:pt x="2537" y="5180"/>
                </a:cubicBezTo>
                <a:close/>
                <a:moveTo>
                  <a:pt x="1179" y="5927"/>
                </a:moveTo>
                <a:cubicBezTo>
                  <a:pt x="1143" y="5927"/>
                  <a:pt x="1107" y="5941"/>
                  <a:pt x="1083" y="5971"/>
                </a:cubicBezTo>
                <a:cubicBezTo>
                  <a:pt x="1024" y="6031"/>
                  <a:pt x="1024" y="6126"/>
                  <a:pt x="1083" y="6174"/>
                </a:cubicBezTo>
                <a:cubicBezTo>
                  <a:pt x="1179" y="6257"/>
                  <a:pt x="1298" y="6305"/>
                  <a:pt x="1417" y="6305"/>
                </a:cubicBezTo>
                <a:cubicBezTo>
                  <a:pt x="1536" y="6305"/>
                  <a:pt x="1655" y="6269"/>
                  <a:pt x="1774" y="6209"/>
                </a:cubicBezTo>
                <a:cubicBezTo>
                  <a:pt x="1845" y="6186"/>
                  <a:pt x="1869" y="6090"/>
                  <a:pt x="1845" y="6019"/>
                </a:cubicBezTo>
                <a:cubicBezTo>
                  <a:pt x="1821" y="5970"/>
                  <a:pt x="1768" y="5943"/>
                  <a:pt x="1718" y="5943"/>
                </a:cubicBezTo>
                <a:cubicBezTo>
                  <a:pt x="1695" y="5943"/>
                  <a:pt x="1673" y="5948"/>
                  <a:pt x="1655" y="5959"/>
                </a:cubicBezTo>
                <a:cubicBezTo>
                  <a:pt x="1568" y="6003"/>
                  <a:pt x="1491" y="6023"/>
                  <a:pt x="1426" y="6023"/>
                </a:cubicBezTo>
                <a:cubicBezTo>
                  <a:pt x="1365" y="6023"/>
                  <a:pt x="1314" y="6006"/>
                  <a:pt x="1274" y="5971"/>
                </a:cubicBezTo>
                <a:cubicBezTo>
                  <a:pt x="1250" y="5941"/>
                  <a:pt x="1214" y="5927"/>
                  <a:pt x="1179" y="5927"/>
                </a:cubicBezTo>
                <a:close/>
                <a:moveTo>
                  <a:pt x="4573" y="5670"/>
                </a:moveTo>
                <a:cubicBezTo>
                  <a:pt x="4532" y="5670"/>
                  <a:pt x="4491" y="5688"/>
                  <a:pt x="4465" y="5721"/>
                </a:cubicBezTo>
                <a:cubicBezTo>
                  <a:pt x="4405" y="5781"/>
                  <a:pt x="4417" y="5864"/>
                  <a:pt x="4477" y="5924"/>
                </a:cubicBezTo>
                <a:cubicBezTo>
                  <a:pt x="4608" y="6043"/>
                  <a:pt x="4739" y="6174"/>
                  <a:pt x="4870" y="6305"/>
                </a:cubicBezTo>
                <a:cubicBezTo>
                  <a:pt x="4893" y="6340"/>
                  <a:pt x="4929" y="6352"/>
                  <a:pt x="4965" y="6352"/>
                </a:cubicBezTo>
                <a:cubicBezTo>
                  <a:pt x="5001" y="6352"/>
                  <a:pt x="5036" y="6340"/>
                  <a:pt x="5060" y="6317"/>
                </a:cubicBezTo>
                <a:cubicBezTo>
                  <a:pt x="5120" y="6269"/>
                  <a:pt x="5132" y="6174"/>
                  <a:pt x="5072" y="6114"/>
                </a:cubicBezTo>
                <a:cubicBezTo>
                  <a:pt x="4941" y="5971"/>
                  <a:pt x="4798" y="5840"/>
                  <a:pt x="4667" y="5709"/>
                </a:cubicBezTo>
                <a:cubicBezTo>
                  <a:pt x="4640" y="5682"/>
                  <a:pt x="4606" y="5670"/>
                  <a:pt x="4573" y="5670"/>
                </a:cubicBezTo>
                <a:close/>
                <a:moveTo>
                  <a:pt x="5330" y="6502"/>
                </a:moveTo>
                <a:cubicBezTo>
                  <a:pt x="5302" y="6502"/>
                  <a:pt x="5274" y="6512"/>
                  <a:pt x="5251" y="6531"/>
                </a:cubicBezTo>
                <a:cubicBezTo>
                  <a:pt x="5179" y="6578"/>
                  <a:pt x="5167" y="6674"/>
                  <a:pt x="5215" y="6733"/>
                </a:cubicBezTo>
                <a:cubicBezTo>
                  <a:pt x="5334" y="6876"/>
                  <a:pt x="5441" y="7031"/>
                  <a:pt x="5536" y="7186"/>
                </a:cubicBezTo>
                <a:cubicBezTo>
                  <a:pt x="5560" y="7233"/>
                  <a:pt x="5608" y="7257"/>
                  <a:pt x="5655" y="7257"/>
                </a:cubicBezTo>
                <a:cubicBezTo>
                  <a:pt x="5679" y="7257"/>
                  <a:pt x="5703" y="7245"/>
                  <a:pt x="5739" y="7233"/>
                </a:cubicBezTo>
                <a:cubicBezTo>
                  <a:pt x="5798" y="7186"/>
                  <a:pt x="5822" y="7102"/>
                  <a:pt x="5775" y="7043"/>
                </a:cubicBezTo>
                <a:cubicBezTo>
                  <a:pt x="5667" y="6876"/>
                  <a:pt x="5560" y="6709"/>
                  <a:pt x="5441" y="6567"/>
                </a:cubicBezTo>
                <a:cubicBezTo>
                  <a:pt x="5413" y="6524"/>
                  <a:pt x="5371" y="6502"/>
                  <a:pt x="5330" y="6502"/>
                </a:cubicBezTo>
                <a:close/>
                <a:moveTo>
                  <a:pt x="5945" y="7461"/>
                </a:moveTo>
                <a:cubicBezTo>
                  <a:pt x="5923" y="7461"/>
                  <a:pt x="5901" y="7468"/>
                  <a:pt x="5882" y="7483"/>
                </a:cubicBezTo>
                <a:cubicBezTo>
                  <a:pt x="5810" y="7519"/>
                  <a:pt x="5786" y="7602"/>
                  <a:pt x="5822" y="7674"/>
                </a:cubicBezTo>
                <a:lnTo>
                  <a:pt x="5894" y="7805"/>
                </a:lnTo>
                <a:cubicBezTo>
                  <a:pt x="5953" y="7924"/>
                  <a:pt x="6001" y="8043"/>
                  <a:pt x="6048" y="8174"/>
                </a:cubicBezTo>
                <a:cubicBezTo>
                  <a:pt x="6072" y="8222"/>
                  <a:pt x="6120" y="8257"/>
                  <a:pt x="6179" y="8257"/>
                </a:cubicBezTo>
                <a:cubicBezTo>
                  <a:pt x="6203" y="8257"/>
                  <a:pt x="6215" y="8257"/>
                  <a:pt x="6227" y="8245"/>
                </a:cubicBezTo>
                <a:cubicBezTo>
                  <a:pt x="6298" y="8222"/>
                  <a:pt x="6334" y="8138"/>
                  <a:pt x="6310" y="8067"/>
                </a:cubicBezTo>
                <a:cubicBezTo>
                  <a:pt x="6263" y="7936"/>
                  <a:pt x="6203" y="7805"/>
                  <a:pt x="6144" y="7674"/>
                </a:cubicBezTo>
                <a:lnTo>
                  <a:pt x="6072" y="7531"/>
                </a:lnTo>
                <a:cubicBezTo>
                  <a:pt x="6040" y="7491"/>
                  <a:pt x="5991" y="7461"/>
                  <a:pt x="5945" y="7461"/>
                </a:cubicBezTo>
                <a:close/>
                <a:moveTo>
                  <a:pt x="6329" y="8518"/>
                </a:moveTo>
                <a:cubicBezTo>
                  <a:pt x="6323" y="8518"/>
                  <a:pt x="6316" y="8518"/>
                  <a:pt x="6310" y="8519"/>
                </a:cubicBezTo>
                <a:cubicBezTo>
                  <a:pt x="6227" y="8543"/>
                  <a:pt x="6179" y="8614"/>
                  <a:pt x="6191" y="8686"/>
                </a:cubicBezTo>
                <a:cubicBezTo>
                  <a:pt x="6215" y="8829"/>
                  <a:pt x="6227" y="8984"/>
                  <a:pt x="6227" y="9114"/>
                </a:cubicBezTo>
                <a:cubicBezTo>
                  <a:pt x="6227" y="9150"/>
                  <a:pt x="6227" y="9186"/>
                  <a:pt x="6227" y="9222"/>
                </a:cubicBezTo>
                <a:cubicBezTo>
                  <a:pt x="6227" y="9305"/>
                  <a:pt x="6287" y="9365"/>
                  <a:pt x="6358" y="9376"/>
                </a:cubicBezTo>
                <a:lnTo>
                  <a:pt x="6370" y="9376"/>
                </a:lnTo>
                <a:cubicBezTo>
                  <a:pt x="6441" y="9376"/>
                  <a:pt x="6513" y="9317"/>
                  <a:pt x="6513" y="9234"/>
                </a:cubicBezTo>
                <a:cubicBezTo>
                  <a:pt x="6513" y="9198"/>
                  <a:pt x="6513" y="9150"/>
                  <a:pt x="6513" y="9114"/>
                </a:cubicBezTo>
                <a:cubicBezTo>
                  <a:pt x="6513" y="8960"/>
                  <a:pt x="6501" y="8793"/>
                  <a:pt x="6477" y="8638"/>
                </a:cubicBezTo>
                <a:cubicBezTo>
                  <a:pt x="6455" y="8573"/>
                  <a:pt x="6394" y="8518"/>
                  <a:pt x="6329" y="8518"/>
                </a:cubicBezTo>
                <a:close/>
                <a:moveTo>
                  <a:pt x="6273" y="9644"/>
                </a:moveTo>
                <a:cubicBezTo>
                  <a:pt x="6215" y="9644"/>
                  <a:pt x="6163" y="9687"/>
                  <a:pt x="6144" y="9746"/>
                </a:cubicBezTo>
                <a:cubicBezTo>
                  <a:pt x="6096" y="9912"/>
                  <a:pt x="6025" y="10079"/>
                  <a:pt x="5929" y="10246"/>
                </a:cubicBezTo>
                <a:cubicBezTo>
                  <a:pt x="5894" y="10317"/>
                  <a:pt x="5917" y="10400"/>
                  <a:pt x="5989" y="10436"/>
                </a:cubicBezTo>
                <a:cubicBezTo>
                  <a:pt x="6013" y="10448"/>
                  <a:pt x="6036" y="10448"/>
                  <a:pt x="6060" y="10448"/>
                </a:cubicBezTo>
                <a:cubicBezTo>
                  <a:pt x="6108" y="10448"/>
                  <a:pt x="6156" y="10424"/>
                  <a:pt x="6179" y="10377"/>
                </a:cubicBezTo>
                <a:cubicBezTo>
                  <a:pt x="6287" y="10198"/>
                  <a:pt x="6358" y="10019"/>
                  <a:pt x="6417" y="9829"/>
                </a:cubicBezTo>
                <a:cubicBezTo>
                  <a:pt x="6429" y="9757"/>
                  <a:pt x="6394" y="9674"/>
                  <a:pt x="6310" y="9650"/>
                </a:cubicBezTo>
                <a:cubicBezTo>
                  <a:pt x="6298" y="9646"/>
                  <a:pt x="6285" y="9644"/>
                  <a:pt x="6273" y="9644"/>
                </a:cubicBezTo>
                <a:close/>
                <a:moveTo>
                  <a:pt x="3679" y="10955"/>
                </a:moveTo>
                <a:cubicBezTo>
                  <a:pt x="3627" y="10955"/>
                  <a:pt x="3575" y="10957"/>
                  <a:pt x="3524" y="10960"/>
                </a:cubicBezTo>
                <a:cubicBezTo>
                  <a:pt x="3441" y="10960"/>
                  <a:pt x="3381" y="11031"/>
                  <a:pt x="3381" y="11115"/>
                </a:cubicBezTo>
                <a:cubicBezTo>
                  <a:pt x="3393" y="11186"/>
                  <a:pt x="3453" y="11246"/>
                  <a:pt x="3536" y="11246"/>
                </a:cubicBezTo>
                <a:cubicBezTo>
                  <a:pt x="3715" y="11246"/>
                  <a:pt x="3893" y="11246"/>
                  <a:pt x="4084" y="11269"/>
                </a:cubicBezTo>
                <a:lnTo>
                  <a:pt x="4096" y="11269"/>
                </a:lnTo>
                <a:cubicBezTo>
                  <a:pt x="4167" y="11269"/>
                  <a:pt x="4227" y="11210"/>
                  <a:pt x="4239" y="11139"/>
                </a:cubicBezTo>
                <a:cubicBezTo>
                  <a:pt x="4251" y="11055"/>
                  <a:pt x="4191" y="10984"/>
                  <a:pt x="4108" y="10984"/>
                </a:cubicBezTo>
                <a:cubicBezTo>
                  <a:pt x="3968" y="10966"/>
                  <a:pt x="3822" y="10955"/>
                  <a:pt x="3679" y="10955"/>
                </a:cubicBezTo>
                <a:close/>
                <a:moveTo>
                  <a:pt x="2963" y="11030"/>
                </a:moveTo>
                <a:cubicBezTo>
                  <a:pt x="2956" y="11030"/>
                  <a:pt x="2948" y="11030"/>
                  <a:pt x="2941" y="11031"/>
                </a:cubicBezTo>
                <a:cubicBezTo>
                  <a:pt x="2727" y="11079"/>
                  <a:pt x="2536" y="11139"/>
                  <a:pt x="2369" y="11210"/>
                </a:cubicBezTo>
                <a:cubicBezTo>
                  <a:pt x="2298" y="11246"/>
                  <a:pt x="2262" y="11329"/>
                  <a:pt x="2298" y="11400"/>
                </a:cubicBezTo>
                <a:cubicBezTo>
                  <a:pt x="2322" y="11460"/>
                  <a:pt x="2369" y="11484"/>
                  <a:pt x="2429" y="11484"/>
                </a:cubicBezTo>
                <a:cubicBezTo>
                  <a:pt x="2441" y="11484"/>
                  <a:pt x="2465" y="11484"/>
                  <a:pt x="2488" y="11472"/>
                </a:cubicBezTo>
                <a:cubicBezTo>
                  <a:pt x="2631" y="11400"/>
                  <a:pt x="2810" y="11353"/>
                  <a:pt x="2988" y="11305"/>
                </a:cubicBezTo>
                <a:cubicBezTo>
                  <a:pt x="3072" y="11293"/>
                  <a:pt x="3119" y="11222"/>
                  <a:pt x="3108" y="11139"/>
                </a:cubicBezTo>
                <a:cubicBezTo>
                  <a:pt x="3086" y="11074"/>
                  <a:pt x="3027" y="11030"/>
                  <a:pt x="2963" y="11030"/>
                </a:cubicBezTo>
                <a:close/>
                <a:moveTo>
                  <a:pt x="5739" y="10635"/>
                </a:moveTo>
                <a:cubicBezTo>
                  <a:pt x="5698" y="10635"/>
                  <a:pt x="5658" y="10653"/>
                  <a:pt x="5632" y="10686"/>
                </a:cubicBezTo>
                <a:cubicBezTo>
                  <a:pt x="5525" y="10829"/>
                  <a:pt x="5394" y="10960"/>
                  <a:pt x="5251" y="11079"/>
                </a:cubicBezTo>
                <a:cubicBezTo>
                  <a:pt x="5203" y="11127"/>
                  <a:pt x="5191" y="11198"/>
                  <a:pt x="5215" y="11246"/>
                </a:cubicBezTo>
                <a:cubicBezTo>
                  <a:pt x="5048" y="11186"/>
                  <a:pt x="4870" y="11127"/>
                  <a:pt x="4691" y="11079"/>
                </a:cubicBezTo>
                <a:cubicBezTo>
                  <a:pt x="4682" y="11078"/>
                  <a:pt x="4674" y="11077"/>
                  <a:pt x="4666" y="11077"/>
                </a:cubicBezTo>
                <a:cubicBezTo>
                  <a:pt x="4593" y="11077"/>
                  <a:pt x="4534" y="11122"/>
                  <a:pt x="4512" y="11186"/>
                </a:cubicBezTo>
                <a:cubicBezTo>
                  <a:pt x="4501" y="11258"/>
                  <a:pt x="4548" y="11341"/>
                  <a:pt x="4620" y="11353"/>
                </a:cubicBezTo>
                <a:cubicBezTo>
                  <a:pt x="4691" y="11377"/>
                  <a:pt x="4763" y="11389"/>
                  <a:pt x="4834" y="11412"/>
                </a:cubicBezTo>
                <a:cubicBezTo>
                  <a:pt x="4834" y="11412"/>
                  <a:pt x="4822" y="11424"/>
                  <a:pt x="4822" y="11424"/>
                </a:cubicBezTo>
                <a:cubicBezTo>
                  <a:pt x="4667" y="11520"/>
                  <a:pt x="4512" y="11615"/>
                  <a:pt x="4346" y="11710"/>
                </a:cubicBezTo>
                <a:cubicBezTo>
                  <a:pt x="4274" y="11746"/>
                  <a:pt x="4251" y="11829"/>
                  <a:pt x="4298" y="11901"/>
                </a:cubicBezTo>
                <a:cubicBezTo>
                  <a:pt x="4322" y="11948"/>
                  <a:pt x="4370" y="11972"/>
                  <a:pt x="4417" y="11972"/>
                </a:cubicBezTo>
                <a:cubicBezTo>
                  <a:pt x="4441" y="11972"/>
                  <a:pt x="4465" y="11972"/>
                  <a:pt x="4477" y="11960"/>
                </a:cubicBezTo>
                <a:cubicBezTo>
                  <a:pt x="4655" y="11865"/>
                  <a:pt x="4822" y="11770"/>
                  <a:pt x="4977" y="11650"/>
                </a:cubicBezTo>
                <a:cubicBezTo>
                  <a:pt x="5036" y="11615"/>
                  <a:pt x="5060" y="11543"/>
                  <a:pt x="5024" y="11484"/>
                </a:cubicBezTo>
                <a:lnTo>
                  <a:pt x="5024" y="11484"/>
                </a:lnTo>
                <a:cubicBezTo>
                  <a:pt x="5060" y="11496"/>
                  <a:pt x="5108" y="11508"/>
                  <a:pt x="5144" y="11520"/>
                </a:cubicBezTo>
                <a:cubicBezTo>
                  <a:pt x="5163" y="11529"/>
                  <a:pt x="5183" y="11534"/>
                  <a:pt x="5202" y="11534"/>
                </a:cubicBezTo>
                <a:cubicBezTo>
                  <a:pt x="5255" y="11534"/>
                  <a:pt x="5305" y="11500"/>
                  <a:pt x="5322" y="11448"/>
                </a:cubicBezTo>
                <a:cubicBezTo>
                  <a:pt x="5346" y="11400"/>
                  <a:pt x="5334" y="11365"/>
                  <a:pt x="5322" y="11329"/>
                </a:cubicBezTo>
                <a:lnTo>
                  <a:pt x="5322" y="11329"/>
                </a:lnTo>
                <a:cubicBezTo>
                  <a:pt x="5331" y="11332"/>
                  <a:pt x="5341" y="11333"/>
                  <a:pt x="5351" y="11333"/>
                </a:cubicBezTo>
                <a:cubicBezTo>
                  <a:pt x="5381" y="11333"/>
                  <a:pt x="5414" y="11320"/>
                  <a:pt x="5441" y="11293"/>
                </a:cubicBezTo>
                <a:cubicBezTo>
                  <a:pt x="5596" y="11162"/>
                  <a:pt x="5727" y="11019"/>
                  <a:pt x="5846" y="10865"/>
                </a:cubicBezTo>
                <a:cubicBezTo>
                  <a:pt x="5906" y="10817"/>
                  <a:pt x="5894" y="10722"/>
                  <a:pt x="5834" y="10674"/>
                </a:cubicBezTo>
                <a:cubicBezTo>
                  <a:pt x="5807" y="10647"/>
                  <a:pt x="5773" y="10635"/>
                  <a:pt x="5739" y="10635"/>
                </a:cubicBezTo>
                <a:close/>
                <a:moveTo>
                  <a:pt x="5697" y="11495"/>
                </a:moveTo>
                <a:cubicBezTo>
                  <a:pt x="5650" y="11495"/>
                  <a:pt x="5607" y="11521"/>
                  <a:pt x="5584" y="11567"/>
                </a:cubicBezTo>
                <a:cubicBezTo>
                  <a:pt x="5536" y="11639"/>
                  <a:pt x="5560" y="11722"/>
                  <a:pt x="5632" y="11758"/>
                </a:cubicBezTo>
                <a:cubicBezTo>
                  <a:pt x="5786" y="11853"/>
                  <a:pt x="5941" y="11960"/>
                  <a:pt x="6072" y="12079"/>
                </a:cubicBezTo>
                <a:cubicBezTo>
                  <a:pt x="6096" y="12103"/>
                  <a:pt x="6132" y="12115"/>
                  <a:pt x="6167" y="12115"/>
                </a:cubicBezTo>
                <a:cubicBezTo>
                  <a:pt x="6203" y="12115"/>
                  <a:pt x="6251" y="12091"/>
                  <a:pt x="6275" y="12055"/>
                </a:cubicBezTo>
                <a:cubicBezTo>
                  <a:pt x="6322" y="11996"/>
                  <a:pt x="6322" y="11912"/>
                  <a:pt x="6263" y="11853"/>
                </a:cubicBezTo>
                <a:cubicBezTo>
                  <a:pt x="6108" y="11734"/>
                  <a:pt x="5953" y="11615"/>
                  <a:pt x="5775" y="11520"/>
                </a:cubicBezTo>
                <a:cubicBezTo>
                  <a:pt x="5749" y="11503"/>
                  <a:pt x="5722" y="11495"/>
                  <a:pt x="5697" y="11495"/>
                </a:cubicBezTo>
                <a:close/>
                <a:moveTo>
                  <a:pt x="1960" y="11521"/>
                </a:moveTo>
                <a:cubicBezTo>
                  <a:pt x="1921" y="11521"/>
                  <a:pt x="1883" y="11536"/>
                  <a:pt x="1857" y="11567"/>
                </a:cubicBezTo>
                <a:cubicBezTo>
                  <a:pt x="1774" y="11662"/>
                  <a:pt x="1703" y="11758"/>
                  <a:pt x="1667" y="11865"/>
                </a:cubicBezTo>
                <a:cubicBezTo>
                  <a:pt x="1631" y="11948"/>
                  <a:pt x="1619" y="12020"/>
                  <a:pt x="1619" y="12091"/>
                </a:cubicBezTo>
                <a:cubicBezTo>
                  <a:pt x="1619" y="12139"/>
                  <a:pt x="1619" y="12186"/>
                  <a:pt x="1631" y="12222"/>
                </a:cubicBezTo>
                <a:cubicBezTo>
                  <a:pt x="1655" y="12282"/>
                  <a:pt x="1715" y="12317"/>
                  <a:pt x="1774" y="12317"/>
                </a:cubicBezTo>
                <a:cubicBezTo>
                  <a:pt x="1786" y="12317"/>
                  <a:pt x="1798" y="12317"/>
                  <a:pt x="1822" y="12305"/>
                </a:cubicBezTo>
                <a:cubicBezTo>
                  <a:pt x="1893" y="12282"/>
                  <a:pt x="1929" y="12210"/>
                  <a:pt x="1905" y="12127"/>
                </a:cubicBezTo>
                <a:cubicBezTo>
                  <a:pt x="1905" y="12115"/>
                  <a:pt x="1905" y="12103"/>
                  <a:pt x="1905" y="12091"/>
                </a:cubicBezTo>
                <a:cubicBezTo>
                  <a:pt x="1905" y="12055"/>
                  <a:pt x="1905" y="12020"/>
                  <a:pt x="1929" y="11972"/>
                </a:cubicBezTo>
                <a:cubicBezTo>
                  <a:pt x="1953" y="11901"/>
                  <a:pt x="2000" y="11829"/>
                  <a:pt x="2072" y="11758"/>
                </a:cubicBezTo>
                <a:cubicBezTo>
                  <a:pt x="2119" y="11698"/>
                  <a:pt x="2119" y="11615"/>
                  <a:pt x="2060" y="11555"/>
                </a:cubicBezTo>
                <a:cubicBezTo>
                  <a:pt x="2032" y="11533"/>
                  <a:pt x="1996" y="11521"/>
                  <a:pt x="1960" y="11521"/>
                </a:cubicBezTo>
                <a:close/>
                <a:moveTo>
                  <a:pt x="3905" y="11934"/>
                </a:moveTo>
                <a:cubicBezTo>
                  <a:pt x="3885" y="11934"/>
                  <a:pt x="3865" y="11939"/>
                  <a:pt x="3846" y="11948"/>
                </a:cubicBezTo>
                <a:cubicBezTo>
                  <a:pt x="3679" y="12020"/>
                  <a:pt x="3500" y="12079"/>
                  <a:pt x="3322" y="12139"/>
                </a:cubicBezTo>
                <a:cubicBezTo>
                  <a:pt x="3250" y="12151"/>
                  <a:pt x="3215" y="12234"/>
                  <a:pt x="3227" y="12305"/>
                </a:cubicBezTo>
                <a:cubicBezTo>
                  <a:pt x="3250" y="12377"/>
                  <a:pt x="3310" y="12412"/>
                  <a:pt x="3369" y="12412"/>
                </a:cubicBezTo>
                <a:cubicBezTo>
                  <a:pt x="3381" y="12412"/>
                  <a:pt x="3393" y="12412"/>
                  <a:pt x="3405" y="12401"/>
                </a:cubicBezTo>
                <a:cubicBezTo>
                  <a:pt x="3596" y="12353"/>
                  <a:pt x="3774" y="12282"/>
                  <a:pt x="3953" y="12210"/>
                </a:cubicBezTo>
                <a:cubicBezTo>
                  <a:pt x="4024" y="12186"/>
                  <a:pt x="4060" y="12103"/>
                  <a:pt x="4036" y="12020"/>
                </a:cubicBezTo>
                <a:cubicBezTo>
                  <a:pt x="4010" y="11967"/>
                  <a:pt x="3958" y="11934"/>
                  <a:pt x="3905" y="11934"/>
                </a:cubicBezTo>
                <a:close/>
                <a:moveTo>
                  <a:pt x="2811" y="12256"/>
                </a:moveTo>
                <a:cubicBezTo>
                  <a:pt x="2803" y="12256"/>
                  <a:pt x="2795" y="12256"/>
                  <a:pt x="2786" y="12258"/>
                </a:cubicBezTo>
                <a:cubicBezTo>
                  <a:pt x="2638" y="12275"/>
                  <a:pt x="2502" y="12286"/>
                  <a:pt x="2385" y="12286"/>
                </a:cubicBezTo>
                <a:cubicBezTo>
                  <a:pt x="2341" y="12286"/>
                  <a:pt x="2300" y="12285"/>
                  <a:pt x="2262" y="12282"/>
                </a:cubicBezTo>
                <a:cubicBezTo>
                  <a:pt x="2179" y="12282"/>
                  <a:pt x="2107" y="12341"/>
                  <a:pt x="2107" y="12412"/>
                </a:cubicBezTo>
                <a:cubicBezTo>
                  <a:pt x="2096" y="12496"/>
                  <a:pt x="2155" y="12555"/>
                  <a:pt x="2238" y="12567"/>
                </a:cubicBezTo>
                <a:lnTo>
                  <a:pt x="2393" y="12567"/>
                </a:lnTo>
                <a:cubicBezTo>
                  <a:pt x="2524" y="12567"/>
                  <a:pt x="2679" y="12567"/>
                  <a:pt x="2834" y="12532"/>
                </a:cubicBezTo>
                <a:cubicBezTo>
                  <a:pt x="2917" y="12520"/>
                  <a:pt x="2965" y="12448"/>
                  <a:pt x="2953" y="12377"/>
                </a:cubicBezTo>
                <a:cubicBezTo>
                  <a:pt x="2942" y="12302"/>
                  <a:pt x="2883" y="12256"/>
                  <a:pt x="2811" y="12256"/>
                </a:cubicBezTo>
                <a:close/>
                <a:moveTo>
                  <a:pt x="6561" y="12228"/>
                </a:moveTo>
                <a:cubicBezTo>
                  <a:pt x="6531" y="12228"/>
                  <a:pt x="6502" y="12238"/>
                  <a:pt x="6477" y="12258"/>
                </a:cubicBezTo>
                <a:cubicBezTo>
                  <a:pt x="6417" y="12305"/>
                  <a:pt x="6406" y="12401"/>
                  <a:pt x="6453" y="12460"/>
                </a:cubicBezTo>
                <a:cubicBezTo>
                  <a:pt x="6572" y="12603"/>
                  <a:pt x="6668" y="12746"/>
                  <a:pt x="6751" y="12913"/>
                </a:cubicBezTo>
                <a:cubicBezTo>
                  <a:pt x="6787" y="12960"/>
                  <a:pt x="6834" y="12984"/>
                  <a:pt x="6882" y="12984"/>
                </a:cubicBezTo>
                <a:cubicBezTo>
                  <a:pt x="6906" y="12984"/>
                  <a:pt x="6929" y="12972"/>
                  <a:pt x="6953" y="12972"/>
                </a:cubicBezTo>
                <a:cubicBezTo>
                  <a:pt x="7025" y="12924"/>
                  <a:pt x="7049" y="12841"/>
                  <a:pt x="7013" y="12770"/>
                </a:cubicBezTo>
                <a:cubicBezTo>
                  <a:pt x="6918" y="12603"/>
                  <a:pt x="6798" y="12436"/>
                  <a:pt x="6679" y="12282"/>
                </a:cubicBezTo>
                <a:cubicBezTo>
                  <a:pt x="6645" y="12247"/>
                  <a:pt x="6602" y="12228"/>
                  <a:pt x="6561" y="12228"/>
                </a:cubicBezTo>
                <a:close/>
                <a:moveTo>
                  <a:pt x="7103" y="13216"/>
                </a:moveTo>
                <a:cubicBezTo>
                  <a:pt x="7090" y="13216"/>
                  <a:pt x="7075" y="13218"/>
                  <a:pt x="7060" y="13222"/>
                </a:cubicBezTo>
                <a:cubicBezTo>
                  <a:pt x="6989" y="13246"/>
                  <a:pt x="6953" y="13329"/>
                  <a:pt x="6977" y="13401"/>
                </a:cubicBezTo>
                <a:cubicBezTo>
                  <a:pt x="7025" y="13567"/>
                  <a:pt x="7072" y="13746"/>
                  <a:pt x="7108" y="13936"/>
                </a:cubicBezTo>
                <a:cubicBezTo>
                  <a:pt x="7120" y="14008"/>
                  <a:pt x="7179" y="14056"/>
                  <a:pt x="7239" y="14056"/>
                </a:cubicBezTo>
                <a:lnTo>
                  <a:pt x="7263" y="14056"/>
                </a:lnTo>
                <a:cubicBezTo>
                  <a:pt x="7346" y="14044"/>
                  <a:pt x="7394" y="13960"/>
                  <a:pt x="7382" y="13889"/>
                </a:cubicBezTo>
                <a:cubicBezTo>
                  <a:pt x="7358" y="13686"/>
                  <a:pt x="7310" y="13496"/>
                  <a:pt x="7239" y="13317"/>
                </a:cubicBezTo>
                <a:cubicBezTo>
                  <a:pt x="7219" y="13259"/>
                  <a:pt x="7168" y="13216"/>
                  <a:pt x="7103" y="13216"/>
                </a:cubicBezTo>
                <a:close/>
                <a:moveTo>
                  <a:pt x="7299" y="14341"/>
                </a:moveTo>
                <a:cubicBezTo>
                  <a:pt x="7215" y="14341"/>
                  <a:pt x="7156" y="14401"/>
                  <a:pt x="7156" y="14484"/>
                </a:cubicBezTo>
                <a:cubicBezTo>
                  <a:pt x="7156" y="14520"/>
                  <a:pt x="7156" y="14568"/>
                  <a:pt x="7156" y="14615"/>
                </a:cubicBezTo>
                <a:cubicBezTo>
                  <a:pt x="7156" y="14710"/>
                  <a:pt x="7156" y="14818"/>
                  <a:pt x="7144" y="14925"/>
                </a:cubicBezTo>
                <a:lnTo>
                  <a:pt x="7144" y="15032"/>
                </a:lnTo>
                <a:cubicBezTo>
                  <a:pt x="7132" y="15115"/>
                  <a:pt x="7191" y="15175"/>
                  <a:pt x="7275" y="15187"/>
                </a:cubicBezTo>
                <a:lnTo>
                  <a:pt x="7287" y="15187"/>
                </a:lnTo>
                <a:cubicBezTo>
                  <a:pt x="7358" y="15187"/>
                  <a:pt x="7418" y="15127"/>
                  <a:pt x="7418" y="15056"/>
                </a:cubicBezTo>
                <a:lnTo>
                  <a:pt x="7430" y="14949"/>
                </a:lnTo>
                <a:cubicBezTo>
                  <a:pt x="7441" y="14829"/>
                  <a:pt x="7441" y="14722"/>
                  <a:pt x="7441" y="14615"/>
                </a:cubicBezTo>
                <a:cubicBezTo>
                  <a:pt x="7441" y="14568"/>
                  <a:pt x="7441" y="14520"/>
                  <a:pt x="7441" y="14472"/>
                </a:cubicBezTo>
                <a:cubicBezTo>
                  <a:pt x="7441" y="14401"/>
                  <a:pt x="7370" y="14341"/>
                  <a:pt x="7299" y="14341"/>
                </a:cubicBezTo>
                <a:close/>
                <a:moveTo>
                  <a:pt x="7202" y="15459"/>
                </a:moveTo>
                <a:cubicBezTo>
                  <a:pt x="7130" y="15459"/>
                  <a:pt x="7071" y="15505"/>
                  <a:pt x="7060" y="15580"/>
                </a:cubicBezTo>
                <a:cubicBezTo>
                  <a:pt x="7013" y="15758"/>
                  <a:pt x="6965" y="15937"/>
                  <a:pt x="6894" y="16092"/>
                </a:cubicBezTo>
                <a:cubicBezTo>
                  <a:pt x="6870" y="16175"/>
                  <a:pt x="6906" y="16246"/>
                  <a:pt x="6977" y="16282"/>
                </a:cubicBezTo>
                <a:cubicBezTo>
                  <a:pt x="7001" y="16282"/>
                  <a:pt x="7013" y="16294"/>
                  <a:pt x="7037" y="16294"/>
                </a:cubicBezTo>
                <a:cubicBezTo>
                  <a:pt x="7084" y="16294"/>
                  <a:pt x="7144" y="16258"/>
                  <a:pt x="7168" y="16199"/>
                </a:cubicBezTo>
                <a:cubicBezTo>
                  <a:pt x="7239" y="16020"/>
                  <a:pt x="7287" y="15830"/>
                  <a:pt x="7334" y="15639"/>
                </a:cubicBezTo>
                <a:cubicBezTo>
                  <a:pt x="7346" y="15556"/>
                  <a:pt x="7299" y="15484"/>
                  <a:pt x="7227" y="15460"/>
                </a:cubicBezTo>
                <a:cubicBezTo>
                  <a:pt x="7219" y="15459"/>
                  <a:pt x="7210" y="15459"/>
                  <a:pt x="7202" y="15459"/>
                </a:cubicBezTo>
                <a:close/>
                <a:moveTo>
                  <a:pt x="6787" y="16515"/>
                </a:moveTo>
                <a:cubicBezTo>
                  <a:pt x="6737" y="16515"/>
                  <a:pt x="6688" y="16539"/>
                  <a:pt x="6656" y="16580"/>
                </a:cubicBezTo>
                <a:cubicBezTo>
                  <a:pt x="6572" y="16734"/>
                  <a:pt x="6465" y="16877"/>
                  <a:pt x="6346" y="17020"/>
                </a:cubicBezTo>
                <a:cubicBezTo>
                  <a:pt x="6287" y="17080"/>
                  <a:pt x="6298" y="17163"/>
                  <a:pt x="6358" y="17223"/>
                </a:cubicBezTo>
                <a:cubicBezTo>
                  <a:pt x="6382" y="17246"/>
                  <a:pt x="6417" y="17258"/>
                  <a:pt x="6453" y="17258"/>
                </a:cubicBezTo>
                <a:cubicBezTo>
                  <a:pt x="6489" y="17258"/>
                  <a:pt x="6525" y="17235"/>
                  <a:pt x="6548" y="17211"/>
                </a:cubicBezTo>
                <a:cubicBezTo>
                  <a:pt x="6679" y="17056"/>
                  <a:pt x="6798" y="16901"/>
                  <a:pt x="6906" y="16734"/>
                </a:cubicBezTo>
                <a:cubicBezTo>
                  <a:pt x="6941" y="16663"/>
                  <a:pt x="6918" y="16580"/>
                  <a:pt x="6858" y="16532"/>
                </a:cubicBezTo>
                <a:cubicBezTo>
                  <a:pt x="6835" y="16521"/>
                  <a:pt x="6811" y="16515"/>
                  <a:pt x="6787" y="16515"/>
                </a:cubicBezTo>
                <a:close/>
                <a:moveTo>
                  <a:pt x="156" y="17331"/>
                </a:moveTo>
                <a:cubicBezTo>
                  <a:pt x="120" y="17331"/>
                  <a:pt x="85" y="17346"/>
                  <a:pt x="60" y="17377"/>
                </a:cubicBezTo>
                <a:cubicBezTo>
                  <a:pt x="0" y="17437"/>
                  <a:pt x="12" y="17532"/>
                  <a:pt x="71" y="17580"/>
                </a:cubicBezTo>
                <a:cubicBezTo>
                  <a:pt x="214" y="17699"/>
                  <a:pt x="381" y="17806"/>
                  <a:pt x="560" y="17913"/>
                </a:cubicBezTo>
                <a:cubicBezTo>
                  <a:pt x="583" y="17925"/>
                  <a:pt x="607" y="17937"/>
                  <a:pt x="631" y="17937"/>
                </a:cubicBezTo>
                <a:cubicBezTo>
                  <a:pt x="679" y="17937"/>
                  <a:pt x="726" y="17901"/>
                  <a:pt x="762" y="17854"/>
                </a:cubicBezTo>
                <a:cubicBezTo>
                  <a:pt x="798" y="17782"/>
                  <a:pt x="774" y="17699"/>
                  <a:pt x="702" y="17663"/>
                </a:cubicBezTo>
                <a:cubicBezTo>
                  <a:pt x="524" y="17568"/>
                  <a:pt x="381" y="17473"/>
                  <a:pt x="250" y="17365"/>
                </a:cubicBezTo>
                <a:cubicBezTo>
                  <a:pt x="222" y="17343"/>
                  <a:pt x="189" y="17331"/>
                  <a:pt x="156" y="17331"/>
                </a:cubicBezTo>
                <a:close/>
                <a:moveTo>
                  <a:pt x="6036" y="17360"/>
                </a:moveTo>
                <a:cubicBezTo>
                  <a:pt x="6007" y="17360"/>
                  <a:pt x="5978" y="17369"/>
                  <a:pt x="5953" y="17389"/>
                </a:cubicBezTo>
                <a:cubicBezTo>
                  <a:pt x="5810" y="17496"/>
                  <a:pt x="5655" y="17604"/>
                  <a:pt x="5489" y="17687"/>
                </a:cubicBezTo>
                <a:cubicBezTo>
                  <a:pt x="5429" y="17723"/>
                  <a:pt x="5405" y="17818"/>
                  <a:pt x="5441" y="17889"/>
                </a:cubicBezTo>
                <a:cubicBezTo>
                  <a:pt x="5465" y="17925"/>
                  <a:pt x="5513" y="17961"/>
                  <a:pt x="5560" y="17961"/>
                </a:cubicBezTo>
                <a:cubicBezTo>
                  <a:pt x="5584" y="17961"/>
                  <a:pt x="5608" y="17949"/>
                  <a:pt x="5632" y="17937"/>
                </a:cubicBezTo>
                <a:cubicBezTo>
                  <a:pt x="5810" y="17842"/>
                  <a:pt x="5977" y="17735"/>
                  <a:pt x="6120" y="17616"/>
                </a:cubicBezTo>
                <a:cubicBezTo>
                  <a:pt x="6191" y="17568"/>
                  <a:pt x="6191" y="17473"/>
                  <a:pt x="6144" y="17413"/>
                </a:cubicBezTo>
                <a:cubicBezTo>
                  <a:pt x="6116" y="17378"/>
                  <a:pt x="6076" y="17360"/>
                  <a:pt x="6036" y="17360"/>
                </a:cubicBezTo>
                <a:close/>
                <a:moveTo>
                  <a:pt x="1157" y="17882"/>
                </a:moveTo>
                <a:cubicBezTo>
                  <a:pt x="1099" y="17882"/>
                  <a:pt x="1043" y="17916"/>
                  <a:pt x="1024" y="17973"/>
                </a:cubicBezTo>
                <a:cubicBezTo>
                  <a:pt x="988" y="18044"/>
                  <a:pt x="1024" y="18127"/>
                  <a:pt x="1095" y="18151"/>
                </a:cubicBezTo>
                <a:cubicBezTo>
                  <a:pt x="1274" y="18223"/>
                  <a:pt x="1464" y="18282"/>
                  <a:pt x="1655" y="18330"/>
                </a:cubicBezTo>
                <a:lnTo>
                  <a:pt x="1691" y="18330"/>
                </a:lnTo>
                <a:cubicBezTo>
                  <a:pt x="1762" y="18330"/>
                  <a:pt x="1810" y="18294"/>
                  <a:pt x="1834" y="18223"/>
                </a:cubicBezTo>
                <a:cubicBezTo>
                  <a:pt x="1857" y="18151"/>
                  <a:pt x="1810" y="18068"/>
                  <a:pt x="1726" y="18056"/>
                </a:cubicBezTo>
                <a:cubicBezTo>
                  <a:pt x="1548" y="18008"/>
                  <a:pt x="1369" y="17949"/>
                  <a:pt x="1203" y="17889"/>
                </a:cubicBezTo>
                <a:cubicBezTo>
                  <a:pt x="1188" y="17884"/>
                  <a:pt x="1172" y="17882"/>
                  <a:pt x="1157" y="17882"/>
                </a:cubicBezTo>
                <a:close/>
                <a:moveTo>
                  <a:pt x="5058" y="17911"/>
                </a:moveTo>
                <a:cubicBezTo>
                  <a:pt x="5039" y="17911"/>
                  <a:pt x="5019" y="17916"/>
                  <a:pt x="5001" y="17925"/>
                </a:cubicBezTo>
                <a:cubicBezTo>
                  <a:pt x="4834" y="17985"/>
                  <a:pt x="4655" y="18044"/>
                  <a:pt x="4477" y="18080"/>
                </a:cubicBezTo>
                <a:cubicBezTo>
                  <a:pt x="4393" y="18104"/>
                  <a:pt x="4346" y="18175"/>
                  <a:pt x="4370" y="18258"/>
                </a:cubicBezTo>
                <a:cubicBezTo>
                  <a:pt x="4382" y="18318"/>
                  <a:pt x="4441" y="18366"/>
                  <a:pt x="4512" y="18366"/>
                </a:cubicBezTo>
                <a:cubicBezTo>
                  <a:pt x="4512" y="18366"/>
                  <a:pt x="4524" y="18366"/>
                  <a:pt x="4536" y="18354"/>
                </a:cubicBezTo>
                <a:cubicBezTo>
                  <a:pt x="4739" y="18318"/>
                  <a:pt x="4917" y="18258"/>
                  <a:pt x="5096" y="18187"/>
                </a:cubicBezTo>
                <a:cubicBezTo>
                  <a:pt x="5167" y="18163"/>
                  <a:pt x="5215" y="18080"/>
                  <a:pt x="5179" y="18008"/>
                </a:cubicBezTo>
                <a:cubicBezTo>
                  <a:pt x="5162" y="17947"/>
                  <a:pt x="5112" y="17911"/>
                  <a:pt x="5058" y="17911"/>
                </a:cubicBezTo>
                <a:close/>
                <a:moveTo>
                  <a:pt x="2249" y="18161"/>
                </a:moveTo>
                <a:cubicBezTo>
                  <a:pt x="2177" y="18161"/>
                  <a:pt x="2118" y="18207"/>
                  <a:pt x="2107" y="18282"/>
                </a:cubicBezTo>
                <a:cubicBezTo>
                  <a:pt x="2096" y="18354"/>
                  <a:pt x="2155" y="18437"/>
                  <a:pt x="2226" y="18449"/>
                </a:cubicBezTo>
                <a:cubicBezTo>
                  <a:pt x="2417" y="18473"/>
                  <a:pt x="2607" y="18497"/>
                  <a:pt x="2810" y="18508"/>
                </a:cubicBezTo>
                <a:cubicBezTo>
                  <a:pt x="2893" y="18508"/>
                  <a:pt x="2953" y="18449"/>
                  <a:pt x="2953" y="18366"/>
                </a:cubicBezTo>
                <a:cubicBezTo>
                  <a:pt x="2965" y="18294"/>
                  <a:pt x="2905" y="18223"/>
                  <a:pt x="2822" y="18223"/>
                </a:cubicBezTo>
                <a:cubicBezTo>
                  <a:pt x="2643" y="18211"/>
                  <a:pt x="2453" y="18187"/>
                  <a:pt x="2274" y="18163"/>
                </a:cubicBezTo>
                <a:cubicBezTo>
                  <a:pt x="2266" y="18162"/>
                  <a:pt x="2257" y="18161"/>
                  <a:pt x="2249" y="18161"/>
                </a:cubicBezTo>
                <a:close/>
                <a:moveTo>
                  <a:pt x="3948" y="18185"/>
                </a:moveTo>
                <a:cubicBezTo>
                  <a:pt x="3941" y="18185"/>
                  <a:pt x="3935" y="18186"/>
                  <a:pt x="3929" y="18187"/>
                </a:cubicBezTo>
                <a:cubicBezTo>
                  <a:pt x="3750" y="18211"/>
                  <a:pt x="3560" y="18223"/>
                  <a:pt x="3381" y="18235"/>
                </a:cubicBezTo>
                <a:cubicBezTo>
                  <a:pt x="3298" y="18235"/>
                  <a:pt x="3239" y="18294"/>
                  <a:pt x="3239" y="18378"/>
                </a:cubicBezTo>
                <a:cubicBezTo>
                  <a:pt x="3239" y="18449"/>
                  <a:pt x="3310" y="18508"/>
                  <a:pt x="3381" y="18508"/>
                </a:cubicBezTo>
                <a:cubicBezTo>
                  <a:pt x="3584" y="18508"/>
                  <a:pt x="3774" y="18497"/>
                  <a:pt x="3965" y="18461"/>
                </a:cubicBezTo>
                <a:cubicBezTo>
                  <a:pt x="4048" y="18461"/>
                  <a:pt x="4096" y="18389"/>
                  <a:pt x="4084" y="18306"/>
                </a:cubicBezTo>
                <a:cubicBezTo>
                  <a:pt x="4073" y="18241"/>
                  <a:pt x="4012" y="18185"/>
                  <a:pt x="3948" y="1818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4"/>
          <p:cNvSpPr/>
          <p:nvPr/>
        </p:nvSpPr>
        <p:spPr>
          <a:xfrm>
            <a:off x="401600" y="401600"/>
            <a:ext cx="11388800" cy="6054800"/>
          </a:xfrm>
          <a:prstGeom prst="roundRect">
            <a:avLst>
              <a:gd name="adj" fmla="val 1552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4"/>
          <p:cNvSpPr/>
          <p:nvPr/>
        </p:nvSpPr>
        <p:spPr>
          <a:xfrm flipH="1">
            <a:off x="1986605" y="6087802"/>
            <a:ext cx="110064" cy="101705"/>
          </a:xfrm>
          <a:custGeom>
            <a:avLst/>
            <a:gdLst/>
            <a:ahLst/>
            <a:cxnLst/>
            <a:rect l="l" t="t" r="r" b="b"/>
            <a:pathLst>
              <a:path w="2120" h="1959" extrusionOk="0">
                <a:moveTo>
                  <a:pt x="1109" y="285"/>
                </a:moveTo>
                <a:cubicBezTo>
                  <a:pt x="1257" y="285"/>
                  <a:pt x="1407" y="333"/>
                  <a:pt x="1536" y="432"/>
                </a:cubicBezTo>
                <a:cubicBezTo>
                  <a:pt x="1679" y="540"/>
                  <a:pt x="1775" y="706"/>
                  <a:pt x="1798" y="897"/>
                </a:cubicBezTo>
                <a:cubicBezTo>
                  <a:pt x="1822" y="1075"/>
                  <a:pt x="1775" y="1254"/>
                  <a:pt x="1655" y="1409"/>
                </a:cubicBezTo>
                <a:cubicBezTo>
                  <a:pt x="1524" y="1582"/>
                  <a:pt x="1319" y="1675"/>
                  <a:pt x="1110" y="1675"/>
                </a:cubicBezTo>
                <a:cubicBezTo>
                  <a:pt x="960" y="1675"/>
                  <a:pt x="808" y="1627"/>
                  <a:pt x="679" y="1528"/>
                </a:cubicBezTo>
                <a:cubicBezTo>
                  <a:pt x="382" y="1302"/>
                  <a:pt x="322" y="861"/>
                  <a:pt x="560" y="551"/>
                </a:cubicBezTo>
                <a:cubicBezTo>
                  <a:pt x="699" y="378"/>
                  <a:pt x="902" y="285"/>
                  <a:pt x="1109" y="285"/>
                </a:cubicBezTo>
                <a:close/>
                <a:moveTo>
                  <a:pt x="1106" y="0"/>
                </a:moveTo>
                <a:cubicBezTo>
                  <a:pt x="815" y="0"/>
                  <a:pt x="528" y="130"/>
                  <a:pt x="334" y="373"/>
                </a:cubicBezTo>
                <a:cubicBezTo>
                  <a:pt x="1" y="802"/>
                  <a:pt x="84" y="1421"/>
                  <a:pt x="512" y="1754"/>
                </a:cubicBezTo>
                <a:cubicBezTo>
                  <a:pt x="690" y="1892"/>
                  <a:pt x="901" y="1959"/>
                  <a:pt x="1109" y="1959"/>
                </a:cubicBezTo>
                <a:cubicBezTo>
                  <a:pt x="1403" y="1959"/>
                  <a:pt x="1694" y="1826"/>
                  <a:pt x="1882" y="1575"/>
                </a:cubicBezTo>
                <a:cubicBezTo>
                  <a:pt x="2048" y="1373"/>
                  <a:pt x="2120" y="1111"/>
                  <a:pt x="2084" y="861"/>
                </a:cubicBezTo>
                <a:cubicBezTo>
                  <a:pt x="2048" y="599"/>
                  <a:pt x="1917" y="361"/>
                  <a:pt x="1703" y="206"/>
                </a:cubicBezTo>
                <a:cubicBezTo>
                  <a:pt x="1524" y="67"/>
                  <a:pt x="1314" y="0"/>
                  <a:pt x="11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4"/>
          <p:cNvSpPr/>
          <p:nvPr/>
        </p:nvSpPr>
        <p:spPr>
          <a:xfrm flipH="1">
            <a:off x="621120" y="5185881"/>
            <a:ext cx="134153" cy="139137"/>
          </a:xfrm>
          <a:custGeom>
            <a:avLst/>
            <a:gdLst/>
            <a:ahLst/>
            <a:cxnLst/>
            <a:rect l="l" t="t" r="r" b="b"/>
            <a:pathLst>
              <a:path w="2584" h="2680" extrusionOk="0">
                <a:moveTo>
                  <a:pt x="1405" y="1"/>
                </a:moveTo>
                <a:cubicBezTo>
                  <a:pt x="1334" y="1"/>
                  <a:pt x="1262" y="72"/>
                  <a:pt x="1262" y="143"/>
                </a:cubicBezTo>
                <a:lnTo>
                  <a:pt x="1250" y="953"/>
                </a:lnTo>
                <a:lnTo>
                  <a:pt x="762" y="429"/>
                </a:lnTo>
                <a:cubicBezTo>
                  <a:pt x="737" y="404"/>
                  <a:pt x="699" y="389"/>
                  <a:pt x="661" y="389"/>
                </a:cubicBezTo>
                <a:cubicBezTo>
                  <a:pt x="627" y="389"/>
                  <a:pt x="594" y="401"/>
                  <a:pt x="572" y="429"/>
                </a:cubicBezTo>
                <a:cubicBezTo>
                  <a:pt x="512" y="477"/>
                  <a:pt x="500" y="572"/>
                  <a:pt x="560" y="632"/>
                </a:cubicBezTo>
                <a:lnTo>
                  <a:pt x="1048" y="1167"/>
                </a:lnTo>
                <a:lnTo>
                  <a:pt x="143" y="1155"/>
                </a:lnTo>
                <a:cubicBezTo>
                  <a:pt x="60" y="1155"/>
                  <a:pt x="0" y="1227"/>
                  <a:pt x="0" y="1298"/>
                </a:cubicBezTo>
                <a:cubicBezTo>
                  <a:pt x="0" y="1382"/>
                  <a:pt x="60" y="1441"/>
                  <a:pt x="143" y="1441"/>
                </a:cubicBezTo>
                <a:lnTo>
                  <a:pt x="977" y="1441"/>
                </a:lnTo>
                <a:lnTo>
                  <a:pt x="322" y="1882"/>
                </a:lnTo>
                <a:cubicBezTo>
                  <a:pt x="262" y="1929"/>
                  <a:pt x="238" y="2013"/>
                  <a:pt x="286" y="2084"/>
                </a:cubicBezTo>
                <a:cubicBezTo>
                  <a:pt x="310" y="2120"/>
                  <a:pt x="357" y="2144"/>
                  <a:pt x="405" y="2144"/>
                </a:cubicBezTo>
                <a:cubicBezTo>
                  <a:pt x="429" y="2144"/>
                  <a:pt x="453" y="2144"/>
                  <a:pt x="488" y="2120"/>
                </a:cubicBezTo>
                <a:lnTo>
                  <a:pt x="1238" y="1608"/>
                </a:lnTo>
                <a:lnTo>
                  <a:pt x="1238" y="1608"/>
                </a:lnTo>
                <a:lnTo>
                  <a:pt x="1215" y="2537"/>
                </a:lnTo>
                <a:cubicBezTo>
                  <a:pt x="1215" y="2620"/>
                  <a:pt x="1286" y="2679"/>
                  <a:pt x="1358" y="2679"/>
                </a:cubicBezTo>
                <a:cubicBezTo>
                  <a:pt x="1441" y="2679"/>
                  <a:pt x="1500" y="2620"/>
                  <a:pt x="1500" y="2537"/>
                </a:cubicBezTo>
                <a:lnTo>
                  <a:pt x="1524" y="1667"/>
                </a:lnTo>
                <a:lnTo>
                  <a:pt x="2036" y="2227"/>
                </a:lnTo>
                <a:cubicBezTo>
                  <a:pt x="2060" y="2251"/>
                  <a:pt x="2096" y="2263"/>
                  <a:pt x="2131" y="2275"/>
                </a:cubicBezTo>
                <a:cubicBezTo>
                  <a:pt x="2167" y="2275"/>
                  <a:pt x="2203" y="2263"/>
                  <a:pt x="2239" y="2227"/>
                </a:cubicBezTo>
                <a:cubicBezTo>
                  <a:pt x="2298" y="2179"/>
                  <a:pt x="2298" y="2084"/>
                  <a:pt x="2239" y="2036"/>
                </a:cubicBezTo>
                <a:lnTo>
                  <a:pt x="1703" y="1453"/>
                </a:lnTo>
                <a:lnTo>
                  <a:pt x="2441" y="1453"/>
                </a:lnTo>
                <a:cubicBezTo>
                  <a:pt x="2524" y="1453"/>
                  <a:pt x="2584" y="1394"/>
                  <a:pt x="2584" y="1310"/>
                </a:cubicBezTo>
                <a:cubicBezTo>
                  <a:pt x="2584" y="1227"/>
                  <a:pt x="2524" y="1167"/>
                  <a:pt x="2441" y="1167"/>
                </a:cubicBezTo>
                <a:lnTo>
                  <a:pt x="1893" y="1167"/>
                </a:lnTo>
                <a:lnTo>
                  <a:pt x="2477" y="774"/>
                </a:lnTo>
                <a:cubicBezTo>
                  <a:pt x="2548" y="727"/>
                  <a:pt x="2560" y="632"/>
                  <a:pt x="2512" y="572"/>
                </a:cubicBezTo>
                <a:cubicBezTo>
                  <a:pt x="2484" y="529"/>
                  <a:pt x="2442" y="508"/>
                  <a:pt x="2401" y="508"/>
                </a:cubicBezTo>
                <a:cubicBezTo>
                  <a:pt x="2373" y="508"/>
                  <a:pt x="2346" y="517"/>
                  <a:pt x="2322" y="536"/>
                </a:cubicBezTo>
                <a:lnTo>
                  <a:pt x="1536" y="1072"/>
                </a:lnTo>
                <a:lnTo>
                  <a:pt x="1548" y="155"/>
                </a:lnTo>
                <a:cubicBezTo>
                  <a:pt x="1548" y="72"/>
                  <a:pt x="1489" y="12"/>
                  <a:pt x="140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4"/>
          <p:cNvSpPr/>
          <p:nvPr/>
        </p:nvSpPr>
        <p:spPr>
          <a:xfrm flipH="1">
            <a:off x="489089" y="5641247"/>
            <a:ext cx="165095" cy="166341"/>
          </a:xfrm>
          <a:custGeom>
            <a:avLst/>
            <a:gdLst/>
            <a:ahLst/>
            <a:cxnLst/>
            <a:rect l="l" t="t" r="r" b="b"/>
            <a:pathLst>
              <a:path w="3180" h="3204" extrusionOk="0">
                <a:moveTo>
                  <a:pt x="1715" y="418"/>
                </a:moveTo>
                <a:cubicBezTo>
                  <a:pt x="1751" y="549"/>
                  <a:pt x="1787" y="739"/>
                  <a:pt x="1822" y="858"/>
                </a:cubicBezTo>
                <a:cubicBezTo>
                  <a:pt x="1894" y="1168"/>
                  <a:pt x="1918" y="1251"/>
                  <a:pt x="1953" y="1299"/>
                </a:cubicBezTo>
                <a:cubicBezTo>
                  <a:pt x="1989" y="1358"/>
                  <a:pt x="2049" y="1382"/>
                  <a:pt x="2358" y="1501"/>
                </a:cubicBezTo>
                <a:cubicBezTo>
                  <a:pt x="2477" y="1537"/>
                  <a:pt x="2644" y="1596"/>
                  <a:pt x="2763" y="1656"/>
                </a:cubicBezTo>
                <a:cubicBezTo>
                  <a:pt x="2584" y="1727"/>
                  <a:pt x="2299" y="1834"/>
                  <a:pt x="2049" y="1918"/>
                </a:cubicBezTo>
                <a:cubicBezTo>
                  <a:pt x="2001" y="1930"/>
                  <a:pt x="1977" y="1965"/>
                  <a:pt x="1965" y="2001"/>
                </a:cubicBezTo>
                <a:cubicBezTo>
                  <a:pt x="1834" y="2287"/>
                  <a:pt x="1668" y="2608"/>
                  <a:pt x="1560" y="2799"/>
                </a:cubicBezTo>
                <a:cubicBezTo>
                  <a:pt x="1489" y="2596"/>
                  <a:pt x="1394" y="2251"/>
                  <a:pt x="1322" y="1942"/>
                </a:cubicBezTo>
                <a:cubicBezTo>
                  <a:pt x="1310" y="1882"/>
                  <a:pt x="1275" y="1846"/>
                  <a:pt x="1215" y="1834"/>
                </a:cubicBezTo>
                <a:cubicBezTo>
                  <a:pt x="917" y="1775"/>
                  <a:pt x="584" y="1692"/>
                  <a:pt x="394" y="1632"/>
                </a:cubicBezTo>
                <a:cubicBezTo>
                  <a:pt x="596" y="1525"/>
                  <a:pt x="965" y="1370"/>
                  <a:pt x="1298" y="1239"/>
                </a:cubicBezTo>
                <a:cubicBezTo>
                  <a:pt x="1334" y="1227"/>
                  <a:pt x="1358" y="1192"/>
                  <a:pt x="1382" y="1156"/>
                </a:cubicBezTo>
                <a:cubicBezTo>
                  <a:pt x="1489" y="894"/>
                  <a:pt x="1620" y="596"/>
                  <a:pt x="1715" y="418"/>
                </a:cubicBezTo>
                <a:close/>
                <a:moveTo>
                  <a:pt x="1727" y="1"/>
                </a:moveTo>
                <a:cubicBezTo>
                  <a:pt x="1656" y="13"/>
                  <a:pt x="1525" y="25"/>
                  <a:pt x="1144" y="989"/>
                </a:cubicBezTo>
                <a:cubicBezTo>
                  <a:pt x="72" y="1406"/>
                  <a:pt x="24" y="1549"/>
                  <a:pt x="13" y="1608"/>
                </a:cubicBezTo>
                <a:cubicBezTo>
                  <a:pt x="1" y="1656"/>
                  <a:pt x="13" y="1715"/>
                  <a:pt x="36" y="1751"/>
                </a:cubicBezTo>
                <a:cubicBezTo>
                  <a:pt x="60" y="1787"/>
                  <a:pt x="144" y="1906"/>
                  <a:pt x="1072" y="2096"/>
                </a:cubicBezTo>
                <a:cubicBezTo>
                  <a:pt x="1322" y="3144"/>
                  <a:pt x="1417" y="3204"/>
                  <a:pt x="1525" y="3204"/>
                </a:cubicBezTo>
                <a:lnTo>
                  <a:pt x="1548" y="3204"/>
                </a:lnTo>
                <a:cubicBezTo>
                  <a:pt x="1632" y="3192"/>
                  <a:pt x="1727" y="3192"/>
                  <a:pt x="2191" y="2168"/>
                </a:cubicBezTo>
                <a:cubicBezTo>
                  <a:pt x="2477" y="2073"/>
                  <a:pt x="3001" y="1882"/>
                  <a:pt x="3120" y="1787"/>
                </a:cubicBezTo>
                <a:cubicBezTo>
                  <a:pt x="3156" y="1751"/>
                  <a:pt x="3180" y="1680"/>
                  <a:pt x="3180" y="1632"/>
                </a:cubicBezTo>
                <a:cubicBezTo>
                  <a:pt x="3156" y="1501"/>
                  <a:pt x="3013" y="1430"/>
                  <a:pt x="2465" y="1227"/>
                </a:cubicBezTo>
                <a:cubicBezTo>
                  <a:pt x="2358" y="1192"/>
                  <a:pt x="2239" y="1144"/>
                  <a:pt x="2179" y="1120"/>
                </a:cubicBezTo>
                <a:cubicBezTo>
                  <a:pt x="2168" y="1061"/>
                  <a:pt x="2132" y="906"/>
                  <a:pt x="2096" y="787"/>
                </a:cubicBezTo>
                <a:cubicBezTo>
                  <a:pt x="2013" y="406"/>
                  <a:pt x="1953" y="168"/>
                  <a:pt x="1882" y="72"/>
                </a:cubicBezTo>
                <a:cubicBezTo>
                  <a:pt x="1858" y="37"/>
                  <a:pt x="1787" y="1"/>
                  <a:pt x="17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4"/>
          <p:cNvSpPr/>
          <p:nvPr/>
        </p:nvSpPr>
        <p:spPr>
          <a:xfrm flipH="1">
            <a:off x="335753" y="3820132"/>
            <a:ext cx="134153" cy="139137"/>
          </a:xfrm>
          <a:custGeom>
            <a:avLst/>
            <a:gdLst/>
            <a:ahLst/>
            <a:cxnLst/>
            <a:rect l="l" t="t" r="r" b="b"/>
            <a:pathLst>
              <a:path w="2584" h="2680" extrusionOk="0">
                <a:moveTo>
                  <a:pt x="1405" y="1"/>
                </a:moveTo>
                <a:cubicBezTo>
                  <a:pt x="1334" y="1"/>
                  <a:pt x="1262" y="72"/>
                  <a:pt x="1262" y="143"/>
                </a:cubicBezTo>
                <a:lnTo>
                  <a:pt x="1250" y="953"/>
                </a:lnTo>
                <a:lnTo>
                  <a:pt x="762" y="429"/>
                </a:lnTo>
                <a:cubicBezTo>
                  <a:pt x="737" y="404"/>
                  <a:pt x="699" y="389"/>
                  <a:pt x="661" y="389"/>
                </a:cubicBezTo>
                <a:cubicBezTo>
                  <a:pt x="627" y="389"/>
                  <a:pt x="594" y="401"/>
                  <a:pt x="572" y="429"/>
                </a:cubicBezTo>
                <a:cubicBezTo>
                  <a:pt x="512" y="477"/>
                  <a:pt x="500" y="572"/>
                  <a:pt x="560" y="632"/>
                </a:cubicBezTo>
                <a:lnTo>
                  <a:pt x="1048" y="1167"/>
                </a:lnTo>
                <a:lnTo>
                  <a:pt x="143" y="1155"/>
                </a:lnTo>
                <a:cubicBezTo>
                  <a:pt x="60" y="1155"/>
                  <a:pt x="0" y="1227"/>
                  <a:pt x="0" y="1298"/>
                </a:cubicBezTo>
                <a:cubicBezTo>
                  <a:pt x="0" y="1382"/>
                  <a:pt x="60" y="1441"/>
                  <a:pt x="143" y="1441"/>
                </a:cubicBezTo>
                <a:lnTo>
                  <a:pt x="977" y="1441"/>
                </a:lnTo>
                <a:lnTo>
                  <a:pt x="322" y="1882"/>
                </a:lnTo>
                <a:cubicBezTo>
                  <a:pt x="262" y="1929"/>
                  <a:pt x="238" y="2013"/>
                  <a:pt x="286" y="2084"/>
                </a:cubicBezTo>
                <a:cubicBezTo>
                  <a:pt x="310" y="2120"/>
                  <a:pt x="357" y="2144"/>
                  <a:pt x="405" y="2144"/>
                </a:cubicBezTo>
                <a:cubicBezTo>
                  <a:pt x="429" y="2144"/>
                  <a:pt x="453" y="2144"/>
                  <a:pt x="488" y="2120"/>
                </a:cubicBezTo>
                <a:lnTo>
                  <a:pt x="1238" y="1608"/>
                </a:lnTo>
                <a:lnTo>
                  <a:pt x="1238" y="1608"/>
                </a:lnTo>
                <a:lnTo>
                  <a:pt x="1215" y="2537"/>
                </a:lnTo>
                <a:cubicBezTo>
                  <a:pt x="1215" y="2620"/>
                  <a:pt x="1286" y="2679"/>
                  <a:pt x="1358" y="2679"/>
                </a:cubicBezTo>
                <a:cubicBezTo>
                  <a:pt x="1441" y="2679"/>
                  <a:pt x="1500" y="2620"/>
                  <a:pt x="1500" y="2537"/>
                </a:cubicBezTo>
                <a:lnTo>
                  <a:pt x="1524" y="1667"/>
                </a:lnTo>
                <a:lnTo>
                  <a:pt x="2036" y="2227"/>
                </a:lnTo>
                <a:cubicBezTo>
                  <a:pt x="2060" y="2251"/>
                  <a:pt x="2096" y="2263"/>
                  <a:pt x="2131" y="2275"/>
                </a:cubicBezTo>
                <a:cubicBezTo>
                  <a:pt x="2167" y="2275"/>
                  <a:pt x="2203" y="2263"/>
                  <a:pt x="2239" y="2227"/>
                </a:cubicBezTo>
                <a:cubicBezTo>
                  <a:pt x="2298" y="2179"/>
                  <a:pt x="2298" y="2084"/>
                  <a:pt x="2239" y="2036"/>
                </a:cubicBezTo>
                <a:lnTo>
                  <a:pt x="1703" y="1453"/>
                </a:lnTo>
                <a:lnTo>
                  <a:pt x="2441" y="1453"/>
                </a:lnTo>
                <a:cubicBezTo>
                  <a:pt x="2524" y="1453"/>
                  <a:pt x="2584" y="1394"/>
                  <a:pt x="2584" y="1310"/>
                </a:cubicBezTo>
                <a:cubicBezTo>
                  <a:pt x="2584" y="1227"/>
                  <a:pt x="2524" y="1167"/>
                  <a:pt x="2441" y="1167"/>
                </a:cubicBezTo>
                <a:lnTo>
                  <a:pt x="1893" y="1167"/>
                </a:lnTo>
                <a:lnTo>
                  <a:pt x="2477" y="774"/>
                </a:lnTo>
                <a:cubicBezTo>
                  <a:pt x="2548" y="727"/>
                  <a:pt x="2560" y="632"/>
                  <a:pt x="2512" y="572"/>
                </a:cubicBezTo>
                <a:cubicBezTo>
                  <a:pt x="2484" y="529"/>
                  <a:pt x="2442" y="508"/>
                  <a:pt x="2401" y="508"/>
                </a:cubicBezTo>
                <a:cubicBezTo>
                  <a:pt x="2373" y="508"/>
                  <a:pt x="2346" y="517"/>
                  <a:pt x="2322" y="536"/>
                </a:cubicBezTo>
                <a:lnTo>
                  <a:pt x="1536" y="1072"/>
                </a:lnTo>
                <a:lnTo>
                  <a:pt x="1548" y="155"/>
                </a:lnTo>
                <a:cubicBezTo>
                  <a:pt x="1548" y="72"/>
                  <a:pt x="1489" y="12"/>
                  <a:pt x="140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4"/>
          <p:cNvSpPr/>
          <p:nvPr/>
        </p:nvSpPr>
        <p:spPr>
          <a:xfrm flipH="1">
            <a:off x="469932" y="4500217"/>
            <a:ext cx="203409" cy="207771"/>
          </a:xfrm>
          <a:custGeom>
            <a:avLst/>
            <a:gdLst/>
            <a:ahLst/>
            <a:cxnLst/>
            <a:rect l="l" t="t" r="r" b="b"/>
            <a:pathLst>
              <a:path w="3918" h="4002" extrusionOk="0">
                <a:moveTo>
                  <a:pt x="1656" y="1215"/>
                </a:moveTo>
                <a:cubicBezTo>
                  <a:pt x="1680" y="1501"/>
                  <a:pt x="1608" y="1763"/>
                  <a:pt x="1525" y="1846"/>
                </a:cubicBezTo>
                <a:cubicBezTo>
                  <a:pt x="1511" y="1860"/>
                  <a:pt x="1505" y="1866"/>
                  <a:pt x="1503" y="1866"/>
                </a:cubicBezTo>
                <a:cubicBezTo>
                  <a:pt x="1501" y="1866"/>
                  <a:pt x="1501" y="1863"/>
                  <a:pt x="1501" y="1858"/>
                </a:cubicBezTo>
                <a:cubicBezTo>
                  <a:pt x="1287" y="1787"/>
                  <a:pt x="1299" y="1691"/>
                  <a:pt x="1299" y="1656"/>
                </a:cubicBezTo>
                <a:cubicBezTo>
                  <a:pt x="1322" y="1525"/>
                  <a:pt x="1453" y="1358"/>
                  <a:pt x="1656" y="1215"/>
                </a:cubicBezTo>
                <a:close/>
                <a:moveTo>
                  <a:pt x="941" y="286"/>
                </a:moveTo>
                <a:cubicBezTo>
                  <a:pt x="1239" y="298"/>
                  <a:pt x="1441" y="465"/>
                  <a:pt x="1572" y="775"/>
                </a:cubicBezTo>
                <a:cubicBezTo>
                  <a:pt x="1584" y="810"/>
                  <a:pt x="1596" y="858"/>
                  <a:pt x="1608" y="906"/>
                </a:cubicBezTo>
                <a:cubicBezTo>
                  <a:pt x="1299" y="1096"/>
                  <a:pt x="1049" y="1358"/>
                  <a:pt x="1025" y="1620"/>
                </a:cubicBezTo>
                <a:cubicBezTo>
                  <a:pt x="1001" y="1751"/>
                  <a:pt x="1025" y="1989"/>
                  <a:pt x="1394" y="2132"/>
                </a:cubicBezTo>
                <a:cubicBezTo>
                  <a:pt x="1429" y="2142"/>
                  <a:pt x="1463" y="2148"/>
                  <a:pt x="1497" y="2148"/>
                </a:cubicBezTo>
                <a:cubicBezTo>
                  <a:pt x="1580" y="2148"/>
                  <a:pt x="1660" y="2116"/>
                  <a:pt x="1727" y="2049"/>
                </a:cubicBezTo>
                <a:cubicBezTo>
                  <a:pt x="1906" y="1858"/>
                  <a:pt x="1989" y="1441"/>
                  <a:pt x="1930" y="1048"/>
                </a:cubicBezTo>
                <a:cubicBezTo>
                  <a:pt x="2120" y="953"/>
                  <a:pt x="2323" y="882"/>
                  <a:pt x="2525" y="858"/>
                </a:cubicBezTo>
                <a:cubicBezTo>
                  <a:pt x="2566" y="854"/>
                  <a:pt x="2606" y="852"/>
                  <a:pt x="2644" y="852"/>
                </a:cubicBezTo>
                <a:cubicBezTo>
                  <a:pt x="2935" y="852"/>
                  <a:pt x="3131" y="973"/>
                  <a:pt x="3215" y="1215"/>
                </a:cubicBezTo>
                <a:cubicBezTo>
                  <a:pt x="3501" y="2001"/>
                  <a:pt x="1501" y="3156"/>
                  <a:pt x="489" y="3644"/>
                </a:cubicBezTo>
                <a:cubicBezTo>
                  <a:pt x="441" y="2703"/>
                  <a:pt x="406" y="763"/>
                  <a:pt x="810" y="346"/>
                </a:cubicBezTo>
                <a:cubicBezTo>
                  <a:pt x="858" y="298"/>
                  <a:pt x="906" y="286"/>
                  <a:pt x="929" y="286"/>
                </a:cubicBezTo>
                <a:close/>
                <a:moveTo>
                  <a:pt x="953" y="1"/>
                </a:moveTo>
                <a:cubicBezTo>
                  <a:pt x="822" y="1"/>
                  <a:pt x="703" y="48"/>
                  <a:pt x="608" y="155"/>
                </a:cubicBezTo>
                <a:cubicBezTo>
                  <a:pt x="1" y="775"/>
                  <a:pt x="203" y="3549"/>
                  <a:pt x="227" y="3870"/>
                </a:cubicBezTo>
                <a:cubicBezTo>
                  <a:pt x="227" y="3918"/>
                  <a:pt x="251" y="3954"/>
                  <a:pt x="298" y="3977"/>
                </a:cubicBezTo>
                <a:cubicBezTo>
                  <a:pt x="322" y="3989"/>
                  <a:pt x="346" y="4001"/>
                  <a:pt x="370" y="4001"/>
                </a:cubicBezTo>
                <a:cubicBezTo>
                  <a:pt x="382" y="4001"/>
                  <a:pt x="406" y="3989"/>
                  <a:pt x="429" y="3989"/>
                </a:cubicBezTo>
                <a:cubicBezTo>
                  <a:pt x="787" y="3823"/>
                  <a:pt x="3918" y="2358"/>
                  <a:pt x="3489" y="1120"/>
                </a:cubicBezTo>
                <a:cubicBezTo>
                  <a:pt x="3360" y="765"/>
                  <a:pt x="3056" y="565"/>
                  <a:pt x="2638" y="565"/>
                </a:cubicBezTo>
                <a:cubicBezTo>
                  <a:pt x="2594" y="565"/>
                  <a:pt x="2548" y="568"/>
                  <a:pt x="2501" y="572"/>
                </a:cubicBezTo>
                <a:cubicBezTo>
                  <a:pt x="2299" y="596"/>
                  <a:pt x="2072" y="667"/>
                  <a:pt x="1870" y="763"/>
                </a:cubicBezTo>
                <a:cubicBezTo>
                  <a:pt x="1858" y="727"/>
                  <a:pt x="1846" y="703"/>
                  <a:pt x="1834" y="667"/>
                </a:cubicBezTo>
                <a:cubicBezTo>
                  <a:pt x="1668" y="263"/>
                  <a:pt x="1358" y="25"/>
                  <a:pt x="9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4"/>
          <p:cNvSpPr/>
          <p:nvPr/>
        </p:nvSpPr>
        <p:spPr>
          <a:xfrm rot="6480188">
            <a:off x="763493" y="5478068"/>
            <a:ext cx="653659" cy="1625713"/>
          </a:xfrm>
          <a:custGeom>
            <a:avLst/>
            <a:gdLst/>
            <a:ahLst/>
            <a:cxnLst/>
            <a:rect l="l" t="t" r="r" b="b"/>
            <a:pathLst>
              <a:path w="7442" h="18509" extrusionOk="0">
                <a:moveTo>
                  <a:pt x="1351" y="1"/>
                </a:moveTo>
                <a:cubicBezTo>
                  <a:pt x="1035" y="1"/>
                  <a:pt x="833" y="126"/>
                  <a:pt x="833" y="137"/>
                </a:cubicBezTo>
                <a:cubicBezTo>
                  <a:pt x="762" y="173"/>
                  <a:pt x="738" y="256"/>
                  <a:pt x="786" y="328"/>
                </a:cubicBezTo>
                <a:cubicBezTo>
                  <a:pt x="810" y="375"/>
                  <a:pt x="857" y="399"/>
                  <a:pt x="905" y="399"/>
                </a:cubicBezTo>
                <a:cubicBezTo>
                  <a:pt x="929" y="399"/>
                  <a:pt x="953" y="387"/>
                  <a:pt x="976" y="375"/>
                </a:cubicBezTo>
                <a:cubicBezTo>
                  <a:pt x="976" y="375"/>
                  <a:pt x="1131" y="289"/>
                  <a:pt x="1361" y="289"/>
                </a:cubicBezTo>
                <a:cubicBezTo>
                  <a:pt x="1387" y="289"/>
                  <a:pt x="1413" y="290"/>
                  <a:pt x="1441" y="292"/>
                </a:cubicBezTo>
                <a:cubicBezTo>
                  <a:pt x="1448" y="293"/>
                  <a:pt x="1455" y="293"/>
                  <a:pt x="1462" y="293"/>
                </a:cubicBezTo>
                <a:cubicBezTo>
                  <a:pt x="1534" y="293"/>
                  <a:pt x="1585" y="237"/>
                  <a:pt x="1595" y="161"/>
                </a:cubicBezTo>
                <a:cubicBezTo>
                  <a:pt x="1607" y="90"/>
                  <a:pt x="1548" y="18"/>
                  <a:pt x="1464" y="6"/>
                </a:cubicBezTo>
                <a:cubicBezTo>
                  <a:pt x="1425" y="3"/>
                  <a:pt x="1387" y="1"/>
                  <a:pt x="1351" y="1"/>
                </a:cubicBezTo>
                <a:close/>
                <a:moveTo>
                  <a:pt x="1982" y="184"/>
                </a:moveTo>
                <a:cubicBezTo>
                  <a:pt x="1935" y="184"/>
                  <a:pt x="1892" y="210"/>
                  <a:pt x="1869" y="256"/>
                </a:cubicBezTo>
                <a:cubicBezTo>
                  <a:pt x="1834" y="328"/>
                  <a:pt x="1857" y="411"/>
                  <a:pt x="1917" y="447"/>
                </a:cubicBezTo>
                <a:cubicBezTo>
                  <a:pt x="2060" y="530"/>
                  <a:pt x="2203" y="637"/>
                  <a:pt x="2334" y="780"/>
                </a:cubicBezTo>
                <a:cubicBezTo>
                  <a:pt x="2357" y="804"/>
                  <a:pt x="2405" y="816"/>
                  <a:pt x="2441" y="816"/>
                </a:cubicBezTo>
                <a:cubicBezTo>
                  <a:pt x="2477" y="816"/>
                  <a:pt x="2512" y="804"/>
                  <a:pt x="2536" y="780"/>
                </a:cubicBezTo>
                <a:cubicBezTo>
                  <a:pt x="2596" y="721"/>
                  <a:pt x="2596" y="625"/>
                  <a:pt x="2536" y="578"/>
                </a:cubicBezTo>
                <a:cubicBezTo>
                  <a:pt x="2381" y="423"/>
                  <a:pt x="2226" y="292"/>
                  <a:pt x="2060" y="209"/>
                </a:cubicBezTo>
                <a:cubicBezTo>
                  <a:pt x="2034" y="192"/>
                  <a:pt x="2008" y="184"/>
                  <a:pt x="1982" y="184"/>
                </a:cubicBezTo>
                <a:close/>
                <a:moveTo>
                  <a:pt x="2796" y="969"/>
                </a:moveTo>
                <a:cubicBezTo>
                  <a:pt x="2769" y="969"/>
                  <a:pt x="2741" y="977"/>
                  <a:pt x="2715" y="994"/>
                </a:cubicBezTo>
                <a:cubicBezTo>
                  <a:pt x="2655" y="1042"/>
                  <a:pt x="2643" y="1125"/>
                  <a:pt x="2679" y="1197"/>
                </a:cubicBezTo>
                <a:cubicBezTo>
                  <a:pt x="2786" y="1340"/>
                  <a:pt x="2881" y="1494"/>
                  <a:pt x="2977" y="1661"/>
                </a:cubicBezTo>
                <a:cubicBezTo>
                  <a:pt x="3000" y="1709"/>
                  <a:pt x="3048" y="1733"/>
                  <a:pt x="3108" y="1733"/>
                </a:cubicBezTo>
                <a:cubicBezTo>
                  <a:pt x="3119" y="1733"/>
                  <a:pt x="3155" y="1733"/>
                  <a:pt x="3167" y="1721"/>
                </a:cubicBezTo>
                <a:cubicBezTo>
                  <a:pt x="3239" y="1673"/>
                  <a:pt x="3262" y="1590"/>
                  <a:pt x="3227" y="1518"/>
                </a:cubicBezTo>
                <a:cubicBezTo>
                  <a:pt x="3119" y="1340"/>
                  <a:pt x="3024" y="1173"/>
                  <a:pt x="2917" y="1030"/>
                </a:cubicBezTo>
                <a:cubicBezTo>
                  <a:pt x="2887" y="992"/>
                  <a:pt x="2842" y="969"/>
                  <a:pt x="2796" y="969"/>
                </a:cubicBezTo>
                <a:close/>
                <a:moveTo>
                  <a:pt x="3313" y="1969"/>
                </a:moveTo>
                <a:cubicBezTo>
                  <a:pt x="3304" y="1969"/>
                  <a:pt x="3295" y="1969"/>
                  <a:pt x="3286" y="1971"/>
                </a:cubicBezTo>
                <a:cubicBezTo>
                  <a:pt x="3215" y="1995"/>
                  <a:pt x="3167" y="2078"/>
                  <a:pt x="3191" y="2149"/>
                </a:cubicBezTo>
                <a:cubicBezTo>
                  <a:pt x="3239" y="2316"/>
                  <a:pt x="3262" y="2495"/>
                  <a:pt x="3274" y="2685"/>
                </a:cubicBezTo>
                <a:cubicBezTo>
                  <a:pt x="3286" y="2757"/>
                  <a:pt x="3346" y="2816"/>
                  <a:pt x="3417" y="2816"/>
                </a:cubicBezTo>
                <a:lnTo>
                  <a:pt x="3429" y="2816"/>
                </a:lnTo>
                <a:cubicBezTo>
                  <a:pt x="3500" y="2804"/>
                  <a:pt x="3560" y="2745"/>
                  <a:pt x="3560" y="2661"/>
                </a:cubicBezTo>
                <a:cubicBezTo>
                  <a:pt x="3548" y="2459"/>
                  <a:pt x="3512" y="2256"/>
                  <a:pt x="3465" y="2078"/>
                </a:cubicBezTo>
                <a:cubicBezTo>
                  <a:pt x="3444" y="2005"/>
                  <a:pt x="3377" y="1969"/>
                  <a:pt x="3313" y="1969"/>
                </a:cubicBezTo>
                <a:close/>
                <a:moveTo>
                  <a:pt x="3399" y="3100"/>
                </a:moveTo>
                <a:cubicBezTo>
                  <a:pt x="3334" y="3100"/>
                  <a:pt x="3273" y="3156"/>
                  <a:pt x="3262" y="3221"/>
                </a:cubicBezTo>
                <a:cubicBezTo>
                  <a:pt x="3239" y="3399"/>
                  <a:pt x="3203" y="3578"/>
                  <a:pt x="3155" y="3757"/>
                </a:cubicBezTo>
                <a:cubicBezTo>
                  <a:pt x="3131" y="3840"/>
                  <a:pt x="3167" y="3911"/>
                  <a:pt x="3250" y="3935"/>
                </a:cubicBezTo>
                <a:lnTo>
                  <a:pt x="3286" y="3935"/>
                </a:lnTo>
                <a:cubicBezTo>
                  <a:pt x="3346" y="3935"/>
                  <a:pt x="3405" y="3900"/>
                  <a:pt x="3429" y="3840"/>
                </a:cubicBezTo>
                <a:cubicBezTo>
                  <a:pt x="3477" y="3638"/>
                  <a:pt x="3512" y="3447"/>
                  <a:pt x="3536" y="3257"/>
                </a:cubicBezTo>
                <a:cubicBezTo>
                  <a:pt x="3548" y="3185"/>
                  <a:pt x="3489" y="3114"/>
                  <a:pt x="3417" y="3102"/>
                </a:cubicBezTo>
                <a:cubicBezTo>
                  <a:pt x="3411" y="3101"/>
                  <a:pt x="3405" y="3100"/>
                  <a:pt x="3399" y="3100"/>
                </a:cubicBezTo>
                <a:close/>
                <a:moveTo>
                  <a:pt x="1953" y="4495"/>
                </a:moveTo>
                <a:cubicBezTo>
                  <a:pt x="1762" y="4495"/>
                  <a:pt x="1584" y="4519"/>
                  <a:pt x="1429" y="4566"/>
                </a:cubicBezTo>
                <a:cubicBezTo>
                  <a:pt x="1357" y="4590"/>
                  <a:pt x="1322" y="4673"/>
                  <a:pt x="1334" y="4745"/>
                </a:cubicBezTo>
                <a:cubicBezTo>
                  <a:pt x="1357" y="4804"/>
                  <a:pt x="1417" y="4852"/>
                  <a:pt x="1476" y="4852"/>
                </a:cubicBezTo>
                <a:cubicBezTo>
                  <a:pt x="1488" y="4852"/>
                  <a:pt x="1500" y="4840"/>
                  <a:pt x="1512" y="4840"/>
                </a:cubicBezTo>
                <a:cubicBezTo>
                  <a:pt x="1643" y="4804"/>
                  <a:pt x="1798" y="4781"/>
                  <a:pt x="1953" y="4781"/>
                </a:cubicBezTo>
                <a:lnTo>
                  <a:pt x="2036" y="4781"/>
                </a:lnTo>
                <a:cubicBezTo>
                  <a:pt x="2041" y="4781"/>
                  <a:pt x="2047" y="4782"/>
                  <a:pt x="2052" y="4782"/>
                </a:cubicBezTo>
                <a:cubicBezTo>
                  <a:pt x="2118" y="4782"/>
                  <a:pt x="2179" y="4716"/>
                  <a:pt x="2179" y="4650"/>
                </a:cubicBezTo>
                <a:cubicBezTo>
                  <a:pt x="2179" y="4566"/>
                  <a:pt x="2119" y="4495"/>
                  <a:pt x="2036" y="4495"/>
                </a:cubicBezTo>
                <a:close/>
                <a:moveTo>
                  <a:pt x="3109" y="4190"/>
                </a:moveTo>
                <a:cubicBezTo>
                  <a:pt x="3051" y="4190"/>
                  <a:pt x="2993" y="4224"/>
                  <a:pt x="2965" y="4281"/>
                </a:cubicBezTo>
                <a:cubicBezTo>
                  <a:pt x="2917" y="4400"/>
                  <a:pt x="2858" y="4519"/>
                  <a:pt x="2798" y="4626"/>
                </a:cubicBezTo>
                <a:cubicBezTo>
                  <a:pt x="2750" y="4614"/>
                  <a:pt x="2691" y="4602"/>
                  <a:pt x="2631" y="4578"/>
                </a:cubicBezTo>
                <a:cubicBezTo>
                  <a:pt x="2624" y="4577"/>
                  <a:pt x="2616" y="4576"/>
                  <a:pt x="2609" y="4576"/>
                </a:cubicBezTo>
                <a:cubicBezTo>
                  <a:pt x="2543" y="4576"/>
                  <a:pt x="2475" y="4621"/>
                  <a:pt x="2465" y="4685"/>
                </a:cubicBezTo>
                <a:cubicBezTo>
                  <a:pt x="2441" y="4769"/>
                  <a:pt x="2488" y="4840"/>
                  <a:pt x="2560" y="4864"/>
                </a:cubicBezTo>
                <a:cubicBezTo>
                  <a:pt x="2619" y="4876"/>
                  <a:pt x="2667" y="4888"/>
                  <a:pt x="2715" y="4900"/>
                </a:cubicBezTo>
                <a:cubicBezTo>
                  <a:pt x="2727" y="4923"/>
                  <a:pt x="2750" y="4947"/>
                  <a:pt x="2774" y="4959"/>
                </a:cubicBezTo>
                <a:cubicBezTo>
                  <a:pt x="2798" y="4977"/>
                  <a:pt x="2825" y="4986"/>
                  <a:pt x="2850" y="4986"/>
                </a:cubicBezTo>
                <a:cubicBezTo>
                  <a:pt x="2875" y="4986"/>
                  <a:pt x="2899" y="4977"/>
                  <a:pt x="2917" y="4959"/>
                </a:cubicBezTo>
                <a:cubicBezTo>
                  <a:pt x="2977" y="4983"/>
                  <a:pt x="3024" y="5007"/>
                  <a:pt x="3084" y="5031"/>
                </a:cubicBezTo>
                <a:cubicBezTo>
                  <a:pt x="3096" y="5031"/>
                  <a:pt x="3119" y="5043"/>
                  <a:pt x="3131" y="5043"/>
                </a:cubicBezTo>
                <a:cubicBezTo>
                  <a:pt x="3191" y="5043"/>
                  <a:pt x="3250" y="5007"/>
                  <a:pt x="3262" y="4947"/>
                </a:cubicBezTo>
                <a:cubicBezTo>
                  <a:pt x="3298" y="4876"/>
                  <a:pt x="3262" y="4793"/>
                  <a:pt x="3191" y="4769"/>
                </a:cubicBezTo>
                <a:lnTo>
                  <a:pt x="3072" y="4721"/>
                </a:lnTo>
                <a:cubicBezTo>
                  <a:pt x="3131" y="4614"/>
                  <a:pt x="3179" y="4495"/>
                  <a:pt x="3227" y="4388"/>
                </a:cubicBezTo>
                <a:cubicBezTo>
                  <a:pt x="3262" y="4316"/>
                  <a:pt x="3227" y="4233"/>
                  <a:pt x="3155" y="4197"/>
                </a:cubicBezTo>
                <a:cubicBezTo>
                  <a:pt x="3140" y="4192"/>
                  <a:pt x="3125" y="4190"/>
                  <a:pt x="3109" y="4190"/>
                </a:cubicBezTo>
                <a:close/>
                <a:moveTo>
                  <a:pt x="3647" y="5002"/>
                </a:moveTo>
                <a:cubicBezTo>
                  <a:pt x="3596" y="5002"/>
                  <a:pt x="3549" y="5029"/>
                  <a:pt x="3524" y="5078"/>
                </a:cubicBezTo>
                <a:cubicBezTo>
                  <a:pt x="3489" y="5150"/>
                  <a:pt x="3512" y="5233"/>
                  <a:pt x="3572" y="5269"/>
                </a:cubicBezTo>
                <a:cubicBezTo>
                  <a:pt x="3739" y="5352"/>
                  <a:pt x="3893" y="5459"/>
                  <a:pt x="4036" y="5566"/>
                </a:cubicBezTo>
                <a:cubicBezTo>
                  <a:pt x="4060" y="5590"/>
                  <a:pt x="4096" y="5590"/>
                  <a:pt x="4120" y="5590"/>
                </a:cubicBezTo>
                <a:cubicBezTo>
                  <a:pt x="4167" y="5590"/>
                  <a:pt x="4215" y="5578"/>
                  <a:pt x="4239" y="5531"/>
                </a:cubicBezTo>
                <a:cubicBezTo>
                  <a:pt x="4286" y="5471"/>
                  <a:pt x="4274" y="5388"/>
                  <a:pt x="4203" y="5340"/>
                </a:cubicBezTo>
                <a:cubicBezTo>
                  <a:pt x="4048" y="5221"/>
                  <a:pt x="3881" y="5114"/>
                  <a:pt x="3715" y="5019"/>
                </a:cubicBezTo>
                <a:cubicBezTo>
                  <a:pt x="3693" y="5008"/>
                  <a:pt x="3669" y="5002"/>
                  <a:pt x="3647" y="5002"/>
                </a:cubicBezTo>
                <a:close/>
                <a:moveTo>
                  <a:pt x="1014" y="4874"/>
                </a:moveTo>
                <a:cubicBezTo>
                  <a:pt x="968" y="4874"/>
                  <a:pt x="923" y="4898"/>
                  <a:pt x="893" y="4935"/>
                </a:cubicBezTo>
                <a:cubicBezTo>
                  <a:pt x="810" y="5066"/>
                  <a:pt x="774" y="5209"/>
                  <a:pt x="774" y="5376"/>
                </a:cubicBezTo>
                <a:cubicBezTo>
                  <a:pt x="774" y="5447"/>
                  <a:pt x="786" y="5519"/>
                  <a:pt x="798" y="5590"/>
                </a:cubicBezTo>
                <a:cubicBezTo>
                  <a:pt x="810" y="5662"/>
                  <a:pt x="869" y="5709"/>
                  <a:pt x="941" y="5709"/>
                </a:cubicBezTo>
                <a:lnTo>
                  <a:pt x="964" y="5709"/>
                </a:lnTo>
                <a:cubicBezTo>
                  <a:pt x="1048" y="5685"/>
                  <a:pt x="1095" y="5614"/>
                  <a:pt x="1072" y="5531"/>
                </a:cubicBezTo>
                <a:cubicBezTo>
                  <a:pt x="1060" y="5483"/>
                  <a:pt x="1060" y="5424"/>
                  <a:pt x="1060" y="5376"/>
                </a:cubicBezTo>
                <a:cubicBezTo>
                  <a:pt x="1060" y="5269"/>
                  <a:pt x="1083" y="5174"/>
                  <a:pt x="1131" y="5102"/>
                </a:cubicBezTo>
                <a:cubicBezTo>
                  <a:pt x="1179" y="5031"/>
                  <a:pt x="1155" y="4947"/>
                  <a:pt x="1095" y="4900"/>
                </a:cubicBezTo>
                <a:cubicBezTo>
                  <a:pt x="1069" y="4882"/>
                  <a:pt x="1041" y="4874"/>
                  <a:pt x="1014" y="4874"/>
                </a:cubicBezTo>
                <a:close/>
                <a:moveTo>
                  <a:pt x="2537" y="5180"/>
                </a:moveTo>
                <a:cubicBezTo>
                  <a:pt x="2496" y="5180"/>
                  <a:pt x="2457" y="5198"/>
                  <a:pt x="2429" y="5233"/>
                </a:cubicBezTo>
                <a:cubicBezTo>
                  <a:pt x="2310" y="5388"/>
                  <a:pt x="2191" y="5531"/>
                  <a:pt x="2072" y="5650"/>
                </a:cubicBezTo>
                <a:cubicBezTo>
                  <a:pt x="2012" y="5697"/>
                  <a:pt x="2012" y="5793"/>
                  <a:pt x="2060" y="5852"/>
                </a:cubicBezTo>
                <a:cubicBezTo>
                  <a:pt x="2096" y="5876"/>
                  <a:pt x="2131" y="5888"/>
                  <a:pt x="2167" y="5888"/>
                </a:cubicBezTo>
                <a:cubicBezTo>
                  <a:pt x="2203" y="5888"/>
                  <a:pt x="2238" y="5876"/>
                  <a:pt x="2262" y="5852"/>
                </a:cubicBezTo>
                <a:cubicBezTo>
                  <a:pt x="2405" y="5721"/>
                  <a:pt x="2524" y="5566"/>
                  <a:pt x="2655" y="5400"/>
                </a:cubicBezTo>
                <a:cubicBezTo>
                  <a:pt x="2703" y="5340"/>
                  <a:pt x="2691" y="5245"/>
                  <a:pt x="2619" y="5209"/>
                </a:cubicBezTo>
                <a:cubicBezTo>
                  <a:pt x="2595" y="5189"/>
                  <a:pt x="2566" y="5180"/>
                  <a:pt x="2537" y="5180"/>
                </a:cubicBezTo>
                <a:close/>
                <a:moveTo>
                  <a:pt x="1179" y="5927"/>
                </a:moveTo>
                <a:cubicBezTo>
                  <a:pt x="1143" y="5927"/>
                  <a:pt x="1107" y="5941"/>
                  <a:pt x="1083" y="5971"/>
                </a:cubicBezTo>
                <a:cubicBezTo>
                  <a:pt x="1024" y="6031"/>
                  <a:pt x="1024" y="6126"/>
                  <a:pt x="1083" y="6174"/>
                </a:cubicBezTo>
                <a:cubicBezTo>
                  <a:pt x="1179" y="6257"/>
                  <a:pt x="1298" y="6305"/>
                  <a:pt x="1417" y="6305"/>
                </a:cubicBezTo>
                <a:cubicBezTo>
                  <a:pt x="1536" y="6305"/>
                  <a:pt x="1655" y="6269"/>
                  <a:pt x="1774" y="6209"/>
                </a:cubicBezTo>
                <a:cubicBezTo>
                  <a:pt x="1845" y="6186"/>
                  <a:pt x="1869" y="6090"/>
                  <a:pt x="1845" y="6019"/>
                </a:cubicBezTo>
                <a:cubicBezTo>
                  <a:pt x="1821" y="5970"/>
                  <a:pt x="1768" y="5943"/>
                  <a:pt x="1718" y="5943"/>
                </a:cubicBezTo>
                <a:cubicBezTo>
                  <a:pt x="1695" y="5943"/>
                  <a:pt x="1673" y="5948"/>
                  <a:pt x="1655" y="5959"/>
                </a:cubicBezTo>
                <a:cubicBezTo>
                  <a:pt x="1568" y="6003"/>
                  <a:pt x="1491" y="6023"/>
                  <a:pt x="1426" y="6023"/>
                </a:cubicBezTo>
                <a:cubicBezTo>
                  <a:pt x="1365" y="6023"/>
                  <a:pt x="1314" y="6006"/>
                  <a:pt x="1274" y="5971"/>
                </a:cubicBezTo>
                <a:cubicBezTo>
                  <a:pt x="1250" y="5941"/>
                  <a:pt x="1214" y="5927"/>
                  <a:pt x="1179" y="5927"/>
                </a:cubicBezTo>
                <a:close/>
                <a:moveTo>
                  <a:pt x="4573" y="5670"/>
                </a:moveTo>
                <a:cubicBezTo>
                  <a:pt x="4532" y="5670"/>
                  <a:pt x="4491" y="5688"/>
                  <a:pt x="4465" y="5721"/>
                </a:cubicBezTo>
                <a:cubicBezTo>
                  <a:pt x="4405" y="5781"/>
                  <a:pt x="4417" y="5864"/>
                  <a:pt x="4477" y="5924"/>
                </a:cubicBezTo>
                <a:cubicBezTo>
                  <a:pt x="4608" y="6043"/>
                  <a:pt x="4739" y="6174"/>
                  <a:pt x="4870" y="6305"/>
                </a:cubicBezTo>
                <a:cubicBezTo>
                  <a:pt x="4893" y="6340"/>
                  <a:pt x="4929" y="6352"/>
                  <a:pt x="4965" y="6352"/>
                </a:cubicBezTo>
                <a:cubicBezTo>
                  <a:pt x="5001" y="6352"/>
                  <a:pt x="5036" y="6340"/>
                  <a:pt x="5060" y="6317"/>
                </a:cubicBezTo>
                <a:cubicBezTo>
                  <a:pt x="5120" y="6269"/>
                  <a:pt x="5132" y="6174"/>
                  <a:pt x="5072" y="6114"/>
                </a:cubicBezTo>
                <a:cubicBezTo>
                  <a:pt x="4941" y="5971"/>
                  <a:pt x="4798" y="5840"/>
                  <a:pt x="4667" y="5709"/>
                </a:cubicBezTo>
                <a:cubicBezTo>
                  <a:pt x="4640" y="5682"/>
                  <a:pt x="4606" y="5670"/>
                  <a:pt x="4573" y="5670"/>
                </a:cubicBezTo>
                <a:close/>
                <a:moveTo>
                  <a:pt x="5330" y="6502"/>
                </a:moveTo>
                <a:cubicBezTo>
                  <a:pt x="5302" y="6502"/>
                  <a:pt x="5274" y="6512"/>
                  <a:pt x="5251" y="6531"/>
                </a:cubicBezTo>
                <a:cubicBezTo>
                  <a:pt x="5179" y="6578"/>
                  <a:pt x="5167" y="6674"/>
                  <a:pt x="5215" y="6733"/>
                </a:cubicBezTo>
                <a:cubicBezTo>
                  <a:pt x="5334" y="6876"/>
                  <a:pt x="5441" y="7031"/>
                  <a:pt x="5536" y="7186"/>
                </a:cubicBezTo>
                <a:cubicBezTo>
                  <a:pt x="5560" y="7233"/>
                  <a:pt x="5608" y="7257"/>
                  <a:pt x="5655" y="7257"/>
                </a:cubicBezTo>
                <a:cubicBezTo>
                  <a:pt x="5679" y="7257"/>
                  <a:pt x="5703" y="7245"/>
                  <a:pt x="5739" y="7233"/>
                </a:cubicBezTo>
                <a:cubicBezTo>
                  <a:pt x="5798" y="7186"/>
                  <a:pt x="5822" y="7102"/>
                  <a:pt x="5775" y="7043"/>
                </a:cubicBezTo>
                <a:cubicBezTo>
                  <a:pt x="5667" y="6876"/>
                  <a:pt x="5560" y="6709"/>
                  <a:pt x="5441" y="6567"/>
                </a:cubicBezTo>
                <a:cubicBezTo>
                  <a:pt x="5413" y="6524"/>
                  <a:pt x="5371" y="6502"/>
                  <a:pt x="5330" y="6502"/>
                </a:cubicBezTo>
                <a:close/>
                <a:moveTo>
                  <a:pt x="5945" y="7461"/>
                </a:moveTo>
                <a:cubicBezTo>
                  <a:pt x="5923" y="7461"/>
                  <a:pt x="5901" y="7468"/>
                  <a:pt x="5882" y="7483"/>
                </a:cubicBezTo>
                <a:cubicBezTo>
                  <a:pt x="5810" y="7519"/>
                  <a:pt x="5786" y="7602"/>
                  <a:pt x="5822" y="7674"/>
                </a:cubicBezTo>
                <a:lnTo>
                  <a:pt x="5894" y="7805"/>
                </a:lnTo>
                <a:cubicBezTo>
                  <a:pt x="5953" y="7924"/>
                  <a:pt x="6001" y="8043"/>
                  <a:pt x="6048" y="8174"/>
                </a:cubicBezTo>
                <a:cubicBezTo>
                  <a:pt x="6072" y="8222"/>
                  <a:pt x="6120" y="8257"/>
                  <a:pt x="6179" y="8257"/>
                </a:cubicBezTo>
                <a:cubicBezTo>
                  <a:pt x="6203" y="8257"/>
                  <a:pt x="6215" y="8257"/>
                  <a:pt x="6227" y="8245"/>
                </a:cubicBezTo>
                <a:cubicBezTo>
                  <a:pt x="6298" y="8222"/>
                  <a:pt x="6334" y="8138"/>
                  <a:pt x="6310" y="8067"/>
                </a:cubicBezTo>
                <a:cubicBezTo>
                  <a:pt x="6263" y="7936"/>
                  <a:pt x="6203" y="7805"/>
                  <a:pt x="6144" y="7674"/>
                </a:cubicBezTo>
                <a:lnTo>
                  <a:pt x="6072" y="7531"/>
                </a:lnTo>
                <a:cubicBezTo>
                  <a:pt x="6040" y="7491"/>
                  <a:pt x="5991" y="7461"/>
                  <a:pt x="5945" y="7461"/>
                </a:cubicBezTo>
                <a:close/>
                <a:moveTo>
                  <a:pt x="6329" y="8518"/>
                </a:moveTo>
                <a:cubicBezTo>
                  <a:pt x="6323" y="8518"/>
                  <a:pt x="6316" y="8518"/>
                  <a:pt x="6310" y="8519"/>
                </a:cubicBezTo>
                <a:cubicBezTo>
                  <a:pt x="6227" y="8543"/>
                  <a:pt x="6179" y="8614"/>
                  <a:pt x="6191" y="8686"/>
                </a:cubicBezTo>
                <a:cubicBezTo>
                  <a:pt x="6215" y="8829"/>
                  <a:pt x="6227" y="8984"/>
                  <a:pt x="6227" y="9114"/>
                </a:cubicBezTo>
                <a:cubicBezTo>
                  <a:pt x="6227" y="9150"/>
                  <a:pt x="6227" y="9186"/>
                  <a:pt x="6227" y="9222"/>
                </a:cubicBezTo>
                <a:cubicBezTo>
                  <a:pt x="6227" y="9305"/>
                  <a:pt x="6287" y="9365"/>
                  <a:pt x="6358" y="9376"/>
                </a:cubicBezTo>
                <a:lnTo>
                  <a:pt x="6370" y="9376"/>
                </a:lnTo>
                <a:cubicBezTo>
                  <a:pt x="6441" y="9376"/>
                  <a:pt x="6513" y="9317"/>
                  <a:pt x="6513" y="9234"/>
                </a:cubicBezTo>
                <a:cubicBezTo>
                  <a:pt x="6513" y="9198"/>
                  <a:pt x="6513" y="9150"/>
                  <a:pt x="6513" y="9114"/>
                </a:cubicBezTo>
                <a:cubicBezTo>
                  <a:pt x="6513" y="8960"/>
                  <a:pt x="6501" y="8793"/>
                  <a:pt x="6477" y="8638"/>
                </a:cubicBezTo>
                <a:cubicBezTo>
                  <a:pt x="6455" y="8573"/>
                  <a:pt x="6394" y="8518"/>
                  <a:pt x="6329" y="8518"/>
                </a:cubicBezTo>
                <a:close/>
                <a:moveTo>
                  <a:pt x="6273" y="9644"/>
                </a:moveTo>
                <a:cubicBezTo>
                  <a:pt x="6215" y="9644"/>
                  <a:pt x="6163" y="9687"/>
                  <a:pt x="6144" y="9746"/>
                </a:cubicBezTo>
                <a:cubicBezTo>
                  <a:pt x="6096" y="9912"/>
                  <a:pt x="6025" y="10079"/>
                  <a:pt x="5929" y="10246"/>
                </a:cubicBezTo>
                <a:cubicBezTo>
                  <a:pt x="5894" y="10317"/>
                  <a:pt x="5917" y="10400"/>
                  <a:pt x="5989" y="10436"/>
                </a:cubicBezTo>
                <a:cubicBezTo>
                  <a:pt x="6013" y="10448"/>
                  <a:pt x="6036" y="10448"/>
                  <a:pt x="6060" y="10448"/>
                </a:cubicBezTo>
                <a:cubicBezTo>
                  <a:pt x="6108" y="10448"/>
                  <a:pt x="6156" y="10424"/>
                  <a:pt x="6179" y="10377"/>
                </a:cubicBezTo>
                <a:cubicBezTo>
                  <a:pt x="6287" y="10198"/>
                  <a:pt x="6358" y="10019"/>
                  <a:pt x="6417" y="9829"/>
                </a:cubicBezTo>
                <a:cubicBezTo>
                  <a:pt x="6429" y="9757"/>
                  <a:pt x="6394" y="9674"/>
                  <a:pt x="6310" y="9650"/>
                </a:cubicBezTo>
                <a:cubicBezTo>
                  <a:pt x="6298" y="9646"/>
                  <a:pt x="6285" y="9644"/>
                  <a:pt x="6273" y="9644"/>
                </a:cubicBezTo>
                <a:close/>
                <a:moveTo>
                  <a:pt x="3679" y="10955"/>
                </a:moveTo>
                <a:cubicBezTo>
                  <a:pt x="3627" y="10955"/>
                  <a:pt x="3575" y="10957"/>
                  <a:pt x="3524" y="10960"/>
                </a:cubicBezTo>
                <a:cubicBezTo>
                  <a:pt x="3441" y="10960"/>
                  <a:pt x="3381" y="11031"/>
                  <a:pt x="3381" y="11115"/>
                </a:cubicBezTo>
                <a:cubicBezTo>
                  <a:pt x="3393" y="11186"/>
                  <a:pt x="3453" y="11246"/>
                  <a:pt x="3536" y="11246"/>
                </a:cubicBezTo>
                <a:cubicBezTo>
                  <a:pt x="3715" y="11246"/>
                  <a:pt x="3893" y="11246"/>
                  <a:pt x="4084" y="11269"/>
                </a:cubicBezTo>
                <a:lnTo>
                  <a:pt x="4096" y="11269"/>
                </a:lnTo>
                <a:cubicBezTo>
                  <a:pt x="4167" y="11269"/>
                  <a:pt x="4227" y="11210"/>
                  <a:pt x="4239" y="11139"/>
                </a:cubicBezTo>
                <a:cubicBezTo>
                  <a:pt x="4251" y="11055"/>
                  <a:pt x="4191" y="10984"/>
                  <a:pt x="4108" y="10984"/>
                </a:cubicBezTo>
                <a:cubicBezTo>
                  <a:pt x="3968" y="10966"/>
                  <a:pt x="3822" y="10955"/>
                  <a:pt x="3679" y="10955"/>
                </a:cubicBezTo>
                <a:close/>
                <a:moveTo>
                  <a:pt x="2963" y="11030"/>
                </a:moveTo>
                <a:cubicBezTo>
                  <a:pt x="2956" y="11030"/>
                  <a:pt x="2948" y="11030"/>
                  <a:pt x="2941" y="11031"/>
                </a:cubicBezTo>
                <a:cubicBezTo>
                  <a:pt x="2727" y="11079"/>
                  <a:pt x="2536" y="11139"/>
                  <a:pt x="2369" y="11210"/>
                </a:cubicBezTo>
                <a:cubicBezTo>
                  <a:pt x="2298" y="11246"/>
                  <a:pt x="2262" y="11329"/>
                  <a:pt x="2298" y="11400"/>
                </a:cubicBezTo>
                <a:cubicBezTo>
                  <a:pt x="2322" y="11460"/>
                  <a:pt x="2369" y="11484"/>
                  <a:pt x="2429" y="11484"/>
                </a:cubicBezTo>
                <a:cubicBezTo>
                  <a:pt x="2441" y="11484"/>
                  <a:pt x="2465" y="11484"/>
                  <a:pt x="2488" y="11472"/>
                </a:cubicBezTo>
                <a:cubicBezTo>
                  <a:pt x="2631" y="11400"/>
                  <a:pt x="2810" y="11353"/>
                  <a:pt x="2988" y="11305"/>
                </a:cubicBezTo>
                <a:cubicBezTo>
                  <a:pt x="3072" y="11293"/>
                  <a:pt x="3119" y="11222"/>
                  <a:pt x="3108" y="11139"/>
                </a:cubicBezTo>
                <a:cubicBezTo>
                  <a:pt x="3086" y="11074"/>
                  <a:pt x="3027" y="11030"/>
                  <a:pt x="2963" y="11030"/>
                </a:cubicBezTo>
                <a:close/>
                <a:moveTo>
                  <a:pt x="5739" y="10635"/>
                </a:moveTo>
                <a:cubicBezTo>
                  <a:pt x="5698" y="10635"/>
                  <a:pt x="5658" y="10653"/>
                  <a:pt x="5632" y="10686"/>
                </a:cubicBezTo>
                <a:cubicBezTo>
                  <a:pt x="5525" y="10829"/>
                  <a:pt x="5394" y="10960"/>
                  <a:pt x="5251" y="11079"/>
                </a:cubicBezTo>
                <a:cubicBezTo>
                  <a:pt x="5203" y="11127"/>
                  <a:pt x="5191" y="11198"/>
                  <a:pt x="5215" y="11246"/>
                </a:cubicBezTo>
                <a:cubicBezTo>
                  <a:pt x="5048" y="11186"/>
                  <a:pt x="4870" y="11127"/>
                  <a:pt x="4691" y="11079"/>
                </a:cubicBezTo>
                <a:cubicBezTo>
                  <a:pt x="4682" y="11078"/>
                  <a:pt x="4674" y="11077"/>
                  <a:pt x="4666" y="11077"/>
                </a:cubicBezTo>
                <a:cubicBezTo>
                  <a:pt x="4593" y="11077"/>
                  <a:pt x="4534" y="11122"/>
                  <a:pt x="4512" y="11186"/>
                </a:cubicBezTo>
                <a:cubicBezTo>
                  <a:pt x="4501" y="11258"/>
                  <a:pt x="4548" y="11341"/>
                  <a:pt x="4620" y="11353"/>
                </a:cubicBezTo>
                <a:cubicBezTo>
                  <a:pt x="4691" y="11377"/>
                  <a:pt x="4763" y="11389"/>
                  <a:pt x="4834" y="11412"/>
                </a:cubicBezTo>
                <a:cubicBezTo>
                  <a:pt x="4834" y="11412"/>
                  <a:pt x="4822" y="11424"/>
                  <a:pt x="4822" y="11424"/>
                </a:cubicBezTo>
                <a:cubicBezTo>
                  <a:pt x="4667" y="11520"/>
                  <a:pt x="4512" y="11615"/>
                  <a:pt x="4346" y="11710"/>
                </a:cubicBezTo>
                <a:cubicBezTo>
                  <a:pt x="4274" y="11746"/>
                  <a:pt x="4251" y="11829"/>
                  <a:pt x="4298" y="11901"/>
                </a:cubicBezTo>
                <a:cubicBezTo>
                  <a:pt x="4322" y="11948"/>
                  <a:pt x="4370" y="11972"/>
                  <a:pt x="4417" y="11972"/>
                </a:cubicBezTo>
                <a:cubicBezTo>
                  <a:pt x="4441" y="11972"/>
                  <a:pt x="4465" y="11972"/>
                  <a:pt x="4477" y="11960"/>
                </a:cubicBezTo>
                <a:cubicBezTo>
                  <a:pt x="4655" y="11865"/>
                  <a:pt x="4822" y="11770"/>
                  <a:pt x="4977" y="11650"/>
                </a:cubicBezTo>
                <a:cubicBezTo>
                  <a:pt x="5036" y="11615"/>
                  <a:pt x="5060" y="11543"/>
                  <a:pt x="5024" y="11484"/>
                </a:cubicBezTo>
                <a:lnTo>
                  <a:pt x="5024" y="11484"/>
                </a:lnTo>
                <a:cubicBezTo>
                  <a:pt x="5060" y="11496"/>
                  <a:pt x="5108" y="11508"/>
                  <a:pt x="5144" y="11520"/>
                </a:cubicBezTo>
                <a:cubicBezTo>
                  <a:pt x="5163" y="11529"/>
                  <a:pt x="5183" y="11534"/>
                  <a:pt x="5202" y="11534"/>
                </a:cubicBezTo>
                <a:cubicBezTo>
                  <a:pt x="5255" y="11534"/>
                  <a:pt x="5305" y="11500"/>
                  <a:pt x="5322" y="11448"/>
                </a:cubicBezTo>
                <a:cubicBezTo>
                  <a:pt x="5346" y="11400"/>
                  <a:pt x="5334" y="11365"/>
                  <a:pt x="5322" y="11329"/>
                </a:cubicBezTo>
                <a:lnTo>
                  <a:pt x="5322" y="11329"/>
                </a:lnTo>
                <a:cubicBezTo>
                  <a:pt x="5331" y="11332"/>
                  <a:pt x="5341" y="11333"/>
                  <a:pt x="5351" y="11333"/>
                </a:cubicBezTo>
                <a:cubicBezTo>
                  <a:pt x="5381" y="11333"/>
                  <a:pt x="5414" y="11320"/>
                  <a:pt x="5441" y="11293"/>
                </a:cubicBezTo>
                <a:cubicBezTo>
                  <a:pt x="5596" y="11162"/>
                  <a:pt x="5727" y="11019"/>
                  <a:pt x="5846" y="10865"/>
                </a:cubicBezTo>
                <a:cubicBezTo>
                  <a:pt x="5906" y="10817"/>
                  <a:pt x="5894" y="10722"/>
                  <a:pt x="5834" y="10674"/>
                </a:cubicBezTo>
                <a:cubicBezTo>
                  <a:pt x="5807" y="10647"/>
                  <a:pt x="5773" y="10635"/>
                  <a:pt x="5739" y="10635"/>
                </a:cubicBezTo>
                <a:close/>
                <a:moveTo>
                  <a:pt x="5697" y="11495"/>
                </a:moveTo>
                <a:cubicBezTo>
                  <a:pt x="5650" y="11495"/>
                  <a:pt x="5607" y="11521"/>
                  <a:pt x="5584" y="11567"/>
                </a:cubicBezTo>
                <a:cubicBezTo>
                  <a:pt x="5536" y="11639"/>
                  <a:pt x="5560" y="11722"/>
                  <a:pt x="5632" y="11758"/>
                </a:cubicBezTo>
                <a:cubicBezTo>
                  <a:pt x="5786" y="11853"/>
                  <a:pt x="5941" y="11960"/>
                  <a:pt x="6072" y="12079"/>
                </a:cubicBezTo>
                <a:cubicBezTo>
                  <a:pt x="6096" y="12103"/>
                  <a:pt x="6132" y="12115"/>
                  <a:pt x="6167" y="12115"/>
                </a:cubicBezTo>
                <a:cubicBezTo>
                  <a:pt x="6203" y="12115"/>
                  <a:pt x="6251" y="12091"/>
                  <a:pt x="6275" y="12055"/>
                </a:cubicBezTo>
                <a:cubicBezTo>
                  <a:pt x="6322" y="11996"/>
                  <a:pt x="6322" y="11912"/>
                  <a:pt x="6263" y="11853"/>
                </a:cubicBezTo>
                <a:cubicBezTo>
                  <a:pt x="6108" y="11734"/>
                  <a:pt x="5953" y="11615"/>
                  <a:pt x="5775" y="11520"/>
                </a:cubicBezTo>
                <a:cubicBezTo>
                  <a:pt x="5749" y="11503"/>
                  <a:pt x="5722" y="11495"/>
                  <a:pt x="5697" y="11495"/>
                </a:cubicBezTo>
                <a:close/>
                <a:moveTo>
                  <a:pt x="1960" y="11521"/>
                </a:moveTo>
                <a:cubicBezTo>
                  <a:pt x="1921" y="11521"/>
                  <a:pt x="1883" y="11536"/>
                  <a:pt x="1857" y="11567"/>
                </a:cubicBezTo>
                <a:cubicBezTo>
                  <a:pt x="1774" y="11662"/>
                  <a:pt x="1703" y="11758"/>
                  <a:pt x="1667" y="11865"/>
                </a:cubicBezTo>
                <a:cubicBezTo>
                  <a:pt x="1631" y="11948"/>
                  <a:pt x="1619" y="12020"/>
                  <a:pt x="1619" y="12091"/>
                </a:cubicBezTo>
                <a:cubicBezTo>
                  <a:pt x="1619" y="12139"/>
                  <a:pt x="1619" y="12186"/>
                  <a:pt x="1631" y="12222"/>
                </a:cubicBezTo>
                <a:cubicBezTo>
                  <a:pt x="1655" y="12282"/>
                  <a:pt x="1715" y="12317"/>
                  <a:pt x="1774" y="12317"/>
                </a:cubicBezTo>
                <a:cubicBezTo>
                  <a:pt x="1786" y="12317"/>
                  <a:pt x="1798" y="12317"/>
                  <a:pt x="1822" y="12305"/>
                </a:cubicBezTo>
                <a:cubicBezTo>
                  <a:pt x="1893" y="12282"/>
                  <a:pt x="1929" y="12210"/>
                  <a:pt x="1905" y="12127"/>
                </a:cubicBezTo>
                <a:cubicBezTo>
                  <a:pt x="1905" y="12115"/>
                  <a:pt x="1905" y="12103"/>
                  <a:pt x="1905" y="12091"/>
                </a:cubicBezTo>
                <a:cubicBezTo>
                  <a:pt x="1905" y="12055"/>
                  <a:pt x="1905" y="12020"/>
                  <a:pt x="1929" y="11972"/>
                </a:cubicBezTo>
                <a:cubicBezTo>
                  <a:pt x="1953" y="11901"/>
                  <a:pt x="2000" y="11829"/>
                  <a:pt x="2072" y="11758"/>
                </a:cubicBezTo>
                <a:cubicBezTo>
                  <a:pt x="2119" y="11698"/>
                  <a:pt x="2119" y="11615"/>
                  <a:pt x="2060" y="11555"/>
                </a:cubicBezTo>
                <a:cubicBezTo>
                  <a:pt x="2032" y="11533"/>
                  <a:pt x="1996" y="11521"/>
                  <a:pt x="1960" y="11521"/>
                </a:cubicBezTo>
                <a:close/>
                <a:moveTo>
                  <a:pt x="3905" y="11934"/>
                </a:moveTo>
                <a:cubicBezTo>
                  <a:pt x="3885" y="11934"/>
                  <a:pt x="3865" y="11939"/>
                  <a:pt x="3846" y="11948"/>
                </a:cubicBezTo>
                <a:cubicBezTo>
                  <a:pt x="3679" y="12020"/>
                  <a:pt x="3500" y="12079"/>
                  <a:pt x="3322" y="12139"/>
                </a:cubicBezTo>
                <a:cubicBezTo>
                  <a:pt x="3250" y="12151"/>
                  <a:pt x="3215" y="12234"/>
                  <a:pt x="3227" y="12305"/>
                </a:cubicBezTo>
                <a:cubicBezTo>
                  <a:pt x="3250" y="12377"/>
                  <a:pt x="3310" y="12412"/>
                  <a:pt x="3369" y="12412"/>
                </a:cubicBezTo>
                <a:cubicBezTo>
                  <a:pt x="3381" y="12412"/>
                  <a:pt x="3393" y="12412"/>
                  <a:pt x="3405" y="12401"/>
                </a:cubicBezTo>
                <a:cubicBezTo>
                  <a:pt x="3596" y="12353"/>
                  <a:pt x="3774" y="12282"/>
                  <a:pt x="3953" y="12210"/>
                </a:cubicBezTo>
                <a:cubicBezTo>
                  <a:pt x="4024" y="12186"/>
                  <a:pt x="4060" y="12103"/>
                  <a:pt x="4036" y="12020"/>
                </a:cubicBezTo>
                <a:cubicBezTo>
                  <a:pt x="4010" y="11967"/>
                  <a:pt x="3958" y="11934"/>
                  <a:pt x="3905" y="11934"/>
                </a:cubicBezTo>
                <a:close/>
                <a:moveTo>
                  <a:pt x="2811" y="12256"/>
                </a:moveTo>
                <a:cubicBezTo>
                  <a:pt x="2803" y="12256"/>
                  <a:pt x="2795" y="12256"/>
                  <a:pt x="2786" y="12258"/>
                </a:cubicBezTo>
                <a:cubicBezTo>
                  <a:pt x="2638" y="12275"/>
                  <a:pt x="2502" y="12286"/>
                  <a:pt x="2385" y="12286"/>
                </a:cubicBezTo>
                <a:cubicBezTo>
                  <a:pt x="2341" y="12286"/>
                  <a:pt x="2300" y="12285"/>
                  <a:pt x="2262" y="12282"/>
                </a:cubicBezTo>
                <a:cubicBezTo>
                  <a:pt x="2179" y="12282"/>
                  <a:pt x="2107" y="12341"/>
                  <a:pt x="2107" y="12412"/>
                </a:cubicBezTo>
                <a:cubicBezTo>
                  <a:pt x="2096" y="12496"/>
                  <a:pt x="2155" y="12555"/>
                  <a:pt x="2238" y="12567"/>
                </a:cubicBezTo>
                <a:lnTo>
                  <a:pt x="2393" y="12567"/>
                </a:lnTo>
                <a:cubicBezTo>
                  <a:pt x="2524" y="12567"/>
                  <a:pt x="2679" y="12567"/>
                  <a:pt x="2834" y="12532"/>
                </a:cubicBezTo>
                <a:cubicBezTo>
                  <a:pt x="2917" y="12520"/>
                  <a:pt x="2965" y="12448"/>
                  <a:pt x="2953" y="12377"/>
                </a:cubicBezTo>
                <a:cubicBezTo>
                  <a:pt x="2942" y="12302"/>
                  <a:pt x="2883" y="12256"/>
                  <a:pt x="2811" y="12256"/>
                </a:cubicBezTo>
                <a:close/>
                <a:moveTo>
                  <a:pt x="6561" y="12228"/>
                </a:moveTo>
                <a:cubicBezTo>
                  <a:pt x="6531" y="12228"/>
                  <a:pt x="6502" y="12238"/>
                  <a:pt x="6477" y="12258"/>
                </a:cubicBezTo>
                <a:cubicBezTo>
                  <a:pt x="6417" y="12305"/>
                  <a:pt x="6406" y="12401"/>
                  <a:pt x="6453" y="12460"/>
                </a:cubicBezTo>
                <a:cubicBezTo>
                  <a:pt x="6572" y="12603"/>
                  <a:pt x="6668" y="12746"/>
                  <a:pt x="6751" y="12913"/>
                </a:cubicBezTo>
                <a:cubicBezTo>
                  <a:pt x="6787" y="12960"/>
                  <a:pt x="6834" y="12984"/>
                  <a:pt x="6882" y="12984"/>
                </a:cubicBezTo>
                <a:cubicBezTo>
                  <a:pt x="6906" y="12984"/>
                  <a:pt x="6929" y="12972"/>
                  <a:pt x="6953" y="12972"/>
                </a:cubicBezTo>
                <a:cubicBezTo>
                  <a:pt x="7025" y="12924"/>
                  <a:pt x="7049" y="12841"/>
                  <a:pt x="7013" y="12770"/>
                </a:cubicBezTo>
                <a:cubicBezTo>
                  <a:pt x="6918" y="12603"/>
                  <a:pt x="6798" y="12436"/>
                  <a:pt x="6679" y="12282"/>
                </a:cubicBezTo>
                <a:cubicBezTo>
                  <a:pt x="6645" y="12247"/>
                  <a:pt x="6602" y="12228"/>
                  <a:pt x="6561" y="12228"/>
                </a:cubicBezTo>
                <a:close/>
                <a:moveTo>
                  <a:pt x="7103" y="13216"/>
                </a:moveTo>
                <a:cubicBezTo>
                  <a:pt x="7090" y="13216"/>
                  <a:pt x="7075" y="13218"/>
                  <a:pt x="7060" y="13222"/>
                </a:cubicBezTo>
                <a:cubicBezTo>
                  <a:pt x="6989" y="13246"/>
                  <a:pt x="6953" y="13329"/>
                  <a:pt x="6977" y="13401"/>
                </a:cubicBezTo>
                <a:cubicBezTo>
                  <a:pt x="7025" y="13567"/>
                  <a:pt x="7072" y="13746"/>
                  <a:pt x="7108" y="13936"/>
                </a:cubicBezTo>
                <a:cubicBezTo>
                  <a:pt x="7120" y="14008"/>
                  <a:pt x="7179" y="14056"/>
                  <a:pt x="7239" y="14056"/>
                </a:cubicBezTo>
                <a:lnTo>
                  <a:pt x="7263" y="14056"/>
                </a:lnTo>
                <a:cubicBezTo>
                  <a:pt x="7346" y="14044"/>
                  <a:pt x="7394" y="13960"/>
                  <a:pt x="7382" y="13889"/>
                </a:cubicBezTo>
                <a:cubicBezTo>
                  <a:pt x="7358" y="13686"/>
                  <a:pt x="7310" y="13496"/>
                  <a:pt x="7239" y="13317"/>
                </a:cubicBezTo>
                <a:cubicBezTo>
                  <a:pt x="7219" y="13259"/>
                  <a:pt x="7168" y="13216"/>
                  <a:pt x="7103" y="13216"/>
                </a:cubicBezTo>
                <a:close/>
                <a:moveTo>
                  <a:pt x="7299" y="14341"/>
                </a:moveTo>
                <a:cubicBezTo>
                  <a:pt x="7215" y="14341"/>
                  <a:pt x="7156" y="14401"/>
                  <a:pt x="7156" y="14484"/>
                </a:cubicBezTo>
                <a:cubicBezTo>
                  <a:pt x="7156" y="14520"/>
                  <a:pt x="7156" y="14568"/>
                  <a:pt x="7156" y="14615"/>
                </a:cubicBezTo>
                <a:cubicBezTo>
                  <a:pt x="7156" y="14710"/>
                  <a:pt x="7156" y="14818"/>
                  <a:pt x="7144" y="14925"/>
                </a:cubicBezTo>
                <a:lnTo>
                  <a:pt x="7144" y="15032"/>
                </a:lnTo>
                <a:cubicBezTo>
                  <a:pt x="7132" y="15115"/>
                  <a:pt x="7191" y="15175"/>
                  <a:pt x="7275" y="15187"/>
                </a:cubicBezTo>
                <a:lnTo>
                  <a:pt x="7287" y="15187"/>
                </a:lnTo>
                <a:cubicBezTo>
                  <a:pt x="7358" y="15187"/>
                  <a:pt x="7418" y="15127"/>
                  <a:pt x="7418" y="15056"/>
                </a:cubicBezTo>
                <a:lnTo>
                  <a:pt x="7430" y="14949"/>
                </a:lnTo>
                <a:cubicBezTo>
                  <a:pt x="7441" y="14829"/>
                  <a:pt x="7441" y="14722"/>
                  <a:pt x="7441" y="14615"/>
                </a:cubicBezTo>
                <a:cubicBezTo>
                  <a:pt x="7441" y="14568"/>
                  <a:pt x="7441" y="14520"/>
                  <a:pt x="7441" y="14472"/>
                </a:cubicBezTo>
                <a:cubicBezTo>
                  <a:pt x="7441" y="14401"/>
                  <a:pt x="7370" y="14341"/>
                  <a:pt x="7299" y="14341"/>
                </a:cubicBezTo>
                <a:close/>
                <a:moveTo>
                  <a:pt x="7202" y="15459"/>
                </a:moveTo>
                <a:cubicBezTo>
                  <a:pt x="7130" y="15459"/>
                  <a:pt x="7071" y="15505"/>
                  <a:pt x="7060" y="15580"/>
                </a:cubicBezTo>
                <a:cubicBezTo>
                  <a:pt x="7013" y="15758"/>
                  <a:pt x="6965" y="15937"/>
                  <a:pt x="6894" y="16092"/>
                </a:cubicBezTo>
                <a:cubicBezTo>
                  <a:pt x="6870" y="16175"/>
                  <a:pt x="6906" y="16246"/>
                  <a:pt x="6977" y="16282"/>
                </a:cubicBezTo>
                <a:cubicBezTo>
                  <a:pt x="7001" y="16282"/>
                  <a:pt x="7013" y="16294"/>
                  <a:pt x="7037" y="16294"/>
                </a:cubicBezTo>
                <a:cubicBezTo>
                  <a:pt x="7084" y="16294"/>
                  <a:pt x="7144" y="16258"/>
                  <a:pt x="7168" y="16199"/>
                </a:cubicBezTo>
                <a:cubicBezTo>
                  <a:pt x="7239" y="16020"/>
                  <a:pt x="7287" y="15830"/>
                  <a:pt x="7334" y="15639"/>
                </a:cubicBezTo>
                <a:cubicBezTo>
                  <a:pt x="7346" y="15556"/>
                  <a:pt x="7299" y="15484"/>
                  <a:pt x="7227" y="15460"/>
                </a:cubicBezTo>
                <a:cubicBezTo>
                  <a:pt x="7219" y="15459"/>
                  <a:pt x="7210" y="15459"/>
                  <a:pt x="7202" y="15459"/>
                </a:cubicBezTo>
                <a:close/>
                <a:moveTo>
                  <a:pt x="6787" y="16515"/>
                </a:moveTo>
                <a:cubicBezTo>
                  <a:pt x="6737" y="16515"/>
                  <a:pt x="6688" y="16539"/>
                  <a:pt x="6656" y="16580"/>
                </a:cubicBezTo>
                <a:cubicBezTo>
                  <a:pt x="6572" y="16734"/>
                  <a:pt x="6465" y="16877"/>
                  <a:pt x="6346" y="17020"/>
                </a:cubicBezTo>
                <a:cubicBezTo>
                  <a:pt x="6287" y="17080"/>
                  <a:pt x="6298" y="17163"/>
                  <a:pt x="6358" y="17223"/>
                </a:cubicBezTo>
                <a:cubicBezTo>
                  <a:pt x="6382" y="17246"/>
                  <a:pt x="6417" y="17258"/>
                  <a:pt x="6453" y="17258"/>
                </a:cubicBezTo>
                <a:cubicBezTo>
                  <a:pt x="6489" y="17258"/>
                  <a:pt x="6525" y="17235"/>
                  <a:pt x="6548" y="17211"/>
                </a:cubicBezTo>
                <a:cubicBezTo>
                  <a:pt x="6679" y="17056"/>
                  <a:pt x="6798" y="16901"/>
                  <a:pt x="6906" y="16734"/>
                </a:cubicBezTo>
                <a:cubicBezTo>
                  <a:pt x="6941" y="16663"/>
                  <a:pt x="6918" y="16580"/>
                  <a:pt x="6858" y="16532"/>
                </a:cubicBezTo>
                <a:cubicBezTo>
                  <a:pt x="6835" y="16521"/>
                  <a:pt x="6811" y="16515"/>
                  <a:pt x="6787" y="16515"/>
                </a:cubicBezTo>
                <a:close/>
                <a:moveTo>
                  <a:pt x="156" y="17331"/>
                </a:moveTo>
                <a:cubicBezTo>
                  <a:pt x="120" y="17331"/>
                  <a:pt x="85" y="17346"/>
                  <a:pt x="60" y="17377"/>
                </a:cubicBezTo>
                <a:cubicBezTo>
                  <a:pt x="0" y="17437"/>
                  <a:pt x="12" y="17532"/>
                  <a:pt x="71" y="17580"/>
                </a:cubicBezTo>
                <a:cubicBezTo>
                  <a:pt x="214" y="17699"/>
                  <a:pt x="381" y="17806"/>
                  <a:pt x="560" y="17913"/>
                </a:cubicBezTo>
                <a:cubicBezTo>
                  <a:pt x="583" y="17925"/>
                  <a:pt x="607" y="17937"/>
                  <a:pt x="631" y="17937"/>
                </a:cubicBezTo>
                <a:cubicBezTo>
                  <a:pt x="679" y="17937"/>
                  <a:pt x="726" y="17901"/>
                  <a:pt x="762" y="17854"/>
                </a:cubicBezTo>
                <a:cubicBezTo>
                  <a:pt x="798" y="17782"/>
                  <a:pt x="774" y="17699"/>
                  <a:pt x="702" y="17663"/>
                </a:cubicBezTo>
                <a:cubicBezTo>
                  <a:pt x="524" y="17568"/>
                  <a:pt x="381" y="17473"/>
                  <a:pt x="250" y="17365"/>
                </a:cubicBezTo>
                <a:cubicBezTo>
                  <a:pt x="222" y="17343"/>
                  <a:pt x="189" y="17331"/>
                  <a:pt x="156" y="17331"/>
                </a:cubicBezTo>
                <a:close/>
                <a:moveTo>
                  <a:pt x="6036" y="17360"/>
                </a:moveTo>
                <a:cubicBezTo>
                  <a:pt x="6007" y="17360"/>
                  <a:pt x="5978" y="17369"/>
                  <a:pt x="5953" y="17389"/>
                </a:cubicBezTo>
                <a:cubicBezTo>
                  <a:pt x="5810" y="17496"/>
                  <a:pt x="5655" y="17604"/>
                  <a:pt x="5489" y="17687"/>
                </a:cubicBezTo>
                <a:cubicBezTo>
                  <a:pt x="5429" y="17723"/>
                  <a:pt x="5405" y="17818"/>
                  <a:pt x="5441" y="17889"/>
                </a:cubicBezTo>
                <a:cubicBezTo>
                  <a:pt x="5465" y="17925"/>
                  <a:pt x="5513" y="17961"/>
                  <a:pt x="5560" y="17961"/>
                </a:cubicBezTo>
                <a:cubicBezTo>
                  <a:pt x="5584" y="17961"/>
                  <a:pt x="5608" y="17949"/>
                  <a:pt x="5632" y="17937"/>
                </a:cubicBezTo>
                <a:cubicBezTo>
                  <a:pt x="5810" y="17842"/>
                  <a:pt x="5977" y="17735"/>
                  <a:pt x="6120" y="17616"/>
                </a:cubicBezTo>
                <a:cubicBezTo>
                  <a:pt x="6191" y="17568"/>
                  <a:pt x="6191" y="17473"/>
                  <a:pt x="6144" y="17413"/>
                </a:cubicBezTo>
                <a:cubicBezTo>
                  <a:pt x="6116" y="17378"/>
                  <a:pt x="6076" y="17360"/>
                  <a:pt x="6036" y="17360"/>
                </a:cubicBezTo>
                <a:close/>
                <a:moveTo>
                  <a:pt x="1157" y="17882"/>
                </a:moveTo>
                <a:cubicBezTo>
                  <a:pt x="1099" y="17882"/>
                  <a:pt x="1043" y="17916"/>
                  <a:pt x="1024" y="17973"/>
                </a:cubicBezTo>
                <a:cubicBezTo>
                  <a:pt x="988" y="18044"/>
                  <a:pt x="1024" y="18127"/>
                  <a:pt x="1095" y="18151"/>
                </a:cubicBezTo>
                <a:cubicBezTo>
                  <a:pt x="1274" y="18223"/>
                  <a:pt x="1464" y="18282"/>
                  <a:pt x="1655" y="18330"/>
                </a:cubicBezTo>
                <a:lnTo>
                  <a:pt x="1691" y="18330"/>
                </a:lnTo>
                <a:cubicBezTo>
                  <a:pt x="1762" y="18330"/>
                  <a:pt x="1810" y="18294"/>
                  <a:pt x="1834" y="18223"/>
                </a:cubicBezTo>
                <a:cubicBezTo>
                  <a:pt x="1857" y="18151"/>
                  <a:pt x="1810" y="18068"/>
                  <a:pt x="1726" y="18056"/>
                </a:cubicBezTo>
                <a:cubicBezTo>
                  <a:pt x="1548" y="18008"/>
                  <a:pt x="1369" y="17949"/>
                  <a:pt x="1203" y="17889"/>
                </a:cubicBezTo>
                <a:cubicBezTo>
                  <a:pt x="1188" y="17884"/>
                  <a:pt x="1172" y="17882"/>
                  <a:pt x="1157" y="17882"/>
                </a:cubicBezTo>
                <a:close/>
                <a:moveTo>
                  <a:pt x="5058" y="17911"/>
                </a:moveTo>
                <a:cubicBezTo>
                  <a:pt x="5039" y="17911"/>
                  <a:pt x="5019" y="17916"/>
                  <a:pt x="5001" y="17925"/>
                </a:cubicBezTo>
                <a:cubicBezTo>
                  <a:pt x="4834" y="17985"/>
                  <a:pt x="4655" y="18044"/>
                  <a:pt x="4477" y="18080"/>
                </a:cubicBezTo>
                <a:cubicBezTo>
                  <a:pt x="4393" y="18104"/>
                  <a:pt x="4346" y="18175"/>
                  <a:pt x="4370" y="18258"/>
                </a:cubicBezTo>
                <a:cubicBezTo>
                  <a:pt x="4382" y="18318"/>
                  <a:pt x="4441" y="18366"/>
                  <a:pt x="4512" y="18366"/>
                </a:cubicBezTo>
                <a:cubicBezTo>
                  <a:pt x="4512" y="18366"/>
                  <a:pt x="4524" y="18366"/>
                  <a:pt x="4536" y="18354"/>
                </a:cubicBezTo>
                <a:cubicBezTo>
                  <a:pt x="4739" y="18318"/>
                  <a:pt x="4917" y="18258"/>
                  <a:pt x="5096" y="18187"/>
                </a:cubicBezTo>
                <a:cubicBezTo>
                  <a:pt x="5167" y="18163"/>
                  <a:pt x="5215" y="18080"/>
                  <a:pt x="5179" y="18008"/>
                </a:cubicBezTo>
                <a:cubicBezTo>
                  <a:pt x="5162" y="17947"/>
                  <a:pt x="5112" y="17911"/>
                  <a:pt x="5058" y="17911"/>
                </a:cubicBezTo>
                <a:close/>
                <a:moveTo>
                  <a:pt x="2249" y="18161"/>
                </a:moveTo>
                <a:cubicBezTo>
                  <a:pt x="2177" y="18161"/>
                  <a:pt x="2118" y="18207"/>
                  <a:pt x="2107" y="18282"/>
                </a:cubicBezTo>
                <a:cubicBezTo>
                  <a:pt x="2096" y="18354"/>
                  <a:pt x="2155" y="18437"/>
                  <a:pt x="2226" y="18449"/>
                </a:cubicBezTo>
                <a:cubicBezTo>
                  <a:pt x="2417" y="18473"/>
                  <a:pt x="2607" y="18497"/>
                  <a:pt x="2810" y="18508"/>
                </a:cubicBezTo>
                <a:cubicBezTo>
                  <a:pt x="2893" y="18508"/>
                  <a:pt x="2953" y="18449"/>
                  <a:pt x="2953" y="18366"/>
                </a:cubicBezTo>
                <a:cubicBezTo>
                  <a:pt x="2965" y="18294"/>
                  <a:pt x="2905" y="18223"/>
                  <a:pt x="2822" y="18223"/>
                </a:cubicBezTo>
                <a:cubicBezTo>
                  <a:pt x="2643" y="18211"/>
                  <a:pt x="2453" y="18187"/>
                  <a:pt x="2274" y="18163"/>
                </a:cubicBezTo>
                <a:cubicBezTo>
                  <a:pt x="2266" y="18162"/>
                  <a:pt x="2257" y="18161"/>
                  <a:pt x="2249" y="18161"/>
                </a:cubicBezTo>
                <a:close/>
                <a:moveTo>
                  <a:pt x="3948" y="18185"/>
                </a:moveTo>
                <a:cubicBezTo>
                  <a:pt x="3941" y="18185"/>
                  <a:pt x="3935" y="18186"/>
                  <a:pt x="3929" y="18187"/>
                </a:cubicBezTo>
                <a:cubicBezTo>
                  <a:pt x="3750" y="18211"/>
                  <a:pt x="3560" y="18223"/>
                  <a:pt x="3381" y="18235"/>
                </a:cubicBezTo>
                <a:cubicBezTo>
                  <a:pt x="3298" y="18235"/>
                  <a:pt x="3239" y="18294"/>
                  <a:pt x="3239" y="18378"/>
                </a:cubicBezTo>
                <a:cubicBezTo>
                  <a:pt x="3239" y="18449"/>
                  <a:pt x="3310" y="18508"/>
                  <a:pt x="3381" y="18508"/>
                </a:cubicBezTo>
                <a:cubicBezTo>
                  <a:pt x="3584" y="18508"/>
                  <a:pt x="3774" y="18497"/>
                  <a:pt x="3965" y="18461"/>
                </a:cubicBezTo>
                <a:cubicBezTo>
                  <a:pt x="4048" y="18461"/>
                  <a:pt x="4096" y="18389"/>
                  <a:pt x="4084" y="18306"/>
                </a:cubicBezTo>
                <a:cubicBezTo>
                  <a:pt x="4073" y="18241"/>
                  <a:pt x="4012" y="18185"/>
                  <a:pt x="3948" y="1818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4"/>
          <p:cNvSpPr/>
          <p:nvPr/>
        </p:nvSpPr>
        <p:spPr>
          <a:xfrm>
            <a:off x="11032767" y="5253821"/>
            <a:ext cx="252464" cy="240561"/>
          </a:xfrm>
          <a:custGeom>
            <a:avLst/>
            <a:gdLst/>
            <a:ahLst/>
            <a:cxnLst/>
            <a:rect l="l" t="t" r="r" b="b"/>
            <a:pathLst>
              <a:path w="2371" h="2259" extrusionOk="0">
                <a:moveTo>
                  <a:pt x="751" y="163"/>
                </a:moveTo>
                <a:cubicBezTo>
                  <a:pt x="834" y="222"/>
                  <a:pt x="1001" y="353"/>
                  <a:pt x="1192" y="508"/>
                </a:cubicBezTo>
                <a:cubicBezTo>
                  <a:pt x="1037" y="580"/>
                  <a:pt x="882" y="663"/>
                  <a:pt x="727" y="746"/>
                </a:cubicBezTo>
                <a:cubicBezTo>
                  <a:pt x="703" y="353"/>
                  <a:pt x="727" y="222"/>
                  <a:pt x="751" y="163"/>
                </a:cubicBezTo>
                <a:close/>
                <a:moveTo>
                  <a:pt x="1954" y="377"/>
                </a:moveTo>
                <a:cubicBezTo>
                  <a:pt x="1930" y="437"/>
                  <a:pt x="1870" y="556"/>
                  <a:pt x="1751" y="770"/>
                </a:cubicBezTo>
                <a:cubicBezTo>
                  <a:pt x="1656" y="699"/>
                  <a:pt x="1561" y="615"/>
                  <a:pt x="1477" y="544"/>
                </a:cubicBezTo>
                <a:cubicBezTo>
                  <a:pt x="1680" y="449"/>
                  <a:pt x="1858" y="389"/>
                  <a:pt x="1954" y="377"/>
                </a:cubicBezTo>
                <a:close/>
                <a:moveTo>
                  <a:pt x="584" y="996"/>
                </a:moveTo>
                <a:cubicBezTo>
                  <a:pt x="596" y="1103"/>
                  <a:pt x="596" y="1234"/>
                  <a:pt x="608" y="1365"/>
                </a:cubicBezTo>
                <a:cubicBezTo>
                  <a:pt x="322" y="1318"/>
                  <a:pt x="215" y="1282"/>
                  <a:pt x="180" y="1258"/>
                </a:cubicBezTo>
                <a:cubicBezTo>
                  <a:pt x="251" y="1199"/>
                  <a:pt x="394" y="1103"/>
                  <a:pt x="584" y="996"/>
                </a:cubicBezTo>
                <a:close/>
                <a:moveTo>
                  <a:pt x="1323" y="603"/>
                </a:moveTo>
                <a:cubicBezTo>
                  <a:pt x="1442" y="711"/>
                  <a:pt x="1561" y="806"/>
                  <a:pt x="1668" y="901"/>
                </a:cubicBezTo>
                <a:cubicBezTo>
                  <a:pt x="1561" y="1068"/>
                  <a:pt x="1454" y="1246"/>
                  <a:pt x="1334" y="1425"/>
                </a:cubicBezTo>
                <a:cubicBezTo>
                  <a:pt x="1132" y="1413"/>
                  <a:pt x="930" y="1401"/>
                  <a:pt x="763" y="1377"/>
                </a:cubicBezTo>
                <a:cubicBezTo>
                  <a:pt x="751" y="1211"/>
                  <a:pt x="739" y="1056"/>
                  <a:pt x="727" y="913"/>
                </a:cubicBezTo>
                <a:cubicBezTo>
                  <a:pt x="918" y="806"/>
                  <a:pt x="1132" y="699"/>
                  <a:pt x="1323" y="603"/>
                </a:cubicBezTo>
                <a:close/>
                <a:moveTo>
                  <a:pt x="1775" y="1008"/>
                </a:moveTo>
                <a:cubicBezTo>
                  <a:pt x="2037" y="1246"/>
                  <a:pt x="2144" y="1365"/>
                  <a:pt x="2180" y="1413"/>
                </a:cubicBezTo>
                <a:cubicBezTo>
                  <a:pt x="2120" y="1425"/>
                  <a:pt x="2001" y="1437"/>
                  <a:pt x="1799" y="1437"/>
                </a:cubicBezTo>
                <a:cubicBezTo>
                  <a:pt x="1715" y="1437"/>
                  <a:pt x="1608" y="1425"/>
                  <a:pt x="1501" y="1425"/>
                </a:cubicBezTo>
                <a:cubicBezTo>
                  <a:pt x="1596" y="1282"/>
                  <a:pt x="1692" y="1139"/>
                  <a:pt x="1775" y="1008"/>
                </a:cubicBezTo>
                <a:close/>
                <a:moveTo>
                  <a:pt x="775" y="1532"/>
                </a:moveTo>
                <a:lnTo>
                  <a:pt x="775" y="1532"/>
                </a:lnTo>
                <a:cubicBezTo>
                  <a:pt x="918" y="1544"/>
                  <a:pt x="1073" y="1556"/>
                  <a:pt x="1227" y="1568"/>
                </a:cubicBezTo>
                <a:cubicBezTo>
                  <a:pt x="1025" y="1854"/>
                  <a:pt x="894" y="1996"/>
                  <a:pt x="822" y="2068"/>
                </a:cubicBezTo>
                <a:cubicBezTo>
                  <a:pt x="811" y="1961"/>
                  <a:pt x="799" y="1758"/>
                  <a:pt x="775" y="1532"/>
                </a:cubicBezTo>
                <a:close/>
                <a:moveTo>
                  <a:pt x="732" y="0"/>
                </a:moveTo>
                <a:cubicBezTo>
                  <a:pt x="707" y="0"/>
                  <a:pt x="681" y="12"/>
                  <a:pt x="656" y="44"/>
                </a:cubicBezTo>
                <a:cubicBezTo>
                  <a:pt x="596" y="91"/>
                  <a:pt x="549" y="234"/>
                  <a:pt x="572" y="830"/>
                </a:cubicBezTo>
                <a:cubicBezTo>
                  <a:pt x="406" y="925"/>
                  <a:pt x="156" y="1068"/>
                  <a:pt x="60" y="1175"/>
                </a:cubicBezTo>
                <a:cubicBezTo>
                  <a:pt x="1" y="1222"/>
                  <a:pt x="13" y="1282"/>
                  <a:pt x="25" y="1306"/>
                </a:cubicBezTo>
                <a:cubicBezTo>
                  <a:pt x="49" y="1377"/>
                  <a:pt x="132" y="1449"/>
                  <a:pt x="620" y="1508"/>
                </a:cubicBezTo>
                <a:cubicBezTo>
                  <a:pt x="656" y="1877"/>
                  <a:pt x="692" y="2163"/>
                  <a:pt x="692" y="2175"/>
                </a:cubicBezTo>
                <a:cubicBezTo>
                  <a:pt x="703" y="2223"/>
                  <a:pt x="739" y="2258"/>
                  <a:pt x="787" y="2258"/>
                </a:cubicBezTo>
                <a:cubicBezTo>
                  <a:pt x="834" y="2258"/>
                  <a:pt x="930" y="2258"/>
                  <a:pt x="1406" y="1568"/>
                </a:cubicBezTo>
                <a:cubicBezTo>
                  <a:pt x="1549" y="1580"/>
                  <a:pt x="1680" y="1580"/>
                  <a:pt x="1799" y="1580"/>
                </a:cubicBezTo>
                <a:cubicBezTo>
                  <a:pt x="2239" y="1580"/>
                  <a:pt x="2287" y="1544"/>
                  <a:pt x="2311" y="1532"/>
                </a:cubicBezTo>
                <a:cubicBezTo>
                  <a:pt x="2335" y="1520"/>
                  <a:pt x="2346" y="1496"/>
                  <a:pt x="2358" y="1461"/>
                </a:cubicBezTo>
                <a:cubicBezTo>
                  <a:pt x="2358" y="1413"/>
                  <a:pt x="2370" y="1330"/>
                  <a:pt x="1858" y="877"/>
                </a:cubicBezTo>
                <a:cubicBezTo>
                  <a:pt x="2108" y="449"/>
                  <a:pt x="2108" y="365"/>
                  <a:pt x="2108" y="330"/>
                </a:cubicBezTo>
                <a:cubicBezTo>
                  <a:pt x="2108" y="282"/>
                  <a:pt x="2073" y="222"/>
                  <a:pt x="1977" y="222"/>
                </a:cubicBezTo>
                <a:cubicBezTo>
                  <a:pt x="1870" y="222"/>
                  <a:pt x="1656" y="294"/>
                  <a:pt x="1346" y="437"/>
                </a:cubicBezTo>
                <a:cubicBezTo>
                  <a:pt x="1144" y="270"/>
                  <a:pt x="894" y="79"/>
                  <a:pt x="799" y="20"/>
                </a:cubicBezTo>
                <a:cubicBezTo>
                  <a:pt x="777" y="9"/>
                  <a:pt x="755" y="0"/>
                  <a:pt x="7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4"/>
          <p:cNvSpPr/>
          <p:nvPr/>
        </p:nvSpPr>
        <p:spPr>
          <a:xfrm>
            <a:off x="10636962" y="5837133"/>
            <a:ext cx="203409" cy="207771"/>
          </a:xfrm>
          <a:custGeom>
            <a:avLst/>
            <a:gdLst/>
            <a:ahLst/>
            <a:cxnLst/>
            <a:rect l="l" t="t" r="r" b="b"/>
            <a:pathLst>
              <a:path w="3918" h="4002" extrusionOk="0">
                <a:moveTo>
                  <a:pt x="1656" y="1215"/>
                </a:moveTo>
                <a:cubicBezTo>
                  <a:pt x="1680" y="1501"/>
                  <a:pt x="1608" y="1763"/>
                  <a:pt x="1525" y="1846"/>
                </a:cubicBezTo>
                <a:cubicBezTo>
                  <a:pt x="1511" y="1860"/>
                  <a:pt x="1505" y="1866"/>
                  <a:pt x="1503" y="1866"/>
                </a:cubicBezTo>
                <a:cubicBezTo>
                  <a:pt x="1501" y="1866"/>
                  <a:pt x="1501" y="1863"/>
                  <a:pt x="1501" y="1858"/>
                </a:cubicBezTo>
                <a:cubicBezTo>
                  <a:pt x="1287" y="1787"/>
                  <a:pt x="1299" y="1691"/>
                  <a:pt x="1299" y="1656"/>
                </a:cubicBezTo>
                <a:cubicBezTo>
                  <a:pt x="1322" y="1525"/>
                  <a:pt x="1453" y="1358"/>
                  <a:pt x="1656" y="1215"/>
                </a:cubicBezTo>
                <a:close/>
                <a:moveTo>
                  <a:pt x="941" y="286"/>
                </a:moveTo>
                <a:cubicBezTo>
                  <a:pt x="1239" y="298"/>
                  <a:pt x="1441" y="465"/>
                  <a:pt x="1572" y="775"/>
                </a:cubicBezTo>
                <a:cubicBezTo>
                  <a:pt x="1584" y="810"/>
                  <a:pt x="1596" y="858"/>
                  <a:pt x="1608" y="906"/>
                </a:cubicBezTo>
                <a:cubicBezTo>
                  <a:pt x="1299" y="1096"/>
                  <a:pt x="1049" y="1358"/>
                  <a:pt x="1025" y="1620"/>
                </a:cubicBezTo>
                <a:cubicBezTo>
                  <a:pt x="1001" y="1751"/>
                  <a:pt x="1025" y="1989"/>
                  <a:pt x="1394" y="2132"/>
                </a:cubicBezTo>
                <a:cubicBezTo>
                  <a:pt x="1429" y="2142"/>
                  <a:pt x="1463" y="2148"/>
                  <a:pt x="1497" y="2148"/>
                </a:cubicBezTo>
                <a:cubicBezTo>
                  <a:pt x="1580" y="2148"/>
                  <a:pt x="1660" y="2116"/>
                  <a:pt x="1727" y="2049"/>
                </a:cubicBezTo>
                <a:cubicBezTo>
                  <a:pt x="1906" y="1858"/>
                  <a:pt x="1989" y="1441"/>
                  <a:pt x="1930" y="1048"/>
                </a:cubicBezTo>
                <a:cubicBezTo>
                  <a:pt x="2120" y="953"/>
                  <a:pt x="2323" y="882"/>
                  <a:pt x="2525" y="858"/>
                </a:cubicBezTo>
                <a:cubicBezTo>
                  <a:pt x="2566" y="854"/>
                  <a:pt x="2606" y="852"/>
                  <a:pt x="2644" y="852"/>
                </a:cubicBezTo>
                <a:cubicBezTo>
                  <a:pt x="2935" y="852"/>
                  <a:pt x="3131" y="973"/>
                  <a:pt x="3215" y="1215"/>
                </a:cubicBezTo>
                <a:cubicBezTo>
                  <a:pt x="3501" y="2001"/>
                  <a:pt x="1501" y="3156"/>
                  <a:pt x="489" y="3644"/>
                </a:cubicBezTo>
                <a:cubicBezTo>
                  <a:pt x="441" y="2703"/>
                  <a:pt x="406" y="763"/>
                  <a:pt x="810" y="346"/>
                </a:cubicBezTo>
                <a:cubicBezTo>
                  <a:pt x="858" y="298"/>
                  <a:pt x="906" y="286"/>
                  <a:pt x="929" y="286"/>
                </a:cubicBezTo>
                <a:close/>
                <a:moveTo>
                  <a:pt x="953" y="1"/>
                </a:moveTo>
                <a:cubicBezTo>
                  <a:pt x="822" y="1"/>
                  <a:pt x="703" y="48"/>
                  <a:pt x="608" y="155"/>
                </a:cubicBezTo>
                <a:cubicBezTo>
                  <a:pt x="1" y="775"/>
                  <a:pt x="203" y="3549"/>
                  <a:pt x="227" y="3870"/>
                </a:cubicBezTo>
                <a:cubicBezTo>
                  <a:pt x="227" y="3918"/>
                  <a:pt x="251" y="3954"/>
                  <a:pt x="298" y="3977"/>
                </a:cubicBezTo>
                <a:cubicBezTo>
                  <a:pt x="322" y="3989"/>
                  <a:pt x="346" y="4001"/>
                  <a:pt x="370" y="4001"/>
                </a:cubicBezTo>
                <a:cubicBezTo>
                  <a:pt x="382" y="4001"/>
                  <a:pt x="406" y="3989"/>
                  <a:pt x="429" y="3989"/>
                </a:cubicBezTo>
                <a:cubicBezTo>
                  <a:pt x="787" y="3823"/>
                  <a:pt x="3918" y="2358"/>
                  <a:pt x="3489" y="1120"/>
                </a:cubicBezTo>
                <a:cubicBezTo>
                  <a:pt x="3360" y="765"/>
                  <a:pt x="3056" y="565"/>
                  <a:pt x="2638" y="565"/>
                </a:cubicBezTo>
                <a:cubicBezTo>
                  <a:pt x="2594" y="565"/>
                  <a:pt x="2548" y="568"/>
                  <a:pt x="2501" y="572"/>
                </a:cubicBezTo>
                <a:cubicBezTo>
                  <a:pt x="2299" y="596"/>
                  <a:pt x="2072" y="667"/>
                  <a:pt x="1870" y="763"/>
                </a:cubicBezTo>
                <a:cubicBezTo>
                  <a:pt x="1858" y="727"/>
                  <a:pt x="1846" y="703"/>
                  <a:pt x="1834" y="667"/>
                </a:cubicBezTo>
                <a:cubicBezTo>
                  <a:pt x="1668" y="263"/>
                  <a:pt x="1358" y="25"/>
                  <a:pt x="9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4"/>
          <p:cNvSpPr/>
          <p:nvPr/>
        </p:nvSpPr>
        <p:spPr>
          <a:xfrm>
            <a:off x="11015233" y="5844558"/>
            <a:ext cx="702857" cy="642335"/>
          </a:xfrm>
          <a:custGeom>
            <a:avLst/>
            <a:gdLst/>
            <a:ahLst/>
            <a:cxnLst/>
            <a:rect l="l" t="t" r="r" b="b"/>
            <a:pathLst>
              <a:path w="18337" h="16758" extrusionOk="0">
                <a:moveTo>
                  <a:pt x="10778" y="1"/>
                </a:moveTo>
                <a:cubicBezTo>
                  <a:pt x="10124" y="1"/>
                  <a:pt x="8371" y="2550"/>
                  <a:pt x="8371" y="2550"/>
                </a:cubicBezTo>
                <a:cubicBezTo>
                  <a:pt x="8371" y="2550"/>
                  <a:pt x="6516" y="444"/>
                  <a:pt x="5530" y="444"/>
                </a:cubicBezTo>
                <a:cubicBezTo>
                  <a:pt x="5421" y="444"/>
                  <a:pt x="5323" y="469"/>
                  <a:pt x="5240" y="526"/>
                </a:cubicBezTo>
                <a:cubicBezTo>
                  <a:pt x="4632" y="931"/>
                  <a:pt x="5418" y="3967"/>
                  <a:pt x="5418" y="3967"/>
                </a:cubicBezTo>
                <a:cubicBezTo>
                  <a:pt x="5418" y="3967"/>
                  <a:pt x="5197" y="3962"/>
                  <a:pt x="4864" y="3962"/>
                </a:cubicBezTo>
                <a:cubicBezTo>
                  <a:pt x="3948" y="3962"/>
                  <a:pt x="2184" y="4000"/>
                  <a:pt x="1834" y="4288"/>
                </a:cubicBezTo>
                <a:cubicBezTo>
                  <a:pt x="1358" y="4681"/>
                  <a:pt x="3763" y="7229"/>
                  <a:pt x="3763" y="7229"/>
                </a:cubicBezTo>
                <a:cubicBezTo>
                  <a:pt x="3763" y="7229"/>
                  <a:pt x="965" y="7610"/>
                  <a:pt x="477" y="8384"/>
                </a:cubicBezTo>
                <a:cubicBezTo>
                  <a:pt x="1" y="9158"/>
                  <a:pt x="2918" y="10456"/>
                  <a:pt x="2918" y="10456"/>
                </a:cubicBezTo>
                <a:cubicBezTo>
                  <a:pt x="2918" y="10456"/>
                  <a:pt x="1775" y="11622"/>
                  <a:pt x="1632" y="12611"/>
                </a:cubicBezTo>
                <a:cubicBezTo>
                  <a:pt x="1562" y="13051"/>
                  <a:pt x="2247" y="13171"/>
                  <a:pt x="3020" y="13171"/>
                </a:cubicBezTo>
                <a:cubicBezTo>
                  <a:pt x="3962" y="13171"/>
                  <a:pt x="5037" y="12992"/>
                  <a:pt x="5037" y="12992"/>
                </a:cubicBezTo>
                <a:lnTo>
                  <a:pt x="5037" y="12992"/>
                </a:lnTo>
                <a:cubicBezTo>
                  <a:pt x="5037" y="12992"/>
                  <a:pt x="4918" y="15468"/>
                  <a:pt x="5168" y="16087"/>
                </a:cubicBezTo>
                <a:cubicBezTo>
                  <a:pt x="5200" y="16167"/>
                  <a:pt x="5267" y="16201"/>
                  <a:pt x="5361" y="16201"/>
                </a:cubicBezTo>
                <a:cubicBezTo>
                  <a:pt x="5995" y="16201"/>
                  <a:pt x="7823" y="14599"/>
                  <a:pt x="7823" y="14599"/>
                </a:cubicBezTo>
                <a:cubicBezTo>
                  <a:pt x="7823" y="14599"/>
                  <a:pt x="8680" y="16659"/>
                  <a:pt x="9038" y="16754"/>
                </a:cubicBezTo>
                <a:cubicBezTo>
                  <a:pt x="9046" y="16756"/>
                  <a:pt x="9054" y="16757"/>
                  <a:pt x="9063" y="16757"/>
                </a:cubicBezTo>
                <a:cubicBezTo>
                  <a:pt x="9426" y="16757"/>
                  <a:pt x="10335" y="14837"/>
                  <a:pt x="10335" y="14837"/>
                </a:cubicBezTo>
                <a:cubicBezTo>
                  <a:pt x="10335" y="14837"/>
                  <a:pt x="12623" y="16136"/>
                  <a:pt x="12962" y="16136"/>
                </a:cubicBezTo>
                <a:cubicBezTo>
                  <a:pt x="12968" y="16136"/>
                  <a:pt x="12974" y="16136"/>
                  <a:pt x="12979" y="16135"/>
                </a:cubicBezTo>
                <a:cubicBezTo>
                  <a:pt x="13598" y="16052"/>
                  <a:pt x="13002" y="13039"/>
                  <a:pt x="13002" y="13039"/>
                </a:cubicBezTo>
                <a:lnTo>
                  <a:pt x="13002" y="13039"/>
                </a:lnTo>
                <a:cubicBezTo>
                  <a:pt x="13002" y="13039"/>
                  <a:pt x="15372" y="13829"/>
                  <a:pt x="16219" y="13829"/>
                </a:cubicBezTo>
                <a:cubicBezTo>
                  <a:pt x="16308" y="13829"/>
                  <a:pt x="16380" y="13821"/>
                  <a:pt x="16431" y="13801"/>
                </a:cubicBezTo>
                <a:cubicBezTo>
                  <a:pt x="16967" y="13599"/>
                  <a:pt x="14598" y="10849"/>
                  <a:pt x="14598" y="10849"/>
                </a:cubicBezTo>
                <a:cubicBezTo>
                  <a:pt x="14598" y="10849"/>
                  <a:pt x="16836" y="10599"/>
                  <a:pt x="17586" y="10575"/>
                </a:cubicBezTo>
                <a:cubicBezTo>
                  <a:pt x="18336" y="10563"/>
                  <a:pt x="15479" y="7848"/>
                  <a:pt x="15479" y="7848"/>
                </a:cubicBezTo>
                <a:cubicBezTo>
                  <a:pt x="15479" y="7848"/>
                  <a:pt x="17062" y="6753"/>
                  <a:pt x="17574" y="5693"/>
                </a:cubicBezTo>
                <a:cubicBezTo>
                  <a:pt x="17777" y="5300"/>
                  <a:pt x="14598" y="5288"/>
                  <a:pt x="14598" y="5288"/>
                </a:cubicBezTo>
                <a:cubicBezTo>
                  <a:pt x="14598" y="5288"/>
                  <a:pt x="15157" y="2824"/>
                  <a:pt x="15157" y="2097"/>
                </a:cubicBezTo>
                <a:cubicBezTo>
                  <a:pt x="15157" y="1988"/>
                  <a:pt x="15064" y="1943"/>
                  <a:pt x="14910" y="1943"/>
                </a:cubicBezTo>
                <a:cubicBezTo>
                  <a:pt x="14155" y="1943"/>
                  <a:pt x="11931" y="3026"/>
                  <a:pt x="11931" y="3026"/>
                </a:cubicBezTo>
                <a:cubicBezTo>
                  <a:pt x="11931" y="3026"/>
                  <a:pt x="11359" y="835"/>
                  <a:pt x="10955" y="109"/>
                </a:cubicBezTo>
                <a:cubicBezTo>
                  <a:pt x="10913" y="34"/>
                  <a:pt x="10852" y="1"/>
                  <a:pt x="107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 flipH="1">
            <a:off x="11448321" y="4553269"/>
            <a:ext cx="110064" cy="101705"/>
          </a:xfrm>
          <a:custGeom>
            <a:avLst/>
            <a:gdLst/>
            <a:ahLst/>
            <a:cxnLst/>
            <a:rect l="l" t="t" r="r" b="b"/>
            <a:pathLst>
              <a:path w="2120" h="1959" extrusionOk="0">
                <a:moveTo>
                  <a:pt x="1109" y="285"/>
                </a:moveTo>
                <a:cubicBezTo>
                  <a:pt x="1257" y="285"/>
                  <a:pt x="1407" y="333"/>
                  <a:pt x="1536" y="432"/>
                </a:cubicBezTo>
                <a:cubicBezTo>
                  <a:pt x="1679" y="540"/>
                  <a:pt x="1775" y="706"/>
                  <a:pt x="1798" y="897"/>
                </a:cubicBezTo>
                <a:cubicBezTo>
                  <a:pt x="1822" y="1075"/>
                  <a:pt x="1775" y="1254"/>
                  <a:pt x="1655" y="1409"/>
                </a:cubicBezTo>
                <a:cubicBezTo>
                  <a:pt x="1524" y="1582"/>
                  <a:pt x="1319" y="1675"/>
                  <a:pt x="1110" y="1675"/>
                </a:cubicBezTo>
                <a:cubicBezTo>
                  <a:pt x="960" y="1675"/>
                  <a:pt x="808" y="1627"/>
                  <a:pt x="679" y="1528"/>
                </a:cubicBezTo>
                <a:cubicBezTo>
                  <a:pt x="382" y="1302"/>
                  <a:pt x="322" y="861"/>
                  <a:pt x="560" y="551"/>
                </a:cubicBezTo>
                <a:cubicBezTo>
                  <a:pt x="699" y="378"/>
                  <a:pt x="902" y="285"/>
                  <a:pt x="1109" y="285"/>
                </a:cubicBezTo>
                <a:close/>
                <a:moveTo>
                  <a:pt x="1106" y="0"/>
                </a:moveTo>
                <a:cubicBezTo>
                  <a:pt x="815" y="0"/>
                  <a:pt x="528" y="130"/>
                  <a:pt x="334" y="373"/>
                </a:cubicBezTo>
                <a:cubicBezTo>
                  <a:pt x="1" y="802"/>
                  <a:pt x="84" y="1421"/>
                  <a:pt x="512" y="1754"/>
                </a:cubicBezTo>
                <a:cubicBezTo>
                  <a:pt x="690" y="1892"/>
                  <a:pt x="901" y="1959"/>
                  <a:pt x="1109" y="1959"/>
                </a:cubicBezTo>
                <a:cubicBezTo>
                  <a:pt x="1403" y="1959"/>
                  <a:pt x="1694" y="1826"/>
                  <a:pt x="1882" y="1575"/>
                </a:cubicBezTo>
                <a:cubicBezTo>
                  <a:pt x="2048" y="1373"/>
                  <a:pt x="2120" y="1111"/>
                  <a:pt x="2084" y="861"/>
                </a:cubicBezTo>
                <a:cubicBezTo>
                  <a:pt x="2048" y="599"/>
                  <a:pt x="1917" y="361"/>
                  <a:pt x="1703" y="206"/>
                </a:cubicBezTo>
                <a:cubicBezTo>
                  <a:pt x="1524" y="67"/>
                  <a:pt x="1314" y="0"/>
                  <a:pt x="11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960000" y="1511101"/>
            <a:ext cx="10272000" cy="5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1pPr>
            <a:lvl2pPr marL="1219170" lvl="1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2pPr>
            <a:lvl3pPr marL="1828754" lvl="2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■"/>
              <a:defRPr/>
            </a:lvl3pPr>
            <a:lvl4pPr marL="2438339" lvl="3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4pPr>
            <a:lvl5pPr marL="3047924" lvl="4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5pPr>
            <a:lvl6pPr marL="3657509" lvl="5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48" name="Google Shape;48;p4"/>
          <p:cNvGrpSpPr/>
          <p:nvPr/>
        </p:nvGrpSpPr>
        <p:grpSpPr>
          <a:xfrm rot="-963429">
            <a:off x="11048921" y="5044820"/>
            <a:ext cx="1191321" cy="1676101"/>
            <a:chOff x="7620360" y="3233987"/>
            <a:chExt cx="893479" cy="1257058"/>
          </a:xfrm>
        </p:grpSpPr>
        <p:sp>
          <p:nvSpPr>
            <p:cNvPr id="49" name="Google Shape;49;p4"/>
            <p:cNvSpPr/>
            <p:nvPr/>
          </p:nvSpPr>
          <p:spPr>
            <a:xfrm rot="1022229" flipH="1">
              <a:off x="7773755" y="3295030"/>
              <a:ext cx="586688" cy="1134971"/>
            </a:xfrm>
            <a:custGeom>
              <a:avLst/>
              <a:gdLst/>
              <a:ahLst/>
              <a:cxnLst/>
              <a:rect l="l" t="t" r="r" b="b"/>
              <a:pathLst>
                <a:path w="20409" h="39482" extrusionOk="0">
                  <a:moveTo>
                    <a:pt x="10181" y="1"/>
                  </a:moveTo>
                  <a:cubicBezTo>
                    <a:pt x="8347" y="1"/>
                    <a:pt x="6502" y="679"/>
                    <a:pt x="5371" y="1775"/>
                  </a:cubicBezTo>
                  <a:cubicBezTo>
                    <a:pt x="3311" y="3751"/>
                    <a:pt x="4073" y="6775"/>
                    <a:pt x="4692" y="9216"/>
                  </a:cubicBezTo>
                  <a:lnTo>
                    <a:pt x="4763" y="9526"/>
                  </a:lnTo>
                  <a:cubicBezTo>
                    <a:pt x="4954" y="10252"/>
                    <a:pt x="5085" y="10847"/>
                    <a:pt x="5144" y="11383"/>
                  </a:cubicBezTo>
                  <a:cubicBezTo>
                    <a:pt x="5156" y="11514"/>
                    <a:pt x="5168" y="11657"/>
                    <a:pt x="5180" y="11752"/>
                  </a:cubicBezTo>
                  <a:cubicBezTo>
                    <a:pt x="5204" y="12264"/>
                    <a:pt x="5180" y="12943"/>
                    <a:pt x="5133" y="13324"/>
                  </a:cubicBezTo>
                  <a:cubicBezTo>
                    <a:pt x="5025" y="14062"/>
                    <a:pt x="4799" y="14705"/>
                    <a:pt x="4406" y="15336"/>
                  </a:cubicBezTo>
                  <a:cubicBezTo>
                    <a:pt x="4049" y="15895"/>
                    <a:pt x="3585" y="16419"/>
                    <a:pt x="3097" y="16979"/>
                  </a:cubicBezTo>
                  <a:cubicBezTo>
                    <a:pt x="1751" y="18491"/>
                    <a:pt x="96" y="20372"/>
                    <a:pt x="60" y="23980"/>
                  </a:cubicBezTo>
                  <a:cubicBezTo>
                    <a:pt x="1" y="31802"/>
                    <a:pt x="4382" y="38732"/>
                    <a:pt x="4561" y="39017"/>
                  </a:cubicBezTo>
                  <a:cubicBezTo>
                    <a:pt x="4740" y="39303"/>
                    <a:pt x="5061" y="39482"/>
                    <a:pt x="5394" y="39482"/>
                  </a:cubicBezTo>
                  <a:lnTo>
                    <a:pt x="15836" y="39482"/>
                  </a:lnTo>
                  <a:cubicBezTo>
                    <a:pt x="16217" y="39482"/>
                    <a:pt x="16563" y="39255"/>
                    <a:pt x="16729" y="38922"/>
                  </a:cubicBezTo>
                  <a:cubicBezTo>
                    <a:pt x="16872" y="38624"/>
                    <a:pt x="20158" y="31695"/>
                    <a:pt x="20325" y="24385"/>
                  </a:cubicBezTo>
                  <a:cubicBezTo>
                    <a:pt x="20408" y="20813"/>
                    <a:pt x="18729" y="18777"/>
                    <a:pt x="17241" y="16979"/>
                  </a:cubicBezTo>
                  <a:cubicBezTo>
                    <a:pt x="16777" y="16419"/>
                    <a:pt x="16336" y="15884"/>
                    <a:pt x="15979" y="15348"/>
                  </a:cubicBezTo>
                  <a:cubicBezTo>
                    <a:pt x="15515" y="14621"/>
                    <a:pt x="15241" y="13931"/>
                    <a:pt x="15110" y="13193"/>
                  </a:cubicBezTo>
                  <a:cubicBezTo>
                    <a:pt x="15039" y="12824"/>
                    <a:pt x="15003" y="12252"/>
                    <a:pt x="15027" y="11776"/>
                  </a:cubicBezTo>
                  <a:cubicBezTo>
                    <a:pt x="15050" y="11109"/>
                    <a:pt x="15181" y="10359"/>
                    <a:pt x="15396" y="9561"/>
                  </a:cubicBezTo>
                  <a:cubicBezTo>
                    <a:pt x="15396" y="9561"/>
                    <a:pt x="15455" y="9371"/>
                    <a:pt x="15455" y="9335"/>
                  </a:cubicBezTo>
                  <a:cubicBezTo>
                    <a:pt x="16074" y="7228"/>
                    <a:pt x="16467" y="4275"/>
                    <a:pt x="14872" y="2144"/>
                  </a:cubicBezTo>
                  <a:cubicBezTo>
                    <a:pt x="13836" y="763"/>
                    <a:pt x="12169" y="1"/>
                    <a:pt x="101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" name="Google Shape;50;p4"/>
            <p:cNvGrpSpPr/>
            <p:nvPr/>
          </p:nvGrpSpPr>
          <p:grpSpPr>
            <a:xfrm>
              <a:off x="7657485" y="3270189"/>
              <a:ext cx="822760" cy="1185977"/>
              <a:chOff x="7657485" y="3270189"/>
              <a:chExt cx="822760" cy="1185977"/>
            </a:xfrm>
          </p:grpSpPr>
          <p:sp>
            <p:nvSpPr>
              <p:cNvPr id="51" name="Google Shape;51;p4"/>
              <p:cNvSpPr/>
              <p:nvPr/>
            </p:nvSpPr>
            <p:spPr>
              <a:xfrm rot="1022229" flipH="1">
                <a:off x="7803764" y="3324208"/>
                <a:ext cx="530201" cy="1077938"/>
              </a:xfrm>
              <a:custGeom>
                <a:avLst/>
                <a:gdLst/>
                <a:ahLst/>
                <a:cxnLst/>
                <a:rect l="l" t="t" r="r" b="b"/>
                <a:pathLst>
                  <a:path w="18444" h="37498" extrusionOk="0">
                    <a:moveTo>
                      <a:pt x="9181" y="0"/>
                    </a:moveTo>
                    <a:cubicBezTo>
                      <a:pt x="7609" y="0"/>
                      <a:pt x="6024" y="571"/>
                      <a:pt x="5061" y="1493"/>
                    </a:cubicBezTo>
                    <a:cubicBezTo>
                      <a:pt x="3334" y="3136"/>
                      <a:pt x="4132" y="5910"/>
                      <a:pt x="4739" y="8291"/>
                    </a:cubicBezTo>
                    <a:lnTo>
                      <a:pt x="5835" y="9399"/>
                    </a:lnTo>
                    <a:cubicBezTo>
                      <a:pt x="5859" y="9589"/>
                      <a:pt x="5168" y="10720"/>
                      <a:pt x="5168" y="10720"/>
                    </a:cubicBezTo>
                    <a:cubicBezTo>
                      <a:pt x="5192" y="11304"/>
                      <a:pt x="5180" y="12030"/>
                      <a:pt x="5120" y="12471"/>
                    </a:cubicBezTo>
                    <a:lnTo>
                      <a:pt x="5513" y="13983"/>
                    </a:lnTo>
                    <a:lnTo>
                      <a:pt x="4251" y="14876"/>
                    </a:lnTo>
                    <a:cubicBezTo>
                      <a:pt x="2763" y="17185"/>
                      <a:pt x="96" y="18543"/>
                      <a:pt x="60" y="22984"/>
                    </a:cubicBezTo>
                    <a:cubicBezTo>
                      <a:pt x="1" y="30616"/>
                      <a:pt x="4406" y="37497"/>
                      <a:pt x="4406" y="37497"/>
                    </a:cubicBezTo>
                    <a:lnTo>
                      <a:pt x="14836" y="37497"/>
                    </a:lnTo>
                    <a:cubicBezTo>
                      <a:pt x="14836" y="37497"/>
                      <a:pt x="18170" y="30532"/>
                      <a:pt x="18348" y="23365"/>
                    </a:cubicBezTo>
                    <a:cubicBezTo>
                      <a:pt x="18443" y="19114"/>
                      <a:pt x="15753" y="17293"/>
                      <a:pt x="14145" y="14888"/>
                    </a:cubicBezTo>
                    <a:lnTo>
                      <a:pt x="12455" y="13983"/>
                    </a:lnTo>
                    <a:lnTo>
                      <a:pt x="13133" y="12363"/>
                    </a:lnTo>
                    <a:cubicBezTo>
                      <a:pt x="13050" y="11899"/>
                      <a:pt x="13026" y="11268"/>
                      <a:pt x="13038" y="10732"/>
                    </a:cubicBezTo>
                    <a:lnTo>
                      <a:pt x="12276" y="9482"/>
                    </a:lnTo>
                    <a:lnTo>
                      <a:pt x="13455" y="8303"/>
                    </a:lnTo>
                    <a:cubicBezTo>
                      <a:pt x="13467" y="8256"/>
                      <a:pt x="13502" y="8101"/>
                      <a:pt x="13514" y="8065"/>
                    </a:cubicBezTo>
                    <a:cubicBezTo>
                      <a:pt x="15236" y="2154"/>
                      <a:pt x="12235" y="0"/>
                      <a:pt x="91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 rot="1022229" flipH="1">
                <a:off x="7838507" y="4099608"/>
                <a:ext cx="258201" cy="134936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4694" extrusionOk="0">
                    <a:moveTo>
                      <a:pt x="7135" y="0"/>
                    </a:moveTo>
                    <a:cubicBezTo>
                      <a:pt x="6990" y="0"/>
                      <a:pt x="6836" y="60"/>
                      <a:pt x="6680" y="193"/>
                    </a:cubicBezTo>
                    <a:lnTo>
                      <a:pt x="5763" y="1408"/>
                    </a:lnTo>
                    <a:lnTo>
                      <a:pt x="4608" y="1015"/>
                    </a:lnTo>
                    <a:cubicBezTo>
                      <a:pt x="3359" y="976"/>
                      <a:pt x="2183" y="278"/>
                      <a:pt x="1497" y="278"/>
                    </a:cubicBezTo>
                    <a:cubicBezTo>
                      <a:pt x="1352" y="278"/>
                      <a:pt x="1229" y="309"/>
                      <a:pt x="1131" y="384"/>
                    </a:cubicBezTo>
                    <a:cubicBezTo>
                      <a:pt x="0" y="1265"/>
                      <a:pt x="762" y="3241"/>
                      <a:pt x="2298" y="4194"/>
                    </a:cubicBezTo>
                    <a:lnTo>
                      <a:pt x="3215" y="3825"/>
                    </a:lnTo>
                    <a:lnTo>
                      <a:pt x="4144" y="4694"/>
                    </a:lnTo>
                    <a:lnTo>
                      <a:pt x="4287" y="4694"/>
                    </a:lnTo>
                    <a:cubicBezTo>
                      <a:pt x="8981" y="4662"/>
                      <a:pt x="8412" y="0"/>
                      <a:pt x="71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 rot="1022229" flipH="1">
                <a:off x="7758370" y="4339076"/>
                <a:ext cx="290628" cy="20985"/>
              </a:xfrm>
              <a:custGeom>
                <a:avLst/>
                <a:gdLst/>
                <a:ahLst/>
                <a:cxnLst/>
                <a:rect l="l" t="t" r="r" b="b"/>
                <a:pathLst>
                  <a:path w="10110" h="730" extrusionOk="0">
                    <a:moveTo>
                      <a:pt x="10015" y="0"/>
                    </a:moveTo>
                    <a:cubicBezTo>
                      <a:pt x="10007" y="0"/>
                      <a:pt x="9998" y="1"/>
                      <a:pt x="9990" y="3"/>
                    </a:cubicBezTo>
                    <a:cubicBezTo>
                      <a:pt x="8756" y="436"/>
                      <a:pt x="6614" y="554"/>
                      <a:pt x="4638" y="554"/>
                    </a:cubicBezTo>
                    <a:cubicBezTo>
                      <a:pt x="2267" y="554"/>
                      <a:pt x="135" y="384"/>
                      <a:pt x="96" y="384"/>
                    </a:cubicBezTo>
                    <a:cubicBezTo>
                      <a:pt x="48" y="384"/>
                      <a:pt x="13" y="420"/>
                      <a:pt x="1" y="456"/>
                    </a:cubicBezTo>
                    <a:cubicBezTo>
                      <a:pt x="1" y="503"/>
                      <a:pt x="36" y="551"/>
                      <a:pt x="84" y="551"/>
                    </a:cubicBezTo>
                    <a:cubicBezTo>
                      <a:pt x="239" y="563"/>
                      <a:pt x="2310" y="730"/>
                      <a:pt x="4620" y="730"/>
                    </a:cubicBezTo>
                    <a:cubicBezTo>
                      <a:pt x="6609" y="730"/>
                      <a:pt x="8776" y="599"/>
                      <a:pt x="10050" y="158"/>
                    </a:cubicBezTo>
                    <a:cubicBezTo>
                      <a:pt x="10085" y="146"/>
                      <a:pt x="10109" y="99"/>
                      <a:pt x="10097" y="51"/>
                    </a:cubicBezTo>
                    <a:cubicBezTo>
                      <a:pt x="10087" y="22"/>
                      <a:pt x="10053" y="0"/>
                      <a:pt x="10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 rot="1022229" flipH="1">
                <a:off x="8098438" y="3359188"/>
                <a:ext cx="133183" cy="111594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3882" extrusionOk="0">
                    <a:moveTo>
                      <a:pt x="84" y="1"/>
                    </a:moveTo>
                    <a:cubicBezTo>
                      <a:pt x="36" y="1"/>
                      <a:pt x="1" y="36"/>
                      <a:pt x="1" y="84"/>
                    </a:cubicBezTo>
                    <a:cubicBezTo>
                      <a:pt x="1" y="131"/>
                      <a:pt x="36" y="167"/>
                      <a:pt x="84" y="167"/>
                    </a:cubicBezTo>
                    <a:cubicBezTo>
                      <a:pt x="84" y="167"/>
                      <a:pt x="1155" y="167"/>
                      <a:pt x="2215" y="608"/>
                    </a:cubicBezTo>
                    <a:cubicBezTo>
                      <a:pt x="3632" y="1215"/>
                      <a:pt x="4382" y="2275"/>
                      <a:pt x="4453" y="3799"/>
                    </a:cubicBezTo>
                    <a:cubicBezTo>
                      <a:pt x="4465" y="3846"/>
                      <a:pt x="4501" y="3882"/>
                      <a:pt x="4537" y="3882"/>
                    </a:cubicBezTo>
                    <a:lnTo>
                      <a:pt x="4549" y="3882"/>
                    </a:lnTo>
                    <a:cubicBezTo>
                      <a:pt x="4596" y="3870"/>
                      <a:pt x="4632" y="3834"/>
                      <a:pt x="4620" y="3787"/>
                    </a:cubicBezTo>
                    <a:cubicBezTo>
                      <a:pt x="4442" y="36"/>
                      <a:pt x="203" y="1"/>
                      <a:pt x="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4"/>
              <p:cNvSpPr/>
              <p:nvPr/>
            </p:nvSpPr>
            <p:spPr>
              <a:xfrm rot="1022229" flipH="1">
                <a:off x="8061966" y="3474515"/>
                <a:ext cx="13022" cy="4973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1730" extrusionOk="0">
                    <a:moveTo>
                      <a:pt x="96" y="0"/>
                    </a:moveTo>
                    <a:cubicBezTo>
                      <a:pt x="88" y="0"/>
                      <a:pt x="80" y="1"/>
                      <a:pt x="72" y="3"/>
                    </a:cubicBezTo>
                    <a:cubicBezTo>
                      <a:pt x="36" y="27"/>
                      <a:pt x="12" y="75"/>
                      <a:pt x="24" y="110"/>
                    </a:cubicBezTo>
                    <a:cubicBezTo>
                      <a:pt x="24" y="122"/>
                      <a:pt x="274" y="944"/>
                      <a:pt x="24" y="1610"/>
                    </a:cubicBezTo>
                    <a:cubicBezTo>
                      <a:pt x="1" y="1658"/>
                      <a:pt x="24" y="1706"/>
                      <a:pt x="72" y="1718"/>
                    </a:cubicBezTo>
                    <a:cubicBezTo>
                      <a:pt x="84" y="1718"/>
                      <a:pt x="84" y="1730"/>
                      <a:pt x="96" y="1730"/>
                    </a:cubicBezTo>
                    <a:cubicBezTo>
                      <a:pt x="132" y="1730"/>
                      <a:pt x="167" y="1706"/>
                      <a:pt x="179" y="1670"/>
                    </a:cubicBezTo>
                    <a:cubicBezTo>
                      <a:pt x="453" y="956"/>
                      <a:pt x="191" y="98"/>
                      <a:pt x="179" y="63"/>
                    </a:cubicBezTo>
                    <a:cubicBezTo>
                      <a:pt x="169" y="23"/>
                      <a:pt x="135" y="0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4"/>
              <p:cNvSpPr/>
              <p:nvPr/>
            </p:nvSpPr>
            <p:spPr>
              <a:xfrm rot="1022229" flipH="1">
                <a:off x="8117635" y="4122194"/>
                <a:ext cx="109898" cy="52491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1826" extrusionOk="0">
                    <a:moveTo>
                      <a:pt x="1931" y="0"/>
                    </a:moveTo>
                    <a:cubicBezTo>
                      <a:pt x="1884" y="0"/>
                      <a:pt x="1836" y="1"/>
                      <a:pt x="1786" y="4"/>
                    </a:cubicBezTo>
                    <a:cubicBezTo>
                      <a:pt x="60" y="99"/>
                      <a:pt x="0" y="1718"/>
                      <a:pt x="0" y="1742"/>
                    </a:cubicBezTo>
                    <a:cubicBezTo>
                      <a:pt x="0" y="1790"/>
                      <a:pt x="36" y="1826"/>
                      <a:pt x="84" y="1826"/>
                    </a:cubicBezTo>
                    <a:cubicBezTo>
                      <a:pt x="131" y="1826"/>
                      <a:pt x="167" y="1790"/>
                      <a:pt x="167" y="1742"/>
                    </a:cubicBezTo>
                    <a:cubicBezTo>
                      <a:pt x="167" y="1730"/>
                      <a:pt x="226" y="254"/>
                      <a:pt x="1786" y="171"/>
                    </a:cubicBezTo>
                    <a:cubicBezTo>
                      <a:pt x="1837" y="168"/>
                      <a:pt x="1887" y="167"/>
                      <a:pt x="1935" y="167"/>
                    </a:cubicBezTo>
                    <a:cubicBezTo>
                      <a:pt x="3376" y="167"/>
                      <a:pt x="3644" y="1327"/>
                      <a:pt x="3655" y="1373"/>
                    </a:cubicBezTo>
                    <a:cubicBezTo>
                      <a:pt x="3666" y="1414"/>
                      <a:pt x="3694" y="1447"/>
                      <a:pt x="3733" y="1447"/>
                    </a:cubicBezTo>
                    <a:cubicBezTo>
                      <a:pt x="3738" y="1447"/>
                      <a:pt x="3744" y="1446"/>
                      <a:pt x="3751" y="1445"/>
                    </a:cubicBezTo>
                    <a:cubicBezTo>
                      <a:pt x="3798" y="1433"/>
                      <a:pt x="3822" y="1385"/>
                      <a:pt x="3822" y="1349"/>
                    </a:cubicBezTo>
                    <a:cubicBezTo>
                      <a:pt x="3811" y="1326"/>
                      <a:pt x="3518" y="0"/>
                      <a:pt x="19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4"/>
              <p:cNvSpPr/>
              <p:nvPr/>
            </p:nvSpPr>
            <p:spPr>
              <a:xfrm rot="1022229" flipH="1">
                <a:off x="7767051" y="4008256"/>
                <a:ext cx="109898" cy="5220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1816" extrusionOk="0">
                    <a:moveTo>
                      <a:pt x="1949" y="1"/>
                    </a:moveTo>
                    <a:cubicBezTo>
                      <a:pt x="1896" y="1"/>
                      <a:pt x="1842" y="2"/>
                      <a:pt x="1786" y="6"/>
                    </a:cubicBezTo>
                    <a:cubicBezTo>
                      <a:pt x="60" y="89"/>
                      <a:pt x="0" y="1720"/>
                      <a:pt x="0" y="1732"/>
                    </a:cubicBezTo>
                    <a:cubicBezTo>
                      <a:pt x="0" y="1780"/>
                      <a:pt x="36" y="1815"/>
                      <a:pt x="84" y="1815"/>
                    </a:cubicBezTo>
                    <a:cubicBezTo>
                      <a:pt x="131" y="1815"/>
                      <a:pt x="167" y="1780"/>
                      <a:pt x="167" y="1744"/>
                    </a:cubicBezTo>
                    <a:cubicBezTo>
                      <a:pt x="167" y="1720"/>
                      <a:pt x="215" y="244"/>
                      <a:pt x="1786" y="160"/>
                    </a:cubicBezTo>
                    <a:cubicBezTo>
                      <a:pt x="1837" y="158"/>
                      <a:pt x="1887" y="156"/>
                      <a:pt x="1935" y="156"/>
                    </a:cubicBezTo>
                    <a:cubicBezTo>
                      <a:pt x="3376" y="156"/>
                      <a:pt x="3644" y="1317"/>
                      <a:pt x="3655" y="1375"/>
                    </a:cubicBezTo>
                    <a:cubicBezTo>
                      <a:pt x="3665" y="1414"/>
                      <a:pt x="3692" y="1437"/>
                      <a:pt x="3727" y="1437"/>
                    </a:cubicBezTo>
                    <a:cubicBezTo>
                      <a:pt x="3735" y="1437"/>
                      <a:pt x="3743" y="1436"/>
                      <a:pt x="3751" y="1434"/>
                    </a:cubicBezTo>
                    <a:cubicBezTo>
                      <a:pt x="3798" y="1434"/>
                      <a:pt x="3822" y="1387"/>
                      <a:pt x="3810" y="1339"/>
                    </a:cubicBezTo>
                    <a:cubicBezTo>
                      <a:pt x="3810" y="1328"/>
                      <a:pt x="3520" y="1"/>
                      <a:pt x="19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4"/>
              <p:cNvSpPr/>
              <p:nvPr/>
            </p:nvSpPr>
            <p:spPr>
              <a:xfrm rot="1022229" flipH="1">
                <a:off x="7906144" y="4095444"/>
                <a:ext cx="68474" cy="64277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2236" extrusionOk="0">
                    <a:moveTo>
                      <a:pt x="2072" y="0"/>
                    </a:moveTo>
                    <a:cubicBezTo>
                      <a:pt x="2060" y="12"/>
                      <a:pt x="2060" y="12"/>
                      <a:pt x="2048" y="24"/>
                    </a:cubicBezTo>
                    <a:cubicBezTo>
                      <a:pt x="1357" y="608"/>
                      <a:pt x="655" y="810"/>
                      <a:pt x="0" y="810"/>
                    </a:cubicBezTo>
                    <a:lnTo>
                      <a:pt x="143" y="2203"/>
                    </a:lnTo>
                    <a:cubicBezTo>
                      <a:pt x="232" y="2226"/>
                      <a:pt x="339" y="2236"/>
                      <a:pt x="459" y="2236"/>
                    </a:cubicBezTo>
                    <a:cubicBezTo>
                      <a:pt x="1144" y="2236"/>
                      <a:pt x="2217" y="1914"/>
                      <a:pt x="2298" y="1893"/>
                    </a:cubicBezTo>
                    <a:cubicBezTo>
                      <a:pt x="2381" y="1870"/>
                      <a:pt x="2155" y="500"/>
                      <a:pt x="20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4"/>
              <p:cNvSpPr/>
              <p:nvPr/>
            </p:nvSpPr>
            <p:spPr>
              <a:xfrm rot="1022229" flipH="1">
                <a:off x="7962941" y="4199651"/>
                <a:ext cx="52721" cy="43637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1518" extrusionOk="0">
                    <a:moveTo>
                      <a:pt x="798" y="1"/>
                    </a:moveTo>
                    <a:cubicBezTo>
                      <a:pt x="489" y="1"/>
                      <a:pt x="213" y="22"/>
                      <a:pt x="155" y="42"/>
                    </a:cubicBezTo>
                    <a:cubicBezTo>
                      <a:pt x="60" y="65"/>
                      <a:pt x="24" y="625"/>
                      <a:pt x="0" y="1018"/>
                    </a:cubicBezTo>
                    <a:cubicBezTo>
                      <a:pt x="524" y="1315"/>
                      <a:pt x="1155" y="1506"/>
                      <a:pt x="1834" y="1518"/>
                    </a:cubicBezTo>
                    <a:cubicBezTo>
                      <a:pt x="1834" y="1054"/>
                      <a:pt x="1822" y="387"/>
                      <a:pt x="1798" y="208"/>
                    </a:cubicBezTo>
                    <a:cubicBezTo>
                      <a:pt x="1770" y="46"/>
                      <a:pt x="1248" y="1"/>
                      <a:pt x="79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4"/>
              <p:cNvSpPr/>
              <p:nvPr/>
            </p:nvSpPr>
            <p:spPr>
              <a:xfrm rot="1022229" flipH="1">
                <a:off x="8071072" y="3984659"/>
                <a:ext cx="145486" cy="132292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4602" extrusionOk="0">
                    <a:moveTo>
                      <a:pt x="3680" y="0"/>
                    </a:moveTo>
                    <a:lnTo>
                      <a:pt x="1441" y="1024"/>
                    </a:lnTo>
                    <a:lnTo>
                      <a:pt x="1" y="3036"/>
                    </a:lnTo>
                    <a:cubicBezTo>
                      <a:pt x="120" y="3346"/>
                      <a:pt x="310" y="3620"/>
                      <a:pt x="548" y="3870"/>
                    </a:cubicBezTo>
                    <a:cubicBezTo>
                      <a:pt x="1037" y="4358"/>
                      <a:pt x="1676" y="4602"/>
                      <a:pt x="2316" y="4602"/>
                    </a:cubicBezTo>
                    <a:cubicBezTo>
                      <a:pt x="2956" y="4602"/>
                      <a:pt x="3596" y="4358"/>
                      <a:pt x="4085" y="3870"/>
                    </a:cubicBezTo>
                    <a:cubicBezTo>
                      <a:pt x="5061" y="2893"/>
                      <a:pt x="5061" y="1310"/>
                      <a:pt x="4085" y="333"/>
                    </a:cubicBezTo>
                    <a:cubicBezTo>
                      <a:pt x="3954" y="202"/>
                      <a:pt x="3823" y="95"/>
                      <a:pt x="36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4"/>
              <p:cNvSpPr/>
              <p:nvPr/>
            </p:nvSpPr>
            <p:spPr>
              <a:xfrm rot="1022229" flipH="1">
                <a:off x="8106200" y="3980154"/>
                <a:ext cx="126657" cy="110157"/>
              </a:xfrm>
              <a:custGeom>
                <a:avLst/>
                <a:gdLst/>
                <a:ahLst/>
                <a:cxnLst/>
                <a:rect l="l" t="t" r="r" b="b"/>
                <a:pathLst>
                  <a:path w="4406" h="3832" extrusionOk="0">
                    <a:moveTo>
                      <a:pt x="2685" y="0"/>
                    </a:moveTo>
                    <a:cubicBezTo>
                      <a:pt x="2044" y="0"/>
                      <a:pt x="1404" y="242"/>
                      <a:pt x="917" y="728"/>
                    </a:cubicBezTo>
                    <a:cubicBezTo>
                      <a:pt x="191" y="1455"/>
                      <a:pt x="1" y="2526"/>
                      <a:pt x="370" y="3431"/>
                    </a:cubicBezTo>
                    <a:cubicBezTo>
                      <a:pt x="778" y="3698"/>
                      <a:pt x="1248" y="3831"/>
                      <a:pt x="1719" y="3831"/>
                    </a:cubicBezTo>
                    <a:cubicBezTo>
                      <a:pt x="2360" y="3831"/>
                      <a:pt x="3002" y="3585"/>
                      <a:pt x="3489" y="3098"/>
                    </a:cubicBezTo>
                    <a:cubicBezTo>
                      <a:pt x="4227" y="2372"/>
                      <a:pt x="4406" y="1300"/>
                      <a:pt x="4049" y="395"/>
                    </a:cubicBezTo>
                    <a:cubicBezTo>
                      <a:pt x="3634" y="132"/>
                      <a:pt x="3159" y="0"/>
                      <a:pt x="2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rot="1022229" flipH="1">
                <a:off x="7832821" y="3911699"/>
                <a:ext cx="145831" cy="132292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4602" extrusionOk="0">
                    <a:moveTo>
                      <a:pt x="3680" y="0"/>
                    </a:moveTo>
                    <a:lnTo>
                      <a:pt x="1453" y="1024"/>
                    </a:lnTo>
                    <a:lnTo>
                      <a:pt x="1" y="3036"/>
                    </a:lnTo>
                    <a:cubicBezTo>
                      <a:pt x="120" y="3346"/>
                      <a:pt x="310" y="3620"/>
                      <a:pt x="560" y="3870"/>
                    </a:cubicBezTo>
                    <a:cubicBezTo>
                      <a:pt x="1048" y="4358"/>
                      <a:pt x="1688" y="4602"/>
                      <a:pt x="2328" y="4602"/>
                    </a:cubicBezTo>
                    <a:cubicBezTo>
                      <a:pt x="2968" y="4602"/>
                      <a:pt x="3608" y="4358"/>
                      <a:pt x="4096" y="3870"/>
                    </a:cubicBezTo>
                    <a:cubicBezTo>
                      <a:pt x="5073" y="2893"/>
                      <a:pt x="5073" y="1310"/>
                      <a:pt x="4096" y="333"/>
                    </a:cubicBezTo>
                    <a:cubicBezTo>
                      <a:pt x="3965" y="202"/>
                      <a:pt x="3822" y="95"/>
                      <a:pt x="36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4"/>
              <p:cNvSpPr/>
              <p:nvPr/>
            </p:nvSpPr>
            <p:spPr>
              <a:xfrm rot="1022229" flipH="1">
                <a:off x="7868294" y="3907194"/>
                <a:ext cx="126312" cy="110157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3832" extrusionOk="0">
                    <a:moveTo>
                      <a:pt x="2683" y="0"/>
                    </a:moveTo>
                    <a:cubicBezTo>
                      <a:pt x="2043" y="0"/>
                      <a:pt x="1403" y="242"/>
                      <a:pt x="917" y="728"/>
                    </a:cubicBezTo>
                    <a:cubicBezTo>
                      <a:pt x="179" y="1455"/>
                      <a:pt x="0" y="2526"/>
                      <a:pt x="358" y="3431"/>
                    </a:cubicBezTo>
                    <a:cubicBezTo>
                      <a:pt x="771" y="3698"/>
                      <a:pt x="1242" y="3831"/>
                      <a:pt x="1713" y="3831"/>
                    </a:cubicBezTo>
                    <a:cubicBezTo>
                      <a:pt x="2354" y="3831"/>
                      <a:pt x="2995" y="3585"/>
                      <a:pt x="3489" y="3098"/>
                    </a:cubicBezTo>
                    <a:cubicBezTo>
                      <a:pt x="4215" y="2372"/>
                      <a:pt x="4394" y="1300"/>
                      <a:pt x="4037" y="395"/>
                    </a:cubicBezTo>
                    <a:cubicBezTo>
                      <a:pt x="3627" y="132"/>
                      <a:pt x="3155" y="0"/>
                      <a:pt x="26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4"/>
              <p:cNvSpPr/>
              <p:nvPr/>
            </p:nvSpPr>
            <p:spPr>
              <a:xfrm rot="1022229" flipH="1">
                <a:off x="7967074" y="3685767"/>
                <a:ext cx="284792" cy="93196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3242" extrusionOk="0">
                    <a:moveTo>
                      <a:pt x="8882" y="0"/>
                    </a:moveTo>
                    <a:cubicBezTo>
                      <a:pt x="7500" y="425"/>
                      <a:pt x="6114" y="572"/>
                      <a:pt x="4854" y="572"/>
                    </a:cubicBezTo>
                    <a:cubicBezTo>
                      <a:pt x="3216" y="572"/>
                      <a:pt x="1791" y="323"/>
                      <a:pt x="869" y="108"/>
                    </a:cubicBezTo>
                    <a:cubicBezTo>
                      <a:pt x="738" y="1072"/>
                      <a:pt x="417" y="1834"/>
                      <a:pt x="0" y="2513"/>
                    </a:cubicBezTo>
                    <a:cubicBezTo>
                      <a:pt x="2110" y="3049"/>
                      <a:pt x="3907" y="3241"/>
                      <a:pt x="5400" y="3241"/>
                    </a:cubicBezTo>
                    <a:cubicBezTo>
                      <a:pt x="7489" y="3241"/>
                      <a:pt x="8983" y="2865"/>
                      <a:pt x="9906" y="2525"/>
                    </a:cubicBezTo>
                    <a:cubicBezTo>
                      <a:pt x="9430" y="1786"/>
                      <a:pt x="9061" y="977"/>
                      <a:pt x="88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4"/>
              <p:cNvSpPr/>
              <p:nvPr/>
            </p:nvSpPr>
            <p:spPr>
              <a:xfrm rot="1022229" flipH="1">
                <a:off x="8022836" y="3574959"/>
                <a:ext cx="250555" cy="83710"/>
              </a:xfrm>
              <a:custGeom>
                <a:avLst/>
                <a:gdLst/>
                <a:ahLst/>
                <a:cxnLst/>
                <a:rect l="l" t="t" r="r" b="b"/>
                <a:pathLst>
                  <a:path w="8716" h="291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7" y="691"/>
                      <a:pt x="322" y="1370"/>
                      <a:pt x="393" y="1977"/>
                    </a:cubicBezTo>
                    <a:cubicBezTo>
                      <a:pt x="405" y="2132"/>
                      <a:pt x="429" y="2275"/>
                      <a:pt x="429" y="2429"/>
                    </a:cubicBezTo>
                    <a:cubicBezTo>
                      <a:pt x="1959" y="2783"/>
                      <a:pt x="3339" y="2911"/>
                      <a:pt x="4535" y="2911"/>
                    </a:cubicBezTo>
                    <a:cubicBezTo>
                      <a:pt x="6159" y="2911"/>
                      <a:pt x="7442" y="2674"/>
                      <a:pt x="8299" y="2441"/>
                    </a:cubicBezTo>
                    <a:cubicBezTo>
                      <a:pt x="8335" y="1715"/>
                      <a:pt x="8466" y="917"/>
                      <a:pt x="8716" y="0"/>
                    </a:cubicBezTo>
                    <a:lnTo>
                      <a:pt x="8716" y="0"/>
                    </a:lnTo>
                    <a:cubicBezTo>
                      <a:pt x="7294" y="374"/>
                      <a:pt x="5873" y="506"/>
                      <a:pt x="4570" y="506"/>
                    </a:cubicBezTo>
                    <a:cubicBezTo>
                      <a:pt x="2675" y="506"/>
                      <a:pt x="1030" y="226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4"/>
              <p:cNvSpPr/>
              <p:nvPr/>
            </p:nvSpPr>
            <p:spPr>
              <a:xfrm rot="1022229" flipH="1">
                <a:off x="8069820" y="3807349"/>
                <a:ext cx="238941" cy="144509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5027" extrusionOk="0">
                    <a:moveTo>
                      <a:pt x="2870" y="0"/>
                    </a:moveTo>
                    <a:cubicBezTo>
                      <a:pt x="2477" y="346"/>
                      <a:pt x="584" y="2465"/>
                      <a:pt x="1" y="3739"/>
                    </a:cubicBezTo>
                    <a:cubicBezTo>
                      <a:pt x="184" y="3819"/>
                      <a:pt x="2977" y="5027"/>
                      <a:pt x="5090" y="5027"/>
                    </a:cubicBezTo>
                    <a:cubicBezTo>
                      <a:pt x="6130" y="5027"/>
                      <a:pt x="7005" y="4734"/>
                      <a:pt x="7323" y="3870"/>
                    </a:cubicBezTo>
                    <a:cubicBezTo>
                      <a:pt x="8311" y="1191"/>
                      <a:pt x="3418" y="143"/>
                      <a:pt x="2870" y="0"/>
                    </a:cubicBezTo>
                    <a:close/>
                  </a:path>
                </a:pathLst>
              </a:custGeom>
              <a:solidFill>
                <a:srgbClr val="E0503F">
                  <a:alpha val="40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 rot="1022229" flipH="1">
                <a:off x="8164284" y="3892090"/>
                <a:ext cx="10981" cy="1132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1"/>
                    </a:moveTo>
                    <a:cubicBezTo>
                      <a:pt x="84" y="1"/>
                      <a:pt x="1" y="84"/>
                      <a:pt x="1" y="191"/>
                    </a:cubicBezTo>
                    <a:cubicBezTo>
                      <a:pt x="1" y="298"/>
                      <a:pt x="84" y="394"/>
                      <a:pt x="191" y="394"/>
                    </a:cubicBezTo>
                    <a:cubicBezTo>
                      <a:pt x="298" y="394"/>
                      <a:pt x="382" y="298"/>
                      <a:pt x="382" y="191"/>
                    </a:cubicBezTo>
                    <a:cubicBezTo>
                      <a:pt x="382" y="84"/>
                      <a:pt x="298" y="1"/>
                      <a:pt x="1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 rot="1022229" flipH="1">
                <a:off x="8157482" y="3854904"/>
                <a:ext cx="10952" cy="10981"/>
              </a:xfrm>
              <a:custGeom>
                <a:avLst/>
                <a:gdLst/>
                <a:ahLst/>
                <a:cxnLst/>
                <a:rect l="l" t="t" r="r" b="b"/>
                <a:pathLst>
                  <a:path w="381" h="382" extrusionOk="0">
                    <a:moveTo>
                      <a:pt x="191" y="1"/>
                    </a:moveTo>
                    <a:cubicBezTo>
                      <a:pt x="83" y="1"/>
                      <a:pt x="0" y="84"/>
                      <a:pt x="0" y="191"/>
                    </a:cubicBezTo>
                    <a:cubicBezTo>
                      <a:pt x="0" y="299"/>
                      <a:pt x="83" y="382"/>
                      <a:pt x="191" y="382"/>
                    </a:cubicBezTo>
                    <a:cubicBezTo>
                      <a:pt x="298" y="382"/>
                      <a:pt x="381" y="299"/>
                      <a:pt x="381" y="191"/>
                    </a:cubicBezTo>
                    <a:cubicBezTo>
                      <a:pt x="381" y="84"/>
                      <a:pt x="298" y="1"/>
                      <a:pt x="1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 rot="1022229" flipH="1">
                <a:off x="8123864" y="3858280"/>
                <a:ext cx="11326" cy="1098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82" extrusionOk="0">
                    <a:moveTo>
                      <a:pt x="203" y="0"/>
                    </a:moveTo>
                    <a:cubicBezTo>
                      <a:pt x="96" y="0"/>
                      <a:pt x="1" y="84"/>
                      <a:pt x="1" y="191"/>
                    </a:cubicBezTo>
                    <a:cubicBezTo>
                      <a:pt x="1" y="298"/>
                      <a:pt x="96" y="381"/>
                      <a:pt x="203" y="381"/>
                    </a:cubicBezTo>
                    <a:cubicBezTo>
                      <a:pt x="298" y="381"/>
                      <a:pt x="393" y="298"/>
                      <a:pt x="393" y="191"/>
                    </a:cubicBezTo>
                    <a:cubicBezTo>
                      <a:pt x="393" y="84"/>
                      <a:pt x="298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 rot="1022229" flipH="1">
                <a:off x="8145105" y="3876553"/>
                <a:ext cx="10981" cy="1098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1" y="0"/>
                    </a:moveTo>
                    <a:cubicBezTo>
                      <a:pt x="84" y="0"/>
                      <a:pt x="1" y="84"/>
                      <a:pt x="1" y="191"/>
                    </a:cubicBezTo>
                    <a:cubicBezTo>
                      <a:pt x="1" y="298"/>
                      <a:pt x="84" y="381"/>
                      <a:pt x="191" y="381"/>
                    </a:cubicBezTo>
                    <a:cubicBezTo>
                      <a:pt x="298" y="381"/>
                      <a:pt x="382" y="298"/>
                      <a:pt x="382" y="191"/>
                    </a:cubicBezTo>
                    <a:cubicBezTo>
                      <a:pt x="382" y="84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 rot="1022229" flipH="1">
                <a:off x="8133544" y="3900273"/>
                <a:ext cx="11326" cy="1098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82" extrusionOk="0">
                    <a:moveTo>
                      <a:pt x="191" y="0"/>
                    </a:moveTo>
                    <a:cubicBezTo>
                      <a:pt x="84" y="0"/>
                      <a:pt x="0" y="83"/>
                      <a:pt x="0" y="191"/>
                    </a:cubicBezTo>
                    <a:cubicBezTo>
                      <a:pt x="0" y="298"/>
                      <a:pt x="84" y="381"/>
                      <a:pt x="191" y="381"/>
                    </a:cubicBezTo>
                    <a:cubicBezTo>
                      <a:pt x="298" y="381"/>
                      <a:pt x="393" y="298"/>
                      <a:pt x="393" y="191"/>
                    </a:cubicBezTo>
                    <a:cubicBezTo>
                      <a:pt x="393" y="83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4"/>
              <p:cNvSpPr/>
              <p:nvPr/>
            </p:nvSpPr>
            <p:spPr>
              <a:xfrm rot="1022229" flipH="1">
                <a:off x="8170076" y="3835979"/>
                <a:ext cx="128037" cy="91529"/>
              </a:xfrm>
              <a:custGeom>
                <a:avLst/>
                <a:gdLst/>
                <a:ahLst/>
                <a:cxnLst/>
                <a:rect l="l" t="t" r="r" b="b"/>
                <a:pathLst>
                  <a:path w="4454" h="3184" extrusionOk="0">
                    <a:moveTo>
                      <a:pt x="1929" y="0"/>
                    </a:moveTo>
                    <a:cubicBezTo>
                      <a:pt x="477" y="1214"/>
                      <a:pt x="0" y="2453"/>
                      <a:pt x="0" y="2453"/>
                    </a:cubicBezTo>
                    <a:cubicBezTo>
                      <a:pt x="0" y="2453"/>
                      <a:pt x="1826" y="3183"/>
                      <a:pt x="2594" y="3183"/>
                    </a:cubicBezTo>
                    <a:cubicBezTo>
                      <a:pt x="2658" y="3183"/>
                      <a:pt x="2715" y="3178"/>
                      <a:pt x="2763" y="3167"/>
                    </a:cubicBezTo>
                    <a:cubicBezTo>
                      <a:pt x="3394" y="3012"/>
                      <a:pt x="4453" y="1703"/>
                      <a:pt x="4013" y="1072"/>
                    </a:cubicBezTo>
                    <a:cubicBezTo>
                      <a:pt x="3560" y="452"/>
                      <a:pt x="1929" y="0"/>
                      <a:pt x="1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70545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"/>
          <p:cNvSpPr/>
          <p:nvPr/>
        </p:nvSpPr>
        <p:spPr>
          <a:xfrm rot="990146">
            <a:off x="11502684" y="3368167"/>
            <a:ext cx="653667" cy="1625735"/>
          </a:xfrm>
          <a:custGeom>
            <a:avLst/>
            <a:gdLst/>
            <a:ahLst/>
            <a:cxnLst/>
            <a:rect l="l" t="t" r="r" b="b"/>
            <a:pathLst>
              <a:path w="7442" h="18509" extrusionOk="0">
                <a:moveTo>
                  <a:pt x="1351" y="1"/>
                </a:moveTo>
                <a:cubicBezTo>
                  <a:pt x="1035" y="1"/>
                  <a:pt x="833" y="126"/>
                  <a:pt x="833" y="137"/>
                </a:cubicBezTo>
                <a:cubicBezTo>
                  <a:pt x="762" y="173"/>
                  <a:pt x="738" y="256"/>
                  <a:pt x="786" y="328"/>
                </a:cubicBezTo>
                <a:cubicBezTo>
                  <a:pt x="810" y="375"/>
                  <a:pt x="857" y="399"/>
                  <a:pt x="905" y="399"/>
                </a:cubicBezTo>
                <a:cubicBezTo>
                  <a:pt x="929" y="399"/>
                  <a:pt x="953" y="387"/>
                  <a:pt x="976" y="375"/>
                </a:cubicBezTo>
                <a:cubicBezTo>
                  <a:pt x="976" y="375"/>
                  <a:pt x="1131" y="289"/>
                  <a:pt x="1361" y="289"/>
                </a:cubicBezTo>
                <a:cubicBezTo>
                  <a:pt x="1387" y="289"/>
                  <a:pt x="1413" y="290"/>
                  <a:pt x="1441" y="292"/>
                </a:cubicBezTo>
                <a:cubicBezTo>
                  <a:pt x="1448" y="293"/>
                  <a:pt x="1455" y="293"/>
                  <a:pt x="1462" y="293"/>
                </a:cubicBezTo>
                <a:cubicBezTo>
                  <a:pt x="1534" y="293"/>
                  <a:pt x="1585" y="237"/>
                  <a:pt x="1595" y="161"/>
                </a:cubicBezTo>
                <a:cubicBezTo>
                  <a:pt x="1607" y="90"/>
                  <a:pt x="1548" y="18"/>
                  <a:pt x="1464" y="6"/>
                </a:cubicBezTo>
                <a:cubicBezTo>
                  <a:pt x="1425" y="3"/>
                  <a:pt x="1387" y="1"/>
                  <a:pt x="1351" y="1"/>
                </a:cubicBezTo>
                <a:close/>
                <a:moveTo>
                  <a:pt x="1982" y="184"/>
                </a:moveTo>
                <a:cubicBezTo>
                  <a:pt x="1935" y="184"/>
                  <a:pt x="1892" y="210"/>
                  <a:pt x="1869" y="256"/>
                </a:cubicBezTo>
                <a:cubicBezTo>
                  <a:pt x="1834" y="328"/>
                  <a:pt x="1857" y="411"/>
                  <a:pt x="1917" y="447"/>
                </a:cubicBezTo>
                <a:cubicBezTo>
                  <a:pt x="2060" y="530"/>
                  <a:pt x="2203" y="637"/>
                  <a:pt x="2334" y="780"/>
                </a:cubicBezTo>
                <a:cubicBezTo>
                  <a:pt x="2357" y="804"/>
                  <a:pt x="2405" y="816"/>
                  <a:pt x="2441" y="816"/>
                </a:cubicBezTo>
                <a:cubicBezTo>
                  <a:pt x="2477" y="816"/>
                  <a:pt x="2512" y="804"/>
                  <a:pt x="2536" y="780"/>
                </a:cubicBezTo>
                <a:cubicBezTo>
                  <a:pt x="2596" y="721"/>
                  <a:pt x="2596" y="625"/>
                  <a:pt x="2536" y="578"/>
                </a:cubicBezTo>
                <a:cubicBezTo>
                  <a:pt x="2381" y="423"/>
                  <a:pt x="2226" y="292"/>
                  <a:pt x="2060" y="209"/>
                </a:cubicBezTo>
                <a:cubicBezTo>
                  <a:pt x="2034" y="192"/>
                  <a:pt x="2008" y="184"/>
                  <a:pt x="1982" y="184"/>
                </a:cubicBezTo>
                <a:close/>
                <a:moveTo>
                  <a:pt x="2796" y="969"/>
                </a:moveTo>
                <a:cubicBezTo>
                  <a:pt x="2769" y="969"/>
                  <a:pt x="2741" y="977"/>
                  <a:pt x="2715" y="994"/>
                </a:cubicBezTo>
                <a:cubicBezTo>
                  <a:pt x="2655" y="1042"/>
                  <a:pt x="2643" y="1125"/>
                  <a:pt x="2679" y="1197"/>
                </a:cubicBezTo>
                <a:cubicBezTo>
                  <a:pt x="2786" y="1340"/>
                  <a:pt x="2881" y="1494"/>
                  <a:pt x="2977" y="1661"/>
                </a:cubicBezTo>
                <a:cubicBezTo>
                  <a:pt x="3000" y="1709"/>
                  <a:pt x="3048" y="1733"/>
                  <a:pt x="3108" y="1733"/>
                </a:cubicBezTo>
                <a:cubicBezTo>
                  <a:pt x="3119" y="1733"/>
                  <a:pt x="3155" y="1733"/>
                  <a:pt x="3167" y="1721"/>
                </a:cubicBezTo>
                <a:cubicBezTo>
                  <a:pt x="3239" y="1673"/>
                  <a:pt x="3262" y="1590"/>
                  <a:pt x="3227" y="1518"/>
                </a:cubicBezTo>
                <a:cubicBezTo>
                  <a:pt x="3119" y="1340"/>
                  <a:pt x="3024" y="1173"/>
                  <a:pt x="2917" y="1030"/>
                </a:cubicBezTo>
                <a:cubicBezTo>
                  <a:pt x="2887" y="992"/>
                  <a:pt x="2842" y="969"/>
                  <a:pt x="2796" y="969"/>
                </a:cubicBezTo>
                <a:close/>
                <a:moveTo>
                  <a:pt x="3313" y="1969"/>
                </a:moveTo>
                <a:cubicBezTo>
                  <a:pt x="3304" y="1969"/>
                  <a:pt x="3295" y="1969"/>
                  <a:pt x="3286" y="1971"/>
                </a:cubicBezTo>
                <a:cubicBezTo>
                  <a:pt x="3215" y="1995"/>
                  <a:pt x="3167" y="2078"/>
                  <a:pt x="3191" y="2149"/>
                </a:cubicBezTo>
                <a:cubicBezTo>
                  <a:pt x="3239" y="2316"/>
                  <a:pt x="3262" y="2495"/>
                  <a:pt x="3274" y="2685"/>
                </a:cubicBezTo>
                <a:cubicBezTo>
                  <a:pt x="3286" y="2757"/>
                  <a:pt x="3346" y="2816"/>
                  <a:pt x="3417" y="2816"/>
                </a:cubicBezTo>
                <a:lnTo>
                  <a:pt x="3429" y="2816"/>
                </a:lnTo>
                <a:cubicBezTo>
                  <a:pt x="3500" y="2804"/>
                  <a:pt x="3560" y="2745"/>
                  <a:pt x="3560" y="2661"/>
                </a:cubicBezTo>
                <a:cubicBezTo>
                  <a:pt x="3548" y="2459"/>
                  <a:pt x="3512" y="2256"/>
                  <a:pt x="3465" y="2078"/>
                </a:cubicBezTo>
                <a:cubicBezTo>
                  <a:pt x="3444" y="2005"/>
                  <a:pt x="3377" y="1969"/>
                  <a:pt x="3313" y="1969"/>
                </a:cubicBezTo>
                <a:close/>
                <a:moveTo>
                  <a:pt x="3399" y="3100"/>
                </a:moveTo>
                <a:cubicBezTo>
                  <a:pt x="3334" y="3100"/>
                  <a:pt x="3273" y="3156"/>
                  <a:pt x="3262" y="3221"/>
                </a:cubicBezTo>
                <a:cubicBezTo>
                  <a:pt x="3239" y="3399"/>
                  <a:pt x="3203" y="3578"/>
                  <a:pt x="3155" y="3757"/>
                </a:cubicBezTo>
                <a:cubicBezTo>
                  <a:pt x="3131" y="3840"/>
                  <a:pt x="3167" y="3911"/>
                  <a:pt x="3250" y="3935"/>
                </a:cubicBezTo>
                <a:lnTo>
                  <a:pt x="3286" y="3935"/>
                </a:lnTo>
                <a:cubicBezTo>
                  <a:pt x="3346" y="3935"/>
                  <a:pt x="3405" y="3900"/>
                  <a:pt x="3429" y="3840"/>
                </a:cubicBezTo>
                <a:cubicBezTo>
                  <a:pt x="3477" y="3638"/>
                  <a:pt x="3512" y="3447"/>
                  <a:pt x="3536" y="3257"/>
                </a:cubicBezTo>
                <a:cubicBezTo>
                  <a:pt x="3548" y="3185"/>
                  <a:pt x="3489" y="3114"/>
                  <a:pt x="3417" y="3102"/>
                </a:cubicBezTo>
                <a:cubicBezTo>
                  <a:pt x="3411" y="3101"/>
                  <a:pt x="3405" y="3100"/>
                  <a:pt x="3399" y="3100"/>
                </a:cubicBezTo>
                <a:close/>
                <a:moveTo>
                  <a:pt x="1953" y="4495"/>
                </a:moveTo>
                <a:cubicBezTo>
                  <a:pt x="1762" y="4495"/>
                  <a:pt x="1584" y="4519"/>
                  <a:pt x="1429" y="4566"/>
                </a:cubicBezTo>
                <a:cubicBezTo>
                  <a:pt x="1357" y="4590"/>
                  <a:pt x="1322" y="4673"/>
                  <a:pt x="1334" y="4745"/>
                </a:cubicBezTo>
                <a:cubicBezTo>
                  <a:pt x="1357" y="4804"/>
                  <a:pt x="1417" y="4852"/>
                  <a:pt x="1476" y="4852"/>
                </a:cubicBezTo>
                <a:cubicBezTo>
                  <a:pt x="1488" y="4852"/>
                  <a:pt x="1500" y="4840"/>
                  <a:pt x="1512" y="4840"/>
                </a:cubicBezTo>
                <a:cubicBezTo>
                  <a:pt x="1643" y="4804"/>
                  <a:pt x="1798" y="4781"/>
                  <a:pt x="1953" y="4781"/>
                </a:cubicBezTo>
                <a:lnTo>
                  <a:pt x="2036" y="4781"/>
                </a:lnTo>
                <a:cubicBezTo>
                  <a:pt x="2041" y="4781"/>
                  <a:pt x="2047" y="4782"/>
                  <a:pt x="2052" y="4782"/>
                </a:cubicBezTo>
                <a:cubicBezTo>
                  <a:pt x="2118" y="4782"/>
                  <a:pt x="2179" y="4716"/>
                  <a:pt x="2179" y="4650"/>
                </a:cubicBezTo>
                <a:cubicBezTo>
                  <a:pt x="2179" y="4566"/>
                  <a:pt x="2119" y="4495"/>
                  <a:pt x="2036" y="4495"/>
                </a:cubicBezTo>
                <a:close/>
                <a:moveTo>
                  <a:pt x="3109" y="4190"/>
                </a:moveTo>
                <a:cubicBezTo>
                  <a:pt x="3051" y="4190"/>
                  <a:pt x="2993" y="4224"/>
                  <a:pt x="2965" y="4281"/>
                </a:cubicBezTo>
                <a:cubicBezTo>
                  <a:pt x="2917" y="4400"/>
                  <a:pt x="2858" y="4519"/>
                  <a:pt x="2798" y="4626"/>
                </a:cubicBezTo>
                <a:cubicBezTo>
                  <a:pt x="2750" y="4614"/>
                  <a:pt x="2691" y="4602"/>
                  <a:pt x="2631" y="4578"/>
                </a:cubicBezTo>
                <a:cubicBezTo>
                  <a:pt x="2624" y="4577"/>
                  <a:pt x="2616" y="4576"/>
                  <a:pt x="2609" y="4576"/>
                </a:cubicBezTo>
                <a:cubicBezTo>
                  <a:pt x="2543" y="4576"/>
                  <a:pt x="2475" y="4621"/>
                  <a:pt x="2465" y="4685"/>
                </a:cubicBezTo>
                <a:cubicBezTo>
                  <a:pt x="2441" y="4769"/>
                  <a:pt x="2488" y="4840"/>
                  <a:pt x="2560" y="4864"/>
                </a:cubicBezTo>
                <a:cubicBezTo>
                  <a:pt x="2619" y="4876"/>
                  <a:pt x="2667" y="4888"/>
                  <a:pt x="2715" y="4900"/>
                </a:cubicBezTo>
                <a:cubicBezTo>
                  <a:pt x="2727" y="4923"/>
                  <a:pt x="2750" y="4947"/>
                  <a:pt x="2774" y="4959"/>
                </a:cubicBezTo>
                <a:cubicBezTo>
                  <a:pt x="2798" y="4977"/>
                  <a:pt x="2825" y="4986"/>
                  <a:pt x="2850" y="4986"/>
                </a:cubicBezTo>
                <a:cubicBezTo>
                  <a:pt x="2875" y="4986"/>
                  <a:pt x="2899" y="4977"/>
                  <a:pt x="2917" y="4959"/>
                </a:cubicBezTo>
                <a:cubicBezTo>
                  <a:pt x="2977" y="4983"/>
                  <a:pt x="3024" y="5007"/>
                  <a:pt x="3084" y="5031"/>
                </a:cubicBezTo>
                <a:cubicBezTo>
                  <a:pt x="3096" y="5031"/>
                  <a:pt x="3119" y="5043"/>
                  <a:pt x="3131" y="5043"/>
                </a:cubicBezTo>
                <a:cubicBezTo>
                  <a:pt x="3191" y="5043"/>
                  <a:pt x="3250" y="5007"/>
                  <a:pt x="3262" y="4947"/>
                </a:cubicBezTo>
                <a:cubicBezTo>
                  <a:pt x="3298" y="4876"/>
                  <a:pt x="3262" y="4793"/>
                  <a:pt x="3191" y="4769"/>
                </a:cubicBezTo>
                <a:lnTo>
                  <a:pt x="3072" y="4721"/>
                </a:lnTo>
                <a:cubicBezTo>
                  <a:pt x="3131" y="4614"/>
                  <a:pt x="3179" y="4495"/>
                  <a:pt x="3227" y="4388"/>
                </a:cubicBezTo>
                <a:cubicBezTo>
                  <a:pt x="3262" y="4316"/>
                  <a:pt x="3227" y="4233"/>
                  <a:pt x="3155" y="4197"/>
                </a:cubicBezTo>
                <a:cubicBezTo>
                  <a:pt x="3140" y="4192"/>
                  <a:pt x="3125" y="4190"/>
                  <a:pt x="3109" y="4190"/>
                </a:cubicBezTo>
                <a:close/>
                <a:moveTo>
                  <a:pt x="3647" y="5002"/>
                </a:moveTo>
                <a:cubicBezTo>
                  <a:pt x="3596" y="5002"/>
                  <a:pt x="3549" y="5029"/>
                  <a:pt x="3524" y="5078"/>
                </a:cubicBezTo>
                <a:cubicBezTo>
                  <a:pt x="3489" y="5150"/>
                  <a:pt x="3512" y="5233"/>
                  <a:pt x="3572" y="5269"/>
                </a:cubicBezTo>
                <a:cubicBezTo>
                  <a:pt x="3739" y="5352"/>
                  <a:pt x="3893" y="5459"/>
                  <a:pt x="4036" y="5566"/>
                </a:cubicBezTo>
                <a:cubicBezTo>
                  <a:pt x="4060" y="5590"/>
                  <a:pt x="4096" y="5590"/>
                  <a:pt x="4120" y="5590"/>
                </a:cubicBezTo>
                <a:cubicBezTo>
                  <a:pt x="4167" y="5590"/>
                  <a:pt x="4215" y="5578"/>
                  <a:pt x="4239" y="5531"/>
                </a:cubicBezTo>
                <a:cubicBezTo>
                  <a:pt x="4286" y="5471"/>
                  <a:pt x="4274" y="5388"/>
                  <a:pt x="4203" y="5340"/>
                </a:cubicBezTo>
                <a:cubicBezTo>
                  <a:pt x="4048" y="5221"/>
                  <a:pt x="3881" y="5114"/>
                  <a:pt x="3715" y="5019"/>
                </a:cubicBezTo>
                <a:cubicBezTo>
                  <a:pt x="3693" y="5008"/>
                  <a:pt x="3669" y="5002"/>
                  <a:pt x="3647" y="5002"/>
                </a:cubicBezTo>
                <a:close/>
                <a:moveTo>
                  <a:pt x="1014" y="4874"/>
                </a:moveTo>
                <a:cubicBezTo>
                  <a:pt x="968" y="4874"/>
                  <a:pt x="923" y="4898"/>
                  <a:pt x="893" y="4935"/>
                </a:cubicBezTo>
                <a:cubicBezTo>
                  <a:pt x="810" y="5066"/>
                  <a:pt x="774" y="5209"/>
                  <a:pt x="774" y="5376"/>
                </a:cubicBezTo>
                <a:cubicBezTo>
                  <a:pt x="774" y="5447"/>
                  <a:pt x="786" y="5519"/>
                  <a:pt x="798" y="5590"/>
                </a:cubicBezTo>
                <a:cubicBezTo>
                  <a:pt x="810" y="5662"/>
                  <a:pt x="869" y="5709"/>
                  <a:pt x="941" y="5709"/>
                </a:cubicBezTo>
                <a:lnTo>
                  <a:pt x="964" y="5709"/>
                </a:lnTo>
                <a:cubicBezTo>
                  <a:pt x="1048" y="5685"/>
                  <a:pt x="1095" y="5614"/>
                  <a:pt x="1072" y="5531"/>
                </a:cubicBezTo>
                <a:cubicBezTo>
                  <a:pt x="1060" y="5483"/>
                  <a:pt x="1060" y="5424"/>
                  <a:pt x="1060" y="5376"/>
                </a:cubicBezTo>
                <a:cubicBezTo>
                  <a:pt x="1060" y="5269"/>
                  <a:pt x="1083" y="5174"/>
                  <a:pt x="1131" y="5102"/>
                </a:cubicBezTo>
                <a:cubicBezTo>
                  <a:pt x="1179" y="5031"/>
                  <a:pt x="1155" y="4947"/>
                  <a:pt x="1095" y="4900"/>
                </a:cubicBezTo>
                <a:cubicBezTo>
                  <a:pt x="1069" y="4882"/>
                  <a:pt x="1041" y="4874"/>
                  <a:pt x="1014" y="4874"/>
                </a:cubicBezTo>
                <a:close/>
                <a:moveTo>
                  <a:pt x="2537" y="5180"/>
                </a:moveTo>
                <a:cubicBezTo>
                  <a:pt x="2496" y="5180"/>
                  <a:pt x="2457" y="5198"/>
                  <a:pt x="2429" y="5233"/>
                </a:cubicBezTo>
                <a:cubicBezTo>
                  <a:pt x="2310" y="5388"/>
                  <a:pt x="2191" y="5531"/>
                  <a:pt x="2072" y="5650"/>
                </a:cubicBezTo>
                <a:cubicBezTo>
                  <a:pt x="2012" y="5697"/>
                  <a:pt x="2012" y="5793"/>
                  <a:pt x="2060" y="5852"/>
                </a:cubicBezTo>
                <a:cubicBezTo>
                  <a:pt x="2096" y="5876"/>
                  <a:pt x="2131" y="5888"/>
                  <a:pt x="2167" y="5888"/>
                </a:cubicBezTo>
                <a:cubicBezTo>
                  <a:pt x="2203" y="5888"/>
                  <a:pt x="2238" y="5876"/>
                  <a:pt x="2262" y="5852"/>
                </a:cubicBezTo>
                <a:cubicBezTo>
                  <a:pt x="2405" y="5721"/>
                  <a:pt x="2524" y="5566"/>
                  <a:pt x="2655" y="5400"/>
                </a:cubicBezTo>
                <a:cubicBezTo>
                  <a:pt x="2703" y="5340"/>
                  <a:pt x="2691" y="5245"/>
                  <a:pt x="2619" y="5209"/>
                </a:cubicBezTo>
                <a:cubicBezTo>
                  <a:pt x="2595" y="5189"/>
                  <a:pt x="2566" y="5180"/>
                  <a:pt x="2537" y="5180"/>
                </a:cubicBezTo>
                <a:close/>
                <a:moveTo>
                  <a:pt x="1179" y="5927"/>
                </a:moveTo>
                <a:cubicBezTo>
                  <a:pt x="1143" y="5927"/>
                  <a:pt x="1107" y="5941"/>
                  <a:pt x="1083" y="5971"/>
                </a:cubicBezTo>
                <a:cubicBezTo>
                  <a:pt x="1024" y="6031"/>
                  <a:pt x="1024" y="6126"/>
                  <a:pt x="1083" y="6174"/>
                </a:cubicBezTo>
                <a:cubicBezTo>
                  <a:pt x="1179" y="6257"/>
                  <a:pt x="1298" y="6305"/>
                  <a:pt x="1417" y="6305"/>
                </a:cubicBezTo>
                <a:cubicBezTo>
                  <a:pt x="1536" y="6305"/>
                  <a:pt x="1655" y="6269"/>
                  <a:pt x="1774" y="6209"/>
                </a:cubicBezTo>
                <a:cubicBezTo>
                  <a:pt x="1845" y="6186"/>
                  <a:pt x="1869" y="6090"/>
                  <a:pt x="1845" y="6019"/>
                </a:cubicBezTo>
                <a:cubicBezTo>
                  <a:pt x="1821" y="5970"/>
                  <a:pt x="1768" y="5943"/>
                  <a:pt x="1718" y="5943"/>
                </a:cubicBezTo>
                <a:cubicBezTo>
                  <a:pt x="1695" y="5943"/>
                  <a:pt x="1673" y="5948"/>
                  <a:pt x="1655" y="5959"/>
                </a:cubicBezTo>
                <a:cubicBezTo>
                  <a:pt x="1568" y="6003"/>
                  <a:pt x="1491" y="6023"/>
                  <a:pt x="1426" y="6023"/>
                </a:cubicBezTo>
                <a:cubicBezTo>
                  <a:pt x="1365" y="6023"/>
                  <a:pt x="1314" y="6006"/>
                  <a:pt x="1274" y="5971"/>
                </a:cubicBezTo>
                <a:cubicBezTo>
                  <a:pt x="1250" y="5941"/>
                  <a:pt x="1214" y="5927"/>
                  <a:pt x="1179" y="5927"/>
                </a:cubicBezTo>
                <a:close/>
                <a:moveTo>
                  <a:pt x="4573" y="5670"/>
                </a:moveTo>
                <a:cubicBezTo>
                  <a:pt x="4532" y="5670"/>
                  <a:pt x="4491" y="5688"/>
                  <a:pt x="4465" y="5721"/>
                </a:cubicBezTo>
                <a:cubicBezTo>
                  <a:pt x="4405" y="5781"/>
                  <a:pt x="4417" y="5864"/>
                  <a:pt x="4477" y="5924"/>
                </a:cubicBezTo>
                <a:cubicBezTo>
                  <a:pt x="4608" y="6043"/>
                  <a:pt x="4739" y="6174"/>
                  <a:pt x="4870" y="6305"/>
                </a:cubicBezTo>
                <a:cubicBezTo>
                  <a:pt x="4893" y="6340"/>
                  <a:pt x="4929" y="6352"/>
                  <a:pt x="4965" y="6352"/>
                </a:cubicBezTo>
                <a:cubicBezTo>
                  <a:pt x="5001" y="6352"/>
                  <a:pt x="5036" y="6340"/>
                  <a:pt x="5060" y="6317"/>
                </a:cubicBezTo>
                <a:cubicBezTo>
                  <a:pt x="5120" y="6269"/>
                  <a:pt x="5132" y="6174"/>
                  <a:pt x="5072" y="6114"/>
                </a:cubicBezTo>
                <a:cubicBezTo>
                  <a:pt x="4941" y="5971"/>
                  <a:pt x="4798" y="5840"/>
                  <a:pt x="4667" y="5709"/>
                </a:cubicBezTo>
                <a:cubicBezTo>
                  <a:pt x="4640" y="5682"/>
                  <a:pt x="4606" y="5670"/>
                  <a:pt x="4573" y="5670"/>
                </a:cubicBezTo>
                <a:close/>
                <a:moveTo>
                  <a:pt x="5330" y="6502"/>
                </a:moveTo>
                <a:cubicBezTo>
                  <a:pt x="5302" y="6502"/>
                  <a:pt x="5274" y="6512"/>
                  <a:pt x="5251" y="6531"/>
                </a:cubicBezTo>
                <a:cubicBezTo>
                  <a:pt x="5179" y="6578"/>
                  <a:pt x="5167" y="6674"/>
                  <a:pt x="5215" y="6733"/>
                </a:cubicBezTo>
                <a:cubicBezTo>
                  <a:pt x="5334" y="6876"/>
                  <a:pt x="5441" y="7031"/>
                  <a:pt x="5536" y="7186"/>
                </a:cubicBezTo>
                <a:cubicBezTo>
                  <a:pt x="5560" y="7233"/>
                  <a:pt x="5608" y="7257"/>
                  <a:pt x="5655" y="7257"/>
                </a:cubicBezTo>
                <a:cubicBezTo>
                  <a:pt x="5679" y="7257"/>
                  <a:pt x="5703" y="7245"/>
                  <a:pt x="5739" y="7233"/>
                </a:cubicBezTo>
                <a:cubicBezTo>
                  <a:pt x="5798" y="7186"/>
                  <a:pt x="5822" y="7102"/>
                  <a:pt x="5775" y="7043"/>
                </a:cubicBezTo>
                <a:cubicBezTo>
                  <a:pt x="5667" y="6876"/>
                  <a:pt x="5560" y="6709"/>
                  <a:pt x="5441" y="6567"/>
                </a:cubicBezTo>
                <a:cubicBezTo>
                  <a:pt x="5413" y="6524"/>
                  <a:pt x="5371" y="6502"/>
                  <a:pt x="5330" y="6502"/>
                </a:cubicBezTo>
                <a:close/>
                <a:moveTo>
                  <a:pt x="5945" y="7461"/>
                </a:moveTo>
                <a:cubicBezTo>
                  <a:pt x="5923" y="7461"/>
                  <a:pt x="5901" y="7468"/>
                  <a:pt x="5882" y="7483"/>
                </a:cubicBezTo>
                <a:cubicBezTo>
                  <a:pt x="5810" y="7519"/>
                  <a:pt x="5786" y="7602"/>
                  <a:pt x="5822" y="7674"/>
                </a:cubicBezTo>
                <a:lnTo>
                  <a:pt x="5894" y="7805"/>
                </a:lnTo>
                <a:cubicBezTo>
                  <a:pt x="5953" y="7924"/>
                  <a:pt x="6001" y="8043"/>
                  <a:pt x="6048" y="8174"/>
                </a:cubicBezTo>
                <a:cubicBezTo>
                  <a:pt x="6072" y="8222"/>
                  <a:pt x="6120" y="8257"/>
                  <a:pt x="6179" y="8257"/>
                </a:cubicBezTo>
                <a:cubicBezTo>
                  <a:pt x="6203" y="8257"/>
                  <a:pt x="6215" y="8257"/>
                  <a:pt x="6227" y="8245"/>
                </a:cubicBezTo>
                <a:cubicBezTo>
                  <a:pt x="6298" y="8222"/>
                  <a:pt x="6334" y="8138"/>
                  <a:pt x="6310" y="8067"/>
                </a:cubicBezTo>
                <a:cubicBezTo>
                  <a:pt x="6263" y="7936"/>
                  <a:pt x="6203" y="7805"/>
                  <a:pt x="6144" y="7674"/>
                </a:cubicBezTo>
                <a:lnTo>
                  <a:pt x="6072" y="7531"/>
                </a:lnTo>
                <a:cubicBezTo>
                  <a:pt x="6040" y="7491"/>
                  <a:pt x="5991" y="7461"/>
                  <a:pt x="5945" y="7461"/>
                </a:cubicBezTo>
                <a:close/>
                <a:moveTo>
                  <a:pt x="6329" y="8518"/>
                </a:moveTo>
                <a:cubicBezTo>
                  <a:pt x="6323" y="8518"/>
                  <a:pt x="6316" y="8518"/>
                  <a:pt x="6310" y="8519"/>
                </a:cubicBezTo>
                <a:cubicBezTo>
                  <a:pt x="6227" y="8543"/>
                  <a:pt x="6179" y="8614"/>
                  <a:pt x="6191" y="8686"/>
                </a:cubicBezTo>
                <a:cubicBezTo>
                  <a:pt x="6215" y="8829"/>
                  <a:pt x="6227" y="8984"/>
                  <a:pt x="6227" y="9114"/>
                </a:cubicBezTo>
                <a:cubicBezTo>
                  <a:pt x="6227" y="9150"/>
                  <a:pt x="6227" y="9186"/>
                  <a:pt x="6227" y="9222"/>
                </a:cubicBezTo>
                <a:cubicBezTo>
                  <a:pt x="6227" y="9305"/>
                  <a:pt x="6287" y="9365"/>
                  <a:pt x="6358" y="9376"/>
                </a:cubicBezTo>
                <a:lnTo>
                  <a:pt x="6370" y="9376"/>
                </a:lnTo>
                <a:cubicBezTo>
                  <a:pt x="6441" y="9376"/>
                  <a:pt x="6513" y="9317"/>
                  <a:pt x="6513" y="9234"/>
                </a:cubicBezTo>
                <a:cubicBezTo>
                  <a:pt x="6513" y="9198"/>
                  <a:pt x="6513" y="9150"/>
                  <a:pt x="6513" y="9114"/>
                </a:cubicBezTo>
                <a:cubicBezTo>
                  <a:pt x="6513" y="8960"/>
                  <a:pt x="6501" y="8793"/>
                  <a:pt x="6477" y="8638"/>
                </a:cubicBezTo>
                <a:cubicBezTo>
                  <a:pt x="6455" y="8573"/>
                  <a:pt x="6394" y="8518"/>
                  <a:pt x="6329" y="8518"/>
                </a:cubicBezTo>
                <a:close/>
                <a:moveTo>
                  <a:pt x="6273" y="9644"/>
                </a:moveTo>
                <a:cubicBezTo>
                  <a:pt x="6215" y="9644"/>
                  <a:pt x="6163" y="9687"/>
                  <a:pt x="6144" y="9746"/>
                </a:cubicBezTo>
                <a:cubicBezTo>
                  <a:pt x="6096" y="9912"/>
                  <a:pt x="6025" y="10079"/>
                  <a:pt x="5929" y="10246"/>
                </a:cubicBezTo>
                <a:cubicBezTo>
                  <a:pt x="5894" y="10317"/>
                  <a:pt x="5917" y="10400"/>
                  <a:pt x="5989" y="10436"/>
                </a:cubicBezTo>
                <a:cubicBezTo>
                  <a:pt x="6013" y="10448"/>
                  <a:pt x="6036" y="10448"/>
                  <a:pt x="6060" y="10448"/>
                </a:cubicBezTo>
                <a:cubicBezTo>
                  <a:pt x="6108" y="10448"/>
                  <a:pt x="6156" y="10424"/>
                  <a:pt x="6179" y="10377"/>
                </a:cubicBezTo>
                <a:cubicBezTo>
                  <a:pt x="6287" y="10198"/>
                  <a:pt x="6358" y="10019"/>
                  <a:pt x="6417" y="9829"/>
                </a:cubicBezTo>
                <a:cubicBezTo>
                  <a:pt x="6429" y="9757"/>
                  <a:pt x="6394" y="9674"/>
                  <a:pt x="6310" y="9650"/>
                </a:cubicBezTo>
                <a:cubicBezTo>
                  <a:pt x="6298" y="9646"/>
                  <a:pt x="6285" y="9644"/>
                  <a:pt x="6273" y="9644"/>
                </a:cubicBezTo>
                <a:close/>
                <a:moveTo>
                  <a:pt x="3679" y="10955"/>
                </a:moveTo>
                <a:cubicBezTo>
                  <a:pt x="3627" y="10955"/>
                  <a:pt x="3575" y="10957"/>
                  <a:pt x="3524" y="10960"/>
                </a:cubicBezTo>
                <a:cubicBezTo>
                  <a:pt x="3441" y="10960"/>
                  <a:pt x="3381" y="11031"/>
                  <a:pt x="3381" y="11115"/>
                </a:cubicBezTo>
                <a:cubicBezTo>
                  <a:pt x="3393" y="11186"/>
                  <a:pt x="3453" y="11246"/>
                  <a:pt x="3536" y="11246"/>
                </a:cubicBezTo>
                <a:cubicBezTo>
                  <a:pt x="3715" y="11246"/>
                  <a:pt x="3893" y="11246"/>
                  <a:pt x="4084" y="11269"/>
                </a:cubicBezTo>
                <a:lnTo>
                  <a:pt x="4096" y="11269"/>
                </a:lnTo>
                <a:cubicBezTo>
                  <a:pt x="4167" y="11269"/>
                  <a:pt x="4227" y="11210"/>
                  <a:pt x="4239" y="11139"/>
                </a:cubicBezTo>
                <a:cubicBezTo>
                  <a:pt x="4251" y="11055"/>
                  <a:pt x="4191" y="10984"/>
                  <a:pt x="4108" y="10984"/>
                </a:cubicBezTo>
                <a:cubicBezTo>
                  <a:pt x="3968" y="10966"/>
                  <a:pt x="3822" y="10955"/>
                  <a:pt x="3679" y="10955"/>
                </a:cubicBezTo>
                <a:close/>
                <a:moveTo>
                  <a:pt x="2963" y="11030"/>
                </a:moveTo>
                <a:cubicBezTo>
                  <a:pt x="2956" y="11030"/>
                  <a:pt x="2948" y="11030"/>
                  <a:pt x="2941" y="11031"/>
                </a:cubicBezTo>
                <a:cubicBezTo>
                  <a:pt x="2727" y="11079"/>
                  <a:pt x="2536" y="11139"/>
                  <a:pt x="2369" y="11210"/>
                </a:cubicBezTo>
                <a:cubicBezTo>
                  <a:pt x="2298" y="11246"/>
                  <a:pt x="2262" y="11329"/>
                  <a:pt x="2298" y="11400"/>
                </a:cubicBezTo>
                <a:cubicBezTo>
                  <a:pt x="2322" y="11460"/>
                  <a:pt x="2369" y="11484"/>
                  <a:pt x="2429" y="11484"/>
                </a:cubicBezTo>
                <a:cubicBezTo>
                  <a:pt x="2441" y="11484"/>
                  <a:pt x="2465" y="11484"/>
                  <a:pt x="2488" y="11472"/>
                </a:cubicBezTo>
                <a:cubicBezTo>
                  <a:pt x="2631" y="11400"/>
                  <a:pt x="2810" y="11353"/>
                  <a:pt x="2988" y="11305"/>
                </a:cubicBezTo>
                <a:cubicBezTo>
                  <a:pt x="3072" y="11293"/>
                  <a:pt x="3119" y="11222"/>
                  <a:pt x="3108" y="11139"/>
                </a:cubicBezTo>
                <a:cubicBezTo>
                  <a:pt x="3086" y="11074"/>
                  <a:pt x="3027" y="11030"/>
                  <a:pt x="2963" y="11030"/>
                </a:cubicBezTo>
                <a:close/>
                <a:moveTo>
                  <a:pt x="5739" y="10635"/>
                </a:moveTo>
                <a:cubicBezTo>
                  <a:pt x="5698" y="10635"/>
                  <a:pt x="5658" y="10653"/>
                  <a:pt x="5632" y="10686"/>
                </a:cubicBezTo>
                <a:cubicBezTo>
                  <a:pt x="5525" y="10829"/>
                  <a:pt x="5394" y="10960"/>
                  <a:pt x="5251" y="11079"/>
                </a:cubicBezTo>
                <a:cubicBezTo>
                  <a:pt x="5203" y="11127"/>
                  <a:pt x="5191" y="11198"/>
                  <a:pt x="5215" y="11246"/>
                </a:cubicBezTo>
                <a:cubicBezTo>
                  <a:pt x="5048" y="11186"/>
                  <a:pt x="4870" y="11127"/>
                  <a:pt x="4691" y="11079"/>
                </a:cubicBezTo>
                <a:cubicBezTo>
                  <a:pt x="4682" y="11078"/>
                  <a:pt x="4674" y="11077"/>
                  <a:pt x="4666" y="11077"/>
                </a:cubicBezTo>
                <a:cubicBezTo>
                  <a:pt x="4593" y="11077"/>
                  <a:pt x="4534" y="11122"/>
                  <a:pt x="4512" y="11186"/>
                </a:cubicBezTo>
                <a:cubicBezTo>
                  <a:pt x="4501" y="11258"/>
                  <a:pt x="4548" y="11341"/>
                  <a:pt x="4620" y="11353"/>
                </a:cubicBezTo>
                <a:cubicBezTo>
                  <a:pt x="4691" y="11377"/>
                  <a:pt x="4763" y="11389"/>
                  <a:pt x="4834" y="11412"/>
                </a:cubicBezTo>
                <a:cubicBezTo>
                  <a:pt x="4834" y="11412"/>
                  <a:pt x="4822" y="11424"/>
                  <a:pt x="4822" y="11424"/>
                </a:cubicBezTo>
                <a:cubicBezTo>
                  <a:pt x="4667" y="11520"/>
                  <a:pt x="4512" y="11615"/>
                  <a:pt x="4346" y="11710"/>
                </a:cubicBezTo>
                <a:cubicBezTo>
                  <a:pt x="4274" y="11746"/>
                  <a:pt x="4251" y="11829"/>
                  <a:pt x="4298" y="11901"/>
                </a:cubicBezTo>
                <a:cubicBezTo>
                  <a:pt x="4322" y="11948"/>
                  <a:pt x="4370" y="11972"/>
                  <a:pt x="4417" y="11972"/>
                </a:cubicBezTo>
                <a:cubicBezTo>
                  <a:pt x="4441" y="11972"/>
                  <a:pt x="4465" y="11972"/>
                  <a:pt x="4477" y="11960"/>
                </a:cubicBezTo>
                <a:cubicBezTo>
                  <a:pt x="4655" y="11865"/>
                  <a:pt x="4822" y="11770"/>
                  <a:pt x="4977" y="11650"/>
                </a:cubicBezTo>
                <a:cubicBezTo>
                  <a:pt x="5036" y="11615"/>
                  <a:pt x="5060" y="11543"/>
                  <a:pt x="5024" y="11484"/>
                </a:cubicBezTo>
                <a:lnTo>
                  <a:pt x="5024" y="11484"/>
                </a:lnTo>
                <a:cubicBezTo>
                  <a:pt x="5060" y="11496"/>
                  <a:pt x="5108" y="11508"/>
                  <a:pt x="5144" y="11520"/>
                </a:cubicBezTo>
                <a:cubicBezTo>
                  <a:pt x="5163" y="11529"/>
                  <a:pt x="5183" y="11534"/>
                  <a:pt x="5202" y="11534"/>
                </a:cubicBezTo>
                <a:cubicBezTo>
                  <a:pt x="5255" y="11534"/>
                  <a:pt x="5305" y="11500"/>
                  <a:pt x="5322" y="11448"/>
                </a:cubicBezTo>
                <a:cubicBezTo>
                  <a:pt x="5346" y="11400"/>
                  <a:pt x="5334" y="11365"/>
                  <a:pt x="5322" y="11329"/>
                </a:cubicBezTo>
                <a:lnTo>
                  <a:pt x="5322" y="11329"/>
                </a:lnTo>
                <a:cubicBezTo>
                  <a:pt x="5331" y="11332"/>
                  <a:pt x="5341" y="11333"/>
                  <a:pt x="5351" y="11333"/>
                </a:cubicBezTo>
                <a:cubicBezTo>
                  <a:pt x="5381" y="11333"/>
                  <a:pt x="5414" y="11320"/>
                  <a:pt x="5441" y="11293"/>
                </a:cubicBezTo>
                <a:cubicBezTo>
                  <a:pt x="5596" y="11162"/>
                  <a:pt x="5727" y="11019"/>
                  <a:pt x="5846" y="10865"/>
                </a:cubicBezTo>
                <a:cubicBezTo>
                  <a:pt x="5906" y="10817"/>
                  <a:pt x="5894" y="10722"/>
                  <a:pt x="5834" y="10674"/>
                </a:cubicBezTo>
                <a:cubicBezTo>
                  <a:pt x="5807" y="10647"/>
                  <a:pt x="5773" y="10635"/>
                  <a:pt x="5739" y="10635"/>
                </a:cubicBezTo>
                <a:close/>
                <a:moveTo>
                  <a:pt x="5697" y="11495"/>
                </a:moveTo>
                <a:cubicBezTo>
                  <a:pt x="5650" y="11495"/>
                  <a:pt x="5607" y="11521"/>
                  <a:pt x="5584" y="11567"/>
                </a:cubicBezTo>
                <a:cubicBezTo>
                  <a:pt x="5536" y="11639"/>
                  <a:pt x="5560" y="11722"/>
                  <a:pt x="5632" y="11758"/>
                </a:cubicBezTo>
                <a:cubicBezTo>
                  <a:pt x="5786" y="11853"/>
                  <a:pt x="5941" y="11960"/>
                  <a:pt x="6072" y="12079"/>
                </a:cubicBezTo>
                <a:cubicBezTo>
                  <a:pt x="6096" y="12103"/>
                  <a:pt x="6132" y="12115"/>
                  <a:pt x="6167" y="12115"/>
                </a:cubicBezTo>
                <a:cubicBezTo>
                  <a:pt x="6203" y="12115"/>
                  <a:pt x="6251" y="12091"/>
                  <a:pt x="6275" y="12055"/>
                </a:cubicBezTo>
                <a:cubicBezTo>
                  <a:pt x="6322" y="11996"/>
                  <a:pt x="6322" y="11912"/>
                  <a:pt x="6263" y="11853"/>
                </a:cubicBezTo>
                <a:cubicBezTo>
                  <a:pt x="6108" y="11734"/>
                  <a:pt x="5953" y="11615"/>
                  <a:pt x="5775" y="11520"/>
                </a:cubicBezTo>
                <a:cubicBezTo>
                  <a:pt x="5749" y="11503"/>
                  <a:pt x="5722" y="11495"/>
                  <a:pt x="5697" y="11495"/>
                </a:cubicBezTo>
                <a:close/>
                <a:moveTo>
                  <a:pt x="1960" y="11521"/>
                </a:moveTo>
                <a:cubicBezTo>
                  <a:pt x="1921" y="11521"/>
                  <a:pt x="1883" y="11536"/>
                  <a:pt x="1857" y="11567"/>
                </a:cubicBezTo>
                <a:cubicBezTo>
                  <a:pt x="1774" y="11662"/>
                  <a:pt x="1703" y="11758"/>
                  <a:pt x="1667" y="11865"/>
                </a:cubicBezTo>
                <a:cubicBezTo>
                  <a:pt x="1631" y="11948"/>
                  <a:pt x="1619" y="12020"/>
                  <a:pt x="1619" y="12091"/>
                </a:cubicBezTo>
                <a:cubicBezTo>
                  <a:pt x="1619" y="12139"/>
                  <a:pt x="1619" y="12186"/>
                  <a:pt x="1631" y="12222"/>
                </a:cubicBezTo>
                <a:cubicBezTo>
                  <a:pt x="1655" y="12282"/>
                  <a:pt x="1715" y="12317"/>
                  <a:pt x="1774" y="12317"/>
                </a:cubicBezTo>
                <a:cubicBezTo>
                  <a:pt x="1786" y="12317"/>
                  <a:pt x="1798" y="12317"/>
                  <a:pt x="1822" y="12305"/>
                </a:cubicBezTo>
                <a:cubicBezTo>
                  <a:pt x="1893" y="12282"/>
                  <a:pt x="1929" y="12210"/>
                  <a:pt x="1905" y="12127"/>
                </a:cubicBezTo>
                <a:cubicBezTo>
                  <a:pt x="1905" y="12115"/>
                  <a:pt x="1905" y="12103"/>
                  <a:pt x="1905" y="12091"/>
                </a:cubicBezTo>
                <a:cubicBezTo>
                  <a:pt x="1905" y="12055"/>
                  <a:pt x="1905" y="12020"/>
                  <a:pt x="1929" y="11972"/>
                </a:cubicBezTo>
                <a:cubicBezTo>
                  <a:pt x="1953" y="11901"/>
                  <a:pt x="2000" y="11829"/>
                  <a:pt x="2072" y="11758"/>
                </a:cubicBezTo>
                <a:cubicBezTo>
                  <a:pt x="2119" y="11698"/>
                  <a:pt x="2119" y="11615"/>
                  <a:pt x="2060" y="11555"/>
                </a:cubicBezTo>
                <a:cubicBezTo>
                  <a:pt x="2032" y="11533"/>
                  <a:pt x="1996" y="11521"/>
                  <a:pt x="1960" y="11521"/>
                </a:cubicBezTo>
                <a:close/>
                <a:moveTo>
                  <a:pt x="3905" y="11934"/>
                </a:moveTo>
                <a:cubicBezTo>
                  <a:pt x="3885" y="11934"/>
                  <a:pt x="3865" y="11939"/>
                  <a:pt x="3846" y="11948"/>
                </a:cubicBezTo>
                <a:cubicBezTo>
                  <a:pt x="3679" y="12020"/>
                  <a:pt x="3500" y="12079"/>
                  <a:pt x="3322" y="12139"/>
                </a:cubicBezTo>
                <a:cubicBezTo>
                  <a:pt x="3250" y="12151"/>
                  <a:pt x="3215" y="12234"/>
                  <a:pt x="3227" y="12305"/>
                </a:cubicBezTo>
                <a:cubicBezTo>
                  <a:pt x="3250" y="12377"/>
                  <a:pt x="3310" y="12412"/>
                  <a:pt x="3369" y="12412"/>
                </a:cubicBezTo>
                <a:cubicBezTo>
                  <a:pt x="3381" y="12412"/>
                  <a:pt x="3393" y="12412"/>
                  <a:pt x="3405" y="12401"/>
                </a:cubicBezTo>
                <a:cubicBezTo>
                  <a:pt x="3596" y="12353"/>
                  <a:pt x="3774" y="12282"/>
                  <a:pt x="3953" y="12210"/>
                </a:cubicBezTo>
                <a:cubicBezTo>
                  <a:pt x="4024" y="12186"/>
                  <a:pt x="4060" y="12103"/>
                  <a:pt x="4036" y="12020"/>
                </a:cubicBezTo>
                <a:cubicBezTo>
                  <a:pt x="4010" y="11967"/>
                  <a:pt x="3958" y="11934"/>
                  <a:pt x="3905" y="11934"/>
                </a:cubicBezTo>
                <a:close/>
                <a:moveTo>
                  <a:pt x="2811" y="12256"/>
                </a:moveTo>
                <a:cubicBezTo>
                  <a:pt x="2803" y="12256"/>
                  <a:pt x="2795" y="12256"/>
                  <a:pt x="2786" y="12258"/>
                </a:cubicBezTo>
                <a:cubicBezTo>
                  <a:pt x="2638" y="12275"/>
                  <a:pt x="2502" y="12286"/>
                  <a:pt x="2385" y="12286"/>
                </a:cubicBezTo>
                <a:cubicBezTo>
                  <a:pt x="2341" y="12286"/>
                  <a:pt x="2300" y="12285"/>
                  <a:pt x="2262" y="12282"/>
                </a:cubicBezTo>
                <a:cubicBezTo>
                  <a:pt x="2179" y="12282"/>
                  <a:pt x="2107" y="12341"/>
                  <a:pt x="2107" y="12412"/>
                </a:cubicBezTo>
                <a:cubicBezTo>
                  <a:pt x="2096" y="12496"/>
                  <a:pt x="2155" y="12555"/>
                  <a:pt x="2238" y="12567"/>
                </a:cubicBezTo>
                <a:lnTo>
                  <a:pt x="2393" y="12567"/>
                </a:lnTo>
                <a:cubicBezTo>
                  <a:pt x="2524" y="12567"/>
                  <a:pt x="2679" y="12567"/>
                  <a:pt x="2834" y="12532"/>
                </a:cubicBezTo>
                <a:cubicBezTo>
                  <a:pt x="2917" y="12520"/>
                  <a:pt x="2965" y="12448"/>
                  <a:pt x="2953" y="12377"/>
                </a:cubicBezTo>
                <a:cubicBezTo>
                  <a:pt x="2942" y="12302"/>
                  <a:pt x="2883" y="12256"/>
                  <a:pt x="2811" y="12256"/>
                </a:cubicBezTo>
                <a:close/>
                <a:moveTo>
                  <a:pt x="6561" y="12228"/>
                </a:moveTo>
                <a:cubicBezTo>
                  <a:pt x="6531" y="12228"/>
                  <a:pt x="6502" y="12238"/>
                  <a:pt x="6477" y="12258"/>
                </a:cubicBezTo>
                <a:cubicBezTo>
                  <a:pt x="6417" y="12305"/>
                  <a:pt x="6406" y="12401"/>
                  <a:pt x="6453" y="12460"/>
                </a:cubicBezTo>
                <a:cubicBezTo>
                  <a:pt x="6572" y="12603"/>
                  <a:pt x="6668" y="12746"/>
                  <a:pt x="6751" y="12913"/>
                </a:cubicBezTo>
                <a:cubicBezTo>
                  <a:pt x="6787" y="12960"/>
                  <a:pt x="6834" y="12984"/>
                  <a:pt x="6882" y="12984"/>
                </a:cubicBezTo>
                <a:cubicBezTo>
                  <a:pt x="6906" y="12984"/>
                  <a:pt x="6929" y="12972"/>
                  <a:pt x="6953" y="12972"/>
                </a:cubicBezTo>
                <a:cubicBezTo>
                  <a:pt x="7025" y="12924"/>
                  <a:pt x="7049" y="12841"/>
                  <a:pt x="7013" y="12770"/>
                </a:cubicBezTo>
                <a:cubicBezTo>
                  <a:pt x="6918" y="12603"/>
                  <a:pt x="6798" y="12436"/>
                  <a:pt x="6679" y="12282"/>
                </a:cubicBezTo>
                <a:cubicBezTo>
                  <a:pt x="6645" y="12247"/>
                  <a:pt x="6602" y="12228"/>
                  <a:pt x="6561" y="12228"/>
                </a:cubicBezTo>
                <a:close/>
                <a:moveTo>
                  <a:pt x="7103" y="13216"/>
                </a:moveTo>
                <a:cubicBezTo>
                  <a:pt x="7090" y="13216"/>
                  <a:pt x="7075" y="13218"/>
                  <a:pt x="7060" y="13222"/>
                </a:cubicBezTo>
                <a:cubicBezTo>
                  <a:pt x="6989" y="13246"/>
                  <a:pt x="6953" y="13329"/>
                  <a:pt x="6977" y="13401"/>
                </a:cubicBezTo>
                <a:cubicBezTo>
                  <a:pt x="7025" y="13567"/>
                  <a:pt x="7072" y="13746"/>
                  <a:pt x="7108" y="13936"/>
                </a:cubicBezTo>
                <a:cubicBezTo>
                  <a:pt x="7120" y="14008"/>
                  <a:pt x="7179" y="14056"/>
                  <a:pt x="7239" y="14056"/>
                </a:cubicBezTo>
                <a:lnTo>
                  <a:pt x="7263" y="14056"/>
                </a:lnTo>
                <a:cubicBezTo>
                  <a:pt x="7346" y="14044"/>
                  <a:pt x="7394" y="13960"/>
                  <a:pt x="7382" y="13889"/>
                </a:cubicBezTo>
                <a:cubicBezTo>
                  <a:pt x="7358" y="13686"/>
                  <a:pt x="7310" y="13496"/>
                  <a:pt x="7239" y="13317"/>
                </a:cubicBezTo>
                <a:cubicBezTo>
                  <a:pt x="7219" y="13259"/>
                  <a:pt x="7168" y="13216"/>
                  <a:pt x="7103" y="13216"/>
                </a:cubicBezTo>
                <a:close/>
                <a:moveTo>
                  <a:pt x="7299" y="14341"/>
                </a:moveTo>
                <a:cubicBezTo>
                  <a:pt x="7215" y="14341"/>
                  <a:pt x="7156" y="14401"/>
                  <a:pt x="7156" y="14484"/>
                </a:cubicBezTo>
                <a:cubicBezTo>
                  <a:pt x="7156" y="14520"/>
                  <a:pt x="7156" y="14568"/>
                  <a:pt x="7156" y="14615"/>
                </a:cubicBezTo>
                <a:cubicBezTo>
                  <a:pt x="7156" y="14710"/>
                  <a:pt x="7156" y="14818"/>
                  <a:pt x="7144" y="14925"/>
                </a:cubicBezTo>
                <a:lnTo>
                  <a:pt x="7144" y="15032"/>
                </a:lnTo>
                <a:cubicBezTo>
                  <a:pt x="7132" y="15115"/>
                  <a:pt x="7191" y="15175"/>
                  <a:pt x="7275" y="15187"/>
                </a:cubicBezTo>
                <a:lnTo>
                  <a:pt x="7287" y="15187"/>
                </a:lnTo>
                <a:cubicBezTo>
                  <a:pt x="7358" y="15187"/>
                  <a:pt x="7418" y="15127"/>
                  <a:pt x="7418" y="15056"/>
                </a:cubicBezTo>
                <a:lnTo>
                  <a:pt x="7430" y="14949"/>
                </a:lnTo>
                <a:cubicBezTo>
                  <a:pt x="7441" y="14829"/>
                  <a:pt x="7441" y="14722"/>
                  <a:pt x="7441" y="14615"/>
                </a:cubicBezTo>
                <a:cubicBezTo>
                  <a:pt x="7441" y="14568"/>
                  <a:pt x="7441" y="14520"/>
                  <a:pt x="7441" y="14472"/>
                </a:cubicBezTo>
                <a:cubicBezTo>
                  <a:pt x="7441" y="14401"/>
                  <a:pt x="7370" y="14341"/>
                  <a:pt x="7299" y="14341"/>
                </a:cubicBezTo>
                <a:close/>
                <a:moveTo>
                  <a:pt x="7202" y="15459"/>
                </a:moveTo>
                <a:cubicBezTo>
                  <a:pt x="7130" y="15459"/>
                  <a:pt x="7071" y="15505"/>
                  <a:pt x="7060" y="15580"/>
                </a:cubicBezTo>
                <a:cubicBezTo>
                  <a:pt x="7013" y="15758"/>
                  <a:pt x="6965" y="15937"/>
                  <a:pt x="6894" y="16092"/>
                </a:cubicBezTo>
                <a:cubicBezTo>
                  <a:pt x="6870" y="16175"/>
                  <a:pt x="6906" y="16246"/>
                  <a:pt x="6977" y="16282"/>
                </a:cubicBezTo>
                <a:cubicBezTo>
                  <a:pt x="7001" y="16282"/>
                  <a:pt x="7013" y="16294"/>
                  <a:pt x="7037" y="16294"/>
                </a:cubicBezTo>
                <a:cubicBezTo>
                  <a:pt x="7084" y="16294"/>
                  <a:pt x="7144" y="16258"/>
                  <a:pt x="7168" y="16199"/>
                </a:cubicBezTo>
                <a:cubicBezTo>
                  <a:pt x="7239" y="16020"/>
                  <a:pt x="7287" y="15830"/>
                  <a:pt x="7334" y="15639"/>
                </a:cubicBezTo>
                <a:cubicBezTo>
                  <a:pt x="7346" y="15556"/>
                  <a:pt x="7299" y="15484"/>
                  <a:pt x="7227" y="15460"/>
                </a:cubicBezTo>
                <a:cubicBezTo>
                  <a:pt x="7219" y="15459"/>
                  <a:pt x="7210" y="15459"/>
                  <a:pt x="7202" y="15459"/>
                </a:cubicBezTo>
                <a:close/>
                <a:moveTo>
                  <a:pt x="6787" y="16515"/>
                </a:moveTo>
                <a:cubicBezTo>
                  <a:pt x="6737" y="16515"/>
                  <a:pt x="6688" y="16539"/>
                  <a:pt x="6656" y="16580"/>
                </a:cubicBezTo>
                <a:cubicBezTo>
                  <a:pt x="6572" y="16734"/>
                  <a:pt x="6465" y="16877"/>
                  <a:pt x="6346" y="17020"/>
                </a:cubicBezTo>
                <a:cubicBezTo>
                  <a:pt x="6287" y="17080"/>
                  <a:pt x="6298" y="17163"/>
                  <a:pt x="6358" y="17223"/>
                </a:cubicBezTo>
                <a:cubicBezTo>
                  <a:pt x="6382" y="17246"/>
                  <a:pt x="6417" y="17258"/>
                  <a:pt x="6453" y="17258"/>
                </a:cubicBezTo>
                <a:cubicBezTo>
                  <a:pt x="6489" y="17258"/>
                  <a:pt x="6525" y="17235"/>
                  <a:pt x="6548" y="17211"/>
                </a:cubicBezTo>
                <a:cubicBezTo>
                  <a:pt x="6679" y="17056"/>
                  <a:pt x="6798" y="16901"/>
                  <a:pt x="6906" y="16734"/>
                </a:cubicBezTo>
                <a:cubicBezTo>
                  <a:pt x="6941" y="16663"/>
                  <a:pt x="6918" y="16580"/>
                  <a:pt x="6858" y="16532"/>
                </a:cubicBezTo>
                <a:cubicBezTo>
                  <a:pt x="6835" y="16521"/>
                  <a:pt x="6811" y="16515"/>
                  <a:pt x="6787" y="16515"/>
                </a:cubicBezTo>
                <a:close/>
                <a:moveTo>
                  <a:pt x="156" y="17331"/>
                </a:moveTo>
                <a:cubicBezTo>
                  <a:pt x="120" y="17331"/>
                  <a:pt x="85" y="17346"/>
                  <a:pt x="60" y="17377"/>
                </a:cubicBezTo>
                <a:cubicBezTo>
                  <a:pt x="0" y="17437"/>
                  <a:pt x="12" y="17532"/>
                  <a:pt x="71" y="17580"/>
                </a:cubicBezTo>
                <a:cubicBezTo>
                  <a:pt x="214" y="17699"/>
                  <a:pt x="381" y="17806"/>
                  <a:pt x="560" y="17913"/>
                </a:cubicBezTo>
                <a:cubicBezTo>
                  <a:pt x="583" y="17925"/>
                  <a:pt x="607" y="17937"/>
                  <a:pt x="631" y="17937"/>
                </a:cubicBezTo>
                <a:cubicBezTo>
                  <a:pt x="679" y="17937"/>
                  <a:pt x="726" y="17901"/>
                  <a:pt x="762" y="17854"/>
                </a:cubicBezTo>
                <a:cubicBezTo>
                  <a:pt x="798" y="17782"/>
                  <a:pt x="774" y="17699"/>
                  <a:pt x="702" y="17663"/>
                </a:cubicBezTo>
                <a:cubicBezTo>
                  <a:pt x="524" y="17568"/>
                  <a:pt x="381" y="17473"/>
                  <a:pt x="250" y="17365"/>
                </a:cubicBezTo>
                <a:cubicBezTo>
                  <a:pt x="222" y="17343"/>
                  <a:pt x="189" y="17331"/>
                  <a:pt x="156" y="17331"/>
                </a:cubicBezTo>
                <a:close/>
                <a:moveTo>
                  <a:pt x="6036" y="17360"/>
                </a:moveTo>
                <a:cubicBezTo>
                  <a:pt x="6007" y="17360"/>
                  <a:pt x="5978" y="17369"/>
                  <a:pt x="5953" y="17389"/>
                </a:cubicBezTo>
                <a:cubicBezTo>
                  <a:pt x="5810" y="17496"/>
                  <a:pt x="5655" y="17604"/>
                  <a:pt x="5489" y="17687"/>
                </a:cubicBezTo>
                <a:cubicBezTo>
                  <a:pt x="5429" y="17723"/>
                  <a:pt x="5405" y="17818"/>
                  <a:pt x="5441" y="17889"/>
                </a:cubicBezTo>
                <a:cubicBezTo>
                  <a:pt x="5465" y="17925"/>
                  <a:pt x="5513" y="17961"/>
                  <a:pt x="5560" y="17961"/>
                </a:cubicBezTo>
                <a:cubicBezTo>
                  <a:pt x="5584" y="17961"/>
                  <a:pt x="5608" y="17949"/>
                  <a:pt x="5632" y="17937"/>
                </a:cubicBezTo>
                <a:cubicBezTo>
                  <a:pt x="5810" y="17842"/>
                  <a:pt x="5977" y="17735"/>
                  <a:pt x="6120" y="17616"/>
                </a:cubicBezTo>
                <a:cubicBezTo>
                  <a:pt x="6191" y="17568"/>
                  <a:pt x="6191" y="17473"/>
                  <a:pt x="6144" y="17413"/>
                </a:cubicBezTo>
                <a:cubicBezTo>
                  <a:pt x="6116" y="17378"/>
                  <a:pt x="6076" y="17360"/>
                  <a:pt x="6036" y="17360"/>
                </a:cubicBezTo>
                <a:close/>
                <a:moveTo>
                  <a:pt x="1157" y="17882"/>
                </a:moveTo>
                <a:cubicBezTo>
                  <a:pt x="1099" y="17882"/>
                  <a:pt x="1043" y="17916"/>
                  <a:pt x="1024" y="17973"/>
                </a:cubicBezTo>
                <a:cubicBezTo>
                  <a:pt x="988" y="18044"/>
                  <a:pt x="1024" y="18127"/>
                  <a:pt x="1095" y="18151"/>
                </a:cubicBezTo>
                <a:cubicBezTo>
                  <a:pt x="1274" y="18223"/>
                  <a:pt x="1464" y="18282"/>
                  <a:pt x="1655" y="18330"/>
                </a:cubicBezTo>
                <a:lnTo>
                  <a:pt x="1691" y="18330"/>
                </a:lnTo>
                <a:cubicBezTo>
                  <a:pt x="1762" y="18330"/>
                  <a:pt x="1810" y="18294"/>
                  <a:pt x="1834" y="18223"/>
                </a:cubicBezTo>
                <a:cubicBezTo>
                  <a:pt x="1857" y="18151"/>
                  <a:pt x="1810" y="18068"/>
                  <a:pt x="1726" y="18056"/>
                </a:cubicBezTo>
                <a:cubicBezTo>
                  <a:pt x="1548" y="18008"/>
                  <a:pt x="1369" y="17949"/>
                  <a:pt x="1203" y="17889"/>
                </a:cubicBezTo>
                <a:cubicBezTo>
                  <a:pt x="1188" y="17884"/>
                  <a:pt x="1172" y="17882"/>
                  <a:pt x="1157" y="17882"/>
                </a:cubicBezTo>
                <a:close/>
                <a:moveTo>
                  <a:pt x="5058" y="17911"/>
                </a:moveTo>
                <a:cubicBezTo>
                  <a:pt x="5039" y="17911"/>
                  <a:pt x="5019" y="17916"/>
                  <a:pt x="5001" y="17925"/>
                </a:cubicBezTo>
                <a:cubicBezTo>
                  <a:pt x="4834" y="17985"/>
                  <a:pt x="4655" y="18044"/>
                  <a:pt x="4477" y="18080"/>
                </a:cubicBezTo>
                <a:cubicBezTo>
                  <a:pt x="4393" y="18104"/>
                  <a:pt x="4346" y="18175"/>
                  <a:pt x="4370" y="18258"/>
                </a:cubicBezTo>
                <a:cubicBezTo>
                  <a:pt x="4382" y="18318"/>
                  <a:pt x="4441" y="18366"/>
                  <a:pt x="4512" y="18366"/>
                </a:cubicBezTo>
                <a:cubicBezTo>
                  <a:pt x="4512" y="18366"/>
                  <a:pt x="4524" y="18366"/>
                  <a:pt x="4536" y="18354"/>
                </a:cubicBezTo>
                <a:cubicBezTo>
                  <a:pt x="4739" y="18318"/>
                  <a:pt x="4917" y="18258"/>
                  <a:pt x="5096" y="18187"/>
                </a:cubicBezTo>
                <a:cubicBezTo>
                  <a:pt x="5167" y="18163"/>
                  <a:pt x="5215" y="18080"/>
                  <a:pt x="5179" y="18008"/>
                </a:cubicBezTo>
                <a:cubicBezTo>
                  <a:pt x="5162" y="17947"/>
                  <a:pt x="5112" y="17911"/>
                  <a:pt x="5058" y="17911"/>
                </a:cubicBezTo>
                <a:close/>
                <a:moveTo>
                  <a:pt x="2249" y="18161"/>
                </a:moveTo>
                <a:cubicBezTo>
                  <a:pt x="2177" y="18161"/>
                  <a:pt x="2118" y="18207"/>
                  <a:pt x="2107" y="18282"/>
                </a:cubicBezTo>
                <a:cubicBezTo>
                  <a:pt x="2096" y="18354"/>
                  <a:pt x="2155" y="18437"/>
                  <a:pt x="2226" y="18449"/>
                </a:cubicBezTo>
                <a:cubicBezTo>
                  <a:pt x="2417" y="18473"/>
                  <a:pt x="2607" y="18497"/>
                  <a:pt x="2810" y="18508"/>
                </a:cubicBezTo>
                <a:cubicBezTo>
                  <a:pt x="2893" y="18508"/>
                  <a:pt x="2953" y="18449"/>
                  <a:pt x="2953" y="18366"/>
                </a:cubicBezTo>
                <a:cubicBezTo>
                  <a:pt x="2965" y="18294"/>
                  <a:pt x="2905" y="18223"/>
                  <a:pt x="2822" y="18223"/>
                </a:cubicBezTo>
                <a:cubicBezTo>
                  <a:pt x="2643" y="18211"/>
                  <a:pt x="2453" y="18187"/>
                  <a:pt x="2274" y="18163"/>
                </a:cubicBezTo>
                <a:cubicBezTo>
                  <a:pt x="2266" y="18162"/>
                  <a:pt x="2257" y="18161"/>
                  <a:pt x="2249" y="18161"/>
                </a:cubicBezTo>
                <a:close/>
                <a:moveTo>
                  <a:pt x="3948" y="18185"/>
                </a:moveTo>
                <a:cubicBezTo>
                  <a:pt x="3941" y="18185"/>
                  <a:pt x="3935" y="18186"/>
                  <a:pt x="3929" y="18187"/>
                </a:cubicBezTo>
                <a:cubicBezTo>
                  <a:pt x="3750" y="18211"/>
                  <a:pt x="3560" y="18223"/>
                  <a:pt x="3381" y="18235"/>
                </a:cubicBezTo>
                <a:cubicBezTo>
                  <a:pt x="3298" y="18235"/>
                  <a:pt x="3239" y="18294"/>
                  <a:pt x="3239" y="18378"/>
                </a:cubicBezTo>
                <a:cubicBezTo>
                  <a:pt x="3239" y="18449"/>
                  <a:pt x="3310" y="18508"/>
                  <a:pt x="3381" y="18508"/>
                </a:cubicBezTo>
                <a:cubicBezTo>
                  <a:pt x="3584" y="18508"/>
                  <a:pt x="3774" y="18497"/>
                  <a:pt x="3965" y="18461"/>
                </a:cubicBezTo>
                <a:cubicBezTo>
                  <a:pt x="4048" y="18461"/>
                  <a:pt x="4096" y="18389"/>
                  <a:pt x="4084" y="18306"/>
                </a:cubicBezTo>
                <a:cubicBezTo>
                  <a:pt x="4073" y="18241"/>
                  <a:pt x="4012" y="18185"/>
                  <a:pt x="3948" y="1818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7"/>
          <p:cNvSpPr/>
          <p:nvPr/>
        </p:nvSpPr>
        <p:spPr>
          <a:xfrm>
            <a:off x="401600" y="401600"/>
            <a:ext cx="11388800" cy="6054800"/>
          </a:xfrm>
          <a:prstGeom prst="roundRect">
            <a:avLst>
              <a:gd name="adj" fmla="val 1552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7"/>
          <p:cNvSpPr/>
          <p:nvPr/>
        </p:nvSpPr>
        <p:spPr>
          <a:xfrm flipH="1">
            <a:off x="1986605" y="6087802"/>
            <a:ext cx="110064" cy="101705"/>
          </a:xfrm>
          <a:custGeom>
            <a:avLst/>
            <a:gdLst/>
            <a:ahLst/>
            <a:cxnLst/>
            <a:rect l="l" t="t" r="r" b="b"/>
            <a:pathLst>
              <a:path w="2120" h="1959" extrusionOk="0">
                <a:moveTo>
                  <a:pt x="1109" y="285"/>
                </a:moveTo>
                <a:cubicBezTo>
                  <a:pt x="1257" y="285"/>
                  <a:pt x="1407" y="333"/>
                  <a:pt x="1536" y="432"/>
                </a:cubicBezTo>
                <a:cubicBezTo>
                  <a:pt x="1679" y="540"/>
                  <a:pt x="1775" y="706"/>
                  <a:pt x="1798" y="897"/>
                </a:cubicBezTo>
                <a:cubicBezTo>
                  <a:pt x="1822" y="1075"/>
                  <a:pt x="1775" y="1254"/>
                  <a:pt x="1655" y="1409"/>
                </a:cubicBezTo>
                <a:cubicBezTo>
                  <a:pt x="1524" y="1582"/>
                  <a:pt x="1319" y="1675"/>
                  <a:pt x="1110" y="1675"/>
                </a:cubicBezTo>
                <a:cubicBezTo>
                  <a:pt x="960" y="1675"/>
                  <a:pt x="808" y="1627"/>
                  <a:pt x="679" y="1528"/>
                </a:cubicBezTo>
                <a:cubicBezTo>
                  <a:pt x="382" y="1302"/>
                  <a:pt x="322" y="861"/>
                  <a:pt x="560" y="551"/>
                </a:cubicBezTo>
                <a:cubicBezTo>
                  <a:pt x="699" y="378"/>
                  <a:pt x="902" y="285"/>
                  <a:pt x="1109" y="285"/>
                </a:cubicBezTo>
                <a:close/>
                <a:moveTo>
                  <a:pt x="1106" y="0"/>
                </a:moveTo>
                <a:cubicBezTo>
                  <a:pt x="815" y="0"/>
                  <a:pt x="528" y="130"/>
                  <a:pt x="334" y="373"/>
                </a:cubicBezTo>
                <a:cubicBezTo>
                  <a:pt x="1" y="802"/>
                  <a:pt x="84" y="1421"/>
                  <a:pt x="512" y="1754"/>
                </a:cubicBezTo>
                <a:cubicBezTo>
                  <a:pt x="690" y="1892"/>
                  <a:pt x="901" y="1959"/>
                  <a:pt x="1109" y="1959"/>
                </a:cubicBezTo>
                <a:cubicBezTo>
                  <a:pt x="1403" y="1959"/>
                  <a:pt x="1694" y="1826"/>
                  <a:pt x="1882" y="1575"/>
                </a:cubicBezTo>
                <a:cubicBezTo>
                  <a:pt x="2048" y="1373"/>
                  <a:pt x="2120" y="1111"/>
                  <a:pt x="2084" y="861"/>
                </a:cubicBezTo>
                <a:cubicBezTo>
                  <a:pt x="2048" y="599"/>
                  <a:pt x="1917" y="361"/>
                  <a:pt x="1703" y="206"/>
                </a:cubicBezTo>
                <a:cubicBezTo>
                  <a:pt x="1524" y="67"/>
                  <a:pt x="1314" y="0"/>
                  <a:pt x="11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7"/>
          <p:cNvSpPr/>
          <p:nvPr/>
        </p:nvSpPr>
        <p:spPr>
          <a:xfrm flipH="1">
            <a:off x="621120" y="5185881"/>
            <a:ext cx="134153" cy="139137"/>
          </a:xfrm>
          <a:custGeom>
            <a:avLst/>
            <a:gdLst/>
            <a:ahLst/>
            <a:cxnLst/>
            <a:rect l="l" t="t" r="r" b="b"/>
            <a:pathLst>
              <a:path w="2584" h="2680" extrusionOk="0">
                <a:moveTo>
                  <a:pt x="1405" y="1"/>
                </a:moveTo>
                <a:cubicBezTo>
                  <a:pt x="1334" y="1"/>
                  <a:pt x="1262" y="72"/>
                  <a:pt x="1262" y="143"/>
                </a:cubicBezTo>
                <a:lnTo>
                  <a:pt x="1250" y="953"/>
                </a:lnTo>
                <a:lnTo>
                  <a:pt x="762" y="429"/>
                </a:lnTo>
                <a:cubicBezTo>
                  <a:pt x="737" y="404"/>
                  <a:pt x="699" y="389"/>
                  <a:pt x="661" y="389"/>
                </a:cubicBezTo>
                <a:cubicBezTo>
                  <a:pt x="627" y="389"/>
                  <a:pt x="594" y="401"/>
                  <a:pt x="572" y="429"/>
                </a:cubicBezTo>
                <a:cubicBezTo>
                  <a:pt x="512" y="477"/>
                  <a:pt x="500" y="572"/>
                  <a:pt x="560" y="632"/>
                </a:cubicBezTo>
                <a:lnTo>
                  <a:pt x="1048" y="1167"/>
                </a:lnTo>
                <a:lnTo>
                  <a:pt x="143" y="1155"/>
                </a:lnTo>
                <a:cubicBezTo>
                  <a:pt x="60" y="1155"/>
                  <a:pt x="0" y="1227"/>
                  <a:pt x="0" y="1298"/>
                </a:cubicBezTo>
                <a:cubicBezTo>
                  <a:pt x="0" y="1382"/>
                  <a:pt x="60" y="1441"/>
                  <a:pt x="143" y="1441"/>
                </a:cubicBezTo>
                <a:lnTo>
                  <a:pt x="977" y="1441"/>
                </a:lnTo>
                <a:lnTo>
                  <a:pt x="322" y="1882"/>
                </a:lnTo>
                <a:cubicBezTo>
                  <a:pt x="262" y="1929"/>
                  <a:pt x="238" y="2013"/>
                  <a:pt x="286" y="2084"/>
                </a:cubicBezTo>
                <a:cubicBezTo>
                  <a:pt x="310" y="2120"/>
                  <a:pt x="357" y="2144"/>
                  <a:pt x="405" y="2144"/>
                </a:cubicBezTo>
                <a:cubicBezTo>
                  <a:pt x="429" y="2144"/>
                  <a:pt x="453" y="2144"/>
                  <a:pt x="488" y="2120"/>
                </a:cubicBezTo>
                <a:lnTo>
                  <a:pt x="1238" y="1608"/>
                </a:lnTo>
                <a:lnTo>
                  <a:pt x="1238" y="1608"/>
                </a:lnTo>
                <a:lnTo>
                  <a:pt x="1215" y="2537"/>
                </a:lnTo>
                <a:cubicBezTo>
                  <a:pt x="1215" y="2620"/>
                  <a:pt x="1286" y="2679"/>
                  <a:pt x="1358" y="2679"/>
                </a:cubicBezTo>
                <a:cubicBezTo>
                  <a:pt x="1441" y="2679"/>
                  <a:pt x="1500" y="2620"/>
                  <a:pt x="1500" y="2537"/>
                </a:cubicBezTo>
                <a:lnTo>
                  <a:pt x="1524" y="1667"/>
                </a:lnTo>
                <a:lnTo>
                  <a:pt x="2036" y="2227"/>
                </a:lnTo>
                <a:cubicBezTo>
                  <a:pt x="2060" y="2251"/>
                  <a:pt x="2096" y="2263"/>
                  <a:pt x="2131" y="2275"/>
                </a:cubicBezTo>
                <a:cubicBezTo>
                  <a:pt x="2167" y="2275"/>
                  <a:pt x="2203" y="2263"/>
                  <a:pt x="2239" y="2227"/>
                </a:cubicBezTo>
                <a:cubicBezTo>
                  <a:pt x="2298" y="2179"/>
                  <a:pt x="2298" y="2084"/>
                  <a:pt x="2239" y="2036"/>
                </a:cubicBezTo>
                <a:lnTo>
                  <a:pt x="1703" y="1453"/>
                </a:lnTo>
                <a:lnTo>
                  <a:pt x="2441" y="1453"/>
                </a:lnTo>
                <a:cubicBezTo>
                  <a:pt x="2524" y="1453"/>
                  <a:pt x="2584" y="1394"/>
                  <a:pt x="2584" y="1310"/>
                </a:cubicBezTo>
                <a:cubicBezTo>
                  <a:pt x="2584" y="1227"/>
                  <a:pt x="2524" y="1167"/>
                  <a:pt x="2441" y="1167"/>
                </a:cubicBezTo>
                <a:lnTo>
                  <a:pt x="1893" y="1167"/>
                </a:lnTo>
                <a:lnTo>
                  <a:pt x="2477" y="774"/>
                </a:lnTo>
                <a:cubicBezTo>
                  <a:pt x="2548" y="727"/>
                  <a:pt x="2560" y="632"/>
                  <a:pt x="2512" y="572"/>
                </a:cubicBezTo>
                <a:cubicBezTo>
                  <a:pt x="2484" y="529"/>
                  <a:pt x="2442" y="508"/>
                  <a:pt x="2401" y="508"/>
                </a:cubicBezTo>
                <a:cubicBezTo>
                  <a:pt x="2373" y="508"/>
                  <a:pt x="2346" y="517"/>
                  <a:pt x="2322" y="536"/>
                </a:cubicBezTo>
                <a:lnTo>
                  <a:pt x="1536" y="1072"/>
                </a:lnTo>
                <a:lnTo>
                  <a:pt x="1548" y="155"/>
                </a:lnTo>
                <a:cubicBezTo>
                  <a:pt x="1548" y="72"/>
                  <a:pt x="1489" y="12"/>
                  <a:pt x="140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7"/>
          <p:cNvSpPr/>
          <p:nvPr/>
        </p:nvSpPr>
        <p:spPr>
          <a:xfrm flipH="1">
            <a:off x="489089" y="5641247"/>
            <a:ext cx="165095" cy="166341"/>
          </a:xfrm>
          <a:custGeom>
            <a:avLst/>
            <a:gdLst/>
            <a:ahLst/>
            <a:cxnLst/>
            <a:rect l="l" t="t" r="r" b="b"/>
            <a:pathLst>
              <a:path w="3180" h="3204" extrusionOk="0">
                <a:moveTo>
                  <a:pt x="1715" y="418"/>
                </a:moveTo>
                <a:cubicBezTo>
                  <a:pt x="1751" y="549"/>
                  <a:pt x="1787" y="739"/>
                  <a:pt x="1822" y="858"/>
                </a:cubicBezTo>
                <a:cubicBezTo>
                  <a:pt x="1894" y="1168"/>
                  <a:pt x="1918" y="1251"/>
                  <a:pt x="1953" y="1299"/>
                </a:cubicBezTo>
                <a:cubicBezTo>
                  <a:pt x="1989" y="1358"/>
                  <a:pt x="2049" y="1382"/>
                  <a:pt x="2358" y="1501"/>
                </a:cubicBezTo>
                <a:cubicBezTo>
                  <a:pt x="2477" y="1537"/>
                  <a:pt x="2644" y="1596"/>
                  <a:pt x="2763" y="1656"/>
                </a:cubicBezTo>
                <a:cubicBezTo>
                  <a:pt x="2584" y="1727"/>
                  <a:pt x="2299" y="1834"/>
                  <a:pt x="2049" y="1918"/>
                </a:cubicBezTo>
                <a:cubicBezTo>
                  <a:pt x="2001" y="1930"/>
                  <a:pt x="1977" y="1965"/>
                  <a:pt x="1965" y="2001"/>
                </a:cubicBezTo>
                <a:cubicBezTo>
                  <a:pt x="1834" y="2287"/>
                  <a:pt x="1668" y="2608"/>
                  <a:pt x="1560" y="2799"/>
                </a:cubicBezTo>
                <a:cubicBezTo>
                  <a:pt x="1489" y="2596"/>
                  <a:pt x="1394" y="2251"/>
                  <a:pt x="1322" y="1942"/>
                </a:cubicBezTo>
                <a:cubicBezTo>
                  <a:pt x="1310" y="1882"/>
                  <a:pt x="1275" y="1846"/>
                  <a:pt x="1215" y="1834"/>
                </a:cubicBezTo>
                <a:cubicBezTo>
                  <a:pt x="917" y="1775"/>
                  <a:pt x="584" y="1692"/>
                  <a:pt x="394" y="1632"/>
                </a:cubicBezTo>
                <a:cubicBezTo>
                  <a:pt x="596" y="1525"/>
                  <a:pt x="965" y="1370"/>
                  <a:pt x="1298" y="1239"/>
                </a:cubicBezTo>
                <a:cubicBezTo>
                  <a:pt x="1334" y="1227"/>
                  <a:pt x="1358" y="1192"/>
                  <a:pt x="1382" y="1156"/>
                </a:cubicBezTo>
                <a:cubicBezTo>
                  <a:pt x="1489" y="894"/>
                  <a:pt x="1620" y="596"/>
                  <a:pt x="1715" y="418"/>
                </a:cubicBezTo>
                <a:close/>
                <a:moveTo>
                  <a:pt x="1727" y="1"/>
                </a:moveTo>
                <a:cubicBezTo>
                  <a:pt x="1656" y="13"/>
                  <a:pt x="1525" y="25"/>
                  <a:pt x="1144" y="989"/>
                </a:cubicBezTo>
                <a:cubicBezTo>
                  <a:pt x="72" y="1406"/>
                  <a:pt x="24" y="1549"/>
                  <a:pt x="13" y="1608"/>
                </a:cubicBezTo>
                <a:cubicBezTo>
                  <a:pt x="1" y="1656"/>
                  <a:pt x="13" y="1715"/>
                  <a:pt x="36" y="1751"/>
                </a:cubicBezTo>
                <a:cubicBezTo>
                  <a:pt x="60" y="1787"/>
                  <a:pt x="144" y="1906"/>
                  <a:pt x="1072" y="2096"/>
                </a:cubicBezTo>
                <a:cubicBezTo>
                  <a:pt x="1322" y="3144"/>
                  <a:pt x="1417" y="3204"/>
                  <a:pt x="1525" y="3204"/>
                </a:cubicBezTo>
                <a:lnTo>
                  <a:pt x="1548" y="3204"/>
                </a:lnTo>
                <a:cubicBezTo>
                  <a:pt x="1632" y="3192"/>
                  <a:pt x="1727" y="3192"/>
                  <a:pt x="2191" y="2168"/>
                </a:cubicBezTo>
                <a:cubicBezTo>
                  <a:pt x="2477" y="2073"/>
                  <a:pt x="3001" y="1882"/>
                  <a:pt x="3120" y="1787"/>
                </a:cubicBezTo>
                <a:cubicBezTo>
                  <a:pt x="3156" y="1751"/>
                  <a:pt x="3180" y="1680"/>
                  <a:pt x="3180" y="1632"/>
                </a:cubicBezTo>
                <a:cubicBezTo>
                  <a:pt x="3156" y="1501"/>
                  <a:pt x="3013" y="1430"/>
                  <a:pt x="2465" y="1227"/>
                </a:cubicBezTo>
                <a:cubicBezTo>
                  <a:pt x="2358" y="1192"/>
                  <a:pt x="2239" y="1144"/>
                  <a:pt x="2179" y="1120"/>
                </a:cubicBezTo>
                <a:cubicBezTo>
                  <a:pt x="2168" y="1061"/>
                  <a:pt x="2132" y="906"/>
                  <a:pt x="2096" y="787"/>
                </a:cubicBezTo>
                <a:cubicBezTo>
                  <a:pt x="2013" y="406"/>
                  <a:pt x="1953" y="168"/>
                  <a:pt x="1882" y="72"/>
                </a:cubicBezTo>
                <a:cubicBezTo>
                  <a:pt x="1858" y="37"/>
                  <a:pt x="1787" y="1"/>
                  <a:pt x="17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7"/>
          <p:cNvSpPr/>
          <p:nvPr/>
        </p:nvSpPr>
        <p:spPr>
          <a:xfrm flipH="1">
            <a:off x="335753" y="3820132"/>
            <a:ext cx="134153" cy="139137"/>
          </a:xfrm>
          <a:custGeom>
            <a:avLst/>
            <a:gdLst/>
            <a:ahLst/>
            <a:cxnLst/>
            <a:rect l="l" t="t" r="r" b="b"/>
            <a:pathLst>
              <a:path w="2584" h="2680" extrusionOk="0">
                <a:moveTo>
                  <a:pt x="1405" y="1"/>
                </a:moveTo>
                <a:cubicBezTo>
                  <a:pt x="1334" y="1"/>
                  <a:pt x="1262" y="72"/>
                  <a:pt x="1262" y="143"/>
                </a:cubicBezTo>
                <a:lnTo>
                  <a:pt x="1250" y="953"/>
                </a:lnTo>
                <a:lnTo>
                  <a:pt x="762" y="429"/>
                </a:lnTo>
                <a:cubicBezTo>
                  <a:pt x="737" y="404"/>
                  <a:pt x="699" y="389"/>
                  <a:pt x="661" y="389"/>
                </a:cubicBezTo>
                <a:cubicBezTo>
                  <a:pt x="627" y="389"/>
                  <a:pt x="594" y="401"/>
                  <a:pt x="572" y="429"/>
                </a:cubicBezTo>
                <a:cubicBezTo>
                  <a:pt x="512" y="477"/>
                  <a:pt x="500" y="572"/>
                  <a:pt x="560" y="632"/>
                </a:cubicBezTo>
                <a:lnTo>
                  <a:pt x="1048" y="1167"/>
                </a:lnTo>
                <a:lnTo>
                  <a:pt x="143" y="1155"/>
                </a:lnTo>
                <a:cubicBezTo>
                  <a:pt x="60" y="1155"/>
                  <a:pt x="0" y="1227"/>
                  <a:pt x="0" y="1298"/>
                </a:cubicBezTo>
                <a:cubicBezTo>
                  <a:pt x="0" y="1382"/>
                  <a:pt x="60" y="1441"/>
                  <a:pt x="143" y="1441"/>
                </a:cubicBezTo>
                <a:lnTo>
                  <a:pt x="977" y="1441"/>
                </a:lnTo>
                <a:lnTo>
                  <a:pt x="322" y="1882"/>
                </a:lnTo>
                <a:cubicBezTo>
                  <a:pt x="262" y="1929"/>
                  <a:pt x="238" y="2013"/>
                  <a:pt x="286" y="2084"/>
                </a:cubicBezTo>
                <a:cubicBezTo>
                  <a:pt x="310" y="2120"/>
                  <a:pt x="357" y="2144"/>
                  <a:pt x="405" y="2144"/>
                </a:cubicBezTo>
                <a:cubicBezTo>
                  <a:pt x="429" y="2144"/>
                  <a:pt x="453" y="2144"/>
                  <a:pt x="488" y="2120"/>
                </a:cubicBezTo>
                <a:lnTo>
                  <a:pt x="1238" y="1608"/>
                </a:lnTo>
                <a:lnTo>
                  <a:pt x="1238" y="1608"/>
                </a:lnTo>
                <a:lnTo>
                  <a:pt x="1215" y="2537"/>
                </a:lnTo>
                <a:cubicBezTo>
                  <a:pt x="1215" y="2620"/>
                  <a:pt x="1286" y="2679"/>
                  <a:pt x="1358" y="2679"/>
                </a:cubicBezTo>
                <a:cubicBezTo>
                  <a:pt x="1441" y="2679"/>
                  <a:pt x="1500" y="2620"/>
                  <a:pt x="1500" y="2537"/>
                </a:cubicBezTo>
                <a:lnTo>
                  <a:pt x="1524" y="1667"/>
                </a:lnTo>
                <a:lnTo>
                  <a:pt x="2036" y="2227"/>
                </a:lnTo>
                <a:cubicBezTo>
                  <a:pt x="2060" y="2251"/>
                  <a:pt x="2096" y="2263"/>
                  <a:pt x="2131" y="2275"/>
                </a:cubicBezTo>
                <a:cubicBezTo>
                  <a:pt x="2167" y="2275"/>
                  <a:pt x="2203" y="2263"/>
                  <a:pt x="2239" y="2227"/>
                </a:cubicBezTo>
                <a:cubicBezTo>
                  <a:pt x="2298" y="2179"/>
                  <a:pt x="2298" y="2084"/>
                  <a:pt x="2239" y="2036"/>
                </a:cubicBezTo>
                <a:lnTo>
                  <a:pt x="1703" y="1453"/>
                </a:lnTo>
                <a:lnTo>
                  <a:pt x="2441" y="1453"/>
                </a:lnTo>
                <a:cubicBezTo>
                  <a:pt x="2524" y="1453"/>
                  <a:pt x="2584" y="1394"/>
                  <a:pt x="2584" y="1310"/>
                </a:cubicBezTo>
                <a:cubicBezTo>
                  <a:pt x="2584" y="1227"/>
                  <a:pt x="2524" y="1167"/>
                  <a:pt x="2441" y="1167"/>
                </a:cubicBezTo>
                <a:lnTo>
                  <a:pt x="1893" y="1167"/>
                </a:lnTo>
                <a:lnTo>
                  <a:pt x="2477" y="774"/>
                </a:lnTo>
                <a:cubicBezTo>
                  <a:pt x="2548" y="727"/>
                  <a:pt x="2560" y="632"/>
                  <a:pt x="2512" y="572"/>
                </a:cubicBezTo>
                <a:cubicBezTo>
                  <a:pt x="2484" y="529"/>
                  <a:pt x="2442" y="508"/>
                  <a:pt x="2401" y="508"/>
                </a:cubicBezTo>
                <a:cubicBezTo>
                  <a:pt x="2373" y="508"/>
                  <a:pt x="2346" y="517"/>
                  <a:pt x="2322" y="536"/>
                </a:cubicBezTo>
                <a:lnTo>
                  <a:pt x="1536" y="1072"/>
                </a:lnTo>
                <a:lnTo>
                  <a:pt x="1548" y="155"/>
                </a:lnTo>
                <a:cubicBezTo>
                  <a:pt x="1548" y="72"/>
                  <a:pt x="1489" y="12"/>
                  <a:pt x="140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7"/>
          <p:cNvSpPr/>
          <p:nvPr/>
        </p:nvSpPr>
        <p:spPr>
          <a:xfrm flipH="1">
            <a:off x="469932" y="4500217"/>
            <a:ext cx="203409" cy="207771"/>
          </a:xfrm>
          <a:custGeom>
            <a:avLst/>
            <a:gdLst/>
            <a:ahLst/>
            <a:cxnLst/>
            <a:rect l="l" t="t" r="r" b="b"/>
            <a:pathLst>
              <a:path w="3918" h="4002" extrusionOk="0">
                <a:moveTo>
                  <a:pt x="1656" y="1215"/>
                </a:moveTo>
                <a:cubicBezTo>
                  <a:pt x="1680" y="1501"/>
                  <a:pt x="1608" y="1763"/>
                  <a:pt x="1525" y="1846"/>
                </a:cubicBezTo>
                <a:cubicBezTo>
                  <a:pt x="1511" y="1860"/>
                  <a:pt x="1505" y="1866"/>
                  <a:pt x="1503" y="1866"/>
                </a:cubicBezTo>
                <a:cubicBezTo>
                  <a:pt x="1501" y="1866"/>
                  <a:pt x="1501" y="1863"/>
                  <a:pt x="1501" y="1858"/>
                </a:cubicBezTo>
                <a:cubicBezTo>
                  <a:pt x="1287" y="1787"/>
                  <a:pt x="1299" y="1691"/>
                  <a:pt x="1299" y="1656"/>
                </a:cubicBezTo>
                <a:cubicBezTo>
                  <a:pt x="1322" y="1525"/>
                  <a:pt x="1453" y="1358"/>
                  <a:pt x="1656" y="1215"/>
                </a:cubicBezTo>
                <a:close/>
                <a:moveTo>
                  <a:pt x="941" y="286"/>
                </a:moveTo>
                <a:cubicBezTo>
                  <a:pt x="1239" y="298"/>
                  <a:pt x="1441" y="465"/>
                  <a:pt x="1572" y="775"/>
                </a:cubicBezTo>
                <a:cubicBezTo>
                  <a:pt x="1584" y="810"/>
                  <a:pt x="1596" y="858"/>
                  <a:pt x="1608" y="906"/>
                </a:cubicBezTo>
                <a:cubicBezTo>
                  <a:pt x="1299" y="1096"/>
                  <a:pt x="1049" y="1358"/>
                  <a:pt x="1025" y="1620"/>
                </a:cubicBezTo>
                <a:cubicBezTo>
                  <a:pt x="1001" y="1751"/>
                  <a:pt x="1025" y="1989"/>
                  <a:pt x="1394" y="2132"/>
                </a:cubicBezTo>
                <a:cubicBezTo>
                  <a:pt x="1429" y="2142"/>
                  <a:pt x="1463" y="2148"/>
                  <a:pt x="1497" y="2148"/>
                </a:cubicBezTo>
                <a:cubicBezTo>
                  <a:pt x="1580" y="2148"/>
                  <a:pt x="1660" y="2116"/>
                  <a:pt x="1727" y="2049"/>
                </a:cubicBezTo>
                <a:cubicBezTo>
                  <a:pt x="1906" y="1858"/>
                  <a:pt x="1989" y="1441"/>
                  <a:pt x="1930" y="1048"/>
                </a:cubicBezTo>
                <a:cubicBezTo>
                  <a:pt x="2120" y="953"/>
                  <a:pt x="2323" y="882"/>
                  <a:pt x="2525" y="858"/>
                </a:cubicBezTo>
                <a:cubicBezTo>
                  <a:pt x="2566" y="854"/>
                  <a:pt x="2606" y="852"/>
                  <a:pt x="2644" y="852"/>
                </a:cubicBezTo>
                <a:cubicBezTo>
                  <a:pt x="2935" y="852"/>
                  <a:pt x="3131" y="973"/>
                  <a:pt x="3215" y="1215"/>
                </a:cubicBezTo>
                <a:cubicBezTo>
                  <a:pt x="3501" y="2001"/>
                  <a:pt x="1501" y="3156"/>
                  <a:pt x="489" y="3644"/>
                </a:cubicBezTo>
                <a:cubicBezTo>
                  <a:pt x="441" y="2703"/>
                  <a:pt x="406" y="763"/>
                  <a:pt x="810" y="346"/>
                </a:cubicBezTo>
                <a:cubicBezTo>
                  <a:pt x="858" y="298"/>
                  <a:pt x="906" y="286"/>
                  <a:pt x="929" y="286"/>
                </a:cubicBezTo>
                <a:close/>
                <a:moveTo>
                  <a:pt x="953" y="1"/>
                </a:moveTo>
                <a:cubicBezTo>
                  <a:pt x="822" y="1"/>
                  <a:pt x="703" y="48"/>
                  <a:pt x="608" y="155"/>
                </a:cubicBezTo>
                <a:cubicBezTo>
                  <a:pt x="1" y="775"/>
                  <a:pt x="203" y="3549"/>
                  <a:pt x="227" y="3870"/>
                </a:cubicBezTo>
                <a:cubicBezTo>
                  <a:pt x="227" y="3918"/>
                  <a:pt x="251" y="3954"/>
                  <a:pt x="298" y="3977"/>
                </a:cubicBezTo>
                <a:cubicBezTo>
                  <a:pt x="322" y="3989"/>
                  <a:pt x="346" y="4001"/>
                  <a:pt x="370" y="4001"/>
                </a:cubicBezTo>
                <a:cubicBezTo>
                  <a:pt x="382" y="4001"/>
                  <a:pt x="406" y="3989"/>
                  <a:pt x="429" y="3989"/>
                </a:cubicBezTo>
                <a:cubicBezTo>
                  <a:pt x="787" y="3823"/>
                  <a:pt x="3918" y="2358"/>
                  <a:pt x="3489" y="1120"/>
                </a:cubicBezTo>
                <a:cubicBezTo>
                  <a:pt x="3360" y="765"/>
                  <a:pt x="3056" y="565"/>
                  <a:pt x="2638" y="565"/>
                </a:cubicBezTo>
                <a:cubicBezTo>
                  <a:pt x="2594" y="565"/>
                  <a:pt x="2548" y="568"/>
                  <a:pt x="2501" y="572"/>
                </a:cubicBezTo>
                <a:cubicBezTo>
                  <a:pt x="2299" y="596"/>
                  <a:pt x="2072" y="667"/>
                  <a:pt x="1870" y="763"/>
                </a:cubicBezTo>
                <a:cubicBezTo>
                  <a:pt x="1858" y="727"/>
                  <a:pt x="1846" y="703"/>
                  <a:pt x="1834" y="667"/>
                </a:cubicBezTo>
                <a:cubicBezTo>
                  <a:pt x="1668" y="263"/>
                  <a:pt x="1358" y="25"/>
                  <a:pt x="9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7"/>
          <p:cNvSpPr/>
          <p:nvPr/>
        </p:nvSpPr>
        <p:spPr>
          <a:xfrm rot="6480188">
            <a:off x="763493" y="5478068"/>
            <a:ext cx="653659" cy="1625713"/>
          </a:xfrm>
          <a:custGeom>
            <a:avLst/>
            <a:gdLst/>
            <a:ahLst/>
            <a:cxnLst/>
            <a:rect l="l" t="t" r="r" b="b"/>
            <a:pathLst>
              <a:path w="7442" h="18509" extrusionOk="0">
                <a:moveTo>
                  <a:pt x="1351" y="1"/>
                </a:moveTo>
                <a:cubicBezTo>
                  <a:pt x="1035" y="1"/>
                  <a:pt x="833" y="126"/>
                  <a:pt x="833" y="137"/>
                </a:cubicBezTo>
                <a:cubicBezTo>
                  <a:pt x="762" y="173"/>
                  <a:pt x="738" y="256"/>
                  <a:pt x="786" y="328"/>
                </a:cubicBezTo>
                <a:cubicBezTo>
                  <a:pt x="810" y="375"/>
                  <a:pt x="857" y="399"/>
                  <a:pt x="905" y="399"/>
                </a:cubicBezTo>
                <a:cubicBezTo>
                  <a:pt x="929" y="399"/>
                  <a:pt x="953" y="387"/>
                  <a:pt x="976" y="375"/>
                </a:cubicBezTo>
                <a:cubicBezTo>
                  <a:pt x="976" y="375"/>
                  <a:pt x="1131" y="289"/>
                  <a:pt x="1361" y="289"/>
                </a:cubicBezTo>
                <a:cubicBezTo>
                  <a:pt x="1387" y="289"/>
                  <a:pt x="1413" y="290"/>
                  <a:pt x="1441" y="292"/>
                </a:cubicBezTo>
                <a:cubicBezTo>
                  <a:pt x="1448" y="293"/>
                  <a:pt x="1455" y="293"/>
                  <a:pt x="1462" y="293"/>
                </a:cubicBezTo>
                <a:cubicBezTo>
                  <a:pt x="1534" y="293"/>
                  <a:pt x="1585" y="237"/>
                  <a:pt x="1595" y="161"/>
                </a:cubicBezTo>
                <a:cubicBezTo>
                  <a:pt x="1607" y="90"/>
                  <a:pt x="1548" y="18"/>
                  <a:pt x="1464" y="6"/>
                </a:cubicBezTo>
                <a:cubicBezTo>
                  <a:pt x="1425" y="3"/>
                  <a:pt x="1387" y="1"/>
                  <a:pt x="1351" y="1"/>
                </a:cubicBezTo>
                <a:close/>
                <a:moveTo>
                  <a:pt x="1982" y="184"/>
                </a:moveTo>
                <a:cubicBezTo>
                  <a:pt x="1935" y="184"/>
                  <a:pt x="1892" y="210"/>
                  <a:pt x="1869" y="256"/>
                </a:cubicBezTo>
                <a:cubicBezTo>
                  <a:pt x="1834" y="328"/>
                  <a:pt x="1857" y="411"/>
                  <a:pt x="1917" y="447"/>
                </a:cubicBezTo>
                <a:cubicBezTo>
                  <a:pt x="2060" y="530"/>
                  <a:pt x="2203" y="637"/>
                  <a:pt x="2334" y="780"/>
                </a:cubicBezTo>
                <a:cubicBezTo>
                  <a:pt x="2357" y="804"/>
                  <a:pt x="2405" y="816"/>
                  <a:pt x="2441" y="816"/>
                </a:cubicBezTo>
                <a:cubicBezTo>
                  <a:pt x="2477" y="816"/>
                  <a:pt x="2512" y="804"/>
                  <a:pt x="2536" y="780"/>
                </a:cubicBezTo>
                <a:cubicBezTo>
                  <a:pt x="2596" y="721"/>
                  <a:pt x="2596" y="625"/>
                  <a:pt x="2536" y="578"/>
                </a:cubicBezTo>
                <a:cubicBezTo>
                  <a:pt x="2381" y="423"/>
                  <a:pt x="2226" y="292"/>
                  <a:pt x="2060" y="209"/>
                </a:cubicBezTo>
                <a:cubicBezTo>
                  <a:pt x="2034" y="192"/>
                  <a:pt x="2008" y="184"/>
                  <a:pt x="1982" y="184"/>
                </a:cubicBezTo>
                <a:close/>
                <a:moveTo>
                  <a:pt x="2796" y="969"/>
                </a:moveTo>
                <a:cubicBezTo>
                  <a:pt x="2769" y="969"/>
                  <a:pt x="2741" y="977"/>
                  <a:pt x="2715" y="994"/>
                </a:cubicBezTo>
                <a:cubicBezTo>
                  <a:pt x="2655" y="1042"/>
                  <a:pt x="2643" y="1125"/>
                  <a:pt x="2679" y="1197"/>
                </a:cubicBezTo>
                <a:cubicBezTo>
                  <a:pt x="2786" y="1340"/>
                  <a:pt x="2881" y="1494"/>
                  <a:pt x="2977" y="1661"/>
                </a:cubicBezTo>
                <a:cubicBezTo>
                  <a:pt x="3000" y="1709"/>
                  <a:pt x="3048" y="1733"/>
                  <a:pt x="3108" y="1733"/>
                </a:cubicBezTo>
                <a:cubicBezTo>
                  <a:pt x="3119" y="1733"/>
                  <a:pt x="3155" y="1733"/>
                  <a:pt x="3167" y="1721"/>
                </a:cubicBezTo>
                <a:cubicBezTo>
                  <a:pt x="3239" y="1673"/>
                  <a:pt x="3262" y="1590"/>
                  <a:pt x="3227" y="1518"/>
                </a:cubicBezTo>
                <a:cubicBezTo>
                  <a:pt x="3119" y="1340"/>
                  <a:pt x="3024" y="1173"/>
                  <a:pt x="2917" y="1030"/>
                </a:cubicBezTo>
                <a:cubicBezTo>
                  <a:pt x="2887" y="992"/>
                  <a:pt x="2842" y="969"/>
                  <a:pt x="2796" y="969"/>
                </a:cubicBezTo>
                <a:close/>
                <a:moveTo>
                  <a:pt x="3313" y="1969"/>
                </a:moveTo>
                <a:cubicBezTo>
                  <a:pt x="3304" y="1969"/>
                  <a:pt x="3295" y="1969"/>
                  <a:pt x="3286" y="1971"/>
                </a:cubicBezTo>
                <a:cubicBezTo>
                  <a:pt x="3215" y="1995"/>
                  <a:pt x="3167" y="2078"/>
                  <a:pt x="3191" y="2149"/>
                </a:cubicBezTo>
                <a:cubicBezTo>
                  <a:pt x="3239" y="2316"/>
                  <a:pt x="3262" y="2495"/>
                  <a:pt x="3274" y="2685"/>
                </a:cubicBezTo>
                <a:cubicBezTo>
                  <a:pt x="3286" y="2757"/>
                  <a:pt x="3346" y="2816"/>
                  <a:pt x="3417" y="2816"/>
                </a:cubicBezTo>
                <a:lnTo>
                  <a:pt x="3429" y="2816"/>
                </a:lnTo>
                <a:cubicBezTo>
                  <a:pt x="3500" y="2804"/>
                  <a:pt x="3560" y="2745"/>
                  <a:pt x="3560" y="2661"/>
                </a:cubicBezTo>
                <a:cubicBezTo>
                  <a:pt x="3548" y="2459"/>
                  <a:pt x="3512" y="2256"/>
                  <a:pt x="3465" y="2078"/>
                </a:cubicBezTo>
                <a:cubicBezTo>
                  <a:pt x="3444" y="2005"/>
                  <a:pt x="3377" y="1969"/>
                  <a:pt x="3313" y="1969"/>
                </a:cubicBezTo>
                <a:close/>
                <a:moveTo>
                  <a:pt x="3399" y="3100"/>
                </a:moveTo>
                <a:cubicBezTo>
                  <a:pt x="3334" y="3100"/>
                  <a:pt x="3273" y="3156"/>
                  <a:pt x="3262" y="3221"/>
                </a:cubicBezTo>
                <a:cubicBezTo>
                  <a:pt x="3239" y="3399"/>
                  <a:pt x="3203" y="3578"/>
                  <a:pt x="3155" y="3757"/>
                </a:cubicBezTo>
                <a:cubicBezTo>
                  <a:pt x="3131" y="3840"/>
                  <a:pt x="3167" y="3911"/>
                  <a:pt x="3250" y="3935"/>
                </a:cubicBezTo>
                <a:lnTo>
                  <a:pt x="3286" y="3935"/>
                </a:lnTo>
                <a:cubicBezTo>
                  <a:pt x="3346" y="3935"/>
                  <a:pt x="3405" y="3900"/>
                  <a:pt x="3429" y="3840"/>
                </a:cubicBezTo>
                <a:cubicBezTo>
                  <a:pt x="3477" y="3638"/>
                  <a:pt x="3512" y="3447"/>
                  <a:pt x="3536" y="3257"/>
                </a:cubicBezTo>
                <a:cubicBezTo>
                  <a:pt x="3548" y="3185"/>
                  <a:pt x="3489" y="3114"/>
                  <a:pt x="3417" y="3102"/>
                </a:cubicBezTo>
                <a:cubicBezTo>
                  <a:pt x="3411" y="3101"/>
                  <a:pt x="3405" y="3100"/>
                  <a:pt x="3399" y="3100"/>
                </a:cubicBezTo>
                <a:close/>
                <a:moveTo>
                  <a:pt x="1953" y="4495"/>
                </a:moveTo>
                <a:cubicBezTo>
                  <a:pt x="1762" y="4495"/>
                  <a:pt x="1584" y="4519"/>
                  <a:pt x="1429" y="4566"/>
                </a:cubicBezTo>
                <a:cubicBezTo>
                  <a:pt x="1357" y="4590"/>
                  <a:pt x="1322" y="4673"/>
                  <a:pt x="1334" y="4745"/>
                </a:cubicBezTo>
                <a:cubicBezTo>
                  <a:pt x="1357" y="4804"/>
                  <a:pt x="1417" y="4852"/>
                  <a:pt x="1476" y="4852"/>
                </a:cubicBezTo>
                <a:cubicBezTo>
                  <a:pt x="1488" y="4852"/>
                  <a:pt x="1500" y="4840"/>
                  <a:pt x="1512" y="4840"/>
                </a:cubicBezTo>
                <a:cubicBezTo>
                  <a:pt x="1643" y="4804"/>
                  <a:pt x="1798" y="4781"/>
                  <a:pt x="1953" y="4781"/>
                </a:cubicBezTo>
                <a:lnTo>
                  <a:pt x="2036" y="4781"/>
                </a:lnTo>
                <a:cubicBezTo>
                  <a:pt x="2041" y="4781"/>
                  <a:pt x="2047" y="4782"/>
                  <a:pt x="2052" y="4782"/>
                </a:cubicBezTo>
                <a:cubicBezTo>
                  <a:pt x="2118" y="4782"/>
                  <a:pt x="2179" y="4716"/>
                  <a:pt x="2179" y="4650"/>
                </a:cubicBezTo>
                <a:cubicBezTo>
                  <a:pt x="2179" y="4566"/>
                  <a:pt x="2119" y="4495"/>
                  <a:pt x="2036" y="4495"/>
                </a:cubicBezTo>
                <a:close/>
                <a:moveTo>
                  <a:pt x="3109" y="4190"/>
                </a:moveTo>
                <a:cubicBezTo>
                  <a:pt x="3051" y="4190"/>
                  <a:pt x="2993" y="4224"/>
                  <a:pt x="2965" y="4281"/>
                </a:cubicBezTo>
                <a:cubicBezTo>
                  <a:pt x="2917" y="4400"/>
                  <a:pt x="2858" y="4519"/>
                  <a:pt x="2798" y="4626"/>
                </a:cubicBezTo>
                <a:cubicBezTo>
                  <a:pt x="2750" y="4614"/>
                  <a:pt x="2691" y="4602"/>
                  <a:pt x="2631" y="4578"/>
                </a:cubicBezTo>
                <a:cubicBezTo>
                  <a:pt x="2624" y="4577"/>
                  <a:pt x="2616" y="4576"/>
                  <a:pt x="2609" y="4576"/>
                </a:cubicBezTo>
                <a:cubicBezTo>
                  <a:pt x="2543" y="4576"/>
                  <a:pt x="2475" y="4621"/>
                  <a:pt x="2465" y="4685"/>
                </a:cubicBezTo>
                <a:cubicBezTo>
                  <a:pt x="2441" y="4769"/>
                  <a:pt x="2488" y="4840"/>
                  <a:pt x="2560" y="4864"/>
                </a:cubicBezTo>
                <a:cubicBezTo>
                  <a:pt x="2619" y="4876"/>
                  <a:pt x="2667" y="4888"/>
                  <a:pt x="2715" y="4900"/>
                </a:cubicBezTo>
                <a:cubicBezTo>
                  <a:pt x="2727" y="4923"/>
                  <a:pt x="2750" y="4947"/>
                  <a:pt x="2774" y="4959"/>
                </a:cubicBezTo>
                <a:cubicBezTo>
                  <a:pt x="2798" y="4977"/>
                  <a:pt x="2825" y="4986"/>
                  <a:pt x="2850" y="4986"/>
                </a:cubicBezTo>
                <a:cubicBezTo>
                  <a:pt x="2875" y="4986"/>
                  <a:pt x="2899" y="4977"/>
                  <a:pt x="2917" y="4959"/>
                </a:cubicBezTo>
                <a:cubicBezTo>
                  <a:pt x="2977" y="4983"/>
                  <a:pt x="3024" y="5007"/>
                  <a:pt x="3084" y="5031"/>
                </a:cubicBezTo>
                <a:cubicBezTo>
                  <a:pt x="3096" y="5031"/>
                  <a:pt x="3119" y="5043"/>
                  <a:pt x="3131" y="5043"/>
                </a:cubicBezTo>
                <a:cubicBezTo>
                  <a:pt x="3191" y="5043"/>
                  <a:pt x="3250" y="5007"/>
                  <a:pt x="3262" y="4947"/>
                </a:cubicBezTo>
                <a:cubicBezTo>
                  <a:pt x="3298" y="4876"/>
                  <a:pt x="3262" y="4793"/>
                  <a:pt x="3191" y="4769"/>
                </a:cubicBezTo>
                <a:lnTo>
                  <a:pt x="3072" y="4721"/>
                </a:lnTo>
                <a:cubicBezTo>
                  <a:pt x="3131" y="4614"/>
                  <a:pt x="3179" y="4495"/>
                  <a:pt x="3227" y="4388"/>
                </a:cubicBezTo>
                <a:cubicBezTo>
                  <a:pt x="3262" y="4316"/>
                  <a:pt x="3227" y="4233"/>
                  <a:pt x="3155" y="4197"/>
                </a:cubicBezTo>
                <a:cubicBezTo>
                  <a:pt x="3140" y="4192"/>
                  <a:pt x="3125" y="4190"/>
                  <a:pt x="3109" y="4190"/>
                </a:cubicBezTo>
                <a:close/>
                <a:moveTo>
                  <a:pt x="3647" y="5002"/>
                </a:moveTo>
                <a:cubicBezTo>
                  <a:pt x="3596" y="5002"/>
                  <a:pt x="3549" y="5029"/>
                  <a:pt x="3524" y="5078"/>
                </a:cubicBezTo>
                <a:cubicBezTo>
                  <a:pt x="3489" y="5150"/>
                  <a:pt x="3512" y="5233"/>
                  <a:pt x="3572" y="5269"/>
                </a:cubicBezTo>
                <a:cubicBezTo>
                  <a:pt x="3739" y="5352"/>
                  <a:pt x="3893" y="5459"/>
                  <a:pt x="4036" y="5566"/>
                </a:cubicBezTo>
                <a:cubicBezTo>
                  <a:pt x="4060" y="5590"/>
                  <a:pt x="4096" y="5590"/>
                  <a:pt x="4120" y="5590"/>
                </a:cubicBezTo>
                <a:cubicBezTo>
                  <a:pt x="4167" y="5590"/>
                  <a:pt x="4215" y="5578"/>
                  <a:pt x="4239" y="5531"/>
                </a:cubicBezTo>
                <a:cubicBezTo>
                  <a:pt x="4286" y="5471"/>
                  <a:pt x="4274" y="5388"/>
                  <a:pt x="4203" y="5340"/>
                </a:cubicBezTo>
                <a:cubicBezTo>
                  <a:pt x="4048" y="5221"/>
                  <a:pt x="3881" y="5114"/>
                  <a:pt x="3715" y="5019"/>
                </a:cubicBezTo>
                <a:cubicBezTo>
                  <a:pt x="3693" y="5008"/>
                  <a:pt x="3669" y="5002"/>
                  <a:pt x="3647" y="5002"/>
                </a:cubicBezTo>
                <a:close/>
                <a:moveTo>
                  <a:pt x="1014" y="4874"/>
                </a:moveTo>
                <a:cubicBezTo>
                  <a:pt x="968" y="4874"/>
                  <a:pt x="923" y="4898"/>
                  <a:pt x="893" y="4935"/>
                </a:cubicBezTo>
                <a:cubicBezTo>
                  <a:pt x="810" y="5066"/>
                  <a:pt x="774" y="5209"/>
                  <a:pt x="774" y="5376"/>
                </a:cubicBezTo>
                <a:cubicBezTo>
                  <a:pt x="774" y="5447"/>
                  <a:pt x="786" y="5519"/>
                  <a:pt x="798" y="5590"/>
                </a:cubicBezTo>
                <a:cubicBezTo>
                  <a:pt x="810" y="5662"/>
                  <a:pt x="869" y="5709"/>
                  <a:pt x="941" y="5709"/>
                </a:cubicBezTo>
                <a:lnTo>
                  <a:pt x="964" y="5709"/>
                </a:lnTo>
                <a:cubicBezTo>
                  <a:pt x="1048" y="5685"/>
                  <a:pt x="1095" y="5614"/>
                  <a:pt x="1072" y="5531"/>
                </a:cubicBezTo>
                <a:cubicBezTo>
                  <a:pt x="1060" y="5483"/>
                  <a:pt x="1060" y="5424"/>
                  <a:pt x="1060" y="5376"/>
                </a:cubicBezTo>
                <a:cubicBezTo>
                  <a:pt x="1060" y="5269"/>
                  <a:pt x="1083" y="5174"/>
                  <a:pt x="1131" y="5102"/>
                </a:cubicBezTo>
                <a:cubicBezTo>
                  <a:pt x="1179" y="5031"/>
                  <a:pt x="1155" y="4947"/>
                  <a:pt x="1095" y="4900"/>
                </a:cubicBezTo>
                <a:cubicBezTo>
                  <a:pt x="1069" y="4882"/>
                  <a:pt x="1041" y="4874"/>
                  <a:pt x="1014" y="4874"/>
                </a:cubicBezTo>
                <a:close/>
                <a:moveTo>
                  <a:pt x="2537" y="5180"/>
                </a:moveTo>
                <a:cubicBezTo>
                  <a:pt x="2496" y="5180"/>
                  <a:pt x="2457" y="5198"/>
                  <a:pt x="2429" y="5233"/>
                </a:cubicBezTo>
                <a:cubicBezTo>
                  <a:pt x="2310" y="5388"/>
                  <a:pt x="2191" y="5531"/>
                  <a:pt x="2072" y="5650"/>
                </a:cubicBezTo>
                <a:cubicBezTo>
                  <a:pt x="2012" y="5697"/>
                  <a:pt x="2012" y="5793"/>
                  <a:pt x="2060" y="5852"/>
                </a:cubicBezTo>
                <a:cubicBezTo>
                  <a:pt x="2096" y="5876"/>
                  <a:pt x="2131" y="5888"/>
                  <a:pt x="2167" y="5888"/>
                </a:cubicBezTo>
                <a:cubicBezTo>
                  <a:pt x="2203" y="5888"/>
                  <a:pt x="2238" y="5876"/>
                  <a:pt x="2262" y="5852"/>
                </a:cubicBezTo>
                <a:cubicBezTo>
                  <a:pt x="2405" y="5721"/>
                  <a:pt x="2524" y="5566"/>
                  <a:pt x="2655" y="5400"/>
                </a:cubicBezTo>
                <a:cubicBezTo>
                  <a:pt x="2703" y="5340"/>
                  <a:pt x="2691" y="5245"/>
                  <a:pt x="2619" y="5209"/>
                </a:cubicBezTo>
                <a:cubicBezTo>
                  <a:pt x="2595" y="5189"/>
                  <a:pt x="2566" y="5180"/>
                  <a:pt x="2537" y="5180"/>
                </a:cubicBezTo>
                <a:close/>
                <a:moveTo>
                  <a:pt x="1179" y="5927"/>
                </a:moveTo>
                <a:cubicBezTo>
                  <a:pt x="1143" y="5927"/>
                  <a:pt x="1107" y="5941"/>
                  <a:pt x="1083" y="5971"/>
                </a:cubicBezTo>
                <a:cubicBezTo>
                  <a:pt x="1024" y="6031"/>
                  <a:pt x="1024" y="6126"/>
                  <a:pt x="1083" y="6174"/>
                </a:cubicBezTo>
                <a:cubicBezTo>
                  <a:pt x="1179" y="6257"/>
                  <a:pt x="1298" y="6305"/>
                  <a:pt x="1417" y="6305"/>
                </a:cubicBezTo>
                <a:cubicBezTo>
                  <a:pt x="1536" y="6305"/>
                  <a:pt x="1655" y="6269"/>
                  <a:pt x="1774" y="6209"/>
                </a:cubicBezTo>
                <a:cubicBezTo>
                  <a:pt x="1845" y="6186"/>
                  <a:pt x="1869" y="6090"/>
                  <a:pt x="1845" y="6019"/>
                </a:cubicBezTo>
                <a:cubicBezTo>
                  <a:pt x="1821" y="5970"/>
                  <a:pt x="1768" y="5943"/>
                  <a:pt x="1718" y="5943"/>
                </a:cubicBezTo>
                <a:cubicBezTo>
                  <a:pt x="1695" y="5943"/>
                  <a:pt x="1673" y="5948"/>
                  <a:pt x="1655" y="5959"/>
                </a:cubicBezTo>
                <a:cubicBezTo>
                  <a:pt x="1568" y="6003"/>
                  <a:pt x="1491" y="6023"/>
                  <a:pt x="1426" y="6023"/>
                </a:cubicBezTo>
                <a:cubicBezTo>
                  <a:pt x="1365" y="6023"/>
                  <a:pt x="1314" y="6006"/>
                  <a:pt x="1274" y="5971"/>
                </a:cubicBezTo>
                <a:cubicBezTo>
                  <a:pt x="1250" y="5941"/>
                  <a:pt x="1214" y="5927"/>
                  <a:pt x="1179" y="5927"/>
                </a:cubicBezTo>
                <a:close/>
                <a:moveTo>
                  <a:pt x="4573" y="5670"/>
                </a:moveTo>
                <a:cubicBezTo>
                  <a:pt x="4532" y="5670"/>
                  <a:pt x="4491" y="5688"/>
                  <a:pt x="4465" y="5721"/>
                </a:cubicBezTo>
                <a:cubicBezTo>
                  <a:pt x="4405" y="5781"/>
                  <a:pt x="4417" y="5864"/>
                  <a:pt x="4477" y="5924"/>
                </a:cubicBezTo>
                <a:cubicBezTo>
                  <a:pt x="4608" y="6043"/>
                  <a:pt x="4739" y="6174"/>
                  <a:pt x="4870" y="6305"/>
                </a:cubicBezTo>
                <a:cubicBezTo>
                  <a:pt x="4893" y="6340"/>
                  <a:pt x="4929" y="6352"/>
                  <a:pt x="4965" y="6352"/>
                </a:cubicBezTo>
                <a:cubicBezTo>
                  <a:pt x="5001" y="6352"/>
                  <a:pt x="5036" y="6340"/>
                  <a:pt x="5060" y="6317"/>
                </a:cubicBezTo>
                <a:cubicBezTo>
                  <a:pt x="5120" y="6269"/>
                  <a:pt x="5132" y="6174"/>
                  <a:pt x="5072" y="6114"/>
                </a:cubicBezTo>
                <a:cubicBezTo>
                  <a:pt x="4941" y="5971"/>
                  <a:pt x="4798" y="5840"/>
                  <a:pt x="4667" y="5709"/>
                </a:cubicBezTo>
                <a:cubicBezTo>
                  <a:pt x="4640" y="5682"/>
                  <a:pt x="4606" y="5670"/>
                  <a:pt x="4573" y="5670"/>
                </a:cubicBezTo>
                <a:close/>
                <a:moveTo>
                  <a:pt x="5330" y="6502"/>
                </a:moveTo>
                <a:cubicBezTo>
                  <a:pt x="5302" y="6502"/>
                  <a:pt x="5274" y="6512"/>
                  <a:pt x="5251" y="6531"/>
                </a:cubicBezTo>
                <a:cubicBezTo>
                  <a:pt x="5179" y="6578"/>
                  <a:pt x="5167" y="6674"/>
                  <a:pt x="5215" y="6733"/>
                </a:cubicBezTo>
                <a:cubicBezTo>
                  <a:pt x="5334" y="6876"/>
                  <a:pt x="5441" y="7031"/>
                  <a:pt x="5536" y="7186"/>
                </a:cubicBezTo>
                <a:cubicBezTo>
                  <a:pt x="5560" y="7233"/>
                  <a:pt x="5608" y="7257"/>
                  <a:pt x="5655" y="7257"/>
                </a:cubicBezTo>
                <a:cubicBezTo>
                  <a:pt x="5679" y="7257"/>
                  <a:pt x="5703" y="7245"/>
                  <a:pt x="5739" y="7233"/>
                </a:cubicBezTo>
                <a:cubicBezTo>
                  <a:pt x="5798" y="7186"/>
                  <a:pt x="5822" y="7102"/>
                  <a:pt x="5775" y="7043"/>
                </a:cubicBezTo>
                <a:cubicBezTo>
                  <a:pt x="5667" y="6876"/>
                  <a:pt x="5560" y="6709"/>
                  <a:pt x="5441" y="6567"/>
                </a:cubicBezTo>
                <a:cubicBezTo>
                  <a:pt x="5413" y="6524"/>
                  <a:pt x="5371" y="6502"/>
                  <a:pt x="5330" y="6502"/>
                </a:cubicBezTo>
                <a:close/>
                <a:moveTo>
                  <a:pt x="5945" y="7461"/>
                </a:moveTo>
                <a:cubicBezTo>
                  <a:pt x="5923" y="7461"/>
                  <a:pt x="5901" y="7468"/>
                  <a:pt x="5882" y="7483"/>
                </a:cubicBezTo>
                <a:cubicBezTo>
                  <a:pt x="5810" y="7519"/>
                  <a:pt x="5786" y="7602"/>
                  <a:pt x="5822" y="7674"/>
                </a:cubicBezTo>
                <a:lnTo>
                  <a:pt x="5894" y="7805"/>
                </a:lnTo>
                <a:cubicBezTo>
                  <a:pt x="5953" y="7924"/>
                  <a:pt x="6001" y="8043"/>
                  <a:pt x="6048" y="8174"/>
                </a:cubicBezTo>
                <a:cubicBezTo>
                  <a:pt x="6072" y="8222"/>
                  <a:pt x="6120" y="8257"/>
                  <a:pt x="6179" y="8257"/>
                </a:cubicBezTo>
                <a:cubicBezTo>
                  <a:pt x="6203" y="8257"/>
                  <a:pt x="6215" y="8257"/>
                  <a:pt x="6227" y="8245"/>
                </a:cubicBezTo>
                <a:cubicBezTo>
                  <a:pt x="6298" y="8222"/>
                  <a:pt x="6334" y="8138"/>
                  <a:pt x="6310" y="8067"/>
                </a:cubicBezTo>
                <a:cubicBezTo>
                  <a:pt x="6263" y="7936"/>
                  <a:pt x="6203" y="7805"/>
                  <a:pt x="6144" y="7674"/>
                </a:cubicBezTo>
                <a:lnTo>
                  <a:pt x="6072" y="7531"/>
                </a:lnTo>
                <a:cubicBezTo>
                  <a:pt x="6040" y="7491"/>
                  <a:pt x="5991" y="7461"/>
                  <a:pt x="5945" y="7461"/>
                </a:cubicBezTo>
                <a:close/>
                <a:moveTo>
                  <a:pt x="6329" y="8518"/>
                </a:moveTo>
                <a:cubicBezTo>
                  <a:pt x="6323" y="8518"/>
                  <a:pt x="6316" y="8518"/>
                  <a:pt x="6310" y="8519"/>
                </a:cubicBezTo>
                <a:cubicBezTo>
                  <a:pt x="6227" y="8543"/>
                  <a:pt x="6179" y="8614"/>
                  <a:pt x="6191" y="8686"/>
                </a:cubicBezTo>
                <a:cubicBezTo>
                  <a:pt x="6215" y="8829"/>
                  <a:pt x="6227" y="8984"/>
                  <a:pt x="6227" y="9114"/>
                </a:cubicBezTo>
                <a:cubicBezTo>
                  <a:pt x="6227" y="9150"/>
                  <a:pt x="6227" y="9186"/>
                  <a:pt x="6227" y="9222"/>
                </a:cubicBezTo>
                <a:cubicBezTo>
                  <a:pt x="6227" y="9305"/>
                  <a:pt x="6287" y="9365"/>
                  <a:pt x="6358" y="9376"/>
                </a:cubicBezTo>
                <a:lnTo>
                  <a:pt x="6370" y="9376"/>
                </a:lnTo>
                <a:cubicBezTo>
                  <a:pt x="6441" y="9376"/>
                  <a:pt x="6513" y="9317"/>
                  <a:pt x="6513" y="9234"/>
                </a:cubicBezTo>
                <a:cubicBezTo>
                  <a:pt x="6513" y="9198"/>
                  <a:pt x="6513" y="9150"/>
                  <a:pt x="6513" y="9114"/>
                </a:cubicBezTo>
                <a:cubicBezTo>
                  <a:pt x="6513" y="8960"/>
                  <a:pt x="6501" y="8793"/>
                  <a:pt x="6477" y="8638"/>
                </a:cubicBezTo>
                <a:cubicBezTo>
                  <a:pt x="6455" y="8573"/>
                  <a:pt x="6394" y="8518"/>
                  <a:pt x="6329" y="8518"/>
                </a:cubicBezTo>
                <a:close/>
                <a:moveTo>
                  <a:pt x="6273" y="9644"/>
                </a:moveTo>
                <a:cubicBezTo>
                  <a:pt x="6215" y="9644"/>
                  <a:pt x="6163" y="9687"/>
                  <a:pt x="6144" y="9746"/>
                </a:cubicBezTo>
                <a:cubicBezTo>
                  <a:pt x="6096" y="9912"/>
                  <a:pt x="6025" y="10079"/>
                  <a:pt x="5929" y="10246"/>
                </a:cubicBezTo>
                <a:cubicBezTo>
                  <a:pt x="5894" y="10317"/>
                  <a:pt x="5917" y="10400"/>
                  <a:pt x="5989" y="10436"/>
                </a:cubicBezTo>
                <a:cubicBezTo>
                  <a:pt x="6013" y="10448"/>
                  <a:pt x="6036" y="10448"/>
                  <a:pt x="6060" y="10448"/>
                </a:cubicBezTo>
                <a:cubicBezTo>
                  <a:pt x="6108" y="10448"/>
                  <a:pt x="6156" y="10424"/>
                  <a:pt x="6179" y="10377"/>
                </a:cubicBezTo>
                <a:cubicBezTo>
                  <a:pt x="6287" y="10198"/>
                  <a:pt x="6358" y="10019"/>
                  <a:pt x="6417" y="9829"/>
                </a:cubicBezTo>
                <a:cubicBezTo>
                  <a:pt x="6429" y="9757"/>
                  <a:pt x="6394" y="9674"/>
                  <a:pt x="6310" y="9650"/>
                </a:cubicBezTo>
                <a:cubicBezTo>
                  <a:pt x="6298" y="9646"/>
                  <a:pt x="6285" y="9644"/>
                  <a:pt x="6273" y="9644"/>
                </a:cubicBezTo>
                <a:close/>
                <a:moveTo>
                  <a:pt x="3679" y="10955"/>
                </a:moveTo>
                <a:cubicBezTo>
                  <a:pt x="3627" y="10955"/>
                  <a:pt x="3575" y="10957"/>
                  <a:pt x="3524" y="10960"/>
                </a:cubicBezTo>
                <a:cubicBezTo>
                  <a:pt x="3441" y="10960"/>
                  <a:pt x="3381" y="11031"/>
                  <a:pt x="3381" y="11115"/>
                </a:cubicBezTo>
                <a:cubicBezTo>
                  <a:pt x="3393" y="11186"/>
                  <a:pt x="3453" y="11246"/>
                  <a:pt x="3536" y="11246"/>
                </a:cubicBezTo>
                <a:cubicBezTo>
                  <a:pt x="3715" y="11246"/>
                  <a:pt x="3893" y="11246"/>
                  <a:pt x="4084" y="11269"/>
                </a:cubicBezTo>
                <a:lnTo>
                  <a:pt x="4096" y="11269"/>
                </a:lnTo>
                <a:cubicBezTo>
                  <a:pt x="4167" y="11269"/>
                  <a:pt x="4227" y="11210"/>
                  <a:pt x="4239" y="11139"/>
                </a:cubicBezTo>
                <a:cubicBezTo>
                  <a:pt x="4251" y="11055"/>
                  <a:pt x="4191" y="10984"/>
                  <a:pt x="4108" y="10984"/>
                </a:cubicBezTo>
                <a:cubicBezTo>
                  <a:pt x="3968" y="10966"/>
                  <a:pt x="3822" y="10955"/>
                  <a:pt x="3679" y="10955"/>
                </a:cubicBezTo>
                <a:close/>
                <a:moveTo>
                  <a:pt x="2963" y="11030"/>
                </a:moveTo>
                <a:cubicBezTo>
                  <a:pt x="2956" y="11030"/>
                  <a:pt x="2948" y="11030"/>
                  <a:pt x="2941" y="11031"/>
                </a:cubicBezTo>
                <a:cubicBezTo>
                  <a:pt x="2727" y="11079"/>
                  <a:pt x="2536" y="11139"/>
                  <a:pt x="2369" y="11210"/>
                </a:cubicBezTo>
                <a:cubicBezTo>
                  <a:pt x="2298" y="11246"/>
                  <a:pt x="2262" y="11329"/>
                  <a:pt x="2298" y="11400"/>
                </a:cubicBezTo>
                <a:cubicBezTo>
                  <a:pt x="2322" y="11460"/>
                  <a:pt x="2369" y="11484"/>
                  <a:pt x="2429" y="11484"/>
                </a:cubicBezTo>
                <a:cubicBezTo>
                  <a:pt x="2441" y="11484"/>
                  <a:pt x="2465" y="11484"/>
                  <a:pt x="2488" y="11472"/>
                </a:cubicBezTo>
                <a:cubicBezTo>
                  <a:pt x="2631" y="11400"/>
                  <a:pt x="2810" y="11353"/>
                  <a:pt x="2988" y="11305"/>
                </a:cubicBezTo>
                <a:cubicBezTo>
                  <a:pt x="3072" y="11293"/>
                  <a:pt x="3119" y="11222"/>
                  <a:pt x="3108" y="11139"/>
                </a:cubicBezTo>
                <a:cubicBezTo>
                  <a:pt x="3086" y="11074"/>
                  <a:pt x="3027" y="11030"/>
                  <a:pt x="2963" y="11030"/>
                </a:cubicBezTo>
                <a:close/>
                <a:moveTo>
                  <a:pt x="5739" y="10635"/>
                </a:moveTo>
                <a:cubicBezTo>
                  <a:pt x="5698" y="10635"/>
                  <a:pt x="5658" y="10653"/>
                  <a:pt x="5632" y="10686"/>
                </a:cubicBezTo>
                <a:cubicBezTo>
                  <a:pt x="5525" y="10829"/>
                  <a:pt x="5394" y="10960"/>
                  <a:pt x="5251" y="11079"/>
                </a:cubicBezTo>
                <a:cubicBezTo>
                  <a:pt x="5203" y="11127"/>
                  <a:pt x="5191" y="11198"/>
                  <a:pt x="5215" y="11246"/>
                </a:cubicBezTo>
                <a:cubicBezTo>
                  <a:pt x="5048" y="11186"/>
                  <a:pt x="4870" y="11127"/>
                  <a:pt x="4691" y="11079"/>
                </a:cubicBezTo>
                <a:cubicBezTo>
                  <a:pt x="4682" y="11078"/>
                  <a:pt x="4674" y="11077"/>
                  <a:pt x="4666" y="11077"/>
                </a:cubicBezTo>
                <a:cubicBezTo>
                  <a:pt x="4593" y="11077"/>
                  <a:pt x="4534" y="11122"/>
                  <a:pt x="4512" y="11186"/>
                </a:cubicBezTo>
                <a:cubicBezTo>
                  <a:pt x="4501" y="11258"/>
                  <a:pt x="4548" y="11341"/>
                  <a:pt x="4620" y="11353"/>
                </a:cubicBezTo>
                <a:cubicBezTo>
                  <a:pt x="4691" y="11377"/>
                  <a:pt x="4763" y="11389"/>
                  <a:pt x="4834" y="11412"/>
                </a:cubicBezTo>
                <a:cubicBezTo>
                  <a:pt x="4834" y="11412"/>
                  <a:pt x="4822" y="11424"/>
                  <a:pt x="4822" y="11424"/>
                </a:cubicBezTo>
                <a:cubicBezTo>
                  <a:pt x="4667" y="11520"/>
                  <a:pt x="4512" y="11615"/>
                  <a:pt x="4346" y="11710"/>
                </a:cubicBezTo>
                <a:cubicBezTo>
                  <a:pt x="4274" y="11746"/>
                  <a:pt x="4251" y="11829"/>
                  <a:pt x="4298" y="11901"/>
                </a:cubicBezTo>
                <a:cubicBezTo>
                  <a:pt x="4322" y="11948"/>
                  <a:pt x="4370" y="11972"/>
                  <a:pt x="4417" y="11972"/>
                </a:cubicBezTo>
                <a:cubicBezTo>
                  <a:pt x="4441" y="11972"/>
                  <a:pt x="4465" y="11972"/>
                  <a:pt x="4477" y="11960"/>
                </a:cubicBezTo>
                <a:cubicBezTo>
                  <a:pt x="4655" y="11865"/>
                  <a:pt x="4822" y="11770"/>
                  <a:pt x="4977" y="11650"/>
                </a:cubicBezTo>
                <a:cubicBezTo>
                  <a:pt x="5036" y="11615"/>
                  <a:pt x="5060" y="11543"/>
                  <a:pt x="5024" y="11484"/>
                </a:cubicBezTo>
                <a:lnTo>
                  <a:pt x="5024" y="11484"/>
                </a:lnTo>
                <a:cubicBezTo>
                  <a:pt x="5060" y="11496"/>
                  <a:pt x="5108" y="11508"/>
                  <a:pt x="5144" y="11520"/>
                </a:cubicBezTo>
                <a:cubicBezTo>
                  <a:pt x="5163" y="11529"/>
                  <a:pt x="5183" y="11534"/>
                  <a:pt x="5202" y="11534"/>
                </a:cubicBezTo>
                <a:cubicBezTo>
                  <a:pt x="5255" y="11534"/>
                  <a:pt x="5305" y="11500"/>
                  <a:pt x="5322" y="11448"/>
                </a:cubicBezTo>
                <a:cubicBezTo>
                  <a:pt x="5346" y="11400"/>
                  <a:pt x="5334" y="11365"/>
                  <a:pt x="5322" y="11329"/>
                </a:cubicBezTo>
                <a:lnTo>
                  <a:pt x="5322" y="11329"/>
                </a:lnTo>
                <a:cubicBezTo>
                  <a:pt x="5331" y="11332"/>
                  <a:pt x="5341" y="11333"/>
                  <a:pt x="5351" y="11333"/>
                </a:cubicBezTo>
                <a:cubicBezTo>
                  <a:pt x="5381" y="11333"/>
                  <a:pt x="5414" y="11320"/>
                  <a:pt x="5441" y="11293"/>
                </a:cubicBezTo>
                <a:cubicBezTo>
                  <a:pt x="5596" y="11162"/>
                  <a:pt x="5727" y="11019"/>
                  <a:pt x="5846" y="10865"/>
                </a:cubicBezTo>
                <a:cubicBezTo>
                  <a:pt x="5906" y="10817"/>
                  <a:pt x="5894" y="10722"/>
                  <a:pt x="5834" y="10674"/>
                </a:cubicBezTo>
                <a:cubicBezTo>
                  <a:pt x="5807" y="10647"/>
                  <a:pt x="5773" y="10635"/>
                  <a:pt x="5739" y="10635"/>
                </a:cubicBezTo>
                <a:close/>
                <a:moveTo>
                  <a:pt x="5697" y="11495"/>
                </a:moveTo>
                <a:cubicBezTo>
                  <a:pt x="5650" y="11495"/>
                  <a:pt x="5607" y="11521"/>
                  <a:pt x="5584" y="11567"/>
                </a:cubicBezTo>
                <a:cubicBezTo>
                  <a:pt x="5536" y="11639"/>
                  <a:pt x="5560" y="11722"/>
                  <a:pt x="5632" y="11758"/>
                </a:cubicBezTo>
                <a:cubicBezTo>
                  <a:pt x="5786" y="11853"/>
                  <a:pt x="5941" y="11960"/>
                  <a:pt x="6072" y="12079"/>
                </a:cubicBezTo>
                <a:cubicBezTo>
                  <a:pt x="6096" y="12103"/>
                  <a:pt x="6132" y="12115"/>
                  <a:pt x="6167" y="12115"/>
                </a:cubicBezTo>
                <a:cubicBezTo>
                  <a:pt x="6203" y="12115"/>
                  <a:pt x="6251" y="12091"/>
                  <a:pt x="6275" y="12055"/>
                </a:cubicBezTo>
                <a:cubicBezTo>
                  <a:pt x="6322" y="11996"/>
                  <a:pt x="6322" y="11912"/>
                  <a:pt x="6263" y="11853"/>
                </a:cubicBezTo>
                <a:cubicBezTo>
                  <a:pt x="6108" y="11734"/>
                  <a:pt x="5953" y="11615"/>
                  <a:pt x="5775" y="11520"/>
                </a:cubicBezTo>
                <a:cubicBezTo>
                  <a:pt x="5749" y="11503"/>
                  <a:pt x="5722" y="11495"/>
                  <a:pt x="5697" y="11495"/>
                </a:cubicBezTo>
                <a:close/>
                <a:moveTo>
                  <a:pt x="1960" y="11521"/>
                </a:moveTo>
                <a:cubicBezTo>
                  <a:pt x="1921" y="11521"/>
                  <a:pt x="1883" y="11536"/>
                  <a:pt x="1857" y="11567"/>
                </a:cubicBezTo>
                <a:cubicBezTo>
                  <a:pt x="1774" y="11662"/>
                  <a:pt x="1703" y="11758"/>
                  <a:pt x="1667" y="11865"/>
                </a:cubicBezTo>
                <a:cubicBezTo>
                  <a:pt x="1631" y="11948"/>
                  <a:pt x="1619" y="12020"/>
                  <a:pt x="1619" y="12091"/>
                </a:cubicBezTo>
                <a:cubicBezTo>
                  <a:pt x="1619" y="12139"/>
                  <a:pt x="1619" y="12186"/>
                  <a:pt x="1631" y="12222"/>
                </a:cubicBezTo>
                <a:cubicBezTo>
                  <a:pt x="1655" y="12282"/>
                  <a:pt x="1715" y="12317"/>
                  <a:pt x="1774" y="12317"/>
                </a:cubicBezTo>
                <a:cubicBezTo>
                  <a:pt x="1786" y="12317"/>
                  <a:pt x="1798" y="12317"/>
                  <a:pt x="1822" y="12305"/>
                </a:cubicBezTo>
                <a:cubicBezTo>
                  <a:pt x="1893" y="12282"/>
                  <a:pt x="1929" y="12210"/>
                  <a:pt x="1905" y="12127"/>
                </a:cubicBezTo>
                <a:cubicBezTo>
                  <a:pt x="1905" y="12115"/>
                  <a:pt x="1905" y="12103"/>
                  <a:pt x="1905" y="12091"/>
                </a:cubicBezTo>
                <a:cubicBezTo>
                  <a:pt x="1905" y="12055"/>
                  <a:pt x="1905" y="12020"/>
                  <a:pt x="1929" y="11972"/>
                </a:cubicBezTo>
                <a:cubicBezTo>
                  <a:pt x="1953" y="11901"/>
                  <a:pt x="2000" y="11829"/>
                  <a:pt x="2072" y="11758"/>
                </a:cubicBezTo>
                <a:cubicBezTo>
                  <a:pt x="2119" y="11698"/>
                  <a:pt x="2119" y="11615"/>
                  <a:pt x="2060" y="11555"/>
                </a:cubicBezTo>
                <a:cubicBezTo>
                  <a:pt x="2032" y="11533"/>
                  <a:pt x="1996" y="11521"/>
                  <a:pt x="1960" y="11521"/>
                </a:cubicBezTo>
                <a:close/>
                <a:moveTo>
                  <a:pt x="3905" y="11934"/>
                </a:moveTo>
                <a:cubicBezTo>
                  <a:pt x="3885" y="11934"/>
                  <a:pt x="3865" y="11939"/>
                  <a:pt x="3846" y="11948"/>
                </a:cubicBezTo>
                <a:cubicBezTo>
                  <a:pt x="3679" y="12020"/>
                  <a:pt x="3500" y="12079"/>
                  <a:pt x="3322" y="12139"/>
                </a:cubicBezTo>
                <a:cubicBezTo>
                  <a:pt x="3250" y="12151"/>
                  <a:pt x="3215" y="12234"/>
                  <a:pt x="3227" y="12305"/>
                </a:cubicBezTo>
                <a:cubicBezTo>
                  <a:pt x="3250" y="12377"/>
                  <a:pt x="3310" y="12412"/>
                  <a:pt x="3369" y="12412"/>
                </a:cubicBezTo>
                <a:cubicBezTo>
                  <a:pt x="3381" y="12412"/>
                  <a:pt x="3393" y="12412"/>
                  <a:pt x="3405" y="12401"/>
                </a:cubicBezTo>
                <a:cubicBezTo>
                  <a:pt x="3596" y="12353"/>
                  <a:pt x="3774" y="12282"/>
                  <a:pt x="3953" y="12210"/>
                </a:cubicBezTo>
                <a:cubicBezTo>
                  <a:pt x="4024" y="12186"/>
                  <a:pt x="4060" y="12103"/>
                  <a:pt x="4036" y="12020"/>
                </a:cubicBezTo>
                <a:cubicBezTo>
                  <a:pt x="4010" y="11967"/>
                  <a:pt x="3958" y="11934"/>
                  <a:pt x="3905" y="11934"/>
                </a:cubicBezTo>
                <a:close/>
                <a:moveTo>
                  <a:pt x="2811" y="12256"/>
                </a:moveTo>
                <a:cubicBezTo>
                  <a:pt x="2803" y="12256"/>
                  <a:pt x="2795" y="12256"/>
                  <a:pt x="2786" y="12258"/>
                </a:cubicBezTo>
                <a:cubicBezTo>
                  <a:pt x="2638" y="12275"/>
                  <a:pt x="2502" y="12286"/>
                  <a:pt x="2385" y="12286"/>
                </a:cubicBezTo>
                <a:cubicBezTo>
                  <a:pt x="2341" y="12286"/>
                  <a:pt x="2300" y="12285"/>
                  <a:pt x="2262" y="12282"/>
                </a:cubicBezTo>
                <a:cubicBezTo>
                  <a:pt x="2179" y="12282"/>
                  <a:pt x="2107" y="12341"/>
                  <a:pt x="2107" y="12412"/>
                </a:cubicBezTo>
                <a:cubicBezTo>
                  <a:pt x="2096" y="12496"/>
                  <a:pt x="2155" y="12555"/>
                  <a:pt x="2238" y="12567"/>
                </a:cubicBezTo>
                <a:lnTo>
                  <a:pt x="2393" y="12567"/>
                </a:lnTo>
                <a:cubicBezTo>
                  <a:pt x="2524" y="12567"/>
                  <a:pt x="2679" y="12567"/>
                  <a:pt x="2834" y="12532"/>
                </a:cubicBezTo>
                <a:cubicBezTo>
                  <a:pt x="2917" y="12520"/>
                  <a:pt x="2965" y="12448"/>
                  <a:pt x="2953" y="12377"/>
                </a:cubicBezTo>
                <a:cubicBezTo>
                  <a:pt x="2942" y="12302"/>
                  <a:pt x="2883" y="12256"/>
                  <a:pt x="2811" y="12256"/>
                </a:cubicBezTo>
                <a:close/>
                <a:moveTo>
                  <a:pt x="6561" y="12228"/>
                </a:moveTo>
                <a:cubicBezTo>
                  <a:pt x="6531" y="12228"/>
                  <a:pt x="6502" y="12238"/>
                  <a:pt x="6477" y="12258"/>
                </a:cubicBezTo>
                <a:cubicBezTo>
                  <a:pt x="6417" y="12305"/>
                  <a:pt x="6406" y="12401"/>
                  <a:pt x="6453" y="12460"/>
                </a:cubicBezTo>
                <a:cubicBezTo>
                  <a:pt x="6572" y="12603"/>
                  <a:pt x="6668" y="12746"/>
                  <a:pt x="6751" y="12913"/>
                </a:cubicBezTo>
                <a:cubicBezTo>
                  <a:pt x="6787" y="12960"/>
                  <a:pt x="6834" y="12984"/>
                  <a:pt x="6882" y="12984"/>
                </a:cubicBezTo>
                <a:cubicBezTo>
                  <a:pt x="6906" y="12984"/>
                  <a:pt x="6929" y="12972"/>
                  <a:pt x="6953" y="12972"/>
                </a:cubicBezTo>
                <a:cubicBezTo>
                  <a:pt x="7025" y="12924"/>
                  <a:pt x="7049" y="12841"/>
                  <a:pt x="7013" y="12770"/>
                </a:cubicBezTo>
                <a:cubicBezTo>
                  <a:pt x="6918" y="12603"/>
                  <a:pt x="6798" y="12436"/>
                  <a:pt x="6679" y="12282"/>
                </a:cubicBezTo>
                <a:cubicBezTo>
                  <a:pt x="6645" y="12247"/>
                  <a:pt x="6602" y="12228"/>
                  <a:pt x="6561" y="12228"/>
                </a:cubicBezTo>
                <a:close/>
                <a:moveTo>
                  <a:pt x="7103" y="13216"/>
                </a:moveTo>
                <a:cubicBezTo>
                  <a:pt x="7090" y="13216"/>
                  <a:pt x="7075" y="13218"/>
                  <a:pt x="7060" y="13222"/>
                </a:cubicBezTo>
                <a:cubicBezTo>
                  <a:pt x="6989" y="13246"/>
                  <a:pt x="6953" y="13329"/>
                  <a:pt x="6977" y="13401"/>
                </a:cubicBezTo>
                <a:cubicBezTo>
                  <a:pt x="7025" y="13567"/>
                  <a:pt x="7072" y="13746"/>
                  <a:pt x="7108" y="13936"/>
                </a:cubicBezTo>
                <a:cubicBezTo>
                  <a:pt x="7120" y="14008"/>
                  <a:pt x="7179" y="14056"/>
                  <a:pt x="7239" y="14056"/>
                </a:cubicBezTo>
                <a:lnTo>
                  <a:pt x="7263" y="14056"/>
                </a:lnTo>
                <a:cubicBezTo>
                  <a:pt x="7346" y="14044"/>
                  <a:pt x="7394" y="13960"/>
                  <a:pt x="7382" y="13889"/>
                </a:cubicBezTo>
                <a:cubicBezTo>
                  <a:pt x="7358" y="13686"/>
                  <a:pt x="7310" y="13496"/>
                  <a:pt x="7239" y="13317"/>
                </a:cubicBezTo>
                <a:cubicBezTo>
                  <a:pt x="7219" y="13259"/>
                  <a:pt x="7168" y="13216"/>
                  <a:pt x="7103" y="13216"/>
                </a:cubicBezTo>
                <a:close/>
                <a:moveTo>
                  <a:pt x="7299" y="14341"/>
                </a:moveTo>
                <a:cubicBezTo>
                  <a:pt x="7215" y="14341"/>
                  <a:pt x="7156" y="14401"/>
                  <a:pt x="7156" y="14484"/>
                </a:cubicBezTo>
                <a:cubicBezTo>
                  <a:pt x="7156" y="14520"/>
                  <a:pt x="7156" y="14568"/>
                  <a:pt x="7156" y="14615"/>
                </a:cubicBezTo>
                <a:cubicBezTo>
                  <a:pt x="7156" y="14710"/>
                  <a:pt x="7156" y="14818"/>
                  <a:pt x="7144" y="14925"/>
                </a:cubicBezTo>
                <a:lnTo>
                  <a:pt x="7144" y="15032"/>
                </a:lnTo>
                <a:cubicBezTo>
                  <a:pt x="7132" y="15115"/>
                  <a:pt x="7191" y="15175"/>
                  <a:pt x="7275" y="15187"/>
                </a:cubicBezTo>
                <a:lnTo>
                  <a:pt x="7287" y="15187"/>
                </a:lnTo>
                <a:cubicBezTo>
                  <a:pt x="7358" y="15187"/>
                  <a:pt x="7418" y="15127"/>
                  <a:pt x="7418" y="15056"/>
                </a:cubicBezTo>
                <a:lnTo>
                  <a:pt x="7430" y="14949"/>
                </a:lnTo>
                <a:cubicBezTo>
                  <a:pt x="7441" y="14829"/>
                  <a:pt x="7441" y="14722"/>
                  <a:pt x="7441" y="14615"/>
                </a:cubicBezTo>
                <a:cubicBezTo>
                  <a:pt x="7441" y="14568"/>
                  <a:pt x="7441" y="14520"/>
                  <a:pt x="7441" y="14472"/>
                </a:cubicBezTo>
                <a:cubicBezTo>
                  <a:pt x="7441" y="14401"/>
                  <a:pt x="7370" y="14341"/>
                  <a:pt x="7299" y="14341"/>
                </a:cubicBezTo>
                <a:close/>
                <a:moveTo>
                  <a:pt x="7202" y="15459"/>
                </a:moveTo>
                <a:cubicBezTo>
                  <a:pt x="7130" y="15459"/>
                  <a:pt x="7071" y="15505"/>
                  <a:pt x="7060" y="15580"/>
                </a:cubicBezTo>
                <a:cubicBezTo>
                  <a:pt x="7013" y="15758"/>
                  <a:pt x="6965" y="15937"/>
                  <a:pt x="6894" y="16092"/>
                </a:cubicBezTo>
                <a:cubicBezTo>
                  <a:pt x="6870" y="16175"/>
                  <a:pt x="6906" y="16246"/>
                  <a:pt x="6977" y="16282"/>
                </a:cubicBezTo>
                <a:cubicBezTo>
                  <a:pt x="7001" y="16282"/>
                  <a:pt x="7013" y="16294"/>
                  <a:pt x="7037" y="16294"/>
                </a:cubicBezTo>
                <a:cubicBezTo>
                  <a:pt x="7084" y="16294"/>
                  <a:pt x="7144" y="16258"/>
                  <a:pt x="7168" y="16199"/>
                </a:cubicBezTo>
                <a:cubicBezTo>
                  <a:pt x="7239" y="16020"/>
                  <a:pt x="7287" y="15830"/>
                  <a:pt x="7334" y="15639"/>
                </a:cubicBezTo>
                <a:cubicBezTo>
                  <a:pt x="7346" y="15556"/>
                  <a:pt x="7299" y="15484"/>
                  <a:pt x="7227" y="15460"/>
                </a:cubicBezTo>
                <a:cubicBezTo>
                  <a:pt x="7219" y="15459"/>
                  <a:pt x="7210" y="15459"/>
                  <a:pt x="7202" y="15459"/>
                </a:cubicBezTo>
                <a:close/>
                <a:moveTo>
                  <a:pt x="6787" y="16515"/>
                </a:moveTo>
                <a:cubicBezTo>
                  <a:pt x="6737" y="16515"/>
                  <a:pt x="6688" y="16539"/>
                  <a:pt x="6656" y="16580"/>
                </a:cubicBezTo>
                <a:cubicBezTo>
                  <a:pt x="6572" y="16734"/>
                  <a:pt x="6465" y="16877"/>
                  <a:pt x="6346" y="17020"/>
                </a:cubicBezTo>
                <a:cubicBezTo>
                  <a:pt x="6287" y="17080"/>
                  <a:pt x="6298" y="17163"/>
                  <a:pt x="6358" y="17223"/>
                </a:cubicBezTo>
                <a:cubicBezTo>
                  <a:pt x="6382" y="17246"/>
                  <a:pt x="6417" y="17258"/>
                  <a:pt x="6453" y="17258"/>
                </a:cubicBezTo>
                <a:cubicBezTo>
                  <a:pt x="6489" y="17258"/>
                  <a:pt x="6525" y="17235"/>
                  <a:pt x="6548" y="17211"/>
                </a:cubicBezTo>
                <a:cubicBezTo>
                  <a:pt x="6679" y="17056"/>
                  <a:pt x="6798" y="16901"/>
                  <a:pt x="6906" y="16734"/>
                </a:cubicBezTo>
                <a:cubicBezTo>
                  <a:pt x="6941" y="16663"/>
                  <a:pt x="6918" y="16580"/>
                  <a:pt x="6858" y="16532"/>
                </a:cubicBezTo>
                <a:cubicBezTo>
                  <a:pt x="6835" y="16521"/>
                  <a:pt x="6811" y="16515"/>
                  <a:pt x="6787" y="16515"/>
                </a:cubicBezTo>
                <a:close/>
                <a:moveTo>
                  <a:pt x="156" y="17331"/>
                </a:moveTo>
                <a:cubicBezTo>
                  <a:pt x="120" y="17331"/>
                  <a:pt x="85" y="17346"/>
                  <a:pt x="60" y="17377"/>
                </a:cubicBezTo>
                <a:cubicBezTo>
                  <a:pt x="0" y="17437"/>
                  <a:pt x="12" y="17532"/>
                  <a:pt x="71" y="17580"/>
                </a:cubicBezTo>
                <a:cubicBezTo>
                  <a:pt x="214" y="17699"/>
                  <a:pt x="381" y="17806"/>
                  <a:pt x="560" y="17913"/>
                </a:cubicBezTo>
                <a:cubicBezTo>
                  <a:pt x="583" y="17925"/>
                  <a:pt x="607" y="17937"/>
                  <a:pt x="631" y="17937"/>
                </a:cubicBezTo>
                <a:cubicBezTo>
                  <a:pt x="679" y="17937"/>
                  <a:pt x="726" y="17901"/>
                  <a:pt x="762" y="17854"/>
                </a:cubicBezTo>
                <a:cubicBezTo>
                  <a:pt x="798" y="17782"/>
                  <a:pt x="774" y="17699"/>
                  <a:pt x="702" y="17663"/>
                </a:cubicBezTo>
                <a:cubicBezTo>
                  <a:pt x="524" y="17568"/>
                  <a:pt x="381" y="17473"/>
                  <a:pt x="250" y="17365"/>
                </a:cubicBezTo>
                <a:cubicBezTo>
                  <a:pt x="222" y="17343"/>
                  <a:pt x="189" y="17331"/>
                  <a:pt x="156" y="17331"/>
                </a:cubicBezTo>
                <a:close/>
                <a:moveTo>
                  <a:pt x="6036" y="17360"/>
                </a:moveTo>
                <a:cubicBezTo>
                  <a:pt x="6007" y="17360"/>
                  <a:pt x="5978" y="17369"/>
                  <a:pt x="5953" y="17389"/>
                </a:cubicBezTo>
                <a:cubicBezTo>
                  <a:pt x="5810" y="17496"/>
                  <a:pt x="5655" y="17604"/>
                  <a:pt x="5489" y="17687"/>
                </a:cubicBezTo>
                <a:cubicBezTo>
                  <a:pt x="5429" y="17723"/>
                  <a:pt x="5405" y="17818"/>
                  <a:pt x="5441" y="17889"/>
                </a:cubicBezTo>
                <a:cubicBezTo>
                  <a:pt x="5465" y="17925"/>
                  <a:pt x="5513" y="17961"/>
                  <a:pt x="5560" y="17961"/>
                </a:cubicBezTo>
                <a:cubicBezTo>
                  <a:pt x="5584" y="17961"/>
                  <a:pt x="5608" y="17949"/>
                  <a:pt x="5632" y="17937"/>
                </a:cubicBezTo>
                <a:cubicBezTo>
                  <a:pt x="5810" y="17842"/>
                  <a:pt x="5977" y="17735"/>
                  <a:pt x="6120" y="17616"/>
                </a:cubicBezTo>
                <a:cubicBezTo>
                  <a:pt x="6191" y="17568"/>
                  <a:pt x="6191" y="17473"/>
                  <a:pt x="6144" y="17413"/>
                </a:cubicBezTo>
                <a:cubicBezTo>
                  <a:pt x="6116" y="17378"/>
                  <a:pt x="6076" y="17360"/>
                  <a:pt x="6036" y="17360"/>
                </a:cubicBezTo>
                <a:close/>
                <a:moveTo>
                  <a:pt x="1157" y="17882"/>
                </a:moveTo>
                <a:cubicBezTo>
                  <a:pt x="1099" y="17882"/>
                  <a:pt x="1043" y="17916"/>
                  <a:pt x="1024" y="17973"/>
                </a:cubicBezTo>
                <a:cubicBezTo>
                  <a:pt x="988" y="18044"/>
                  <a:pt x="1024" y="18127"/>
                  <a:pt x="1095" y="18151"/>
                </a:cubicBezTo>
                <a:cubicBezTo>
                  <a:pt x="1274" y="18223"/>
                  <a:pt x="1464" y="18282"/>
                  <a:pt x="1655" y="18330"/>
                </a:cubicBezTo>
                <a:lnTo>
                  <a:pt x="1691" y="18330"/>
                </a:lnTo>
                <a:cubicBezTo>
                  <a:pt x="1762" y="18330"/>
                  <a:pt x="1810" y="18294"/>
                  <a:pt x="1834" y="18223"/>
                </a:cubicBezTo>
                <a:cubicBezTo>
                  <a:pt x="1857" y="18151"/>
                  <a:pt x="1810" y="18068"/>
                  <a:pt x="1726" y="18056"/>
                </a:cubicBezTo>
                <a:cubicBezTo>
                  <a:pt x="1548" y="18008"/>
                  <a:pt x="1369" y="17949"/>
                  <a:pt x="1203" y="17889"/>
                </a:cubicBezTo>
                <a:cubicBezTo>
                  <a:pt x="1188" y="17884"/>
                  <a:pt x="1172" y="17882"/>
                  <a:pt x="1157" y="17882"/>
                </a:cubicBezTo>
                <a:close/>
                <a:moveTo>
                  <a:pt x="5058" y="17911"/>
                </a:moveTo>
                <a:cubicBezTo>
                  <a:pt x="5039" y="17911"/>
                  <a:pt x="5019" y="17916"/>
                  <a:pt x="5001" y="17925"/>
                </a:cubicBezTo>
                <a:cubicBezTo>
                  <a:pt x="4834" y="17985"/>
                  <a:pt x="4655" y="18044"/>
                  <a:pt x="4477" y="18080"/>
                </a:cubicBezTo>
                <a:cubicBezTo>
                  <a:pt x="4393" y="18104"/>
                  <a:pt x="4346" y="18175"/>
                  <a:pt x="4370" y="18258"/>
                </a:cubicBezTo>
                <a:cubicBezTo>
                  <a:pt x="4382" y="18318"/>
                  <a:pt x="4441" y="18366"/>
                  <a:pt x="4512" y="18366"/>
                </a:cubicBezTo>
                <a:cubicBezTo>
                  <a:pt x="4512" y="18366"/>
                  <a:pt x="4524" y="18366"/>
                  <a:pt x="4536" y="18354"/>
                </a:cubicBezTo>
                <a:cubicBezTo>
                  <a:pt x="4739" y="18318"/>
                  <a:pt x="4917" y="18258"/>
                  <a:pt x="5096" y="18187"/>
                </a:cubicBezTo>
                <a:cubicBezTo>
                  <a:pt x="5167" y="18163"/>
                  <a:pt x="5215" y="18080"/>
                  <a:pt x="5179" y="18008"/>
                </a:cubicBezTo>
                <a:cubicBezTo>
                  <a:pt x="5162" y="17947"/>
                  <a:pt x="5112" y="17911"/>
                  <a:pt x="5058" y="17911"/>
                </a:cubicBezTo>
                <a:close/>
                <a:moveTo>
                  <a:pt x="2249" y="18161"/>
                </a:moveTo>
                <a:cubicBezTo>
                  <a:pt x="2177" y="18161"/>
                  <a:pt x="2118" y="18207"/>
                  <a:pt x="2107" y="18282"/>
                </a:cubicBezTo>
                <a:cubicBezTo>
                  <a:pt x="2096" y="18354"/>
                  <a:pt x="2155" y="18437"/>
                  <a:pt x="2226" y="18449"/>
                </a:cubicBezTo>
                <a:cubicBezTo>
                  <a:pt x="2417" y="18473"/>
                  <a:pt x="2607" y="18497"/>
                  <a:pt x="2810" y="18508"/>
                </a:cubicBezTo>
                <a:cubicBezTo>
                  <a:pt x="2893" y="18508"/>
                  <a:pt x="2953" y="18449"/>
                  <a:pt x="2953" y="18366"/>
                </a:cubicBezTo>
                <a:cubicBezTo>
                  <a:pt x="2965" y="18294"/>
                  <a:pt x="2905" y="18223"/>
                  <a:pt x="2822" y="18223"/>
                </a:cubicBezTo>
                <a:cubicBezTo>
                  <a:pt x="2643" y="18211"/>
                  <a:pt x="2453" y="18187"/>
                  <a:pt x="2274" y="18163"/>
                </a:cubicBezTo>
                <a:cubicBezTo>
                  <a:pt x="2266" y="18162"/>
                  <a:pt x="2257" y="18161"/>
                  <a:pt x="2249" y="18161"/>
                </a:cubicBezTo>
                <a:close/>
                <a:moveTo>
                  <a:pt x="3948" y="18185"/>
                </a:moveTo>
                <a:cubicBezTo>
                  <a:pt x="3941" y="18185"/>
                  <a:pt x="3935" y="18186"/>
                  <a:pt x="3929" y="18187"/>
                </a:cubicBezTo>
                <a:cubicBezTo>
                  <a:pt x="3750" y="18211"/>
                  <a:pt x="3560" y="18223"/>
                  <a:pt x="3381" y="18235"/>
                </a:cubicBezTo>
                <a:cubicBezTo>
                  <a:pt x="3298" y="18235"/>
                  <a:pt x="3239" y="18294"/>
                  <a:pt x="3239" y="18378"/>
                </a:cubicBezTo>
                <a:cubicBezTo>
                  <a:pt x="3239" y="18449"/>
                  <a:pt x="3310" y="18508"/>
                  <a:pt x="3381" y="18508"/>
                </a:cubicBezTo>
                <a:cubicBezTo>
                  <a:pt x="3584" y="18508"/>
                  <a:pt x="3774" y="18497"/>
                  <a:pt x="3965" y="18461"/>
                </a:cubicBezTo>
                <a:cubicBezTo>
                  <a:pt x="4048" y="18461"/>
                  <a:pt x="4096" y="18389"/>
                  <a:pt x="4084" y="18306"/>
                </a:cubicBezTo>
                <a:cubicBezTo>
                  <a:pt x="4073" y="18241"/>
                  <a:pt x="4012" y="18185"/>
                  <a:pt x="3948" y="1818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7"/>
          <p:cNvSpPr/>
          <p:nvPr/>
        </p:nvSpPr>
        <p:spPr>
          <a:xfrm>
            <a:off x="11032767" y="5253821"/>
            <a:ext cx="252464" cy="240561"/>
          </a:xfrm>
          <a:custGeom>
            <a:avLst/>
            <a:gdLst/>
            <a:ahLst/>
            <a:cxnLst/>
            <a:rect l="l" t="t" r="r" b="b"/>
            <a:pathLst>
              <a:path w="2371" h="2259" extrusionOk="0">
                <a:moveTo>
                  <a:pt x="751" y="163"/>
                </a:moveTo>
                <a:cubicBezTo>
                  <a:pt x="834" y="222"/>
                  <a:pt x="1001" y="353"/>
                  <a:pt x="1192" y="508"/>
                </a:cubicBezTo>
                <a:cubicBezTo>
                  <a:pt x="1037" y="580"/>
                  <a:pt x="882" y="663"/>
                  <a:pt x="727" y="746"/>
                </a:cubicBezTo>
                <a:cubicBezTo>
                  <a:pt x="703" y="353"/>
                  <a:pt x="727" y="222"/>
                  <a:pt x="751" y="163"/>
                </a:cubicBezTo>
                <a:close/>
                <a:moveTo>
                  <a:pt x="1954" y="377"/>
                </a:moveTo>
                <a:cubicBezTo>
                  <a:pt x="1930" y="437"/>
                  <a:pt x="1870" y="556"/>
                  <a:pt x="1751" y="770"/>
                </a:cubicBezTo>
                <a:cubicBezTo>
                  <a:pt x="1656" y="699"/>
                  <a:pt x="1561" y="615"/>
                  <a:pt x="1477" y="544"/>
                </a:cubicBezTo>
                <a:cubicBezTo>
                  <a:pt x="1680" y="449"/>
                  <a:pt x="1858" y="389"/>
                  <a:pt x="1954" y="377"/>
                </a:cubicBezTo>
                <a:close/>
                <a:moveTo>
                  <a:pt x="584" y="996"/>
                </a:moveTo>
                <a:cubicBezTo>
                  <a:pt x="596" y="1103"/>
                  <a:pt x="596" y="1234"/>
                  <a:pt x="608" y="1365"/>
                </a:cubicBezTo>
                <a:cubicBezTo>
                  <a:pt x="322" y="1318"/>
                  <a:pt x="215" y="1282"/>
                  <a:pt x="180" y="1258"/>
                </a:cubicBezTo>
                <a:cubicBezTo>
                  <a:pt x="251" y="1199"/>
                  <a:pt x="394" y="1103"/>
                  <a:pt x="584" y="996"/>
                </a:cubicBezTo>
                <a:close/>
                <a:moveTo>
                  <a:pt x="1323" y="603"/>
                </a:moveTo>
                <a:cubicBezTo>
                  <a:pt x="1442" y="711"/>
                  <a:pt x="1561" y="806"/>
                  <a:pt x="1668" y="901"/>
                </a:cubicBezTo>
                <a:cubicBezTo>
                  <a:pt x="1561" y="1068"/>
                  <a:pt x="1454" y="1246"/>
                  <a:pt x="1334" y="1425"/>
                </a:cubicBezTo>
                <a:cubicBezTo>
                  <a:pt x="1132" y="1413"/>
                  <a:pt x="930" y="1401"/>
                  <a:pt x="763" y="1377"/>
                </a:cubicBezTo>
                <a:cubicBezTo>
                  <a:pt x="751" y="1211"/>
                  <a:pt x="739" y="1056"/>
                  <a:pt x="727" y="913"/>
                </a:cubicBezTo>
                <a:cubicBezTo>
                  <a:pt x="918" y="806"/>
                  <a:pt x="1132" y="699"/>
                  <a:pt x="1323" y="603"/>
                </a:cubicBezTo>
                <a:close/>
                <a:moveTo>
                  <a:pt x="1775" y="1008"/>
                </a:moveTo>
                <a:cubicBezTo>
                  <a:pt x="2037" y="1246"/>
                  <a:pt x="2144" y="1365"/>
                  <a:pt x="2180" y="1413"/>
                </a:cubicBezTo>
                <a:cubicBezTo>
                  <a:pt x="2120" y="1425"/>
                  <a:pt x="2001" y="1437"/>
                  <a:pt x="1799" y="1437"/>
                </a:cubicBezTo>
                <a:cubicBezTo>
                  <a:pt x="1715" y="1437"/>
                  <a:pt x="1608" y="1425"/>
                  <a:pt x="1501" y="1425"/>
                </a:cubicBezTo>
                <a:cubicBezTo>
                  <a:pt x="1596" y="1282"/>
                  <a:pt x="1692" y="1139"/>
                  <a:pt x="1775" y="1008"/>
                </a:cubicBezTo>
                <a:close/>
                <a:moveTo>
                  <a:pt x="775" y="1532"/>
                </a:moveTo>
                <a:lnTo>
                  <a:pt x="775" y="1532"/>
                </a:lnTo>
                <a:cubicBezTo>
                  <a:pt x="918" y="1544"/>
                  <a:pt x="1073" y="1556"/>
                  <a:pt x="1227" y="1568"/>
                </a:cubicBezTo>
                <a:cubicBezTo>
                  <a:pt x="1025" y="1854"/>
                  <a:pt x="894" y="1996"/>
                  <a:pt x="822" y="2068"/>
                </a:cubicBezTo>
                <a:cubicBezTo>
                  <a:pt x="811" y="1961"/>
                  <a:pt x="799" y="1758"/>
                  <a:pt x="775" y="1532"/>
                </a:cubicBezTo>
                <a:close/>
                <a:moveTo>
                  <a:pt x="732" y="0"/>
                </a:moveTo>
                <a:cubicBezTo>
                  <a:pt x="707" y="0"/>
                  <a:pt x="681" y="12"/>
                  <a:pt x="656" y="44"/>
                </a:cubicBezTo>
                <a:cubicBezTo>
                  <a:pt x="596" y="91"/>
                  <a:pt x="549" y="234"/>
                  <a:pt x="572" y="830"/>
                </a:cubicBezTo>
                <a:cubicBezTo>
                  <a:pt x="406" y="925"/>
                  <a:pt x="156" y="1068"/>
                  <a:pt x="60" y="1175"/>
                </a:cubicBezTo>
                <a:cubicBezTo>
                  <a:pt x="1" y="1222"/>
                  <a:pt x="13" y="1282"/>
                  <a:pt x="25" y="1306"/>
                </a:cubicBezTo>
                <a:cubicBezTo>
                  <a:pt x="49" y="1377"/>
                  <a:pt x="132" y="1449"/>
                  <a:pt x="620" y="1508"/>
                </a:cubicBezTo>
                <a:cubicBezTo>
                  <a:pt x="656" y="1877"/>
                  <a:pt x="692" y="2163"/>
                  <a:pt x="692" y="2175"/>
                </a:cubicBezTo>
                <a:cubicBezTo>
                  <a:pt x="703" y="2223"/>
                  <a:pt x="739" y="2258"/>
                  <a:pt x="787" y="2258"/>
                </a:cubicBezTo>
                <a:cubicBezTo>
                  <a:pt x="834" y="2258"/>
                  <a:pt x="930" y="2258"/>
                  <a:pt x="1406" y="1568"/>
                </a:cubicBezTo>
                <a:cubicBezTo>
                  <a:pt x="1549" y="1580"/>
                  <a:pt x="1680" y="1580"/>
                  <a:pt x="1799" y="1580"/>
                </a:cubicBezTo>
                <a:cubicBezTo>
                  <a:pt x="2239" y="1580"/>
                  <a:pt x="2287" y="1544"/>
                  <a:pt x="2311" y="1532"/>
                </a:cubicBezTo>
                <a:cubicBezTo>
                  <a:pt x="2335" y="1520"/>
                  <a:pt x="2346" y="1496"/>
                  <a:pt x="2358" y="1461"/>
                </a:cubicBezTo>
                <a:cubicBezTo>
                  <a:pt x="2358" y="1413"/>
                  <a:pt x="2370" y="1330"/>
                  <a:pt x="1858" y="877"/>
                </a:cubicBezTo>
                <a:cubicBezTo>
                  <a:pt x="2108" y="449"/>
                  <a:pt x="2108" y="365"/>
                  <a:pt x="2108" y="330"/>
                </a:cubicBezTo>
                <a:cubicBezTo>
                  <a:pt x="2108" y="282"/>
                  <a:pt x="2073" y="222"/>
                  <a:pt x="1977" y="222"/>
                </a:cubicBezTo>
                <a:cubicBezTo>
                  <a:pt x="1870" y="222"/>
                  <a:pt x="1656" y="294"/>
                  <a:pt x="1346" y="437"/>
                </a:cubicBezTo>
                <a:cubicBezTo>
                  <a:pt x="1144" y="270"/>
                  <a:pt x="894" y="79"/>
                  <a:pt x="799" y="20"/>
                </a:cubicBezTo>
                <a:cubicBezTo>
                  <a:pt x="777" y="9"/>
                  <a:pt x="755" y="0"/>
                  <a:pt x="7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7"/>
          <p:cNvSpPr/>
          <p:nvPr/>
        </p:nvSpPr>
        <p:spPr>
          <a:xfrm>
            <a:off x="10636962" y="5837133"/>
            <a:ext cx="203409" cy="207771"/>
          </a:xfrm>
          <a:custGeom>
            <a:avLst/>
            <a:gdLst/>
            <a:ahLst/>
            <a:cxnLst/>
            <a:rect l="l" t="t" r="r" b="b"/>
            <a:pathLst>
              <a:path w="3918" h="4002" extrusionOk="0">
                <a:moveTo>
                  <a:pt x="1656" y="1215"/>
                </a:moveTo>
                <a:cubicBezTo>
                  <a:pt x="1680" y="1501"/>
                  <a:pt x="1608" y="1763"/>
                  <a:pt x="1525" y="1846"/>
                </a:cubicBezTo>
                <a:cubicBezTo>
                  <a:pt x="1511" y="1860"/>
                  <a:pt x="1505" y="1866"/>
                  <a:pt x="1503" y="1866"/>
                </a:cubicBezTo>
                <a:cubicBezTo>
                  <a:pt x="1501" y="1866"/>
                  <a:pt x="1501" y="1863"/>
                  <a:pt x="1501" y="1858"/>
                </a:cubicBezTo>
                <a:cubicBezTo>
                  <a:pt x="1287" y="1787"/>
                  <a:pt x="1299" y="1691"/>
                  <a:pt x="1299" y="1656"/>
                </a:cubicBezTo>
                <a:cubicBezTo>
                  <a:pt x="1322" y="1525"/>
                  <a:pt x="1453" y="1358"/>
                  <a:pt x="1656" y="1215"/>
                </a:cubicBezTo>
                <a:close/>
                <a:moveTo>
                  <a:pt x="941" y="286"/>
                </a:moveTo>
                <a:cubicBezTo>
                  <a:pt x="1239" y="298"/>
                  <a:pt x="1441" y="465"/>
                  <a:pt x="1572" y="775"/>
                </a:cubicBezTo>
                <a:cubicBezTo>
                  <a:pt x="1584" y="810"/>
                  <a:pt x="1596" y="858"/>
                  <a:pt x="1608" y="906"/>
                </a:cubicBezTo>
                <a:cubicBezTo>
                  <a:pt x="1299" y="1096"/>
                  <a:pt x="1049" y="1358"/>
                  <a:pt x="1025" y="1620"/>
                </a:cubicBezTo>
                <a:cubicBezTo>
                  <a:pt x="1001" y="1751"/>
                  <a:pt x="1025" y="1989"/>
                  <a:pt x="1394" y="2132"/>
                </a:cubicBezTo>
                <a:cubicBezTo>
                  <a:pt x="1429" y="2142"/>
                  <a:pt x="1463" y="2148"/>
                  <a:pt x="1497" y="2148"/>
                </a:cubicBezTo>
                <a:cubicBezTo>
                  <a:pt x="1580" y="2148"/>
                  <a:pt x="1660" y="2116"/>
                  <a:pt x="1727" y="2049"/>
                </a:cubicBezTo>
                <a:cubicBezTo>
                  <a:pt x="1906" y="1858"/>
                  <a:pt x="1989" y="1441"/>
                  <a:pt x="1930" y="1048"/>
                </a:cubicBezTo>
                <a:cubicBezTo>
                  <a:pt x="2120" y="953"/>
                  <a:pt x="2323" y="882"/>
                  <a:pt x="2525" y="858"/>
                </a:cubicBezTo>
                <a:cubicBezTo>
                  <a:pt x="2566" y="854"/>
                  <a:pt x="2606" y="852"/>
                  <a:pt x="2644" y="852"/>
                </a:cubicBezTo>
                <a:cubicBezTo>
                  <a:pt x="2935" y="852"/>
                  <a:pt x="3131" y="973"/>
                  <a:pt x="3215" y="1215"/>
                </a:cubicBezTo>
                <a:cubicBezTo>
                  <a:pt x="3501" y="2001"/>
                  <a:pt x="1501" y="3156"/>
                  <a:pt x="489" y="3644"/>
                </a:cubicBezTo>
                <a:cubicBezTo>
                  <a:pt x="441" y="2703"/>
                  <a:pt x="406" y="763"/>
                  <a:pt x="810" y="346"/>
                </a:cubicBezTo>
                <a:cubicBezTo>
                  <a:pt x="858" y="298"/>
                  <a:pt x="906" y="286"/>
                  <a:pt x="929" y="286"/>
                </a:cubicBezTo>
                <a:close/>
                <a:moveTo>
                  <a:pt x="953" y="1"/>
                </a:moveTo>
                <a:cubicBezTo>
                  <a:pt x="822" y="1"/>
                  <a:pt x="703" y="48"/>
                  <a:pt x="608" y="155"/>
                </a:cubicBezTo>
                <a:cubicBezTo>
                  <a:pt x="1" y="775"/>
                  <a:pt x="203" y="3549"/>
                  <a:pt x="227" y="3870"/>
                </a:cubicBezTo>
                <a:cubicBezTo>
                  <a:pt x="227" y="3918"/>
                  <a:pt x="251" y="3954"/>
                  <a:pt x="298" y="3977"/>
                </a:cubicBezTo>
                <a:cubicBezTo>
                  <a:pt x="322" y="3989"/>
                  <a:pt x="346" y="4001"/>
                  <a:pt x="370" y="4001"/>
                </a:cubicBezTo>
                <a:cubicBezTo>
                  <a:pt x="382" y="4001"/>
                  <a:pt x="406" y="3989"/>
                  <a:pt x="429" y="3989"/>
                </a:cubicBezTo>
                <a:cubicBezTo>
                  <a:pt x="787" y="3823"/>
                  <a:pt x="3918" y="2358"/>
                  <a:pt x="3489" y="1120"/>
                </a:cubicBezTo>
                <a:cubicBezTo>
                  <a:pt x="3360" y="765"/>
                  <a:pt x="3056" y="565"/>
                  <a:pt x="2638" y="565"/>
                </a:cubicBezTo>
                <a:cubicBezTo>
                  <a:pt x="2594" y="565"/>
                  <a:pt x="2548" y="568"/>
                  <a:pt x="2501" y="572"/>
                </a:cubicBezTo>
                <a:cubicBezTo>
                  <a:pt x="2299" y="596"/>
                  <a:pt x="2072" y="667"/>
                  <a:pt x="1870" y="763"/>
                </a:cubicBezTo>
                <a:cubicBezTo>
                  <a:pt x="1858" y="727"/>
                  <a:pt x="1846" y="703"/>
                  <a:pt x="1834" y="667"/>
                </a:cubicBezTo>
                <a:cubicBezTo>
                  <a:pt x="1668" y="263"/>
                  <a:pt x="1358" y="25"/>
                  <a:pt x="9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7"/>
          <p:cNvSpPr/>
          <p:nvPr/>
        </p:nvSpPr>
        <p:spPr>
          <a:xfrm flipH="1">
            <a:off x="11448321" y="4553269"/>
            <a:ext cx="110064" cy="101705"/>
          </a:xfrm>
          <a:custGeom>
            <a:avLst/>
            <a:gdLst/>
            <a:ahLst/>
            <a:cxnLst/>
            <a:rect l="l" t="t" r="r" b="b"/>
            <a:pathLst>
              <a:path w="2120" h="1959" extrusionOk="0">
                <a:moveTo>
                  <a:pt x="1109" y="285"/>
                </a:moveTo>
                <a:cubicBezTo>
                  <a:pt x="1257" y="285"/>
                  <a:pt x="1407" y="333"/>
                  <a:pt x="1536" y="432"/>
                </a:cubicBezTo>
                <a:cubicBezTo>
                  <a:pt x="1679" y="540"/>
                  <a:pt x="1775" y="706"/>
                  <a:pt x="1798" y="897"/>
                </a:cubicBezTo>
                <a:cubicBezTo>
                  <a:pt x="1822" y="1075"/>
                  <a:pt x="1775" y="1254"/>
                  <a:pt x="1655" y="1409"/>
                </a:cubicBezTo>
                <a:cubicBezTo>
                  <a:pt x="1524" y="1582"/>
                  <a:pt x="1319" y="1675"/>
                  <a:pt x="1110" y="1675"/>
                </a:cubicBezTo>
                <a:cubicBezTo>
                  <a:pt x="960" y="1675"/>
                  <a:pt x="808" y="1627"/>
                  <a:pt x="679" y="1528"/>
                </a:cubicBezTo>
                <a:cubicBezTo>
                  <a:pt x="382" y="1302"/>
                  <a:pt x="322" y="861"/>
                  <a:pt x="560" y="551"/>
                </a:cubicBezTo>
                <a:cubicBezTo>
                  <a:pt x="699" y="378"/>
                  <a:pt x="902" y="285"/>
                  <a:pt x="1109" y="285"/>
                </a:cubicBezTo>
                <a:close/>
                <a:moveTo>
                  <a:pt x="1106" y="0"/>
                </a:moveTo>
                <a:cubicBezTo>
                  <a:pt x="815" y="0"/>
                  <a:pt x="528" y="130"/>
                  <a:pt x="334" y="373"/>
                </a:cubicBezTo>
                <a:cubicBezTo>
                  <a:pt x="1" y="802"/>
                  <a:pt x="84" y="1421"/>
                  <a:pt x="512" y="1754"/>
                </a:cubicBezTo>
                <a:cubicBezTo>
                  <a:pt x="690" y="1892"/>
                  <a:pt x="901" y="1959"/>
                  <a:pt x="1109" y="1959"/>
                </a:cubicBezTo>
                <a:cubicBezTo>
                  <a:pt x="1403" y="1959"/>
                  <a:pt x="1694" y="1826"/>
                  <a:pt x="1882" y="1575"/>
                </a:cubicBezTo>
                <a:cubicBezTo>
                  <a:pt x="2048" y="1373"/>
                  <a:pt x="2120" y="1111"/>
                  <a:pt x="2084" y="861"/>
                </a:cubicBezTo>
                <a:cubicBezTo>
                  <a:pt x="2048" y="599"/>
                  <a:pt x="1917" y="361"/>
                  <a:pt x="1703" y="206"/>
                </a:cubicBezTo>
                <a:cubicBezTo>
                  <a:pt x="1524" y="67"/>
                  <a:pt x="1314" y="0"/>
                  <a:pt x="11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7"/>
          <p:cNvSpPr/>
          <p:nvPr/>
        </p:nvSpPr>
        <p:spPr>
          <a:xfrm rot="1374920">
            <a:off x="11491782" y="2565765"/>
            <a:ext cx="465967" cy="437011"/>
          </a:xfrm>
          <a:custGeom>
            <a:avLst/>
            <a:gdLst/>
            <a:ahLst/>
            <a:cxnLst/>
            <a:rect l="l" t="t" r="r" b="b"/>
            <a:pathLst>
              <a:path w="3263" h="3561" extrusionOk="0">
                <a:moveTo>
                  <a:pt x="965" y="0"/>
                </a:moveTo>
                <a:lnTo>
                  <a:pt x="834" y="1203"/>
                </a:lnTo>
                <a:lnTo>
                  <a:pt x="0" y="1870"/>
                </a:lnTo>
                <a:lnTo>
                  <a:pt x="1072" y="2298"/>
                </a:lnTo>
                <a:lnTo>
                  <a:pt x="1274" y="3560"/>
                </a:lnTo>
                <a:lnTo>
                  <a:pt x="2119" y="2501"/>
                </a:lnTo>
                <a:lnTo>
                  <a:pt x="3262" y="2453"/>
                </a:lnTo>
                <a:lnTo>
                  <a:pt x="2453" y="1560"/>
                </a:lnTo>
                <a:lnTo>
                  <a:pt x="3024" y="346"/>
                </a:lnTo>
                <a:lnTo>
                  <a:pt x="1786" y="727"/>
                </a:lnTo>
                <a:lnTo>
                  <a:pt x="965" y="0"/>
                </a:ln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7"/>
          <p:cNvSpPr/>
          <p:nvPr/>
        </p:nvSpPr>
        <p:spPr>
          <a:xfrm rot="1374920">
            <a:off x="170782" y="2959199"/>
            <a:ext cx="465967" cy="437011"/>
          </a:xfrm>
          <a:custGeom>
            <a:avLst/>
            <a:gdLst/>
            <a:ahLst/>
            <a:cxnLst/>
            <a:rect l="l" t="t" r="r" b="b"/>
            <a:pathLst>
              <a:path w="3263" h="3561" extrusionOk="0">
                <a:moveTo>
                  <a:pt x="965" y="0"/>
                </a:moveTo>
                <a:lnTo>
                  <a:pt x="834" y="1203"/>
                </a:lnTo>
                <a:lnTo>
                  <a:pt x="0" y="1870"/>
                </a:lnTo>
                <a:lnTo>
                  <a:pt x="1072" y="2298"/>
                </a:lnTo>
                <a:lnTo>
                  <a:pt x="1274" y="3560"/>
                </a:lnTo>
                <a:lnTo>
                  <a:pt x="2119" y="2501"/>
                </a:lnTo>
                <a:lnTo>
                  <a:pt x="3262" y="2453"/>
                </a:lnTo>
                <a:lnTo>
                  <a:pt x="2453" y="1560"/>
                </a:lnTo>
                <a:lnTo>
                  <a:pt x="3024" y="346"/>
                </a:lnTo>
                <a:lnTo>
                  <a:pt x="1786" y="727"/>
                </a:lnTo>
                <a:lnTo>
                  <a:pt x="965" y="0"/>
                </a:ln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38629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8"/>
          <p:cNvSpPr/>
          <p:nvPr/>
        </p:nvSpPr>
        <p:spPr>
          <a:xfrm rot="990146">
            <a:off x="11502684" y="3368167"/>
            <a:ext cx="653667" cy="1625735"/>
          </a:xfrm>
          <a:custGeom>
            <a:avLst/>
            <a:gdLst/>
            <a:ahLst/>
            <a:cxnLst/>
            <a:rect l="l" t="t" r="r" b="b"/>
            <a:pathLst>
              <a:path w="7442" h="18509" extrusionOk="0">
                <a:moveTo>
                  <a:pt x="1351" y="1"/>
                </a:moveTo>
                <a:cubicBezTo>
                  <a:pt x="1035" y="1"/>
                  <a:pt x="833" y="126"/>
                  <a:pt x="833" y="137"/>
                </a:cubicBezTo>
                <a:cubicBezTo>
                  <a:pt x="762" y="173"/>
                  <a:pt x="738" y="256"/>
                  <a:pt x="786" y="328"/>
                </a:cubicBezTo>
                <a:cubicBezTo>
                  <a:pt x="810" y="375"/>
                  <a:pt x="857" y="399"/>
                  <a:pt x="905" y="399"/>
                </a:cubicBezTo>
                <a:cubicBezTo>
                  <a:pt x="929" y="399"/>
                  <a:pt x="953" y="387"/>
                  <a:pt x="976" y="375"/>
                </a:cubicBezTo>
                <a:cubicBezTo>
                  <a:pt x="976" y="375"/>
                  <a:pt x="1131" y="289"/>
                  <a:pt x="1361" y="289"/>
                </a:cubicBezTo>
                <a:cubicBezTo>
                  <a:pt x="1387" y="289"/>
                  <a:pt x="1413" y="290"/>
                  <a:pt x="1441" y="292"/>
                </a:cubicBezTo>
                <a:cubicBezTo>
                  <a:pt x="1448" y="293"/>
                  <a:pt x="1455" y="293"/>
                  <a:pt x="1462" y="293"/>
                </a:cubicBezTo>
                <a:cubicBezTo>
                  <a:pt x="1534" y="293"/>
                  <a:pt x="1585" y="237"/>
                  <a:pt x="1595" y="161"/>
                </a:cubicBezTo>
                <a:cubicBezTo>
                  <a:pt x="1607" y="90"/>
                  <a:pt x="1548" y="18"/>
                  <a:pt x="1464" y="6"/>
                </a:cubicBezTo>
                <a:cubicBezTo>
                  <a:pt x="1425" y="3"/>
                  <a:pt x="1387" y="1"/>
                  <a:pt x="1351" y="1"/>
                </a:cubicBezTo>
                <a:close/>
                <a:moveTo>
                  <a:pt x="1982" y="184"/>
                </a:moveTo>
                <a:cubicBezTo>
                  <a:pt x="1935" y="184"/>
                  <a:pt x="1892" y="210"/>
                  <a:pt x="1869" y="256"/>
                </a:cubicBezTo>
                <a:cubicBezTo>
                  <a:pt x="1834" y="328"/>
                  <a:pt x="1857" y="411"/>
                  <a:pt x="1917" y="447"/>
                </a:cubicBezTo>
                <a:cubicBezTo>
                  <a:pt x="2060" y="530"/>
                  <a:pt x="2203" y="637"/>
                  <a:pt x="2334" y="780"/>
                </a:cubicBezTo>
                <a:cubicBezTo>
                  <a:pt x="2357" y="804"/>
                  <a:pt x="2405" y="816"/>
                  <a:pt x="2441" y="816"/>
                </a:cubicBezTo>
                <a:cubicBezTo>
                  <a:pt x="2477" y="816"/>
                  <a:pt x="2512" y="804"/>
                  <a:pt x="2536" y="780"/>
                </a:cubicBezTo>
                <a:cubicBezTo>
                  <a:pt x="2596" y="721"/>
                  <a:pt x="2596" y="625"/>
                  <a:pt x="2536" y="578"/>
                </a:cubicBezTo>
                <a:cubicBezTo>
                  <a:pt x="2381" y="423"/>
                  <a:pt x="2226" y="292"/>
                  <a:pt x="2060" y="209"/>
                </a:cubicBezTo>
                <a:cubicBezTo>
                  <a:pt x="2034" y="192"/>
                  <a:pt x="2008" y="184"/>
                  <a:pt x="1982" y="184"/>
                </a:cubicBezTo>
                <a:close/>
                <a:moveTo>
                  <a:pt x="2796" y="969"/>
                </a:moveTo>
                <a:cubicBezTo>
                  <a:pt x="2769" y="969"/>
                  <a:pt x="2741" y="977"/>
                  <a:pt x="2715" y="994"/>
                </a:cubicBezTo>
                <a:cubicBezTo>
                  <a:pt x="2655" y="1042"/>
                  <a:pt x="2643" y="1125"/>
                  <a:pt x="2679" y="1197"/>
                </a:cubicBezTo>
                <a:cubicBezTo>
                  <a:pt x="2786" y="1340"/>
                  <a:pt x="2881" y="1494"/>
                  <a:pt x="2977" y="1661"/>
                </a:cubicBezTo>
                <a:cubicBezTo>
                  <a:pt x="3000" y="1709"/>
                  <a:pt x="3048" y="1733"/>
                  <a:pt x="3108" y="1733"/>
                </a:cubicBezTo>
                <a:cubicBezTo>
                  <a:pt x="3119" y="1733"/>
                  <a:pt x="3155" y="1733"/>
                  <a:pt x="3167" y="1721"/>
                </a:cubicBezTo>
                <a:cubicBezTo>
                  <a:pt x="3239" y="1673"/>
                  <a:pt x="3262" y="1590"/>
                  <a:pt x="3227" y="1518"/>
                </a:cubicBezTo>
                <a:cubicBezTo>
                  <a:pt x="3119" y="1340"/>
                  <a:pt x="3024" y="1173"/>
                  <a:pt x="2917" y="1030"/>
                </a:cubicBezTo>
                <a:cubicBezTo>
                  <a:pt x="2887" y="992"/>
                  <a:pt x="2842" y="969"/>
                  <a:pt x="2796" y="969"/>
                </a:cubicBezTo>
                <a:close/>
                <a:moveTo>
                  <a:pt x="3313" y="1969"/>
                </a:moveTo>
                <a:cubicBezTo>
                  <a:pt x="3304" y="1969"/>
                  <a:pt x="3295" y="1969"/>
                  <a:pt x="3286" y="1971"/>
                </a:cubicBezTo>
                <a:cubicBezTo>
                  <a:pt x="3215" y="1995"/>
                  <a:pt x="3167" y="2078"/>
                  <a:pt x="3191" y="2149"/>
                </a:cubicBezTo>
                <a:cubicBezTo>
                  <a:pt x="3239" y="2316"/>
                  <a:pt x="3262" y="2495"/>
                  <a:pt x="3274" y="2685"/>
                </a:cubicBezTo>
                <a:cubicBezTo>
                  <a:pt x="3286" y="2757"/>
                  <a:pt x="3346" y="2816"/>
                  <a:pt x="3417" y="2816"/>
                </a:cubicBezTo>
                <a:lnTo>
                  <a:pt x="3429" y="2816"/>
                </a:lnTo>
                <a:cubicBezTo>
                  <a:pt x="3500" y="2804"/>
                  <a:pt x="3560" y="2745"/>
                  <a:pt x="3560" y="2661"/>
                </a:cubicBezTo>
                <a:cubicBezTo>
                  <a:pt x="3548" y="2459"/>
                  <a:pt x="3512" y="2256"/>
                  <a:pt x="3465" y="2078"/>
                </a:cubicBezTo>
                <a:cubicBezTo>
                  <a:pt x="3444" y="2005"/>
                  <a:pt x="3377" y="1969"/>
                  <a:pt x="3313" y="1969"/>
                </a:cubicBezTo>
                <a:close/>
                <a:moveTo>
                  <a:pt x="3399" y="3100"/>
                </a:moveTo>
                <a:cubicBezTo>
                  <a:pt x="3334" y="3100"/>
                  <a:pt x="3273" y="3156"/>
                  <a:pt x="3262" y="3221"/>
                </a:cubicBezTo>
                <a:cubicBezTo>
                  <a:pt x="3239" y="3399"/>
                  <a:pt x="3203" y="3578"/>
                  <a:pt x="3155" y="3757"/>
                </a:cubicBezTo>
                <a:cubicBezTo>
                  <a:pt x="3131" y="3840"/>
                  <a:pt x="3167" y="3911"/>
                  <a:pt x="3250" y="3935"/>
                </a:cubicBezTo>
                <a:lnTo>
                  <a:pt x="3286" y="3935"/>
                </a:lnTo>
                <a:cubicBezTo>
                  <a:pt x="3346" y="3935"/>
                  <a:pt x="3405" y="3900"/>
                  <a:pt x="3429" y="3840"/>
                </a:cubicBezTo>
                <a:cubicBezTo>
                  <a:pt x="3477" y="3638"/>
                  <a:pt x="3512" y="3447"/>
                  <a:pt x="3536" y="3257"/>
                </a:cubicBezTo>
                <a:cubicBezTo>
                  <a:pt x="3548" y="3185"/>
                  <a:pt x="3489" y="3114"/>
                  <a:pt x="3417" y="3102"/>
                </a:cubicBezTo>
                <a:cubicBezTo>
                  <a:pt x="3411" y="3101"/>
                  <a:pt x="3405" y="3100"/>
                  <a:pt x="3399" y="3100"/>
                </a:cubicBezTo>
                <a:close/>
                <a:moveTo>
                  <a:pt x="1953" y="4495"/>
                </a:moveTo>
                <a:cubicBezTo>
                  <a:pt x="1762" y="4495"/>
                  <a:pt x="1584" y="4519"/>
                  <a:pt x="1429" y="4566"/>
                </a:cubicBezTo>
                <a:cubicBezTo>
                  <a:pt x="1357" y="4590"/>
                  <a:pt x="1322" y="4673"/>
                  <a:pt x="1334" y="4745"/>
                </a:cubicBezTo>
                <a:cubicBezTo>
                  <a:pt x="1357" y="4804"/>
                  <a:pt x="1417" y="4852"/>
                  <a:pt x="1476" y="4852"/>
                </a:cubicBezTo>
                <a:cubicBezTo>
                  <a:pt x="1488" y="4852"/>
                  <a:pt x="1500" y="4840"/>
                  <a:pt x="1512" y="4840"/>
                </a:cubicBezTo>
                <a:cubicBezTo>
                  <a:pt x="1643" y="4804"/>
                  <a:pt x="1798" y="4781"/>
                  <a:pt x="1953" y="4781"/>
                </a:cubicBezTo>
                <a:lnTo>
                  <a:pt x="2036" y="4781"/>
                </a:lnTo>
                <a:cubicBezTo>
                  <a:pt x="2041" y="4781"/>
                  <a:pt x="2047" y="4782"/>
                  <a:pt x="2052" y="4782"/>
                </a:cubicBezTo>
                <a:cubicBezTo>
                  <a:pt x="2118" y="4782"/>
                  <a:pt x="2179" y="4716"/>
                  <a:pt x="2179" y="4650"/>
                </a:cubicBezTo>
                <a:cubicBezTo>
                  <a:pt x="2179" y="4566"/>
                  <a:pt x="2119" y="4495"/>
                  <a:pt x="2036" y="4495"/>
                </a:cubicBezTo>
                <a:close/>
                <a:moveTo>
                  <a:pt x="3109" y="4190"/>
                </a:moveTo>
                <a:cubicBezTo>
                  <a:pt x="3051" y="4190"/>
                  <a:pt x="2993" y="4224"/>
                  <a:pt x="2965" y="4281"/>
                </a:cubicBezTo>
                <a:cubicBezTo>
                  <a:pt x="2917" y="4400"/>
                  <a:pt x="2858" y="4519"/>
                  <a:pt x="2798" y="4626"/>
                </a:cubicBezTo>
                <a:cubicBezTo>
                  <a:pt x="2750" y="4614"/>
                  <a:pt x="2691" y="4602"/>
                  <a:pt x="2631" y="4578"/>
                </a:cubicBezTo>
                <a:cubicBezTo>
                  <a:pt x="2624" y="4577"/>
                  <a:pt x="2616" y="4576"/>
                  <a:pt x="2609" y="4576"/>
                </a:cubicBezTo>
                <a:cubicBezTo>
                  <a:pt x="2543" y="4576"/>
                  <a:pt x="2475" y="4621"/>
                  <a:pt x="2465" y="4685"/>
                </a:cubicBezTo>
                <a:cubicBezTo>
                  <a:pt x="2441" y="4769"/>
                  <a:pt x="2488" y="4840"/>
                  <a:pt x="2560" y="4864"/>
                </a:cubicBezTo>
                <a:cubicBezTo>
                  <a:pt x="2619" y="4876"/>
                  <a:pt x="2667" y="4888"/>
                  <a:pt x="2715" y="4900"/>
                </a:cubicBezTo>
                <a:cubicBezTo>
                  <a:pt x="2727" y="4923"/>
                  <a:pt x="2750" y="4947"/>
                  <a:pt x="2774" y="4959"/>
                </a:cubicBezTo>
                <a:cubicBezTo>
                  <a:pt x="2798" y="4977"/>
                  <a:pt x="2825" y="4986"/>
                  <a:pt x="2850" y="4986"/>
                </a:cubicBezTo>
                <a:cubicBezTo>
                  <a:pt x="2875" y="4986"/>
                  <a:pt x="2899" y="4977"/>
                  <a:pt x="2917" y="4959"/>
                </a:cubicBezTo>
                <a:cubicBezTo>
                  <a:pt x="2977" y="4983"/>
                  <a:pt x="3024" y="5007"/>
                  <a:pt x="3084" y="5031"/>
                </a:cubicBezTo>
                <a:cubicBezTo>
                  <a:pt x="3096" y="5031"/>
                  <a:pt x="3119" y="5043"/>
                  <a:pt x="3131" y="5043"/>
                </a:cubicBezTo>
                <a:cubicBezTo>
                  <a:pt x="3191" y="5043"/>
                  <a:pt x="3250" y="5007"/>
                  <a:pt x="3262" y="4947"/>
                </a:cubicBezTo>
                <a:cubicBezTo>
                  <a:pt x="3298" y="4876"/>
                  <a:pt x="3262" y="4793"/>
                  <a:pt x="3191" y="4769"/>
                </a:cubicBezTo>
                <a:lnTo>
                  <a:pt x="3072" y="4721"/>
                </a:lnTo>
                <a:cubicBezTo>
                  <a:pt x="3131" y="4614"/>
                  <a:pt x="3179" y="4495"/>
                  <a:pt x="3227" y="4388"/>
                </a:cubicBezTo>
                <a:cubicBezTo>
                  <a:pt x="3262" y="4316"/>
                  <a:pt x="3227" y="4233"/>
                  <a:pt x="3155" y="4197"/>
                </a:cubicBezTo>
                <a:cubicBezTo>
                  <a:pt x="3140" y="4192"/>
                  <a:pt x="3125" y="4190"/>
                  <a:pt x="3109" y="4190"/>
                </a:cubicBezTo>
                <a:close/>
                <a:moveTo>
                  <a:pt x="3647" y="5002"/>
                </a:moveTo>
                <a:cubicBezTo>
                  <a:pt x="3596" y="5002"/>
                  <a:pt x="3549" y="5029"/>
                  <a:pt x="3524" y="5078"/>
                </a:cubicBezTo>
                <a:cubicBezTo>
                  <a:pt x="3489" y="5150"/>
                  <a:pt x="3512" y="5233"/>
                  <a:pt x="3572" y="5269"/>
                </a:cubicBezTo>
                <a:cubicBezTo>
                  <a:pt x="3739" y="5352"/>
                  <a:pt x="3893" y="5459"/>
                  <a:pt x="4036" y="5566"/>
                </a:cubicBezTo>
                <a:cubicBezTo>
                  <a:pt x="4060" y="5590"/>
                  <a:pt x="4096" y="5590"/>
                  <a:pt x="4120" y="5590"/>
                </a:cubicBezTo>
                <a:cubicBezTo>
                  <a:pt x="4167" y="5590"/>
                  <a:pt x="4215" y="5578"/>
                  <a:pt x="4239" y="5531"/>
                </a:cubicBezTo>
                <a:cubicBezTo>
                  <a:pt x="4286" y="5471"/>
                  <a:pt x="4274" y="5388"/>
                  <a:pt x="4203" y="5340"/>
                </a:cubicBezTo>
                <a:cubicBezTo>
                  <a:pt x="4048" y="5221"/>
                  <a:pt x="3881" y="5114"/>
                  <a:pt x="3715" y="5019"/>
                </a:cubicBezTo>
                <a:cubicBezTo>
                  <a:pt x="3693" y="5008"/>
                  <a:pt x="3669" y="5002"/>
                  <a:pt x="3647" y="5002"/>
                </a:cubicBezTo>
                <a:close/>
                <a:moveTo>
                  <a:pt x="1014" y="4874"/>
                </a:moveTo>
                <a:cubicBezTo>
                  <a:pt x="968" y="4874"/>
                  <a:pt x="923" y="4898"/>
                  <a:pt x="893" y="4935"/>
                </a:cubicBezTo>
                <a:cubicBezTo>
                  <a:pt x="810" y="5066"/>
                  <a:pt x="774" y="5209"/>
                  <a:pt x="774" y="5376"/>
                </a:cubicBezTo>
                <a:cubicBezTo>
                  <a:pt x="774" y="5447"/>
                  <a:pt x="786" y="5519"/>
                  <a:pt x="798" y="5590"/>
                </a:cubicBezTo>
                <a:cubicBezTo>
                  <a:pt x="810" y="5662"/>
                  <a:pt x="869" y="5709"/>
                  <a:pt x="941" y="5709"/>
                </a:cubicBezTo>
                <a:lnTo>
                  <a:pt x="964" y="5709"/>
                </a:lnTo>
                <a:cubicBezTo>
                  <a:pt x="1048" y="5685"/>
                  <a:pt x="1095" y="5614"/>
                  <a:pt x="1072" y="5531"/>
                </a:cubicBezTo>
                <a:cubicBezTo>
                  <a:pt x="1060" y="5483"/>
                  <a:pt x="1060" y="5424"/>
                  <a:pt x="1060" y="5376"/>
                </a:cubicBezTo>
                <a:cubicBezTo>
                  <a:pt x="1060" y="5269"/>
                  <a:pt x="1083" y="5174"/>
                  <a:pt x="1131" y="5102"/>
                </a:cubicBezTo>
                <a:cubicBezTo>
                  <a:pt x="1179" y="5031"/>
                  <a:pt x="1155" y="4947"/>
                  <a:pt x="1095" y="4900"/>
                </a:cubicBezTo>
                <a:cubicBezTo>
                  <a:pt x="1069" y="4882"/>
                  <a:pt x="1041" y="4874"/>
                  <a:pt x="1014" y="4874"/>
                </a:cubicBezTo>
                <a:close/>
                <a:moveTo>
                  <a:pt x="2537" y="5180"/>
                </a:moveTo>
                <a:cubicBezTo>
                  <a:pt x="2496" y="5180"/>
                  <a:pt x="2457" y="5198"/>
                  <a:pt x="2429" y="5233"/>
                </a:cubicBezTo>
                <a:cubicBezTo>
                  <a:pt x="2310" y="5388"/>
                  <a:pt x="2191" y="5531"/>
                  <a:pt x="2072" y="5650"/>
                </a:cubicBezTo>
                <a:cubicBezTo>
                  <a:pt x="2012" y="5697"/>
                  <a:pt x="2012" y="5793"/>
                  <a:pt x="2060" y="5852"/>
                </a:cubicBezTo>
                <a:cubicBezTo>
                  <a:pt x="2096" y="5876"/>
                  <a:pt x="2131" y="5888"/>
                  <a:pt x="2167" y="5888"/>
                </a:cubicBezTo>
                <a:cubicBezTo>
                  <a:pt x="2203" y="5888"/>
                  <a:pt x="2238" y="5876"/>
                  <a:pt x="2262" y="5852"/>
                </a:cubicBezTo>
                <a:cubicBezTo>
                  <a:pt x="2405" y="5721"/>
                  <a:pt x="2524" y="5566"/>
                  <a:pt x="2655" y="5400"/>
                </a:cubicBezTo>
                <a:cubicBezTo>
                  <a:pt x="2703" y="5340"/>
                  <a:pt x="2691" y="5245"/>
                  <a:pt x="2619" y="5209"/>
                </a:cubicBezTo>
                <a:cubicBezTo>
                  <a:pt x="2595" y="5189"/>
                  <a:pt x="2566" y="5180"/>
                  <a:pt x="2537" y="5180"/>
                </a:cubicBezTo>
                <a:close/>
                <a:moveTo>
                  <a:pt x="1179" y="5927"/>
                </a:moveTo>
                <a:cubicBezTo>
                  <a:pt x="1143" y="5927"/>
                  <a:pt x="1107" y="5941"/>
                  <a:pt x="1083" y="5971"/>
                </a:cubicBezTo>
                <a:cubicBezTo>
                  <a:pt x="1024" y="6031"/>
                  <a:pt x="1024" y="6126"/>
                  <a:pt x="1083" y="6174"/>
                </a:cubicBezTo>
                <a:cubicBezTo>
                  <a:pt x="1179" y="6257"/>
                  <a:pt x="1298" y="6305"/>
                  <a:pt x="1417" y="6305"/>
                </a:cubicBezTo>
                <a:cubicBezTo>
                  <a:pt x="1536" y="6305"/>
                  <a:pt x="1655" y="6269"/>
                  <a:pt x="1774" y="6209"/>
                </a:cubicBezTo>
                <a:cubicBezTo>
                  <a:pt x="1845" y="6186"/>
                  <a:pt x="1869" y="6090"/>
                  <a:pt x="1845" y="6019"/>
                </a:cubicBezTo>
                <a:cubicBezTo>
                  <a:pt x="1821" y="5970"/>
                  <a:pt x="1768" y="5943"/>
                  <a:pt x="1718" y="5943"/>
                </a:cubicBezTo>
                <a:cubicBezTo>
                  <a:pt x="1695" y="5943"/>
                  <a:pt x="1673" y="5948"/>
                  <a:pt x="1655" y="5959"/>
                </a:cubicBezTo>
                <a:cubicBezTo>
                  <a:pt x="1568" y="6003"/>
                  <a:pt x="1491" y="6023"/>
                  <a:pt x="1426" y="6023"/>
                </a:cubicBezTo>
                <a:cubicBezTo>
                  <a:pt x="1365" y="6023"/>
                  <a:pt x="1314" y="6006"/>
                  <a:pt x="1274" y="5971"/>
                </a:cubicBezTo>
                <a:cubicBezTo>
                  <a:pt x="1250" y="5941"/>
                  <a:pt x="1214" y="5927"/>
                  <a:pt x="1179" y="5927"/>
                </a:cubicBezTo>
                <a:close/>
                <a:moveTo>
                  <a:pt x="4573" y="5670"/>
                </a:moveTo>
                <a:cubicBezTo>
                  <a:pt x="4532" y="5670"/>
                  <a:pt x="4491" y="5688"/>
                  <a:pt x="4465" y="5721"/>
                </a:cubicBezTo>
                <a:cubicBezTo>
                  <a:pt x="4405" y="5781"/>
                  <a:pt x="4417" y="5864"/>
                  <a:pt x="4477" y="5924"/>
                </a:cubicBezTo>
                <a:cubicBezTo>
                  <a:pt x="4608" y="6043"/>
                  <a:pt x="4739" y="6174"/>
                  <a:pt x="4870" y="6305"/>
                </a:cubicBezTo>
                <a:cubicBezTo>
                  <a:pt x="4893" y="6340"/>
                  <a:pt x="4929" y="6352"/>
                  <a:pt x="4965" y="6352"/>
                </a:cubicBezTo>
                <a:cubicBezTo>
                  <a:pt x="5001" y="6352"/>
                  <a:pt x="5036" y="6340"/>
                  <a:pt x="5060" y="6317"/>
                </a:cubicBezTo>
                <a:cubicBezTo>
                  <a:pt x="5120" y="6269"/>
                  <a:pt x="5132" y="6174"/>
                  <a:pt x="5072" y="6114"/>
                </a:cubicBezTo>
                <a:cubicBezTo>
                  <a:pt x="4941" y="5971"/>
                  <a:pt x="4798" y="5840"/>
                  <a:pt x="4667" y="5709"/>
                </a:cubicBezTo>
                <a:cubicBezTo>
                  <a:pt x="4640" y="5682"/>
                  <a:pt x="4606" y="5670"/>
                  <a:pt x="4573" y="5670"/>
                </a:cubicBezTo>
                <a:close/>
                <a:moveTo>
                  <a:pt x="5330" y="6502"/>
                </a:moveTo>
                <a:cubicBezTo>
                  <a:pt x="5302" y="6502"/>
                  <a:pt x="5274" y="6512"/>
                  <a:pt x="5251" y="6531"/>
                </a:cubicBezTo>
                <a:cubicBezTo>
                  <a:pt x="5179" y="6578"/>
                  <a:pt x="5167" y="6674"/>
                  <a:pt x="5215" y="6733"/>
                </a:cubicBezTo>
                <a:cubicBezTo>
                  <a:pt x="5334" y="6876"/>
                  <a:pt x="5441" y="7031"/>
                  <a:pt x="5536" y="7186"/>
                </a:cubicBezTo>
                <a:cubicBezTo>
                  <a:pt x="5560" y="7233"/>
                  <a:pt x="5608" y="7257"/>
                  <a:pt x="5655" y="7257"/>
                </a:cubicBezTo>
                <a:cubicBezTo>
                  <a:pt x="5679" y="7257"/>
                  <a:pt x="5703" y="7245"/>
                  <a:pt x="5739" y="7233"/>
                </a:cubicBezTo>
                <a:cubicBezTo>
                  <a:pt x="5798" y="7186"/>
                  <a:pt x="5822" y="7102"/>
                  <a:pt x="5775" y="7043"/>
                </a:cubicBezTo>
                <a:cubicBezTo>
                  <a:pt x="5667" y="6876"/>
                  <a:pt x="5560" y="6709"/>
                  <a:pt x="5441" y="6567"/>
                </a:cubicBezTo>
                <a:cubicBezTo>
                  <a:pt x="5413" y="6524"/>
                  <a:pt x="5371" y="6502"/>
                  <a:pt x="5330" y="6502"/>
                </a:cubicBezTo>
                <a:close/>
                <a:moveTo>
                  <a:pt x="5945" y="7461"/>
                </a:moveTo>
                <a:cubicBezTo>
                  <a:pt x="5923" y="7461"/>
                  <a:pt x="5901" y="7468"/>
                  <a:pt x="5882" y="7483"/>
                </a:cubicBezTo>
                <a:cubicBezTo>
                  <a:pt x="5810" y="7519"/>
                  <a:pt x="5786" y="7602"/>
                  <a:pt x="5822" y="7674"/>
                </a:cubicBezTo>
                <a:lnTo>
                  <a:pt x="5894" y="7805"/>
                </a:lnTo>
                <a:cubicBezTo>
                  <a:pt x="5953" y="7924"/>
                  <a:pt x="6001" y="8043"/>
                  <a:pt x="6048" y="8174"/>
                </a:cubicBezTo>
                <a:cubicBezTo>
                  <a:pt x="6072" y="8222"/>
                  <a:pt x="6120" y="8257"/>
                  <a:pt x="6179" y="8257"/>
                </a:cubicBezTo>
                <a:cubicBezTo>
                  <a:pt x="6203" y="8257"/>
                  <a:pt x="6215" y="8257"/>
                  <a:pt x="6227" y="8245"/>
                </a:cubicBezTo>
                <a:cubicBezTo>
                  <a:pt x="6298" y="8222"/>
                  <a:pt x="6334" y="8138"/>
                  <a:pt x="6310" y="8067"/>
                </a:cubicBezTo>
                <a:cubicBezTo>
                  <a:pt x="6263" y="7936"/>
                  <a:pt x="6203" y="7805"/>
                  <a:pt x="6144" y="7674"/>
                </a:cubicBezTo>
                <a:lnTo>
                  <a:pt x="6072" y="7531"/>
                </a:lnTo>
                <a:cubicBezTo>
                  <a:pt x="6040" y="7491"/>
                  <a:pt x="5991" y="7461"/>
                  <a:pt x="5945" y="7461"/>
                </a:cubicBezTo>
                <a:close/>
                <a:moveTo>
                  <a:pt x="6329" y="8518"/>
                </a:moveTo>
                <a:cubicBezTo>
                  <a:pt x="6323" y="8518"/>
                  <a:pt x="6316" y="8518"/>
                  <a:pt x="6310" y="8519"/>
                </a:cubicBezTo>
                <a:cubicBezTo>
                  <a:pt x="6227" y="8543"/>
                  <a:pt x="6179" y="8614"/>
                  <a:pt x="6191" y="8686"/>
                </a:cubicBezTo>
                <a:cubicBezTo>
                  <a:pt x="6215" y="8829"/>
                  <a:pt x="6227" y="8984"/>
                  <a:pt x="6227" y="9114"/>
                </a:cubicBezTo>
                <a:cubicBezTo>
                  <a:pt x="6227" y="9150"/>
                  <a:pt x="6227" y="9186"/>
                  <a:pt x="6227" y="9222"/>
                </a:cubicBezTo>
                <a:cubicBezTo>
                  <a:pt x="6227" y="9305"/>
                  <a:pt x="6287" y="9365"/>
                  <a:pt x="6358" y="9376"/>
                </a:cubicBezTo>
                <a:lnTo>
                  <a:pt x="6370" y="9376"/>
                </a:lnTo>
                <a:cubicBezTo>
                  <a:pt x="6441" y="9376"/>
                  <a:pt x="6513" y="9317"/>
                  <a:pt x="6513" y="9234"/>
                </a:cubicBezTo>
                <a:cubicBezTo>
                  <a:pt x="6513" y="9198"/>
                  <a:pt x="6513" y="9150"/>
                  <a:pt x="6513" y="9114"/>
                </a:cubicBezTo>
                <a:cubicBezTo>
                  <a:pt x="6513" y="8960"/>
                  <a:pt x="6501" y="8793"/>
                  <a:pt x="6477" y="8638"/>
                </a:cubicBezTo>
                <a:cubicBezTo>
                  <a:pt x="6455" y="8573"/>
                  <a:pt x="6394" y="8518"/>
                  <a:pt x="6329" y="8518"/>
                </a:cubicBezTo>
                <a:close/>
                <a:moveTo>
                  <a:pt x="6273" y="9644"/>
                </a:moveTo>
                <a:cubicBezTo>
                  <a:pt x="6215" y="9644"/>
                  <a:pt x="6163" y="9687"/>
                  <a:pt x="6144" y="9746"/>
                </a:cubicBezTo>
                <a:cubicBezTo>
                  <a:pt x="6096" y="9912"/>
                  <a:pt x="6025" y="10079"/>
                  <a:pt x="5929" y="10246"/>
                </a:cubicBezTo>
                <a:cubicBezTo>
                  <a:pt x="5894" y="10317"/>
                  <a:pt x="5917" y="10400"/>
                  <a:pt x="5989" y="10436"/>
                </a:cubicBezTo>
                <a:cubicBezTo>
                  <a:pt x="6013" y="10448"/>
                  <a:pt x="6036" y="10448"/>
                  <a:pt x="6060" y="10448"/>
                </a:cubicBezTo>
                <a:cubicBezTo>
                  <a:pt x="6108" y="10448"/>
                  <a:pt x="6156" y="10424"/>
                  <a:pt x="6179" y="10377"/>
                </a:cubicBezTo>
                <a:cubicBezTo>
                  <a:pt x="6287" y="10198"/>
                  <a:pt x="6358" y="10019"/>
                  <a:pt x="6417" y="9829"/>
                </a:cubicBezTo>
                <a:cubicBezTo>
                  <a:pt x="6429" y="9757"/>
                  <a:pt x="6394" y="9674"/>
                  <a:pt x="6310" y="9650"/>
                </a:cubicBezTo>
                <a:cubicBezTo>
                  <a:pt x="6298" y="9646"/>
                  <a:pt x="6285" y="9644"/>
                  <a:pt x="6273" y="9644"/>
                </a:cubicBezTo>
                <a:close/>
                <a:moveTo>
                  <a:pt x="3679" y="10955"/>
                </a:moveTo>
                <a:cubicBezTo>
                  <a:pt x="3627" y="10955"/>
                  <a:pt x="3575" y="10957"/>
                  <a:pt x="3524" y="10960"/>
                </a:cubicBezTo>
                <a:cubicBezTo>
                  <a:pt x="3441" y="10960"/>
                  <a:pt x="3381" y="11031"/>
                  <a:pt x="3381" y="11115"/>
                </a:cubicBezTo>
                <a:cubicBezTo>
                  <a:pt x="3393" y="11186"/>
                  <a:pt x="3453" y="11246"/>
                  <a:pt x="3536" y="11246"/>
                </a:cubicBezTo>
                <a:cubicBezTo>
                  <a:pt x="3715" y="11246"/>
                  <a:pt x="3893" y="11246"/>
                  <a:pt x="4084" y="11269"/>
                </a:cubicBezTo>
                <a:lnTo>
                  <a:pt x="4096" y="11269"/>
                </a:lnTo>
                <a:cubicBezTo>
                  <a:pt x="4167" y="11269"/>
                  <a:pt x="4227" y="11210"/>
                  <a:pt x="4239" y="11139"/>
                </a:cubicBezTo>
                <a:cubicBezTo>
                  <a:pt x="4251" y="11055"/>
                  <a:pt x="4191" y="10984"/>
                  <a:pt x="4108" y="10984"/>
                </a:cubicBezTo>
                <a:cubicBezTo>
                  <a:pt x="3968" y="10966"/>
                  <a:pt x="3822" y="10955"/>
                  <a:pt x="3679" y="10955"/>
                </a:cubicBezTo>
                <a:close/>
                <a:moveTo>
                  <a:pt x="2963" y="11030"/>
                </a:moveTo>
                <a:cubicBezTo>
                  <a:pt x="2956" y="11030"/>
                  <a:pt x="2948" y="11030"/>
                  <a:pt x="2941" y="11031"/>
                </a:cubicBezTo>
                <a:cubicBezTo>
                  <a:pt x="2727" y="11079"/>
                  <a:pt x="2536" y="11139"/>
                  <a:pt x="2369" y="11210"/>
                </a:cubicBezTo>
                <a:cubicBezTo>
                  <a:pt x="2298" y="11246"/>
                  <a:pt x="2262" y="11329"/>
                  <a:pt x="2298" y="11400"/>
                </a:cubicBezTo>
                <a:cubicBezTo>
                  <a:pt x="2322" y="11460"/>
                  <a:pt x="2369" y="11484"/>
                  <a:pt x="2429" y="11484"/>
                </a:cubicBezTo>
                <a:cubicBezTo>
                  <a:pt x="2441" y="11484"/>
                  <a:pt x="2465" y="11484"/>
                  <a:pt x="2488" y="11472"/>
                </a:cubicBezTo>
                <a:cubicBezTo>
                  <a:pt x="2631" y="11400"/>
                  <a:pt x="2810" y="11353"/>
                  <a:pt x="2988" y="11305"/>
                </a:cubicBezTo>
                <a:cubicBezTo>
                  <a:pt x="3072" y="11293"/>
                  <a:pt x="3119" y="11222"/>
                  <a:pt x="3108" y="11139"/>
                </a:cubicBezTo>
                <a:cubicBezTo>
                  <a:pt x="3086" y="11074"/>
                  <a:pt x="3027" y="11030"/>
                  <a:pt x="2963" y="11030"/>
                </a:cubicBezTo>
                <a:close/>
                <a:moveTo>
                  <a:pt x="5739" y="10635"/>
                </a:moveTo>
                <a:cubicBezTo>
                  <a:pt x="5698" y="10635"/>
                  <a:pt x="5658" y="10653"/>
                  <a:pt x="5632" y="10686"/>
                </a:cubicBezTo>
                <a:cubicBezTo>
                  <a:pt x="5525" y="10829"/>
                  <a:pt x="5394" y="10960"/>
                  <a:pt x="5251" y="11079"/>
                </a:cubicBezTo>
                <a:cubicBezTo>
                  <a:pt x="5203" y="11127"/>
                  <a:pt x="5191" y="11198"/>
                  <a:pt x="5215" y="11246"/>
                </a:cubicBezTo>
                <a:cubicBezTo>
                  <a:pt x="5048" y="11186"/>
                  <a:pt x="4870" y="11127"/>
                  <a:pt x="4691" y="11079"/>
                </a:cubicBezTo>
                <a:cubicBezTo>
                  <a:pt x="4682" y="11078"/>
                  <a:pt x="4674" y="11077"/>
                  <a:pt x="4666" y="11077"/>
                </a:cubicBezTo>
                <a:cubicBezTo>
                  <a:pt x="4593" y="11077"/>
                  <a:pt x="4534" y="11122"/>
                  <a:pt x="4512" y="11186"/>
                </a:cubicBezTo>
                <a:cubicBezTo>
                  <a:pt x="4501" y="11258"/>
                  <a:pt x="4548" y="11341"/>
                  <a:pt x="4620" y="11353"/>
                </a:cubicBezTo>
                <a:cubicBezTo>
                  <a:pt x="4691" y="11377"/>
                  <a:pt x="4763" y="11389"/>
                  <a:pt x="4834" y="11412"/>
                </a:cubicBezTo>
                <a:cubicBezTo>
                  <a:pt x="4834" y="11412"/>
                  <a:pt x="4822" y="11424"/>
                  <a:pt x="4822" y="11424"/>
                </a:cubicBezTo>
                <a:cubicBezTo>
                  <a:pt x="4667" y="11520"/>
                  <a:pt x="4512" y="11615"/>
                  <a:pt x="4346" y="11710"/>
                </a:cubicBezTo>
                <a:cubicBezTo>
                  <a:pt x="4274" y="11746"/>
                  <a:pt x="4251" y="11829"/>
                  <a:pt x="4298" y="11901"/>
                </a:cubicBezTo>
                <a:cubicBezTo>
                  <a:pt x="4322" y="11948"/>
                  <a:pt x="4370" y="11972"/>
                  <a:pt x="4417" y="11972"/>
                </a:cubicBezTo>
                <a:cubicBezTo>
                  <a:pt x="4441" y="11972"/>
                  <a:pt x="4465" y="11972"/>
                  <a:pt x="4477" y="11960"/>
                </a:cubicBezTo>
                <a:cubicBezTo>
                  <a:pt x="4655" y="11865"/>
                  <a:pt x="4822" y="11770"/>
                  <a:pt x="4977" y="11650"/>
                </a:cubicBezTo>
                <a:cubicBezTo>
                  <a:pt x="5036" y="11615"/>
                  <a:pt x="5060" y="11543"/>
                  <a:pt x="5024" y="11484"/>
                </a:cubicBezTo>
                <a:lnTo>
                  <a:pt x="5024" y="11484"/>
                </a:lnTo>
                <a:cubicBezTo>
                  <a:pt x="5060" y="11496"/>
                  <a:pt x="5108" y="11508"/>
                  <a:pt x="5144" y="11520"/>
                </a:cubicBezTo>
                <a:cubicBezTo>
                  <a:pt x="5163" y="11529"/>
                  <a:pt x="5183" y="11534"/>
                  <a:pt x="5202" y="11534"/>
                </a:cubicBezTo>
                <a:cubicBezTo>
                  <a:pt x="5255" y="11534"/>
                  <a:pt x="5305" y="11500"/>
                  <a:pt x="5322" y="11448"/>
                </a:cubicBezTo>
                <a:cubicBezTo>
                  <a:pt x="5346" y="11400"/>
                  <a:pt x="5334" y="11365"/>
                  <a:pt x="5322" y="11329"/>
                </a:cubicBezTo>
                <a:lnTo>
                  <a:pt x="5322" y="11329"/>
                </a:lnTo>
                <a:cubicBezTo>
                  <a:pt x="5331" y="11332"/>
                  <a:pt x="5341" y="11333"/>
                  <a:pt x="5351" y="11333"/>
                </a:cubicBezTo>
                <a:cubicBezTo>
                  <a:pt x="5381" y="11333"/>
                  <a:pt x="5414" y="11320"/>
                  <a:pt x="5441" y="11293"/>
                </a:cubicBezTo>
                <a:cubicBezTo>
                  <a:pt x="5596" y="11162"/>
                  <a:pt x="5727" y="11019"/>
                  <a:pt x="5846" y="10865"/>
                </a:cubicBezTo>
                <a:cubicBezTo>
                  <a:pt x="5906" y="10817"/>
                  <a:pt x="5894" y="10722"/>
                  <a:pt x="5834" y="10674"/>
                </a:cubicBezTo>
                <a:cubicBezTo>
                  <a:pt x="5807" y="10647"/>
                  <a:pt x="5773" y="10635"/>
                  <a:pt x="5739" y="10635"/>
                </a:cubicBezTo>
                <a:close/>
                <a:moveTo>
                  <a:pt x="5697" y="11495"/>
                </a:moveTo>
                <a:cubicBezTo>
                  <a:pt x="5650" y="11495"/>
                  <a:pt x="5607" y="11521"/>
                  <a:pt x="5584" y="11567"/>
                </a:cubicBezTo>
                <a:cubicBezTo>
                  <a:pt x="5536" y="11639"/>
                  <a:pt x="5560" y="11722"/>
                  <a:pt x="5632" y="11758"/>
                </a:cubicBezTo>
                <a:cubicBezTo>
                  <a:pt x="5786" y="11853"/>
                  <a:pt x="5941" y="11960"/>
                  <a:pt x="6072" y="12079"/>
                </a:cubicBezTo>
                <a:cubicBezTo>
                  <a:pt x="6096" y="12103"/>
                  <a:pt x="6132" y="12115"/>
                  <a:pt x="6167" y="12115"/>
                </a:cubicBezTo>
                <a:cubicBezTo>
                  <a:pt x="6203" y="12115"/>
                  <a:pt x="6251" y="12091"/>
                  <a:pt x="6275" y="12055"/>
                </a:cubicBezTo>
                <a:cubicBezTo>
                  <a:pt x="6322" y="11996"/>
                  <a:pt x="6322" y="11912"/>
                  <a:pt x="6263" y="11853"/>
                </a:cubicBezTo>
                <a:cubicBezTo>
                  <a:pt x="6108" y="11734"/>
                  <a:pt x="5953" y="11615"/>
                  <a:pt x="5775" y="11520"/>
                </a:cubicBezTo>
                <a:cubicBezTo>
                  <a:pt x="5749" y="11503"/>
                  <a:pt x="5722" y="11495"/>
                  <a:pt x="5697" y="11495"/>
                </a:cubicBezTo>
                <a:close/>
                <a:moveTo>
                  <a:pt x="1960" y="11521"/>
                </a:moveTo>
                <a:cubicBezTo>
                  <a:pt x="1921" y="11521"/>
                  <a:pt x="1883" y="11536"/>
                  <a:pt x="1857" y="11567"/>
                </a:cubicBezTo>
                <a:cubicBezTo>
                  <a:pt x="1774" y="11662"/>
                  <a:pt x="1703" y="11758"/>
                  <a:pt x="1667" y="11865"/>
                </a:cubicBezTo>
                <a:cubicBezTo>
                  <a:pt x="1631" y="11948"/>
                  <a:pt x="1619" y="12020"/>
                  <a:pt x="1619" y="12091"/>
                </a:cubicBezTo>
                <a:cubicBezTo>
                  <a:pt x="1619" y="12139"/>
                  <a:pt x="1619" y="12186"/>
                  <a:pt x="1631" y="12222"/>
                </a:cubicBezTo>
                <a:cubicBezTo>
                  <a:pt x="1655" y="12282"/>
                  <a:pt x="1715" y="12317"/>
                  <a:pt x="1774" y="12317"/>
                </a:cubicBezTo>
                <a:cubicBezTo>
                  <a:pt x="1786" y="12317"/>
                  <a:pt x="1798" y="12317"/>
                  <a:pt x="1822" y="12305"/>
                </a:cubicBezTo>
                <a:cubicBezTo>
                  <a:pt x="1893" y="12282"/>
                  <a:pt x="1929" y="12210"/>
                  <a:pt x="1905" y="12127"/>
                </a:cubicBezTo>
                <a:cubicBezTo>
                  <a:pt x="1905" y="12115"/>
                  <a:pt x="1905" y="12103"/>
                  <a:pt x="1905" y="12091"/>
                </a:cubicBezTo>
                <a:cubicBezTo>
                  <a:pt x="1905" y="12055"/>
                  <a:pt x="1905" y="12020"/>
                  <a:pt x="1929" y="11972"/>
                </a:cubicBezTo>
                <a:cubicBezTo>
                  <a:pt x="1953" y="11901"/>
                  <a:pt x="2000" y="11829"/>
                  <a:pt x="2072" y="11758"/>
                </a:cubicBezTo>
                <a:cubicBezTo>
                  <a:pt x="2119" y="11698"/>
                  <a:pt x="2119" y="11615"/>
                  <a:pt x="2060" y="11555"/>
                </a:cubicBezTo>
                <a:cubicBezTo>
                  <a:pt x="2032" y="11533"/>
                  <a:pt x="1996" y="11521"/>
                  <a:pt x="1960" y="11521"/>
                </a:cubicBezTo>
                <a:close/>
                <a:moveTo>
                  <a:pt x="3905" y="11934"/>
                </a:moveTo>
                <a:cubicBezTo>
                  <a:pt x="3885" y="11934"/>
                  <a:pt x="3865" y="11939"/>
                  <a:pt x="3846" y="11948"/>
                </a:cubicBezTo>
                <a:cubicBezTo>
                  <a:pt x="3679" y="12020"/>
                  <a:pt x="3500" y="12079"/>
                  <a:pt x="3322" y="12139"/>
                </a:cubicBezTo>
                <a:cubicBezTo>
                  <a:pt x="3250" y="12151"/>
                  <a:pt x="3215" y="12234"/>
                  <a:pt x="3227" y="12305"/>
                </a:cubicBezTo>
                <a:cubicBezTo>
                  <a:pt x="3250" y="12377"/>
                  <a:pt x="3310" y="12412"/>
                  <a:pt x="3369" y="12412"/>
                </a:cubicBezTo>
                <a:cubicBezTo>
                  <a:pt x="3381" y="12412"/>
                  <a:pt x="3393" y="12412"/>
                  <a:pt x="3405" y="12401"/>
                </a:cubicBezTo>
                <a:cubicBezTo>
                  <a:pt x="3596" y="12353"/>
                  <a:pt x="3774" y="12282"/>
                  <a:pt x="3953" y="12210"/>
                </a:cubicBezTo>
                <a:cubicBezTo>
                  <a:pt x="4024" y="12186"/>
                  <a:pt x="4060" y="12103"/>
                  <a:pt x="4036" y="12020"/>
                </a:cubicBezTo>
                <a:cubicBezTo>
                  <a:pt x="4010" y="11967"/>
                  <a:pt x="3958" y="11934"/>
                  <a:pt x="3905" y="11934"/>
                </a:cubicBezTo>
                <a:close/>
                <a:moveTo>
                  <a:pt x="2811" y="12256"/>
                </a:moveTo>
                <a:cubicBezTo>
                  <a:pt x="2803" y="12256"/>
                  <a:pt x="2795" y="12256"/>
                  <a:pt x="2786" y="12258"/>
                </a:cubicBezTo>
                <a:cubicBezTo>
                  <a:pt x="2638" y="12275"/>
                  <a:pt x="2502" y="12286"/>
                  <a:pt x="2385" y="12286"/>
                </a:cubicBezTo>
                <a:cubicBezTo>
                  <a:pt x="2341" y="12286"/>
                  <a:pt x="2300" y="12285"/>
                  <a:pt x="2262" y="12282"/>
                </a:cubicBezTo>
                <a:cubicBezTo>
                  <a:pt x="2179" y="12282"/>
                  <a:pt x="2107" y="12341"/>
                  <a:pt x="2107" y="12412"/>
                </a:cubicBezTo>
                <a:cubicBezTo>
                  <a:pt x="2096" y="12496"/>
                  <a:pt x="2155" y="12555"/>
                  <a:pt x="2238" y="12567"/>
                </a:cubicBezTo>
                <a:lnTo>
                  <a:pt x="2393" y="12567"/>
                </a:lnTo>
                <a:cubicBezTo>
                  <a:pt x="2524" y="12567"/>
                  <a:pt x="2679" y="12567"/>
                  <a:pt x="2834" y="12532"/>
                </a:cubicBezTo>
                <a:cubicBezTo>
                  <a:pt x="2917" y="12520"/>
                  <a:pt x="2965" y="12448"/>
                  <a:pt x="2953" y="12377"/>
                </a:cubicBezTo>
                <a:cubicBezTo>
                  <a:pt x="2942" y="12302"/>
                  <a:pt x="2883" y="12256"/>
                  <a:pt x="2811" y="12256"/>
                </a:cubicBezTo>
                <a:close/>
                <a:moveTo>
                  <a:pt x="6561" y="12228"/>
                </a:moveTo>
                <a:cubicBezTo>
                  <a:pt x="6531" y="12228"/>
                  <a:pt x="6502" y="12238"/>
                  <a:pt x="6477" y="12258"/>
                </a:cubicBezTo>
                <a:cubicBezTo>
                  <a:pt x="6417" y="12305"/>
                  <a:pt x="6406" y="12401"/>
                  <a:pt x="6453" y="12460"/>
                </a:cubicBezTo>
                <a:cubicBezTo>
                  <a:pt x="6572" y="12603"/>
                  <a:pt x="6668" y="12746"/>
                  <a:pt x="6751" y="12913"/>
                </a:cubicBezTo>
                <a:cubicBezTo>
                  <a:pt x="6787" y="12960"/>
                  <a:pt x="6834" y="12984"/>
                  <a:pt x="6882" y="12984"/>
                </a:cubicBezTo>
                <a:cubicBezTo>
                  <a:pt x="6906" y="12984"/>
                  <a:pt x="6929" y="12972"/>
                  <a:pt x="6953" y="12972"/>
                </a:cubicBezTo>
                <a:cubicBezTo>
                  <a:pt x="7025" y="12924"/>
                  <a:pt x="7049" y="12841"/>
                  <a:pt x="7013" y="12770"/>
                </a:cubicBezTo>
                <a:cubicBezTo>
                  <a:pt x="6918" y="12603"/>
                  <a:pt x="6798" y="12436"/>
                  <a:pt x="6679" y="12282"/>
                </a:cubicBezTo>
                <a:cubicBezTo>
                  <a:pt x="6645" y="12247"/>
                  <a:pt x="6602" y="12228"/>
                  <a:pt x="6561" y="12228"/>
                </a:cubicBezTo>
                <a:close/>
                <a:moveTo>
                  <a:pt x="7103" y="13216"/>
                </a:moveTo>
                <a:cubicBezTo>
                  <a:pt x="7090" y="13216"/>
                  <a:pt x="7075" y="13218"/>
                  <a:pt x="7060" y="13222"/>
                </a:cubicBezTo>
                <a:cubicBezTo>
                  <a:pt x="6989" y="13246"/>
                  <a:pt x="6953" y="13329"/>
                  <a:pt x="6977" y="13401"/>
                </a:cubicBezTo>
                <a:cubicBezTo>
                  <a:pt x="7025" y="13567"/>
                  <a:pt x="7072" y="13746"/>
                  <a:pt x="7108" y="13936"/>
                </a:cubicBezTo>
                <a:cubicBezTo>
                  <a:pt x="7120" y="14008"/>
                  <a:pt x="7179" y="14056"/>
                  <a:pt x="7239" y="14056"/>
                </a:cubicBezTo>
                <a:lnTo>
                  <a:pt x="7263" y="14056"/>
                </a:lnTo>
                <a:cubicBezTo>
                  <a:pt x="7346" y="14044"/>
                  <a:pt x="7394" y="13960"/>
                  <a:pt x="7382" y="13889"/>
                </a:cubicBezTo>
                <a:cubicBezTo>
                  <a:pt x="7358" y="13686"/>
                  <a:pt x="7310" y="13496"/>
                  <a:pt x="7239" y="13317"/>
                </a:cubicBezTo>
                <a:cubicBezTo>
                  <a:pt x="7219" y="13259"/>
                  <a:pt x="7168" y="13216"/>
                  <a:pt x="7103" y="13216"/>
                </a:cubicBezTo>
                <a:close/>
                <a:moveTo>
                  <a:pt x="7299" y="14341"/>
                </a:moveTo>
                <a:cubicBezTo>
                  <a:pt x="7215" y="14341"/>
                  <a:pt x="7156" y="14401"/>
                  <a:pt x="7156" y="14484"/>
                </a:cubicBezTo>
                <a:cubicBezTo>
                  <a:pt x="7156" y="14520"/>
                  <a:pt x="7156" y="14568"/>
                  <a:pt x="7156" y="14615"/>
                </a:cubicBezTo>
                <a:cubicBezTo>
                  <a:pt x="7156" y="14710"/>
                  <a:pt x="7156" y="14818"/>
                  <a:pt x="7144" y="14925"/>
                </a:cubicBezTo>
                <a:lnTo>
                  <a:pt x="7144" y="15032"/>
                </a:lnTo>
                <a:cubicBezTo>
                  <a:pt x="7132" y="15115"/>
                  <a:pt x="7191" y="15175"/>
                  <a:pt x="7275" y="15187"/>
                </a:cubicBezTo>
                <a:lnTo>
                  <a:pt x="7287" y="15187"/>
                </a:lnTo>
                <a:cubicBezTo>
                  <a:pt x="7358" y="15187"/>
                  <a:pt x="7418" y="15127"/>
                  <a:pt x="7418" y="15056"/>
                </a:cubicBezTo>
                <a:lnTo>
                  <a:pt x="7430" y="14949"/>
                </a:lnTo>
                <a:cubicBezTo>
                  <a:pt x="7441" y="14829"/>
                  <a:pt x="7441" y="14722"/>
                  <a:pt x="7441" y="14615"/>
                </a:cubicBezTo>
                <a:cubicBezTo>
                  <a:pt x="7441" y="14568"/>
                  <a:pt x="7441" y="14520"/>
                  <a:pt x="7441" y="14472"/>
                </a:cubicBezTo>
                <a:cubicBezTo>
                  <a:pt x="7441" y="14401"/>
                  <a:pt x="7370" y="14341"/>
                  <a:pt x="7299" y="14341"/>
                </a:cubicBezTo>
                <a:close/>
                <a:moveTo>
                  <a:pt x="7202" y="15459"/>
                </a:moveTo>
                <a:cubicBezTo>
                  <a:pt x="7130" y="15459"/>
                  <a:pt x="7071" y="15505"/>
                  <a:pt x="7060" y="15580"/>
                </a:cubicBezTo>
                <a:cubicBezTo>
                  <a:pt x="7013" y="15758"/>
                  <a:pt x="6965" y="15937"/>
                  <a:pt x="6894" y="16092"/>
                </a:cubicBezTo>
                <a:cubicBezTo>
                  <a:pt x="6870" y="16175"/>
                  <a:pt x="6906" y="16246"/>
                  <a:pt x="6977" y="16282"/>
                </a:cubicBezTo>
                <a:cubicBezTo>
                  <a:pt x="7001" y="16282"/>
                  <a:pt x="7013" y="16294"/>
                  <a:pt x="7037" y="16294"/>
                </a:cubicBezTo>
                <a:cubicBezTo>
                  <a:pt x="7084" y="16294"/>
                  <a:pt x="7144" y="16258"/>
                  <a:pt x="7168" y="16199"/>
                </a:cubicBezTo>
                <a:cubicBezTo>
                  <a:pt x="7239" y="16020"/>
                  <a:pt x="7287" y="15830"/>
                  <a:pt x="7334" y="15639"/>
                </a:cubicBezTo>
                <a:cubicBezTo>
                  <a:pt x="7346" y="15556"/>
                  <a:pt x="7299" y="15484"/>
                  <a:pt x="7227" y="15460"/>
                </a:cubicBezTo>
                <a:cubicBezTo>
                  <a:pt x="7219" y="15459"/>
                  <a:pt x="7210" y="15459"/>
                  <a:pt x="7202" y="15459"/>
                </a:cubicBezTo>
                <a:close/>
                <a:moveTo>
                  <a:pt x="6787" y="16515"/>
                </a:moveTo>
                <a:cubicBezTo>
                  <a:pt x="6737" y="16515"/>
                  <a:pt x="6688" y="16539"/>
                  <a:pt x="6656" y="16580"/>
                </a:cubicBezTo>
                <a:cubicBezTo>
                  <a:pt x="6572" y="16734"/>
                  <a:pt x="6465" y="16877"/>
                  <a:pt x="6346" y="17020"/>
                </a:cubicBezTo>
                <a:cubicBezTo>
                  <a:pt x="6287" y="17080"/>
                  <a:pt x="6298" y="17163"/>
                  <a:pt x="6358" y="17223"/>
                </a:cubicBezTo>
                <a:cubicBezTo>
                  <a:pt x="6382" y="17246"/>
                  <a:pt x="6417" y="17258"/>
                  <a:pt x="6453" y="17258"/>
                </a:cubicBezTo>
                <a:cubicBezTo>
                  <a:pt x="6489" y="17258"/>
                  <a:pt x="6525" y="17235"/>
                  <a:pt x="6548" y="17211"/>
                </a:cubicBezTo>
                <a:cubicBezTo>
                  <a:pt x="6679" y="17056"/>
                  <a:pt x="6798" y="16901"/>
                  <a:pt x="6906" y="16734"/>
                </a:cubicBezTo>
                <a:cubicBezTo>
                  <a:pt x="6941" y="16663"/>
                  <a:pt x="6918" y="16580"/>
                  <a:pt x="6858" y="16532"/>
                </a:cubicBezTo>
                <a:cubicBezTo>
                  <a:pt x="6835" y="16521"/>
                  <a:pt x="6811" y="16515"/>
                  <a:pt x="6787" y="16515"/>
                </a:cubicBezTo>
                <a:close/>
                <a:moveTo>
                  <a:pt x="156" y="17331"/>
                </a:moveTo>
                <a:cubicBezTo>
                  <a:pt x="120" y="17331"/>
                  <a:pt x="85" y="17346"/>
                  <a:pt x="60" y="17377"/>
                </a:cubicBezTo>
                <a:cubicBezTo>
                  <a:pt x="0" y="17437"/>
                  <a:pt x="12" y="17532"/>
                  <a:pt x="71" y="17580"/>
                </a:cubicBezTo>
                <a:cubicBezTo>
                  <a:pt x="214" y="17699"/>
                  <a:pt x="381" y="17806"/>
                  <a:pt x="560" y="17913"/>
                </a:cubicBezTo>
                <a:cubicBezTo>
                  <a:pt x="583" y="17925"/>
                  <a:pt x="607" y="17937"/>
                  <a:pt x="631" y="17937"/>
                </a:cubicBezTo>
                <a:cubicBezTo>
                  <a:pt x="679" y="17937"/>
                  <a:pt x="726" y="17901"/>
                  <a:pt x="762" y="17854"/>
                </a:cubicBezTo>
                <a:cubicBezTo>
                  <a:pt x="798" y="17782"/>
                  <a:pt x="774" y="17699"/>
                  <a:pt x="702" y="17663"/>
                </a:cubicBezTo>
                <a:cubicBezTo>
                  <a:pt x="524" y="17568"/>
                  <a:pt x="381" y="17473"/>
                  <a:pt x="250" y="17365"/>
                </a:cubicBezTo>
                <a:cubicBezTo>
                  <a:pt x="222" y="17343"/>
                  <a:pt x="189" y="17331"/>
                  <a:pt x="156" y="17331"/>
                </a:cubicBezTo>
                <a:close/>
                <a:moveTo>
                  <a:pt x="6036" y="17360"/>
                </a:moveTo>
                <a:cubicBezTo>
                  <a:pt x="6007" y="17360"/>
                  <a:pt x="5978" y="17369"/>
                  <a:pt x="5953" y="17389"/>
                </a:cubicBezTo>
                <a:cubicBezTo>
                  <a:pt x="5810" y="17496"/>
                  <a:pt x="5655" y="17604"/>
                  <a:pt x="5489" y="17687"/>
                </a:cubicBezTo>
                <a:cubicBezTo>
                  <a:pt x="5429" y="17723"/>
                  <a:pt x="5405" y="17818"/>
                  <a:pt x="5441" y="17889"/>
                </a:cubicBezTo>
                <a:cubicBezTo>
                  <a:pt x="5465" y="17925"/>
                  <a:pt x="5513" y="17961"/>
                  <a:pt x="5560" y="17961"/>
                </a:cubicBezTo>
                <a:cubicBezTo>
                  <a:pt x="5584" y="17961"/>
                  <a:pt x="5608" y="17949"/>
                  <a:pt x="5632" y="17937"/>
                </a:cubicBezTo>
                <a:cubicBezTo>
                  <a:pt x="5810" y="17842"/>
                  <a:pt x="5977" y="17735"/>
                  <a:pt x="6120" y="17616"/>
                </a:cubicBezTo>
                <a:cubicBezTo>
                  <a:pt x="6191" y="17568"/>
                  <a:pt x="6191" y="17473"/>
                  <a:pt x="6144" y="17413"/>
                </a:cubicBezTo>
                <a:cubicBezTo>
                  <a:pt x="6116" y="17378"/>
                  <a:pt x="6076" y="17360"/>
                  <a:pt x="6036" y="17360"/>
                </a:cubicBezTo>
                <a:close/>
                <a:moveTo>
                  <a:pt x="1157" y="17882"/>
                </a:moveTo>
                <a:cubicBezTo>
                  <a:pt x="1099" y="17882"/>
                  <a:pt x="1043" y="17916"/>
                  <a:pt x="1024" y="17973"/>
                </a:cubicBezTo>
                <a:cubicBezTo>
                  <a:pt x="988" y="18044"/>
                  <a:pt x="1024" y="18127"/>
                  <a:pt x="1095" y="18151"/>
                </a:cubicBezTo>
                <a:cubicBezTo>
                  <a:pt x="1274" y="18223"/>
                  <a:pt x="1464" y="18282"/>
                  <a:pt x="1655" y="18330"/>
                </a:cubicBezTo>
                <a:lnTo>
                  <a:pt x="1691" y="18330"/>
                </a:lnTo>
                <a:cubicBezTo>
                  <a:pt x="1762" y="18330"/>
                  <a:pt x="1810" y="18294"/>
                  <a:pt x="1834" y="18223"/>
                </a:cubicBezTo>
                <a:cubicBezTo>
                  <a:pt x="1857" y="18151"/>
                  <a:pt x="1810" y="18068"/>
                  <a:pt x="1726" y="18056"/>
                </a:cubicBezTo>
                <a:cubicBezTo>
                  <a:pt x="1548" y="18008"/>
                  <a:pt x="1369" y="17949"/>
                  <a:pt x="1203" y="17889"/>
                </a:cubicBezTo>
                <a:cubicBezTo>
                  <a:pt x="1188" y="17884"/>
                  <a:pt x="1172" y="17882"/>
                  <a:pt x="1157" y="17882"/>
                </a:cubicBezTo>
                <a:close/>
                <a:moveTo>
                  <a:pt x="5058" y="17911"/>
                </a:moveTo>
                <a:cubicBezTo>
                  <a:pt x="5039" y="17911"/>
                  <a:pt x="5019" y="17916"/>
                  <a:pt x="5001" y="17925"/>
                </a:cubicBezTo>
                <a:cubicBezTo>
                  <a:pt x="4834" y="17985"/>
                  <a:pt x="4655" y="18044"/>
                  <a:pt x="4477" y="18080"/>
                </a:cubicBezTo>
                <a:cubicBezTo>
                  <a:pt x="4393" y="18104"/>
                  <a:pt x="4346" y="18175"/>
                  <a:pt x="4370" y="18258"/>
                </a:cubicBezTo>
                <a:cubicBezTo>
                  <a:pt x="4382" y="18318"/>
                  <a:pt x="4441" y="18366"/>
                  <a:pt x="4512" y="18366"/>
                </a:cubicBezTo>
                <a:cubicBezTo>
                  <a:pt x="4512" y="18366"/>
                  <a:pt x="4524" y="18366"/>
                  <a:pt x="4536" y="18354"/>
                </a:cubicBezTo>
                <a:cubicBezTo>
                  <a:pt x="4739" y="18318"/>
                  <a:pt x="4917" y="18258"/>
                  <a:pt x="5096" y="18187"/>
                </a:cubicBezTo>
                <a:cubicBezTo>
                  <a:pt x="5167" y="18163"/>
                  <a:pt x="5215" y="18080"/>
                  <a:pt x="5179" y="18008"/>
                </a:cubicBezTo>
                <a:cubicBezTo>
                  <a:pt x="5162" y="17947"/>
                  <a:pt x="5112" y="17911"/>
                  <a:pt x="5058" y="17911"/>
                </a:cubicBezTo>
                <a:close/>
                <a:moveTo>
                  <a:pt x="2249" y="18161"/>
                </a:moveTo>
                <a:cubicBezTo>
                  <a:pt x="2177" y="18161"/>
                  <a:pt x="2118" y="18207"/>
                  <a:pt x="2107" y="18282"/>
                </a:cubicBezTo>
                <a:cubicBezTo>
                  <a:pt x="2096" y="18354"/>
                  <a:pt x="2155" y="18437"/>
                  <a:pt x="2226" y="18449"/>
                </a:cubicBezTo>
                <a:cubicBezTo>
                  <a:pt x="2417" y="18473"/>
                  <a:pt x="2607" y="18497"/>
                  <a:pt x="2810" y="18508"/>
                </a:cubicBezTo>
                <a:cubicBezTo>
                  <a:pt x="2893" y="18508"/>
                  <a:pt x="2953" y="18449"/>
                  <a:pt x="2953" y="18366"/>
                </a:cubicBezTo>
                <a:cubicBezTo>
                  <a:pt x="2965" y="18294"/>
                  <a:pt x="2905" y="18223"/>
                  <a:pt x="2822" y="18223"/>
                </a:cubicBezTo>
                <a:cubicBezTo>
                  <a:pt x="2643" y="18211"/>
                  <a:pt x="2453" y="18187"/>
                  <a:pt x="2274" y="18163"/>
                </a:cubicBezTo>
                <a:cubicBezTo>
                  <a:pt x="2266" y="18162"/>
                  <a:pt x="2257" y="18161"/>
                  <a:pt x="2249" y="18161"/>
                </a:cubicBezTo>
                <a:close/>
                <a:moveTo>
                  <a:pt x="3948" y="18185"/>
                </a:moveTo>
                <a:cubicBezTo>
                  <a:pt x="3941" y="18185"/>
                  <a:pt x="3935" y="18186"/>
                  <a:pt x="3929" y="18187"/>
                </a:cubicBezTo>
                <a:cubicBezTo>
                  <a:pt x="3750" y="18211"/>
                  <a:pt x="3560" y="18223"/>
                  <a:pt x="3381" y="18235"/>
                </a:cubicBezTo>
                <a:cubicBezTo>
                  <a:pt x="3298" y="18235"/>
                  <a:pt x="3239" y="18294"/>
                  <a:pt x="3239" y="18378"/>
                </a:cubicBezTo>
                <a:cubicBezTo>
                  <a:pt x="3239" y="18449"/>
                  <a:pt x="3310" y="18508"/>
                  <a:pt x="3381" y="18508"/>
                </a:cubicBezTo>
                <a:cubicBezTo>
                  <a:pt x="3584" y="18508"/>
                  <a:pt x="3774" y="18497"/>
                  <a:pt x="3965" y="18461"/>
                </a:cubicBezTo>
                <a:cubicBezTo>
                  <a:pt x="4048" y="18461"/>
                  <a:pt x="4096" y="18389"/>
                  <a:pt x="4084" y="18306"/>
                </a:cubicBezTo>
                <a:cubicBezTo>
                  <a:pt x="4073" y="18241"/>
                  <a:pt x="4012" y="18185"/>
                  <a:pt x="3948" y="1818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8"/>
          <p:cNvSpPr/>
          <p:nvPr/>
        </p:nvSpPr>
        <p:spPr>
          <a:xfrm>
            <a:off x="401600" y="401600"/>
            <a:ext cx="11388800" cy="6054800"/>
          </a:xfrm>
          <a:prstGeom prst="roundRect">
            <a:avLst>
              <a:gd name="adj" fmla="val 1552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8"/>
          <p:cNvSpPr/>
          <p:nvPr/>
        </p:nvSpPr>
        <p:spPr>
          <a:xfrm flipH="1">
            <a:off x="1986605" y="6087802"/>
            <a:ext cx="110064" cy="101705"/>
          </a:xfrm>
          <a:custGeom>
            <a:avLst/>
            <a:gdLst/>
            <a:ahLst/>
            <a:cxnLst/>
            <a:rect l="l" t="t" r="r" b="b"/>
            <a:pathLst>
              <a:path w="2120" h="1959" extrusionOk="0">
                <a:moveTo>
                  <a:pt x="1109" y="285"/>
                </a:moveTo>
                <a:cubicBezTo>
                  <a:pt x="1257" y="285"/>
                  <a:pt x="1407" y="333"/>
                  <a:pt x="1536" y="432"/>
                </a:cubicBezTo>
                <a:cubicBezTo>
                  <a:pt x="1679" y="540"/>
                  <a:pt x="1775" y="706"/>
                  <a:pt x="1798" y="897"/>
                </a:cubicBezTo>
                <a:cubicBezTo>
                  <a:pt x="1822" y="1075"/>
                  <a:pt x="1775" y="1254"/>
                  <a:pt x="1655" y="1409"/>
                </a:cubicBezTo>
                <a:cubicBezTo>
                  <a:pt x="1524" y="1582"/>
                  <a:pt x="1319" y="1675"/>
                  <a:pt x="1110" y="1675"/>
                </a:cubicBezTo>
                <a:cubicBezTo>
                  <a:pt x="960" y="1675"/>
                  <a:pt x="808" y="1627"/>
                  <a:pt x="679" y="1528"/>
                </a:cubicBezTo>
                <a:cubicBezTo>
                  <a:pt x="382" y="1302"/>
                  <a:pt x="322" y="861"/>
                  <a:pt x="560" y="551"/>
                </a:cubicBezTo>
                <a:cubicBezTo>
                  <a:pt x="699" y="378"/>
                  <a:pt x="902" y="285"/>
                  <a:pt x="1109" y="285"/>
                </a:cubicBezTo>
                <a:close/>
                <a:moveTo>
                  <a:pt x="1106" y="0"/>
                </a:moveTo>
                <a:cubicBezTo>
                  <a:pt x="815" y="0"/>
                  <a:pt x="528" y="130"/>
                  <a:pt x="334" y="373"/>
                </a:cubicBezTo>
                <a:cubicBezTo>
                  <a:pt x="1" y="802"/>
                  <a:pt x="84" y="1421"/>
                  <a:pt x="512" y="1754"/>
                </a:cubicBezTo>
                <a:cubicBezTo>
                  <a:pt x="690" y="1892"/>
                  <a:pt x="901" y="1959"/>
                  <a:pt x="1109" y="1959"/>
                </a:cubicBezTo>
                <a:cubicBezTo>
                  <a:pt x="1403" y="1959"/>
                  <a:pt x="1694" y="1826"/>
                  <a:pt x="1882" y="1575"/>
                </a:cubicBezTo>
                <a:cubicBezTo>
                  <a:pt x="2048" y="1373"/>
                  <a:pt x="2120" y="1111"/>
                  <a:pt x="2084" y="861"/>
                </a:cubicBezTo>
                <a:cubicBezTo>
                  <a:pt x="2048" y="599"/>
                  <a:pt x="1917" y="361"/>
                  <a:pt x="1703" y="206"/>
                </a:cubicBezTo>
                <a:cubicBezTo>
                  <a:pt x="1524" y="67"/>
                  <a:pt x="1314" y="0"/>
                  <a:pt x="11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8"/>
          <p:cNvSpPr/>
          <p:nvPr/>
        </p:nvSpPr>
        <p:spPr>
          <a:xfrm flipH="1">
            <a:off x="621120" y="5185881"/>
            <a:ext cx="134153" cy="139137"/>
          </a:xfrm>
          <a:custGeom>
            <a:avLst/>
            <a:gdLst/>
            <a:ahLst/>
            <a:cxnLst/>
            <a:rect l="l" t="t" r="r" b="b"/>
            <a:pathLst>
              <a:path w="2584" h="2680" extrusionOk="0">
                <a:moveTo>
                  <a:pt x="1405" y="1"/>
                </a:moveTo>
                <a:cubicBezTo>
                  <a:pt x="1334" y="1"/>
                  <a:pt x="1262" y="72"/>
                  <a:pt x="1262" y="143"/>
                </a:cubicBezTo>
                <a:lnTo>
                  <a:pt x="1250" y="953"/>
                </a:lnTo>
                <a:lnTo>
                  <a:pt x="762" y="429"/>
                </a:lnTo>
                <a:cubicBezTo>
                  <a:pt x="737" y="404"/>
                  <a:pt x="699" y="389"/>
                  <a:pt x="661" y="389"/>
                </a:cubicBezTo>
                <a:cubicBezTo>
                  <a:pt x="627" y="389"/>
                  <a:pt x="594" y="401"/>
                  <a:pt x="572" y="429"/>
                </a:cubicBezTo>
                <a:cubicBezTo>
                  <a:pt x="512" y="477"/>
                  <a:pt x="500" y="572"/>
                  <a:pt x="560" y="632"/>
                </a:cubicBezTo>
                <a:lnTo>
                  <a:pt x="1048" y="1167"/>
                </a:lnTo>
                <a:lnTo>
                  <a:pt x="143" y="1155"/>
                </a:lnTo>
                <a:cubicBezTo>
                  <a:pt x="60" y="1155"/>
                  <a:pt x="0" y="1227"/>
                  <a:pt x="0" y="1298"/>
                </a:cubicBezTo>
                <a:cubicBezTo>
                  <a:pt x="0" y="1382"/>
                  <a:pt x="60" y="1441"/>
                  <a:pt x="143" y="1441"/>
                </a:cubicBezTo>
                <a:lnTo>
                  <a:pt x="977" y="1441"/>
                </a:lnTo>
                <a:lnTo>
                  <a:pt x="322" y="1882"/>
                </a:lnTo>
                <a:cubicBezTo>
                  <a:pt x="262" y="1929"/>
                  <a:pt x="238" y="2013"/>
                  <a:pt x="286" y="2084"/>
                </a:cubicBezTo>
                <a:cubicBezTo>
                  <a:pt x="310" y="2120"/>
                  <a:pt x="357" y="2144"/>
                  <a:pt x="405" y="2144"/>
                </a:cubicBezTo>
                <a:cubicBezTo>
                  <a:pt x="429" y="2144"/>
                  <a:pt x="453" y="2144"/>
                  <a:pt x="488" y="2120"/>
                </a:cubicBezTo>
                <a:lnTo>
                  <a:pt x="1238" y="1608"/>
                </a:lnTo>
                <a:lnTo>
                  <a:pt x="1238" y="1608"/>
                </a:lnTo>
                <a:lnTo>
                  <a:pt x="1215" y="2537"/>
                </a:lnTo>
                <a:cubicBezTo>
                  <a:pt x="1215" y="2620"/>
                  <a:pt x="1286" y="2679"/>
                  <a:pt x="1358" y="2679"/>
                </a:cubicBezTo>
                <a:cubicBezTo>
                  <a:pt x="1441" y="2679"/>
                  <a:pt x="1500" y="2620"/>
                  <a:pt x="1500" y="2537"/>
                </a:cubicBezTo>
                <a:lnTo>
                  <a:pt x="1524" y="1667"/>
                </a:lnTo>
                <a:lnTo>
                  <a:pt x="2036" y="2227"/>
                </a:lnTo>
                <a:cubicBezTo>
                  <a:pt x="2060" y="2251"/>
                  <a:pt x="2096" y="2263"/>
                  <a:pt x="2131" y="2275"/>
                </a:cubicBezTo>
                <a:cubicBezTo>
                  <a:pt x="2167" y="2275"/>
                  <a:pt x="2203" y="2263"/>
                  <a:pt x="2239" y="2227"/>
                </a:cubicBezTo>
                <a:cubicBezTo>
                  <a:pt x="2298" y="2179"/>
                  <a:pt x="2298" y="2084"/>
                  <a:pt x="2239" y="2036"/>
                </a:cubicBezTo>
                <a:lnTo>
                  <a:pt x="1703" y="1453"/>
                </a:lnTo>
                <a:lnTo>
                  <a:pt x="2441" y="1453"/>
                </a:lnTo>
                <a:cubicBezTo>
                  <a:pt x="2524" y="1453"/>
                  <a:pt x="2584" y="1394"/>
                  <a:pt x="2584" y="1310"/>
                </a:cubicBezTo>
                <a:cubicBezTo>
                  <a:pt x="2584" y="1227"/>
                  <a:pt x="2524" y="1167"/>
                  <a:pt x="2441" y="1167"/>
                </a:cubicBezTo>
                <a:lnTo>
                  <a:pt x="1893" y="1167"/>
                </a:lnTo>
                <a:lnTo>
                  <a:pt x="2477" y="774"/>
                </a:lnTo>
                <a:cubicBezTo>
                  <a:pt x="2548" y="727"/>
                  <a:pt x="2560" y="632"/>
                  <a:pt x="2512" y="572"/>
                </a:cubicBezTo>
                <a:cubicBezTo>
                  <a:pt x="2484" y="529"/>
                  <a:pt x="2442" y="508"/>
                  <a:pt x="2401" y="508"/>
                </a:cubicBezTo>
                <a:cubicBezTo>
                  <a:pt x="2373" y="508"/>
                  <a:pt x="2346" y="517"/>
                  <a:pt x="2322" y="536"/>
                </a:cubicBezTo>
                <a:lnTo>
                  <a:pt x="1536" y="1072"/>
                </a:lnTo>
                <a:lnTo>
                  <a:pt x="1548" y="155"/>
                </a:lnTo>
                <a:cubicBezTo>
                  <a:pt x="1548" y="72"/>
                  <a:pt x="1489" y="12"/>
                  <a:pt x="140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8"/>
          <p:cNvSpPr/>
          <p:nvPr/>
        </p:nvSpPr>
        <p:spPr>
          <a:xfrm flipH="1">
            <a:off x="489089" y="5641247"/>
            <a:ext cx="165095" cy="166341"/>
          </a:xfrm>
          <a:custGeom>
            <a:avLst/>
            <a:gdLst/>
            <a:ahLst/>
            <a:cxnLst/>
            <a:rect l="l" t="t" r="r" b="b"/>
            <a:pathLst>
              <a:path w="3180" h="3204" extrusionOk="0">
                <a:moveTo>
                  <a:pt x="1715" y="418"/>
                </a:moveTo>
                <a:cubicBezTo>
                  <a:pt x="1751" y="549"/>
                  <a:pt x="1787" y="739"/>
                  <a:pt x="1822" y="858"/>
                </a:cubicBezTo>
                <a:cubicBezTo>
                  <a:pt x="1894" y="1168"/>
                  <a:pt x="1918" y="1251"/>
                  <a:pt x="1953" y="1299"/>
                </a:cubicBezTo>
                <a:cubicBezTo>
                  <a:pt x="1989" y="1358"/>
                  <a:pt x="2049" y="1382"/>
                  <a:pt x="2358" y="1501"/>
                </a:cubicBezTo>
                <a:cubicBezTo>
                  <a:pt x="2477" y="1537"/>
                  <a:pt x="2644" y="1596"/>
                  <a:pt x="2763" y="1656"/>
                </a:cubicBezTo>
                <a:cubicBezTo>
                  <a:pt x="2584" y="1727"/>
                  <a:pt x="2299" y="1834"/>
                  <a:pt x="2049" y="1918"/>
                </a:cubicBezTo>
                <a:cubicBezTo>
                  <a:pt x="2001" y="1930"/>
                  <a:pt x="1977" y="1965"/>
                  <a:pt x="1965" y="2001"/>
                </a:cubicBezTo>
                <a:cubicBezTo>
                  <a:pt x="1834" y="2287"/>
                  <a:pt x="1668" y="2608"/>
                  <a:pt x="1560" y="2799"/>
                </a:cubicBezTo>
                <a:cubicBezTo>
                  <a:pt x="1489" y="2596"/>
                  <a:pt x="1394" y="2251"/>
                  <a:pt x="1322" y="1942"/>
                </a:cubicBezTo>
                <a:cubicBezTo>
                  <a:pt x="1310" y="1882"/>
                  <a:pt x="1275" y="1846"/>
                  <a:pt x="1215" y="1834"/>
                </a:cubicBezTo>
                <a:cubicBezTo>
                  <a:pt x="917" y="1775"/>
                  <a:pt x="584" y="1692"/>
                  <a:pt x="394" y="1632"/>
                </a:cubicBezTo>
                <a:cubicBezTo>
                  <a:pt x="596" y="1525"/>
                  <a:pt x="965" y="1370"/>
                  <a:pt x="1298" y="1239"/>
                </a:cubicBezTo>
                <a:cubicBezTo>
                  <a:pt x="1334" y="1227"/>
                  <a:pt x="1358" y="1192"/>
                  <a:pt x="1382" y="1156"/>
                </a:cubicBezTo>
                <a:cubicBezTo>
                  <a:pt x="1489" y="894"/>
                  <a:pt x="1620" y="596"/>
                  <a:pt x="1715" y="418"/>
                </a:cubicBezTo>
                <a:close/>
                <a:moveTo>
                  <a:pt x="1727" y="1"/>
                </a:moveTo>
                <a:cubicBezTo>
                  <a:pt x="1656" y="13"/>
                  <a:pt x="1525" y="25"/>
                  <a:pt x="1144" y="989"/>
                </a:cubicBezTo>
                <a:cubicBezTo>
                  <a:pt x="72" y="1406"/>
                  <a:pt x="24" y="1549"/>
                  <a:pt x="13" y="1608"/>
                </a:cubicBezTo>
                <a:cubicBezTo>
                  <a:pt x="1" y="1656"/>
                  <a:pt x="13" y="1715"/>
                  <a:pt x="36" y="1751"/>
                </a:cubicBezTo>
                <a:cubicBezTo>
                  <a:pt x="60" y="1787"/>
                  <a:pt x="144" y="1906"/>
                  <a:pt x="1072" y="2096"/>
                </a:cubicBezTo>
                <a:cubicBezTo>
                  <a:pt x="1322" y="3144"/>
                  <a:pt x="1417" y="3204"/>
                  <a:pt x="1525" y="3204"/>
                </a:cubicBezTo>
                <a:lnTo>
                  <a:pt x="1548" y="3204"/>
                </a:lnTo>
                <a:cubicBezTo>
                  <a:pt x="1632" y="3192"/>
                  <a:pt x="1727" y="3192"/>
                  <a:pt x="2191" y="2168"/>
                </a:cubicBezTo>
                <a:cubicBezTo>
                  <a:pt x="2477" y="2073"/>
                  <a:pt x="3001" y="1882"/>
                  <a:pt x="3120" y="1787"/>
                </a:cubicBezTo>
                <a:cubicBezTo>
                  <a:pt x="3156" y="1751"/>
                  <a:pt x="3180" y="1680"/>
                  <a:pt x="3180" y="1632"/>
                </a:cubicBezTo>
                <a:cubicBezTo>
                  <a:pt x="3156" y="1501"/>
                  <a:pt x="3013" y="1430"/>
                  <a:pt x="2465" y="1227"/>
                </a:cubicBezTo>
                <a:cubicBezTo>
                  <a:pt x="2358" y="1192"/>
                  <a:pt x="2239" y="1144"/>
                  <a:pt x="2179" y="1120"/>
                </a:cubicBezTo>
                <a:cubicBezTo>
                  <a:pt x="2168" y="1061"/>
                  <a:pt x="2132" y="906"/>
                  <a:pt x="2096" y="787"/>
                </a:cubicBezTo>
                <a:cubicBezTo>
                  <a:pt x="2013" y="406"/>
                  <a:pt x="1953" y="168"/>
                  <a:pt x="1882" y="72"/>
                </a:cubicBezTo>
                <a:cubicBezTo>
                  <a:pt x="1858" y="37"/>
                  <a:pt x="1787" y="1"/>
                  <a:pt x="17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8"/>
          <p:cNvSpPr/>
          <p:nvPr/>
        </p:nvSpPr>
        <p:spPr>
          <a:xfrm flipH="1">
            <a:off x="335753" y="3820132"/>
            <a:ext cx="134153" cy="139137"/>
          </a:xfrm>
          <a:custGeom>
            <a:avLst/>
            <a:gdLst/>
            <a:ahLst/>
            <a:cxnLst/>
            <a:rect l="l" t="t" r="r" b="b"/>
            <a:pathLst>
              <a:path w="2584" h="2680" extrusionOk="0">
                <a:moveTo>
                  <a:pt x="1405" y="1"/>
                </a:moveTo>
                <a:cubicBezTo>
                  <a:pt x="1334" y="1"/>
                  <a:pt x="1262" y="72"/>
                  <a:pt x="1262" y="143"/>
                </a:cubicBezTo>
                <a:lnTo>
                  <a:pt x="1250" y="953"/>
                </a:lnTo>
                <a:lnTo>
                  <a:pt x="762" y="429"/>
                </a:lnTo>
                <a:cubicBezTo>
                  <a:pt x="737" y="404"/>
                  <a:pt x="699" y="389"/>
                  <a:pt x="661" y="389"/>
                </a:cubicBezTo>
                <a:cubicBezTo>
                  <a:pt x="627" y="389"/>
                  <a:pt x="594" y="401"/>
                  <a:pt x="572" y="429"/>
                </a:cubicBezTo>
                <a:cubicBezTo>
                  <a:pt x="512" y="477"/>
                  <a:pt x="500" y="572"/>
                  <a:pt x="560" y="632"/>
                </a:cubicBezTo>
                <a:lnTo>
                  <a:pt x="1048" y="1167"/>
                </a:lnTo>
                <a:lnTo>
                  <a:pt x="143" y="1155"/>
                </a:lnTo>
                <a:cubicBezTo>
                  <a:pt x="60" y="1155"/>
                  <a:pt x="0" y="1227"/>
                  <a:pt x="0" y="1298"/>
                </a:cubicBezTo>
                <a:cubicBezTo>
                  <a:pt x="0" y="1382"/>
                  <a:pt x="60" y="1441"/>
                  <a:pt x="143" y="1441"/>
                </a:cubicBezTo>
                <a:lnTo>
                  <a:pt x="977" y="1441"/>
                </a:lnTo>
                <a:lnTo>
                  <a:pt x="322" y="1882"/>
                </a:lnTo>
                <a:cubicBezTo>
                  <a:pt x="262" y="1929"/>
                  <a:pt x="238" y="2013"/>
                  <a:pt x="286" y="2084"/>
                </a:cubicBezTo>
                <a:cubicBezTo>
                  <a:pt x="310" y="2120"/>
                  <a:pt x="357" y="2144"/>
                  <a:pt x="405" y="2144"/>
                </a:cubicBezTo>
                <a:cubicBezTo>
                  <a:pt x="429" y="2144"/>
                  <a:pt x="453" y="2144"/>
                  <a:pt x="488" y="2120"/>
                </a:cubicBezTo>
                <a:lnTo>
                  <a:pt x="1238" y="1608"/>
                </a:lnTo>
                <a:lnTo>
                  <a:pt x="1238" y="1608"/>
                </a:lnTo>
                <a:lnTo>
                  <a:pt x="1215" y="2537"/>
                </a:lnTo>
                <a:cubicBezTo>
                  <a:pt x="1215" y="2620"/>
                  <a:pt x="1286" y="2679"/>
                  <a:pt x="1358" y="2679"/>
                </a:cubicBezTo>
                <a:cubicBezTo>
                  <a:pt x="1441" y="2679"/>
                  <a:pt x="1500" y="2620"/>
                  <a:pt x="1500" y="2537"/>
                </a:cubicBezTo>
                <a:lnTo>
                  <a:pt x="1524" y="1667"/>
                </a:lnTo>
                <a:lnTo>
                  <a:pt x="2036" y="2227"/>
                </a:lnTo>
                <a:cubicBezTo>
                  <a:pt x="2060" y="2251"/>
                  <a:pt x="2096" y="2263"/>
                  <a:pt x="2131" y="2275"/>
                </a:cubicBezTo>
                <a:cubicBezTo>
                  <a:pt x="2167" y="2275"/>
                  <a:pt x="2203" y="2263"/>
                  <a:pt x="2239" y="2227"/>
                </a:cubicBezTo>
                <a:cubicBezTo>
                  <a:pt x="2298" y="2179"/>
                  <a:pt x="2298" y="2084"/>
                  <a:pt x="2239" y="2036"/>
                </a:cubicBezTo>
                <a:lnTo>
                  <a:pt x="1703" y="1453"/>
                </a:lnTo>
                <a:lnTo>
                  <a:pt x="2441" y="1453"/>
                </a:lnTo>
                <a:cubicBezTo>
                  <a:pt x="2524" y="1453"/>
                  <a:pt x="2584" y="1394"/>
                  <a:pt x="2584" y="1310"/>
                </a:cubicBezTo>
                <a:cubicBezTo>
                  <a:pt x="2584" y="1227"/>
                  <a:pt x="2524" y="1167"/>
                  <a:pt x="2441" y="1167"/>
                </a:cubicBezTo>
                <a:lnTo>
                  <a:pt x="1893" y="1167"/>
                </a:lnTo>
                <a:lnTo>
                  <a:pt x="2477" y="774"/>
                </a:lnTo>
                <a:cubicBezTo>
                  <a:pt x="2548" y="727"/>
                  <a:pt x="2560" y="632"/>
                  <a:pt x="2512" y="572"/>
                </a:cubicBezTo>
                <a:cubicBezTo>
                  <a:pt x="2484" y="529"/>
                  <a:pt x="2442" y="508"/>
                  <a:pt x="2401" y="508"/>
                </a:cubicBezTo>
                <a:cubicBezTo>
                  <a:pt x="2373" y="508"/>
                  <a:pt x="2346" y="517"/>
                  <a:pt x="2322" y="536"/>
                </a:cubicBezTo>
                <a:lnTo>
                  <a:pt x="1536" y="1072"/>
                </a:lnTo>
                <a:lnTo>
                  <a:pt x="1548" y="155"/>
                </a:lnTo>
                <a:cubicBezTo>
                  <a:pt x="1548" y="72"/>
                  <a:pt x="1489" y="12"/>
                  <a:pt x="140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8"/>
          <p:cNvSpPr/>
          <p:nvPr/>
        </p:nvSpPr>
        <p:spPr>
          <a:xfrm flipH="1">
            <a:off x="469932" y="4500217"/>
            <a:ext cx="203409" cy="207771"/>
          </a:xfrm>
          <a:custGeom>
            <a:avLst/>
            <a:gdLst/>
            <a:ahLst/>
            <a:cxnLst/>
            <a:rect l="l" t="t" r="r" b="b"/>
            <a:pathLst>
              <a:path w="3918" h="4002" extrusionOk="0">
                <a:moveTo>
                  <a:pt x="1656" y="1215"/>
                </a:moveTo>
                <a:cubicBezTo>
                  <a:pt x="1680" y="1501"/>
                  <a:pt x="1608" y="1763"/>
                  <a:pt x="1525" y="1846"/>
                </a:cubicBezTo>
                <a:cubicBezTo>
                  <a:pt x="1511" y="1860"/>
                  <a:pt x="1505" y="1866"/>
                  <a:pt x="1503" y="1866"/>
                </a:cubicBezTo>
                <a:cubicBezTo>
                  <a:pt x="1501" y="1866"/>
                  <a:pt x="1501" y="1863"/>
                  <a:pt x="1501" y="1858"/>
                </a:cubicBezTo>
                <a:cubicBezTo>
                  <a:pt x="1287" y="1787"/>
                  <a:pt x="1299" y="1691"/>
                  <a:pt x="1299" y="1656"/>
                </a:cubicBezTo>
                <a:cubicBezTo>
                  <a:pt x="1322" y="1525"/>
                  <a:pt x="1453" y="1358"/>
                  <a:pt x="1656" y="1215"/>
                </a:cubicBezTo>
                <a:close/>
                <a:moveTo>
                  <a:pt x="941" y="286"/>
                </a:moveTo>
                <a:cubicBezTo>
                  <a:pt x="1239" y="298"/>
                  <a:pt x="1441" y="465"/>
                  <a:pt x="1572" y="775"/>
                </a:cubicBezTo>
                <a:cubicBezTo>
                  <a:pt x="1584" y="810"/>
                  <a:pt x="1596" y="858"/>
                  <a:pt x="1608" y="906"/>
                </a:cubicBezTo>
                <a:cubicBezTo>
                  <a:pt x="1299" y="1096"/>
                  <a:pt x="1049" y="1358"/>
                  <a:pt x="1025" y="1620"/>
                </a:cubicBezTo>
                <a:cubicBezTo>
                  <a:pt x="1001" y="1751"/>
                  <a:pt x="1025" y="1989"/>
                  <a:pt x="1394" y="2132"/>
                </a:cubicBezTo>
                <a:cubicBezTo>
                  <a:pt x="1429" y="2142"/>
                  <a:pt x="1463" y="2148"/>
                  <a:pt x="1497" y="2148"/>
                </a:cubicBezTo>
                <a:cubicBezTo>
                  <a:pt x="1580" y="2148"/>
                  <a:pt x="1660" y="2116"/>
                  <a:pt x="1727" y="2049"/>
                </a:cubicBezTo>
                <a:cubicBezTo>
                  <a:pt x="1906" y="1858"/>
                  <a:pt x="1989" y="1441"/>
                  <a:pt x="1930" y="1048"/>
                </a:cubicBezTo>
                <a:cubicBezTo>
                  <a:pt x="2120" y="953"/>
                  <a:pt x="2323" y="882"/>
                  <a:pt x="2525" y="858"/>
                </a:cubicBezTo>
                <a:cubicBezTo>
                  <a:pt x="2566" y="854"/>
                  <a:pt x="2606" y="852"/>
                  <a:pt x="2644" y="852"/>
                </a:cubicBezTo>
                <a:cubicBezTo>
                  <a:pt x="2935" y="852"/>
                  <a:pt x="3131" y="973"/>
                  <a:pt x="3215" y="1215"/>
                </a:cubicBezTo>
                <a:cubicBezTo>
                  <a:pt x="3501" y="2001"/>
                  <a:pt x="1501" y="3156"/>
                  <a:pt x="489" y="3644"/>
                </a:cubicBezTo>
                <a:cubicBezTo>
                  <a:pt x="441" y="2703"/>
                  <a:pt x="406" y="763"/>
                  <a:pt x="810" y="346"/>
                </a:cubicBezTo>
                <a:cubicBezTo>
                  <a:pt x="858" y="298"/>
                  <a:pt x="906" y="286"/>
                  <a:pt x="929" y="286"/>
                </a:cubicBezTo>
                <a:close/>
                <a:moveTo>
                  <a:pt x="953" y="1"/>
                </a:moveTo>
                <a:cubicBezTo>
                  <a:pt x="822" y="1"/>
                  <a:pt x="703" y="48"/>
                  <a:pt x="608" y="155"/>
                </a:cubicBezTo>
                <a:cubicBezTo>
                  <a:pt x="1" y="775"/>
                  <a:pt x="203" y="3549"/>
                  <a:pt x="227" y="3870"/>
                </a:cubicBezTo>
                <a:cubicBezTo>
                  <a:pt x="227" y="3918"/>
                  <a:pt x="251" y="3954"/>
                  <a:pt x="298" y="3977"/>
                </a:cubicBezTo>
                <a:cubicBezTo>
                  <a:pt x="322" y="3989"/>
                  <a:pt x="346" y="4001"/>
                  <a:pt x="370" y="4001"/>
                </a:cubicBezTo>
                <a:cubicBezTo>
                  <a:pt x="382" y="4001"/>
                  <a:pt x="406" y="3989"/>
                  <a:pt x="429" y="3989"/>
                </a:cubicBezTo>
                <a:cubicBezTo>
                  <a:pt x="787" y="3823"/>
                  <a:pt x="3918" y="2358"/>
                  <a:pt x="3489" y="1120"/>
                </a:cubicBezTo>
                <a:cubicBezTo>
                  <a:pt x="3360" y="765"/>
                  <a:pt x="3056" y="565"/>
                  <a:pt x="2638" y="565"/>
                </a:cubicBezTo>
                <a:cubicBezTo>
                  <a:pt x="2594" y="565"/>
                  <a:pt x="2548" y="568"/>
                  <a:pt x="2501" y="572"/>
                </a:cubicBezTo>
                <a:cubicBezTo>
                  <a:pt x="2299" y="596"/>
                  <a:pt x="2072" y="667"/>
                  <a:pt x="1870" y="763"/>
                </a:cubicBezTo>
                <a:cubicBezTo>
                  <a:pt x="1858" y="727"/>
                  <a:pt x="1846" y="703"/>
                  <a:pt x="1834" y="667"/>
                </a:cubicBezTo>
                <a:cubicBezTo>
                  <a:pt x="1668" y="263"/>
                  <a:pt x="1358" y="25"/>
                  <a:pt x="9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8"/>
          <p:cNvSpPr/>
          <p:nvPr/>
        </p:nvSpPr>
        <p:spPr>
          <a:xfrm rot="6480188">
            <a:off x="763493" y="5478068"/>
            <a:ext cx="653659" cy="1625713"/>
          </a:xfrm>
          <a:custGeom>
            <a:avLst/>
            <a:gdLst/>
            <a:ahLst/>
            <a:cxnLst/>
            <a:rect l="l" t="t" r="r" b="b"/>
            <a:pathLst>
              <a:path w="7442" h="18509" extrusionOk="0">
                <a:moveTo>
                  <a:pt x="1351" y="1"/>
                </a:moveTo>
                <a:cubicBezTo>
                  <a:pt x="1035" y="1"/>
                  <a:pt x="833" y="126"/>
                  <a:pt x="833" y="137"/>
                </a:cubicBezTo>
                <a:cubicBezTo>
                  <a:pt x="762" y="173"/>
                  <a:pt x="738" y="256"/>
                  <a:pt x="786" y="328"/>
                </a:cubicBezTo>
                <a:cubicBezTo>
                  <a:pt x="810" y="375"/>
                  <a:pt x="857" y="399"/>
                  <a:pt x="905" y="399"/>
                </a:cubicBezTo>
                <a:cubicBezTo>
                  <a:pt x="929" y="399"/>
                  <a:pt x="953" y="387"/>
                  <a:pt x="976" y="375"/>
                </a:cubicBezTo>
                <a:cubicBezTo>
                  <a:pt x="976" y="375"/>
                  <a:pt x="1131" y="289"/>
                  <a:pt x="1361" y="289"/>
                </a:cubicBezTo>
                <a:cubicBezTo>
                  <a:pt x="1387" y="289"/>
                  <a:pt x="1413" y="290"/>
                  <a:pt x="1441" y="292"/>
                </a:cubicBezTo>
                <a:cubicBezTo>
                  <a:pt x="1448" y="293"/>
                  <a:pt x="1455" y="293"/>
                  <a:pt x="1462" y="293"/>
                </a:cubicBezTo>
                <a:cubicBezTo>
                  <a:pt x="1534" y="293"/>
                  <a:pt x="1585" y="237"/>
                  <a:pt x="1595" y="161"/>
                </a:cubicBezTo>
                <a:cubicBezTo>
                  <a:pt x="1607" y="90"/>
                  <a:pt x="1548" y="18"/>
                  <a:pt x="1464" y="6"/>
                </a:cubicBezTo>
                <a:cubicBezTo>
                  <a:pt x="1425" y="3"/>
                  <a:pt x="1387" y="1"/>
                  <a:pt x="1351" y="1"/>
                </a:cubicBezTo>
                <a:close/>
                <a:moveTo>
                  <a:pt x="1982" y="184"/>
                </a:moveTo>
                <a:cubicBezTo>
                  <a:pt x="1935" y="184"/>
                  <a:pt x="1892" y="210"/>
                  <a:pt x="1869" y="256"/>
                </a:cubicBezTo>
                <a:cubicBezTo>
                  <a:pt x="1834" y="328"/>
                  <a:pt x="1857" y="411"/>
                  <a:pt x="1917" y="447"/>
                </a:cubicBezTo>
                <a:cubicBezTo>
                  <a:pt x="2060" y="530"/>
                  <a:pt x="2203" y="637"/>
                  <a:pt x="2334" y="780"/>
                </a:cubicBezTo>
                <a:cubicBezTo>
                  <a:pt x="2357" y="804"/>
                  <a:pt x="2405" y="816"/>
                  <a:pt x="2441" y="816"/>
                </a:cubicBezTo>
                <a:cubicBezTo>
                  <a:pt x="2477" y="816"/>
                  <a:pt x="2512" y="804"/>
                  <a:pt x="2536" y="780"/>
                </a:cubicBezTo>
                <a:cubicBezTo>
                  <a:pt x="2596" y="721"/>
                  <a:pt x="2596" y="625"/>
                  <a:pt x="2536" y="578"/>
                </a:cubicBezTo>
                <a:cubicBezTo>
                  <a:pt x="2381" y="423"/>
                  <a:pt x="2226" y="292"/>
                  <a:pt x="2060" y="209"/>
                </a:cubicBezTo>
                <a:cubicBezTo>
                  <a:pt x="2034" y="192"/>
                  <a:pt x="2008" y="184"/>
                  <a:pt x="1982" y="184"/>
                </a:cubicBezTo>
                <a:close/>
                <a:moveTo>
                  <a:pt x="2796" y="969"/>
                </a:moveTo>
                <a:cubicBezTo>
                  <a:pt x="2769" y="969"/>
                  <a:pt x="2741" y="977"/>
                  <a:pt x="2715" y="994"/>
                </a:cubicBezTo>
                <a:cubicBezTo>
                  <a:pt x="2655" y="1042"/>
                  <a:pt x="2643" y="1125"/>
                  <a:pt x="2679" y="1197"/>
                </a:cubicBezTo>
                <a:cubicBezTo>
                  <a:pt x="2786" y="1340"/>
                  <a:pt x="2881" y="1494"/>
                  <a:pt x="2977" y="1661"/>
                </a:cubicBezTo>
                <a:cubicBezTo>
                  <a:pt x="3000" y="1709"/>
                  <a:pt x="3048" y="1733"/>
                  <a:pt x="3108" y="1733"/>
                </a:cubicBezTo>
                <a:cubicBezTo>
                  <a:pt x="3119" y="1733"/>
                  <a:pt x="3155" y="1733"/>
                  <a:pt x="3167" y="1721"/>
                </a:cubicBezTo>
                <a:cubicBezTo>
                  <a:pt x="3239" y="1673"/>
                  <a:pt x="3262" y="1590"/>
                  <a:pt x="3227" y="1518"/>
                </a:cubicBezTo>
                <a:cubicBezTo>
                  <a:pt x="3119" y="1340"/>
                  <a:pt x="3024" y="1173"/>
                  <a:pt x="2917" y="1030"/>
                </a:cubicBezTo>
                <a:cubicBezTo>
                  <a:pt x="2887" y="992"/>
                  <a:pt x="2842" y="969"/>
                  <a:pt x="2796" y="969"/>
                </a:cubicBezTo>
                <a:close/>
                <a:moveTo>
                  <a:pt x="3313" y="1969"/>
                </a:moveTo>
                <a:cubicBezTo>
                  <a:pt x="3304" y="1969"/>
                  <a:pt x="3295" y="1969"/>
                  <a:pt x="3286" y="1971"/>
                </a:cubicBezTo>
                <a:cubicBezTo>
                  <a:pt x="3215" y="1995"/>
                  <a:pt x="3167" y="2078"/>
                  <a:pt x="3191" y="2149"/>
                </a:cubicBezTo>
                <a:cubicBezTo>
                  <a:pt x="3239" y="2316"/>
                  <a:pt x="3262" y="2495"/>
                  <a:pt x="3274" y="2685"/>
                </a:cubicBezTo>
                <a:cubicBezTo>
                  <a:pt x="3286" y="2757"/>
                  <a:pt x="3346" y="2816"/>
                  <a:pt x="3417" y="2816"/>
                </a:cubicBezTo>
                <a:lnTo>
                  <a:pt x="3429" y="2816"/>
                </a:lnTo>
                <a:cubicBezTo>
                  <a:pt x="3500" y="2804"/>
                  <a:pt x="3560" y="2745"/>
                  <a:pt x="3560" y="2661"/>
                </a:cubicBezTo>
                <a:cubicBezTo>
                  <a:pt x="3548" y="2459"/>
                  <a:pt x="3512" y="2256"/>
                  <a:pt x="3465" y="2078"/>
                </a:cubicBezTo>
                <a:cubicBezTo>
                  <a:pt x="3444" y="2005"/>
                  <a:pt x="3377" y="1969"/>
                  <a:pt x="3313" y="1969"/>
                </a:cubicBezTo>
                <a:close/>
                <a:moveTo>
                  <a:pt x="3399" y="3100"/>
                </a:moveTo>
                <a:cubicBezTo>
                  <a:pt x="3334" y="3100"/>
                  <a:pt x="3273" y="3156"/>
                  <a:pt x="3262" y="3221"/>
                </a:cubicBezTo>
                <a:cubicBezTo>
                  <a:pt x="3239" y="3399"/>
                  <a:pt x="3203" y="3578"/>
                  <a:pt x="3155" y="3757"/>
                </a:cubicBezTo>
                <a:cubicBezTo>
                  <a:pt x="3131" y="3840"/>
                  <a:pt x="3167" y="3911"/>
                  <a:pt x="3250" y="3935"/>
                </a:cubicBezTo>
                <a:lnTo>
                  <a:pt x="3286" y="3935"/>
                </a:lnTo>
                <a:cubicBezTo>
                  <a:pt x="3346" y="3935"/>
                  <a:pt x="3405" y="3900"/>
                  <a:pt x="3429" y="3840"/>
                </a:cubicBezTo>
                <a:cubicBezTo>
                  <a:pt x="3477" y="3638"/>
                  <a:pt x="3512" y="3447"/>
                  <a:pt x="3536" y="3257"/>
                </a:cubicBezTo>
                <a:cubicBezTo>
                  <a:pt x="3548" y="3185"/>
                  <a:pt x="3489" y="3114"/>
                  <a:pt x="3417" y="3102"/>
                </a:cubicBezTo>
                <a:cubicBezTo>
                  <a:pt x="3411" y="3101"/>
                  <a:pt x="3405" y="3100"/>
                  <a:pt x="3399" y="3100"/>
                </a:cubicBezTo>
                <a:close/>
                <a:moveTo>
                  <a:pt x="1953" y="4495"/>
                </a:moveTo>
                <a:cubicBezTo>
                  <a:pt x="1762" y="4495"/>
                  <a:pt x="1584" y="4519"/>
                  <a:pt x="1429" y="4566"/>
                </a:cubicBezTo>
                <a:cubicBezTo>
                  <a:pt x="1357" y="4590"/>
                  <a:pt x="1322" y="4673"/>
                  <a:pt x="1334" y="4745"/>
                </a:cubicBezTo>
                <a:cubicBezTo>
                  <a:pt x="1357" y="4804"/>
                  <a:pt x="1417" y="4852"/>
                  <a:pt x="1476" y="4852"/>
                </a:cubicBezTo>
                <a:cubicBezTo>
                  <a:pt x="1488" y="4852"/>
                  <a:pt x="1500" y="4840"/>
                  <a:pt x="1512" y="4840"/>
                </a:cubicBezTo>
                <a:cubicBezTo>
                  <a:pt x="1643" y="4804"/>
                  <a:pt x="1798" y="4781"/>
                  <a:pt x="1953" y="4781"/>
                </a:cubicBezTo>
                <a:lnTo>
                  <a:pt x="2036" y="4781"/>
                </a:lnTo>
                <a:cubicBezTo>
                  <a:pt x="2041" y="4781"/>
                  <a:pt x="2047" y="4782"/>
                  <a:pt x="2052" y="4782"/>
                </a:cubicBezTo>
                <a:cubicBezTo>
                  <a:pt x="2118" y="4782"/>
                  <a:pt x="2179" y="4716"/>
                  <a:pt x="2179" y="4650"/>
                </a:cubicBezTo>
                <a:cubicBezTo>
                  <a:pt x="2179" y="4566"/>
                  <a:pt x="2119" y="4495"/>
                  <a:pt x="2036" y="4495"/>
                </a:cubicBezTo>
                <a:close/>
                <a:moveTo>
                  <a:pt x="3109" y="4190"/>
                </a:moveTo>
                <a:cubicBezTo>
                  <a:pt x="3051" y="4190"/>
                  <a:pt x="2993" y="4224"/>
                  <a:pt x="2965" y="4281"/>
                </a:cubicBezTo>
                <a:cubicBezTo>
                  <a:pt x="2917" y="4400"/>
                  <a:pt x="2858" y="4519"/>
                  <a:pt x="2798" y="4626"/>
                </a:cubicBezTo>
                <a:cubicBezTo>
                  <a:pt x="2750" y="4614"/>
                  <a:pt x="2691" y="4602"/>
                  <a:pt x="2631" y="4578"/>
                </a:cubicBezTo>
                <a:cubicBezTo>
                  <a:pt x="2624" y="4577"/>
                  <a:pt x="2616" y="4576"/>
                  <a:pt x="2609" y="4576"/>
                </a:cubicBezTo>
                <a:cubicBezTo>
                  <a:pt x="2543" y="4576"/>
                  <a:pt x="2475" y="4621"/>
                  <a:pt x="2465" y="4685"/>
                </a:cubicBezTo>
                <a:cubicBezTo>
                  <a:pt x="2441" y="4769"/>
                  <a:pt x="2488" y="4840"/>
                  <a:pt x="2560" y="4864"/>
                </a:cubicBezTo>
                <a:cubicBezTo>
                  <a:pt x="2619" y="4876"/>
                  <a:pt x="2667" y="4888"/>
                  <a:pt x="2715" y="4900"/>
                </a:cubicBezTo>
                <a:cubicBezTo>
                  <a:pt x="2727" y="4923"/>
                  <a:pt x="2750" y="4947"/>
                  <a:pt x="2774" y="4959"/>
                </a:cubicBezTo>
                <a:cubicBezTo>
                  <a:pt x="2798" y="4977"/>
                  <a:pt x="2825" y="4986"/>
                  <a:pt x="2850" y="4986"/>
                </a:cubicBezTo>
                <a:cubicBezTo>
                  <a:pt x="2875" y="4986"/>
                  <a:pt x="2899" y="4977"/>
                  <a:pt x="2917" y="4959"/>
                </a:cubicBezTo>
                <a:cubicBezTo>
                  <a:pt x="2977" y="4983"/>
                  <a:pt x="3024" y="5007"/>
                  <a:pt x="3084" y="5031"/>
                </a:cubicBezTo>
                <a:cubicBezTo>
                  <a:pt x="3096" y="5031"/>
                  <a:pt x="3119" y="5043"/>
                  <a:pt x="3131" y="5043"/>
                </a:cubicBezTo>
                <a:cubicBezTo>
                  <a:pt x="3191" y="5043"/>
                  <a:pt x="3250" y="5007"/>
                  <a:pt x="3262" y="4947"/>
                </a:cubicBezTo>
                <a:cubicBezTo>
                  <a:pt x="3298" y="4876"/>
                  <a:pt x="3262" y="4793"/>
                  <a:pt x="3191" y="4769"/>
                </a:cubicBezTo>
                <a:lnTo>
                  <a:pt x="3072" y="4721"/>
                </a:lnTo>
                <a:cubicBezTo>
                  <a:pt x="3131" y="4614"/>
                  <a:pt x="3179" y="4495"/>
                  <a:pt x="3227" y="4388"/>
                </a:cubicBezTo>
                <a:cubicBezTo>
                  <a:pt x="3262" y="4316"/>
                  <a:pt x="3227" y="4233"/>
                  <a:pt x="3155" y="4197"/>
                </a:cubicBezTo>
                <a:cubicBezTo>
                  <a:pt x="3140" y="4192"/>
                  <a:pt x="3125" y="4190"/>
                  <a:pt x="3109" y="4190"/>
                </a:cubicBezTo>
                <a:close/>
                <a:moveTo>
                  <a:pt x="3647" y="5002"/>
                </a:moveTo>
                <a:cubicBezTo>
                  <a:pt x="3596" y="5002"/>
                  <a:pt x="3549" y="5029"/>
                  <a:pt x="3524" y="5078"/>
                </a:cubicBezTo>
                <a:cubicBezTo>
                  <a:pt x="3489" y="5150"/>
                  <a:pt x="3512" y="5233"/>
                  <a:pt x="3572" y="5269"/>
                </a:cubicBezTo>
                <a:cubicBezTo>
                  <a:pt x="3739" y="5352"/>
                  <a:pt x="3893" y="5459"/>
                  <a:pt x="4036" y="5566"/>
                </a:cubicBezTo>
                <a:cubicBezTo>
                  <a:pt x="4060" y="5590"/>
                  <a:pt x="4096" y="5590"/>
                  <a:pt x="4120" y="5590"/>
                </a:cubicBezTo>
                <a:cubicBezTo>
                  <a:pt x="4167" y="5590"/>
                  <a:pt x="4215" y="5578"/>
                  <a:pt x="4239" y="5531"/>
                </a:cubicBezTo>
                <a:cubicBezTo>
                  <a:pt x="4286" y="5471"/>
                  <a:pt x="4274" y="5388"/>
                  <a:pt x="4203" y="5340"/>
                </a:cubicBezTo>
                <a:cubicBezTo>
                  <a:pt x="4048" y="5221"/>
                  <a:pt x="3881" y="5114"/>
                  <a:pt x="3715" y="5019"/>
                </a:cubicBezTo>
                <a:cubicBezTo>
                  <a:pt x="3693" y="5008"/>
                  <a:pt x="3669" y="5002"/>
                  <a:pt x="3647" y="5002"/>
                </a:cubicBezTo>
                <a:close/>
                <a:moveTo>
                  <a:pt x="1014" y="4874"/>
                </a:moveTo>
                <a:cubicBezTo>
                  <a:pt x="968" y="4874"/>
                  <a:pt x="923" y="4898"/>
                  <a:pt x="893" y="4935"/>
                </a:cubicBezTo>
                <a:cubicBezTo>
                  <a:pt x="810" y="5066"/>
                  <a:pt x="774" y="5209"/>
                  <a:pt x="774" y="5376"/>
                </a:cubicBezTo>
                <a:cubicBezTo>
                  <a:pt x="774" y="5447"/>
                  <a:pt x="786" y="5519"/>
                  <a:pt x="798" y="5590"/>
                </a:cubicBezTo>
                <a:cubicBezTo>
                  <a:pt x="810" y="5662"/>
                  <a:pt x="869" y="5709"/>
                  <a:pt x="941" y="5709"/>
                </a:cubicBezTo>
                <a:lnTo>
                  <a:pt x="964" y="5709"/>
                </a:lnTo>
                <a:cubicBezTo>
                  <a:pt x="1048" y="5685"/>
                  <a:pt x="1095" y="5614"/>
                  <a:pt x="1072" y="5531"/>
                </a:cubicBezTo>
                <a:cubicBezTo>
                  <a:pt x="1060" y="5483"/>
                  <a:pt x="1060" y="5424"/>
                  <a:pt x="1060" y="5376"/>
                </a:cubicBezTo>
                <a:cubicBezTo>
                  <a:pt x="1060" y="5269"/>
                  <a:pt x="1083" y="5174"/>
                  <a:pt x="1131" y="5102"/>
                </a:cubicBezTo>
                <a:cubicBezTo>
                  <a:pt x="1179" y="5031"/>
                  <a:pt x="1155" y="4947"/>
                  <a:pt x="1095" y="4900"/>
                </a:cubicBezTo>
                <a:cubicBezTo>
                  <a:pt x="1069" y="4882"/>
                  <a:pt x="1041" y="4874"/>
                  <a:pt x="1014" y="4874"/>
                </a:cubicBezTo>
                <a:close/>
                <a:moveTo>
                  <a:pt x="2537" y="5180"/>
                </a:moveTo>
                <a:cubicBezTo>
                  <a:pt x="2496" y="5180"/>
                  <a:pt x="2457" y="5198"/>
                  <a:pt x="2429" y="5233"/>
                </a:cubicBezTo>
                <a:cubicBezTo>
                  <a:pt x="2310" y="5388"/>
                  <a:pt x="2191" y="5531"/>
                  <a:pt x="2072" y="5650"/>
                </a:cubicBezTo>
                <a:cubicBezTo>
                  <a:pt x="2012" y="5697"/>
                  <a:pt x="2012" y="5793"/>
                  <a:pt x="2060" y="5852"/>
                </a:cubicBezTo>
                <a:cubicBezTo>
                  <a:pt x="2096" y="5876"/>
                  <a:pt x="2131" y="5888"/>
                  <a:pt x="2167" y="5888"/>
                </a:cubicBezTo>
                <a:cubicBezTo>
                  <a:pt x="2203" y="5888"/>
                  <a:pt x="2238" y="5876"/>
                  <a:pt x="2262" y="5852"/>
                </a:cubicBezTo>
                <a:cubicBezTo>
                  <a:pt x="2405" y="5721"/>
                  <a:pt x="2524" y="5566"/>
                  <a:pt x="2655" y="5400"/>
                </a:cubicBezTo>
                <a:cubicBezTo>
                  <a:pt x="2703" y="5340"/>
                  <a:pt x="2691" y="5245"/>
                  <a:pt x="2619" y="5209"/>
                </a:cubicBezTo>
                <a:cubicBezTo>
                  <a:pt x="2595" y="5189"/>
                  <a:pt x="2566" y="5180"/>
                  <a:pt x="2537" y="5180"/>
                </a:cubicBezTo>
                <a:close/>
                <a:moveTo>
                  <a:pt x="1179" y="5927"/>
                </a:moveTo>
                <a:cubicBezTo>
                  <a:pt x="1143" y="5927"/>
                  <a:pt x="1107" y="5941"/>
                  <a:pt x="1083" y="5971"/>
                </a:cubicBezTo>
                <a:cubicBezTo>
                  <a:pt x="1024" y="6031"/>
                  <a:pt x="1024" y="6126"/>
                  <a:pt x="1083" y="6174"/>
                </a:cubicBezTo>
                <a:cubicBezTo>
                  <a:pt x="1179" y="6257"/>
                  <a:pt x="1298" y="6305"/>
                  <a:pt x="1417" y="6305"/>
                </a:cubicBezTo>
                <a:cubicBezTo>
                  <a:pt x="1536" y="6305"/>
                  <a:pt x="1655" y="6269"/>
                  <a:pt x="1774" y="6209"/>
                </a:cubicBezTo>
                <a:cubicBezTo>
                  <a:pt x="1845" y="6186"/>
                  <a:pt x="1869" y="6090"/>
                  <a:pt x="1845" y="6019"/>
                </a:cubicBezTo>
                <a:cubicBezTo>
                  <a:pt x="1821" y="5970"/>
                  <a:pt x="1768" y="5943"/>
                  <a:pt x="1718" y="5943"/>
                </a:cubicBezTo>
                <a:cubicBezTo>
                  <a:pt x="1695" y="5943"/>
                  <a:pt x="1673" y="5948"/>
                  <a:pt x="1655" y="5959"/>
                </a:cubicBezTo>
                <a:cubicBezTo>
                  <a:pt x="1568" y="6003"/>
                  <a:pt x="1491" y="6023"/>
                  <a:pt x="1426" y="6023"/>
                </a:cubicBezTo>
                <a:cubicBezTo>
                  <a:pt x="1365" y="6023"/>
                  <a:pt x="1314" y="6006"/>
                  <a:pt x="1274" y="5971"/>
                </a:cubicBezTo>
                <a:cubicBezTo>
                  <a:pt x="1250" y="5941"/>
                  <a:pt x="1214" y="5927"/>
                  <a:pt x="1179" y="5927"/>
                </a:cubicBezTo>
                <a:close/>
                <a:moveTo>
                  <a:pt x="4573" y="5670"/>
                </a:moveTo>
                <a:cubicBezTo>
                  <a:pt x="4532" y="5670"/>
                  <a:pt x="4491" y="5688"/>
                  <a:pt x="4465" y="5721"/>
                </a:cubicBezTo>
                <a:cubicBezTo>
                  <a:pt x="4405" y="5781"/>
                  <a:pt x="4417" y="5864"/>
                  <a:pt x="4477" y="5924"/>
                </a:cubicBezTo>
                <a:cubicBezTo>
                  <a:pt x="4608" y="6043"/>
                  <a:pt x="4739" y="6174"/>
                  <a:pt x="4870" y="6305"/>
                </a:cubicBezTo>
                <a:cubicBezTo>
                  <a:pt x="4893" y="6340"/>
                  <a:pt x="4929" y="6352"/>
                  <a:pt x="4965" y="6352"/>
                </a:cubicBezTo>
                <a:cubicBezTo>
                  <a:pt x="5001" y="6352"/>
                  <a:pt x="5036" y="6340"/>
                  <a:pt x="5060" y="6317"/>
                </a:cubicBezTo>
                <a:cubicBezTo>
                  <a:pt x="5120" y="6269"/>
                  <a:pt x="5132" y="6174"/>
                  <a:pt x="5072" y="6114"/>
                </a:cubicBezTo>
                <a:cubicBezTo>
                  <a:pt x="4941" y="5971"/>
                  <a:pt x="4798" y="5840"/>
                  <a:pt x="4667" y="5709"/>
                </a:cubicBezTo>
                <a:cubicBezTo>
                  <a:pt x="4640" y="5682"/>
                  <a:pt x="4606" y="5670"/>
                  <a:pt x="4573" y="5670"/>
                </a:cubicBezTo>
                <a:close/>
                <a:moveTo>
                  <a:pt x="5330" y="6502"/>
                </a:moveTo>
                <a:cubicBezTo>
                  <a:pt x="5302" y="6502"/>
                  <a:pt x="5274" y="6512"/>
                  <a:pt x="5251" y="6531"/>
                </a:cubicBezTo>
                <a:cubicBezTo>
                  <a:pt x="5179" y="6578"/>
                  <a:pt x="5167" y="6674"/>
                  <a:pt x="5215" y="6733"/>
                </a:cubicBezTo>
                <a:cubicBezTo>
                  <a:pt x="5334" y="6876"/>
                  <a:pt x="5441" y="7031"/>
                  <a:pt x="5536" y="7186"/>
                </a:cubicBezTo>
                <a:cubicBezTo>
                  <a:pt x="5560" y="7233"/>
                  <a:pt x="5608" y="7257"/>
                  <a:pt x="5655" y="7257"/>
                </a:cubicBezTo>
                <a:cubicBezTo>
                  <a:pt x="5679" y="7257"/>
                  <a:pt x="5703" y="7245"/>
                  <a:pt x="5739" y="7233"/>
                </a:cubicBezTo>
                <a:cubicBezTo>
                  <a:pt x="5798" y="7186"/>
                  <a:pt x="5822" y="7102"/>
                  <a:pt x="5775" y="7043"/>
                </a:cubicBezTo>
                <a:cubicBezTo>
                  <a:pt x="5667" y="6876"/>
                  <a:pt x="5560" y="6709"/>
                  <a:pt x="5441" y="6567"/>
                </a:cubicBezTo>
                <a:cubicBezTo>
                  <a:pt x="5413" y="6524"/>
                  <a:pt x="5371" y="6502"/>
                  <a:pt x="5330" y="6502"/>
                </a:cubicBezTo>
                <a:close/>
                <a:moveTo>
                  <a:pt x="5945" y="7461"/>
                </a:moveTo>
                <a:cubicBezTo>
                  <a:pt x="5923" y="7461"/>
                  <a:pt x="5901" y="7468"/>
                  <a:pt x="5882" y="7483"/>
                </a:cubicBezTo>
                <a:cubicBezTo>
                  <a:pt x="5810" y="7519"/>
                  <a:pt x="5786" y="7602"/>
                  <a:pt x="5822" y="7674"/>
                </a:cubicBezTo>
                <a:lnTo>
                  <a:pt x="5894" y="7805"/>
                </a:lnTo>
                <a:cubicBezTo>
                  <a:pt x="5953" y="7924"/>
                  <a:pt x="6001" y="8043"/>
                  <a:pt x="6048" y="8174"/>
                </a:cubicBezTo>
                <a:cubicBezTo>
                  <a:pt x="6072" y="8222"/>
                  <a:pt x="6120" y="8257"/>
                  <a:pt x="6179" y="8257"/>
                </a:cubicBezTo>
                <a:cubicBezTo>
                  <a:pt x="6203" y="8257"/>
                  <a:pt x="6215" y="8257"/>
                  <a:pt x="6227" y="8245"/>
                </a:cubicBezTo>
                <a:cubicBezTo>
                  <a:pt x="6298" y="8222"/>
                  <a:pt x="6334" y="8138"/>
                  <a:pt x="6310" y="8067"/>
                </a:cubicBezTo>
                <a:cubicBezTo>
                  <a:pt x="6263" y="7936"/>
                  <a:pt x="6203" y="7805"/>
                  <a:pt x="6144" y="7674"/>
                </a:cubicBezTo>
                <a:lnTo>
                  <a:pt x="6072" y="7531"/>
                </a:lnTo>
                <a:cubicBezTo>
                  <a:pt x="6040" y="7491"/>
                  <a:pt x="5991" y="7461"/>
                  <a:pt x="5945" y="7461"/>
                </a:cubicBezTo>
                <a:close/>
                <a:moveTo>
                  <a:pt x="6329" y="8518"/>
                </a:moveTo>
                <a:cubicBezTo>
                  <a:pt x="6323" y="8518"/>
                  <a:pt x="6316" y="8518"/>
                  <a:pt x="6310" y="8519"/>
                </a:cubicBezTo>
                <a:cubicBezTo>
                  <a:pt x="6227" y="8543"/>
                  <a:pt x="6179" y="8614"/>
                  <a:pt x="6191" y="8686"/>
                </a:cubicBezTo>
                <a:cubicBezTo>
                  <a:pt x="6215" y="8829"/>
                  <a:pt x="6227" y="8984"/>
                  <a:pt x="6227" y="9114"/>
                </a:cubicBezTo>
                <a:cubicBezTo>
                  <a:pt x="6227" y="9150"/>
                  <a:pt x="6227" y="9186"/>
                  <a:pt x="6227" y="9222"/>
                </a:cubicBezTo>
                <a:cubicBezTo>
                  <a:pt x="6227" y="9305"/>
                  <a:pt x="6287" y="9365"/>
                  <a:pt x="6358" y="9376"/>
                </a:cubicBezTo>
                <a:lnTo>
                  <a:pt x="6370" y="9376"/>
                </a:lnTo>
                <a:cubicBezTo>
                  <a:pt x="6441" y="9376"/>
                  <a:pt x="6513" y="9317"/>
                  <a:pt x="6513" y="9234"/>
                </a:cubicBezTo>
                <a:cubicBezTo>
                  <a:pt x="6513" y="9198"/>
                  <a:pt x="6513" y="9150"/>
                  <a:pt x="6513" y="9114"/>
                </a:cubicBezTo>
                <a:cubicBezTo>
                  <a:pt x="6513" y="8960"/>
                  <a:pt x="6501" y="8793"/>
                  <a:pt x="6477" y="8638"/>
                </a:cubicBezTo>
                <a:cubicBezTo>
                  <a:pt x="6455" y="8573"/>
                  <a:pt x="6394" y="8518"/>
                  <a:pt x="6329" y="8518"/>
                </a:cubicBezTo>
                <a:close/>
                <a:moveTo>
                  <a:pt x="6273" y="9644"/>
                </a:moveTo>
                <a:cubicBezTo>
                  <a:pt x="6215" y="9644"/>
                  <a:pt x="6163" y="9687"/>
                  <a:pt x="6144" y="9746"/>
                </a:cubicBezTo>
                <a:cubicBezTo>
                  <a:pt x="6096" y="9912"/>
                  <a:pt x="6025" y="10079"/>
                  <a:pt x="5929" y="10246"/>
                </a:cubicBezTo>
                <a:cubicBezTo>
                  <a:pt x="5894" y="10317"/>
                  <a:pt x="5917" y="10400"/>
                  <a:pt x="5989" y="10436"/>
                </a:cubicBezTo>
                <a:cubicBezTo>
                  <a:pt x="6013" y="10448"/>
                  <a:pt x="6036" y="10448"/>
                  <a:pt x="6060" y="10448"/>
                </a:cubicBezTo>
                <a:cubicBezTo>
                  <a:pt x="6108" y="10448"/>
                  <a:pt x="6156" y="10424"/>
                  <a:pt x="6179" y="10377"/>
                </a:cubicBezTo>
                <a:cubicBezTo>
                  <a:pt x="6287" y="10198"/>
                  <a:pt x="6358" y="10019"/>
                  <a:pt x="6417" y="9829"/>
                </a:cubicBezTo>
                <a:cubicBezTo>
                  <a:pt x="6429" y="9757"/>
                  <a:pt x="6394" y="9674"/>
                  <a:pt x="6310" y="9650"/>
                </a:cubicBezTo>
                <a:cubicBezTo>
                  <a:pt x="6298" y="9646"/>
                  <a:pt x="6285" y="9644"/>
                  <a:pt x="6273" y="9644"/>
                </a:cubicBezTo>
                <a:close/>
                <a:moveTo>
                  <a:pt x="3679" y="10955"/>
                </a:moveTo>
                <a:cubicBezTo>
                  <a:pt x="3627" y="10955"/>
                  <a:pt x="3575" y="10957"/>
                  <a:pt x="3524" y="10960"/>
                </a:cubicBezTo>
                <a:cubicBezTo>
                  <a:pt x="3441" y="10960"/>
                  <a:pt x="3381" y="11031"/>
                  <a:pt x="3381" y="11115"/>
                </a:cubicBezTo>
                <a:cubicBezTo>
                  <a:pt x="3393" y="11186"/>
                  <a:pt x="3453" y="11246"/>
                  <a:pt x="3536" y="11246"/>
                </a:cubicBezTo>
                <a:cubicBezTo>
                  <a:pt x="3715" y="11246"/>
                  <a:pt x="3893" y="11246"/>
                  <a:pt x="4084" y="11269"/>
                </a:cubicBezTo>
                <a:lnTo>
                  <a:pt x="4096" y="11269"/>
                </a:lnTo>
                <a:cubicBezTo>
                  <a:pt x="4167" y="11269"/>
                  <a:pt x="4227" y="11210"/>
                  <a:pt x="4239" y="11139"/>
                </a:cubicBezTo>
                <a:cubicBezTo>
                  <a:pt x="4251" y="11055"/>
                  <a:pt x="4191" y="10984"/>
                  <a:pt x="4108" y="10984"/>
                </a:cubicBezTo>
                <a:cubicBezTo>
                  <a:pt x="3968" y="10966"/>
                  <a:pt x="3822" y="10955"/>
                  <a:pt x="3679" y="10955"/>
                </a:cubicBezTo>
                <a:close/>
                <a:moveTo>
                  <a:pt x="2963" y="11030"/>
                </a:moveTo>
                <a:cubicBezTo>
                  <a:pt x="2956" y="11030"/>
                  <a:pt x="2948" y="11030"/>
                  <a:pt x="2941" y="11031"/>
                </a:cubicBezTo>
                <a:cubicBezTo>
                  <a:pt x="2727" y="11079"/>
                  <a:pt x="2536" y="11139"/>
                  <a:pt x="2369" y="11210"/>
                </a:cubicBezTo>
                <a:cubicBezTo>
                  <a:pt x="2298" y="11246"/>
                  <a:pt x="2262" y="11329"/>
                  <a:pt x="2298" y="11400"/>
                </a:cubicBezTo>
                <a:cubicBezTo>
                  <a:pt x="2322" y="11460"/>
                  <a:pt x="2369" y="11484"/>
                  <a:pt x="2429" y="11484"/>
                </a:cubicBezTo>
                <a:cubicBezTo>
                  <a:pt x="2441" y="11484"/>
                  <a:pt x="2465" y="11484"/>
                  <a:pt x="2488" y="11472"/>
                </a:cubicBezTo>
                <a:cubicBezTo>
                  <a:pt x="2631" y="11400"/>
                  <a:pt x="2810" y="11353"/>
                  <a:pt x="2988" y="11305"/>
                </a:cubicBezTo>
                <a:cubicBezTo>
                  <a:pt x="3072" y="11293"/>
                  <a:pt x="3119" y="11222"/>
                  <a:pt x="3108" y="11139"/>
                </a:cubicBezTo>
                <a:cubicBezTo>
                  <a:pt x="3086" y="11074"/>
                  <a:pt x="3027" y="11030"/>
                  <a:pt x="2963" y="11030"/>
                </a:cubicBezTo>
                <a:close/>
                <a:moveTo>
                  <a:pt x="5739" y="10635"/>
                </a:moveTo>
                <a:cubicBezTo>
                  <a:pt x="5698" y="10635"/>
                  <a:pt x="5658" y="10653"/>
                  <a:pt x="5632" y="10686"/>
                </a:cubicBezTo>
                <a:cubicBezTo>
                  <a:pt x="5525" y="10829"/>
                  <a:pt x="5394" y="10960"/>
                  <a:pt x="5251" y="11079"/>
                </a:cubicBezTo>
                <a:cubicBezTo>
                  <a:pt x="5203" y="11127"/>
                  <a:pt x="5191" y="11198"/>
                  <a:pt x="5215" y="11246"/>
                </a:cubicBezTo>
                <a:cubicBezTo>
                  <a:pt x="5048" y="11186"/>
                  <a:pt x="4870" y="11127"/>
                  <a:pt x="4691" y="11079"/>
                </a:cubicBezTo>
                <a:cubicBezTo>
                  <a:pt x="4682" y="11078"/>
                  <a:pt x="4674" y="11077"/>
                  <a:pt x="4666" y="11077"/>
                </a:cubicBezTo>
                <a:cubicBezTo>
                  <a:pt x="4593" y="11077"/>
                  <a:pt x="4534" y="11122"/>
                  <a:pt x="4512" y="11186"/>
                </a:cubicBezTo>
                <a:cubicBezTo>
                  <a:pt x="4501" y="11258"/>
                  <a:pt x="4548" y="11341"/>
                  <a:pt x="4620" y="11353"/>
                </a:cubicBezTo>
                <a:cubicBezTo>
                  <a:pt x="4691" y="11377"/>
                  <a:pt x="4763" y="11389"/>
                  <a:pt x="4834" y="11412"/>
                </a:cubicBezTo>
                <a:cubicBezTo>
                  <a:pt x="4834" y="11412"/>
                  <a:pt x="4822" y="11424"/>
                  <a:pt x="4822" y="11424"/>
                </a:cubicBezTo>
                <a:cubicBezTo>
                  <a:pt x="4667" y="11520"/>
                  <a:pt x="4512" y="11615"/>
                  <a:pt x="4346" y="11710"/>
                </a:cubicBezTo>
                <a:cubicBezTo>
                  <a:pt x="4274" y="11746"/>
                  <a:pt x="4251" y="11829"/>
                  <a:pt x="4298" y="11901"/>
                </a:cubicBezTo>
                <a:cubicBezTo>
                  <a:pt x="4322" y="11948"/>
                  <a:pt x="4370" y="11972"/>
                  <a:pt x="4417" y="11972"/>
                </a:cubicBezTo>
                <a:cubicBezTo>
                  <a:pt x="4441" y="11972"/>
                  <a:pt x="4465" y="11972"/>
                  <a:pt x="4477" y="11960"/>
                </a:cubicBezTo>
                <a:cubicBezTo>
                  <a:pt x="4655" y="11865"/>
                  <a:pt x="4822" y="11770"/>
                  <a:pt x="4977" y="11650"/>
                </a:cubicBezTo>
                <a:cubicBezTo>
                  <a:pt x="5036" y="11615"/>
                  <a:pt x="5060" y="11543"/>
                  <a:pt x="5024" y="11484"/>
                </a:cubicBezTo>
                <a:lnTo>
                  <a:pt x="5024" y="11484"/>
                </a:lnTo>
                <a:cubicBezTo>
                  <a:pt x="5060" y="11496"/>
                  <a:pt x="5108" y="11508"/>
                  <a:pt x="5144" y="11520"/>
                </a:cubicBezTo>
                <a:cubicBezTo>
                  <a:pt x="5163" y="11529"/>
                  <a:pt x="5183" y="11534"/>
                  <a:pt x="5202" y="11534"/>
                </a:cubicBezTo>
                <a:cubicBezTo>
                  <a:pt x="5255" y="11534"/>
                  <a:pt x="5305" y="11500"/>
                  <a:pt x="5322" y="11448"/>
                </a:cubicBezTo>
                <a:cubicBezTo>
                  <a:pt x="5346" y="11400"/>
                  <a:pt x="5334" y="11365"/>
                  <a:pt x="5322" y="11329"/>
                </a:cubicBezTo>
                <a:lnTo>
                  <a:pt x="5322" y="11329"/>
                </a:lnTo>
                <a:cubicBezTo>
                  <a:pt x="5331" y="11332"/>
                  <a:pt x="5341" y="11333"/>
                  <a:pt x="5351" y="11333"/>
                </a:cubicBezTo>
                <a:cubicBezTo>
                  <a:pt x="5381" y="11333"/>
                  <a:pt x="5414" y="11320"/>
                  <a:pt x="5441" y="11293"/>
                </a:cubicBezTo>
                <a:cubicBezTo>
                  <a:pt x="5596" y="11162"/>
                  <a:pt x="5727" y="11019"/>
                  <a:pt x="5846" y="10865"/>
                </a:cubicBezTo>
                <a:cubicBezTo>
                  <a:pt x="5906" y="10817"/>
                  <a:pt x="5894" y="10722"/>
                  <a:pt x="5834" y="10674"/>
                </a:cubicBezTo>
                <a:cubicBezTo>
                  <a:pt x="5807" y="10647"/>
                  <a:pt x="5773" y="10635"/>
                  <a:pt x="5739" y="10635"/>
                </a:cubicBezTo>
                <a:close/>
                <a:moveTo>
                  <a:pt x="5697" y="11495"/>
                </a:moveTo>
                <a:cubicBezTo>
                  <a:pt x="5650" y="11495"/>
                  <a:pt x="5607" y="11521"/>
                  <a:pt x="5584" y="11567"/>
                </a:cubicBezTo>
                <a:cubicBezTo>
                  <a:pt x="5536" y="11639"/>
                  <a:pt x="5560" y="11722"/>
                  <a:pt x="5632" y="11758"/>
                </a:cubicBezTo>
                <a:cubicBezTo>
                  <a:pt x="5786" y="11853"/>
                  <a:pt x="5941" y="11960"/>
                  <a:pt x="6072" y="12079"/>
                </a:cubicBezTo>
                <a:cubicBezTo>
                  <a:pt x="6096" y="12103"/>
                  <a:pt x="6132" y="12115"/>
                  <a:pt x="6167" y="12115"/>
                </a:cubicBezTo>
                <a:cubicBezTo>
                  <a:pt x="6203" y="12115"/>
                  <a:pt x="6251" y="12091"/>
                  <a:pt x="6275" y="12055"/>
                </a:cubicBezTo>
                <a:cubicBezTo>
                  <a:pt x="6322" y="11996"/>
                  <a:pt x="6322" y="11912"/>
                  <a:pt x="6263" y="11853"/>
                </a:cubicBezTo>
                <a:cubicBezTo>
                  <a:pt x="6108" y="11734"/>
                  <a:pt x="5953" y="11615"/>
                  <a:pt x="5775" y="11520"/>
                </a:cubicBezTo>
                <a:cubicBezTo>
                  <a:pt x="5749" y="11503"/>
                  <a:pt x="5722" y="11495"/>
                  <a:pt x="5697" y="11495"/>
                </a:cubicBezTo>
                <a:close/>
                <a:moveTo>
                  <a:pt x="1960" y="11521"/>
                </a:moveTo>
                <a:cubicBezTo>
                  <a:pt x="1921" y="11521"/>
                  <a:pt x="1883" y="11536"/>
                  <a:pt x="1857" y="11567"/>
                </a:cubicBezTo>
                <a:cubicBezTo>
                  <a:pt x="1774" y="11662"/>
                  <a:pt x="1703" y="11758"/>
                  <a:pt x="1667" y="11865"/>
                </a:cubicBezTo>
                <a:cubicBezTo>
                  <a:pt x="1631" y="11948"/>
                  <a:pt x="1619" y="12020"/>
                  <a:pt x="1619" y="12091"/>
                </a:cubicBezTo>
                <a:cubicBezTo>
                  <a:pt x="1619" y="12139"/>
                  <a:pt x="1619" y="12186"/>
                  <a:pt x="1631" y="12222"/>
                </a:cubicBezTo>
                <a:cubicBezTo>
                  <a:pt x="1655" y="12282"/>
                  <a:pt x="1715" y="12317"/>
                  <a:pt x="1774" y="12317"/>
                </a:cubicBezTo>
                <a:cubicBezTo>
                  <a:pt x="1786" y="12317"/>
                  <a:pt x="1798" y="12317"/>
                  <a:pt x="1822" y="12305"/>
                </a:cubicBezTo>
                <a:cubicBezTo>
                  <a:pt x="1893" y="12282"/>
                  <a:pt x="1929" y="12210"/>
                  <a:pt x="1905" y="12127"/>
                </a:cubicBezTo>
                <a:cubicBezTo>
                  <a:pt x="1905" y="12115"/>
                  <a:pt x="1905" y="12103"/>
                  <a:pt x="1905" y="12091"/>
                </a:cubicBezTo>
                <a:cubicBezTo>
                  <a:pt x="1905" y="12055"/>
                  <a:pt x="1905" y="12020"/>
                  <a:pt x="1929" y="11972"/>
                </a:cubicBezTo>
                <a:cubicBezTo>
                  <a:pt x="1953" y="11901"/>
                  <a:pt x="2000" y="11829"/>
                  <a:pt x="2072" y="11758"/>
                </a:cubicBezTo>
                <a:cubicBezTo>
                  <a:pt x="2119" y="11698"/>
                  <a:pt x="2119" y="11615"/>
                  <a:pt x="2060" y="11555"/>
                </a:cubicBezTo>
                <a:cubicBezTo>
                  <a:pt x="2032" y="11533"/>
                  <a:pt x="1996" y="11521"/>
                  <a:pt x="1960" y="11521"/>
                </a:cubicBezTo>
                <a:close/>
                <a:moveTo>
                  <a:pt x="3905" y="11934"/>
                </a:moveTo>
                <a:cubicBezTo>
                  <a:pt x="3885" y="11934"/>
                  <a:pt x="3865" y="11939"/>
                  <a:pt x="3846" y="11948"/>
                </a:cubicBezTo>
                <a:cubicBezTo>
                  <a:pt x="3679" y="12020"/>
                  <a:pt x="3500" y="12079"/>
                  <a:pt x="3322" y="12139"/>
                </a:cubicBezTo>
                <a:cubicBezTo>
                  <a:pt x="3250" y="12151"/>
                  <a:pt x="3215" y="12234"/>
                  <a:pt x="3227" y="12305"/>
                </a:cubicBezTo>
                <a:cubicBezTo>
                  <a:pt x="3250" y="12377"/>
                  <a:pt x="3310" y="12412"/>
                  <a:pt x="3369" y="12412"/>
                </a:cubicBezTo>
                <a:cubicBezTo>
                  <a:pt x="3381" y="12412"/>
                  <a:pt x="3393" y="12412"/>
                  <a:pt x="3405" y="12401"/>
                </a:cubicBezTo>
                <a:cubicBezTo>
                  <a:pt x="3596" y="12353"/>
                  <a:pt x="3774" y="12282"/>
                  <a:pt x="3953" y="12210"/>
                </a:cubicBezTo>
                <a:cubicBezTo>
                  <a:pt x="4024" y="12186"/>
                  <a:pt x="4060" y="12103"/>
                  <a:pt x="4036" y="12020"/>
                </a:cubicBezTo>
                <a:cubicBezTo>
                  <a:pt x="4010" y="11967"/>
                  <a:pt x="3958" y="11934"/>
                  <a:pt x="3905" y="11934"/>
                </a:cubicBezTo>
                <a:close/>
                <a:moveTo>
                  <a:pt x="2811" y="12256"/>
                </a:moveTo>
                <a:cubicBezTo>
                  <a:pt x="2803" y="12256"/>
                  <a:pt x="2795" y="12256"/>
                  <a:pt x="2786" y="12258"/>
                </a:cubicBezTo>
                <a:cubicBezTo>
                  <a:pt x="2638" y="12275"/>
                  <a:pt x="2502" y="12286"/>
                  <a:pt x="2385" y="12286"/>
                </a:cubicBezTo>
                <a:cubicBezTo>
                  <a:pt x="2341" y="12286"/>
                  <a:pt x="2300" y="12285"/>
                  <a:pt x="2262" y="12282"/>
                </a:cubicBezTo>
                <a:cubicBezTo>
                  <a:pt x="2179" y="12282"/>
                  <a:pt x="2107" y="12341"/>
                  <a:pt x="2107" y="12412"/>
                </a:cubicBezTo>
                <a:cubicBezTo>
                  <a:pt x="2096" y="12496"/>
                  <a:pt x="2155" y="12555"/>
                  <a:pt x="2238" y="12567"/>
                </a:cubicBezTo>
                <a:lnTo>
                  <a:pt x="2393" y="12567"/>
                </a:lnTo>
                <a:cubicBezTo>
                  <a:pt x="2524" y="12567"/>
                  <a:pt x="2679" y="12567"/>
                  <a:pt x="2834" y="12532"/>
                </a:cubicBezTo>
                <a:cubicBezTo>
                  <a:pt x="2917" y="12520"/>
                  <a:pt x="2965" y="12448"/>
                  <a:pt x="2953" y="12377"/>
                </a:cubicBezTo>
                <a:cubicBezTo>
                  <a:pt x="2942" y="12302"/>
                  <a:pt x="2883" y="12256"/>
                  <a:pt x="2811" y="12256"/>
                </a:cubicBezTo>
                <a:close/>
                <a:moveTo>
                  <a:pt x="6561" y="12228"/>
                </a:moveTo>
                <a:cubicBezTo>
                  <a:pt x="6531" y="12228"/>
                  <a:pt x="6502" y="12238"/>
                  <a:pt x="6477" y="12258"/>
                </a:cubicBezTo>
                <a:cubicBezTo>
                  <a:pt x="6417" y="12305"/>
                  <a:pt x="6406" y="12401"/>
                  <a:pt x="6453" y="12460"/>
                </a:cubicBezTo>
                <a:cubicBezTo>
                  <a:pt x="6572" y="12603"/>
                  <a:pt x="6668" y="12746"/>
                  <a:pt x="6751" y="12913"/>
                </a:cubicBezTo>
                <a:cubicBezTo>
                  <a:pt x="6787" y="12960"/>
                  <a:pt x="6834" y="12984"/>
                  <a:pt x="6882" y="12984"/>
                </a:cubicBezTo>
                <a:cubicBezTo>
                  <a:pt x="6906" y="12984"/>
                  <a:pt x="6929" y="12972"/>
                  <a:pt x="6953" y="12972"/>
                </a:cubicBezTo>
                <a:cubicBezTo>
                  <a:pt x="7025" y="12924"/>
                  <a:pt x="7049" y="12841"/>
                  <a:pt x="7013" y="12770"/>
                </a:cubicBezTo>
                <a:cubicBezTo>
                  <a:pt x="6918" y="12603"/>
                  <a:pt x="6798" y="12436"/>
                  <a:pt x="6679" y="12282"/>
                </a:cubicBezTo>
                <a:cubicBezTo>
                  <a:pt x="6645" y="12247"/>
                  <a:pt x="6602" y="12228"/>
                  <a:pt x="6561" y="12228"/>
                </a:cubicBezTo>
                <a:close/>
                <a:moveTo>
                  <a:pt x="7103" y="13216"/>
                </a:moveTo>
                <a:cubicBezTo>
                  <a:pt x="7090" y="13216"/>
                  <a:pt x="7075" y="13218"/>
                  <a:pt x="7060" y="13222"/>
                </a:cubicBezTo>
                <a:cubicBezTo>
                  <a:pt x="6989" y="13246"/>
                  <a:pt x="6953" y="13329"/>
                  <a:pt x="6977" y="13401"/>
                </a:cubicBezTo>
                <a:cubicBezTo>
                  <a:pt x="7025" y="13567"/>
                  <a:pt x="7072" y="13746"/>
                  <a:pt x="7108" y="13936"/>
                </a:cubicBezTo>
                <a:cubicBezTo>
                  <a:pt x="7120" y="14008"/>
                  <a:pt x="7179" y="14056"/>
                  <a:pt x="7239" y="14056"/>
                </a:cubicBezTo>
                <a:lnTo>
                  <a:pt x="7263" y="14056"/>
                </a:lnTo>
                <a:cubicBezTo>
                  <a:pt x="7346" y="14044"/>
                  <a:pt x="7394" y="13960"/>
                  <a:pt x="7382" y="13889"/>
                </a:cubicBezTo>
                <a:cubicBezTo>
                  <a:pt x="7358" y="13686"/>
                  <a:pt x="7310" y="13496"/>
                  <a:pt x="7239" y="13317"/>
                </a:cubicBezTo>
                <a:cubicBezTo>
                  <a:pt x="7219" y="13259"/>
                  <a:pt x="7168" y="13216"/>
                  <a:pt x="7103" y="13216"/>
                </a:cubicBezTo>
                <a:close/>
                <a:moveTo>
                  <a:pt x="7299" y="14341"/>
                </a:moveTo>
                <a:cubicBezTo>
                  <a:pt x="7215" y="14341"/>
                  <a:pt x="7156" y="14401"/>
                  <a:pt x="7156" y="14484"/>
                </a:cubicBezTo>
                <a:cubicBezTo>
                  <a:pt x="7156" y="14520"/>
                  <a:pt x="7156" y="14568"/>
                  <a:pt x="7156" y="14615"/>
                </a:cubicBezTo>
                <a:cubicBezTo>
                  <a:pt x="7156" y="14710"/>
                  <a:pt x="7156" y="14818"/>
                  <a:pt x="7144" y="14925"/>
                </a:cubicBezTo>
                <a:lnTo>
                  <a:pt x="7144" y="15032"/>
                </a:lnTo>
                <a:cubicBezTo>
                  <a:pt x="7132" y="15115"/>
                  <a:pt x="7191" y="15175"/>
                  <a:pt x="7275" y="15187"/>
                </a:cubicBezTo>
                <a:lnTo>
                  <a:pt x="7287" y="15187"/>
                </a:lnTo>
                <a:cubicBezTo>
                  <a:pt x="7358" y="15187"/>
                  <a:pt x="7418" y="15127"/>
                  <a:pt x="7418" y="15056"/>
                </a:cubicBezTo>
                <a:lnTo>
                  <a:pt x="7430" y="14949"/>
                </a:lnTo>
                <a:cubicBezTo>
                  <a:pt x="7441" y="14829"/>
                  <a:pt x="7441" y="14722"/>
                  <a:pt x="7441" y="14615"/>
                </a:cubicBezTo>
                <a:cubicBezTo>
                  <a:pt x="7441" y="14568"/>
                  <a:pt x="7441" y="14520"/>
                  <a:pt x="7441" y="14472"/>
                </a:cubicBezTo>
                <a:cubicBezTo>
                  <a:pt x="7441" y="14401"/>
                  <a:pt x="7370" y="14341"/>
                  <a:pt x="7299" y="14341"/>
                </a:cubicBezTo>
                <a:close/>
                <a:moveTo>
                  <a:pt x="7202" y="15459"/>
                </a:moveTo>
                <a:cubicBezTo>
                  <a:pt x="7130" y="15459"/>
                  <a:pt x="7071" y="15505"/>
                  <a:pt x="7060" y="15580"/>
                </a:cubicBezTo>
                <a:cubicBezTo>
                  <a:pt x="7013" y="15758"/>
                  <a:pt x="6965" y="15937"/>
                  <a:pt x="6894" y="16092"/>
                </a:cubicBezTo>
                <a:cubicBezTo>
                  <a:pt x="6870" y="16175"/>
                  <a:pt x="6906" y="16246"/>
                  <a:pt x="6977" y="16282"/>
                </a:cubicBezTo>
                <a:cubicBezTo>
                  <a:pt x="7001" y="16282"/>
                  <a:pt x="7013" y="16294"/>
                  <a:pt x="7037" y="16294"/>
                </a:cubicBezTo>
                <a:cubicBezTo>
                  <a:pt x="7084" y="16294"/>
                  <a:pt x="7144" y="16258"/>
                  <a:pt x="7168" y="16199"/>
                </a:cubicBezTo>
                <a:cubicBezTo>
                  <a:pt x="7239" y="16020"/>
                  <a:pt x="7287" y="15830"/>
                  <a:pt x="7334" y="15639"/>
                </a:cubicBezTo>
                <a:cubicBezTo>
                  <a:pt x="7346" y="15556"/>
                  <a:pt x="7299" y="15484"/>
                  <a:pt x="7227" y="15460"/>
                </a:cubicBezTo>
                <a:cubicBezTo>
                  <a:pt x="7219" y="15459"/>
                  <a:pt x="7210" y="15459"/>
                  <a:pt x="7202" y="15459"/>
                </a:cubicBezTo>
                <a:close/>
                <a:moveTo>
                  <a:pt x="6787" y="16515"/>
                </a:moveTo>
                <a:cubicBezTo>
                  <a:pt x="6737" y="16515"/>
                  <a:pt x="6688" y="16539"/>
                  <a:pt x="6656" y="16580"/>
                </a:cubicBezTo>
                <a:cubicBezTo>
                  <a:pt x="6572" y="16734"/>
                  <a:pt x="6465" y="16877"/>
                  <a:pt x="6346" y="17020"/>
                </a:cubicBezTo>
                <a:cubicBezTo>
                  <a:pt x="6287" y="17080"/>
                  <a:pt x="6298" y="17163"/>
                  <a:pt x="6358" y="17223"/>
                </a:cubicBezTo>
                <a:cubicBezTo>
                  <a:pt x="6382" y="17246"/>
                  <a:pt x="6417" y="17258"/>
                  <a:pt x="6453" y="17258"/>
                </a:cubicBezTo>
                <a:cubicBezTo>
                  <a:pt x="6489" y="17258"/>
                  <a:pt x="6525" y="17235"/>
                  <a:pt x="6548" y="17211"/>
                </a:cubicBezTo>
                <a:cubicBezTo>
                  <a:pt x="6679" y="17056"/>
                  <a:pt x="6798" y="16901"/>
                  <a:pt x="6906" y="16734"/>
                </a:cubicBezTo>
                <a:cubicBezTo>
                  <a:pt x="6941" y="16663"/>
                  <a:pt x="6918" y="16580"/>
                  <a:pt x="6858" y="16532"/>
                </a:cubicBezTo>
                <a:cubicBezTo>
                  <a:pt x="6835" y="16521"/>
                  <a:pt x="6811" y="16515"/>
                  <a:pt x="6787" y="16515"/>
                </a:cubicBezTo>
                <a:close/>
                <a:moveTo>
                  <a:pt x="156" y="17331"/>
                </a:moveTo>
                <a:cubicBezTo>
                  <a:pt x="120" y="17331"/>
                  <a:pt x="85" y="17346"/>
                  <a:pt x="60" y="17377"/>
                </a:cubicBezTo>
                <a:cubicBezTo>
                  <a:pt x="0" y="17437"/>
                  <a:pt x="12" y="17532"/>
                  <a:pt x="71" y="17580"/>
                </a:cubicBezTo>
                <a:cubicBezTo>
                  <a:pt x="214" y="17699"/>
                  <a:pt x="381" y="17806"/>
                  <a:pt x="560" y="17913"/>
                </a:cubicBezTo>
                <a:cubicBezTo>
                  <a:pt x="583" y="17925"/>
                  <a:pt x="607" y="17937"/>
                  <a:pt x="631" y="17937"/>
                </a:cubicBezTo>
                <a:cubicBezTo>
                  <a:pt x="679" y="17937"/>
                  <a:pt x="726" y="17901"/>
                  <a:pt x="762" y="17854"/>
                </a:cubicBezTo>
                <a:cubicBezTo>
                  <a:pt x="798" y="17782"/>
                  <a:pt x="774" y="17699"/>
                  <a:pt x="702" y="17663"/>
                </a:cubicBezTo>
                <a:cubicBezTo>
                  <a:pt x="524" y="17568"/>
                  <a:pt x="381" y="17473"/>
                  <a:pt x="250" y="17365"/>
                </a:cubicBezTo>
                <a:cubicBezTo>
                  <a:pt x="222" y="17343"/>
                  <a:pt x="189" y="17331"/>
                  <a:pt x="156" y="17331"/>
                </a:cubicBezTo>
                <a:close/>
                <a:moveTo>
                  <a:pt x="6036" y="17360"/>
                </a:moveTo>
                <a:cubicBezTo>
                  <a:pt x="6007" y="17360"/>
                  <a:pt x="5978" y="17369"/>
                  <a:pt x="5953" y="17389"/>
                </a:cubicBezTo>
                <a:cubicBezTo>
                  <a:pt x="5810" y="17496"/>
                  <a:pt x="5655" y="17604"/>
                  <a:pt x="5489" y="17687"/>
                </a:cubicBezTo>
                <a:cubicBezTo>
                  <a:pt x="5429" y="17723"/>
                  <a:pt x="5405" y="17818"/>
                  <a:pt x="5441" y="17889"/>
                </a:cubicBezTo>
                <a:cubicBezTo>
                  <a:pt x="5465" y="17925"/>
                  <a:pt x="5513" y="17961"/>
                  <a:pt x="5560" y="17961"/>
                </a:cubicBezTo>
                <a:cubicBezTo>
                  <a:pt x="5584" y="17961"/>
                  <a:pt x="5608" y="17949"/>
                  <a:pt x="5632" y="17937"/>
                </a:cubicBezTo>
                <a:cubicBezTo>
                  <a:pt x="5810" y="17842"/>
                  <a:pt x="5977" y="17735"/>
                  <a:pt x="6120" y="17616"/>
                </a:cubicBezTo>
                <a:cubicBezTo>
                  <a:pt x="6191" y="17568"/>
                  <a:pt x="6191" y="17473"/>
                  <a:pt x="6144" y="17413"/>
                </a:cubicBezTo>
                <a:cubicBezTo>
                  <a:pt x="6116" y="17378"/>
                  <a:pt x="6076" y="17360"/>
                  <a:pt x="6036" y="17360"/>
                </a:cubicBezTo>
                <a:close/>
                <a:moveTo>
                  <a:pt x="1157" y="17882"/>
                </a:moveTo>
                <a:cubicBezTo>
                  <a:pt x="1099" y="17882"/>
                  <a:pt x="1043" y="17916"/>
                  <a:pt x="1024" y="17973"/>
                </a:cubicBezTo>
                <a:cubicBezTo>
                  <a:pt x="988" y="18044"/>
                  <a:pt x="1024" y="18127"/>
                  <a:pt x="1095" y="18151"/>
                </a:cubicBezTo>
                <a:cubicBezTo>
                  <a:pt x="1274" y="18223"/>
                  <a:pt x="1464" y="18282"/>
                  <a:pt x="1655" y="18330"/>
                </a:cubicBezTo>
                <a:lnTo>
                  <a:pt x="1691" y="18330"/>
                </a:lnTo>
                <a:cubicBezTo>
                  <a:pt x="1762" y="18330"/>
                  <a:pt x="1810" y="18294"/>
                  <a:pt x="1834" y="18223"/>
                </a:cubicBezTo>
                <a:cubicBezTo>
                  <a:pt x="1857" y="18151"/>
                  <a:pt x="1810" y="18068"/>
                  <a:pt x="1726" y="18056"/>
                </a:cubicBezTo>
                <a:cubicBezTo>
                  <a:pt x="1548" y="18008"/>
                  <a:pt x="1369" y="17949"/>
                  <a:pt x="1203" y="17889"/>
                </a:cubicBezTo>
                <a:cubicBezTo>
                  <a:pt x="1188" y="17884"/>
                  <a:pt x="1172" y="17882"/>
                  <a:pt x="1157" y="17882"/>
                </a:cubicBezTo>
                <a:close/>
                <a:moveTo>
                  <a:pt x="5058" y="17911"/>
                </a:moveTo>
                <a:cubicBezTo>
                  <a:pt x="5039" y="17911"/>
                  <a:pt x="5019" y="17916"/>
                  <a:pt x="5001" y="17925"/>
                </a:cubicBezTo>
                <a:cubicBezTo>
                  <a:pt x="4834" y="17985"/>
                  <a:pt x="4655" y="18044"/>
                  <a:pt x="4477" y="18080"/>
                </a:cubicBezTo>
                <a:cubicBezTo>
                  <a:pt x="4393" y="18104"/>
                  <a:pt x="4346" y="18175"/>
                  <a:pt x="4370" y="18258"/>
                </a:cubicBezTo>
                <a:cubicBezTo>
                  <a:pt x="4382" y="18318"/>
                  <a:pt x="4441" y="18366"/>
                  <a:pt x="4512" y="18366"/>
                </a:cubicBezTo>
                <a:cubicBezTo>
                  <a:pt x="4512" y="18366"/>
                  <a:pt x="4524" y="18366"/>
                  <a:pt x="4536" y="18354"/>
                </a:cubicBezTo>
                <a:cubicBezTo>
                  <a:pt x="4739" y="18318"/>
                  <a:pt x="4917" y="18258"/>
                  <a:pt x="5096" y="18187"/>
                </a:cubicBezTo>
                <a:cubicBezTo>
                  <a:pt x="5167" y="18163"/>
                  <a:pt x="5215" y="18080"/>
                  <a:pt x="5179" y="18008"/>
                </a:cubicBezTo>
                <a:cubicBezTo>
                  <a:pt x="5162" y="17947"/>
                  <a:pt x="5112" y="17911"/>
                  <a:pt x="5058" y="17911"/>
                </a:cubicBezTo>
                <a:close/>
                <a:moveTo>
                  <a:pt x="2249" y="18161"/>
                </a:moveTo>
                <a:cubicBezTo>
                  <a:pt x="2177" y="18161"/>
                  <a:pt x="2118" y="18207"/>
                  <a:pt x="2107" y="18282"/>
                </a:cubicBezTo>
                <a:cubicBezTo>
                  <a:pt x="2096" y="18354"/>
                  <a:pt x="2155" y="18437"/>
                  <a:pt x="2226" y="18449"/>
                </a:cubicBezTo>
                <a:cubicBezTo>
                  <a:pt x="2417" y="18473"/>
                  <a:pt x="2607" y="18497"/>
                  <a:pt x="2810" y="18508"/>
                </a:cubicBezTo>
                <a:cubicBezTo>
                  <a:pt x="2893" y="18508"/>
                  <a:pt x="2953" y="18449"/>
                  <a:pt x="2953" y="18366"/>
                </a:cubicBezTo>
                <a:cubicBezTo>
                  <a:pt x="2965" y="18294"/>
                  <a:pt x="2905" y="18223"/>
                  <a:pt x="2822" y="18223"/>
                </a:cubicBezTo>
                <a:cubicBezTo>
                  <a:pt x="2643" y="18211"/>
                  <a:pt x="2453" y="18187"/>
                  <a:pt x="2274" y="18163"/>
                </a:cubicBezTo>
                <a:cubicBezTo>
                  <a:pt x="2266" y="18162"/>
                  <a:pt x="2257" y="18161"/>
                  <a:pt x="2249" y="18161"/>
                </a:cubicBezTo>
                <a:close/>
                <a:moveTo>
                  <a:pt x="3948" y="18185"/>
                </a:moveTo>
                <a:cubicBezTo>
                  <a:pt x="3941" y="18185"/>
                  <a:pt x="3935" y="18186"/>
                  <a:pt x="3929" y="18187"/>
                </a:cubicBezTo>
                <a:cubicBezTo>
                  <a:pt x="3750" y="18211"/>
                  <a:pt x="3560" y="18223"/>
                  <a:pt x="3381" y="18235"/>
                </a:cubicBezTo>
                <a:cubicBezTo>
                  <a:pt x="3298" y="18235"/>
                  <a:pt x="3239" y="18294"/>
                  <a:pt x="3239" y="18378"/>
                </a:cubicBezTo>
                <a:cubicBezTo>
                  <a:pt x="3239" y="18449"/>
                  <a:pt x="3310" y="18508"/>
                  <a:pt x="3381" y="18508"/>
                </a:cubicBezTo>
                <a:cubicBezTo>
                  <a:pt x="3584" y="18508"/>
                  <a:pt x="3774" y="18497"/>
                  <a:pt x="3965" y="18461"/>
                </a:cubicBezTo>
                <a:cubicBezTo>
                  <a:pt x="4048" y="18461"/>
                  <a:pt x="4096" y="18389"/>
                  <a:pt x="4084" y="18306"/>
                </a:cubicBezTo>
                <a:cubicBezTo>
                  <a:pt x="4073" y="18241"/>
                  <a:pt x="4012" y="18185"/>
                  <a:pt x="3948" y="1818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8"/>
          <p:cNvSpPr/>
          <p:nvPr/>
        </p:nvSpPr>
        <p:spPr>
          <a:xfrm flipH="1">
            <a:off x="11448321" y="4553269"/>
            <a:ext cx="110064" cy="101705"/>
          </a:xfrm>
          <a:custGeom>
            <a:avLst/>
            <a:gdLst/>
            <a:ahLst/>
            <a:cxnLst/>
            <a:rect l="l" t="t" r="r" b="b"/>
            <a:pathLst>
              <a:path w="2120" h="1959" extrusionOk="0">
                <a:moveTo>
                  <a:pt x="1109" y="285"/>
                </a:moveTo>
                <a:cubicBezTo>
                  <a:pt x="1257" y="285"/>
                  <a:pt x="1407" y="333"/>
                  <a:pt x="1536" y="432"/>
                </a:cubicBezTo>
                <a:cubicBezTo>
                  <a:pt x="1679" y="540"/>
                  <a:pt x="1775" y="706"/>
                  <a:pt x="1798" y="897"/>
                </a:cubicBezTo>
                <a:cubicBezTo>
                  <a:pt x="1822" y="1075"/>
                  <a:pt x="1775" y="1254"/>
                  <a:pt x="1655" y="1409"/>
                </a:cubicBezTo>
                <a:cubicBezTo>
                  <a:pt x="1524" y="1582"/>
                  <a:pt x="1319" y="1675"/>
                  <a:pt x="1110" y="1675"/>
                </a:cubicBezTo>
                <a:cubicBezTo>
                  <a:pt x="960" y="1675"/>
                  <a:pt x="808" y="1627"/>
                  <a:pt x="679" y="1528"/>
                </a:cubicBezTo>
                <a:cubicBezTo>
                  <a:pt x="382" y="1302"/>
                  <a:pt x="322" y="861"/>
                  <a:pt x="560" y="551"/>
                </a:cubicBezTo>
                <a:cubicBezTo>
                  <a:pt x="699" y="378"/>
                  <a:pt x="902" y="285"/>
                  <a:pt x="1109" y="285"/>
                </a:cubicBezTo>
                <a:close/>
                <a:moveTo>
                  <a:pt x="1106" y="0"/>
                </a:moveTo>
                <a:cubicBezTo>
                  <a:pt x="815" y="0"/>
                  <a:pt x="528" y="130"/>
                  <a:pt x="334" y="373"/>
                </a:cubicBezTo>
                <a:cubicBezTo>
                  <a:pt x="1" y="802"/>
                  <a:pt x="84" y="1421"/>
                  <a:pt x="512" y="1754"/>
                </a:cubicBezTo>
                <a:cubicBezTo>
                  <a:pt x="690" y="1892"/>
                  <a:pt x="901" y="1959"/>
                  <a:pt x="1109" y="1959"/>
                </a:cubicBezTo>
                <a:cubicBezTo>
                  <a:pt x="1403" y="1959"/>
                  <a:pt x="1694" y="1826"/>
                  <a:pt x="1882" y="1575"/>
                </a:cubicBezTo>
                <a:cubicBezTo>
                  <a:pt x="2048" y="1373"/>
                  <a:pt x="2120" y="1111"/>
                  <a:pt x="2084" y="861"/>
                </a:cubicBezTo>
                <a:cubicBezTo>
                  <a:pt x="2048" y="599"/>
                  <a:pt x="1917" y="361"/>
                  <a:pt x="1703" y="206"/>
                </a:cubicBezTo>
                <a:cubicBezTo>
                  <a:pt x="1524" y="67"/>
                  <a:pt x="1314" y="0"/>
                  <a:pt x="11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63925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/>
          <p:nvPr/>
        </p:nvSpPr>
        <p:spPr>
          <a:xfrm rot="990146">
            <a:off x="11502684" y="3368167"/>
            <a:ext cx="653667" cy="1625735"/>
          </a:xfrm>
          <a:custGeom>
            <a:avLst/>
            <a:gdLst/>
            <a:ahLst/>
            <a:cxnLst/>
            <a:rect l="l" t="t" r="r" b="b"/>
            <a:pathLst>
              <a:path w="7442" h="18509" extrusionOk="0">
                <a:moveTo>
                  <a:pt x="1351" y="1"/>
                </a:moveTo>
                <a:cubicBezTo>
                  <a:pt x="1035" y="1"/>
                  <a:pt x="833" y="126"/>
                  <a:pt x="833" y="137"/>
                </a:cubicBezTo>
                <a:cubicBezTo>
                  <a:pt x="762" y="173"/>
                  <a:pt x="738" y="256"/>
                  <a:pt x="786" y="328"/>
                </a:cubicBezTo>
                <a:cubicBezTo>
                  <a:pt x="810" y="375"/>
                  <a:pt x="857" y="399"/>
                  <a:pt x="905" y="399"/>
                </a:cubicBezTo>
                <a:cubicBezTo>
                  <a:pt x="929" y="399"/>
                  <a:pt x="953" y="387"/>
                  <a:pt x="976" y="375"/>
                </a:cubicBezTo>
                <a:cubicBezTo>
                  <a:pt x="976" y="375"/>
                  <a:pt x="1131" y="289"/>
                  <a:pt x="1361" y="289"/>
                </a:cubicBezTo>
                <a:cubicBezTo>
                  <a:pt x="1387" y="289"/>
                  <a:pt x="1413" y="290"/>
                  <a:pt x="1441" y="292"/>
                </a:cubicBezTo>
                <a:cubicBezTo>
                  <a:pt x="1448" y="293"/>
                  <a:pt x="1455" y="293"/>
                  <a:pt x="1462" y="293"/>
                </a:cubicBezTo>
                <a:cubicBezTo>
                  <a:pt x="1534" y="293"/>
                  <a:pt x="1585" y="237"/>
                  <a:pt x="1595" y="161"/>
                </a:cubicBezTo>
                <a:cubicBezTo>
                  <a:pt x="1607" y="90"/>
                  <a:pt x="1548" y="18"/>
                  <a:pt x="1464" y="6"/>
                </a:cubicBezTo>
                <a:cubicBezTo>
                  <a:pt x="1425" y="3"/>
                  <a:pt x="1387" y="1"/>
                  <a:pt x="1351" y="1"/>
                </a:cubicBezTo>
                <a:close/>
                <a:moveTo>
                  <a:pt x="1982" y="184"/>
                </a:moveTo>
                <a:cubicBezTo>
                  <a:pt x="1935" y="184"/>
                  <a:pt x="1892" y="210"/>
                  <a:pt x="1869" y="256"/>
                </a:cubicBezTo>
                <a:cubicBezTo>
                  <a:pt x="1834" y="328"/>
                  <a:pt x="1857" y="411"/>
                  <a:pt x="1917" y="447"/>
                </a:cubicBezTo>
                <a:cubicBezTo>
                  <a:pt x="2060" y="530"/>
                  <a:pt x="2203" y="637"/>
                  <a:pt x="2334" y="780"/>
                </a:cubicBezTo>
                <a:cubicBezTo>
                  <a:pt x="2357" y="804"/>
                  <a:pt x="2405" y="816"/>
                  <a:pt x="2441" y="816"/>
                </a:cubicBezTo>
                <a:cubicBezTo>
                  <a:pt x="2477" y="816"/>
                  <a:pt x="2512" y="804"/>
                  <a:pt x="2536" y="780"/>
                </a:cubicBezTo>
                <a:cubicBezTo>
                  <a:pt x="2596" y="721"/>
                  <a:pt x="2596" y="625"/>
                  <a:pt x="2536" y="578"/>
                </a:cubicBezTo>
                <a:cubicBezTo>
                  <a:pt x="2381" y="423"/>
                  <a:pt x="2226" y="292"/>
                  <a:pt x="2060" y="209"/>
                </a:cubicBezTo>
                <a:cubicBezTo>
                  <a:pt x="2034" y="192"/>
                  <a:pt x="2008" y="184"/>
                  <a:pt x="1982" y="184"/>
                </a:cubicBezTo>
                <a:close/>
                <a:moveTo>
                  <a:pt x="2796" y="969"/>
                </a:moveTo>
                <a:cubicBezTo>
                  <a:pt x="2769" y="969"/>
                  <a:pt x="2741" y="977"/>
                  <a:pt x="2715" y="994"/>
                </a:cubicBezTo>
                <a:cubicBezTo>
                  <a:pt x="2655" y="1042"/>
                  <a:pt x="2643" y="1125"/>
                  <a:pt x="2679" y="1197"/>
                </a:cubicBezTo>
                <a:cubicBezTo>
                  <a:pt x="2786" y="1340"/>
                  <a:pt x="2881" y="1494"/>
                  <a:pt x="2977" y="1661"/>
                </a:cubicBezTo>
                <a:cubicBezTo>
                  <a:pt x="3000" y="1709"/>
                  <a:pt x="3048" y="1733"/>
                  <a:pt x="3108" y="1733"/>
                </a:cubicBezTo>
                <a:cubicBezTo>
                  <a:pt x="3119" y="1733"/>
                  <a:pt x="3155" y="1733"/>
                  <a:pt x="3167" y="1721"/>
                </a:cubicBezTo>
                <a:cubicBezTo>
                  <a:pt x="3239" y="1673"/>
                  <a:pt x="3262" y="1590"/>
                  <a:pt x="3227" y="1518"/>
                </a:cubicBezTo>
                <a:cubicBezTo>
                  <a:pt x="3119" y="1340"/>
                  <a:pt x="3024" y="1173"/>
                  <a:pt x="2917" y="1030"/>
                </a:cubicBezTo>
                <a:cubicBezTo>
                  <a:pt x="2887" y="992"/>
                  <a:pt x="2842" y="969"/>
                  <a:pt x="2796" y="969"/>
                </a:cubicBezTo>
                <a:close/>
                <a:moveTo>
                  <a:pt x="3313" y="1969"/>
                </a:moveTo>
                <a:cubicBezTo>
                  <a:pt x="3304" y="1969"/>
                  <a:pt x="3295" y="1969"/>
                  <a:pt x="3286" y="1971"/>
                </a:cubicBezTo>
                <a:cubicBezTo>
                  <a:pt x="3215" y="1995"/>
                  <a:pt x="3167" y="2078"/>
                  <a:pt x="3191" y="2149"/>
                </a:cubicBezTo>
                <a:cubicBezTo>
                  <a:pt x="3239" y="2316"/>
                  <a:pt x="3262" y="2495"/>
                  <a:pt x="3274" y="2685"/>
                </a:cubicBezTo>
                <a:cubicBezTo>
                  <a:pt x="3286" y="2757"/>
                  <a:pt x="3346" y="2816"/>
                  <a:pt x="3417" y="2816"/>
                </a:cubicBezTo>
                <a:lnTo>
                  <a:pt x="3429" y="2816"/>
                </a:lnTo>
                <a:cubicBezTo>
                  <a:pt x="3500" y="2804"/>
                  <a:pt x="3560" y="2745"/>
                  <a:pt x="3560" y="2661"/>
                </a:cubicBezTo>
                <a:cubicBezTo>
                  <a:pt x="3548" y="2459"/>
                  <a:pt x="3512" y="2256"/>
                  <a:pt x="3465" y="2078"/>
                </a:cubicBezTo>
                <a:cubicBezTo>
                  <a:pt x="3444" y="2005"/>
                  <a:pt x="3377" y="1969"/>
                  <a:pt x="3313" y="1969"/>
                </a:cubicBezTo>
                <a:close/>
                <a:moveTo>
                  <a:pt x="3399" y="3100"/>
                </a:moveTo>
                <a:cubicBezTo>
                  <a:pt x="3334" y="3100"/>
                  <a:pt x="3273" y="3156"/>
                  <a:pt x="3262" y="3221"/>
                </a:cubicBezTo>
                <a:cubicBezTo>
                  <a:pt x="3239" y="3399"/>
                  <a:pt x="3203" y="3578"/>
                  <a:pt x="3155" y="3757"/>
                </a:cubicBezTo>
                <a:cubicBezTo>
                  <a:pt x="3131" y="3840"/>
                  <a:pt x="3167" y="3911"/>
                  <a:pt x="3250" y="3935"/>
                </a:cubicBezTo>
                <a:lnTo>
                  <a:pt x="3286" y="3935"/>
                </a:lnTo>
                <a:cubicBezTo>
                  <a:pt x="3346" y="3935"/>
                  <a:pt x="3405" y="3900"/>
                  <a:pt x="3429" y="3840"/>
                </a:cubicBezTo>
                <a:cubicBezTo>
                  <a:pt x="3477" y="3638"/>
                  <a:pt x="3512" y="3447"/>
                  <a:pt x="3536" y="3257"/>
                </a:cubicBezTo>
                <a:cubicBezTo>
                  <a:pt x="3548" y="3185"/>
                  <a:pt x="3489" y="3114"/>
                  <a:pt x="3417" y="3102"/>
                </a:cubicBezTo>
                <a:cubicBezTo>
                  <a:pt x="3411" y="3101"/>
                  <a:pt x="3405" y="3100"/>
                  <a:pt x="3399" y="3100"/>
                </a:cubicBezTo>
                <a:close/>
                <a:moveTo>
                  <a:pt x="1953" y="4495"/>
                </a:moveTo>
                <a:cubicBezTo>
                  <a:pt x="1762" y="4495"/>
                  <a:pt x="1584" y="4519"/>
                  <a:pt x="1429" y="4566"/>
                </a:cubicBezTo>
                <a:cubicBezTo>
                  <a:pt x="1357" y="4590"/>
                  <a:pt x="1322" y="4673"/>
                  <a:pt x="1334" y="4745"/>
                </a:cubicBezTo>
                <a:cubicBezTo>
                  <a:pt x="1357" y="4804"/>
                  <a:pt x="1417" y="4852"/>
                  <a:pt x="1476" y="4852"/>
                </a:cubicBezTo>
                <a:cubicBezTo>
                  <a:pt x="1488" y="4852"/>
                  <a:pt x="1500" y="4840"/>
                  <a:pt x="1512" y="4840"/>
                </a:cubicBezTo>
                <a:cubicBezTo>
                  <a:pt x="1643" y="4804"/>
                  <a:pt x="1798" y="4781"/>
                  <a:pt x="1953" y="4781"/>
                </a:cubicBezTo>
                <a:lnTo>
                  <a:pt x="2036" y="4781"/>
                </a:lnTo>
                <a:cubicBezTo>
                  <a:pt x="2041" y="4781"/>
                  <a:pt x="2047" y="4782"/>
                  <a:pt x="2052" y="4782"/>
                </a:cubicBezTo>
                <a:cubicBezTo>
                  <a:pt x="2118" y="4782"/>
                  <a:pt x="2179" y="4716"/>
                  <a:pt x="2179" y="4650"/>
                </a:cubicBezTo>
                <a:cubicBezTo>
                  <a:pt x="2179" y="4566"/>
                  <a:pt x="2119" y="4495"/>
                  <a:pt x="2036" y="4495"/>
                </a:cubicBezTo>
                <a:close/>
                <a:moveTo>
                  <a:pt x="3109" y="4190"/>
                </a:moveTo>
                <a:cubicBezTo>
                  <a:pt x="3051" y="4190"/>
                  <a:pt x="2993" y="4224"/>
                  <a:pt x="2965" y="4281"/>
                </a:cubicBezTo>
                <a:cubicBezTo>
                  <a:pt x="2917" y="4400"/>
                  <a:pt x="2858" y="4519"/>
                  <a:pt x="2798" y="4626"/>
                </a:cubicBezTo>
                <a:cubicBezTo>
                  <a:pt x="2750" y="4614"/>
                  <a:pt x="2691" y="4602"/>
                  <a:pt x="2631" y="4578"/>
                </a:cubicBezTo>
                <a:cubicBezTo>
                  <a:pt x="2624" y="4577"/>
                  <a:pt x="2616" y="4576"/>
                  <a:pt x="2609" y="4576"/>
                </a:cubicBezTo>
                <a:cubicBezTo>
                  <a:pt x="2543" y="4576"/>
                  <a:pt x="2475" y="4621"/>
                  <a:pt x="2465" y="4685"/>
                </a:cubicBezTo>
                <a:cubicBezTo>
                  <a:pt x="2441" y="4769"/>
                  <a:pt x="2488" y="4840"/>
                  <a:pt x="2560" y="4864"/>
                </a:cubicBezTo>
                <a:cubicBezTo>
                  <a:pt x="2619" y="4876"/>
                  <a:pt x="2667" y="4888"/>
                  <a:pt x="2715" y="4900"/>
                </a:cubicBezTo>
                <a:cubicBezTo>
                  <a:pt x="2727" y="4923"/>
                  <a:pt x="2750" y="4947"/>
                  <a:pt x="2774" y="4959"/>
                </a:cubicBezTo>
                <a:cubicBezTo>
                  <a:pt x="2798" y="4977"/>
                  <a:pt x="2825" y="4986"/>
                  <a:pt x="2850" y="4986"/>
                </a:cubicBezTo>
                <a:cubicBezTo>
                  <a:pt x="2875" y="4986"/>
                  <a:pt x="2899" y="4977"/>
                  <a:pt x="2917" y="4959"/>
                </a:cubicBezTo>
                <a:cubicBezTo>
                  <a:pt x="2977" y="4983"/>
                  <a:pt x="3024" y="5007"/>
                  <a:pt x="3084" y="5031"/>
                </a:cubicBezTo>
                <a:cubicBezTo>
                  <a:pt x="3096" y="5031"/>
                  <a:pt x="3119" y="5043"/>
                  <a:pt x="3131" y="5043"/>
                </a:cubicBezTo>
                <a:cubicBezTo>
                  <a:pt x="3191" y="5043"/>
                  <a:pt x="3250" y="5007"/>
                  <a:pt x="3262" y="4947"/>
                </a:cubicBezTo>
                <a:cubicBezTo>
                  <a:pt x="3298" y="4876"/>
                  <a:pt x="3262" y="4793"/>
                  <a:pt x="3191" y="4769"/>
                </a:cubicBezTo>
                <a:lnTo>
                  <a:pt x="3072" y="4721"/>
                </a:lnTo>
                <a:cubicBezTo>
                  <a:pt x="3131" y="4614"/>
                  <a:pt x="3179" y="4495"/>
                  <a:pt x="3227" y="4388"/>
                </a:cubicBezTo>
                <a:cubicBezTo>
                  <a:pt x="3262" y="4316"/>
                  <a:pt x="3227" y="4233"/>
                  <a:pt x="3155" y="4197"/>
                </a:cubicBezTo>
                <a:cubicBezTo>
                  <a:pt x="3140" y="4192"/>
                  <a:pt x="3125" y="4190"/>
                  <a:pt x="3109" y="4190"/>
                </a:cubicBezTo>
                <a:close/>
                <a:moveTo>
                  <a:pt x="3647" y="5002"/>
                </a:moveTo>
                <a:cubicBezTo>
                  <a:pt x="3596" y="5002"/>
                  <a:pt x="3549" y="5029"/>
                  <a:pt x="3524" y="5078"/>
                </a:cubicBezTo>
                <a:cubicBezTo>
                  <a:pt x="3489" y="5150"/>
                  <a:pt x="3512" y="5233"/>
                  <a:pt x="3572" y="5269"/>
                </a:cubicBezTo>
                <a:cubicBezTo>
                  <a:pt x="3739" y="5352"/>
                  <a:pt x="3893" y="5459"/>
                  <a:pt x="4036" y="5566"/>
                </a:cubicBezTo>
                <a:cubicBezTo>
                  <a:pt x="4060" y="5590"/>
                  <a:pt x="4096" y="5590"/>
                  <a:pt x="4120" y="5590"/>
                </a:cubicBezTo>
                <a:cubicBezTo>
                  <a:pt x="4167" y="5590"/>
                  <a:pt x="4215" y="5578"/>
                  <a:pt x="4239" y="5531"/>
                </a:cubicBezTo>
                <a:cubicBezTo>
                  <a:pt x="4286" y="5471"/>
                  <a:pt x="4274" y="5388"/>
                  <a:pt x="4203" y="5340"/>
                </a:cubicBezTo>
                <a:cubicBezTo>
                  <a:pt x="4048" y="5221"/>
                  <a:pt x="3881" y="5114"/>
                  <a:pt x="3715" y="5019"/>
                </a:cubicBezTo>
                <a:cubicBezTo>
                  <a:pt x="3693" y="5008"/>
                  <a:pt x="3669" y="5002"/>
                  <a:pt x="3647" y="5002"/>
                </a:cubicBezTo>
                <a:close/>
                <a:moveTo>
                  <a:pt x="1014" y="4874"/>
                </a:moveTo>
                <a:cubicBezTo>
                  <a:pt x="968" y="4874"/>
                  <a:pt x="923" y="4898"/>
                  <a:pt x="893" y="4935"/>
                </a:cubicBezTo>
                <a:cubicBezTo>
                  <a:pt x="810" y="5066"/>
                  <a:pt x="774" y="5209"/>
                  <a:pt x="774" y="5376"/>
                </a:cubicBezTo>
                <a:cubicBezTo>
                  <a:pt x="774" y="5447"/>
                  <a:pt x="786" y="5519"/>
                  <a:pt x="798" y="5590"/>
                </a:cubicBezTo>
                <a:cubicBezTo>
                  <a:pt x="810" y="5662"/>
                  <a:pt x="869" y="5709"/>
                  <a:pt x="941" y="5709"/>
                </a:cubicBezTo>
                <a:lnTo>
                  <a:pt x="964" y="5709"/>
                </a:lnTo>
                <a:cubicBezTo>
                  <a:pt x="1048" y="5685"/>
                  <a:pt x="1095" y="5614"/>
                  <a:pt x="1072" y="5531"/>
                </a:cubicBezTo>
                <a:cubicBezTo>
                  <a:pt x="1060" y="5483"/>
                  <a:pt x="1060" y="5424"/>
                  <a:pt x="1060" y="5376"/>
                </a:cubicBezTo>
                <a:cubicBezTo>
                  <a:pt x="1060" y="5269"/>
                  <a:pt x="1083" y="5174"/>
                  <a:pt x="1131" y="5102"/>
                </a:cubicBezTo>
                <a:cubicBezTo>
                  <a:pt x="1179" y="5031"/>
                  <a:pt x="1155" y="4947"/>
                  <a:pt x="1095" y="4900"/>
                </a:cubicBezTo>
                <a:cubicBezTo>
                  <a:pt x="1069" y="4882"/>
                  <a:pt x="1041" y="4874"/>
                  <a:pt x="1014" y="4874"/>
                </a:cubicBezTo>
                <a:close/>
                <a:moveTo>
                  <a:pt x="2537" y="5180"/>
                </a:moveTo>
                <a:cubicBezTo>
                  <a:pt x="2496" y="5180"/>
                  <a:pt x="2457" y="5198"/>
                  <a:pt x="2429" y="5233"/>
                </a:cubicBezTo>
                <a:cubicBezTo>
                  <a:pt x="2310" y="5388"/>
                  <a:pt x="2191" y="5531"/>
                  <a:pt x="2072" y="5650"/>
                </a:cubicBezTo>
                <a:cubicBezTo>
                  <a:pt x="2012" y="5697"/>
                  <a:pt x="2012" y="5793"/>
                  <a:pt x="2060" y="5852"/>
                </a:cubicBezTo>
                <a:cubicBezTo>
                  <a:pt x="2096" y="5876"/>
                  <a:pt x="2131" y="5888"/>
                  <a:pt x="2167" y="5888"/>
                </a:cubicBezTo>
                <a:cubicBezTo>
                  <a:pt x="2203" y="5888"/>
                  <a:pt x="2238" y="5876"/>
                  <a:pt x="2262" y="5852"/>
                </a:cubicBezTo>
                <a:cubicBezTo>
                  <a:pt x="2405" y="5721"/>
                  <a:pt x="2524" y="5566"/>
                  <a:pt x="2655" y="5400"/>
                </a:cubicBezTo>
                <a:cubicBezTo>
                  <a:pt x="2703" y="5340"/>
                  <a:pt x="2691" y="5245"/>
                  <a:pt x="2619" y="5209"/>
                </a:cubicBezTo>
                <a:cubicBezTo>
                  <a:pt x="2595" y="5189"/>
                  <a:pt x="2566" y="5180"/>
                  <a:pt x="2537" y="5180"/>
                </a:cubicBezTo>
                <a:close/>
                <a:moveTo>
                  <a:pt x="1179" y="5927"/>
                </a:moveTo>
                <a:cubicBezTo>
                  <a:pt x="1143" y="5927"/>
                  <a:pt x="1107" y="5941"/>
                  <a:pt x="1083" y="5971"/>
                </a:cubicBezTo>
                <a:cubicBezTo>
                  <a:pt x="1024" y="6031"/>
                  <a:pt x="1024" y="6126"/>
                  <a:pt x="1083" y="6174"/>
                </a:cubicBezTo>
                <a:cubicBezTo>
                  <a:pt x="1179" y="6257"/>
                  <a:pt x="1298" y="6305"/>
                  <a:pt x="1417" y="6305"/>
                </a:cubicBezTo>
                <a:cubicBezTo>
                  <a:pt x="1536" y="6305"/>
                  <a:pt x="1655" y="6269"/>
                  <a:pt x="1774" y="6209"/>
                </a:cubicBezTo>
                <a:cubicBezTo>
                  <a:pt x="1845" y="6186"/>
                  <a:pt x="1869" y="6090"/>
                  <a:pt x="1845" y="6019"/>
                </a:cubicBezTo>
                <a:cubicBezTo>
                  <a:pt x="1821" y="5970"/>
                  <a:pt x="1768" y="5943"/>
                  <a:pt x="1718" y="5943"/>
                </a:cubicBezTo>
                <a:cubicBezTo>
                  <a:pt x="1695" y="5943"/>
                  <a:pt x="1673" y="5948"/>
                  <a:pt x="1655" y="5959"/>
                </a:cubicBezTo>
                <a:cubicBezTo>
                  <a:pt x="1568" y="6003"/>
                  <a:pt x="1491" y="6023"/>
                  <a:pt x="1426" y="6023"/>
                </a:cubicBezTo>
                <a:cubicBezTo>
                  <a:pt x="1365" y="6023"/>
                  <a:pt x="1314" y="6006"/>
                  <a:pt x="1274" y="5971"/>
                </a:cubicBezTo>
                <a:cubicBezTo>
                  <a:pt x="1250" y="5941"/>
                  <a:pt x="1214" y="5927"/>
                  <a:pt x="1179" y="5927"/>
                </a:cubicBezTo>
                <a:close/>
                <a:moveTo>
                  <a:pt x="4573" y="5670"/>
                </a:moveTo>
                <a:cubicBezTo>
                  <a:pt x="4532" y="5670"/>
                  <a:pt x="4491" y="5688"/>
                  <a:pt x="4465" y="5721"/>
                </a:cubicBezTo>
                <a:cubicBezTo>
                  <a:pt x="4405" y="5781"/>
                  <a:pt x="4417" y="5864"/>
                  <a:pt x="4477" y="5924"/>
                </a:cubicBezTo>
                <a:cubicBezTo>
                  <a:pt x="4608" y="6043"/>
                  <a:pt x="4739" y="6174"/>
                  <a:pt x="4870" y="6305"/>
                </a:cubicBezTo>
                <a:cubicBezTo>
                  <a:pt x="4893" y="6340"/>
                  <a:pt x="4929" y="6352"/>
                  <a:pt x="4965" y="6352"/>
                </a:cubicBezTo>
                <a:cubicBezTo>
                  <a:pt x="5001" y="6352"/>
                  <a:pt x="5036" y="6340"/>
                  <a:pt x="5060" y="6317"/>
                </a:cubicBezTo>
                <a:cubicBezTo>
                  <a:pt x="5120" y="6269"/>
                  <a:pt x="5132" y="6174"/>
                  <a:pt x="5072" y="6114"/>
                </a:cubicBezTo>
                <a:cubicBezTo>
                  <a:pt x="4941" y="5971"/>
                  <a:pt x="4798" y="5840"/>
                  <a:pt x="4667" y="5709"/>
                </a:cubicBezTo>
                <a:cubicBezTo>
                  <a:pt x="4640" y="5682"/>
                  <a:pt x="4606" y="5670"/>
                  <a:pt x="4573" y="5670"/>
                </a:cubicBezTo>
                <a:close/>
                <a:moveTo>
                  <a:pt x="5330" y="6502"/>
                </a:moveTo>
                <a:cubicBezTo>
                  <a:pt x="5302" y="6502"/>
                  <a:pt x="5274" y="6512"/>
                  <a:pt x="5251" y="6531"/>
                </a:cubicBezTo>
                <a:cubicBezTo>
                  <a:pt x="5179" y="6578"/>
                  <a:pt x="5167" y="6674"/>
                  <a:pt x="5215" y="6733"/>
                </a:cubicBezTo>
                <a:cubicBezTo>
                  <a:pt x="5334" y="6876"/>
                  <a:pt x="5441" y="7031"/>
                  <a:pt x="5536" y="7186"/>
                </a:cubicBezTo>
                <a:cubicBezTo>
                  <a:pt x="5560" y="7233"/>
                  <a:pt x="5608" y="7257"/>
                  <a:pt x="5655" y="7257"/>
                </a:cubicBezTo>
                <a:cubicBezTo>
                  <a:pt x="5679" y="7257"/>
                  <a:pt x="5703" y="7245"/>
                  <a:pt x="5739" y="7233"/>
                </a:cubicBezTo>
                <a:cubicBezTo>
                  <a:pt x="5798" y="7186"/>
                  <a:pt x="5822" y="7102"/>
                  <a:pt x="5775" y="7043"/>
                </a:cubicBezTo>
                <a:cubicBezTo>
                  <a:pt x="5667" y="6876"/>
                  <a:pt x="5560" y="6709"/>
                  <a:pt x="5441" y="6567"/>
                </a:cubicBezTo>
                <a:cubicBezTo>
                  <a:pt x="5413" y="6524"/>
                  <a:pt x="5371" y="6502"/>
                  <a:pt x="5330" y="6502"/>
                </a:cubicBezTo>
                <a:close/>
                <a:moveTo>
                  <a:pt x="5945" y="7461"/>
                </a:moveTo>
                <a:cubicBezTo>
                  <a:pt x="5923" y="7461"/>
                  <a:pt x="5901" y="7468"/>
                  <a:pt x="5882" y="7483"/>
                </a:cubicBezTo>
                <a:cubicBezTo>
                  <a:pt x="5810" y="7519"/>
                  <a:pt x="5786" y="7602"/>
                  <a:pt x="5822" y="7674"/>
                </a:cubicBezTo>
                <a:lnTo>
                  <a:pt x="5894" y="7805"/>
                </a:lnTo>
                <a:cubicBezTo>
                  <a:pt x="5953" y="7924"/>
                  <a:pt x="6001" y="8043"/>
                  <a:pt x="6048" y="8174"/>
                </a:cubicBezTo>
                <a:cubicBezTo>
                  <a:pt x="6072" y="8222"/>
                  <a:pt x="6120" y="8257"/>
                  <a:pt x="6179" y="8257"/>
                </a:cubicBezTo>
                <a:cubicBezTo>
                  <a:pt x="6203" y="8257"/>
                  <a:pt x="6215" y="8257"/>
                  <a:pt x="6227" y="8245"/>
                </a:cubicBezTo>
                <a:cubicBezTo>
                  <a:pt x="6298" y="8222"/>
                  <a:pt x="6334" y="8138"/>
                  <a:pt x="6310" y="8067"/>
                </a:cubicBezTo>
                <a:cubicBezTo>
                  <a:pt x="6263" y="7936"/>
                  <a:pt x="6203" y="7805"/>
                  <a:pt x="6144" y="7674"/>
                </a:cubicBezTo>
                <a:lnTo>
                  <a:pt x="6072" y="7531"/>
                </a:lnTo>
                <a:cubicBezTo>
                  <a:pt x="6040" y="7491"/>
                  <a:pt x="5991" y="7461"/>
                  <a:pt x="5945" y="7461"/>
                </a:cubicBezTo>
                <a:close/>
                <a:moveTo>
                  <a:pt x="6329" y="8518"/>
                </a:moveTo>
                <a:cubicBezTo>
                  <a:pt x="6323" y="8518"/>
                  <a:pt x="6316" y="8518"/>
                  <a:pt x="6310" y="8519"/>
                </a:cubicBezTo>
                <a:cubicBezTo>
                  <a:pt x="6227" y="8543"/>
                  <a:pt x="6179" y="8614"/>
                  <a:pt x="6191" y="8686"/>
                </a:cubicBezTo>
                <a:cubicBezTo>
                  <a:pt x="6215" y="8829"/>
                  <a:pt x="6227" y="8984"/>
                  <a:pt x="6227" y="9114"/>
                </a:cubicBezTo>
                <a:cubicBezTo>
                  <a:pt x="6227" y="9150"/>
                  <a:pt x="6227" y="9186"/>
                  <a:pt x="6227" y="9222"/>
                </a:cubicBezTo>
                <a:cubicBezTo>
                  <a:pt x="6227" y="9305"/>
                  <a:pt x="6287" y="9365"/>
                  <a:pt x="6358" y="9376"/>
                </a:cubicBezTo>
                <a:lnTo>
                  <a:pt x="6370" y="9376"/>
                </a:lnTo>
                <a:cubicBezTo>
                  <a:pt x="6441" y="9376"/>
                  <a:pt x="6513" y="9317"/>
                  <a:pt x="6513" y="9234"/>
                </a:cubicBezTo>
                <a:cubicBezTo>
                  <a:pt x="6513" y="9198"/>
                  <a:pt x="6513" y="9150"/>
                  <a:pt x="6513" y="9114"/>
                </a:cubicBezTo>
                <a:cubicBezTo>
                  <a:pt x="6513" y="8960"/>
                  <a:pt x="6501" y="8793"/>
                  <a:pt x="6477" y="8638"/>
                </a:cubicBezTo>
                <a:cubicBezTo>
                  <a:pt x="6455" y="8573"/>
                  <a:pt x="6394" y="8518"/>
                  <a:pt x="6329" y="8518"/>
                </a:cubicBezTo>
                <a:close/>
                <a:moveTo>
                  <a:pt x="6273" y="9644"/>
                </a:moveTo>
                <a:cubicBezTo>
                  <a:pt x="6215" y="9644"/>
                  <a:pt x="6163" y="9687"/>
                  <a:pt x="6144" y="9746"/>
                </a:cubicBezTo>
                <a:cubicBezTo>
                  <a:pt x="6096" y="9912"/>
                  <a:pt x="6025" y="10079"/>
                  <a:pt x="5929" y="10246"/>
                </a:cubicBezTo>
                <a:cubicBezTo>
                  <a:pt x="5894" y="10317"/>
                  <a:pt x="5917" y="10400"/>
                  <a:pt x="5989" y="10436"/>
                </a:cubicBezTo>
                <a:cubicBezTo>
                  <a:pt x="6013" y="10448"/>
                  <a:pt x="6036" y="10448"/>
                  <a:pt x="6060" y="10448"/>
                </a:cubicBezTo>
                <a:cubicBezTo>
                  <a:pt x="6108" y="10448"/>
                  <a:pt x="6156" y="10424"/>
                  <a:pt x="6179" y="10377"/>
                </a:cubicBezTo>
                <a:cubicBezTo>
                  <a:pt x="6287" y="10198"/>
                  <a:pt x="6358" y="10019"/>
                  <a:pt x="6417" y="9829"/>
                </a:cubicBezTo>
                <a:cubicBezTo>
                  <a:pt x="6429" y="9757"/>
                  <a:pt x="6394" y="9674"/>
                  <a:pt x="6310" y="9650"/>
                </a:cubicBezTo>
                <a:cubicBezTo>
                  <a:pt x="6298" y="9646"/>
                  <a:pt x="6285" y="9644"/>
                  <a:pt x="6273" y="9644"/>
                </a:cubicBezTo>
                <a:close/>
                <a:moveTo>
                  <a:pt x="3679" y="10955"/>
                </a:moveTo>
                <a:cubicBezTo>
                  <a:pt x="3627" y="10955"/>
                  <a:pt x="3575" y="10957"/>
                  <a:pt x="3524" y="10960"/>
                </a:cubicBezTo>
                <a:cubicBezTo>
                  <a:pt x="3441" y="10960"/>
                  <a:pt x="3381" y="11031"/>
                  <a:pt x="3381" y="11115"/>
                </a:cubicBezTo>
                <a:cubicBezTo>
                  <a:pt x="3393" y="11186"/>
                  <a:pt x="3453" y="11246"/>
                  <a:pt x="3536" y="11246"/>
                </a:cubicBezTo>
                <a:cubicBezTo>
                  <a:pt x="3715" y="11246"/>
                  <a:pt x="3893" y="11246"/>
                  <a:pt x="4084" y="11269"/>
                </a:cubicBezTo>
                <a:lnTo>
                  <a:pt x="4096" y="11269"/>
                </a:lnTo>
                <a:cubicBezTo>
                  <a:pt x="4167" y="11269"/>
                  <a:pt x="4227" y="11210"/>
                  <a:pt x="4239" y="11139"/>
                </a:cubicBezTo>
                <a:cubicBezTo>
                  <a:pt x="4251" y="11055"/>
                  <a:pt x="4191" y="10984"/>
                  <a:pt x="4108" y="10984"/>
                </a:cubicBezTo>
                <a:cubicBezTo>
                  <a:pt x="3968" y="10966"/>
                  <a:pt x="3822" y="10955"/>
                  <a:pt x="3679" y="10955"/>
                </a:cubicBezTo>
                <a:close/>
                <a:moveTo>
                  <a:pt x="2963" y="11030"/>
                </a:moveTo>
                <a:cubicBezTo>
                  <a:pt x="2956" y="11030"/>
                  <a:pt x="2948" y="11030"/>
                  <a:pt x="2941" y="11031"/>
                </a:cubicBezTo>
                <a:cubicBezTo>
                  <a:pt x="2727" y="11079"/>
                  <a:pt x="2536" y="11139"/>
                  <a:pt x="2369" y="11210"/>
                </a:cubicBezTo>
                <a:cubicBezTo>
                  <a:pt x="2298" y="11246"/>
                  <a:pt x="2262" y="11329"/>
                  <a:pt x="2298" y="11400"/>
                </a:cubicBezTo>
                <a:cubicBezTo>
                  <a:pt x="2322" y="11460"/>
                  <a:pt x="2369" y="11484"/>
                  <a:pt x="2429" y="11484"/>
                </a:cubicBezTo>
                <a:cubicBezTo>
                  <a:pt x="2441" y="11484"/>
                  <a:pt x="2465" y="11484"/>
                  <a:pt x="2488" y="11472"/>
                </a:cubicBezTo>
                <a:cubicBezTo>
                  <a:pt x="2631" y="11400"/>
                  <a:pt x="2810" y="11353"/>
                  <a:pt x="2988" y="11305"/>
                </a:cubicBezTo>
                <a:cubicBezTo>
                  <a:pt x="3072" y="11293"/>
                  <a:pt x="3119" y="11222"/>
                  <a:pt x="3108" y="11139"/>
                </a:cubicBezTo>
                <a:cubicBezTo>
                  <a:pt x="3086" y="11074"/>
                  <a:pt x="3027" y="11030"/>
                  <a:pt x="2963" y="11030"/>
                </a:cubicBezTo>
                <a:close/>
                <a:moveTo>
                  <a:pt x="5739" y="10635"/>
                </a:moveTo>
                <a:cubicBezTo>
                  <a:pt x="5698" y="10635"/>
                  <a:pt x="5658" y="10653"/>
                  <a:pt x="5632" y="10686"/>
                </a:cubicBezTo>
                <a:cubicBezTo>
                  <a:pt x="5525" y="10829"/>
                  <a:pt x="5394" y="10960"/>
                  <a:pt x="5251" y="11079"/>
                </a:cubicBezTo>
                <a:cubicBezTo>
                  <a:pt x="5203" y="11127"/>
                  <a:pt x="5191" y="11198"/>
                  <a:pt x="5215" y="11246"/>
                </a:cubicBezTo>
                <a:cubicBezTo>
                  <a:pt x="5048" y="11186"/>
                  <a:pt x="4870" y="11127"/>
                  <a:pt x="4691" y="11079"/>
                </a:cubicBezTo>
                <a:cubicBezTo>
                  <a:pt x="4682" y="11078"/>
                  <a:pt x="4674" y="11077"/>
                  <a:pt x="4666" y="11077"/>
                </a:cubicBezTo>
                <a:cubicBezTo>
                  <a:pt x="4593" y="11077"/>
                  <a:pt x="4534" y="11122"/>
                  <a:pt x="4512" y="11186"/>
                </a:cubicBezTo>
                <a:cubicBezTo>
                  <a:pt x="4501" y="11258"/>
                  <a:pt x="4548" y="11341"/>
                  <a:pt x="4620" y="11353"/>
                </a:cubicBezTo>
                <a:cubicBezTo>
                  <a:pt x="4691" y="11377"/>
                  <a:pt x="4763" y="11389"/>
                  <a:pt x="4834" y="11412"/>
                </a:cubicBezTo>
                <a:cubicBezTo>
                  <a:pt x="4834" y="11412"/>
                  <a:pt x="4822" y="11424"/>
                  <a:pt x="4822" y="11424"/>
                </a:cubicBezTo>
                <a:cubicBezTo>
                  <a:pt x="4667" y="11520"/>
                  <a:pt x="4512" y="11615"/>
                  <a:pt x="4346" y="11710"/>
                </a:cubicBezTo>
                <a:cubicBezTo>
                  <a:pt x="4274" y="11746"/>
                  <a:pt x="4251" y="11829"/>
                  <a:pt x="4298" y="11901"/>
                </a:cubicBezTo>
                <a:cubicBezTo>
                  <a:pt x="4322" y="11948"/>
                  <a:pt x="4370" y="11972"/>
                  <a:pt x="4417" y="11972"/>
                </a:cubicBezTo>
                <a:cubicBezTo>
                  <a:pt x="4441" y="11972"/>
                  <a:pt x="4465" y="11972"/>
                  <a:pt x="4477" y="11960"/>
                </a:cubicBezTo>
                <a:cubicBezTo>
                  <a:pt x="4655" y="11865"/>
                  <a:pt x="4822" y="11770"/>
                  <a:pt x="4977" y="11650"/>
                </a:cubicBezTo>
                <a:cubicBezTo>
                  <a:pt x="5036" y="11615"/>
                  <a:pt x="5060" y="11543"/>
                  <a:pt x="5024" y="11484"/>
                </a:cubicBezTo>
                <a:lnTo>
                  <a:pt x="5024" y="11484"/>
                </a:lnTo>
                <a:cubicBezTo>
                  <a:pt x="5060" y="11496"/>
                  <a:pt x="5108" y="11508"/>
                  <a:pt x="5144" y="11520"/>
                </a:cubicBezTo>
                <a:cubicBezTo>
                  <a:pt x="5163" y="11529"/>
                  <a:pt x="5183" y="11534"/>
                  <a:pt x="5202" y="11534"/>
                </a:cubicBezTo>
                <a:cubicBezTo>
                  <a:pt x="5255" y="11534"/>
                  <a:pt x="5305" y="11500"/>
                  <a:pt x="5322" y="11448"/>
                </a:cubicBezTo>
                <a:cubicBezTo>
                  <a:pt x="5346" y="11400"/>
                  <a:pt x="5334" y="11365"/>
                  <a:pt x="5322" y="11329"/>
                </a:cubicBezTo>
                <a:lnTo>
                  <a:pt x="5322" y="11329"/>
                </a:lnTo>
                <a:cubicBezTo>
                  <a:pt x="5331" y="11332"/>
                  <a:pt x="5341" y="11333"/>
                  <a:pt x="5351" y="11333"/>
                </a:cubicBezTo>
                <a:cubicBezTo>
                  <a:pt x="5381" y="11333"/>
                  <a:pt x="5414" y="11320"/>
                  <a:pt x="5441" y="11293"/>
                </a:cubicBezTo>
                <a:cubicBezTo>
                  <a:pt x="5596" y="11162"/>
                  <a:pt x="5727" y="11019"/>
                  <a:pt x="5846" y="10865"/>
                </a:cubicBezTo>
                <a:cubicBezTo>
                  <a:pt x="5906" y="10817"/>
                  <a:pt x="5894" y="10722"/>
                  <a:pt x="5834" y="10674"/>
                </a:cubicBezTo>
                <a:cubicBezTo>
                  <a:pt x="5807" y="10647"/>
                  <a:pt x="5773" y="10635"/>
                  <a:pt x="5739" y="10635"/>
                </a:cubicBezTo>
                <a:close/>
                <a:moveTo>
                  <a:pt x="5697" y="11495"/>
                </a:moveTo>
                <a:cubicBezTo>
                  <a:pt x="5650" y="11495"/>
                  <a:pt x="5607" y="11521"/>
                  <a:pt x="5584" y="11567"/>
                </a:cubicBezTo>
                <a:cubicBezTo>
                  <a:pt x="5536" y="11639"/>
                  <a:pt x="5560" y="11722"/>
                  <a:pt x="5632" y="11758"/>
                </a:cubicBezTo>
                <a:cubicBezTo>
                  <a:pt x="5786" y="11853"/>
                  <a:pt x="5941" y="11960"/>
                  <a:pt x="6072" y="12079"/>
                </a:cubicBezTo>
                <a:cubicBezTo>
                  <a:pt x="6096" y="12103"/>
                  <a:pt x="6132" y="12115"/>
                  <a:pt x="6167" y="12115"/>
                </a:cubicBezTo>
                <a:cubicBezTo>
                  <a:pt x="6203" y="12115"/>
                  <a:pt x="6251" y="12091"/>
                  <a:pt x="6275" y="12055"/>
                </a:cubicBezTo>
                <a:cubicBezTo>
                  <a:pt x="6322" y="11996"/>
                  <a:pt x="6322" y="11912"/>
                  <a:pt x="6263" y="11853"/>
                </a:cubicBezTo>
                <a:cubicBezTo>
                  <a:pt x="6108" y="11734"/>
                  <a:pt x="5953" y="11615"/>
                  <a:pt x="5775" y="11520"/>
                </a:cubicBezTo>
                <a:cubicBezTo>
                  <a:pt x="5749" y="11503"/>
                  <a:pt x="5722" y="11495"/>
                  <a:pt x="5697" y="11495"/>
                </a:cubicBezTo>
                <a:close/>
                <a:moveTo>
                  <a:pt x="1960" y="11521"/>
                </a:moveTo>
                <a:cubicBezTo>
                  <a:pt x="1921" y="11521"/>
                  <a:pt x="1883" y="11536"/>
                  <a:pt x="1857" y="11567"/>
                </a:cubicBezTo>
                <a:cubicBezTo>
                  <a:pt x="1774" y="11662"/>
                  <a:pt x="1703" y="11758"/>
                  <a:pt x="1667" y="11865"/>
                </a:cubicBezTo>
                <a:cubicBezTo>
                  <a:pt x="1631" y="11948"/>
                  <a:pt x="1619" y="12020"/>
                  <a:pt x="1619" y="12091"/>
                </a:cubicBezTo>
                <a:cubicBezTo>
                  <a:pt x="1619" y="12139"/>
                  <a:pt x="1619" y="12186"/>
                  <a:pt x="1631" y="12222"/>
                </a:cubicBezTo>
                <a:cubicBezTo>
                  <a:pt x="1655" y="12282"/>
                  <a:pt x="1715" y="12317"/>
                  <a:pt x="1774" y="12317"/>
                </a:cubicBezTo>
                <a:cubicBezTo>
                  <a:pt x="1786" y="12317"/>
                  <a:pt x="1798" y="12317"/>
                  <a:pt x="1822" y="12305"/>
                </a:cubicBezTo>
                <a:cubicBezTo>
                  <a:pt x="1893" y="12282"/>
                  <a:pt x="1929" y="12210"/>
                  <a:pt x="1905" y="12127"/>
                </a:cubicBezTo>
                <a:cubicBezTo>
                  <a:pt x="1905" y="12115"/>
                  <a:pt x="1905" y="12103"/>
                  <a:pt x="1905" y="12091"/>
                </a:cubicBezTo>
                <a:cubicBezTo>
                  <a:pt x="1905" y="12055"/>
                  <a:pt x="1905" y="12020"/>
                  <a:pt x="1929" y="11972"/>
                </a:cubicBezTo>
                <a:cubicBezTo>
                  <a:pt x="1953" y="11901"/>
                  <a:pt x="2000" y="11829"/>
                  <a:pt x="2072" y="11758"/>
                </a:cubicBezTo>
                <a:cubicBezTo>
                  <a:pt x="2119" y="11698"/>
                  <a:pt x="2119" y="11615"/>
                  <a:pt x="2060" y="11555"/>
                </a:cubicBezTo>
                <a:cubicBezTo>
                  <a:pt x="2032" y="11533"/>
                  <a:pt x="1996" y="11521"/>
                  <a:pt x="1960" y="11521"/>
                </a:cubicBezTo>
                <a:close/>
                <a:moveTo>
                  <a:pt x="3905" y="11934"/>
                </a:moveTo>
                <a:cubicBezTo>
                  <a:pt x="3885" y="11934"/>
                  <a:pt x="3865" y="11939"/>
                  <a:pt x="3846" y="11948"/>
                </a:cubicBezTo>
                <a:cubicBezTo>
                  <a:pt x="3679" y="12020"/>
                  <a:pt x="3500" y="12079"/>
                  <a:pt x="3322" y="12139"/>
                </a:cubicBezTo>
                <a:cubicBezTo>
                  <a:pt x="3250" y="12151"/>
                  <a:pt x="3215" y="12234"/>
                  <a:pt x="3227" y="12305"/>
                </a:cubicBezTo>
                <a:cubicBezTo>
                  <a:pt x="3250" y="12377"/>
                  <a:pt x="3310" y="12412"/>
                  <a:pt x="3369" y="12412"/>
                </a:cubicBezTo>
                <a:cubicBezTo>
                  <a:pt x="3381" y="12412"/>
                  <a:pt x="3393" y="12412"/>
                  <a:pt x="3405" y="12401"/>
                </a:cubicBezTo>
                <a:cubicBezTo>
                  <a:pt x="3596" y="12353"/>
                  <a:pt x="3774" y="12282"/>
                  <a:pt x="3953" y="12210"/>
                </a:cubicBezTo>
                <a:cubicBezTo>
                  <a:pt x="4024" y="12186"/>
                  <a:pt x="4060" y="12103"/>
                  <a:pt x="4036" y="12020"/>
                </a:cubicBezTo>
                <a:cubicBezTo>
                  <a:pt x="4010" y="11967"/>
                  <a:pt x="3958" y="11934"/>
                  <a:pt x="3905" y="11934"/>
                </a:cubicBezTo>
                <a:close/>
                <a:moveTo>
                  <a:pt x="2811" y="12256"/>
                </a:moveTo>
                <a:cubicBezTo>
                  <a:pt x="2803" y="12256"/>
                  <a:pt x="2795" y="12256"/>
                  <a:pt x="2786" y="12258"/>
                </a:cubicBezTo>
                <a:cubicBezTo>
                  <a:pt x="2638" y="12275"/>
                  <a:pt x="2502" y="12286"/>
                  <a:pt x="2385" y="12286"/>
                </a:cubicBezTo>
                <a:cubicBezTo>
                  <a:pt x="2341" y="12286"/>
                  <a:pt x="2300" y="12285"/>
                  <a:pt x="2262" y="12282"/>
                </a:cubicBezTo>
                <a:cubicBezTo>
                  <a:pt x="2179" y="12282"/>
                  <a:pt x="2107" y="12341"/>
                  <a:pt x="2107" y="12412"/>
                </a:cubicBezTo>
                <a:cubicBezTo>
                  <a:pt x="2096" y="12496"/>
                  <a:pt x="2155" y="12555"/>
                  <a:pt x="2238" y="12567"/>
                </a:cubicBezTo>
                <a:lnTo>
                  <a:pt x="2393" y="12567"/>
                </a:lnTo>
                <a:cubicBezTo>
                  <a:pt x="2524" y="12567"/>
                  <a:pt x="2679" y="12567"/>
                  <a:pt x="2834" y="12532"/>
                </a:cubicBezTo>
                <a:cubicBezTo>
                  <a:pt x="2917" y="12520"/>
                  <a:pt x="2965" y="12448"/>
                  <a:pt x="2953" y="12377"/>
                </a:cubicBezTo>
                <a:cubicBezTo>
                  <a:pt x="2942" y="12302"/>
                  <a:pt x="2883" y="12256"/>
                  <a:pt x="2811" y="12256"/>
                </a:cubicBezTo>
                <a:close/>
                <a:moveTo>
                  <a:pt x="6561" y="12228"/>
                </a:moveTo>
                <a:cubicBezTo>
                  <a:pt x="6531" y="12228"/>
                  <a:pt x="6502" y="12238"/>
                  <a:pt x="6477" y="12258"/>
                </a:cubicBezTo>
                <a:cubicBezTo>
                  <a:pt x="6417" y="12305"/>
                  <a:pt x="6406" y="12401"/>
                  <a:pt x="6453" y="12460"/>
                </a:cubicBezTo>
                <a:cubicBezTo>
                  <a:pt x="6572" y="12603"/>
                  <a:pt x="6668" y="12746"/>
                  <a:pt x="6751" y="12913"/>
                </a:cubicBezTo>
                <a:cubicBezTo>
                  <a:pt x="6787" y="12960"/>
                  <a:pt x="6834" y="12984"/>
                  <a:pt x="6882" y="12984"/>
                </a:cubicBezTo>
                <a:cubicBezTo>
                  <a:pt x="6906" y="12984"/>
                  <a:pt x="6929" y="12972"/>
                  <a:pt x="6953" y="12972"/>
                </a:cubicBezTo>
                <a:cubicBezTo>
                  <a:pt x="7025" y="12924"/>
                  <a:pt x="7049" y="12841"/>
                  <a:pt x="7013" y="12770"/>
                </a:cubicBezTo>
                <a:cubicBezTo>
                  <a:pt x="6918" y="12603"/>
                  <a:pt x="6798" y="12436"/>
                  <a:pt x="6679" y="12282"/>
                </a:cubicBezTo>
                <a:cubicBezTo>
                  <a:pt x="6645" y="12247"/>
                  <a:pt x="6602" y="12228"/>
                  <a:pt x="6561" y="12228"/>
                </a:cubicBezTo>
                <a:close/>
                <a:moveTo>
                  <a:pt x="7103" y="13216"/>
                </a:moveTo>
                <a:cubicBezTo>
                  <a:pt x="7090" y="13216"/>
                  <a:pt x="7075" y="13218"/>
                  <a:pt x="7060" y="13222"/>
                </a:cubicBezTo>
                <a:cubicBezTo>
                  <a:pt x="6989" y="13246"/>
                  <a:pt x="6953" y="13329"/>
                  <a:pt x="6977" y="13401"/>
                </a:cubicBezTo>
                <a:cubicBezTo>
                  <a:pt x="7025" y="13567"/>
                  <a:pt x="7072" y="13746"/>
                  <a:pt x="7108" y="13936"/>
                </a:cubicBezTo>
                <a:cubicBezTo>
                  <a:pt x="7120" y="14008"/>
                  <a:pt x="7179" y="14056"/>
                  <a:pt x="7239" y="14056"/>
                </a:cubicBezTo>
                <a:lnTo>
                  <a:pt x="7263" y="14056"/>
                </a:lnTo>
                <a:cubicBezTo>
                  <a:pt x="7346" y="14044"/>
                  <a:pt x="7394" y="13960"/>
                  <a:pt x="7382" y="13889"/>
                </a:cubicBezTo>
                <a:cubicBezTo>
                  <a:pt x="7358" y="13686"/>
                  <a:pt x="7310" y="13496"/>
                  <a:pt x="7239" y="13317"/>
                </a:cubicBezTo>
                <a:cubicBezTo>
                  <a:pt x="7219" y="13259"/>
                  <a:pt x="7168" y="13216"/>
                  <a:pt x="7103" y="13216"/>
                </a:cubicBezTo>
                <a:close/>
                <a:moveTo>
                  <a:pt x="7299" y="14341"/>
                </a:moveTo>
                <a:cubicBezTo>
                  <a:pt x="7215" y="14341"/>
                  <a:pt x="7156" y="14401"/>
                  <a:pt x="7156" y="14484"/>
                </a:cubicBezTo>
                <a:cubicBezTo>
                  <a:pt x="7156" y="14520"/>
                  <a:pt x="7156" y="14568"/>
                  <a:pt x="7156" y="14615"/>
                </a:cubicBezTo>
                <a:cubicBezTo>
                  <a:pt x="7156" y="14710"/>
                  <a:pt x="7156" y="14818"/>
                  <a:pt x="7144" y="14925"/>
                </a:cubicBezTo>
                <a:lnTo>
                  <a:pt x="7144" y="15032"/>
                </a:lnTo>
                <a:cubicBezTo>
                  <a:pt x="7132" y="15115"/>
                  <a:pt x="7191" y="15175"/>
                  <a:pt x="7275" y="15187"/>
                </a:cubicBezTo>
                <a:lnTo>
                  <a:pt x="7287" y="15187"/>
                </a:lnTo>
                <a:cubicBezTo>
                  <a:pt x="7358" y="15187"/>
                  <a:pt x="7418" y="15127"/>
                  <a:pt x="7418" y="15056"/>
                </a:cubicBezTo>
                <a:lnTo>
                  <a:pt x="7430" y="14949"/>
                </a:lnTo>
                <a:cubicBezTo>
                  <a:pt x="7441" y="14829"/>
                  <a:pt x="7441" y="14722"/>
                  <a:pt x="7441" y="14615"/>
                </a:cubicBezTo>
                <a:cubicBezTo>
                  <a:pt x="7441" y="14568"/>
                  <a:pt x="7441" y="14520"/>
                  <a:pt x="7441" y="14472"/>
                </a:cubicBezTo>
                <a:cubicBezTo>
                  <a:pt x="7441" y="14401"/>
                  <a:pt x="7370" y="14341"/>
                  <a:pt x="7299" y="14341"/>
                </a:cubicBezTo>
                <a:close/>
                <a:moveTo>
                  <a:pt x="7202" y="15459"/>
                </a:moveTo>
                <a:cubicBezTo>
                  <a:pt x="7130" y="15459"/>
                  <a:pt x="7071" y="15505"/>
                  <a:pt x="7060" y="15580"/>
                </a:cubicBezTo>
                <a:cubicBezTo>
                  <a:pt x="7013" y="15758"/>
                  <a:pt x="6965" y="15937"/>
                  <a:pt x="6894" y="16092"/>
                </a:cubicBezTo>
                <a:cubicBezTo>
                  <a:pt x="6870" y="16175"/>
                  <a:pt x="6906" y="16246"/>
                  <a:pt x="6977" y="16282"/>
                </a:cubicBezTo>
                <a:cubicBezTo>
                  <a:pt x="7001" y="16282"/>
                  <a:pt x="7013" y="16294"/>
                  <a:pt x="7037" y="16294"/>
                </a:cubicBezTo>
                <a:cubicBezTo>
                  <a:pt x="7084" y="16294"/>
                  <a:pt x="7144" y="16258"/>
                  <a:pt x="7168" y="16199"/>
                </a:cubicBezTo>
                <a:cubicBezTo>
                  <a:pt x="7239" y="16020"/>
                  <a:pt x="7287" y="15830"/>
                  <a:pt x="7334" y="15639"/>
                </a:cubicBezTo>
                <a:cubicBezTo>
                  <a:pt x="7346" y="15556"/>
                  <a:pt x="7299" y="15484"/>
                  <a:pt x="7227" y="15460"/>
                </a:cubicBezTo>
                <a:cubicBezTo>
                  <a:pt x="7219" y="15459"/>
                  <a:pt x="7210" y="15459"/>
                  <a:pt x="7202" y="15459"/>
                </a:cubicBezTo>
                <a:close/>
                <a:moveTo>
                  <a:pt x="6787" y="16515"/>
                </a:moveTo>
                <a:cubicBezTo>
                  <a:pt x="6737" y="16515"/>
                  <a:pt x="6688" y="16539"/>
                  <a:pt x="6656" y="16580"/>
                </a:cubicBezTo>
                <a:cubicBezTo>
                  <a:pt x="6572" y="16734"/>
                  <a:pt x="6465" y="16877"/>
                  <a:pt x="6346" y="17020"/>
                </a:cubicBezTo>
                <a:cubicBezTo>
                  <a:pt x="6287" y="17080"/>
                  <a:pt x="6298" y="17163"/>
                  <a:pt x="6358" y="17223"/>
                </a:cubicBezTo>
                <a:cubicBezTo>
                  <a:pt x="6382" y="17246"/>
                  <a:pt x="6417" y="17258"/>
                  <a:pt x="6453" y="17258"/>
                </a:cubicBezTo>
                <a:cubicBezTo>
                  <a:pt x="6489" y="17258"/>
                  <a:pt x="6525" y="17235"/>
                  <a:pt x="6548" y="17211"/>
                </a:cubicBezTo>
                <a:cubicBezTo>
                  <a:pt x="6679" y="17056"/>
                  <a:pt x="6798" y="16901"/>
                  <a:pt x="6906" y="16734"/>
                </a:cubicBezTo>
                <a:cubicBezTo>
                  <a:pt x="6941" y="16663"/>
                  <a:pt x="6918" y="16580"/>
                  <a:pt x="6858" y="16532"/>
                </a:cubicBezTo>
                <a:cubicBezTo>
                  <a:pt x="6835" y="16521"/>
                  <a:pt x="6811" y="16515"/>
                  <a:pt x="6787" y="16515"/>
                </a:cubicBezTo>
                <a:close/>
                <a:moveTo>
                  <a:pt x="156" y="17331"/>
                </a:moveTo>
                <a:cubicBezTo>
                  <a:pt x="120" y="17331"/>
                  <a:pt x="85" y="17346"/>
                  <a:pt x="60" y="17377"/>
                </a:cubicBezTo>
                <a:cubicBezTo>
                  <a:pt x="0" y="17437"/>
                  <a:pt x="12" y="17532"/>
                  <a:pt x="71" y="17580"/>
                </a:cubicBezTo>
                <a:cubicBezTo>
                  <a:pt x="214" y="17699"/>
                  <a:pt x="381" y="17806"/>
                  <a:pt x="560" y="17913"/>
                </a:cubicBezTo>
                <a:cubicBezTo>
                  <a:pt x="583" y="17925"/>
                  <a:pt x="607" y="17937"/>
                  <a:pt x="631" y="17937"/>
                </a:cubicBezTo>
                <a:cubicBezTo>
                  <a:pt x="679" y="17937"/>
                  <a:pt x="726" y="17901"/>
                  <a:pt x="762" y="17854"/>
                </a:cubicBezTo>
                <a:cubicBezTo>
                  <a:pt x="798" y="17782"/>
                  <a:pt x="774" y="17699"/>
                  <a:pt x="702" y="17663"/>
                </a:cubicBezTo>
                <a:cubicBezTo>
                  <a:pt x="524" y="17568"/>
                  <a:pt x="381" y="17473"/>
                  <a:pt x="250" y="17365"/>
                </a:cubicBezTo>
                <a:cubicBezTo>
                  <a:pt x="222" y="17343"/>
                  <a:pt x="189" y="17331"/>
                  <a:pt x="156" y="17331"/>
                </a:cubicBezTo>
                <a:close/>
                <a:moveTo>
                  <a:pt x="6036" y="17360"/>
                </a:moveTo>
                <a:cubicBezTo>
                  <a:pt x="6007" y="17360"/>
                  <a:pt x="5978" y="17369"/>
                  <a:pt x="5953" y="17389"/>
                </a:cubicBezTo>
                <a:cubicBezTo>
                  <a:pt x="5810" y="17496"/>
                  <a:pt x="5655" y="17604"/>
                  <a:pt x="5489" y="17687"/>
                </a:cubicBezTo>
                <a:cubicBezTo>
                  <a:pt x="5429" y="17723"/>
                  <a:pt x="5405" y="17818"/>
                  <a:pt x="5441" y="17889"/>
                </a:cubicBezTo>
                <a:cubicBezTo>
                  <a:pt x="5465" y="17925"/>
                  <a:pt x="5513" y="17961"/>
                  <a:pt x="5560" y="17961"/>
                </a:cubicBezTo>
                <a:cubicBezTo>
                  <a:pt x="5584" y="17961"/>
                  <a:pt x="5608" y="17949"/>
                  <a:pt x="5632" y="17937"/>
                </a:cubicBezTo>
                <a:cubicBezTo>
                  <a:pt x="5810" y="17842"/>
                  <a:pt x="5977" y="17735"/>
                  <a:pt x="6120" y="17616"/>
                </a:cubicBezTo>
                <a:cubicBezTo>
                  <a:pt x="6191" y="17568"/>
                  <a:pt x="6191" y="17473"/>
                  <a:pt x="6144" y="17413"/>
                </a:cubicBezTo>
                <a:cubicBezTo>
                  <a:pt x="6116" y="17378"/>
                  <a:pt x="6076" y="17360"/>
                  <a:pt x="6036" y="17360"/>
                </a:cubicBezTo>
                <a:close/>
                <a:moveTo>
                  <a:pt x="1157" y="17882"/>
                </a:moveTo>
                <a:cubicBezTo>
                  <a:pt x="1099" y="17882"/>
                  <a:pt x="1043" y="17916"/>
                  <a:pt x="1024" y="17973"/>
                </a:cubicBezTo>
                <a:cubicBezTo>
                  <a:pt x="988" y="18044"/>
                  <a:pt x="1024" y="18127"/>
                  <a:pt x="1095" y="18151"/>
                </a:cubicBezTo>
                <a:cubicBezTo>
                  <a:pt x="1274" y="18223"/>
                  <a:pt x="1464" y="18282"/>
                  <a:pt x="1655" y="18330"/>
                </a:cubicBezTo>
                <a:lnTo>
                  <a:pt x="1691" y="18330"/>
                </a:lnTo>
                <a:cubicBezTo>
                  <a:pt x="1762" y="18330"/>
                  <a:pt x="1810" y="18294"/>
                  <a:pt x="1834" y="18223"/>
                </a:cubicBezTo>
                <a:cubicBezTo>
                  <a:pt x="1857" y="18151"/>
                  <a:pt x="1810" y="18068"/>
                  <a:pt x="1726" y="18056"/>
                </a:cubicBezTo>
                <a:cubicBezTo>
                  <a:pt x="1548" y="18008"/>
                  <a:pt x="1369" y="17949"/>
                  <a:pt x="1203" y="17889"/>
                </a:cubicBezTo>
                <a:cubicBezTo>
                  <a:pt x="1188" y="17884"/>
                  <a:pt x="1172" y="17882"/>
                  <a:pt x="1157" y="17882"/>
                </a:cubicBezTo>
                <a:close/>
                <a:moveTo>
                  <a:pt x="5058" y="17911"/>
                </a:moveTo>
                <a:cubicBezTo>
                  <a:pt x="5039" y="17911"/>
                  <a:pt x="5019" y="17916"/>
                  <a:pt x="5001" y="17925"/>
                </a:cubicBezTo>
                <a:cubicBezTo>
                  <a:pt x="4834" y="17985"/>
                  <a:pt x="4655" y="18044"/>
                  <a:pt x="4477" y="18080"/>
                </a:cubicBezTo>
                <a:cubicBezTo>
                  <a:pt x="4393" y="18104"/>
                  <a:pt x="4346" y="18175"/>
                  <a:pt x="4370" y="18258"/>
                </a:cubicBezTo>
                <a:cubicBezTo>
                  <a:pt x="4382" y="18318"/>
                  <a:pt x="4441" y="18366"/>
                  <a:pt x="4512" y="18366"/>
                </a:cubicBezTo>
                <a:cubicBezTo>
                  <a:pt x="4512" y="18366"/>
                  <a:pt x="4524" y="18366"/>
                  <a:pt x="4536" y="18354"/>
                </a:cubicBezTo>
                <a:cubicBezTo>
                  <a:pt x="4739" y="18318"/>
                  <a:pt x="4917" y="18258"/>
                  <a:pt x="5096" y="18187"/>
                </a:cubicBezTo>
                <a:cubicBezTo>
                  <a:pt x="5167" y="18163"/>
                  <a:pt x="5215" y="18080"/>
                  <a:pt x="5179" y="18008"/>
                </a:cubicBezTo>
                <a:cubicBezTo>
                  <a:pt x="5162" y="17947"/>
                  <a:pt x="5112" y="17911"/>
                  <a:pt x="5058" y="17911"/>
                </a:cubicBezTo>
                <a:close/>
                <a:moveTo>
                  <a:pt x="2249" y="18161"/>
                </a:moveTo>
                <a:cubicBezTo>
                  <a:pt x="2177" y="18161"/>
                  <a:pt x="2118" y="18207"/>
                  <a:pt x="2107" y="18282"/>
                </a:cubicBezTo>
                <a:cubicBezTo>
                  <a:pt x="2096" y="18354"/>
                  <a:pt x="2155" y="18437"/>
                  <a:pt x="2226" y="18449"/>
                </a:cubicBezTo>
                <a:cubicBezTo>
                  <a:pt x="2417" y="18473"/>
                  <a:pt x="2607" y="18497"/>
                  <a:pt x="2810" y="18508"/>
                </a:cubicBezTo>
                <a:cubicBezTo>
                  <a:pt x="2893" y="18508"/>
                  <a:pt x="2953" y="18449"/>
                  <a:pt x="2953" y="18366"/>
                </a:cubicBezTo>
                <a:cubicBezTo>
                  <a:pt x="2965" y="18294"/>
                  <a:pt x="2905" y="18223"/>
                  <a:pt x="2822" y="18223"/>
                </a:cubicBezTo>
                <a:cubicBezTo>
                  <a:pt x="2643" y="18211"/>
                  <a:pt x="2453" y="18187"/>
                  <a:pt x="2274" y="18163"/>
                </a:cubicBezTo>
                <a:cubicBezTo>
                  <a:pt x="2266" y="18162"/>
                  <a:pt x="2257" y="18161"/>
                  <a:pt x="2249" y="18161"/>
                </a:cubicBezTo>
                <a:close/>
                <a:moveTo>
                  <a:pt x="3948" y="18185"/>
                </a:moveTo>
                <a:cubicBezTo>
                  <a:pt x="3941" y="18185"/>
                  <a:pt x="3935" y="18186"/>
                  <a:pt x="3929" y="18187"/>
                </a:cubicBezTo>
                <a:cubicBezTo>
                  <a:pt x="3750" y="18211"/>
                  <a:pt x="3560" y="18223"/>
                  <a:pt x="3381" y="18235"/>
                </a:cubicBezTo>
                <a:cubicBezTo>
                  <a:pt x="3298" y="18235"/>
                  <a:pt x="3239" y="18294"/>
                  <a:pt x="3239" y="18378"/>
                </a:cubicBezTo>
                <a:cubicBezTo>
                  <a:pt x="3239" y="18449"/>
                  <a:pt x="3310" y="18508"/>
                  <a:pt x="3381" y="18508"/>
                </a:cubicBezTo>
                <a:cubicBezTo>
                  <a:pt x="3584" y="18508"/>
                  <a:pt x="3774" y="18497"/>
                  <a:pt x="3965" y="18461"/>
                </a:cubicBezTo>
                <a:cubicBezTo>
                  <a:pt x="4048" y="18461"/>
                  <a:pt x="4096" y="18389"/>
                  <a:pt x="4084" y="18306"/>
                </a:cubicBezTo>
                <a:cubicBezTo>
                  <a:pt x="4073" y="18241"/>
                  <a:pt x="4012" y="18185"/>
                  <a:pt x="3948" y="1818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9"/>
          <p:cNvSpPr/>
          <p:nvPr/>
        </p:nvSpPr>
        <p:spPr>
          <a:xfrm>
            <a:off x="401600" y="401600"/>
            <a:ext cx="11388800" cy="6054800"/>
          </a:xfrm>
          <a:prstGeom prst="roundRect">
            <a:avLst>
              <a:gd name="adj" fmla="val 1552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9"/>
          <p:cNvSpPr/>
          <p:nvPr/>
        </p:nvSpPr>
        <p:spPr>
          <a:xfrm flipH="1">
            <a:off x="1986605" y="6087802"/>
            <a:ext cx="110064" cy="101705"/>
          </a:xfrm>
          <a:custGeom>
            <a:avLst/>
            <a:gdLst/>
            <a:ahLst/>
            <a:cxnLst/>
            <a:rect l="l" t="t" r="r" b="b"/>
            <a:pathLst>
              <a:path w="2120" h="1959" extrusionOk="0">
                <a:moveTo>
                  <a:pt x="1109" y="285"/>
                </a:moveTo>
                <a:cubicBezTo>
                  <a:pt x="1257" y="285"/>
                  <a:pt x="1407" y="333"/>
                  <a:pt x="1536" y="432"/>
                </a:cubicBezTo>
                <a:cubicBezTo>
                  <a:pt x="1679" y="540"/>
                  <a:pt x="1775" y="706"/>
                  <a:pt x="1798" y="897"/>
                </a:cubicBezTo>
                <a:cubicBezTo>
                  <a:pt x="1822" y="1075"/>
                  <a:pt x="1775" y="1254"/>
                  <a:pt x="1655" y="1409"/>
                </a:cubicBezTo>
                <a:cubicBezTo>
                  <a:pt x="1524" y="1582"/>
                  <a:pt x="1319" y="1675"/>
                  <a:pt x="1110" y="1675"/>
                </a:cubicBezTo>
                <a:cubicBezTo>
                  <a:pt x="960" y="1675"/>
                  <a:pt x="808" y="1627"/>
                  <a:pt x="679" y="1528"/>
                </a:cubicBezTo>
                <a:cubicBezTo>
                  <a:pt x="382" y="1302"/>
                  <a:pt x="322" y="861"/>
                  <a:pt x="560" y="551"/>
                </a:cubicBezTo>
                <a:cubicBezTo>
                  <a:pt x="699" y="378"/>
                  <a:pt x="902" y="285"/>
                  <a:pt x="1109" y="285"/>
                </a:cubicBezTo>
                <a:close/>
                <a:moveTo>
                  <a:pt x="1106" y="0"/>
                </a:moveTo>
                <a:cubicBezTo>
                  <a:pt x="815" y="0"/>
                  <a:pt x="528" y="130"/>
                  <a:pt x="334" y="373"/>
                </a:cubicBezTo>
                <a:cubicBezTo>
                  <a:pt x="1" y="802"/>
                  <a:pt x="84" y="1421"/>
                  <a:pt x="512" y="1754"/>
                </a:cubicBezTo>
                <a:cubicBezTo>
                  <a:pt x="690" y="1892"/>
                  <a:pt x="901" y="1959"/>
                  <a:pt x="1109" y="1959"/>
                </a:cubicBezTo>
                <a:cubicBezTo>
                  <a:pt x="1403" y="1959"/>
                  <a:pt x="1694" y="1826"/>
                  <a:pt x="1882" y="1575"/>
                </a:cubicBezTo>
                <a:cubicBezTo>
                  <a:pt x="2048" y="1373"/>
                  <a:pt x="2120" y="1111"/>
                  <a:pt x="2084" y="861"/>
                </a:cubicBezTo>
                <a:cubicBezTo>
                  <a:pt x="2048" y="599"/>
                  <a:pt x="1917" y="361"/>
                  <a:pt x="1703" y="206"/>
                </a:cubicBezTo>
                <a:cubicBezTo>
                  <a:pt x="1524" y="67"/>
                  <a:pt x="1314" y="0"/>
                  <a:pt x="11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9"/>
          <p:cNvSpPr/>
          <p:nvPr/>
        </p:nvSpPr>
        <p:spPr>
          <a:xfrm flipH="1">
            <a:off x="621120" y="5185881"/>
            <a:ext cx="134153" cy="139137"/>
          </a:xfrm>
          <a:custGeom>
            <a:avLst/>
            <a:gdLst/>
            <a:ahLst/>
            <a:cxnLst/>
            <a:rect l="l" t="t" r="r" b="b"/>
            <a:pathLst>
              <a:path w="2584" h="2680" extrusionOk="0">
                <a:moveTo>
                  <a:pt x="1405" y="1"/>
                </a:moveTo>
                <a:cubicBezTo>
                  <a:pt x="1334" y="1"/>
                  <a:pt x="1262" y="72"/>
                  <a:pt x="1262" y="143"/>
                </a:cubicBezTo>
                <a:lnTo>
                  <a:pt x="1250" y="953"/>
                </a:lnTo>
                <a:lnTo>
                  <a:pt x="762" y="429"/>
                </a:lnTo>
                <a:cubicBezTo>
                  <a:pt x="737" y="404"/>
                  <a:pt x="699" y="389"/>
                  <a:pt x="661" y="389"/>
                </a:cubicBezTo>
                <a:cubicBezTo>
                  <a:pt x="627" y="389"/>
                  <a:pt x="594" y="401"/>
                  <a:pt x="572" y="429"/>
                </a:cubicBezTo>
                <a:cubicBezTo>
                  <a:pt x="512" y="477"/>
                  <a:pt x="500" y="572"/>
                  <a:pt x="560" y="632"/>
                </a:cubicBezTo>
                <a:lnTo>
                  <a:pt x="1048" y="1167"/>
                </a:lnTo>
                <a:lnTo>
                  <a:pt x="143" y="1155"/>
                </a:lnTo>
                <a:cubicBezTo>
                  <a:pt x="60" y="1155"/>
                  <a:pt x="0" y="1227"/>
                  <a:pt x="0" y="1298"/>
                </a:cubicBezTo>
                <a:cubicBezTo>
                  <a:pt x="0" y="1382"/>
                  <a:pt x="60" y="1441"/>
                  <a:pt x="143" y="1441"/>
                </a:cubicBezTo>
                <a:lnTo>
                  <a:pt x="977" y="1441"/>
                </a:lnTo>
                <a:lnTo>
                  <a:pt x="322" y="1882"/>
                </a:lnTo>
                <a:cubicBezTo>
                  <a:pt x="262" y="1929"/>
                  <a:pt x="238" y="2013"/>
                  <a:pt x="286" y="2084"/>
                </a:cubicBezTo>
                <a:cubicBezTo>
                  <a:pt x="310" y="2120"/>
                  <a:pt x="357" y="2144"/>
                  <a:pt x="405" y="2144"/>
                </a:cubicBezTo>
                <a:cubicBezTo>
                  <a:pt x="429" y="2144"/>
                  <a:pt x="453" y="2144"/>
                  <a:pt x="488" y="2120"/>
                </a:cubicBezTo>
                <a:lnTo>
                  <a:pt x="1238" y="1608"/>
                </a:lnTo>
                <a:lnTo>
                  <a:pt x="1238" y="1608"/>
                </a:lnTo>
                <a:lnTo>
                  <a:pt x="1215" y="2537"/>
                </a:lnTo>
                <a:cubicBezTo>
                  <a:pt x="1215" y="2620"/>
                  <a:pt x="1286" y="2679"/>
                  <a:pt x="1358" y="2679"/>
                </a:cubicBezTo>
                <a:cubicBezTo>
                  <a:pt x="1441" y="2679"/>
                  <a:pt x="1500" y="2620"/>
                  <a:pt x="1500" y="2537"/>
                </a:cubicBezTo>
                <a:lnTo>
                  <a:pt x="1524" y="1667"/>
                </a:lnTo>
                <a:lnTo>
                  <a:pt x="2036" y="2227"/>
                </a:lnTo>
                <a:cubicBezTo>
                  <a:pt x="2060" y="2251"/>
                  <a:pt x="2096" y="2263"/>
                  <a:pt x="2131" y="2275"/>
                </a:cubicBezTo>
                <a:cubicBezTo>
                  <a:pt x="2167" y="2275"/>
                  <a:pt x="2203" y="2263"/>
                  <a:pt x="2239" y="2227"/>
                </a:cubicBezTo>
                <a:cubicBezTo>
                  <a:pt x="2298" y="2179"/>
                  <a:pt x="2298" y="2084"/>
                  <a:pt x="2239" y="2036"/>
                </a:cubicBezTo>
                <a:lnTo>
                  <a:pt x="1703" y="1453"/>
                </a:lnTo>
                <a:lnTo>
                  <a:pt x="2441" y="1453"/>
                </a:lnTo>
                <a:cubicBezTo>
                  <a:pt x="2524" y="1453"/>
                  <a:pt x="2584" y="1394"/>
                  <a:pt x="2584" y="1310"/>
                </a:cubicBezTo>
                <a:cubicBezTo>
                  <a:pt x="2584" y="1227"/>
                  <a:pt x="2524" y="1167"/>
                  <a:pt x="2441" y="1167"/>
                </a:cubicBezTo>
                <a:lnTo>
                  <a:pt x="1893" y="1167"/>
                </a:lnTo>
                <a:lnTo>
                  <a:pt x="2477" y="774"/>
                </a:lnTo>
                <a:cubicBezTo>
                  <a:pt x="2548" y="727"/>
                  <a:pt x="2560" y="632"/>
                  <a:pt x="2512" y="572"/>
                </a:cubicBezTo>
                <a:cubicBezTo>
                  <a:pt x="2484" y="529"/>
                  <a:pt x="2442" y="508"/>
                  <a:pt x="2401" y="508"/>
                </a:cubicBezTo>
                <a:cubicBezTo>
                  <a:pt x="2373" y="508"/>
                  <a:pt x="2346" y="517"/>
                  <a:pt x="2322" y="536"/>
                </a:cubicBezTo>
                <a:lnTo>
                  <a:pt x="1536" y="1072"/>
                </a:lnTo>
                <a:lnTo>
                  <a:pt x="1548" y="155"/>
                </a:lnTo>
                <a:cubicBezTo>
                  <a:pt x="1548" y="72"/>
                  <a:pt x="1489" y="12"/>
                  <a:pt x="140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9"/>
          <p:cNvSpPr/>
          <p:nvPr/>
        </p:nvSpPr>
        <p:spPr>
          <a:xfrm flipH="1">
            <a:off x="489089" y="5641247"/>
            <a:ext cx="165095" cy="166341"/>
          </a:xfrm>
          <a:custGeom>
            <a:avLst/>
            <a:gdLst/>
            <a:ahLst/>
            <a:cxnLst/>
            <a:rect l="l" t="t" r="r" b="b"/>
            <a:pathLst>
              <a:path w="3180" h="3204" extrusionOk="0">
                <a:moveTo>
                  <a:pt x="1715" y="418"/>
                </a:moveTo>
                <a:cubicBezTo>
                  <a:pt x="1751" y="549"/>
                  <a:pt x="1787" y="739"/>
                  <a:pt x="1822" y="858"/>
                </a:cubicBezTo>
                <a:cubicBezTo>
                  <a:pt x="1894" y="1168"/>
                  <a:pt x="1918" y="1251"/>
                  <a:pt x="1953" y="1299"/>
                </a:cubicBezTo>
                <a:cubicBezTo>
                  <a:pt x="1989" y="1358"/>
                  <a:pt x="2049" y="1382"/>
                  <a:pt x="2358" y="1501"/>
                </a:cubicBezTo>
                <a:cubicBezTo>
                  <a:pt x="2477" y="1537"/>
                  <a:pt x="2644" y="1596"/>
                  <a:pt x="2763" y="1656"/>
                </a:cubicBezTo>
                <a:cubicBezTo>
                  <a:pt x="2584" y="1727"/>
                  <a:pt x="2299" y="1834"/>
                  <a:pt x="2049" y="1918"/>
                </a:cubicBezTo>
                <a:cubicBezTo>
                  <a:pt x="2001" y="1930"/>
                  <a:pt x="1977" y="1965"/>
                  <a:pt x="1965" y="2001"/>
                </a:cubicBezTo>
                <a:cubicBezTo>
                  <a:pt x="1834" y="2287"/>
                  <a:pt x="1668" y="2608"/>
                  <a:pt x="1560" y="2799"/>
                </a:cubicBezTo>
                <a:cubicBezTo>
                  <a:pt x="1489" y="2596"/>
                  <a:pt x="1394" y="2251"/>
                  <a:pt x="1322" y="1942"/>
                </a:cubicBezTo>
                <a:cubicBezTo>
                  <a:pt x="1310" y="1882"/>
                  <a:pt x="1275" y="1846"/>
                  <a:pt x="1215" y="1834"/>
                </a:cubicBezTo>
                <a:cubicBezTo>
                  <a:pt x="917" y="1775"/>
                  <a:pt x="584" y="1692"/>
                  <a:pt x="394" y="1632"/>
                </a:cubicBezTo>
                <a:cubicBezTo>
                  <a:pt x="596" y="1525"/>
                  <a:pt x="965" y="1370"/>
                  <a:pt x="1298" y="1239"/>
                </a:cubicBezTo>
                <a:cubicBezTo>
                  <a:pt x="1334" y="1227"/>
                  <a:pt x="1358" y="1192"/>
                  <a:pt x="1382" y="1156"/>
                </a:cubicBezTo>
                <a:cubicBezTo>
                  <a:pt x="1489" y="894"/>
                  <a:pt x="1620" y="596"/>
                  <a:pt x="1715" y="418"/>
                </a:cubicBezTo>
                <a:close/>
                <a:moveTo>
                  <a:pt x="1727" y="1"/>
                </a:moveTo>
                <a:cubicBezTo>
                  <a:pt x="1656" y="13"/>
                  <a:pt x="1525" y="25"/>
                  <a:pt x="1144" y="989"/>
                </a:cubicBezTo>
                <a:cubicBezTo>
                  <a:pt x="72" y="1406"/>
                  <a:pt x="24" y="1549"/>
                  <a:pt x="13" y="1608"/>
                </a:cubicBezTo>
                <a:cubicBezTo>
                  <a:pt x="1" y="1656"/>
                  <a:pt x="13" y="1715"/>
                  <a:pt x="36" y="1751"/>
                </a:cubicBezTo>
                <a:cubicBezTo>
                  <a:pt x="60" y="1787"/>
                  <a:pt x="144" y="1906"/>
                  <a:pt x="1072" y="2096"/>
                </a:cubicBezTo>
                <a:cubicBezTo>
                  <a:pt x="1322" y="3144"/>
                  <a:pt x="1417" y="3204"/>
                  <a:pt x="1525" y="3204"/>
                </a:cubicBezTo>
                <a:lnTo>
                  <a:pt x="1548" y="3204"/>
                </a:lnTo>
                <a:cubicBezTo>
                  <a:pt x="1632" y="3192"/>
                  <a:pt x="1727" y="3192"/>
                  <a:pt x="2191" y="2168"/>
                </a:cubicBezTo>
                <a:cubicBezTo>
                  <a:pt x="2477" y="2073"/>
                  <a:pt x="3001" y="1882"/>
                  <a:pt x="3120" y="1787"/>
                </a:cubicBezTo>
                <a:cubicBezTo>
                  <a:pt x="3156" y="1751"/>
                  <a:pt x="3180" y="1680"/>
                  <a:pt x="3180" y="1632"/>
                </a:cubicBezTo>
                <a:cubicBezTo>
                  <a:pt x="3156" y="1501"/>
                  <a:pt x="3013" y="1430"/>
                  <a:pt x="2465" y="1227"/>
                </a:cubicBezTo>
                <a:cubicBezTo>
                  <a:pt x="2358" y="1192"/>
                  <a:pt x="2239" y="1144"/>
                  <a:pt x="2179" y="1120"/>
                </a:cubicBezTo>
                <a:cubicBezTo>
                  <a:pt x="2168" y="1061"/>
                  <a:pt x="2132" y="906"/>
                  <a:pt x="2096" y="787"/>
                </a:cubicBezTo>
                <a:cubicBezTo>
                  <a:pt x="2013" y="406"/>
                  <a:pt x="1953" y="168"/>
                  <a:pt x="1882" y="72"/>
                </a:cubicBezTo>
                <a:cubicBezTo>
                  <a:pt x="1858" y="37"/>
                  <a:pt x="1787" y="1"/>
                  <a:pt x="17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9"/>
          <p:cNvSpPr/>
          <p:nvPr/>
        </p:nvSpPr>
        <p:spPr>
          <a:xfrm flipH="1">
            <a:off x="335753" y="3820132"/>
            <a:ext cx="134153" cy="139137"/>
          </a:xfrm>
          <a:custGeom>
            <a:avLst/>
            <a:gdLst/>
            <a:ahLst/>
            <a:cxnLst/>
            <a:rect l="l" t="t" r="r" b="b"/>
            <a:pathLst>
              <a:path w="2584" h="2680" extrusionOk="0">
                <a:moveTo>
                  <a:pt x="1405" y="1"/>
                </a:moveTo>
                <a:cubicBezTo>
                  <a:pt x="1334" y="1"/>
                  <a:pt x="1262" y="72"/>
                  <a:pt x="1262" y="143"/>
                </a:cubicBezTo>
                <a:lnTo>
                  <a:pt x="1250" y="953"/>
                </a:lnTo>
                <a:lnTo>
                  <a:pt x="762" y="429"/>
                </a:lnTo>
                <a:cubicBezTo>
                  <a:pt x="737" y="404"/>
                  <a:pt x="699" y="389"/>
                  <a:pt x="661" y="389"/>
                </a:cubicBezTo>
                <a:cubicBezTo>
                  <a:pt x="627" y="389"/>
                  <a:pt x="594" y="401"/>
                  <a:pt x="572" y="429"/>
                </a:cubicBezTo>
                <a:cubicBezTo>
                  <a:pt x="512" y="477"/>
                  <a:pt x="500" y="572"/>
                  <a:pt x="560" y="632"/>
                </a:cubicBezTo>
                <a:lnTo>
                  <a:pt x="1048" y="1167"/>
                </a:lnTo>
                <a:lnTo>
                  <a:pt x="143" y="1155"/>
                </a:lnTo>
                <a:cubicBezTo>
                  <a:pt x="60" y="1155"/>
                  <a:pt x="0" y="1227"/>
                  <a:pt x="0" y="1298"/>
                </a:cubicBezTo>
                <a:cubicBezTo>
                  <a:pt x="0" y="1382"/>
                  <a:pt x="60" y="1441"/>
                  <a:pt x="143" y="1441"/>
                </a:cubicBezTo>
                <a:lnTo>
                  <a:pt x="977" y="1441"/>
                </a:lnTo>
                <a:lnTo>
                  <a:pt x="322" y="1882"/>
                </a:lnTo>
                <a:cubicBezTo>
                  <a:pt x="262" y="1929"/>
                  <a:pt x="238" y="2013"/>
                  <a:pt x="286" y="2084"/>
                </a:cubicBezTo>
                <a:cubicBezTo>
                  <a:pt x="310" y="2120"/>
                  <a:pt x="357" y="2144"/>
                  <a:pt x="405" y="2144"/>
                </a:cubicBezTo>
                <a:cubicBezTo>
                  <a:pt x="429" y="2144"/>
                  <a:pt x="453" y="2144"/>
                  <a:pt x="488" y="2120"/>
                </a:cubicBezTo>
                <a:lnTo>
                  <a:pt x="1238" y="1608"/>
                </a:lnTo>
                <a:lnTo>
                  <a:pt x="1238" y="1608"/>
                </a:lnTo>
                <a:lnTo>
                  <a:pt x="1215" y="2537"/>
                </a:lnTo>
                <a:cubicBezTo>
                  <a:pt x="1215" y="2620"/>
                  <a:pt x="1286" y="2679"/>
                  <a:pt x="1358" y="2679"/>
                </a:cubicBezTo>
                <a:cubicBezTo>
                  <a:pt x="1441" y="2679"/>
                  <a:pt x="1500" y="2620"/>
                  <a:pt x="1500" y="2537"/>
                </a:cubicBezTo>
                <a:lnTo>
                  <a:pt x="1524" y="1667"/>
                </a:lnTo>
                <a:lnTo>
                  <a:pt x="2036" y="2227"/>
                </a:lnTo>
                <a:cubicBezTo>
                  <a:pt x="2060" y="2251"/>
                  <a:pt x="2096" y="2263"/>
                  <a:pt x="2131" y="2275"/>
                </a:cubicBezTo>
                <a:cubicBezTo>
                  <a:pt x="2167" y="2275"/>
                  <a:pt x="2203" y="2263"/>
                  <a:pt x="2239" y="2227"/>
                </a:cubicBezTo>
                <a:cubicBezTo>
                  <a:pt x="2298" y="2179"/>
                  <a:pt x="2298" y="2084"/>
                  <a:pt x="2239" y="2036"/>
                </a:cubicBezTo>
                <a:lnTo>
                  <a:pt x="1703" y="1453"/>
                </a:lnTo>
                <a:lnTo>
                  <a:pt x="2441" y="1453"/>
                </a:lnTo>
                <a:cubicBezTo>
                  <a:pt x="2524" y="1453"/>
                  <a:pt x="2584" y="1394"/>
                  <a:pt x="2584" y="1310"/>
                </a:cubicBezTo>
                <a:cubicBezTo>
                  <a:pt x="2584" y="1227"/>
                  <a:pt x="2524" y="1167"/>
                  <a:pt x="2441" y="1167"/>
                </a:cubicBezTo>
                <a:lnTo>
                  <a:pt x="1893" y="1167"/>
                </a:lnTo>
                <a:lnTo>
                  <a:pt x="2477" y="774"/>
                </a:lnTo>
                <a:cubicBezTo>
                  <a:pt x="2548" y="727"/>
                  <a:pt x="2560" y="632"/>
                  <a:pt x="2512" y="572"/>
                </a:cubicBezTo>
                <a:cubicBezTo>
                  <a:pt x="2484" y="529"/>
                  <a:pt x="2442" y="508"/>
                  <a:pt x="2401" y="508"/>
                </a:cubicBezTo>
                <a:cubicBezTo>
                  <a:pt x="2373" y="508"/>
                  <a:pt x="2346" y="517"/>
                  <a:pt x="2322" y="536"/>
                </a:cubicBezTo>
                <a:lnTo>
                  <a:pt x="1536" y="1072"/>
                </a:lnTo>
                <a:lnTo>
                  <a:pt x="1548" y="155"/>
                </a:lnTo>
                <a:cubicBezTo>
                  <a:pt x="1548" y="72"/>
                  <a:pt x="1489" y="12"/>
                  <a:pt x="140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/>
          <p:nvPr/>
        </p:nvSpPr>
        <p:spPr>
          <a:xfrm flipH="1">
            <a:off x="469932" y="4500217"/>
            <a:ext cx="203409" cy="207771"/>
          </a:xfrm>
          <a:custGeom>
            <a:avLst/>
            <a:gdLst/>
            <a:ahLst/>
            <a:cxnLst/>
            <a:rect l="l" t="t" r="r" b="b"/>
            <a:pathLst>
              <a:path w="3918" h="4002" extrusionOk="0">
                <a:moveTo>
                  <a:pt x="1656" y="1215"/>
                </a:moveTo>
                <a:cubicBezTo>
                  <a:pt x="1680" y="1501"/>
                  <a:pt x="1608" y="1763"/>
                  <a:pt x="1525" y="1846"/>
                </a:cubicBezTo>
                <a:cubicBezTo>
                  <a:pt x="1511" y="1860"/>
                  <a:pt x="1505" y="1866"/>
                  <a:pt x="1503" y="1866"/>
                </a:cubicBezTo>
                <a:cubicBezTo>
                  <a:pt x="1501" y="1866"/>
                  <a:pt x="1501" y="1863"/>
                  <a:pt x="1501" y="1858"/>
                </a:cubicBezTo>
                <a:cubicBezTo>
                  <a:pt x="1287" y="1787"/>
                  <a:pt x="1299" y="1691"/>
                  <a:pt x="1299" y="1656"/>
                </a:cubicBezTo>
                <a:cubicBezTo>
                  <a:pt x="1322" y="1525"/>
                  <a:pt x="1453" y="1358"/>
                  <a:pt x="1656" y="1215"/>
                </a:cubicBezTo>
                <a:close/>
                <a:moveTo>
                  <a:pt x="941" y="286"/>
                </a:moveTo>
                <a:cubicBezTo>
                  <a:pt x="1239" y="298"/>
                  <a:pt x="1441" y="465"/>
                  <a:pt x="1572" y="775"/>
                </a:cubicBezTo>
                <a:cubicBezTo>
                  <a:pt x="1584" y="810"/>
                  <a:pt x="1596" y="858"/>
                  <a:pt x="1608" y="906"/>
                </a:cubicBezTo>
                <a:cubicBezTo>
                  <a:pt x="1299" y="1096"/>
                  <a:pt x="1049" y="1358"/>
                  <a:pt x="1025" y="1620"/>
                </a:cubicBezTo>
                <a:cubicBezTo>
                  <a:pt x="1001" y="1751"/>
                  <a:pt x="1025" y="1989"/>
                  <a:pt x="1394" y="2132"/>
                </a:cubicBezTo>
                <a:cubicBezTo>
                  <a:pt x="1429" y="2142"/>
                  <a:pt x="1463" y="2148"/>
                  <a:pt x="1497" y="2148"/>
                </a:cubicBezTo>
                <a:cubicBezTo>
                  <a:pt x="1580" y="2148"/>
                  <a:pt x="1660" y="2116"/>
                  <a:pt x="1727" y="2049"/>
                </a:cubicBezTo>
                <a:cubicBezTo>
                  <a:pt x="1906" y="1858"/>
                  <a:pt x="1989" y="1441"/>
                  <a:pt x="1930" y="1048"/>
                </a:cubicBezTo>
                <a:cubicBezTo>
                  <a:pt x="2120" y="953"/>
                  <a:pt x="2323" y="882"/>
                  <a:pt x="2525" y="858"/>
                </a:cubicBezTo>
                <a:cubicBezTo>
                  <a:pt x="2566" y="854"/>
                  <a:pt x="2606" y="852"/>
                  <a:pt x="2644" y="852"/>
                </a:cubicBezTo>
                <a:cubicBezTo>
                  <a:pt x="2935" y="852"/>
                  <a:pt x="3131" y="973"/>
                  <a:pt x="3215" y="1215"/>
                </a:cubicBezTo>
                <a:cubicBezTo>
                  <a:pt x="3501" y="2001"/>
                  <a:pt x="1501" y="3156"/>
                  <a:pt x="489" y="3644"/>
                </a:cubicBezTo>
                <a:cubicBezTo>
                  <a:pt x="441" y="2703"/>
                  <a:pt x="406" y="763"/>
                  <a:pt x="810" y="346"/>
                </a:cubicBezTo>
                <a:cubicBezTo>
                  <a:pt x="858" y="298"/>
                  <a:pt x="906" y="286"/>
                  <a:pt x="929" y="286"/>
                </a:cubicBezTo>
                <a:close/>
                <a:moveTo>
                  <a:pt x="953" y="1"/>
                </a:moveTo>
                <a:cubicBezTo>
                  <a:pt x="822" y="1"/>
                  <a:pt x="703" y="48"/>
                  <a:pt x="608" y="155"/>
                </a:cubicBezTo>
                <a:cubicBezTo>
                  <a:pt x="1" y="775"/>
                  <a:pt x="203" y="3549"/>
                  <a:pt x="227" y="3870"/>
                </a:cubicBezTo>
                <a:cubicBezTo>
                  <a:pt x="227" y="3918"/>
                  <a:pt x="251" y="3954"/>
                  <a:pt x="298" y="3977"/>
                </a:cubicBezTo>
                <a:cubicBezTo>
                  <a:pt x="322" y="3989"/>
                  <a:pt x="346" y="4001"/>
                  <a:pt x="370" y="4001"/>
                </a:cubicBezTo>
                <a:cubicBezTo>
                  <a:pt x="382" y="4001"/>
                  <a:pt x="406" y="3989"/>
                  <a:pt x="429" y="3989"/>
                </a:cubicBezTo>
                <a:cubicBezTo>
                  <a:pt x="787" y="3823"/>
                  <a:pt x="3918" y="2358"/>
                  <a:pt x="3489" y="1120"/>
                </a:cubicBezTo>
                <a:cubicBezTo>
                  <a:pt x="3360" y="765"/>
                  <a:pt x="3056" y="565"/>
                  <a:pt x="2638" y="565"/>
                </a:cubicBezTo>
                <a:cubicBezTo>
                  <a:pt x="2594" y="565"/>
                  <a:pt x="2548" y="568"/>
                  <a:pt x="2501" y="572"/>
                </a:cubicBezTo>
                <a:cubicBezTo>
                  <a:pt x="2299" y="596"/>
                  <a:pt x="2072" y="667"/>
                  <a:pt x="1870" y="763"/>
                </a:cubicBezTo>
                <a:cubicBezTo>
                  <a:pt x="1858" y="727"/>
                  <a:pt x="1846" y="703"/>
                  <a:pt x="1834" y="667"/>
                </a:cubicBezTo>
                <a:cubicBezTo>
                  <a:pt x="1668" y="263"/>
                  <a:pt x="1358" y="25"/>
                  <a:pt x="9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9"/>
          <p:cNvSpPr/>
          <p:nvPr/>
        </p:nvSpPr>
        <p:spPr>
          <a:xfrm rot="6480188">
            <a:off x="763493" y="5478068"/>
            <a:ext cx="653659" cy="1625713"/>
          </a:xfrm>
          <a:custGeom>
            <a:avLst/>
            <a:gdLst/>
            <a:ahLst/>
            <a:cxnLst/>
            <a:rect l="l" t="t" r="r" b="b"/>
            <a:pathLst>
              <a:path w="7442" h="18509" extrusionOk="0">
                <a:moveTo>
                  <a:pt x="1351" y="1"/>
                </a:moveTo>
                <a:cubicBezTo>
                  <a:pt x="1035" y="1"/>
                  <a:pt x="833" y="126"/>
                  <a:pt x="833" y="137"/>
                </a:cubicBezTo>
                <a:cubicBezTo>
                  <a:pt x="762" y="173"/>
                  <a:pt x="738" y="256"/>
                  <a:pt x="786" y="328"/>
                </a:cubicBezTo>
                <a:cubicBezTo>
                  <a:pt x="810" y="375"/>
                  <a:pt x="857" y="399"/>
                  <a:pt x="905" y="399"/>
                </a:cubicBezTo>
                <a:cubicBezTo>
                  <a:pt x="929" y="399"/>
                  <a:pt x="953" y="387"/>
                  <a:pt x="976" y="375"/>
                </a:cubicBezTo>
                <a:cubicBezTo>
                  <a:pt x="976" y="375"/>
                  <a:pt x="1131" y="289"/>
                  <a:pt x="1361" y="289"/>
                </a:cubicBezTo>
                <a:cubicBezTo>
                  <a:pt x="1387" y="289"/>
                  <a:pt x="1413" y="290"/>
                  <a:pt x="1441" y="292"/>
                </a:cubicBezTo>
                <a:cubicBezTo>
                  <a:pt x="1448" y="293"/>
                  <a:pt x="1455" y="293"/>
                  <a:pt x="1462" y="293"/>
                </a:cubicBezTo>
                <a:cubicBezTo>
                  <a:pt x="1534" y="293"/>
                  <a:pt x="1585" y="237"/>
                  <a:pt x="1595" y="161"/>
                </a:cubicBezTo>
                <a:cubicBezTo>
                  <a:pt x="1607" y="90"/>
                  <a:pt x="1548" y="18"/>
                  <a:pt x="1464" y="6"/>
                </a:cubicBezTo>
                <a:cubicBezTo>
                  <a:pt x="1425" y="3"/>
                  <a:pt x="1387" y="1"/>
                  <a:pt x="1351" y="1"/>
                </a:cubicBezTo>
                <a:close/>
                <a:moveTo>
                  <a:pt x="1982" y="184"/>
                </a:moveTo>
                <a:cubicBezTo>
                  <a:pt x="1935" y="184"/>
                  <a:pt x="1892" y="210"/>
                  <a:pt x="1869" y="256"/>
                </a:cubicBezTo>
                <a:cubicBezTo>
                  <a:pt x="1834" y="328"/>
                  <a:pt x="1857" y="411"/>
                  <a:pt x="1917" y="447"/>
                </a:cubicBezTo>
                <a:cubicBezTo>
                  <a:pt x="2060" y="530"/>
                  <a:pt x="2203" y="637"/>
                  <a:pt x="2334" y="780"/>
                </a:cubicBezTo>
                <a:cubicBezTo>
                  <a:pt x="2357" y="804"/>
                  <a:pt x="2405" y="816"/>
                  <a:pt x="2441" y="816"/>
                </a:cubicBezTo>
                <a:cubicBezTo>
                  <a:pt x="2477" y="816"/>
                  <a:pt x="2512" y="804"/>
                  <a:pt x="2536" y="780"/>
                </a:cubicBezTo>
                <a:cubicBezTo>
                  <a:pt x="2596" y="721"/>
                  <a:pt x="2596" y="625"/>
                  <a:pt x="2536" y="578"/>
                </a:cubicBezTo>
                <a:cubicBezTo>
                  <a:pt x="2381" y="423"/>
                  <a:pt x="2226" y="292"/>
                  <a:pt x="2060" y="209"/>
                </a:cubicBezTo>
                <a:cubicBezTo>
                  <a:pt x="2034" y="192"/>
                  <a:pt x="2008" y="184"/>
                  <a:pt x="1982" y="184"/>
                </a:cubicBezTo>
                <a:close/>
                <a:moveTo>
                  <a:pt x="2796" y="969"/>
                </a:moveTo>
                <a:cubicBezTo>
                  <a:pt x="2769" y="969"/>
                  <a:pt x="2741" y="977"/>
                  <a:pt x="2715" y="994"/>
                </a:cubicBezTo>
                <a:cubicBezTo>
                  <a:pt x="2655" y="1042"/>
                  <a:pt x="2643" y="1125"/>
                  <a:pt x="2679" y="1197"/>
                </a:cubicBezTo>
                <a:cubicBezTo>
                  <a:pt x="2786" y="1340"/>
                  <a:pt x="2881" y="1494"/>
                  <a:pt x="2977" y="1661"/>
                </a:cubicBezTo>
                <a:cubicBezTo>
                  <a:pt x="3000" y="1709"/>
                  <a:pt x="3048" y="1733"/>
                  <a:pt x="3108" y="1733"/>
                </a:cubicBezTo>
                <a:cubicBezTo>
                  <a:pt x="3119" y="1733"/>
                  <a:pt x="3155" y="1733"/>
                  <a:pt x="3167" y="1721"/>
                </a:cubicBezTo>
                <a:cubicBezTo>
                  <a:pt x="3239" y="1673"/>
                  <a:pt x="3262" y="1590"/>
                  <a:pt x="3227" y="1518"/>
                </a:cubicBezTo>
                <a:cubicBezTo>
                  <a:pt x="3119" y="1340"/>
                  <a:pt x="3024" y="1173"/>
                  <a:pt x="2917" y="1030"/>
                </a:cubicBezTo>
                <a:cubicBezTo>
                  <a:pt x="2887" y="992"/>
                  <a:pt x="2842" y="969"/>
                  <a:pt x="2796" y="969"/>
                </a:cubicBezTo>
                <a:close/>
                <a:moveTo>
                  <a:pt x="3313" y="1969"/>
                </a:moveTo>
                <a:cubicBezTo>
                  <a:pt x="3304" y="1969"/>
                  <a:pt x="3295" y="1969"/>
                  <a:pt x="3286" y="1971"/>
                </a:cubicBezTo>
                <a:cubicBezTo>
                  <a:pt x="3215" y="1995"/>
                  <a:pt x="3167" y="2078"/>
                  <a:pt x="3191" y="2149"/>
                </a:cubicBezTo>
                <a:cubicBezTo>
                  <a:pt x="3239" y="2316"/>
                  <a:pt x="3262" y="2495"/>
                  <a:pt x="3274" y="2685"/>
                </a:cubicBezTo>
                <a:cubicBezTo>
                  <a:pt x="3286" y="2757"/>
                  <a:pt x="3346" y="2816"/>
                  <a:pt x="3417" y="2816"/>
                </a:cubicBezTo>
                <a:lnTo>
                  <a:pt x="3429" y="2816"/>
                </a:lnTo>
                <a:cubicBezTo>
                  <a:pt x="3500" y="2804"/>
                  <a:pt x="3560" y="2745"/>
                  <a:pt x="3560" y="2661"/>
                </a:cubicBezTo>
                <a:cubicBezTo>
                  <a:pt x="3548" y="2459"/>
                  <a:pt x="3512" y="2256"/>
                  <a:pt x="3465" y="2078"/>
                </a:cubicBezTo>
                <a:cubicBezTo>
                  <a:pt x="3444" y="2005"/>
                  <a:pt x="3377" y="1969"/>
                  <a:pt x="3313" y="1969"/>
                </a:cubicBezTo>
                <a:close/>
                <a:moveTo>
                  <a:pt x="3399" y="3100"/>
                </a:moveTo>
                <a:cubicBezTo>
                  <a:pt x="3334" y="3100"/>
                  <a:pt x="3273" y="3156"/>
                  <a:pt x="3262" y="3221"/>
                </a:cubicBezTo>
                <a:cubicBezTo>
                  <a:pt x="3239" y="3399"/>
                  <a:pt x="3203" y="3578"/>
                  <a:pt x="3155" y="3757"/>
                </a:cubicBezTo>
                <a:cubicBezTo>
                  <a:pt x="3131" y="3840"/>
                  <a:pt x="3167" y="3911"/>
                  <a:pt x="3250" y="3935"/>
                </a:cubicBezTo>
                <a:lnTo>
                  <a:pt x="3286" y="3935"/>
                </a:lnTo>
                <a:cubicBezTo>
                  <a:pt x="3346" y="3935"/>
                  <a:pt x="3405" y="3900"/>
                  <a:pt x="3429" y="3840"/>
                </a:cubicBezTo>
                <a:cubicBezTo>
                  <a:pt x="3477" y="3638"/>
                  <a:pt x="3512" y="3447"/>
                  <a:pt x="3536" y="3257"/>
                </a:cubicBezTo>
                <a:cubicBezTo>
                  <a:pt x="3548" y="3185"/>
                  <a:pt x="3489" y="3114"/>
                  <a:pt x="3417" y="3102"/>
                </a:cubicBezTo>
                <a:cubicBezTo>
                  <a:pt x="3411" y="3101"/>
                  <a:pt x="3405" y="3100"/>
                  <a:pt x="3399" y="3100"/>
                </a:cubicBezTo>
                <a:close/>
                <a:moveTo>
                  <a:pt x="1953" y="4495"/>
                </a:moveTo>
                <a:cubicBezTo>
                  <a:pt x="1762" y="4495"/>
                  <a:pt x="1584" y="4519"/>
                  <a:pt x="1429" y="4566"/>
                </a:cubicBezTo>
                <a:cubicBezTo>
                  <a:pt x="1357" y="4590"/>
                  <a:pt x="1322" y="4673"/>
                  <a:pt x="1334" y="4745"/>
                </a:cubicBezTo>
                <a:cubicBezTo>
                  <a:pt x="1357" y="4804"/>
                  <a:pt x="1417" y="4852"/>
                  <a:pt x="1476" y="4852"/>
                </a:cubicBezTo>
                <a:cubicBezTo>
                  <a:pt x="1488" y="4852"/>
                  <a:pt x="1500" y="4840"/>
                  <a:pt x="1512" y="4840"/>
                </a:cubicBezTo>
                <a:cubicBezTo>
                  <a:pt x="1643" y="4804"/>
                  <a:pt x="1798" y="4781"/>
                  <a:pt x="1953" y="4781"/>
                </a:cubicBezTo>
                <a:lnTo>
                  <a:pt x="2036" y="4781"/>
                </a:lnTo>
                <a:cubicBezTo>
                  <a:pt x="2041" y="4781"/>
                  <a:pt x="2047" y="4782"/>
                  <a:pt x="2052" y="4782"/>
                </a:cubicBezTo>
                <a:cubicBezTo>
                  <a:pt x="2118" y="4782"/>
                  <a:pt x="2179" y="4716"/>
                  <a:pt x="2179" y="4650"/>
                </a:cubicBezTo>
                <a:cubicBezTo>
                  <a:pt x="2179" y="4566"/>
                  <a:pt x="2119" y="4495"/>
                  <a:pt x="2036" y="4495"/>
                </a:cubicBezTo>
                <a:close/>
                <a:moveTo>
                  <a:pt x="3109" y="4190"/>
                </a:moveTo>
                <a:cubicBezTo>
                  <a:pt x="3051" y="4190"/>
                  <a:pt x="2993" y="4224"/>
                  <a:pt x="2965" y="4281"/>
                </a:cubicBezTo>
                <a:cubicBezTo>
                  <a:pt x="2917" y="4400"/>
                  <a:pt x="2858" y="4519"/>
                  <a:pt x="2798" y="4626"/>
                </a:cubicBezTo>
                <a:cubicBezTo>
                  <a:pt x="2750" y="4614"/>
                  <a:pt x="2691" y="4602"/>
                  <a:pt x="2631" y="4578"/>
                </a:cubicBezTo>
                <a:cubicBezTo>
                  <a:pt x="2624" y="4577"/>
                  <a:pt x="2616" y="4576"/>
                  <a:pt x="2609" y="4576"/>
                </a:cubicBezTo>
                <a:cubicBezTo>
                  <a:pt x="2543" y="4576"/>
                  <a:pt x="2475" y="4621"/>
                  <a:pt x="2465" y="4685"/>
                </a:cubicBezTo>
                <a:cubicBezTo>
                  <a:pt x="2441" y="4769"/>
                  <a:pt x="2488" y="4840"/>
                  <a:pt x="2560" y="4864"/>
                </a:cubicBezTo>
                <a:cubicBezTo>
                  <a:pt x="2619" y="4876"/>
                  <a:pt x="2667" y="4888"/>
                  <a:pt x="2715" y="4900"/>
                </a:cubicBezTo>
                <a:cubicBezTo>
                  <a:pt x="2727" y="4923"/>
                  <a:pt x="2750" y="4947"/>
                  <a:pt x="2774" y="4959"/>
                </a:cubicBezTo>
                <a:cubicBezTo>
                  <a:pt x="2798" y="4977"/>
                  <a:pt x="2825" y="4986"/>
                  <a:pt x="2850" y="4986"/>
                </a:cubicBezTo>
                <a:cubicBezTo>
                  <a:pt x="2875" y="4986"/>
                  <a:pt x="2899" y="4977"/>
                  <a:pt x="2917" y="4959"/>
                </a:cubicBezTo>
                <a:cubicBezTo>
                  <a:pt x="2977" y="4983"/>
                  <a:pt x="3024" y="5007"/>
                  <a:pt x="3084" y="5031"/>
                </a:cubicBezTo>
                <a:cubicBezTo>
                  <a:pt x="3096" y="5031"/>
                  <a:pt x="3119" y="5043"/>
                  <a:pt x="3131" y="5043"/>
                </a:cubicBezTo>
                <a:cubicBezTo>
                  <a:pt x="3191" y="5043"/>
                  <a:pt x="3250" y="5007"/>
                  <a:pt x="3262" y="4947"/>
                </a:cubicBezTo>
                <a:cubicBezTo>
                  <a:pt x="3298" y="4876"/>
                  <a:pt x="3262" y="4793"/>
                  <a:pt x="3191" y="4769"/>
                </a:cubicBezTo>
                <a:lnTo>
                  <a:pt x="3072" y="4721"/>
                </a:lnTo>
                <a:cubicBezTo>
                  <a:pt x="3131" y="4614"/>
                  <a:pt x="3179" y="4495"/>
                  <a:pt x="3227" y="4388"/>
                </a:cubicBezTo>
                <a:cubicBezTo>
                  <a:pt x="3262" y="4316"/>
                  <a:pt x="3227" y="4233"/>
                  <a:pt x="3155" y="4197"/>
                </a:cubicBezTo>
                <a:cubicBezTo>
                  <a:pt x="3140" y="4192"/>
                  <a:pt x="3125" y="4190"/>
                  <a:pt x="3109" y="4190"/>
                </a:cubicBezTo>
                <a:close/>
                <a:moveTo>
                  <a:pt x="3647" y="5002"/>
                </a:moveTo>
                <a:cubicBezTo>
                  <a:pt x="3596" y="5002"/>
                  <a:pt x="3549" y="5029"/>
                  <a:pt x="3524" y="5078"/>
                </a:cubicBezTo>
                <a:cubicBezTo>
                  <a:pt x="3489" y="5150"/>
                  <a:pt x="3512" y="5233"/>
                  <a:pt x="3572" y="5269"/>
                </a:cubicBezTo>
                <a:cubicBezTo>
                  <a:pt x="3739" y="5352"/>
                  <a:pt x="3893" y="5459"/>
                  <a:pt x="4036" y="5566"/>
                </a:cubicBezTo>
                <a:cubicBezTo>
                  <a:pt x="4060" y="5590"/>
                  <a:pt x="4096" y="5590"/>
                  <a:pt x="4120" y="5590"/>
                </a:cubicBezTo>
                <a:cubicBezTo>
                  <a:pt x="4167" y="5590"/>
                  <a:pt x="4215" y="5578"/>
                  <a:pt x="4239" y="5531"/>
                </a:cubicBezTo>
                <a:cubicBezTo>
                  <a:pt x="4286" y="5471"/>
                  <a:pt x="4274" y="5388"/>
                  <a:pt x="4203" y="5340"/>
                </a:cubicBezTo>
                <a:cubicBezTo>
                  <a:pt x="4048" y="5221"/>
                  <a:pt x="3881" y="5114"/>
                  <a:pt x="3715" y="5019"/>
                </a:cubicBezTo>
                <a:cubicBezTo>
                  <a:pt x="3693" y="5008"/>
                  <a:pt x="3669" y="5002"/>
                  <a:pt x="3647" y="5002"/>
                </a:cubicBezTo>
                <a:close/>
                <a:moveTo>
                  <a:pt x="1014" y="4874"/>
                </a:moveTo>
                <a:cubicBezTo>
                  <a:pt x="968" y="4874"/>
                  <a:pt x="923" y="4898"/>
                  <a:pt x="893" y="4935"/>
                </a:cubicBezTo>
                <a:cubicBezTo>
                  <a:pt x="810" y="5066"/>
                  <a:pt x="774" y="5209"/>
                  <a:pt x="774" y="5376"/>
                </a:cubicBezTo>
                <a:cubicBezTo>
                  <a:pt x="774" y="5447"/>
                  <a:pt x="786" y="5519"/>
                  <a:pt x="798" y="5590"/>
                </a:cubicBezTo>
                <a:cubicBezTo>
                  <a:pt x="810" y="5662"/>
                  <a:pt x="869" y="5709"/>
                  <a:pt x="941" y="5709"/>
                </a:cubicBezTo>
                <a:lnTo>
                  <a:pt x="964" y="5709"/>
                </a:lnTo>
                <a:cubicBezTo>
                  <a:pt x="1048" y="5685"/>
                  <a:pt x="1095" y="5614"/>
                  <a:pt x="1072" y="5531"/>
                </a:cubicBezTo>
                <a:cubicBezTo>
                  <a:pt x="1060" y="5483"/>
                  <a:pt x="1060" y="5424"/>
                  <a:pt x="1060" y="5376"/>
                </a:cubicBezTo>
                <a:cubicBezTo>
                  <a:pt x="1060" y="5269"/>
                  <a:pt x="1083" y="5174"/>
                  <a:pt x="1131" y="5102"/>
                </a:cubicBezTo>
                <a:cubicBezTo>
                  <a:pt x="1179" y="5031"/>
                  <a:pt x="1155" y="4947"/>
                  <a:pt x="1095" y="4900"/>
                </a:cubicBezTo>
                <a:cubicBezTo>
                  <a:pt x="1069" y="4882"/>
                  <a:pt x="1041" y="4874"/>
                  <a:pt x="1014" y="4874"/>
                </a:cubicBezTo>
                <a:close/>
                <a:moveTo>
                  <a:pt x="2537" y="5180"/>
                </a:moveTo>
                <a:cubicBezTo>
                  <a:pt x="2496" y="5180"/>
                  <a:pt x="2457" y="5198"/>
                  <a:pt x="2429" y="5233"/>
                </a:cubicBezTo>
                <a:cubicBezTo>
                  <a:pt x="2310" y="5388"/>
                  <a:pt x="2191" y="5531"/>
                  <a:pt x="2072" y="5650"/>
                </a:cubicBezTo>
                <a:cubicBezTo>
                  <a:pt x="2012" y="5697"/>
                  <a:pt x="2012" y="5793"/>
                  <a:pt x="2060" y="5852"/>
                </a:cubicBezTo>
                <a:cubicBezTo>
                  <a:pt x="2096" y="5876"/>
                  <a:pt x="2131" y="5888"/>
                  <a:pt x="2167" y="5888"/>
                </a:cubicBezTo>
                <a:cubicBezTo>
                  <a:pt x="2203" y="5888"/>
                  <a:pt x="2238" y="5876"/>
                  <a:pt x="2262" y="5852"/>
                </a:cubicBezTo>
                <a:cubicBezTo>
                  <a:pt x="2405" y="5721"/>
                  <a:pt x="2524" y="5566"/>
                  <a:pt x="2655" y="5400"/>
                </a:cubicBezTo>
                <a:cubicBezTo>
                  <a:pt x="2703" y="5340"/>
                  <a:pt x="2691" y="5245"/>
                  <a:pt x="2619" y="5209"/>
                </a:cubicBezTo>
                <a:cubicBezTo>
                  <a:pt x="2595" y="5189"/>
                  <a:pt x="2566" y="5180"/>
                  <a:pt x="2537" y="5180"/>
                </a:cubicBezTo>
                <a:close/>
                <a:moveTo>
                  <a:pt x="1179" y="5927"/>
                </a:moveTo>
                <a:cubicBezTo>
                  <a:pt x="1143" y="5927"/>
                  <a:pt x="1107" y="5941"/>
                  <a:pt x="1083" y="5971"/>
                </a:cubicBezTo>
                <a:cubicBezTo>
                  <a:pt x="1024" y="6031"/>
                  <a:pt x="1024" y="6126"/>
                  <a:pt x="1083" y="6174"/>
                </a:cubicBezTo>
                <a:cubicBezTo>
                  <a:pt x="1179" y="6257"/>
                  <a:pt x="1298" y="6305"/>
                  <a:pt x="1417" y="6305"/>
                </a:cubicBezTo>
                <a:cubicBezTo>
                  <a:pt x="1536" y="6305"/>
                  <a:pt x="1655" y="6269"/>
                  <a:pt x="1774" y="6209"/>
                </a:cubicBezTo>
                <a:cubicBezTo>
                  <a:pt x="1845" y="6186"/>
                  <a:pt x="1869" y="6090"/>
                  <a:pt x="1845" y="6019"/>
                </a:cubicBezTo>
                <a:cubicBezTo>
                  <a:pt x="1821" y="5970"/>
                  <a:pt x="1768" y="5943"/>
                  <a:pt x="1718" y="5943"/>
                </a:cubicBezTo>
                <a:cubicBezTo>
                  <a:pt x="1695" y="5943"/>
                  <a:pt x="1673" y="5948"/>
                  <a:pt x="1655" y="5959"/>
                </a:cubicBezTo>
                <a:cubicBezTo>
                  <a:pt x="1568" y="6003"/>
                  <a:pt x="1491" y="6023"/>
                  <a:pt x="1426" y="6023"/>
                </a:cubicBezTo>
                <a:cubicBezTo>
                  <a:pt x="1365" y="6023"/>
                  <a:pt x="1314" y="6006"/>
                  <a:pt x="1274" y="5971"/>
                </a:cubicBezTo>
                <a:cubicBezTo>
                  <a:pt x="1250" y="5941"/>
                  <a:pt x="1214" y="5927"/>
                  <a:pt x="1179" y="5927"/>
                </a:cubicBezTo>
                <a:close/>
                <a:moveTo>
                  <a:pt x="4573" y="5670"/>
                </a:moveTo>
                <a:cubicBezTo>
                  <a:pt x="4532" y="5670"/>
                  <a:pt x="4491" y="5688"/>
                  <a:pt x="4465" y="5721"/>
                </a:cubicBezTo>
                <a:cubicBezTo>
                  <a:pt x="4405" y="5781"/>
                  <a:pt x="4417" y="5864"/>
                  <a:pt x="4477" y="5924"/>
                </a:cubicBezTo>
                <a:cubicBezTo>
                  <a:pt x="4608" y="6043"/>
                  <a:pt x="4739" y="6174"/>
                  <a:pt x="4870" y="6305"/>
                </a:cubicBezTo>
                <a:cubicBezTo>
                  <a:pt x="4893" y="6340"/>
                  <a:pt x="4929" y="6352"/>
                  <a:pt x="4965" y="6352"/>
                </a:cubicBezTo>
                <a:cubicBezTo>
                  <a:pt x="5001" y="6352"/>
                  <a:pt x="5036" y="6340"/>
                  <a:pt x="5060" y="6317"/>
                </a:cubicBezTo>
                <a:cubicBezTo>
                  <a:pt x="5120" y="6269"/>
                  <a:pt x="5132" y="6174"/>
                  <a:pt x="5072" y="6114"/>
                </a:cubicBezTo>
                <a:cubicBezTo>
                  <a:pt x="4941" y="5971"/>
                  <a:pt x="4798" y="5840"/>
                  <a:pt x="4667" y="5709"/>
                </a:cubicBezTo>
                <a:cubicBezTo>
                  <a:pt x="4640" y="5682"/>
                  <a:pt x="4606" y="5670"/>
                  <a:pt x="4573" y="5670"/>
                </a:cubicBezTo>
                <a:close/>
                <a:moveTo>
                  <a:pt x="5330" y="6502"/>
                </a:moveTo>
                <a:cubicBezTo>
                  <a:pt x="5302" y="6502"/>
                  <a:pt x="5274" y="6512"/>
                  <a:pt x="5251" y="6531"/>
                </a:cubicBezTo>
                <a:cubicBezTo>
                  <a:pt x="5179" y="6578"/>
                  <a:pt x="5167" y="6674"/>
                  <a:pt x="5215" y="6733"/>
                </a:cubicBezTo>
                <a:cubicBezTo>
                  <a:pt x="5334" y="6876"/>
                  <a:pt x="5441" y="7031"/>
                  <a:pt x="5536" y="7186"/>
                </a:cubicBezTo>
                <a:cubicBezTo>
                  <a:pt x="5560" y="7233"/>
                  <a:pt x="5608" y="7257"/>
                  <a:pt x="5655" y="7257"/>
                </a:cubicBezTo>
                <a:cubicBezTo>
                  <a:pt x="5679" y="7257"/>
                  <a:pt x="5703" y="7245"/>
                  <a:pt x="5739" y="7233"/>
                </a:cubicBezTo>
                <a:cubicBezTo>
                  <a:pt x="5798" y="7186"/>
                  <a:pt x="5822" y="7102"/>
                  <a:pt x="5775" y="7043"/>
                </a:cubicBezTo>
                <a:cubicBezTo>
                  <a:pt x="5667" y="6876"/>
                  <a:pt x="5560" y="6709"/>
                  <a:pt x="5441" y="6567"/>
                </a:cubicBezTo>
                <a:cubicBezTo>
                  <a:pt x="5413" y="6524"/>
                  <a:pt x="5371" y="6502"/>
                  <a:pt x="5330" y="6502"/>
                </a:cubicBezTo>
                <a:close/>
                <a:moveTo>
                  <a:pt x="5945" y="7461"/>
                </a:moveTo>
                <a:cubicBezTo>
                  <a:pt x="5923" y="7461"/>
                  <a:pt x="5901" y="7468"/>
                  <a:pt x="5882" y="7483"/>
                </a:cubicBezTo>
                <a:cubicBezTo>
                  <a:pt x="5810" y="7519"/>
                  <a:pt x="5786" y="7602"/>
                  <a:pt x="5822" y="7674"/>
                </a:cubicBezTo>
                <a:lnTo>
                  <a:pt x="5894" y="7805"/>
                </a:lnTo>
                <a:cubicBezTo>
                  <a:pt x="5953" y="7924"/>
                  <a:pt x="6001" y="8043"/>
                  <a:pt x="6048" y="8174"/>
                </a:cubicBezTo>
                <a:cubicBezTo>
                  <a:pt x="6072" y="8222"/>
                  <a:pt x="6120" y="8257"/>
                  <a:pt x="6179" y="8257"/>
                </a:cubicBezTo>
                <a:cubicBezTo>
                  <a:pt x="6203" y="8257"/>
                  <a:pt x="6215" y="8257"/>
                  <a:pt x="6227" y="8245"/>
                </a:cubicBezTo>
                <a:cubicBezTo>
                  <a:pt x="6298" y="8222"/>
                  <a:pt x="6334" y="8138"/>
                  <a:pt x="6310" y="8067"/>
                </a:cubicBezTo>
                <a:cubicBezTo>
                  <a:pt x="6263" y="7936"/>
                  <a:pt x="6203" y="7805"/>
                  <a:pt x="6144" y="7674"/>
                </a:cubicBezTo>
                <a:lnTo>
                  <a:pt x="6072" y="7531"/>
                </a:lnTo>
                <a:cubicBezTo>
                  <a:pt x="6040" y="7491"/>
                  <a:pt x="5991" y="7461"/>
                  <a:pt x="5945" y="7461"/>
                </a:cubicBezTo>
                <a:close/>
                <a:moveTo>
                  <a:pt x="6329" y="8518"/>
                </a:moveTo>
                <a:cubicBezTo>
                  <a:pt x="6323" y="8518"/>
                  <a:pt x="6316" y="8518"/>
                  <a:pt x="6310" y="8519"/>
                </a:cubicBezTo>
                <a:cubicBezTo>
                  <a:pt x="6227" y="8543"/>
                  <a:pt x="6179" y="8614"/>
                  <a:pt x="6191" y="8686"/>
                </a:cubicBezTo>
                <a:cubicBezTo>
                  <a:pt x="6215" y="8829"/>
                  <a:pt x="6227" y="8984"/>
                  <a:pt x="6227" y="9114"/>
                </a:cubicBezTo>
                <a:cubicBezTo>
                  <a:pt x="6227" y="9150"/>
                  <a:pt x="6227" y="9186"/>
                  <a:pt x="6227" y="9222"/>
                </a:cubicBezTo>
                <a:cubicBezTo>
                  <a:pt x="6227" y="9305"/>
                  <a:pt x="6287" y="9365"/>
                  <a:pt x="6358" y="9376"/>
                </a:cubicBezTo>
                <a:lnTo>
                  <a:pt x="6370" y="9376"/>
                </a:lnTo>
                <a:cubicBezTo>
                  <a:pt x="6441" y="9376"/>
                  <a:pt x="6513" y="9317"/>
                  <a:pt x="6513" y="9234"/>
                </a:cubicBezTo>
                <a:cubicBezTo>
                  <a:pt x="6513" y="9198"/>
                  <a:pt x="6513" y="9150"/>
                  <a:pt x="6513" y="9114"/>
                </a:cubicBezTo>
                <a:cubicBezTo>
                  <a:pt x="6513" y="8960"/>
                  <a:pt x="6501" y="8793"/>
                  <a:pt x="6477" y="8638"/>
                </a:cubicBezTo>
                <a:cubicBezTo>
                  <a:pt x="6455" y="8573"/>
                  <a:pt x="6394" y="8518"/>
                  <a:pt x="6329" y="8518"/>
                </a:cubicBezTo>
                <a:close/>
                <a:moveTo>
                  <a:pt x="6273" y="9644"/>
                </a:moveTo>
                <a:cubicBezTo>
                  <a:pt x="6215" y="9644"/>
                  <a:pt x="6163" y="9687"/>
                  <a:pt x="6144" y="9746"/>
                </a:cubicBezTo>
                <a:cubicBezTo>
                  <a:pt x="6096" y="9912"/>
                  <a:pt x="6025" y="10079"/>
                  <a:pt x="5929" y="10246"/>
                </a:cubicBezTo>
                <a:cubicBezTo>
                  <a:pt x="5894" y="10317"/>
                  <a:pt x="5917" y="10400"/>
                  <a:pt x="5989" y="10436"/>
                </a:cubicBezTo>
                <a:cubicBezTo>
                  <a:pt x="6013" y="10448"/>
                  <a:pt x="6036" y="10448"/>
                  <a:pt x="6060" y="10448"/>
                </a:cubicBezTo>
                <a:cubicBezTo>
                  <a:pt x="6108" y="10448"/>
                  <a:pt x="6156" y="10424"/>
                  <a:pt x="6179" y="10377"/>
                </a:cubicBezTo>
                <a:cubicBezTo>
                  <a:pt x="6287" y="10198"/>
                  <a:pt x="6358" y="10019"/>
                  <a:pt x="6417" y="9829"/>
                </a:cubicBezTo>
                <a:cubicBezTo>
                  <a:pt x="6429" y="9757"/>
                  <a:pt x="6394" y="9674"/>
                  <a:pt x="6310" y="9650"/>
                </a:cubicBezTo>
                <a:cubicBezTo>
                  <a:pt x="6298" y="9646"/>
                  <a:pt x="6285" y="9644"/>
                  <a:pt x="6273" y="9644"/>
                </a:cubicBezTo>
                <a:close/>
                <a:moveTo>
                  <a:pt x="3679" y="10955"/>
                </a:moveTo>
                <a:cubicBezTo>
                  <a:pt x="3627" y="10955"/>
                  <a:pt x="3575" y="10957"/>
                  <a:pt x="3524" y="10960"/>
                </a:cubicBezTo>
                <a:cubicBezTo>
                  <a:pt x="3441" y="10960"/>
                  <a:pt x="3381" y="11031"/>
                  <a:pt x="3381" y="11115"/>
                </a:cubicBezTo>
                <a:cubicBezTo>
                  <a:pt x="3393" y="11186"/>
                  <a:pt x="3453" y="11246"/>
                  <a:pt x="3536" y="11246"/>
                </a:cubicBezTo>
                <a:cubicBezTo>
                  <a:pt x="3715" y="11246"/>
                  <a:pt x="3893" y="11246"/>
                  <a:pt x="4084" y="11269"/>
                </a:cubicBezTo>
                <a:lnTo>
                  <a:pt x="4096" y="11269"/>
                </a:lnTo>
                <a:cubicBezTo>
                  <a:pt x="4167" y="11269"/>
                  <a:pt x="4227" y="11210"/>
                  <a:pt x="4239" y="11139"/>
                </a:cubicBezTo>
                <a:cubicBezTo>
                  <a:pt x="4251" y="11055"/>
                  <a:pt x="4191" y="10984"/>
                  <a:pt x="4108" y="10984"/>
                </a:cubicBezTo>
                <a:cubicBezTo>
                  <a:pt x="3968" y="10966"/>
                  <a:pt x="3822" y="10955"/>
                  <a:pt x="3679" y="10955"/>
                </a:cubicBezTo>
                <a:close/>
                <a:moveTo>
                  <a:pt x="2963" y="11030"/>
                </a:moveTo>
                <a:cubicBezTo>
                  <a:pt x="2956" y="11030"/>
                  <a:pt x="2948" y="11030"/>
                  <a:pt x="2941" y="11031"/>
                </a:cubicBezTo>
                <a:cubicBezTo>
                  <a:pt x="2727" y="11079"/>
                  <a:pt x="2536" y="11139"/>
                  <a:pt x="2369" y="11210"/>
                </a:cubicBezTo>
                <a:cubicBezTo>
                  <a:pt x="2298" y="11246"/>
                  <a:pt x="2262" y="11329"/>
                  <a:pt x="2298" y="11400"/>
                </a:cubicBezTo>
                <a:cubicBezTo>
                  <a:pt x="2322" y="11460"/>
                  <a:pt x="2369" y="11484"/>
                  <a:pt x="2429" y="11484"/>
                </a:cubicBezTo>
                <a:cubicBezTo>
                  <a:pt x="2441" y="11484"/>
                  <a:pt x="2465" y="11484"/>
                  <a:pt x="2488" y="11472"/>
                </a:cubicBezTo>
                <a:cubicBezTo>
                  <a:pt x="2631" y="11400"/>
                  <a:pt x="2810" y="11353"/>
                  <a:pt x="2988" y="11305"/>
                </a:cubicBezTo>
                <a:cubicBezTo>
                  <a:pt x="3072" y="11293"/>
                  <a:pt x="3119" y="11222"/>
                  <a:pt x="3108" y="11139"/>
                </a:cubicBezTo>
                <a:cubicBezTo>
                  <a:pt x="3086" y="11074"/>
                  <a:pt x="3027" y="11030"/>
                  <a:pt x="2963" y="11030"/>
                </a:cubicBezTo>
                <a:close/>
                <a:moveTo>
                  <a:pt x="5739" y="10635"/>
                </a:moveTo>
                <a:cubicBezTo>
                  <a:pt x="5698" y="10635"/>
                  <a:pt x="5658" y="10653"/>
                  <a:pt x="5632" y="10686"/>
                </a:cubicBezTo>
                <a:cubicBezTo>
                  <a:pt x="5525" y="10829"/>
                  <a:pt x="5394" y="10960"/>
                  <a:pt x="5251" y="11079"/>
                </a:cubicBezTo>
                <a:cubicBezTo>
                  <a:pt x="5203" y="11127"/>
                  <a:pt x="5191" y="11198"/>
                  <a:pt x="5215" y="11246"/>
                </a:cubicBezTo>
                <a:cubicBezTo>
                  <a:pt x="5048" y="11186"/>
                  <a:pt x="4870" y="11127"/>
                  <a:pt x="4691" y="11079"/>
                </a:cubicBezTo>
                <a:cubicBezTo>
                  <a:pt x="4682" y="11078"/>
                  <a:pt x="4674" y="11077"/>
                  <a:pt x="4666" y="11077"/>
                </a:cubicBezTo>
                <a:cubicBezTo>
                  <a:pt x="4593" y="11077"/>
                  <a:pt x="4534" y="11122"/>
                  <a:pt x="4512" y="11186"/>
                </a:cubicBezTo>
                <a:cubicBezTo>
                  <a:pt x="4501" y="11258"/>
                  <a:pt x="4548" y="11341"/>
                  <a:pt x="4620" y="11353"/>
                </a:cubicBezTo>
                <a:cubicBezTo>
                  <a:pt x="4691" y="11377"/>
                  <a:pt x="4763" y="11389"/>
                  <a:pt x="4834" y="11412"/>
                </a:cubicBezTo>
                <a:cubicBezTo>
                  <a:pt x="4834" y="11412"/>
                  <a:pt x="4822" y="11424"/>
                  <a:pt x="4822" y="11424"/>
                </a:cubicBezTo>
                <a:cubicBezTo>
                  <a:pt x="4667" y="11520"/>
                  <a:pt x="4512" y="11615"/>
                  <a:pt x="4346" y="11710"/>
                </a:cubicBezTo>
                <a:cubicBezTo>
                  <a:pt x="4274" y="11746"/>
                  <a:pt x="4251" y="11829"/>
                  <a:pt x="4298" y="11901"/>
                </a:cubicBezTo>
                <a:cubicBezTo>
                  <a:pt x="4322" y="11948"/>
                  <a:pt x="4370" y="11972"/>
                  <a:pt x="4417" y="11972"/>
                </a:cubicBezTo>
                <a:cubicBezTo>
                  <a:pt x="4441" y="11972"/>
                  <a:pt x="4465" y="11972"/>
                  <a:pt x="4477" y="11960"/>
                </a:cubicBezTo>
                <a:cubicBezTo>
                  <a:pt x="4655" y="11865"/>
                  <a:pt x="4822" y="11770"/>
                  <a:pt x="4977" y="11650"/>
                </a:cubicBezTo>
                <a:cubicBezTo>
                  <a:pt x="5036" y="11615"/>
                  <a:pt x="5060" y="11543"/>
                  <a:pt x="5024" y="11484"/>
                </a:cubicBezTo>
                <a:lnTo>
                  <a:pt x="5024" y="11484"/>
                </a:lnTo>
                <a:cubicBezTo>
                  <a:pt x="5060" y="11496"/>
                  <a:pt x="5108" y="11508"/>
                  <a:pt x="5144" y="11520"/>
                </a:cubicBezTo>
                <a:cubicBezTo>
                  <a:pt x="5163" y="11529"/>
                  <a:pt x="5183" y="11534"/>
                  <a:pt x="5202" y="11534"/>
                </a:cubicBezTo>
                <a:cubicBezTo>
                  <a:pt x="5255" y="11534"/>
                  <a:pt x="5305" y="11500"/>
                  <a:pt x="5322" y="11448"/>
                </a:cubicBezTo>
                <a:cubicBezTo>
                  <a:pt x="5346" y="11400"/>
                  <a:pt x="5334" y="11365"/>
                  <a:pt x="5322" y="11329"/>
                </a:cubicBezTo>
                <a:lnTo>
                  <a:pt x="5322" y="11329"/>
                </a:lnTo>
                <a:cubicBezTo>
                  <a:pt x="5331" y="11332"/>
                  <a:pt x="5341" y="11333"/>
                  <a:pt x="5351" y="11333"/>
                </a:cubicBezTo>
                <a:cubicBezTo>
                  <a:pt x="5381" y="11333"/>
                  <a:pt x="5414" y="11320"/>
                  <a:pt x="5441" y="11293"/>
                </a:cubicBezTo>
                <a:cubicBezTo>
                  <a:pt x="5596" y="11162"/>
                  <a:pt x="5727" y="11019"/>
                  <a:pt x="5846" y="10865"/>
                </a:cubicBezTo>
                <a:cubicBezTo>
                  <a:pt x="5906" y="10817"/>
                  <a:pt x="5894" y="10722"/>
                  <a:pt x="5834" y="10674"/>
                </a:cubicBezTo>
                <a:cubicBezTo>
                  <a:pt x="5807" y="10647"/>
                  <a:pt x="5773" y="10635"/>
                  <a:pt x="5739" y="10635"/>
                </a:cubicBezTo>
                <a:close/>
                <a:moveTo>
                  <a:pt x="5697" y="11495"/>
                </a:moveTo>
                <a:cubicBezTo>
                  <a:pt x="5650" y="11495"/>
                  <a:pt x="5607" y="11521"/>
                  <a:pt x="5584" y="11567"/>
                </a:cubicBezTo>
                <a:cubicBezTo>
                  <a:pt x="5536" y="11639"/>
                  <a:pt x="5560" y="11722"/>
                  <a:pt x="5632" y="11758"/>
                </a:cubicBezTo>
                <a:cubicBezTo>
                  <a:pt x="5786" y="11853"/>
                  <a:pt x="5941" y="11960"/>
                  <a:pt x="6072" y="12079"/>
                </a:cubicBezTo>
                <a:cubicBezTo>
                  <a:pt x="6096" y="12103"/>
                  <a:pt x="6132" y="12115"/>
                  <a:pt x="6167" y="12115"/>
                </a:cubicBezTo>
                <a:cubicBezTo>
                  <a:pt x="6203" y="12115"/>
                  <a:pt x="6251" y="12091"/>
                  <a:pt x="6275" y="12055"/>
                </a:cubicBezTo>
                <a:cubicBezTo>
                  <a:pt x="6322" y="11996"/>
                  <a:pt x="6322" y="11912"/>
                  <a:pt x="6263" y="11853"/>
                </a:cubicBezTo>
                <a:cubicBezTo>
                  <a:pt x="6108" y="11734"/>
                  <a:pt x="5953" y="11615"/>
                  <a:pt x="5775" y="11520"/>
                </a:cubicBezTo>
                <a:cubicBezTo>
                  <a:pt x="5749" y="11503"/>
                  <a:pt x="5722" y="11495"/>
                  <a:pt x="5697" y="11495"/>
                </a:cubicBezTo>
                <a:close/>
                <a:moveTo>
                  <a:pt x="1960" y="11521"/>
                </a:moveTo>
                <a:cubicBezTo>
                  <a:pt x="1921" y="11521"/>
                  <a:pt x="1883" y="11536"/>
                  <a:pt x="1857" y="11567"/>
                </a:cubicBezTo>
                <a:cubicBezTo>
                  <a:pt x="1774" y="11662"/>
                  <a:pt x="1703" y="11758"/>
                  <a:pt x="1667" y="11865"/>
                </a:cubicBezTo>
                <a:cubicBezTo>
                  <a:pt x="1631" y="11948"/>
                  <a:pt x="1619" y="12020"/>
                  <a:pt x="1619" y="12091"/>
                </a:cubicBezTo>
                <a:cubicBezTo>
                  <a:pt x="1619" y="12139"/>
                  <a:pt x="1619" y="12186"/>
                  <a:pt x="1631" y="12222"/>
                </a:cubicBezTo>
                <a:cubicBezTo>
                  <a:pt x="1655" y="12282"/>
                  <a:pt x="1715" y="12317"/>
                  <a:pt x="1774" y="12317"/>
                </a:cubicBezTo>
                <a:cubicBezTo>
                  <a:pt x="1786" y="12317"/>
                  <a:pt x="1798" y="12317"/>
                  <a:pt x="1822" y="12305"/>
                </a:cubicBezTo>
                <a:cubicBezTo>
                  <a:pt x="1893" y="12282"/>
                  <a:pt x="1929" y="12210"/>
                  <a:pt x="1905" y="12127"/>
                </a:cubicBezTo>
                <a:cubicBezTo>
                  <a:pt x="1905" y="12115"/>
                  <a:pt x="1905" y="12103"/>
                  <a:pt x="1905" y="12091"/>
                </a:cubicBezTo>
                <a:cubicBezTo>
                  <a:pt x="1905" y="12055"/>
                  <a:pt x="1905" y="12020"/>
                  <a:pt x="1929" y="11972"/>
                </a:cubicBezTo>
                <a:cubicBezTo>
                  <a:pt x="1953" y="11901"/>
                  <a:pt x="2000" y="11829"/>
                  <a:pt x="2072" y="11758"/>
                </a:cubicBezTo>
                <a:cubicBezTo>
                  <a:pt x="2119" y="11698"/>
                  <a:pt x="2119" y="11615"/>
                  <a:pt x="2060" y="11555"/>
                </a:cubicBezTo>
                <a:cubicBezTo>
                  <a:pt x="2032" y="11533"/>
                  <a:pt x="1996" y="11521"/>
                  <a:pt x="1960" y="11521"/>
                </a:cubicBezTo>
                <a:close/>
                <a:moveTo>
                  <a:pt x="3905" y="11934"/>
                </a:moveTo>
                <a:cubicBezTo>
                  <a:pt x="3885" y="11934"/>
                  <a:pt x="3865" y="11939"/>
                  <a:pt x="3846" y="11948"/>
                </a:cubicBezTo>
                <a:cubicBezTo>
                  <a:pt x="3679" y="12020"/>
                  <a:pt x="3500" y="12079"/>
                  <a:pt x="3322" y="12139"/>
                </a:cubicBezTo>
                <a:cubicBezTo>
                  <a:pt x="3250" y="12151"/>
                  <a:pt x="3215" y="12234"/>
                  <a:pt x="3227" y="12305"/>
                </a:cubicBezTo>
                <a:cubicBezTo>
                  <a:pt x="3250" y="12377"/>
                  <a:pt x="3310" y="12412"/>
                  <a:pt x="3369" y="12412"/>
                </a:cubicBezTo>
                <a:cubicBezTo>
                  <a:pt x="3381" y="12412"/>
                  <a:pt x="3393" y="12412"/>
                  <a:pt x="3405" y="12401"/>
                </a:cubicBezTo>
                <a:cubicBezTo>
                  <a:pt x="3596" y="12353"/>
                  <a:pt x="3774" y="12282"/>
                  <a:pt x="3953" y="12210"/>
                </a:cubicBezTo>
                <a:cubicBezTo>
                  <a:pt x="4024" y="12186"/>
                  <a:pt x="4060" y="12103"/>
                  <a:pt x="4036" y="12020"/>
                </a:cubicBezTo>
                <a:cubicBezTo>
                  <a:pt x="4010" y="11967"/>
                  <a:pt x="3958" y="11934"/>
                  <a:pt x="3905" y="11934"/>
                </a:cubicBezTo>
                <a:close/>
                <a:moveTo>
                  <a:pt x="2811" y="12256"/>
                </a:moveTo>
                <a:cubicBezTo>
                  <a:pt x="2803" y="12256"/>
                  <a:pt x="2795" y="12256"/>
                  <a:pt x="2786" y="12258"/>
                </a:cubicBezTo>
                <a:cubicBezTo>
                  <a:pt x="2638" y="12275"/>
                  <a:pt x="2502" y="12286"/>
                  <a:pt x="2385" y="12286"/>
                </a:cubicBezTo>
                <a:cubicBezTo>
                  <a:pt x="2341" y="12286"/>
                  <a:pt x="2300" y="12285"/>
                  <a:pt x="2262" y="12282"/>
                </a:cubicBezTo>
                <a:cubicBezTo>
                  <a:pt x="2179" y="12282"/>
                  <a:pt x="2107" y="12341"/>
                  <a:pt x="2107" y="12412"/>
                </a:cubicBezTo>
                <a:cubicBezTo>
                  <a:pt x="2096" y="12496"/>
                  <a:pt x="2155" y="12555"/>
                  <a:pt x="2238" y="12567"/>
                </a:cubicBezTo>
                <a:lnTo>
                  <a:pt x="2393" y="12567"/>
                </a:lnTo>
                <a:cubicBezTo>
                  <a:pt x="2524" y="12567"/>
                  <a:pt x="2679" y="12567"/>
                  <a:pt x="2834" y="12532"/>
                </a:cubicBezTo>
                <a:cubicBezTo>
                  <a:pt x="2917" y="12520"/>
                  <a:pt x="2965" y="12448"/>
                  <a:pt x="2953" y="12377"/>
                </a:cubicBezTo>
                <a:cubicBezTo>
                  <a:pt x="2942" y="12302"/>
                  <a:pt x="2883" y="12256"/>
                  <a:pt x="2811" y="12256"/>
                </a:cubicBezTo>
                <a:close/>
                <a:moveTo>
                  <a:pt x="6561" y="12228"/>
                </a:moveTo>
                <a:cubicBezTo>
                  <a:pt x="6531" y="12228"/>
                  <a:pt x="6502" y="12238"/>
                  <a:pt x="6477" y="12258"/>
                </a:cubicBezTo>
                <a:cubicBezTo>
                  <a:pt x="6417" y="12305"/>
                  <a:pt x="6406" y="12401"/>
                  <a:pt x="6453" y="12460"/>
                </a:cubicBezTo>
                <a:cubicBezTo>
                  <a:pt x="6572" y="12603"/>
                  <a:pt x="6668" y="12746"/>
                  <a:pt x="6751" y="12913"/>
                </a:cubicBezTo>
                <a:cubicBezTo>
                  <a:pt x="6787" y="12960"/>
                  <a:pt x="6834" y="12984"/>
                  <a:pt x="6882" y="12984"/>
                </a:cubicBezTo>
                <a:cubicBezTo>
                  <a:pt x="6906" y="12984"/>
                  <a:pt x="6929" y="12972"/>
                  <a:pt x="6953" y="12972"/>
                </a:cubicBezTo>
                <a:cubicBezTo>
                  <a:pt x="7025" y="12924"/>
                  <a:pt x="7049" y="12841"/>
                  <a:pt x="7013" y="12770"/>
                </a:cubicBezTo>
                <a:cubicBezTo>
                  <a:pt x="6918" y="12603"/>
                  <a:pt x="6798" y="12436"/>
                  <a:pt x="6679" y="12282"/>
                </a:cubicBezTo>
                <a:cubicBezTo>
                  <a:pt x="6645" y="12247"/>
                  <a:pt x="6602" y="12228"/>
                  <a:pt x="6561" y="12228"/>
                </a:cubicBezTo>
                <a:close/>
                <a:moveTo>
                  <a:pt x="7103" y="13216"/>
                </a:moveTo>
                <a:cubicBezTo>
                  <a:pt x="7090" y="13216"/>
                  <a:pt x="7075" y="13218"/>
                  <a:pt x="7060" y="13222"/>
                </a:cubicBezTo>
                <a:cubicBezTo>
                  <a:pt x="6989" y="13246"/>
                  <a:pt x="6953" y="13329"/>
                  <a:pt x="6977" y="13401"/>
                </a:cubicBezTo>
                <a:cubicBezTo>
                  <a:pt x="7025" y="13567"/>
                  <a:pt x="7072" y="13746"/>
                  <a:pt x="7108" y="13936"/>
                </a:cubicBezTo>
                <a:cubicBezTo>
                  <a:pt x="7120" y="14008"/>
                  <a:pt x="7179" y="14056"/>
                  <a:pt x="7239" y="14056"/>
                </a:cubicBezTo>
                <a:lnTo>
                  <a:pt x="7263" y="14056"/>
                </a:lnTo>
                <a:cubicBezTo>
                  <a:pt x="7346" y="14044"/>
                  <a:pt x="7394" y="13960"/>
                  <a:pt x="7382" y="13889"/>
                </a:cubicBezTo>
                <a:cubicBezTo>
                  <a:pt x="7358" y="13686"/>
                  <a:pt x="7310" y="13496"/>
                  <a:pt x="7239" y="13317"/>
                </a:cubicBezTo>
                <a:cubicBezTo>
                  <a:pt x="7219" y="13259"/>
                  <a:pt x="7168" y="13216"/>
                  <a:pt x="7103" y="13216"/>
                </a:cubicBezTo>
                <a:close/>
                <a:moveTo>
                  <a:pt x="7299" y="14341"/>
                </a:moveTo>
                <a:cubicBezTo>
                  <a:pt x="7215" y="14341"/>
                  <a:pt x="7156" y="14401"/>
                  <a:pt x="7156" y="14484"/>
                </a:cubicBezTo>
                <a:cubicBezTo>
                  <a:pt x="7156" y="14520"/>
                  <a:pt x="7156" y="14568"/>
                  <a:pt x="7156" y="14615"/>
                </a:cubicBezTo>
                <a:cubicBezTo>
                  <a:pt x="7156" y="14710"/>
                  <a:pt x="7156" y="14818"/>
                  <a:pt x="7144" y="14925"/>
                </a:cubicBezTo>
                <a:lnTo>
                  <a:pt x="7144" y="15032"/>
                </a:lnTo>
                <a:cubicBezTo>
                  <a:pt x="7132" y="15115"/>
                  <a:pt x="7191" y="15175"/>
                  <a:pt x="7275" y="15187"/>
                </a:cubicBezTo>
                <a:lnTo>
                  <a:pt x="7287" y="15187"/>
                </a:lnTo>
                <a:cubicBezTo>
                  <a:pt x="7358" y="15187"/>
                  <a:pt x="7418" y="15127"/>
                  <a:pt x="7418" y="15056"/>
                </a:cubicBezTo>
                <a:lnTo>
                  <a:pt x="7430" y="14949"/>
                </a:lnTo>
                <a:cubicBezTo>
                  <a:pt x="7441" y="14829"/>
                  <a:pt x="7441" y="14722"/>
                  <a:pt x="7441" y="14615"/>
                </a:cubicBezTo>
                <a:cubicBezTo>
                  <a:pt x="7441" y="14568"/>
                  <a:pt x="7441" y="14520"/>
                  <a:pt x="7441" y="14472"/>
                </a:cubicBezTo>
                <a:cubicBezTo>
                  <a:pt x="7441" y="14401"/>
                  <a:pt x="7370" y="14341"/>
                  <a:pt x="7299" y="14341"/>
                </a:cubicBezTo>
                <a:close/>
                <a:moveTo>
                  <a:pt x="7202" y="15459"/>
                </a:moveTo>
                <a:cubicBezTo>
                  <a:pt x="7130" y="15459"/>
                  <a:pt x="7071" y="15505"/>
                  <a:pt x="7060" y="15580"/>
                </a:cubicBezTo>
                <a:cubicBezTo>
                  <a:pt x="7013" y="15758"/>
                  <a:pt x="6965" y="15937"/>
                  <a:pt x="6894" y="16092"/>
                </a:cubicBezTo>
                <a:cubicBezTo>
                  <a:pt x="6870" y="16175"/>
                  <a:pt x="6906" y="16246"/>
                  <a:pt x="6977" y="16282"/>
                </a:cubicBezTo>
                <a:cubicBezTo>
                  <a:pt x="7001" y="16282"/>
                  <a:pt x="7013" y="16294"/>
                  <a:pt x="7037" y="16294"/>
                </a:cubicBezTo>
                <a:cubicBezTo>
                  <a:pt x="7084" y="16294"/>
                  <a:pt x="7144" y="16258"/>
                  <a:pt x="7168" y="16199"/>
                </a:cubicBezTo>
                <a:cubicBezTo>
                  <a:pt x="7239" y="16020"/>
                  <a:pt x="7287" y="15830"/>
                  <a:pt x="7334" y="15639"/>
                </a:cubicBezTo>
                <a:cubicBezTo>
                  <a:pt x="7346" y="15556"/>
                  <a:pt x="7299" y="15484"/>
                  <a:pt x="7227" y="15460"/>
                </a:cubicBezTo>
                <a:cubicBezTo>
                  <a:pt x="7219" y="15459"/>
                  <a:pt x="7210" y="15459"/>
                  <a:pt x="7202" y="15459"/>
                </a:cubicBezTo>
                <a:close/>
                <a:moveTo>
                  <a:pt x="6787" y="16515"/>
                </a:moveTo>
                <a:cubicBezTo>
                  <a:pt x="6737" y="16515"/>
                  <a:pt x="6688" y="16539"/>
                  <a:pt x="6656" y="16580"/>
                </a:cubicBezTo>
                <a:cubicBezTo>
                  <a:pt x="6572" y="16734"/>
                  <a:pt x="6465" y="16877"/>
                  <a:pt x="6346" y="17020"/>
                </a:cubicBezTo>
                <a:cubicBezTo>
                  <a:pt x="6287" y="17080"/>
                  <a:pt x="6298" y="17163"/>
                  <a:pt x="6358" y="17223"/>
                </a:cubicBezTo>
                <a:cubicBezTo>
                  <a:pt x="6382" y="17246"/>
                  <a:pt x="6417" y="17258"/>
                  <a:pt x="6453" y="17258"/>
                </a:cubicBezTo>
                <a:cubicBezTo>
                  <a:pt x="6489" y="17258"/>
                  <a:pt x="6525" y="17235"/>
                  <a:pt x="6548" y="17211"/>
                </a:cubicBezTo>
                <a:cubicBezTo>
                  <a:pt x="6679" y="17056"/>
                  <a:pt x="6798" y="16901"/>
                  <a:pt x="6906" y="16734"/>
                </a:cubicBezTo>
                <a:cubicBezTo>
                  <a:pt x="6941" y="16663"/>
                  <a:pt x="6918" y="16580"/>
                  <a:pt x="6858" y="16532"/>
                </a:cubicBezTo>
                <a:cubicBezTo>
                  <a:pt x="6835" y="16521"/>
                  <a:pt x="6811" y="16515"/>
                  <a:pt x="6787" y="16515"/>
                </a:cubicBezTo>
                <a:close/>
                <a:moveTo>
                  <a:pt x="156" y="17331"/>
                </a:moveTo>
                <a:cubicBezTo>
                  <a:pt x="120" y="17331"/>
                  <a:pt x="85" y="17346"/>
                  <a:pt x="60" y="17377"/>
                </a:cubicBezTo>
                <a:cubicBezTo>
                  <a:pt x="0" y="17437"/>
                  <a:pt x="12" y="17532"/>
                  <a:pt x="71" y="17580"/>
                </a:cubicBezTo>
                <a:cubicBezTo>
                  <a:pt x="214" y="17699"/>
                  <a:pt x="381" y="17806"/>
                  <a:pt x="560" y="17913"/>
                </a:cubicBezTo>
                <a:cubicBezTo>
                  <a:pt x="583" y="17925"/>
                  <a:pt x="607" y="17937"/>
                  <a:pt x="631" y="17937"/>
                </a:cubicBezTo>
                <a:cubicBezTo>
                  <a:pt x="679" y="17937"/>
                  <a:pt x="726" y="17901"/>
                  <a:pt x="762" y="17854"/>
                </a:cubicBezTo>
                <a:cubicBezTo>
                  <a:pt x="798" y="17782"/>
                  <a:pt x="774" y="17699"/>
                  <a:pt x="702" y="17663"/>
                </a:cubicBezTo>
                <a:cubicBezTo>
                  <a:pt x="524" y="17568"/>
                  <a:pt x="381" y="17473"/>
                  <a:pt x="250" y="17365"/>
                </a:cubicBezTo>
                <a:cubicBezTo>
                  <a:pt x="222" y="17343"/>
                  <a:pt x="189" y="17331"/>
                  <a:pt x="156" y="17331"/>
                </a:cubicBezTo>
                <a:close/>
                <a:moveTo>
                  <a:pt x="6036" y="17360"/>
                </a:moveTo>
                <a:cubicBezTo>
                  <a:pt x="6007" y="17360"/>
                  <a:pt x="5978" y="17369"/>
                  <a:pt x="5953" y="17389"/>
                </a:cubicBezTo>
                <a:cubicBezTo>
                  <a:pt x="5810" y="17496"/>
                  <a:pt x="5655" y="17604"/>
                  <a:pt x="5489" y="17687"/>
                </a:cubicBezTo>
                <a:cubicBezTo>
                  <a:pt x="5429" y="17723"/>
                  <a:pt x="5405" y="17818"/>
                  <a:pt x="5441" y="17889"/>
                </a:cubicBezTo>
                <a:cubicBezTo>
                  <a:pt x="5465" y="17925"/>
                  <a:pt x="5513" y="17961"/>
                  <a:pt x="5560" y="17961"/>
                </a:cubicBezTo>
                <a:cubicBezTo>
                  <a:pt x="5584" y="17961"/>
                  <a:pt x="5608" y="17949"/>
                  <a:pt x="5632" y="17937"/>
                </a:cubicBezTo>
                <a:cubicBezTo>
                  <a:pt x="5810" y="17842"/>
                  <a:pt x="5977" y="17735"/>
                  <a:pt x="6120" y="17616"/>
                </a:cubicBezTo>
                <a:cubicBezTo>
                  <a:pt x="6191" y="17568"/>
                  <a:pt x="6191" y="17473"/>
                  <a:pt x="6144" y="17413"/>
                </a:cubicBezTo>
                <a:cubicBezTo>
                  <a:pt x="6116" y="17378"/>
                  <a:pt x="6076" y="17360"/>
                  <a:pt x="6036" y="17360"/>
                </a:cubicBezTo>
                <a:close/>
                <a:moveTo>
                  <a:pt x="1157" y="17882"/>
                </a:moveTo>
                <a:cubicBezTo>
                  <a:pt x="1099" y="17882"/>
                  <a:pt x="1043" y="17916"/>
                  <a:pt x="1024" y="17973"/>
                </a:cubicBezTo>
                <a:cubicBezTo>
                  <a:pt x="988" y="18044"/>
                  <a:pt x="1024" y="18127"/>
                  <a:pt x="1095" y="18151"/>
                </a:cubicBezTo>
                <a:cubicBezTo>
                  <a:pt x="1274" y="18223"/>
                  <a:pt x="1464" y="18282"/>
                  <a:pt x="1655" y="18330"/>
                </a:cubicBezTo>
                <a:lnTo>
                  <a:pt x="1691" y="18330"/>
                </a:lnTo>
                <a:cubicBezTo>
                  <a:pt x="1762" y="18330"/>
                  <a:pt x="1810" y="18294"/>
                  <a:pt x="1834" y="18223"/>
                </a:cubicBezTo>
                <a:cubicBezTo>
                  <a:pt x="1857" y="18151"/>
                  <a:pt x="1810" y="18068"/>
                  <a:pt x="1726" y="18056"/>
                </a:cubicBezTo>
                <a:cubicBezTo>
                  <a:pt x="1548" y="18008"/>
                  <a:pt x="1369" y="17949"/>
                  <a:pt x="1203" y="17889"/>
                </a:cubicBezTo>
                <a:cubicBezTo>
                  <a:pt x="1188" y="17884"/>
                  <a:pt x="1172" y="17882"/>
                  <a:pt x="1157" y="17882"/>
                </a:cubicBezTo>
                <a:close/>
                <a:moveTo>
                  <a:pt x="5058" y="17911"/>
                </a:moveTo>
                <a:cubicBezTo>
                  <a:pt x="5039" y="17911"/>
                  <a:pt x="5019" y="17916"/>
                  <a:pt x="5001" y="17925"/>
                </a:cubicBezTo>
                <a:cubicBezTo>
                  <a:pt x="4834" y="17985"/>
                  <a:pt x="4655" y="18044"/>
                  <a:pt x="4477" y="18080"/>
                </a:cubicBezTo>
                <a:cubicBezTo>
                  <a:pt x="4393" y="18104"/>
                  <a:pt x="4346" y="18175"/>
                  <a:pt x="4370" y="18258"/>
                </a:cubicBezTo>
                <a:cubicBezTo>
                  <a:pt x="4382" y="18318"/>
                  <a:pt x="4441" y="18366"/>
                  <a:pt x="4512" y="18366"/>
                </a:cubicBezTo>
                <a:cubicBezTo>
                  <a:pt x="4512" y="18366"/>
                  <a:pt x="4524" y="18366"/>
                  <a:pt x="4536" y="18354"/>
                </a:cubicBezTo>
                <a:cubicBezTo>
                  <a:pt x="4739" y="18318"/>
                  <a:pt x="4917" y="18258"/>
                  <a:pt x="5096" y="18187"/>
                </a:cubicBezTo>
                <a:cubicBezTo>
                  <a:pt x="5167" y="18163"/>
                  <a:pt x="5215" y="18080"/>
                  <a:pt x="5179" y="18008"/>
                </a:cubicBezTo>
                <a:cubicBezTo>
                  <a:pt x="5162" y="17947"/>
                  <a:pt x="5112" y="17911"/>
                  <a:pt x="5058" y="17911"/>
                </a:cubicBezTo>
                <a:close/>
                <a:moveTo>
                  <a:pt x="2249" y="18161"/>
                </a:moveTo>
                <a:cubicBezTo>
                  <a:pt x="2177" y="18161"/>
                  <a:pt x="2118" y="18207"/>
                  <a:pt x="2107" y="18282"/>
                </a:cubicBezTo>
                <a:cubicBezTo>
                  <a:pt x="2096" y="18354"/>
                  <a:pt x="2155" y="18437"/>
                  <a:pt x="2226" y="18449"/>
                </a:cubicBezTo>
                <a:cubicBezTo>
                  <a:pt x="2417" y="18473"/>
                  <a:pt x="2607" y="18497"/>
                  <a:pt x="2810" y="18508"/>
                </a:cubicBezTo>
                <a:cubicBezTo>
                  <a:pt x="2893" y="18508"/>
                  <a:pt x="2953" y="18449"/>
                  <a:pt x="2953" y="18366"/>
                </a:cubicBezTo>
                <a:cubicBezTo>
                  <a:pt x="2965" y="18294"/>
                  <a:pt x="2905" y="18223"/>
                  <a:pt x="2822" y="18223"/>
                </a:cubicBezTo>
                <a:cubicBezTo>
                  <a:pt x="2643" y="18211"/>
                  <a:pt x="2453" y="18187"/>
                  <a:pt x="2274" y="18163"/>
                </a:cubicBezTo>
                <a:cubicBezTo>
                  <a:pt x="2266" y="18162"/>
                  <a:pt x="2257" y="18161"/>
                  <a:pt x="2249" y="18161"/>
                </a:cubicBezTo>
                <a:close/>
                <a:moveTo>
                  <a:pt x="3948" y="18185"/>
                </a:moveTo>
                <a:cubicBezTo>
                  <a:pt x="3941" y="18185"/>
                  <a:pt x="3935" y="18186"/>
                  <a:pt x="3929" y="18187"/>
                </a:cubicBezTo>
                <a:cubicBezTo>
                  <a:pt x="3750" y="18211"/>
                  <a:pt x="3560" y="18223"/>
                  <a:pt x="3381" y="18235"/>
                </a:cubicBezTo>
                <a:cubicBezTo>
                  <a:pt x="3298" y="18235"/>
                  <a:pt x="3239" y="18294"/>
                  <a:pt x="3239" y="18378"/>
                </a:cubicBezTo>
                <a:cubicBezTo>
                  <a:pt x="3239" y="18449"/>
                  <a:pt x="3310" y="18508"/>
                  <a:pt x="3381" y="18508"/>
                </a:cubicBezTo>
                <a:cubicBezTo>
                  <a:pt x="3584" y="18508"/>
                  <a:pt x="3774" y="18497"/>
                  <a:pt x="3965" y="18461"/>
                </a:cubicBezTo>
                <a:cubicBezTo>
                  <a:pt x="4048" y="18461"/>
                  <a:pt x="4096" y="18389"/>
                  <a:pt x="4084" y="18306"/>
                </a:cubicBezTo>
                <a:cubicBezTo>
                  <a:pt x="4073" y="18241"/>
                  <a:pt x="4012" y="18185"/>
                  <a:pt x="3948" y="1818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9"/>
          <p:cNvSpPr/>
          <p:nvPr/>
        </p:nvSpPr>
        <p:spPr>
          <a:xfrm>
            <a:off x="11032767" y="5253821"/>
            <a:ext cx="252464" cy="240561"/>
          </a:xfrm>
          <a:custGeom>
            <a:avLst/>
            <a:gdLst/>
            <a:ahLst/>
            <a:cxnLst/>
            <a:rect l="l" t="t" r="r" b="b"/>
            <a:pathLst>
              <a:path w="2371" h="2259" extrusionOk="0">
                <a:moveTo>
                  <a:pt x="751" y="163"/>
                </a:moveTo>
                <a:cubicBezTo>
                  <a:pt x="834" y="222"/>
                  <a:pt x="1001" y="353"/>
                  <a:pt x="1192" y="508"/>
                </a:cubicBezTo>
                <a:cubicBezTo>
                  <a:pt x="1037" y="580"/>
                  <a:pt x="882" y="663"/>
                  <a:pt x="727" y="746"/>
                </a:cubicBezTo>
                <a:cubicBezTo>
                  <a:pt x="703" y="353"/>
                  <a:pt x="727" y="222"/>
                  <a:pt x="751" y="163"/>
                </a:cubicBezTo>
                <a:close/>
                <a:moveTo>
                  <a:pt x="1954" y="377"/>
                </a:moveTo>
                <a:cubicBezTo>
                  <a:pt x="1930" y="437"/>
                  <a:pt x="1870" y="556"/>
                  <a:pt x="1751" y="770"/>
                </a:cubicBezTo>
                <a:cubicBezTo>
                  <a:pt x="1656" y="699"/>
                  <a:pt x="1561" y="615"/>
                  <a:pt x="1477" y="544"/>
                </a:cubicBezTo>
                <a:cubicBezTo>
                  <a:pt x="1680" y="449"/>
                  <a:pt x="1858" y="389"/>
                  <a:pt x="1954" y="377"/>
                </a:cubicBezTo>
                <a:close/>
                <a:moveTo>
                  <a:pt x="584" y="996"/>
                </a:moveTo>
                <a:cubicBezTo>
                  <a:pt x="596" y="1103"/>
                  <a:pt x="596" y="1234"/>
                  <a:pt x="608" y="1365"/>
                </a:cubicBezTo>
                <a:cubicBezTo>
                  <a:pt x="322" y="1318"/>
                  <a:pt x="215" y="1282"/>
                  <a:pt x="180" y="1258"/>
                </a:cubicBezTo>
                <a:cubicBezTo>
                  <a:pt x="251" y="1199"/>
                  <a:pt x="394" y="1103"/>
                  <a:pt x="584" y="996"/>
                </a:cubicBezTo>
                <a:close/>
                <a:moveTo>
                  <a:pt x="1323" y="603"/>
                </a:moveTo>
                <a:cubicBezTo>
                  <a:pt x="1442" y="711"/>
                  <a:pt x="1561" y="806"/>
                  <a:pt x="1668" y="901"/>
                </a:cubicBezTo>
                <a:cubicBezTo>
                  <a:pt x="1561" y="1068"/>
                  <a:pt x="1454" y="1246"/>
                  <a:pt x="1334" y="1425"/>
                </a:cubicBezTo>
                <a:cubicBezTo>
                  <a:pt x="1132" y="1413"/>
                  <a:pt x="930" y="1401"/>
                  <a:pt x="763" y="1377"/>
                </a:cubicBezTo>
                <a:cubicBezTo>
                  <a:pt x="751" y="1211"/>
                  <a:pt x="739" y="1056"/>
                  <a:pt x="727" y="913"/>
                </a:cubicBezTo>
                <a:cubicBezTo>
                  <a:pt x="918" y="806"/>
                  <a:pt x="1132" y="699"/>
                  <a:pt x="1323" y="603"/>
                </a:cubicBezTo>
                <a:close/>
                <a:moveTo>
                  <a:pt x="1775" y="1008"/>
                </a:moveTo>
                <a:cubicBezTo>
                  <a:pt x="2037" y="1246"/>
                  <a:pt x="2144" y="1365"/>
                  <a:pt x="2180" y="1413"/>
                </a:cubicBezTo>
                <a:cubicBezTo>
                  <a:pt x="2120" y="1425"/>
                  <a:pt x="2001" y="1437"/>
                  <a:pt x="1799" y="1437"/>
                </a:cubicBezTo>
                <a:cubicBezTo>
                  <a:pt x="1715" y="1437"/>
                  <a:pt x="1608" y="1425"/>
                  <a:pt x="1501" y="1425"/>
                </a:cubicBezTo>
                <a:cubicBezTo>
                  <a:pt x="1596" y="1282"/>
                  <a:pt x="1692" y="1139"/>
                  <a:pt x="1775" y="1008"/>
                </a:cubicBezTo>
                <a:close/>
                <a:moveTo>
                  <a:pt x="775" y="1532"/>
                </a:moveTo>
                <a:lnTo>
                  <a:pt x="775" y="1532"/>
                </a:lnTo>
                <a:cubicBezTo>
                  <a:pt x="918" y="1544"/>
                  <a:pt x="1073" y="1556"/>
                  <a:pt x="1227" y="1568"/>
                </a:cubicBezTo>
                <a:cubicBezTo>
                  <a:pt x="1025" y="1854"/>
                  <a:pt x="894" y="1996"/>
                  <a:pt x="822" y="2068"/>
                </a:cubicBezTo>
                <a:cubicBezTo>
                  <a:pt x="811" y="1961"/>
                  <a:pt x="799" y="1758"/>
                  <a:pt x="775" y="1532"/>
                </a:cubicBezTo>
                <a:close/>
                <a:moveTo>
                  <a:pt x="732" y="0"/>
                </a:moveTo>
                <a:cubicBezTo>
                  <a:pt x="707" y="0"/>
                  <a:pt x="681" y="12"/>
                  <a:pt x="656" y="44"/>
                </a:cubicBezTo>
                <a:cubicBezTo>
                  <a:pt x="596" y="91"/>
                  <a:pt x="549" y="234"/>
                  <a:pt x="572" y="830"/>
                </a:cubicBezTo>
                <a:cubicBezTo>
                  <a:pt x="406" y="925"/>
                  <a:pt x="156" y="1068"/>
                  <a:pt x="60" y="1175"/>
                </a:cubicBezTo>
                <a:cubicBezTo>
                  <a:pt x="1" y="1222"/>
                  <a:pt x="13" y="1282"/>
                  <a:pt x="25" y="1306"/>
                </a:cubicBezTo>
                <a:cubicBezTo>
                  <a:pt x="49" y="1377"/>
                  <a:pt x="132" y="1449"/>
                  <a:pt x="620" y="1508"/>
                </a:cubicBezTo>
                <a:cubicBezTo>
                  <a:pt x="656" y="1877"/>
                  <a:pt x="692" y="2163"/>
                  <a:pt x="692" y="2175"/>
                </a:cubicBezTo>
                <a:cubicBezTo>
                  <a:pt x="703" y="2223"/>
                  <a:pt x="739" y="2258"/>
                  <a:pt x="787" y="2258"/>
                </a:cubicBezTo>
                <a:cubicBezTo>
                  <a:pt x="834" y="2258"/>
                  <a:pt x="930" y="2258"/>
                  <a:pt x="1406" y="1568"/>
                </a:cubicBezTo>
                <a:cubicBezTo>
                  <a:pt x="1549" y="1580"/>
                  <a:pt x="1680" y="1580"/>
                  <a:pt x="1799" y="1580"/>
                </a:cubicBezTo>
                <a:cubicBezTo>
                  <a:pt x="2239" y="1580"/>
                  <a:pt x="2287" y="1544"/>
                  <a:pt x="2311" y="1532"/>
                </a:cubicBezTo>
                <a:cubicBezTo>
                  <a:pt x="2335" y="1520"/>
                  <a:pt x="2346" y="1496"/>
                  <a:pt x="2358" y="1461"/>
                </a:cubicBezTo>
                <a:cubicBezTo>
                  <a:pt x="2358" y="1413"/>
                  <a:pt x="2370" y="1330"/>
                  <a:pt x="1858" y="877"/>
                </a:cubicBezTo>
                <a:cubicBezTo>
                  <a:pt x="2108" y="449"/>
                  <a:pt x="2108" y="365"/>
                  <a:pt x="2108" y="330"/>
                </a:cubicBezTo>
                <a:cubicBezTo>
                  <a:pt x="2108" y="282"/>
                  <a:pt x="2073" y="222"/>
                  <a:pt x="1977" y="222"/>
                </a:cubicBezTo>
                <a:cubicBezTo>
                  <a:pt x="1870" y="222"/>
                  <a:pt x="1656" y="294"/>
                  <a:pt x="1346" y="437"/>
                </a:cubicBezTo>
                <a:cubicBezTo>
                  <a:pt x="1144" y="270"/>
                  <a:pt x="894" y="79"/>
                  <a:pt x="799" y="20"/>
                </a:cubicBezTo>
                <a:cubicBezTo>
                  <a:pt x="777" y="9"/>
                  <a:pt x="755" y="0"/>
                  <a:pt x="7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9"/>
          <p:cNvSpPr/>
          <p:nvPr/>
        </p:nvSpPr>
        <p:spPr>
          <a:xfrm>
            <a:off x="10636962" y="5837133"/>
            <a:ext cx="203409" cy="207771"/>
          </a:xfrm>
          <a:custGeom>
            <a:avLst/>
            <a:gdLst/>
            <a:ahLst/>
            <a:cxnLst/>
            <a:rect l="l" t="t" r="r" b="b"/>
            <a:pathLst>
              <a:path w="3918" h="4002" extrusionOk="0">
                <a:moveTo>
                  <a:pt x="1656" y="1215"/>
                </a:moveTo>
                <a:cubicBezTo>
                  <a:pt x="1680" y="1501"/>
                  <a:pt x="1608" y="1763"/>
                  <a:pt x="1525" y="1846"/>
                </a:cubicBezTo>
                <a:cubicBezTo>
                  <a:pt x="1511" y="1860"/>
                  <a:pt x="1505" y="1866"/>
                  <a:pt x="1503" y="1866"/>
                </a:cubicBezTo>
                <a:cubicBezTo>
                  <a:pt x="1501" y="1866"/>
                  <a:pt x="1501" y="1863"/>
                  <a:pt x="1501" y="1858"/>
                </a:cubicBezTo>
                <a:cubicBezTo>
                  <a:pt x="1287" y="1787"/>
                  <a:pt x="1299" y="1691"/>
                  <a:pt x="1299" y="1656"/>
                </a:cubicBezTo>
                <a:cubicBezTo>
                  <a:pt x="1322" y="1525"/>
                  <a:pt x="1453" y="1358"/>
                  <a:pt x="1656" y="1215"/>
                </a:cubicBezTo>
                <a:close/>
                <a:moveTo>
                  <a:pt x="941" y="286"/>
                </a:moveTo>
                <a:cubicBezTo>
                  <a:pt x="1239" y="298"/>
                  <a:pt x="1441" y="465"/>
                  <a:pt x="1572" y="775"/>
                </a:cubicBezTo>
                <a:cubicBezTo>
                  <a:pt x="1584" y="810"/>
                  <a:pt x="1596" y="858"/>
                  <a:pt x="1608" y="906"/>
                </a:cubicBezTo>
                <a:cubicBezTo>
                  <a:pt x="1299" y="1096"/>
                  <a:pt x="1049" y="1358"/>
                  <a:pt x="1025" y="1620"/>
                </a:cubicBezTo>
                <a:cubicBezTo>
                  <a:pt x="1001" y="1751"/>
                  <a:pt x="1025" y="1989"/>
                  <a:pt x="1394" y="2132"/>
                </a:cubicBezTo>
                <a:cubicBezTo>
                  <a:pt x="1429" y="2142"/>
                  <a:pt x="1463" y="2148"/>
                  <a:pt x="1497" y="2148"/>
                </a:cubicBezTo>
                <a:cubicBezTo>
                  <a:pt x="1580" y="2148"/>
                  <a:pt x="1660" y="2116"/>
                  <a:pt x="1727" y="2049"/>
                </a:cubicBezTo>
                <a:cubicBezTo>
                  <a:pt x="1906" y="1858"/>
                  <a:pt x="1989" y="1441"/>
                  <a:pt x="1930" y="1048"/>
                </a:cubicBezTo>
                <a:cubicBezTo>
                  <a:pt x="2120" y="953"/>
                  <a:pt x="2323" y="882"/>
                  <a:pt x="2525" y="858"/>
                </a:cubicBezTo>
                <a:cubicBezTo>
                  <a:pt x="2566" y="854"/>
                  <a:pt x="2606" y="852"/>
                  <a:pt x="2644" y="852"/>
                </a:cubicBezTo>
                <a:cubicBezTo>
                  <a:pt x="2935" y="852"/>
                  <a:pt x="3131" y="973"/>
                  <a:pt x="3215" y="1215"/>
                </a:cubicBezTo>
                <a:cubicBezTo>
                  <a:pt x="3501" y="2001"/>
                  <a:pt x="1501" y="3156"/>
                  <a:pt x="489" y="3644"/>
                </a:cubicBezTo>
                <a:cubicBezTo>
                  <a:pt x="441" y="2703"/>
                  <a:pt x="406" y="763"/>
                  <a:pt x="810" y="346"/>
                </a:cubicBezTo>
                <a:cubicBezTo>
                  <a:pt x="858" y="298"/>
                  <a:pt x="906" y="286"/>
                  <a:pt x="929" y="286"/>
                </a:cubicBezTo>
                <a:close/>
                <a:moveTo>
                  <a:pt x="953" y="1"/>
                </a:moveTo>
                <a:cubicBezTo>
                  <a:pt x="822" y="1"/>
                  <a:pt x="703" y="48"/>
                  <a:pt x="608" y="155"/>
                </a:cubicBezTo>
                <a:cubicBezTo>
                  <a:pt x="1" y="775"/>
                  <a:pt x="203" y="3549"/>
                  <a:pt x="227" y="3870"/>
                </a:cubicBezTo>
                <a:cubicBezTo>
                  <a:pt x="227" y="3918"/>
                  <a:pt x="251" y="3954"/>
                  <a:pt x="298" y="3977"/>
                </a:cubicBezTo>
                <a:cubicBezTo>
                  <a:pt x="322" y="3989"/>
                  <a:pt x="346" y="4001"/>
                  <a:pt x="370" y="4001"/>
                </a:cubicBezTo>
                <a:cubicBezTo>
                  <a:pt x="382" y="4001"/>
                  <a:pt x="406" y="3989"/>
                  <a:pt x="429" y="3989"/>
                </a:cubicBezTo>
                <a:cubicBezTo>
                  <a:pt x="787" y="3823"/>
                  <a:pt x="3918" y="2358"/>
                  <a:pt x="3489" y="1120"/>
                </a:cubicBezTo>
                <a:cubicBezTo>
                  <a:pt x="3360" y="765"/>
                  <a:pt x="3056" y="565"/>
                  <a:pt x="2638" y="565"/>
                </a:cubicBezTo>
                <a:cubicBezTo>
                  <a:pt x="2594" y="565"/>
                  <a:pt x="2548" y="568"/>
                  <a:pt x="2501" y="572"/>
                </a:cubicBezTo>
                <a:cubicBezTo>
                  <a:pt x="2299" y="596"/>
                  <a:pt x="2072" y="667"/>
                  <a:pt x="1870" y="763"/>
                </a:cubicBezTo>
                <a:cubicBezTo>
                  <a:pt x="1858" y="727"/>
                  <a:pt x="1846" y="703"/>
                  <a:pt x="1834" y="667"/>
                </a:cubicBezTo>
                <a:cubicBezTo>
                  <a:pt x="1668" y="263"/>
                  <a:pt x="1358" y="25"/>
                  <a:pt x="9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9"/>
          <p:cNvSpPr/>
          <p:nvPr/>
        </p:nvSpPr>
        <p:spPr>
          <a:xfrm flipH="1">
            <a:off x="11448321" y="4553269"/>
            <a:ext cx="110064" cy="101705"/>
          </a:xfrm>
          <a:custGeom>
            <a:avLst/>
            <a:gdLst/>
            <a:ahLst/>
            <a:cxnLst/>
            <a:rect l="l" t="t" r="r" b="b"/>
            <a:pathLst>
              <a:path w="2120" h="1959" extrusionOk="0">
                <a:moveTo>
                  <a:pt x="1109" y="285"/>
                </a:moveTo>
                <a:cubicBezTo>
                  <a:pt x="1257" y="285"/>
                  <a:pt x="1407" y="333"/>
                  <a:pt x="1536" y="432"/>
                </a:cubicBezTo>
                <a:cubicBezTo>
                  <a:pt x="1679" y="540"/>
                  <a:pt x="1775" y="706"/>
                  <a:pt x="1798" y="897"/>
                </a:cubicBezTo>
                <a:cubicBezTo>
                  <a:pt x="1822" y="1075"/>
                  <a:pt x="1775" y="1254"/>
                  <a:pt x="1655" y="1409"/>
                </a:cubicBezTo>
                <a:cubicBezTo>
                  <a:pt x="1524" y="1582"/>
                  <a:pt x="1319" y="1675"/>
                  <a:pt x="1110" y="1675"/>
                </a:cubicBezTo>
                <a:cubicBezTo>
                  <a:pt x="960" y="1675"/>
                  <a:pt x="808" y="1627"/>
                  <a:pt x="679" y="1528"/>
                </a:cubicBezTo>
                <a:cubicBezTo>
                  <a:pt x="382" y="1302"/>
                  <a:pt x="322" y="861"/>
                  <a:pt x="560" y="551"/>
                </a:cubicBezTo>
                <a:cubicBezTo>
                  <a:pt x="699" y="378"/>
                  <a:pt x="902" y="285"/>
                  <a:pt x="1109" y="285"/>
                </a:cubicBezTo>
                <a:close/>
                <a:moveTo>
                  <a:pt x="1106" y="0"/>
                </a:moveTo>
                <a:cubicBezTo>
                  <a:pt x="815" y="0"/>
                  <a:pt x="528" y="130"/>
                  <a:pt x="334" y="373"/>
                </a:cubicBezTo>
                <a:cubicBezTo>
                  <a:pt x="1" y="802"/>
                  <a:pt x="84" y="1421"/>
                  <a:pt x="512" y="1754"/>
                </a:cubicBezTo>
                <a:cubicBezTo>
                  <a:pt x="690" y="1892"/>
                  <a:pt x="901" y="1959"/>
                  <a:pt x="1109" y="1959"/>
                </a:cubicBezTo>
                <a:cubicBezTo>
                  <a:pt x="1403" y="1959"/>
                  <a:pt x="1694" y="1826"/>
                  <a:pt x="1882" y="1575"/>
                </a:cubicBezTo>
                <a:cubicBezTo>
                  <a:pt x="2048" y="1373"/>
                  <a:pt x="2120" y="1111"/>
                  <a:pt x="2084" y="861"/>
                </a:cubicBezTo>
                <a:cubicBezTo>
                  <a:pt x="2048" y="599"/>
                  <a:pt x="1917" y="361"/>
                  <a:pt x="1703" y="206"/>
                </a:cubicBezTo>
                <a:cubicBezTo>
                  <a:pt x="1524" y="67"/>
                  <a:pt x="1314" y="0"/>
                  <a:pt x="11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7372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1"/>
          <p:cNvSpPr/>
          <p:nvPr/>
        </p:nvSpPr>
        <p:spPr>
          <a:xfrm rot="990146">
            <a:off x="11502684" y="3368167"/>
            <a:ext cx="653667" cy="1625735"/>
          </a:xfrm>
          <a:custGeom>
            <a:avLst/>
            <a:gdLst/>
            <a:ahLst/>
            <a:cxnLst/>
            <a:rect l="l" t="t" r="r" b="b"/>
            <a:pathLst>
              <a:path w="7442" h="18509" extrusionOk="0">
                <a:moveTo>
                  <a:pt x="1351" y="1"/>
                </a:moveTo>
                <a:cubicBezTo>
                  <a:pt x="1035" y="1"/>
                  <a:pt x="833" y="126"/>
                  <a:pt x="833" y="137"/>
                </a:cubicBezTo>
                <a:cubicBezTo>
                  <a:pt x="762" y="173"/>
                  <a:pt x="738" y="256"/>
                  <a:pt x="786" y="328"/>
                </a:cubicBezTo>
                <a:cubicBezTo>
                  <a:pt x="810" y="375"/>
                  <a:pt x="857" y="399"/>
                  <a:pt x="905" y="399"/>
                </a:cubicBezTo>
                <a:cubicBezTo>
                  <a:pt x="929" y="399"/>
                  <a:pt x="953" y="387"/>
                  <a:pt x="976" y="375"/>
                </a:cubicBezTo>
                <a:cubicBezTo>
                  <a:pt x="976" y="375"/>
                  <a:pt x="1131" y="289"/>
                  <a:pt x="1361" y="289"/>
                </a:cubicBezTo>
                <a:cubicBezTo>
                  <a:pt x="1387" y="289"/>
                  <a:pt x="1413" y="290"/>
                  <a:pt x="1441" y="292"/>
                </a:cubicBezTo>
                <a:cubicBezTo>
                  <a:pt x="1448" y="293"/>
                  <a:pt x="1455" y="293"/>
                  <a:pt x="1462" y="293"/>
                </a:cubicBezTo>
                <a:cubicBezTo>
                  <a:pt x="1534" y="293"/>
                  <a:pt x="1585" y="237"/>
                  <a:pt x="1595" y="161"/>
                </a:cubicBezTo>
                <a:cubicBezTo>
                  <a:pt x="1607" y="90"/>
                  <a:pt x="1548" y="18"/>
                  <a:pt x="1464" y="6"/>
                </a:cubicBezTo>
                <a:cubicBezTo>
                  <a:pt x="1425" y="3"/>
                  <a:pt x="1387" y="1"/>
                  <a:pt x="1351" y="1"/>
                </a:cubicBezTo>
                <a:close/>
                <a:moveTo>
                  <a:pt x="1982" y="184"/>
                </a:moveTo>
                <a:cubicBezTo>
                  <a:pt x="1935" y="184"/>
                  <a:pt x="1892" y="210"/>
                  <a:pt x="1869" y="256"/>
                </a:cubicBezTo>
                <a:cubicBezTo>
                  <a:pt x="1834" y="328"/>
                  <a:pt x="1857" y="411"/>
                  <a:pt x="1917" y="447"/>
                </a:cubicBezTo>
                <a:cubicBezTo>
                  <a:pt x="2060" y="530"/>
                  <a:pt x="2203" y="637"/>
                  <a:pt x="2334" y="780"/>
                </a:cubicBezTo>
                <a:cubicBezTo>
                  <a:pt x="2357" y="804"/>
                  <a:pt x="2405" y="816"/>
                  <a:pt x="2441" y="816"/>
                </a:cubicBezTo>
                <a:cubicBezTo>
                  <a:pt x="2477" y="816"/>
                  <a:pt x="2512" y="804"/>
                  <a:pt x="2536" y="780"/>
                </a:cubicBezTo>
                <a:cubicBezTo>
                  <a:pt x="2596" y="721"/>
                  <a:pt x="2596" y="625"/>
                  <a:pt x="2536" y="578"/>
                </a:cubicBezTo>
                <a:cubicBezTo>
                  <a:pt x="2381" y="423"/>
                  <a:pt x="2226" y="292"/>
                  <a:pt x="2060" y="209"/>
                </a:cubicBezTo>
                <a:cubicBezTo>
                  <a:pt x="2034" y="192"/>
                  <a:pt x="2008" y="184"/>
                  <a:pt x="1982" y="184"/>
                </a:cubicBezTo>
                <a:close/>
                <a:moveTo>
                  <a:pt x="2796" y="969"/>
                </a:moveTo>
                <a:cubicBezTo>
                  <a:pt x="2769" y="969"/>
                  <a:pt x="2741" y="977"/>
                  <a:pt x="2715" y="994"/>
                </a:cubicBezTo>
                <a:cubicBezTo>
                  <a:pt x="2655" y="1042"/>
                  <a:pt x="2643" y="1125"/>
                  <a:pt x="2679" y="1197"/>
                </a:cubicBezTo>
                <a:cubicBezTo>
                  <a:pt x="2786" y="1340"/>
                  <a:pt x="2881" y="1494"/>
                  <a:pt x="2977" y="1661"/>
                </a:cubicBezTo>
                <a:cubicBezTo>
                  <a:pt x="3000" y="1709"/>
                  <a:pt x="3048" y="1733"/>
                  <a:pt x="3108" y="1733"/>
                </a:cubicBezTo>
                <a:cubicBezTo>
                  <a:pt x="3119" y="1733"/>
                  <a:pt x="3155" y="1733"/>
                  <a:pt x="3167" y="1721"/>
                </a:cubicBezTo>
                <a:cubicBezTo>
                  <a:pt x="3239" y="1673"/>
                  <a:pt x="3262" y="1590"/>
                  <a:pt x="3227" y="1518"/>
                </a:cubicBezTo>
                <a:cubicBezTo>
                  <a:pt x="3119" y="1340"/>
                  <a:pt x="3024" y="1173"/>
                  <a:pt x="2917" y="1030"/>
                </a:cubicBezTo>
                <a:cubicBezTo>
                  <a:pt x="2887" y="992"/>
                  <a:pt x="2842" y="969"/>
                  <a:pt x="2796" y="969"/>
                </a:cubicBezTo>
                <a:close/>
                <a:moveTo>
                  <a:pt x="3313" y="1969"/>
                </a:moveTo>
                <a:cubicBezTo>
                  <a:pt x="3304" y="1969"/>
                  <a:pt x="3295" y="1969"/>
                  <a:pt x="3286" y="1971"/>
                </a:cubicBezTo>
                <a:cubicBezTo>
                  <a:pt x="3215" y="1995"/>
                  <a:pt x="3167" y="2078"/>
                  <a:pt x="3191" y="2149"/>
                </a:cubicBezTo>
                <a:cubicBezTo>
                  <a:pt x="3239" y="2316"/>
                  <a:pt x="3262" y="2495"/>
                  <a:pt x="3274" y="2685"/>
                </a:cubicBezTo>
                <a:cubicBezTo>
                  <a:pt x="3286" y="2757"/>
                  <a:pt x="3346" y="2816"/>
                  <a:pt x="3417" y="2816"/>
                </a:cubicBezTo>
                <a:lnTo>
                  <a:pt x="3429" y="2816"/>
                </a:lnTo>
                <a:cubicBezTo>
                  <a:pt x="3500" y="2804"/>
                  <a:pt x="3560" y="2745"/>
                  <a:pt x="3560" y="2661"/>
                </a:cubicBezTo>
                <a:cubicBezTo>
                  <a:pt x="3548" y="2459"/>
                  <a:pt x="3512" y="2256"/>
                  <a:pt x="3465" y="2078"/>
                </a:cubicBezTo>
                <a:cubicBezTo>
                  <a:pt x="3444" y="2005"/>
                  <a:pt x="3377" y="1969"/>
                  <a:pt x="3313" y="1969"/>
                </a:cubicBezTo>
                <a:close/>
                <a:moveTo>
                  <a:pt x="3399" y="3100"/>
                </a:moveTo>
                <a:cubicBezTo>
                  <a:pt x="3334" y="3100"/>
                  <a:pt x="3273" y="3156"/>
                  <a:pt x="3262" y="3221"/>
                </a:cubicBezTo>
                <a:cubicBezTo>
                  <a:pt x="3239" y="3399"/>
                  <a:pt x="3203" y="3578"/>
                  <a:pt x="3155" y="3757"/>
                </a:cubicBezTo>
                <a:cubicBezTo>
                  <a:pt x="3131" y="3840"/>
                  <a:pt x="3167" y="3911"/>
                  <a:pt x="3250" y="3935"/>
                </a:cubicBezTo>
                <a:lnTo>
                  <a:pt x="3286" y="3935"/>
                </a:lnTo>
                <a:cubicBezTo>
                  <a:pt x="3346" y="3935"/>
                  <a:pt x="3405" y="3900"/>
                  <a:pt x="3429" y="3840"/>
                </a:cubicBezTo>
                <a:cubicBezTo>
                  <a:pt x="3477" y="3638"/>
                  <a:pt x="3512" y="3447"/>
                  <a:pt x="3536" y="3257"/>
                </a:cubicBezTo>
                <a:cubicBezTo>
                  <a:pt x="3548" y="3185"/>
                  <a:pt x="3489" y="3114"/>
                  <a:pt x="3417" y="3102"/>
                </a:cubicBezTo>
                <a:cubicBezTo>
                  <a:pt x="3411" y="3101"/>
                  <a:pt x="3405" y="3100"/>
                  <a:pt x="3399" y="3100"/>
                </a:cubicBezTo>
                <a:close/>
                <a:moveTo>
                  <a:pt x="1953" y="4495"/>
                </a:moveTo>
                <a:cubicBezTo>
                  <a:pt x="1762" y="4495"/>
                  <a:pt x="1584" y="4519"/>
                  <a:pt x="1429" y="4566"/>
                </a:cubicBezTo>
                <a:cubicBezTo>
                  <a:pt x="1357" y="4590"/>
                  <a:pt x="1322" y="4673"/>
                  <a:pt x="1334" y="4745"/>
                </a:cubicBezTo>
                <a:cubicBezTo>
                  <a:pt x="1357" y="4804"/>
                  <a:pt x="1417" y="4852"/>
                  <a:pt x="1476" y="4852"/>
                </a:cubicBezTo>
                <a:cubicBezTo>
                  <a:pt x="1488" y="4852"/>
                  <a:pt x="1500" y="4840"/>
                  <a:pt x="1512" y="4840"/>
                </a:cubicBezTo>
                <a:cubicBezTo>
                  <a:pt x="1643" y="4804"/>
                  <a:pt x="1798" y="4781"/>
                  <a:pt x="1953" y="4781"/>
                </a:cubicBezTo>
                <a:lnTo>
                  <a:pt x="2036" y="4781"/>
                </a:lnTo>
                <a:cubicBezTo>
                  <a:pt x="2041" y="4781"/>
                  <a:pt x="2047" y="4782"/>
                  <a:pt x="2052" y="4782"/>
                </a:cubicBezTo>
                <a:cubicBezTo>
                  <a:pt x="2118" y="4782"/>
                  <a:pt x="2179" y="4716"/>
                  <a:pt x="2179" y="4650"/>
                </a:cubicBezTo>
                <a:cubicBezTo>
                  <a:pt x="2179" y="4566"/>
                  <a:pt x="2119" y="4495"/>
                  <a:pt x="2036" y="4495"/>
                </a:cubicBezTo>
                <a:close/>
                <a:moveTo>
                  <a:pt x="3109" y="4190"/>
                </a:moveTo>
                <a:cubicBezTo>
                  <a:pt x="3051" y="4190"/>
                  <a:pt x="2993" y="4224"/>
                  <a:pt x="2965" y="4281"/>
                </a:cubicBezTo>
                <a:cubicBezTo>
                  <a:pt x="2917" y="4400"/>
                  <a:pt x="2858" y="4519"/>
                  <a:pt x="2798" y="4626"/>
                </a:cubicBezTo>
                <a:cubicBezTo>
                  <a:pt x="2750" y="4614"/>
                  <a:pt x="2691" y="4602"/>
                  <a:pt x="2631" y="4578"/>
                </a:cubicBezTo>
                <a:cubicBezTo>
                  <a:pt x="2624" y="4577"/>
                  <a:pt x="2616" y="4576"/>
                  <a:pt x="2609" y="4576"/>
                </a:cubicBezTo>
                <a:cubicBezTo>
                  <a:pt x="2543" y="4576"/>
                  <a:pt x="2475" y="4621"/>
                  <a:pt x="2465" y="4685"/>
                </a:cubicBezTo>
                <a:cubicBezTo>
                  <a:pt x="2441" y="4769"/>
                  <a:pt x="2488" y="4840"/>
                  <a:pt x="2560" y="4864"/>
                </a:cubicBezTo>
                <a:cubicBezTo>
                  <a:pt x="2619" y="4876"/>
                  <a:pt x="2667" y="4888"/>
                  <a:pt x="2715" y="4900"/>
                </a:cubicBezTo>
                <a:cubicBezTo>
                  <a:pt x="2727" y="4923"/>
                  <a:pt x="2750" y="4947"/>
                  <a:pt x="2774" y="4959"/>
                </a:cubicBezTo>
                <a:cubicBezTo>
                  <a:pt x="2798" y="4977"/>
                  <a:pt x="2825" y="4986"/>
                  <a:pt x="2850" y="4986"/>
                </a:cubicBezTo>
                <a:cubicBezTo>
                  <a:pt x="2875" y="4986"/>
                  <a:pt x="2899" y="4977"/>
                  <a:pt x="2917" y="4959"/>
                </a:cubicBezTo>
                <a:cubicBezTo>
                  <a:pt x="2977" y="4983"/>
                  <a:pt x="3024" y="5007"/>
                  <a:pt x="3084" y="5031"/>
                </a:cubicBezTo>
                <a:cubicBezTo>
                  <a:pt x="3096" y="5031"/>
                  <a:pt x="3119" y="5043"/>
                  <a:pt x="3131" y="5043"/>
                </a:cubicBezTo>
                <a:cubicBezTo>
                  <a:pt x="3191" y="5043"/>
                  <a:pt x="3250" y="5007"/>
                  <a:pt x="3262" y="4947"/>
                </a:cubicBezTo>
                <a:cubicBezTo>
                  <a:pt x="3298" y="4876"/>
                  <a:pt x="3262" y="4793"/>
                  <a:pt x="3191" y="4769"/>
                </a:cubicBezTo>
                <a:lnTo>
                  <a:pt x="3072" y="4721"/>
                </a:lnTo>
                <a:cubicBezTo>
                  <a:pt x="3131" y="4614"/>
                  <a:pt x="3179" y="4495"/>
                  <a:pt x="3227" y="4388"/>
                </a:cubicBezTo>
                <a:cubicBezTo>
                  <a:pt x="3262" y="4316"/>
                  <a:pt x="3227" y="4233"/>
                  <a:pt x="3155" y="4197"/>
                </a:cubicBezTo>
                <a:cubicBezTo>
                  <a:pt x="3140" y="4192"/>
                  <a:pt x="3125" y="4190"/>
                  <a:pt x="3109" y="4190"/>
                </a:cubicBezTo>
                <a:close/>
                <a:moveTo>
                  <a:pt x="3647" y="5002"/>
                </a:moveTo>
                <a:cubicBezTo>
                  <a:pt x="3596" y="5002"/>
                  <a:pt x="3549" y="5029"/>
                  <a:pt x="3524" y="5078"/>
                </a:cubicBezTo>
                <a:cubicBezTo>
                  <a:pt x="3489" y="5150"/>
                  <a:pt x="3512" y="5233"/>
                  <a:pt x="3572" y="5269"/>
                </a:cubicBezTo>
                <a:cubicBezTo>
                  <a:pt x="3739" y="5352"/>
                  <a:pt x="3893" y="5459"/>
                  <a:pt x="4036" y="5566"/>
                </a:cubicBezTo>
                <a:cubicBezTo>
                  <a:pt x="4060" y="5590"/>
                  <a:pt x="4096" y="5590"/>
                  <a:pt x="4120" y="5590"/>
                </a:cubicBezTo>
                <a:cubicBezTo>
                  <a:pt x="4167" y="5590"/>
                  <a:pt x="4215" y="5578"/>
                  <a:pt x="4239" y="5531"/>
                </a:cubicBezTo>
                <a:cubicBezTo>
                  <a:pt x="4286" y="5471"/>
                  <a:pt x="4274" y="5388"/>
                  <a:pt x="4203" y="5340"/>
                </a:cubicBezTo>
                <a:cubicBezTo>
                  <a:pt x="4048" y="5221"/>
                  <a:pt x="3881" y="5114"/>
                  <a:pt x="3715" y="5019"/>
                </a:cubicBezTo>
                <a:cubicBezTo>
                  <a:pt x="3693" y="5008"/>
                  <a:pt x="3669" y="5002"/>
                  <a:pt x="3647" y="5002"/>
                </a:cubicBezTo>
                <a:close/>
                <a:moveTo>
                  <a:pt x="1014" y="4874"/>
                </a:moveTo>
                <a:cubicBezTo>
                  <a:pt x="968" y="4874"/>
                  <a:pt x="923" y="4898"/>
                  <a:pt x="893" y="4935"/>
                </a:cubicBezTo>
                <a:cubicBezTo>
                  <a:pt x="810" y="5066"/>
                  <a:pt x="774" y="5209"/>
                  <a:pt x="774" y="5376"/>
                </a:cubicBezTo>
                <a:cubicBezTo>
                  <a:pt x="774" y="5447"/>
                  <a:pt x="786" y="5519"/>
                  <a:pt x="798" y="5590"/>
                </a:cubicBezTo>
                <a:cubicBezTo>
                  <a:pt x="810" y="5662"/>
                  <a:pt x="869" y="5709"/>
                  <a:pt x="941" y="5709"/>
                </a:cubicBezTo>
                <a:lnTo>
                  <a:pt x="964" y="5709"/>
                </a:lnTo>
                <a:cubicBezTo>
                  <a:pt x="1048" y="5685"/>
                  <a:pt x="1095" y="5614"/>
                  <a:pt x="1072" y="5531"/>
                </a:cubicBezTo>
                <a:cubicBezTo>
                  <a:pt x="1060" y="5483"/>
                  <a:pt x="1060" y="5424"/>
                  <a:pt x="1060" y="5376"/>
                </a:cubicBezTo>
                <a:cubicBezTo>
                  <a:pt x="1060" y="5269"/>
                  <a:pt x="1083" y="5174"/>
                  <a:pt x="1131" y="5102"/>
                </a:cubicBezTo>
                <a:cubicBezTo>
                  <a:pt x="1179" y="5031"/>
                  <a:pt x="1155" y="4947"/>
                  <a:pt x="1095" y="4900"/>
                </a:cubicBezTo>
                <a:cubicBezTo>
                  <a:pt x="1069" y="4882"/>
                  <a:pt x="1041" y="4874"/>
                  <a:pt x="1014" y="4874"/>
                </a:cubicBezTo>
                <a:close/>
                <a:moveTo>
                  <a:pt x="2537" y="5180"/>
                </a:moveTo>
                <a:cubicBezTo>
                  <a:pt x="2496" y="5180"/>
                  <a:pt x="2457" y="5198"/>
                  <a:pt x="2429" y="5233"/>
                </a:cubicBezTo>
                <a:cubicBezTo>
                  <a:pt x="2310" y="5388"/>
                  <a:pt x="2191" y="5531"/>
                  <a:pt x="2072" y="5650"/>
                </a:cubicBezTo>
                <a:cubicBezTo>
                  <a:pt x="2012" y="5697"/>
                  <a:pt x="2012" y="5793"/>
                  <a:pt x="2060" y="5852"/>
                </a:cubicBezTo>
                <a:cubicBezTo>
                  <a:pt x="2096" y="5876"/>
                  <a:pt x="2131" y="5888"/>
                  <a:pt x="2167" y="5888"/>
                </a:cubicBezTo>
                <a:cubicBezTo>
                  <a:pt x="2203" y="5888"/>
                  <a:pt x="2238" y="5876"/>
                  <a:pt x="2262" y="5852"/>
                </a:cubicBezTo>
                <a:cubicBezTo>
                  <a:pt x="2405" y="5721"/>
                  <a:pt x="2524" y="5566"/>
                  <a:pt x="2655" y="5400"/>
                </a:cubicBezTo>
                <a:cubicBezTo>
                  <a:pt x="2703" y="5340"/>
                  <a:pt x="2691" y="5245"/>
                  <a:pt x="2619" y="5209"/>
                </a:cubicBezTo>
                <a:cubicBezTo>
                  <a:pt x="2595" y="5189"/>
                  <a:pt x="2566" y="5180"/>
                  <a:pt x="2537" y="5180"/>
                </a:cubicBezTo>
                <a:close/>
                <a:moveTo>
                  <a:pt x="1179" y="5927"/>
                </a:moveTo>
                <a:cubicBezTo>
                  <a:pt x="1143" y="5927"/>
                  <a:pt x="1107" y="5941"/>
                  <a:pt x="1083" y="5971"/>
                </a:cubicBezTo>
                <a:cubicBezTo>
                  <a:pt x="1024" y="6031"/>
                  <a:pt x="1024" y="6126"/>
                  <a:pt x="1083" y="6174"/>
                </a:cubicBezTo>
                <a:cubicBezTo>
                  <a:pt x="1179" y="6257"/>
                  <a:pt x="1298" y="6305"/>
                  <a:pt x="1417" y="6305"/>
                </a:cubicBezTo>
                <a:cubicBezTo>
                  <a:pt x="1536" y="6305"/>
                  <a:pt x="1655" y="6269"/>
                  <a:pt x="1774" y="6209"/>
                </a:cubicBezTo>
                <a:cubicBezTo>
                  <a:pt x="1845" y="6186"/>
                  <a:pt x="1869" y="6090"/>
                  <a:pt x="1845" y="6019"/>
                </a:cubicBezTo>
                <a:cubicBezTo>
                  <a:pt x="1821" y="5970"/>
                  <a:pt x="1768" y="5943"/>
                  <a:pt x="1718" y="5943"/>
                </a:cubicBezTo>
                <a:cubicBezTo>
                  <a:pt x="1695" y="5943"/>
                  <a:pt x="1673" y="5948"/>
                  <a:pt x="1655" y="5959"/>
                </a:cubicBezTo>
                <a:cubicBezTo>
                  <a:pt x="1568" y="6003"/>
                  <a:pt x="1491" y="6023"/>
                  <a:pt x="1426" y="6023"/>
                </a:cubicBezTo>
                <a:cubicBezTo>
                  <a:pt x="1365" y="6023"/>
                  <a:pt x="1314" y="6006"/>
                  <a:pt x="1274" y="5971"/>
                </a:cubicBezTo>
                <a:cubicBezTo>
                  <a:pt x="1250" y="5941"/>
                  <a:pt x="1214" y="5927"/>
                  <a:pt x="1179" y="5927"/>
                </a:cubicBezTo>
                <a:close/>
                <a:moveTo>
                  <a:pt x="4573" y="5670"/>
                </a:moveTo>
                <a:cubicBezTo>
                  <a:pt x="4532" y="5670"/>
                  <a:pt x="4491" y="5688"/>
                  <a:pt x="4465" y="5721"/>
                </a:cubicBezTo>
                <a:cubicBezTo>
                  <a:pt x="4405" y="5781"/>
                  <a:pt x="4417" y="5864"/>
                  <a:pt x="4477" y="5924"/>
                </a:cubicBezTo>
                <a:cubicBezTo>
                  <a:pt x="4608" y="6043"/>
                  <a:pt x="4739" y="6174"/>
                  <a:pt x="4870" y="6305"/>
                </a:cubicBezTo>
                <a:cubicBezTo>
                  <a:pt x="4893" y="6340"/>
                  <a:pt x="4929" y="6352"/>
                  <a:pt x="4965" y="6352"/>
                </a:cubicBezTo>
                <a:cubicBezTo>
                  <a:pt x="5001" y="6352"/>
                  <a:pt x="5036" y="6340"/>
                  <a:pt x="5060" y="6317"/>
                </a:cubicBezTo>
                <a:cubicBezTo>
                  <a:pt x="5120" y="6269"/>
                  <a:pt x="5132" y="6174"/>
                  <a:pt x="5072" y="6114"/>
                </a:cubicBezTo>
                <a:cubicBezTo>
                  <a:pt x="4941" y="5971"/>
                  <a:pt x="4798" y="5840"/>
                  <a:pt x="4667" y="5709"/>
                </a:cubicBezTo>
                <a:cubicBezTo>
                  <a:pt x="4640" y="5682"/>
                  <a:pt x="4606" y="5670"/>
                  <a:pt x="4573" y="5670"/>
                </a:cubicBezTo>
                <a:close/>
                <a:moveTo>
                  <a:pt x="5330" y="6502"/>
                </a:moveTo>
                <a:cubicBezTo>
                  <a:pt x="5302" y="6502"/>
                  <a:pt x="5274" y="6512"/>
                  <a:pt x="5251" y="6531"/>
                </a:cubicBezTo>
                <a:cubicBezTo>
                  <a:pt x="5179" y="6578"/>
                  <a:pt x="5167" y="6674"/>
                  <a:pt x="5215" y="6733"/>
                </a:cubicBezTo>
                <a:cubicBezTo>
                  <a:pt x="5334" y="6876"/>
                  <a:pt x="5441" y="7031"/>
                  <a:pt x="5536" y="7186"/>
                </a:cubicBezTo>
                <a:cubicBezTo>
                  <a:pt x="5560" y="7233"/>
                  <a:pt x="5608" y="7257"/>
                  <a:pt x="5655" y="7257"/>
                </a:cubicBezTo>
                <a:cubicBezTo>
                  <a:pt x="5679" y="7257"/>
                  <a:pt x="5703" y="7245"/>
                  <a:pt x="5739" y="7233"/>
                </a:cubicBezTo>
                <a:cubicBezTo>
                  <a:pt x="5798" y="7186"/>
                  <a:pt x="5822" y="7102"/>
                  <a:pt x="5775" y="7043"/>
                </a:cubicBezTo>
                <a:cubicBezTo>
                  <a:pt x="5667" y="6876"/>
                  <a:pt x="5560" y="6709"/>
                  <a:pt x="5441" y="6567"/>
                </a:cubicBezTo>
                <a:cubicBezTo>
                  <a:pt x="5413" y="6524"/>
                  <a:pt x="5371" y="6502"/>
                  <a:pt x="5330" y="6502"/>
                </a:cubicBezTo>
                <a:close/>
                <a:moveTo>
                  <a:pt x="5945" y="7461"/>
                </a:moveTo>
                <a:cubicBezTo>
                  <a:pt x="5923" y="7461"/>
                  <a:pt x="5901" y="7468"/>
                  <a:pt x="5882" y="7483"/>
                </a:cubicBezTo>
                <a:cubicBezTo>
                  <a:pt x="5810" y="7519"/>
                  <a:pt x="5786" y="7602"/>
                  <a:pt x="5822" y="7674"/>
                </a:cubicBezTo>
                <a:lnTo>
                  <a:pt x="5894" y="7805"/>
                </a:lnTo>
                <a:cubicBezTo>
                  <a:pt x="5953" y="7924"/>
                  <a:pt x="6001" y="8043"/>
                  <a:pt x="6048" y="8174"/>
                </a:cubicBezTo>
                <a:cubicBezTo>
                  <a:pt x="6072" y="8222"/>
                  <a:pt x="6120" y="8257"/>
                  <a:pt x="6179" y="8257"/>
                </a:cubicBezTo>
                <a:cubicBezTo>
                  <a:pt x="6203" y="8257"/>
                  <a:pt x="6215" y="8257"/>
                  <a:pt x="6227" y="8245"/>
                </a:cubicBezTo>
                <a:cubicBezTo>
                  <a:pt x="6298" y="8222"/>
                  <a:pt x="6334" y="8138"/>
                  <a:pt x="6310" y="8067"/>
                </a:cubicBezTo>
                <a:cubicBezTo>
                  <a:pt x="6263" y="7936"/>
                  <a:pt x="6203" y="7805"/>
                  <a:pt x="6144" y="7674"/>
                </a:cubicBezTo>
                <a:lnTo>
                  <a:pt x="6072" y="7531"/>
                </a:lnTo>
                <a:cubicBezTo>
                  <a:pt x="6040" y="7491"/>
                  <a:pt x="5991" y="7461"/>
                  <a:pt x="5945" y="7461"/>
                </a:cubicBezTo>
                <a:close/>
                <a:moveTo>
                  <a:pt x="6329" y="8518"/>
                </a:moveTo>
                <a:cubicBezTo>
                  <a:pt x="6323" y="8518"/>
                  <a:pt x="6316" y="8518"/>
                  <a:pt x="6310" y="8519"/>
                </a:cubicBezTo>
                <a:cubicBezTo>
                  <a:pt x="6227" y="8543"/>
                  <a:pt x="6179" y="8614"/>
                  <a:pt x="6191" y="8686"/>
                </a:cubicBezTo>
                <a:cubicBezTo>
                  <a:pt x="6215" y="8829"/>
                  <a:pt x="6227" y="8984"/>
                  <a:pt x="6227" y="9114"/>
                </a:cubicBezTo>
                <a:cubicBezTo>
                  <a:pt x="6227" y="9150"/>
                  <a:pt x="6227" y="9186"/>
                  <a:pt x="6227" y="9222"/>
                </a:cubicBezTo>
                <a:cubicBezTo>
                  <a:pt x="6227" y="9305"/>
                  <a:pt x="6287" y="9365"/>
                  <a:pt x="6358" y="9376"/>
                </a:cubicBezTo>
                <a:lnTo>
                  <a:pt x="6370" y="9376"/>
                </a:lnTo>
                <a:cubicBezTo>
                  <a:pt x="6441" y="9376"/>
                  <a:pt x="6513" y="9317"/>
                  <a:pt x="6513" y="9234"/>
                </a:cubicBezTo>
                <a:cubicBezTo>
                  <a:pt x="6513" y="9198"/>
                  <a:pt x="6513" y="9150"/>
                  <a:pt x="6513" y="9114"/>
                </a:cubicBezTo>
                <a:cubicBezTo>
                  <a:pt x="6513" y="8960"/>
                  <a:pt x="6501" y="8793"/>
                  <a:pt x="6477" y="8638"/>
                </a:cubicBezTo>
                <a:cubicBezTo>
                  <a:pt x="6455" y="8573"/>
                  <a:pt x="6394" y="8518"/>
                  <a:pt x="6329" y="8518"/>
                </a:cubicBezTo>
                <a:close/>
                <a:moveTo>
                  <a:pt x="6273" y="9644"/>
                </a:moveTo>
                <a:cubicBezTo>
                  <a:pt x="6215" y="9644"/>
                  <a:pt x="6163" y="9687"/>
                  <a:pt x="6144" y="9746"/>
                </a:cubicBezTo>
                <a:cubicBezTo>
                  <a:pt x="6096" y="9912"/>
                  <a:pt x="6025" y="10079"/>
                  <a:pt x="5929" y="10246"/>
                </a:cubicBezTo>
                <a:cubicBezTo>
                  <a:pt x="5894" y="10317"/>
                  <a:pt x="5917" y="10400"/>
                  <a:pt x="5989" y="10436"/>
                </a:cubicBezTo>
                <a:cubicBezTo>
                  <a:pt x="6013" y="10448"/>
                  <a:pt x="6036" y="10448"/>
                  <a:pt x="6060" y="10448"/>
                </a:cubicBezTo>
                <a:cubicBezTo>
                  <a:pt x="6108" y="10448"/>
                  <a:pt x="6156" y="10424"/>
                  <a:pt x="6179" y="10377"/>
                </a:cubicBezTo>
                <a:cubicBezTo>
                  <a:pt x="6287" y="10198"/>
                  <a:pt x="6358" y="10019"/>
                  <a:pt x="6417" y="9829"/>
                </a:cubicBezTo>
                <a:cubicBezTo>
                  <a:pt x="6429" y="9757"/>
                  <a:pt x="6394" y="9674"/>
                  <a:pt x="6310" y="9650"/>
                </a:cubicBezTo>
                <a:cubicBezTo>
                  <a:pt x="6298" y="9646"/>
                  <a:pt x="6285" y="9644"/>
                  <a:pt x="6273" y="9644"/>
                </a:cubicBezTo>
                <a:close/>
                <a:moveTo>
                  <a:pt x="3679" y="10955"/>
                </a:moveTo>
                <a:cubicBezTo>
                  <a:pt x="3627" y="10955"/>
                  <a:pt x="3575" y="10957"/>
                  <a:pt x="3524" y="10960"/>
                </a:cubicBezTo>
                <a:cubicBezTo>
                  <a:pt x="3441" y="10960"/>
                  <a:pt x="3381" y="11031"/>
                  <a:pt x="3381" y="11115"/>
                </a:cubicBezTo>
                <a:cubicBezTo>
                  <a:pt x="3393" y="11186"/>
                  <a:pt x="3453" y="11246"/>
                  <a:pt x="3536" y="11246"/>
                </a:cubicBezTo>
                <a:cubicBezTo>
                  <a:pt x="3715" y="11246"/>
                  <a:pt x="3893" y="11246"/>
                  <a:pt x="4084" y="11269"/>
                </a:cubicBezTo>
                <a:lnTo>
                  <a:pt x="4096" y="11269"/>
                </a:lnTo>
                <a:cubicBezTo>
                  <a:pt x="4167" y="11269"/>
                  <a:pt x="4227" y="11210"/>
                  <a:pt x="4239" y="11139"/>
                </a:cubicBezTo>
                <a:cubicBezTo>
                  <a:pt x="4251" y="11055"/>
                  <a:pt x="4191" y="10984"/>
                  <a:pt x="4108" y="10984"/>
                </a:cubicBezTo>
                <a:cubicBezTo>
                  <a:pt x="3968" y="10966"/>
                  <a:pt x="3822" y="10955"/>
                  <a:pt x="3679" y="10955"/>
                </a:cubicBezTo>
                <a:close/>
                <a:moveTo>
                  <a:pt x="2963" y="11030"/>
                </a:moveTo>
                <a:cubicBezTo>
                  <a:pt x="2956" y="11030"/>
                  <a:pt x="2948" y="11030"/>
                  <a:pt x="2941" y="11031"/>
                </a:cubicBezTo>
                <a:cubicBezTo>
                  <a:pt x="2727" y="11079"/>
                  <a:pt x="2536" y="11139"/>
                  <a:pt x="2369" y="11210"/>
                </a:cubicBezTo>
                <a:cubicBezTo>
                  <a:pt x="2298" y="11246"/>
                  <a:pt x="2262" y="11329"/>
                  <a:pt x="2298" y="11400"/>
                </a:cubicBezTo>
                <a:cubicBezTo>
                  <a:pt x="2322" y="11460"/>
                  <a:pt x="2369" y="11484"/>
                  <a:pt x="2429" y="11484"/>
                </a:cubicBezTo>
                <a:cubicBezTo>
                  <a:pt x="2441" y="11484"/>
                  <a:pt x="2465" y="11484"/>
                  <a:pt x="2488" y="11472"/>
                </a:cubicBezTo>
                <a:cubicBezTo>
                  <a:pt x="2631" y="11400"/>
                  <a:pt x="2810" y="11353"/>
                  <a:pt x="2988" y="11305"/>
                </a:cubicBezTo>
                <a:cubicBezTo>
                  <a:pt x="3072" y="11293"/>
                  <a:pt x="3119" y="11222"/>
                  <a:pt x="3108" y="11139"/>
                </a:cubicBezTo>
                <a:cubicBezTo>
                  <a:pt x="3086" y="11074"/>
                  <a:pt x="3027" y="11030"/>
                  <a:pt x="2963" y="11030"/>
                </a:cubicBezTo>
                <a:close/>
                <a:moveTo>
                  <a:pt x="5739" y="10635"/>
                </a:moveTo>
                <a:cubicBezTo>
                  <a:pt x="5698" y="10635"/>
                  <a:pt x="5658" y="10653"/>
                  <a:pt x="5632" y="10686"/>
                </a:cubicBezTo>
                <a:cubicBezTo>
                  <a:pt x="5525" y="10829"/>
                  <a:pt x="5394" y="10960"/>
                  <a:pt x="5251" y="11079"/>
                </a:cubicBezTo>
                <a:cubicBezTo>
                  <a:pt x="5203" y="11127"/>
                  <a:pt x="5191" y="11198"/>
                  <a:pt x="5215" y="11246"/>
                </a:cubicBezTo>
                <a:cubicBezTo>
                  <a:pt x="5048" y="11186"/>
                  <a:pt x="4870" y="11127"/>
                  <a:pt x="4691" y="11079"/>
                </a:cubicBezTo>
                <a:cubicBezTo>
                  <a:pt x="4682" y="11078"/>
                  <a:pt x="4674" y="11077"/>
                  <a:pt x="4666" y="11077"/>
                </a:cubicBezTo>
                <a:cubicBezTo>
                  <a:pt x="4593" y="11077"/>
                  <a:pt x="4534" y="11122"/>
                  <a:pt x="4512" y="11186"/>
                </a:cubicBezTo>
                <a:cubicBezTo>
                  <a:pt x="4501" y="11258"/>
                  <a:pt x="4548" y="11341"/>
                  <a:pt x="4620" y="11353"/>
                </a:cubicBezTo>
                <a:cubicBezTo>
                  <a:pt x="4691" y="11377"/>
                  <a:pt x="4763" y="11389"/>
                  <a:pt x="4834" y="11412"/>
                </a:cubicBezTo>
                <a:cubicBezTo>
                  <a:pt x="4834" y="11412"/>
                  <a:pt x="4822" y="11424"/>
                  <a:pt x="4822" y="11424"/>
                </a:cubicBezTo>
                <a:cubicBezTo>
                  <a:pt x="4667" y="11520"/>
                  <a:pt x="4512" y="11615"/>
                  <a:pt x="4346" y="11710"/>
                </a:cubicBezTo>
                <a:cubicBezTo>
                  <a:pt x="4274" y="11746"/>
                  <a:pt x="4251" y="11829"/>
                  <a:pt x="4298" y="11901"/>
                </a:cubicBezTo>
                <a:cubicBezTo>
                  <a:pt x="4322" y="11948"/>
                  <a:pt x="4370" y="11972"/>
                  <a:pt x="4417" y="11972"/>
                </a:cubicBezTo>
                <a:cubicBezTo>
                  <a:pt x="4441" y="11972"/>
                  <a:pt x="4465" y="11972"/>
                  <a:pt x="4477" y="11960"/>
                </a:cubicBezTo>
                <a:cubicBezTo>
                  <a:pt x="4655" y="11865"/>
                  <a:pt x="4822" y="11770"/>
                  <a:pt x="4977" y="11650"/>
                </a:cubicBezTo>
                <a:cubicBezTo>
                  <a:pt x="5036" y="11615"/>
                  <a:pt x="5060" y="11543"/>
                  <a:pt x="5024" y="11484"/>
                </a:cubicBezTo>
                <a:lnTo>
                  <a:pt x="5024" y="11484"/>
                </a:lnTo>
                <a:cubicBezTo>
                  <a:pt x="5060" y="11496"/>
                  <a:pt x="5108" y="11508"/>
                  <a:pt x="5144" y="11520"/>
                </a:cubicBezTo>
                <a:cubicBezTo>
                  <a:pt x="5163" y="11529"/>
                  <a:pt x="5183" y="11534"/>
                  <a:pt x="5202" y="11534"/>
                </a:cubicBezTo>
                <a:cubicBezTo>
                  <a:pt x="5255" y="11534"/>
                  <a:pt x="5305" y="11500"/>
                  <a:pt x="5322" y="11448"/>
                </a:cubicBezTo>
                <a:cubicBezTo>
                  <a:pt x="5346" y="11400"/>
                  <a:pt x="5334" y="11365"/>
                  <a:pt x="5322" y="11329"/>
                </a:cubicBezTo>
                <a:lnTo>
                  <a:pt x="5322" y="11329"/>
                </a:lnTo>
                <a:cubicBezTo>
                  <a:pt x="5331" y="11332"/>
                  <a:pt x="5341" y="11333"/>
                  <a:pt x="5351" y="11333"/>
                </a:cubicBezTo>
                <a:cubicBezTo>
                  <a:pt x="5381" y="11333"/>
                  <a:pt x="5414" y="11320"/>
                  <a:pt x="5441" y="11293"/>
                </a:cubicBezTo>
                <a:cubicBezTo>
                  <a:pt x="5596" y="11162"/>
                  <a:pt x="5727" y="11019"/>
                  <a:pt x="5846" y="10865"/>
                </a:cubicBezTo>
                <a:cubicBezTo>
                  <a:pt x="5906" y="10817"/>
                  <a:pt x="5894" y="10722"/>
                  <a:pt x="5834" y="10674"/>
                </a:cubicBezTo>
                <a:cubicBezTo>
                  <a:pt x="5807" y="10647"/>
                  <a:pt x="5773" y="10635"/>
                  <a:pt x="5739" y="10635"/>
                </a:cubicBezTo>
                <a:close/>
                <a:moveTo>
                  <a:pt x="5697" y="11495"/>
                </a:moveTo>
                <a:cubicBezTo>
                  <a:pt x="5650" y="11495"/>
                  <a:pt x="5607" y="11521"/>
                  <a:pt x="5584" y="11567"/>
                </a:cubicBezTo>
                <a:cubicBezTo>
                  <a:pt x="5536" y="11639"/>
                  <a:pt x="5560" y="11722"/>
                  <a:pt x="5632" y="11758"/>
                </a:cubicBezTo>
                <a:cubicBezTo>
                  <a:pt x="5786" y="11853"/>
                  <a:pt x="5941" y="11960"/>
                  <a:pt x="6072" y="12079"/>
                </a:cubicBezTo>
                <a:cubicBezTo>
                  <a:pt x="6096" y="12103"/>
                  <a:pt x="6132" y="12115"/>
                  <a:pt x="6167" y="12115"/>
                </a:cubicBezTo>
                <a:cubicBezTo>
                  <a:pt x="6203" y="12115"/>
                  <a:pt x="6251" y="12091"/>
                  <a:pt x="6275" y="12055"/>
                </a:cubicBezTo>
                <a:cubicBezTo>
                  <a:pt x="6322" y="11996"/>
                  <a:pt x="6322" y="11912"/>
                  <a:pt x="6263" y="11853"/>
                </a:cubicBezTo>
                <a:cubicBezTo>
                  <a:pt x="6108" y="11734"/>
                  <a:pt x="5953" y="11615"/>
                  <a:pt x="5775" y="11520"/>
                </a:cubicBezTo>
                <a:cubicBezTo>
                  <a:pt x="5749" y="11503"/>
                  <a:pt x="5722" y="11495"/>
                  <a:pt x="5697" y="11495"/>
                </a:cubicBezTo>
                <a:close/>
                <a:moveTo>
                  <a:pt x="1960" y="11521"/>
                </a:moveTo>
                <a:cubicBezTo>
                  <a:pt x="1921" y="11521"/>
                  <a:pt x="1883" y="11536"/>
                  <a:pt x="1857" y="11567"/>
                </a:cubicBezTo>
                <a:cubicBezTo>
                  <a:pt x="1774" y="11662"/>
                  <a:pt x="1703" y="11758"/>
                  <a:pt x="1667" y="11865"/>
                </a:cubicBezTo>
                <a:cubicBezTo>
                  <a:pt x="1631" y="11948"/>
                  <a:pt x="1619" y="12020"/>
                  <a:pt x="1619" y="12091"/>
                </a:cubicBezTo>
                <a:cubicBezTo>
                  <a:pt x="1619" y="12139"/>
                  <a:pt x="1619" y="12186"/>
                  <a:pt x="1631" y="12222"/>
                </a:cubicBezTo>
                <a:cubicBezTo>
                  <a:pt x="1655" y="12282"/>
                  <a:pt x="1715" y="12317"/>
                  <a:pt x="1774" y="12317"/>
                </a:cubicBezTo>
                <a:cubicBezTo>
                  <a:pt x="1786" y="12317"/>
                  <a:pt x="1798" y="12317"/>
                  <a:pt x="1822" y="12305"/>
                </a:cubicBezTo>
                <a:cubicBezTo>
                  <a:pt x="1893" y="12282"/>
                  <a:pt x="1929" y="12210"/>
                  <a:pt x="1905" y="12127"/>
                </a:cubicBezTo>
                <a:cubicBezTo>
                  <a:pt x="1905" y="12115"/>
                  <a:pt x="1905" y="12103"/>
                  <a:pt x="1905" y="12091"/>
                </a:cubicBezTo>
                <a:cubicBezTo>
                  <a:pt x="1905" y="12055"/>
                  <a:pt x="1905" y="12020"/>
                  <a:pt x="1929" y="11972"/>
                </a:cubicBezTo>
                <a:cubicBezTo>
                  <a:pt x="1953" y="11901"/>
                  <a:pt x="2000" y="11829"/>
                  <a:pt x="2072" y="11758"/>
                </a:cubicBezTo>
                <a:cubicBezTo>
                  <a:pt x="2119" y="11698"/>
                  <a:pt x="2119" y="11615"/>
                  <a:pt x="2060" y="11555"/>
                </a:cubicBezTo>
                <a:cubicBezTo>
                  <a:pt x="2032" y="11533"/>
                  <a:pt x="1996" y="11521"/>
                  <a:pt x="1960" y="11521"/>
                </a:cubicBezTo>
                <a:close/>
                <a:moveTo>
                  <a:pt x="3905" y="11934"/>
                </a:moveTo>
                <a:cubicBezTo>
                  <a:pt x="3885" y="11934"/>
                  <a:pt x="3865" y="11939"/>
                  <a:pt x="3846" y="11948"/>
                </a:cubicBezTo>
                <a:cubicBezTo>
                  <a:pt x="3679" y="12020"/>
                  <a:pt x="3500" y="12079"/>
                  <a:pt x="3322" y="12139"/>
                </a:cubicBezTo>
                <a:cubicBezTo>
                  <a:pt x="3250" y="12151"/>
                  <a:pt x="3215" y="12234"/>
                  <a:pt x="3227" y="12305"/>
                </a:cubicBezTo>
                <a:cubicBezTo>
                  <a:pt x="3250" y="12377"/>
                  <a:pt x="3310" y="12412"/>
                  <a:pt x="3369" y="12412"/>
                </a:cubicBezTo>
                <a:cubicBezTo>
                  <a:pt x="3381" y="12412"/>
                  <a:pt x="3393" y="12412"/>
                  <a:pt x="3405" y="12401"/>
                </a:cubicBezTo>
                <a:cubicBezTo>
                  <a:pt x="3596" y="12353"/>
                  <a:pt x="3774" y="12282"/>
                  <a:pt x="3953" y="12210"/>
                </a:cubicBezTo>
                <a:cubicBezTo>
                  <a:pt x="4024" y="12186"/>
                  <a:pt x="4060" y="12103"/>
                  <a:pt x="4036" y="12020"/>
                </a:cubicBezTo>
                <a:cubicBezTo>
                  <a:pt x="4010" y="11967"/>
                  <a:pt x="3958" y="11934"/>
                  <a:pt x="3905" y="11934"/>
                </a:cubicBezTo>
                <a:close/>
                <a:moveTo>
                  <a:pt x="2811" y="12256"/>
                </a:moveTo>
                <a:cubicBezTo>
                  <a:pt x="2803" y="12256"/>
                  <a:pt x="2795" y="12256"/>
                  <a:pt x="2786" y="12258"/>
                </a:cubicBezTo>
                <a:cubicBezTo>
                  <a:pt x="2638" y="12275"/>
                  <a:pt x="2502" y="12286"/>
                  <a:pt x="2385" y="12286"/>
                </a:cubicBezTo>
                <a:cubicBezTo>
                  <a:pt x="2341" y="12286"/>
                  <a:pt x="2300" y="12285"/>
                  <a:pt x="2262" y="12282"/>
                </a:cubicBezTo>
                <a:cubicBezTo>
                  <a:pt x="2179" y="12282"/>
                  <a:pt x="2107" y="12341"/>
                  <a:pt x="2107" y="12412"/>
                </a:cubicBezTo>
                <a:cubicBezTo>
                  <a:pt x="2096" y="12496"/>
                  <a:pt x="2155" y="12555"/>
                  <a:pt x="2238" y="12567"/>
                </a:cubicBezTo>
                <a:lnTo>
                  <a:pt x="2393" y="12567"/>
                </a:lnTo>
                <a:cubicBezTo>
                  <a:pt x="2524" y="12567"/>
                  <a:pt x="2679" y="12567"/>
                  <a:pt x="2834" y="12532"/>
                </a:cubicBezTo>
                <a:cubicBezTo>
                  <a:pt x="2917" y="12520"/>
                  <a:pt x="2965" y="12448"/>
                  <a:pt x="2953" y="12377"/>
                </a:cubicBezTo>
                <a:cubicBezTo>
                  <a:pt x="2942" y="12302"/>
                  <a:pt x="2883" y="12256"/>
                  <a:pt x="2811" y="12256"/>
                </a:cubicBezTo>
                <a:close/>
                <a:moveTo>
                  <a:pt x="6561" y="12228"/>
                </a:moveTo>
                <a:cubicBezTo>
                  <a:pt x="6531" y="12228"/>
                  <a:pt x="6502" y="12238"/>
                  <a:pt x="6477" y="12258"/>
                </a:cubicBezTo>
                <a:cubicBezTo>
                  <a:pt x="6417" y="12305"/>
                  <a:pt x="6406" y="12401"/>
                  <a:pt x="6453" y="12460"/>
                </a:cubicBezTo>
                <a:cubicBezTo>
                  <a:pt x="6572" y="12603"/>
                  <a:pt x="6668" y="12746"/>
                  <a:pt x="6751" y="12913"/>
                </a:cubicBezTo>
                <a:cubicBezTo>
                  <a:pt x="6787" y="12960"/>
                  <a:pt x="6834" y="12984"/>
                  <a:pt x="6882" y="12984"/>
                </a:cubicBezTo>
                <a:cubicBezTo>
                  <a:pt x="6906" y="12984"/>
                  <a:pt x="6929" y="12972"/>
                  <a:pt x="6953" y="12972"/>
                </a:cubicBezTo>
                <a:cubicBezTo>
                  <a:pt x="7025" y="12924"/>
                  <a:pt x="7049" y="12841"/>
                  <a:pt x="7013" y="12770"/>
                </a:cubicBezTo>
                <a:cubicBezTo>
                  <a:pt x="6918" y="12603"/>
                  <a:pt x="6798" y="12436"/>
                  <a:pt x="6679" y="12282"/>
                </a:cubicBezTo>
                <a:cubicBezTo>
                  <a:pt x="6645" y="12247"/>
                  <a:pt x="6602" y="12228"/>
                  <a:pt x="6561" y="12228"/>
                </a:cubicBezTo>
                <a:close/>
                <a:moveTo>
                  <a:pt x="7103" y="13216"/>
                </a:moveTo>
                <a:cubicBezTo>
                  <a:pt x="7090" y="13216"/>
                  <a:pt x="7075" y="13218"/>
                  <a:pt x="7060" y="13222"/>
                </a:cubicBezTo>
                <a:cubicBezTo>
                  <a:pt x="6989" y="13246"/>
                  <a:pt x="6953" y="13329"/>
                  <a:pt x="6977" y="13401"/>
                </a:cubicBezTo>
                <a:cubicBezTo>
                  <a:pt x="7025" y="13567"/>
                  <a:pt x="7072" y="13746"/>
                  <a:pt x="7108" y="13936"/>
                </a:cubicBezTo>
                <a:cubicBezTo>
                  <a:pt x="7120" y="14008"/>
                  <a:pt x="7179" y="14056"/>
                  <a:pt x="7239" y="14056"/>
                </a:cubicBezTo>
                <a:lnTo>
                  <a:pt x="7263" y="14056"/>
                </a:lnTo>
                <a:cubicBezTo>
                  <a:pt x="7346" y="14044"/>
                  <a:pt x="7394" y="13960"/>
                  <a:pt x="7382" y="13889"/>
                </a:cubicBezTo>
                <a:cubicBezTo>
                  <a:pt x="7358" y="13686"/>
                  <a:pt x="7310" y="13496"/>
                  <a:pt x="7239" y="13317"/>
                </a:cubicBezTo>
                <a:cubicBezTo>
                  <a:pt x="7219" y="13259"/>
                  <a:pt x="7168" y="13216"/>
                  <a:pt x="7103" y="13216"/>
                </a:cubicBezTo>
                <a:close/>
                <a:moveTo>
                  <a:pt x="7299" y="14341"/>
                </a:moveTo>
                <a:cubicBezTo>
                  <a:pt x="7215" y="14341"/>
                  <a:pt x="7156" y="14401"/>
                  <a:pt x="7156" y="14484"/>
                </a:cubicBezTo>
                <a:cubicBezTo>
                  <a:pt x="7156" y="14520"/>
                  <a:pt x="7156" y="14568"/>
                  <a:pt x="7156" y="14615"/>
                </a:cubicBezTo>
                <a:cubicBezTo>
                  <a:pt x="7156" y="14710"/>
                  <a:pt x="7156" y="14818"/>
                  <a:pt x="7144" y="14925"/>
                </a:cubicBezTo>
                <a:lnTo>
                  <a:pt x="7144" y="15032"/>
                </a:lnTo>
                <a:cubicBezTo>
                  <a:pt x="7132" y="15115"/>
                  <a:pt x="7191" y="15175"/>
                  <a:pt x="7275" y="15187"/>
                </a:cubicBezTo>
                <a:lnTo>
                  <a:pt x="7287" y="15187"/>
                </a:lnTo>
                <a:cubicBezTo>
                  <a:pt x="7358" y="15187"/>
                  <a:pt x="7418" y="15127"/>
                  <a:pt x="7418" y="15056"/>
                </a:cubicBezTo>
                <a:lnTo>
                  <a:pt x="7430" y="14949"/>
                </a:lnTo>
                <a:cubicBezTo>
                  <a:pt x="7441" y="14829"/>
                  <a:pt x="7441" y="14722"/>
                  <a:pt x="7441" y="14615"/>
                </a:cubicBezTo>
                <a:cubicBezTo>
                  <a:pt x="7441" y="14568"/>
                  <a:pt x="7441" y="14520"/>
                  <a:pt x="7441" y="14472"/>
                </a:cubicBezTo>
                <a:cubicBezTo>
                  <a:pt x="7441" y="14401"/>
                  <a:pt x="7370" y="14341"/>
                  <a:pt x="7299" y="14341"/>
                </a:cubicBezTo>
                <a:close/>
                <a:moveTo>
                  <a:pt x="7202" y="15459"/>
                </a:moveTo>
                <a:cubicBezTo>
                  <a:pt x="7130" y="15459"/>
                  <a:pt x="7071" y="15505"/>
                  <a:pt x="7060" y="15580"/>
                </a:cubicBezTo>
                <a:cubicBezTo>
                  <a:pt x="7013" y="15758"/>
                  <a:pt x="6965" y="15937"/>
                  <a:pt x="6894" y="16092"/>
                </a:cubicBezTo>
                <a:cubicBezTo>
                  <a:pt x="6870" y="16175"/>
                  <a:pt x="6906" y="16246"/>
                  <a:pt x="6977" y="16282"/>
                </a:cubicBezTo>
                <a:cubicBezTo>
                  <a:pt x="7001" y="16282"/>
                  <a:pt x="7013" y="16294"/>
                  <a:pt x="7037" y="16294"/>
                </a:cubicBezTo>
                <a:cubicBezTo>
                  <a:pt x="7084" y="16294"/>
                  <a:pt x="7144" y="16258"/>
                  <a:pt x="7168" y="16199"/>
                </a:cubicBezTo>
                <a:cubicBezTo>
                  <a:pt x="7239" y="16020"/>
                  <a:pt x="7287" y="15830"/>
                  <a:pt x="7334" y="15639"/>
                </a:cubicBezTo>
                <a:cubicBezTo>
                  <a:pt x="7346" y="15556"/>
                  <a:pt x="7299" y="15484"/>
                  <a:pt x="7227" y="15460"/>
                </a:cubicBezTo>
                <a:cubicBezTo>
                  <a:pt x="7219" y="15459"/>
                  <a:pt x="7210" y="15459"/>
                  <a:pt x="7202" y="15459"/>
                </a:cubicBezTo>
                <a:close/>
                <a:moveTo>
                  <a:pt x="6787" y="16515"/>
                </a:moveTo>
                <a:cubicBezTo>
                  <a:pt x="6737" y="16515"/>
                  <a:pt x="6688" y="16539"/>
                  <a:pt x="6656" y="16580"/>
                </a:cubicBezTo>
                <a:cubicBezTo>
                  <a:pt x="6572" y="16734"/>
                  <a:pt x="6465" y="16877"/>
                  <a:pt x="6346" y="17020"/>
                </a:cubicBezTo>
                <a:cubicBezTo>
                  <a:pt x="6287" y="17080"/>
                  <a:pt x="6298" y="17163"/>
                  <a:pt x="6358" y="17223"/>
                </a:cubicBezTo>
                <a:cubicBezTo>
                  <a:pt x="6382" y="17246"/>
                  <a:pt x="6417" y="17258"/>
                  <a:pt x="6453" y="17258"/>
                </a:cubicBezTo>
                <a:cubicBezTo>
                  <a:pt x="6489" y="17258"/>
                  <a:pt x="6525" y="17235"/>
                  <a:pt x="6548" y="17211"/>
                </a:cubicBezTo>
                <a:cubicBezTo>
                  <a:pt x="6679" y="17056"/>
                  <a:pt x="6798" y="16901"/>
                  <a:pt x="6906" y="16734"/>
                </a:cubicBezTo>
                <a:cubicBezTo>
                  <a:pt x="6941" y="16663"/>
                  <a:pt x="6918" y="16580"/>
                  <a:pt x="6858" y="16532"/>
                </a:cubicBezTo>
                <a:cubicBezTo>
                  <a:pt x="6835" y="16521"/>
                  <a:pt x="6811" y="16515"/>
                  <a:pt x="6787" y="16515"/>
                </a:cubicBezTo>
                <a:close/>
                <a:moveTo>
                  <a:pt x="156" y="17331"/>
                </a:moveTo>
                <a:cubicBezTo>
                  <a:pt x="120" y="17331"/>
                  <a:pt x="85" y="17346"/>
                  <a:pt x="60" y="17377"/>
                </a:cubicBezTo>
                <a:cubicBezTo>
                  <a:pt x="0" y="17437"/>
                  <a:pt x="12" y="17532"/>
                  <a:pt x="71" y="17580"/>
                </a:cubicBezTo>
                <a:cubicBezTo>
                  <a:pt x="214" y="17699"/>
                  <a:pt x="381" y="17806"/>
                  <a:pt x="560" y="17913"/>
                </a:cubicBezTo>
                <a:cubicBezTo>
                  <a:pt x="583" y="17925"/>
                  <a:pt x="607" y="17937"/>
                  <a:pt x="631" y="17937"/>
                </a:cubicBezTo>
                <a:cubicBezTo>
                  <a:pt x="679" y="17937"/>
                  <a:pt x="726" y="17901"/>
                  <a:pt x="762" y="17854"/>
                </a:cubicBezTo>
                <a:cubicBezTo>
                  <a:pt x="798" y="17782"/>
                  <a:pt x="774" y="17699"/>
                  <a:pt x="702" y="17663"/>
                </a:cubicBezTo>
                <a:cubicBezTo>
                  <a:pt x="524" y="17568"/>
                  <a:pt x="381" y="17473"/>
                  <a:pt x="250" y="17365"/>
                </a:cubicBezTo>
                <a:cubicBezTo>
                  <a:pt x="222" y="17343"/>
                  <a:pt x="189" y="17331"/>
                  <a:pt x="156" y="17331"/>
                </a:cubicBezTo>
                <a:close/>
                <a:moveTo>
                  <a:pt x="6036" y="17360"/>
                </a:moveTo>
                <a:cubicBezTo>
                  <a:pt x="6007" y="17360"/>
                  <a:pt x="5978" y="17369"/>
                  <a:pt x="5953" y="17389"/>
                </a:cubicBezTo>
                <a:cubicBezTo>
                  <a:pt x="5810" y="17496"/>
                  <a:pt x="5655" y="17604"/>
                  <a:pt x="5489" y="17687"/>
                </a:cubicBezTo>
                <a:cubicBezTo>
                  <a:pt x="5429" y="17723"/>
                  <a:pt x="5405" y="17818"/>
                  <a:pt x="5441" y="17889"/>
                </a:cubicBezTo>
                <a:cubicBezTo>
                  <a:pt x="5465" y="17925"/>
                  <a:pt x="5513" y="17961"/>
                  <a:pt x="5560" y="17961"/>
                </a:cubicBezTo>
                <a:cubicBezTo>
                  <a:pt x="5584" y="17961"/>
                  <a:pt x="5608" y="17949"/>
                  <a:pt x="5632" y="17937"/>
                </a:cubicBezTo>
                <a:cubicBezTo>
                  <a:pt x="5810" y="17842"/>
                  <a:pt x="5977" y="17735"/>
                  <a:pt x="6120" y="17616"/>
                </a:cubicBezTo>
                <a:cubicBezTo>
                  <a:pt x="6191" y="17568"/>
                  <a:pt x="6191" y="17473"/>
                  <a:pt x="6144" y="17413"/>
                </a:cubicBezTo>
                <a:cubicBezTo>
                  <a:pt x="6116" y="17378"/>
                  <a:pt x="6076" y="17360"/>
                  <a:pt x="6036" y="17360"/>
                </a:cubicBezTo>
                <a:close/>
                <a:moveTo>
                  <a:pt x="1157" y="17882"/>
                </a:moveTo>
                <a:cubicBezTo>
                  <a:pt x="1099" y="17882"/>
                  <a:pt x="1043" y="17916"/>
                  <a:pt x="1024" y="17973"/>
                </a:cubicBezTo>
                <a:cubicBezTo>
                  <a:pt x="988" y="18044"/>
                  <a:pt x="1024" y="18127"/>
                  <a:pt x="1095" y="18151"/>
                </a:cubicBezTo>
                <a:cubicBezTo>
                  <a:pt x="1274" y="18223"/>
                  <a:pt x="1464" y="18282"/>
                  <a:pt x="1655" y="18330"/>
                </a:cubicBezTo>
                <a:lnTo>
                  <a:pt x="1691" y="18330"/>
                </a:lnTo>
                <a:cubicBezTo>
                  <a:pt x="1762" y="18330"/>
                  <a:pt x="1810" y="18294"/>
                  <a:pt x="1834" y="18223"/>
                </a:cubicBezTo>
                <a:cubicBezTo>
                  <a:pt x="1857" y="18151"/>
                  <a:pt x="1810" y="18068"/>
                  <a:pt x="1726" y="18056"/>
                </a:cubicBezTo>
                <a:cubicBezTo>
                  <a:pt x="1548" y="18008"/>
                  <a:pt x="1369" y="17949"/>
                  <a:pt x="1203" y="17889"/>
                </a:cubicBezTo>
                <a:cubicBezTo>
                  <a:pt x="1188" y="17884"/>
                  <a:pt x="1172" y="17882"/>
                  <a:pt x="1157" y="17882"/>
                </a:cubicBezTo>
                <a:close/>
                <a:moveTo>
                  <a:pt x="5058" y="17911"/>
                </a:moveTo>
                <a:cubicBezTo>
                  <a:pt x="5039" y="17911"/>
                  <a:pt x="5019" y="17916"/>
                  <a:pt x="5001" y="17925"/>
                </a:cubicBezTo>
                <a:cubicBezTo>
                  <a:pt x="4834" y="17985"/>
                  <a:pt x="4655" y="18044"/>
                  <a:pt x="4477" y="18080"/>
                </a:cubicBezTo>
                <a:cubicBezTo>
                  <a:pt x="4393" y="18104"/>
                  <a:pt x="4346" y="18175"/>
                  <a:pt x="4370" y="18258"/>
                </a:cubicBezTo>
                <a:cubicBezTo>
                  <a:pt x="4382" y="18318"/>
                  <a:pt x="4441" y="18366"/>
                  <a:pt x="4512" y="18366"/>
                </a:cubicBezTo>
                <a:cubicBezTo>
                  <a:pt x="4512" y="18366"/>
                  <a:pt x="4524" y="18366"/>
                  <a:pt x="4536" y="18354"/>
                </a:cubicBezTo>
                <a:cubicBezTo>
                  <a:pt x="4739" y="18318"/>
                  <a:pt x="4917" y="18258"/>
                  <a:pt x="5096" y="18187"/>
                </a:cubicBezTo>
                <a:cubicBezTo>
                  <a:pt x="5167" y="18163"/>
                  <a:pt x="5215" y="18080"/>
                  <a:pt x="5179" y="18008"/>
                </a:cubicBezTo>
                <a:cubicBezTo>
                  <a:pt x="5162" y="17947"/>
                  <a:pt x="5112" y="17911"/>
                  <a:pt x="5058" y="17911"/>
                </a:cubicBezTo>
                <a:close/>
                <a:moveTo>
                  <a:pt x="2249" y="18161"/>
                </a:moveTo>
                <a:cubicBezTo>
                  <a:pt x="2177" y="18161"/>
                  <a:pt x="2118" y="18207"/>
                  <a:pt x="2107" y="18282"/>
                </a:cubicBezTo>
                <a:cubicBezTo>
                  <a:pt x="2096" y="18354"/>
                  <a:pt x="2155" y="18437"/>
                  <a:pt x="2226" y="18449"/>
                </a:cubicBezTo>
                <a:cubicBezTo>
                  <a:pt x="2417" y="18473"/>
                  <a:pt x="2607" y="18497"/>
                  <a:pt x="2810" y="18508"/>
                </a:cubicBezTo>
                <a:cubicBezTo>
                  <a:pt x="2893" y="18508"/>
                  <a:pt x="2953" y="18449"/>
                  <a:pt x="2953" y="18366"/>
                </a:cubicBezTo>
                <a:cubicBezTo>
                  <a:pt x="2965" y="18294"/>
                  <a:pt x="2905" y="18223"/>
                  <a:pt x="2822" y="18223"/>
                </a:cubicBezTo>
                <a:cubicBezTo>
                  <a:pt x="2643" y="18211"/>
                  <a:pt x="2453" y="18187"/>
                  <a:pt x="2274" y="18163"/>
                </a:cubicBezTo>
                <a:cubicBezTo>
                  <a:pt x="2266" y="18162"/>
                  <a:pt x="2257" y="18161"/>
                  <a:pt x="2249" y="18161"/>
                </a:cubicBezTo>
                <a:close/>
                <a:moveTo>
                  <a:pt x="3948" y="18185"/>
                </a:moveTo>
                <a:cubicBezTo>
                  <a:pt x="3941" y="18185"/>
                  <a:pt x="3935" y="18186"/>
                  <a:pt x="3929" y="18187"/>
                </a:cubicBezTo>
                <a:cubicBezTo>
                  <a:pt x="3750" y="18211"/>
                  <a:pt x="3560" y="18223"/>
                  <a:pt x="3381" y="18235"/>
                </a:cubicBezTo>
                <a:cubicBezTo>
                  <a:pt x="3298" y="18235"/>
                  <a:pt x="3239" y="18294"/>
                  <a:pt x="3239" y="18378"/>
                </a:cubicBezTo>
                <a:cubicBezTo>
                  <a:pt x="3239" y="18449"/>
                  <a:pt x="3310" y="18508"/>
                  <a:pt x="3381" y="18508"/>
                </a:cubicBezTo>
                <a:cubicBezTo>
                  <a:pt x="3584" y="18508"/>
                  <a:pt x="3774" y="18497"/>
                  <a:pt x="3965" y="18461"/>
                </a:cubicBezTo>
                <a:cubicBezTo>
                  <a:pt x="4048" y="18461"/>
                  <a:pt x="4096" y="18389"/>
                  <a:pt x="4084" y="18306"/>
                </a:cubicBezTo>
                <a:cubicBezTo>
                  <a:pt x="4073" y="18241"/>
                  <a:pt x="4012" y="18185"/>
                  <a:pt x="3948" y="1818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1"/>
          <p:cNvSpPr/>
          <p:nvPr/>
        </p:nvSpPr>
        <p:spPr>
          <a:xfrm>
            <a:off x="401600" y="401600"/>
            <a:ext cx="11388800" cy="6054800"/>
          </a:xfrm>
          <a:prstGeom prst="roundRect">
            <a:avLst>
              <a:gd name="adj" fmla="val 1552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1"/>
          <p:cNvSpPr/>
          <p:nvPr/>
        </p:nvSpPr>
        <p:spPr>
          <a:xfrm flipH="1">
            <a:off x="1986605" y="6087802"/>
            <a:ext cx="110064" cy="101705"/>
          </a:xfrm>
          <a:custGeom>
            <a:avLst/>
            <a:gdLst/>
            <a:ahLst/>
            <a:cxnLst/>
            <a:rect l="l" t="t" r="r" b="b"/>
            <a:pathLst>
              <a:path w="2120" h="1959" extrusionOk="0">
                <a:moveTo>
                  <a:pt x="1109" y="285"/>
                </a:moveTo>
                <a:cubicBezTo>
                  <a:pt x="1257" y="285"/>
                  <a:pt x="1407" y="333"/>
                  <a:pt x="1536" y="432"/>
                </a:cubicBezTo>
                <a:cubicBezTo>
                  <a:pt x="1679" y="540"/>
                  <a:pt x="1775" y="706"/>
                  <a:pt x="1798" y="897"/>
                </a:cubicBezTo>
                <a:cubicBezTo>
                  <a:pt x="1822" y="1075"/>
                  <a:pt x="1775" y="1254"/>
                  <a:pt x="1655" y="1409"/>
                </a:cubicBezTo>
                <a:cubicBezTo>
                  <a:pt x="1524" y="1582"/>
                  <a:pt x="1319" y="1675"/>
                  <a:pt x="1110" y="1675"/>
                </a:cubicBezTo>
                <a:cubicBezTo>
                  <a:pt x="960" y="1675"/>
                  <a:pt x="808" y="1627"/>
                  <a:pt x="679" y="1528"/>
                </a:cubicBezTo>
                <a:cubicBezTo>
                  <a:pt x="382" y="1302"/>
                  <a:pt x="322" y="861"/>
                  <a:pt x="560" y="551"/>
                </a:cubicBezTo>
                <a:cubicBezTo>
                  <a:pt x="699" y="378"/>
                  <a:pt x="902" y="285"/>
                  <a:pt x="1109" y="285"/>
                </a:cubicBezTo>
                <a:close/>
                <a:moveTo>
                  <a:pt x="1106" y="0"/>
                </a:moveTo>
                <a:cubicBezTo>
                  <a:pt x="815" y="0"/>
                  <a:pt x="528" y="130"/>
                  <a:pt x="334" y="373"/>
                </a:cubicBezTo>
                <a:cubicBezTo>
                  <a:pt x="1" y="802"/>
                  <a:pt x="84" y="1421"/>
                  <a:pt x="512" y="1754"/>
                </a:cubicBezTo>
                <a:cubicBezTo>
                  <a:pt x="690" y="1892"/>
                  <a:pt x="901" y="1959"/>
                  <a:pt x="1109" y="1959"/>
                </a:cubicBezTo>
                <a:cubicBezTo>
                  <a:pt x="1403" y="1959"/>
                  <a:pt x="1694" y="1826"/>
                  <a:pt x="1882" y="1575"/>
                </a:cubicBezTo>
                <a:cubicBezTo>
                  <a:pt x="2048" y="1373"/>
                  <a:pt x="2120" y="1111"/>
                  <a:pt x="2084" y="861"/>
                </a:cubicBezTo>
                <a:cubicBezTo>
                  <a:pt x="2048" y="599"/>
                  <a:pt x="1917" y="361"/>
                  <a:pt x="1703" y="206"/>
                </a:cubicBezTo>
                <a:cubicBezTo>
                  <a:pt x="1524" y="67"/>
                  <a:pt x="1314" y="0"/>
                  <a:pt x="11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1"/>
          <p:cNvSpPr/>
          <p:nvPr/>
        </p:nvSpPr>
        <p:spPr>
          <a:xfrm flipH="1">
            <a:off x="621120" y="5185881"/>
            <a:ext cx="134153" cy="139137"/>
          </a:xfrm>
          <a:custGeom>
            <a:avLst/>
            <a:gdLst/>
            <a:ahLst/>
            <a:cxnLst/>
            <a:rect l="l" t="t" r="r" b="b"/>
            <a:pathLst>
              <a:path w="2584" h="2680" extrusionOk="0">
                <a:moveTo>
                  <a:pt x="1405" y="1"/>
                </a:moveTo>
                <a:cubicBezTo>
                  <a:pt x="1334" y="1"/>
                  <a:pt x="1262" y="72"/>
                  <a:pt x="1262" y="143"/>
                </a:cubicBezTo>
                <a:lnTo>
                  <a:pt x="1250" y="953"/>
                </a:lnTo>
                <a:lnTo>
                  <a:pt x="762" y="429"/>
                </a:lnTo>
                <a:cubicBezTo>
                  <a:pt x="737" y="404"/>
                  <a:pt x="699" y="389"/>
                  <a:pt x="661" y="389"/>
                </a:cubicBezTo>
                <a:cubicBezTo>
                  <a:pt x="627" y="389"/>
                  <a:pt x="594" y="401"/>
                  <a:pt x="572" y="429"/>
                </a:cubicBezTo>
                <a:cubicBezTo>
                  <a:pt x="512" y="477"/>
                  <a:pt x="500" y="572"/>
                  <a:pt x="560" y="632"/>
                </a:cubicBezTo>
                <a:lnTo>
                  <a:pt x="1048" y="1167"/>
                </a:lnTo>
                <a:lnTo>
                  <a:pt x="143" y="1155"/>
                </a:lnTo>
                <a:cubicBezTo>
                  <a:pt x="60" y="1155"/>
                  <a:pt x="0" y="1227"/>
                  <a:pt x="0" y="1298"/>
                </a:cubicBezTo>
                <a:cubicBezTo>
                  <a:pt x="0" y="1382"/>
                  <a:pt x="60" y="1441"/>
                  <a:pt x="143" y="1441"/>
                </a:cubicBezTo>
                <a:lnTo>
                  <a:pt x="977" y="1441"/>
                </a:lnTo>
                <a:lnTo>
                  <a:pt x="322" y="1882"/>
                </a:lnTo>
                <a:cubicBezTo>
                  <a:pt x="262" y="1929"/>
                  <a:pt x="238" y="2013"/>
                  <a:pt x="286" y="2084"/>
                </a:cubicBezTo>
                <a:cubicBezTo>
                  <a:pt x="310" y="2120"/>
                  <a:pt x="357" y="2144"/>
                  <a:pt x="405" y="2144"/>
                </a:cubicBezTo>
                <a:cubicBezTo>
                  <a:pt x="429" y="2144"/>
                  <a:pt x="453" y="2144"/>
                  <a:pt x="488" y="2120"/>
                </a:cubicBezTo>
                <a:lnTo>
                  <a:pt x="1238" y="1608"/>
                </a:lnTo>
                <a:lnTo>
                  <a:pt x="1238" y="1608"/>
                </a:lnTo>
                <a:lnTo>
                  <a:pt x="1215" y="2537"/>
                </a:lnTo>
                <a:cubicBezTo>
                  <a:pt x="1215" y="2620"/>
                  <a:pt x="1286" y="2679"/>
                  <a:pt x="1358" y="2679"/>
                </a:cubicBezTo>
                <a:cubicBezTo>
                  <a:pt x="1441" y="2679"/>
                  <a:pt x="1500" y="2620"/>
                  <a:pt x="1500" y="2537"/>
                </a:cubicBezTo>
                <a:lnTo>
                  <a:pt x="1524" y="1667"/>
                </a:lnTo>
                <a:lnTo>
                  <a:pt x="2036" y="2227"/>
                </a:lnTo>
                <a:cubicBezTo>
                  <a:pt x="2060" y="2251"/>
                  <a:pt x="2096" y="2263"/>
                  <a:pt x="2131" y="2275"/>
                </a:cubicBezTo>
                <a:cubicBezTo>
                  <a:pt x="2167" y="2275"/>
                  <a:pt x="2203" y="2263"/>
                  <a:pt x="2239" y="2227"/>
                </a:cubicBezTo>
                <a:cubicBezTo>
                  <a:pt x="2298" y="2179"/>
                  <a:pt x="2298" y="2084"/>
                  <a:pt x="2239" y="2036"/>
                </a:cubicBezTo>
                <a:lnTo>
                  <a:pt x="1703" y="1453"/>
                </a:lnTo>
                <a:lnTo>
                  <a:pt x="2441" y="1453"/>
                </a:lnTo>
                <a:cubicBezTo>
                  <a:pt x="2524" y="1453"/>
                  <a:pt x="2584" y="1394"/>
                  <a:pt x="2584" y="1310"/>
                </a:cubicBezTo>
                <a:cubicBezTo>
                  <a:pt x="2584" y="1227"/>
                  <a:pt x="2524" y="1167"/>
                  <a:pt x="2441" y="1167"/>
                </a:cubicBezTo>
                <a:lnTo>
                  <a:pt x="1893" y="1167"/>
                </a:lnTo>
                <a:lnTo>
                  <a:pt x="2477" y="774"/>
                </a:lnTo>
                <a:cubicBezTo>
                  <a:pt x="2548" y="727"/>
                  <a:pt x="2560" y="632"/>
                  <a:pt x="2512" y="572"/>
                </a:cubicBezTo>
                <a:cubicBezTo>
                  <a:pt x="2484" y="529"/>
                  <a:pt x="2442" y="508"/>
                  <a:pt x="2401" y="508"/>
                </a:cubicBezTo>
                <a:cubicBezTo>
                  <a:pt x="2373" y="508"/>
                  <a:pt x="2346" y="517"/>
                  <a:pt x="2322" y="536"/>
                </a:cubicBezTo>
                <a:lnTo>
                  <a:pt x="1536" y="1072"/>
                </a:lnTo>
                <a:lnTo>
                  <a:pt x="1548" y="155"/>
                </a:lnTo>
                <a:cubicBezTo>
                  <a:pt x="1548" y="72"/>
                  <a:pt x="1489" y="12"/>
                  <a:pt x="140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 flipH="1">
            <a:off x="489089" y="5641247"/>
            <a:ext cx="165095" cy="166341"/>
          </a:xfrm>
          <a:custGeom>
            <a:avLst/>
            <a:gdLst/>
            <a:ahLst/>
            <a:cxnLst/>
            <a:rect l="l" t="t" r="r" b="b"/>
            <a:pathLst>
              <a:path w="3180" h="3204" extrusionOk="0">
                <a:moveTo>
                  <a:pt x="1715" y="418"/>
                </a:moveTo>
                <a:cubicBezTo>
                  <a:pt x="1751" y="549"/>
                  <a:pt x="1787" y="739"/>
                  <a:pt x="1822" y="858"/>
                </a:cubicBezTo>
                <a:cubicBezTo>
                  <a:pt x="1894" y="1168"/>
                  <a:pt x="1918" y="1251"/>
                  <a:pt x="1953" y="1299"/>
                </a:cubicBezTo>
                <a:cubicBezTo>
                  <a:pt x="1989" y="1358"/>
                  <a:pt x="2049" y="1382"/>
                  <a:pt x="2358" y="1501"/>
                </a:cubicBezTo>
                <a:cubicBezTo>
                  <a:pt x="2477" y="1537"/>
                  <a:pt x="2644" y="1596"/>
                  <a:pt x="2763" y="1656"/>
                </a:cubicBezTo>
                <a:cubicBezTo>
                  <a:pt x="2584" y="1727"/>
                  <a:pt x="2299" y="1834"/>
                  <a:pt x="2049" y="1918"/>
                </a:cubicBezTo>
                <a:cubicBezTo>
                  <a:pt x="2001" y="1930"/>
                  <a:pt x="1977" y="1965"/>
                  <a:pt x="1965" y="2001"/>
                </a:cubicBezTo>
                <a:cubicBezTo>
                  <a:pt x="1834" y="2287"/>
                  <a:pt x="1668" y="2608"/>
                  <a:pt x="1560" y="2799"/>
                </a:cubicBezTo>
                <a:cubicBezTo>
                  <a:pt x="1489" y="2596"/>
                  <a:pt x="1394" y="2251"/>
                  <a:pt x="1322" y="1942"/>
                </a:cubicBezTo>
                <a:cubicBezTo>
                  <a:pt x="1310" y="1882"/>
                  <a:pt x="1275" y="1846"/>
                  <a:pt x="1215" y="1834"/>
                </a:cubicBezTo>
                <a:cubicBezTo>
                  <a:pt x="917" y="1775"/>
                  <a:pt x="584" y="1692"/>
                  <a:pt x="394" y="1632"/>
                </a:cubicBezTo>
                <a:cubicBezTo>
                  <a:pt x="596" y="1525"/>
                  <a:pt x="965" y="1370"/>
                  <a:pt x="1298" y="1239"/>
                </a:cubicBezTo>
                <a:cubicBezTo>
                  <a:pt x="1334" y="1227"/>
                  <a:pt x="1358" y="1192"/>
                  <a:pt x="1382" y="1156"/>
                </a:cubicBezTo>
                <a:cubicBezTo>
                  <a:pt x="1489" y="894"/>
                  <a:pt x="1620" y="596"/>
                  <a:pt x="1715" y="418"/>
                </a:cubicBezTo>
                <a:close/>
                <a:moveTo>
                  <a:pt x="1727" y="1"/>
                </a:moveTo>
                <a:cubicBezTo>
                  <a:pt x="1656" y="13"/>
                  <a:pt x="1525" y="25"/>
                  <a:pt x="1144" y="989"/>
                </a:cubicBezTo>
                <a:cubicBezTo>
                  <a:pt x="72" y="1406"/>
                  <a:pt x="24" y="1549"/>
                  <a:pt x="13" y="1608"/>
                </a:cubicBezTo>
                <a:cubicBezTo>
                  <a:pt x="1" y="1656"/>
                  <a:pt x="13" y="1715"/>
                  <a:pt x="36" y="1751"/>
                </a:cubicBezTo>
                <a:cubicBezTo>
                  <a:pt x="60" y="1787"/>
                  <a:pt x="144" y="1906"/>
                  <a:pt x="1072" y="2096"/>
                </a:cubicBezTo>
                <a:cubicBezTo>
                  <a:pt x="1322" y="3144"/>
                  <a:pt x="1417" y="3204"/>
                  <a:pt x="1525" y="3204"/>
                </a:cubicBezTo>
                <a:lnTo>
                  <a:pt x="1548" y="3204"/>
                </a:lnTo>
                <a:cubicBezTo>
                  <a:pt x="1632" y="3192"/>
                  <a:pt x="1727" y="3192"/>
                  <a:pt x="2191" y="2168"/>
                </a:cubicBezTo>
                <a:cubicBezTo>
                  <a:pt x="2477" y="2073"/>
                  <a:pt x="3001" y="1882"/>
                  <a:pt x="3120" y="1787"/>
                </a:cubicBezTo>
                <a:cubicBezTo>
                  <a:pt x="3156" y="1751"/>
                  <a:pt x="3180" y="1680"/>
                  <a:pt x="3180" y="1632"/>
                </a:cubicBezTo>
                <a:cubicBezTo>
                  <a:pt x="3156" y="1501"/>
                  <a:pt x="3013" y="1430"/>
                  <a:pt x="2465" y="1227"/>
                </a:cubicBezTo>
                <a:cubicBezTo>
                  <a:pt x="2358" y="1192"/>
                  <a:pt x="2239" y="1144"/>
                  <a:pt x="2179" y="1120"/>
                </a:cubicBezTo>
                <a:cubicBezTo>
                  <a:pt x="2168" y="1061"/>
                  <a:pt x="2132" y="906"/>
                  <a:pt x="2096" y="787"/>
                </a:cubicBezTo>
                <a:cubicBezTo>
                  <a:pt x="2013" y="406"/>
                  <a:pt x="1953" y="168"/>
                  <a:pt x="1882" y="72"/>
                </a:cubicBezTo>
                <a:cubicBezTo>
                  <a:pt x="1858" y="37"/>
                  <a:pt x="1787" y="1"/>
                  <a:pt x="17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1"/>
          <p:cNvSpPr/>
          <p:nvPr/>
        </p:nvSpPr>
        <p:spPr>
          <a:xfrm flipH="1">
            <a:off x="335753" y="3820132"/>
            <a:ext cx="134153" cy="139137"/>
          </a:xfrm>
          <a:custGeom>
            <a:avLst/>
            <a:gdLst/>
            <a:ahLst/>
            <a:cxnLst/>
            <a:rect l="l" t="t" r="r" b="b"/>
            <a:pathLst>
              <a:path w="2584" h="2680" extrusionOk="0">
                <a:moveTo>
                  <a:pt x="1405" y="1"/>
                </a:moveTo>
                <a:cubicBezTo>
                  <a:pt x="1334" y="1"/>
                  <a:pt x="1262" y="72"/>
                  <a:pt x="1262" y="143"/>
                </a:cubicBezTo>
                <a:lnTo>
                  <a:pt x="1250" y="953"/>
                </a:lnTo>
                <a:lnTo>
                  <a:pt x="762" y="429"/>
                </a:lnTo>
                <a:cubicBezTo>
                  <a:pt x="737" y="404"/>
                  <a:pt x="699" y="389"/>
                  <a:pt x="661" y="389"/>
                </a:cubicBezTo>
                <a:cubicBezTo>
                  <a:pt x="627" y="389"/>
                  <a:pt x="594" y="401"/>
                  <a:pt x="572" y="429"/>
                </a:cubicBezTo>
                <a:cubicBezTo>
                  <a:pt x="512" y="477"/>
                  <a:pt x="500" y="572"/>
                  <a:pt x="560" y="632"/>
                </a:cubicBezTo>
                <a:lnTo>
                  <a:pt x="1048" y="1167"/>
                </a:lnTo>
                <a:lnTo>
                  <a:pt x="143" y="1155"/>
                </a:lnTo>
                <a:cubicBezTo>
                  <a:pt x="60" y="1155"/>
                  <a:pt x="0" y="1227"/>
                  <a:pt x="0" y="1298"/>
                </a:cubicBezTo>
                <a:cubicBezTo>
                  <a:pt x="0" y="1382"/>
                  <a:pt x="60" y="1441"/>
                  <a:pt x="143" y="1441"/>
                </a:cubicBezTo>
                <a:lnTo>
                  <a:pt x="977" y="1441"/>
                </a:lnTo>
                <a:lnTo>
                  <a:pt x="322" y="1882"/>
                </a:lnTo>
                <a:cubicBezTo>
                  <a:pt x="262" y="1929"/>
                  <a:pt x="238" y="2013"/>
                  <a:pt x="286" y="2084"/>
                </a:cubicBezTo>
                <a:cubicBezTo>
                  <a:pt x="310" y="2120"/>
                  <a:pt x="357" y="2144"/>
                  <a:pt x="405" y="2144"/>
                </a:cubicBezTo>
                <a:cubicBezTo>
                  <a:pt x="429" y="2144"/>
                  <a:pt x="453" y="2144"/>
                  <a:pt x="488" y="2120"/>
                </a:cubicBezTo>
                <a:lnTo>
                  <a:pt x="1238" y="1608"/>
                </a:lnTo>
                <a:lnTo>
                  <a:pt x="1238" y="1608"/>
                </a:lnTo>
                <a:lnTo>
                  <a:pt x="1215" y="2537"/>
                </a:lnTo>
                <a:cubicBezTo>
                  <a:pt x="1215" y="2620"/>
                  <a:pt x="1286" y="2679"/>
                  <a:pt x="1358" y="2679"/>
                </a:cubicBezTo>
                <a:cubicBezTo>
                  <a:pt x="1441" y="2679"/>
                  <a:pt x="1500" y="2620"/>
                  <a:pt x="1500" y="2537"/>
                </a:cubicBezTo>
                <a:lnTo>
                  <a:pt x="1524" y="1667"/>
                </a:lnTo>
                <a:lnTo>
                  <a:pt x="2036" y="2227"/>
                </a:lnTo>
                <a:cubicBezTo>
                  <a:pt x="2060" y="2251"/>
                  <a:pt x="2096" y="2263"/>
                  <a:pt x="2131" y="2275"/>
                </a:cubicBezTo>
                <a:cubicBezTo>
                  <a:pt x="2167" y="2275"/>
                  <a:pt x="2203" y="2263"/>
                  <a:pt x="2239" y="2227"/>
                </a:cubicBezTo>
                <a:cubicBezTo>
                  <a:pt x="2298" y="2179"/>
                  <a:pt x="2298" y="2084"/>
                  <a:pt x="2239" y="2036"/>
                </a:cubicBezTo>
                <a:lnTo>
                  <a:pt x="1703" y="1453"/>
                </a:lnTo>
                <a:lnTo>
                  <a:pt x="2441" y="1453"/>
                </a:lnTo>
                <a:cubicBezTo>
                  <a:pt x="2524" y="1453"/>
                  <a:pt x="2584" y="1394"/>
                  <a:pt x="2584" y="1310"/>
                </a:cubicBezTo>
                <a:cubicBezTo>
                  <a:pt x="2584" y="1227"/>
                  <a:pt x="2524" y="1167"/>
                  <a:pt x="2441" y="1167"/>
                </a:cubicBezTo>
                <a:lnTo>
                  <a:pt x="1893" y="1167"/>
                </a:lnTo>
                <a:lnTo>
                  <a:pt x="2477" y="774"/>
                </a:lnTo>
                <a:cubicBezTo>
                  <a:pt x="2548" y="727"/>
                  <a:pt x="2560" y="632"/>
                  <a:pt x="2512" y="572"/>
                </a:cubicBezTo>
                <a:cubicBezTo>
                  <a:pt x="2484" y="529"/>
                  <a:pt x="2442" y="508"/>
                  <a:pt x="2401" y="508"/>
                </a:cubicBezTo>
                <a:cubicBezTo>
                  <a:pt x="2373" y="508"/>
                  <a:pt x="2346" y="517"/>
                  <a:pt x="2322" y="536"/>
                </a:cubicBezTo>
                <a:lnTo>
                  <a:pt x="1536" y="1072"/>
                </a:lnTo>
                <a:lnTo>
                  <a:pt x="1548" y="155"/>
                </a:lnTo>
                <a:cubicBezTo>
                  <a:pt x="1548" y="72"/>
                  <a:pt x="1489" y="12"/>
                  <a:pt x="140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1"/>
          <p:cNvSpPr/>
          <p:nvPr/>
        </p:nvSpPr>
        <p:spPr>
          <a:xfrm flipH="1">
            <a:off x="469932" y="4500217"/>
            <a:ext cx="203409" cy="207771"/>
          </a:xfrm>
          <a:custGeom>
            <a:avLst/>
            <a:gdLst/>
            <a:ahLst/>
            <a:cxnLst/>
            <a:rect l="l" t="t" r="r" b="b"/>
            <a:pathLst>
              <a:path w="3918" h="4002" extrusionOk="0">
                <a:moveTo>
                  <a:pt x="1656" y="1215"/>
                </a:moveTo>
                <a:cubicBezTo>
                  <a:pt x="1680" y="1501"/>
                  <a:pt x="1608" y="1763"/>
                  <a:pt x="1525" y="1846"/>
                </a:cubicBezTo>
                <a:cubicBezTo>
                  <a:pt x="1511" y="1860"/>
                  <a:pt x="1505" y="1866"/>
                  <a:pt x="1503" y="1866"/>
                </a:cubicBezTo>
                <a:cubicBezTo>
                  <a:pt x="1501" y="1866"/>
                  <a:pt x="1501" y="1863"/>
                  <a:pt x="1501" y="1858"/>
                </a:cubicBezTo>
                <a:cubicBezTo>
                  <a:pt x="1287" y="1787"/>
                  <a:pt x="1299" y="1691"/>
                  <a:pt x="1299" y="1656"/>
                </a:cubicBezTo>
                <a:cubicBezTo>
                  <a:pt x="1322" y="1525"/>
                  <a:pt x="1453" y="1358"/>
                  <a:pt x="1656" y="1215"/>
                </a:cubicBezTo>
                <a:close/>
                <a:moveTo>
                  <a:pt x="941" y="286"/>
                </a:moveTo>
                <a:cubicBezTo>
                  <a:pt x="1239" y="298"/>
                  <a:pt x="1441" y="465"/>
                  <a:pt x="1572" y="775"/>
                </a:cubicBezTo>
                <a:cubicBezTo>
                  <a:pt x="1584" y="810"/>
                  <a:pt x="1596" y="858"/>
                  <a:pt x="1608" y="906"/>
                </a:cubicBezTo>
                <a:cubicBezTo>
                  <a:pt x="1299" y="1096"/>
                  <a:pt x="1049" y="1358"/>
                  <a:pt x="1025" y="1620"/>
                </a:cubicBezTo>
                <a:cubicBezTo>
                  <a:pt x="1001" y="1751"/>
                  <a:pt x="1025" y="1989"/>
                  <a:pt x="1394" y="2132"/>
                </a:cubicBezTo>
                <a:cubicBezTo>
                  <a:pt x="1429" y="2142"/>
                  <a:pt x="1463" y="2148"/>
                  <a:pt x="1497" y="2148"/>
                </a:cubicBezTo>
                <a:cubicBezTo>
                  <a:pt x="1580" y="2148"/>
                  <a:pt x="1660" y="2116"/>
                  <a:pt x="1727" y="2049"/>
                </a:cubicBezTo>
                <a:cubicBezTo>
                  <a:pt x="1906" y="1858"/>
                  <a:pt x="1989" y="1441"/>
                  <a:pt x="1930" y="1048"/>
                </a:cubicBezTo>
                <a:cubicBezTo>
                  <a:pt x="2120" y="953"/>
                  <a:pt x="2323" y="882"/>
                  <a:pt x="2525" y="858"/>
                </a:cubicBezTo>
                <a:cubicBezTo>
                  <a:pt x="2566" y="854"/>
                  <a:pt x="2606" y="852"/>
                  <a:pt x="2644" y="852"/>
                </a:cubicBezTo>
                <a:cubicBezTo>
                  <a:pt x="2935" y="852"/>
                  <a:pt x="3131" y="973"/>
                  <a:pt x="3215" y="1215"/>
                </a:cubicBezTo>
                <a:cubicBezTo>
                  <a:pt x="3501" y="2001"/>
                  <a:pt x="1501" y="3156"/>
                  <a:pt x="489" y="3644"/>
                </a:cubicBezTo>
                <a:cubicBezTo>
                  <a:pt x="441" y="2703"/>
                  <a:pt x="406" y="763"/>
                  <a:pt x="810" y="346"/>
                </a:cubicBezTo>
                <a:cubicBezTo>
                  <a:pt x="858" y="298"/>
                  <a:pt x="906" y="286"/>
                  <a:pt x="929" y="286"/>
                </a:cubicBezTo>
                <a:close/>
                <a:moveTo>
                  <a:pt x="953" y="1"/>
                </a:moveTo>
                <a:cubicBezTo>
                  <a:pt x="822" y="1"/>
                  <a:pt x="703" y="48"/>
                  <a:pt x="608" y="155"/>
                </a:cubicBezTo>
                <a:cubicBezTo>
                  <a:pt x="1" y="775"/>
                  <a:pt x="203" y="3549"/>
                  <a:pt x="227" y="3870"/>
                </a:cubicBezTo>
                <a:cubicBezTo>
                  <a:pt x="227" y="3918"/>
                  <a:pt x="251" y="3954"/>
                  <a:pt x="298" y="3977"/>
                </a:cubicBezTo>
                <a:cubicBezTo>
                  <a:pt x="322" y="3989"/>
                  <a:pt x="346" y="4001"/>
                  <a:pt x="370" y="4001"/>
                </a:cubicBezTo>
                <a:cubicBezTo>
                  <a:pt x="382" y="4001"/>
                  <a:pt x="406" y="3989"/>
                  <a:pt x="429" y="3989"/>
                </a:cubicBezTo>
                <a:cubicBezTo>
                  <a:pt x="787" y="3823"/>
                  <a:pt x="3918" y="2358"/>
                  <a:pt x="3489" y="1120"/>
                </a:cubicBezTo>
                <a:cubicBezTo>
                  <a:pt x="3360" y="765"/>
                  <a:pt x="3056" y="565"/>
                  <a:pt x="2638" y="565"/>
                </a:cubicBezTo>
                <a:cubicBezTo>
                  <a:pt x="2594" y="565"/>
                  <a:pt x="2548" y="568"/>
                  <a:pt x="2501" y="572"/>
                </a:cubicBezTo>
                <a:cubicBezTo>
                  <a:pt x="2299" y="596"/>
                  <a:pt x="2072" y="667"/>
                  <a:pt x="1870" y="763"/>
                </a:cubicBezTo>
                <a:cubicBezTo>
                  <a:pt x="1858" y="727"/>
                  <a:pt x="1846" y="703"/>
                  <a:pt x="1834" y="667"/>
                </a:cubicBezTo>
                <a:cubicBezTo>
                  <a:pt x="1668" y="263"/>
                  <a:pt x="1358" y="25"/>
                  <a:pt x="9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1"/>
          <p:cNvSpPr/>
          <p:nvPr/>
        </p:nvSpPr>
        <p:spPr>
          <a:xfrm rot="6480188">
            <a:off x="763493" y="5478068"/>
            <a:ext cx="653659" cy="1625713"/>
          </a:xfrm>
          <a:custGeom>
            <a:avLst/>
            <a:gdLst/>
            <a:ahLst/>
            <a:cxnLst/>
            <a:rect l="l" t="t" r="r" b="b"/>
            <a:pathLst>
              <a:path w="7442" h="18509" extrusionOk="0">
                <a:moveTo>
                  <a:pt x="1351" y="1"/>
                </a:moveTo>
                <a:cubicBezTo>
                  <a:pt x="1035" y="1"/>
                  <a:pt x="833" y="126"/>
                  <a:pt x="833" y="137"/>
                </a:cubicBezTo>
                <a:cubicBezTo>
                  <a:pt x="762" y="173"/>
                  <a:pt x="738" y="256"/>
                  <a:pt x="786" y="328"/>
                </a:cubicBezTo>
                <a:cubicBezTo>
                  <a:pt x="810" y="375"/>
                  <a:pt x="857" y="399"/>
                  <a:pt x="905" y="399"/>
                </a:cubicBezTo>
                <a:cubicBezTo>
                  <a:pt x="929" y="399"/>
                  <a:pt x="953" y="387"/>
                  <a:pt x="976" y="375"/>
                </a:cubicBezTo>
                <a:cubicBezTo>
                  <a:pt x="976" y="375"/>
                  <a:pt x="1131" y="289"/>
                  <a:pt x="1361" y="289"/>
                </a:cubicBezTo>
                <a:cubicBezTo>
                  <a:pt x="1387" y="289"/>
                  <a:pt x="1413" y="290"/>
                  <a:pt x="1441" y="292"/>
                </a:cubicBezTo>
                <a:cubicBezTo>
                  <a:pt x="1448" y="293"/>
                  <a:pt x="1455" y="293"/>
                  <a:pt x="1462" y="293"/>
                </a:cubicBezTo>
                <a:cubicBezTo>
                  <a:pt x="1534" y="293"/>
                  <a:pt x="1585" y="237"/>
                  <a:pt x="1595" y="161"/>
                </a:cubicBezTo>
                <a:cubicBezTo>
                  <a:pt x="1607" y="90"/>
                  <a:pt x="1548" y="18"/>
                  <a:pt x="1464" y="6"/>
                </a:cubicBezTo>
                <a:cubicBezTo>
                  <a:pt x="1425" y="3"/>
                  <a:pt x="1387" y="1"/>
                  <a:pt x="1351" y="1"/>
                </a:cubicBezTo>
                <a:close/>
                <a:moveTo>
                  <a:pt x="1982" y="184"/>
                </a:moveTo>
                <a:cubicBezTo>
                  <a:pt x="1935" y="184"/>
                  <a:pt x="1892" y="210"/>
                  <a:pt x="1869" y="256"/>
                </a:cubicBezTo>
                <a:cubicBezTo>
                  <a:pt x="1834" y="328"/>
                  <a:pt x="1857" y="411"/>
                  <a:pt x="1917" y="447"/>
                </a:cubicBezTo>
                <a:cubicBezTo>
                  <a:pt x="2060" y="530"/>
                  <a:pt x="2203" y="637"/>
                  <a:pt x="2334" y="780"/>
                </a:cubicBezTo>
                <a:cubicBezTo>
                  <a:pt x="2357" y="804"/>
                  <a:pt x="2405" y="816"/>
                  <a:pt x="2441" y="816"/>
                </a:cubicBezTo>
                <a:cubicBezTo>
                  <a:pt x="2477" y="816"/>
                  <a:pt x="2512" y="804"/>
                  <a:pt x="2536" y="780"/>
                </a:cubicBezTo>
                <a:cubicBezTo>
                  <a:pt x="2596" y="721"/>
                  <a:pt x="2596" y="625"/>
                  <a:pt x="2536" y="578"/>
                </a:cubicBezTo>
                <a:cubicBezTo>
                  <a:pt x="2381" y="423"/>
                  <a:pt x="2226" y="292"/>
                  <a:pt x="2060" y="209"/>
                </a:cubicBezTo>
                <a:cubicBezTo>
                  <a:pt x="2034" y="192"/>
                  <a:pt x="2008" y="184"/>
                  <a:pt x="1982" y="184"/>
                </a:cubicBezTo>
                <a:close/>
                <a:moveTo>
                  <a:pt x="2796" y="969"/>
                </a:moveTo>
                <a:cubicBezTo>
                  <a:pt x="2769" y="969"/>
                  <a:pt x="2741" y="977"/>
                  <a:pt x="2715" y="994"/>
                </a:cubicBezTo>
                <a:cubicBezTo>
                  <a:pt x="2655" y="1042"/>
                  <a:pt x="2643" y="1125"/>
                  <a:pt x="2679" y="1197"/>
                </a:cubicBezTo>
                <a:cubicBezTo>
                  <a:pt x="2786" y="1340"/>
                  <a:pt x="2881" y="1494"/>
                  <a:pt x="2977" y="1661"/>
                </a:cubicBezTo>
                <a:cubicBezTo>
                  <a:pt x="3000" y="1709"/>
                  <a:pt x="3048" y="1733"/>
                  <a:pt x="3108" y="1733"/>
                </a:cubicBezTo>
                <a:cubicBezTo>
                  <a:pt x="3119" y="1733"/>
                  <a:pt x="3155" y="1733"/>
                  <a:pt x="3167" y="1721"/>
                </a:cubicBezTo>
                <a:cubicBezTo>
                  <a:pt x="3239" y="1673"/>
                  <a:pt x="3262" y="1590"/>
                  <a:pt x="3227" y="1518"/>
                </a:cubicBezTo>
                <a:cubicBezTo>
                  <a:pt x="3119" y="1340"/>
                  <a:pt x="3024" y="1173"/>
                  <a:pt x="2917" y="1030"/>
                </a:cubicBezTo>
                <a:cubicBezTo>
                  <a:pt x="2887" y="992"/>
                  <a:pt x="2842" y="969"/>
                  <a:pt x="2796" y="969"/>
                </a:cubicBezTo>
                <a:close/>
                <a:moveTo>
                  <a:pt x="3313" y="1969"/>
                </a:moveTo>
                <a:cubicBezTo>
                  <a:pt x="3304" y="1969"/>
                  <a:pt x="3295" y="1969"/>
                  <a:pt x="3286" y="1971"/>
                </a:cubicBezTo>
                <a:cubicBezTo>
                  <a:pt x="3215" y="1995"/>
                  <a:pt x="3167" y="2078"/>
                  <a:pt x="3191" y="2149"/>
                </a:cubicBezTo>
                <a:cubicBezTo>
                  <a:pt x="3239" y="2316"/>
                  <a:pt x="3262" y="2495"/>
                  <a:pt x="3274" y="2685"/>
                </a:cubicBezTo>
                <a:cubicBezTo>
                  <a:pt x="3286" y="2757"/>
                  <a:pt x="3346" y="2816"/>
                  <a:pt x="3417" y="2816"/>
                </a:cubicBezTo>
                <a:lnTo>
                  <a:pt x="3429" y="2816"/>
                </a:lnTo>
                <a:cubicBezTo>
                  <a:pt x="3500" y="2804"/>
                  <a:pt x="3560" y="2745"/>
                  <a:pt x="3560" y="2661"/>
                </a:cubicBezTo>
                <a:cubicBezTo>
                  <a:pt x="3548" y="2459"/>
                  <a:pt x="3512" y="2256"/>
                  <a:pt x="3465" y="2078"/>
                </a:cubicBezTo>
                <a:cubicBezTo>
                  <a:pt x="3444" y="2005"/>
                  <a:pt x="3377" y="1969"/>
                  <a:pt x="3313" y="1969"/>
                </a:cubicBezTo>
                <a:close/>
                <a:moveTo>
                  <a:pt x="3399" y="3100"/>
                </a:moveTo>
                <a:cubicBezTo>
                  <a:pt x="3334" y="3100"/>
                  <a:pt x="3273" y="3156"/>
                  <a:pt x="3262" y="3221"/>
                </a:cubicBezTo>
                <a:cubicBezTo>
                  <a:pt x="3239" y="3399"/>
                  <a:pt x="3203" y="3578"/>
                  <a:pt x="3155" y="3757"/>
                </a:cubicBezTo>
                <a:cubicBezTo>
                  <a:pt x="3131" y="3840"/>
                  <a:pt x="3167" y="3911"/>
                  <a:pt x="3250" y="3935"/>
                </a:cubicBezTo>
                <a:lnTo>
                  <a:pt x="3286" y="3935"/>
                </a:lnTo>
                <a:cubicBezTo>
                  <a:pt x="3346" y="3935"/>
                  <a:pt x="3405" y="3900"/>
                  <a:pt x="3429" y="3840"/>
                </a:cubicBezTo>
                <a:cubicBezTo>
                  <a:pt x="3477" y="3638"/>
                  <a:pt x="3512" y="3447"/>
                  <a:pt x="3536" y="3257"/>
                </a:cubicBezTo>
                <a:cubicBezTo>
                  <a:pt x="3548" y="3185"/>
                  <a:pt x="3489" y="3114"/>
                  <a:pt x="3417" y="3102"/>
                </a:cubicBezTo>
                <a:cubicBezTo>
                  <a:pt x="3411" y="3101"/>
                  <a:pt x="3405" y="3100"/>
                  <a:pt x="3399" y="3100"/>
                </a:cubicBezTo>
                <a:close/>
                <a:moveTo>
                  <a:pt x="1953" y="4495"/>
                </a:moveTo>
                <a:cubicBezTo>
                  <a:pt x="1762" y="4495"/>
                  <a:pt x="1584" y="4519"/>
                  <a:pt x="1429" y="4566"/>
                </a:cubicBezTo>
                <a:cubicBezTo>
                  <a:pt x="1357" y="4590"/>
                  <a:pt x="1322" y="4673"/>
                  <a:pt x="1334" y="4745"/>
                </a:cubicBezTo>
                <a:cubicBezTo>
                  <a:pt x="1357" y="4804"/>
                  <a:pt x="1417" y="4852"/>
                  <a:pt x="1476" y="4852"/>
                </a:cubicBezTo>
                <a:cubicBezTo>
                  <a:pt x="1488" y="4852"/>
                  <a:pt x="1500" y="4840"/>
                  <a:pt x="1512" y="4840"/>
                </a:cubicBezTo>
                <a:cubicBezTo>
                  <a:pt x="1643" y="4804"/>
                  <a:pt x="1798" y="4781"/>
                  <a:pt x="1953" y="4781"/>
                </a:cubicBezTo>
                <a:lnTo>
                  <a:pt x="2036" y="4781"/>
                </a:lnTo>
                <a:cubicBezTo>
                  <a:pt x="2041" y="4781"/>
                  <a:pt x="2047" y="4782"/>
                  <a:pt x="2052" y="4782"/>
                </a:cubicBezTo>
                <a:cubicBezTo>
                  <a:pt x="2118" y="4782"/>
                  <a:pt x="2179" y="4716"/>
                  <a:pt x="2179" y="4650"/>
                </a:cubicBezTo>
                <a:cubicBezTo>
                  <a:pt x="2179" y="4566"/>
                  <a:pt x="2119" y="4495"/>
                  <a:pt x="2036" y="4495"/>
                </a:cubicBezTo>
                <a:close/>
                <a:moveTo>
                  <a:pt x="3109" y="4190"/>
                </a:moveTo>
                <a:cubicBezTo>
                  <a:pt x="3051" y="4190"/>
                  <a:pt x="2993" y="4224"/>
                  <a:pt x="2965" y="4281"/>
                </a:cubicBezTo>
                <a:cubicBezTo>
                  <a:pt x="2917" y="4400"/>
                  <a:pt x="2858" y="4519"/>
                  <a:pt x="2798" y="4626"/>
                </a:cubicBezTo>
                <a:cubicBezTo>
                  <a:pt x="2750" y="4614"/>
                  <a:pt x="2691" y="4602"/>
                  <a:pt x="2631" y="4578"/>
                </a:cubicBezTo>
                <a:cubicBezTo>
                  <a:pt x="2624" y="4577"/>
                  <a:pt x="2616" y="4576"/>
                  <a:pt x="2609" y="4576"/>
                </a:cubicBezTo>
                <a:cubicBezTo>
                  <a:pt x="2543" y="4576"/>
                  <a:pt x="2475" y="4621"/>
                  <a:pt x="2465" y="4685"/>
                </a:cubicBezTo>
                <a:cubicBezTo>
                  <a:pt x="2441" y="4769"/>
                  <a:pt x="2488" y="4840"/>
                  <a:pt x="2560" y="4864"/>
                </a:cubicBezTo>
                <a:cubicBezTo>
                  <a:pt x="2619" y="4876"/>
                  <a:pt x="2667" y="4888"/>
                  <a:pt x="2715" y="4900"/>
                </a:cubicBezTo>
                <a:cubicBezTo>
                  <a:pt x="2727" y="4923"/>
                  <a:pt x="2750" y="4947"/>
                  <a:pt x="2774" y="4959"/>
                </a:cubicBezTo>
                <a:cubicBezTo>
                  <a:pt x="2798" y="4977"/>
                  <a:pt x="2825" y="4986"/>
                  <a:pt x="2850" y="4986"/>
                </a:cubicBezTo>
                <a:cubicBezTo>
                  <a:pt x="2875" y="4986"/>
                  <a:pt x="2899" y="4977"/>
                  <a:pt x="2917" y="4959"/>
                </a:cubicBezTo>
                <a:cubicBezTo>
                  <a:pt x="2977" y="4983"/>
                  <a:pt x="3024" y="5007"/>
                  <a:pt x="3084" y="5031"/>
                </a:cubicBezTo>
                <a:cubicBezTo>
                  <a:pt x="3096" y="5031"/>
                  <a:pt x="3119" y="5043"/>
                  <a:pt x="3131" y="5043"/>
                </a:cubicBezTo>
                <a:cubicBezTo>
                  <a:pt x="3191" y="5043"/>
                  <a:pt x="3250" y="5007"/>
                  <a:pt x="3262" y="4947"/>
                </a:cubicBezTo>
                <a:cubicBezTo>
                  <a:pt x="3298" y="4876"/>
                  <a:pt x="3262" y="4793"/>
                  <a:pt x="3191" y="4769"/>
                </a:cubicBezTo>
                <a:lnTo>
                  <a:pt x="3072" y="4721"/>
                </a:lnTo>
                <a:cubicBezTo>
                  <a:pt x="3131" y="4614"/>
                  <a:pt x="3179" y="4495"/>
                  <a:pt x="3227" y="4388"/>
                </a:cubicBezTo>
                <a:cubicBezTo>
                  <a:pt x="3262" y="4316"/>
                  <a:pt x="3227" y="4233"/>
                  <a:pt x="3155" y="4197"/>
                </a:cubicBezTo>
                <a:cubicBezTo>
                  <a:pt x="3140" y="4192"/>
                  <a:pt x="3125" y="4190"/>
                  <a:pt x="3109" y="4190"/>
                </a:cubicBezTo>
                <a:close/>
                <a:moveTo>
                  <a:pt x="3647" y="5002"/>
                </a:moveTo>
                <a:cubicBezTo>
                  <a:pt x="3596" y="5002"/>
                  <a:pt x="3549" y="5029"/>
                  <a:pt x="3524" y="5078"/>
                </a:cubicBezTo>
                <a:cubicBezTo>
                  <a:pt x="3489" y="5150"/>
                  <a:pt x="3512" y="5233"/>
                  <a:pt x="3572" y="5269"/>
                </a:cubicBezTo>
                <a:cubicBezTo>
                  <a:pt x="3739" y="5352"/>
                  <a:pt x="3893" y="5459"/>
                  <a:pt x="4036" y="5566"/>
                </a:cubicBezTo>
                <a:cubicBezTo>
                  <a:pt x="4060" y="5590"/>
                  <a:pt x="4096" y="5590"/>
                  <a:pt x="4120" y="5590"/>
                </a:cubicBezTo>
                <a:cubicBezTo>
                  <a:pt x="4167" y="5590"/>
                  <a:pt x="4215" y="5578"/>
                  <a:pt x="4239" y="5531"/>
                </a:cubicBezTo>
                <a:cubicBezTo>
                  <a:pt x="4286" y="5471"/>
                  <a:pt x="4274" y="5388"/>
                  <a:pt x="4203" y="5340"/>
                </a:cubicBezTo>
                <a:cubicBezTo>
                  <a:pt x="4048" y="5221"/>
                  <a:pt x="3881" y="5114"/>
                  <a:pt x="3715" y="5019"/>
                </a:cubicBezTo>
                <a:cubicBezTo>
                  <a:pt x="3693" y="5008"/>
                  <a:pt x="3669" y="5002"/>
                  <a:pt x="3647" y="5002"/>
                </a:cubicBezTo>
                <a:close/>
                <a:moveTo>
                  <a:pt x="1014" y="4874"/>
                </a:moveTo>
                <a:cubicBezTo>
                  <a:pt x="968" y="4874"/>
                  <a:pt x="923" y="4898"/>
                  <a:pt x="893" y="4935"/>
                </a:cubicBezTo>
                <a:cubicBezTo>
                  <a:pt x="810" y="5066"/>
                  <a:pt x="774" y="5209"/>
                  <a:pt x="774" y="5376"/>
                </a:cubicBezTo>
                <a:cubicBezTo>
                  <a:pt x="774" y="5447"/>
                  <a:pt x="786" y="5519"/>
                  <a:pt x="798" y="5590"/>
                </a:cubicBezTo>
                <a:cubicBezTo>
                  <a:pt x="810" y="5662"/>
                  <a:pt x="869" y="5709"/>
                  <a:pt x="941" y="5709"/>
                </a:cubicBezTo>
                <a:lnTo>
                  <a:pt x="964" y="5709"/>
                </a:lnTo>
                <a:cubicBezTo>
                  <a:pt x="1048" y="5685"/>
                  <a:pt x="1095" y="5614"/>
                  <a:pt x="1072" y="5531"/>
                </a:cubicBezTo>
                <a:cubicBezTo>
                  <a:pt x="1060" y="5483"/>
                  <a:pt x="1060" y="5424"/>
                  <a:pt x="1060" y="5376"/>
                </a:cubicBezTo>
                <a:cubicBezTo>
                  <a:pt x="1060" y="5269"/>
                  <a:pt x="1083" y="5174"/>
                  <a:pt x="1131" y="5102"/>
                </a:cubicBezTo>
                <a:cubicBezTo>
                  <a:pt x="1179" y="5031"/>
                  <a:pt x="1155" y="4947"/>
                  <a:pt x="1095" y="4900"/>
                </a:cubicBezTo>
                <a:cubicBezTo>
                  <a:pt x="1069" y="4882"/>
                  <a:pt x="1041" y="4874"/>
                  <a:pt x="1014" y="4874"/>
                </a:cubicBezTo>
                <a:close/>
                <a:moveTo>
                  <a:pt x="2537" y="5180"/>
                </a:moveTo>
                <a:cubicBezTo>
                  <a:pt x="2496" y="5180"/>
                  <a:pt x="2457" y="5198"/>
                  <a:pt x="2429" y="5233"/>
                </a:cubicBezTo>
                <a:cubicBezTo>
                  <a:pt x="2310" y="5388"/>
                  <a:pt x="2191" y="5531"/>
                  <a:pt x="2072" y="5650"/>
                </a:cubicBezTo>
                <a:cubicBezTo>
                  <a:pt x="2012" y="5697"/>
                  <a:pt x="2012" y="5793"/>
                  <a:pt x="2060" y="5852"/>
                </a:cubicBezTo>
                <a:cubicBezTo>
                  <a:pt x="2096" y="5876"/>
                  <a:pt x="2131" y="5888"/>
                  <a:pt x="2167" y="5888"/>
                </a:cubicBezTo>
                <a:cubicBezTo>
                  <a:pt x="2203" y="5888"/>
                  <a:pt x="2238" y="5876"/>
                  <a:pt x="2262" y="5852"/>
                </a:cubicBezTo>
                <a:cubicBezTo>
                  <a:pt x="2405" y="5721"/>
                  <a:pt x="2524" y="5566"/>
                  <a:pt x="2655" y="5400"/>
                </a:cubicBezTo>
                <a:cubicBezTo>
                  <a:pt x="2703" y="5340"/>
                  <a:pt x="2691" y="5245"/>
                  <a:pt x="2619" y="5209"/>
                </a:cubicBezTo>
                <a:cubicBezTo>
                  <a:pt x="2595" y="5189"/>
                  <a:pt x="2566" y="5180"/>
                  <a:pt x="2537" y="5180"/>
                </a:cubicBezTo>
                <a:close/>
                <a:moveTo>
                  <a:pt x="1179" y="5927"/>
                </a:moveTo>
                <a:cubicBezTo>
                  <a:pt x="1143" y="5927"/>
                  <a:pt x="1107" y="5941"/>
                  <a:pt x="1083" y="5971"/>
                </a:cubicBezTo>
                <a:cubicBezTo>
                  <a:pt x="1024" y="6031"/>
                  <a:pt x="1024" y="6126"/>
                  <a:pt x="1083" y="6174"/>
                </a:cubicBezTo>
                <a:cubicBezTo>
                  <a:pt x="1179" y="6257"/>
                  <a:pt x="1298" y="6305"/>
                  <a:pt x="1417" y="6305"/>
                </a:cubicBezTo>
                <a:cubicBezTo>
                  <a:pt x="1536" y="6305"/>
                  <a:pt x="1655" y="6269"/>
                  <a:pt x="1774" y="6209"/>
                </a:cubicBezTo>
                <a:cubicBezTo>
                  <a:pt x="1845" y="6186"/>
                  <a:pt x="1869" y="6090"/>
                  <a:pt x="1845" y="6019"/>
                </a:cubicBezTo>
                <a:cubicBezTo>
                  <a:pt x="1821" y="5970"/>
                  <a:pt x="1768" y="5943"/>
                  <a:pt x="1718" y="5943"/>
                </a:cubicBezTo>
                <a:cubicBezTo>
                  <a:pt x="1695" y="5943"/>
                  <a:pt x="1673" y="5948"/>
                  <a:pt x="1655" y="5959"/>
                </a:cubicBezTo>
                <a:cubicBezTo>
                  <a:pt x="1568" y="6003"/>
                  <a:pt x="1491" y="6023"/>
                  <a:pt x="1426" y="6023"/>
                </a:cubicBezTo>
                <a:cubicBezTo>
                  <a:pt x="1365" y="6023"/>
                  <a:pt x="1314" y="6006"/>
                  <a:pt x="1274" y="5971"/>
                </a:cubicBezTo>
                <a:cubicBezTo>
                  <a:pt x="1250" y="5941"/>
                  <a:pt x="1214" y="5927"/>
                  <a:pt x="1179" y="5927"/>
                </a:cubicBezTo>
                <a:close/>
                <a:moveTo>
                  <a:pt x="4573" y="5670"/>
                </a:moveTo>
                <a:cubicBezTo>
                  <a:pt x="4532" y="5670"/>
                  <a:pt x="4491" y="5688"/>
                  <a:pt x="4465" y="5721"/>
                </a:cubicBezTo>
                <a:cubicBezTo>
                  <a:pt x="4405" y="5781"/>
                  <a:pt x="4417" y="5864"/>
                  <a:pt x="4477" y="5924"/>
                </a:cubicBezTo>
                <a:cubicBezTo>
                  <a:pt x="4608" y="6043"/>
                  <a:pt x="4739" y="6174"/>
                  <a:pt x="4870" y="6305"/>
                </a:cubicBezTo>
                <a:cubicBezTo>
                  <a:pt x="4893" y="6340"/>
                  <a:pt x="4929" y="6352"/>
                  <a:pt x="4965" y="6352"/>
                </a:cubicBezTo>
                <a:cubicBezTo>
                  <a:pt x="5001" y="6352"/>
                  <a:pt x="5036" y="6340"/>
                  <a:pt x="5060" y="6317"/>
                </a:cubicBezTo>
                <a:cubicBezTo>
                  <a:pt x="5120" y="6269"/>
                  <a:pt x="5132" y="6174"/>
                  <a:pt x="5072" y="6114"/>
                </a:cubicBezTo>
                <a:cubicBezTo>
                  <a:pt x="4941" y="5971"/>
                  <a:pt x="4798" y="5840"/>
                  <a:pt x="4667" y="5709"/>
                </a:cubicBezTo>
                <a:cubicBezTo>
                  <a:pt x="4640" y="5682"/>
                  <a:pt x="4606" y="5670"/>
                  <a:pt x="4573" y="5670"/>
                </a:cubicBezTo>
                <a:close/>
                <a:moveTo>
                  <a:pt x="5330" y="6502"/>
                </a:moveTo>
                <a:cubicBezTo>
                  <a:pt x="5302" y="6502"/>
                  <a:pt x="5274" y="6512"/>
                  <a:pt x="5251" y="6531"/>
                </a:cubicBezTo>
                <a:cubicBezTo>
                  <a:pt x="5179" y="6578"/>
                  <a:pt x="5167" y="6674"/>
                  <a:pt x="5215" y="6733"/>
                </a:cubicBezTo>
                <a:cubicBezTo>
                  <a:pt x="5334" y="6876"/>
                  <a:pt x="5441" y="7031"/>
                  <a:pt x="5536" y="7186"/>
                </a:cubicBezTo>
                <a:cubicBezTo>
                  <a:pt x="5560" y="7233"/>
                  <a:pt x="5608" y="7257"/>
                  <a:pt x="5655" y="7257"/>
                </a:cubicBezTo>
                <a:cubicBezTo>
                  <a:pt x="5679" y="7257"/>
                  <a:pt x="5703" y="7245"/>
                  <a:pt x="5739" y="7233"/>
                </a:cubicBezTo>
                <a:cubicBezTo>
                  <a:pt x="5798" y="7186"/>
                  <a:pt x="5822" y="7102"/>
                  <a:pt x="5775" y="7043"/>
                </a:cubicBezTo>
                <a:cubicBezTo>
                  <a:pt x="5667" y="6876"/>
                  <a:pt x="5560" y="6709"/>
                  <a:pt x="5441" y="6567"/>
                </a:cubicBezTo>
                <a:cubicBezTo>
                  <a:pt x="5413" y="6524"/>
                  <a:pt x="5371" y="6502"/>
                  <a:pt x="5330" y="6502"/>
                </a:cubicBezTo>
                <a:close/>
                <a:moveTo>
                  <a:pt x="5945" y="7461"/>
                </a:moveTo>
                <a:cubicBezTo>
                  <a:pt x="5923" y="7461"/>
                  <a:pt x="5901" y="7468"/>
                  <a:pt x="5882" y="7483"/>
                </a:cubicBezTo>
                <a:cubicBezTo>
                  <a:pt x="5810" y="7519"/>
                  <a:pt x="5786" y="7602"/>
                  <a:pt x="5822" y="7674"/>
                </a:cubicBezTo>
                <a:lnTo>
                  <a:pt x="5894" y="7805"/>
                </a:lnTo>
                <a:cubicBezTo>
                  <a:pt x="5953" y="7924"/>
                  <a:pt x="6001" y="8043"/>
                  <a:pt x="6048" y="8174"/>
                </a:cubicBezTo>
                <a:cubicBezTo>
                  <a:pt x="6072" y="8222"/>
                  <a:pt x="6120" y="8257"/>
                  <a:pt x="6179" y="8257"/>
                </a:cubicBezTo>
                <a:cubicBezTo>
                  <a:pt x="6203" y="8257"/>
                  <a:pt x="6215" y="8257"/>
                  <a:pt x="6227" y="8245"/>
                </a:cubicBezTo>
                <a:cubicBezTo>
                  <a:pt x="6298" y="8222"/>
                  <a:pt x="6334" y="8138"/>
                  <a:pt x="6310" y="8067"/>
                </a:cubicBezTo>
                <a:cubicBezTo>
                  <a:pt x="6263" y="7936"/>
                  <a:pt x="6203" y="7805"/>
                  <a:pt x="6144" y="7674"/>
                </a:cubicBezTo>
                <a:lnTo>
                  <a:pt x="6072" y="7531"/>
                </a:lnTo>
                <a:cubicBezTo>
                  <a:pt x="6040" y="7491"/>
                  <a:pt x="5991" y="7461"/>
                  <a:pt x="5945" y="7461"/>
                </a:cubicBezTo>
                <a:close/>
                <a:moveTo>
                  <a:pt x="6329" y="8518"/>
                </a:moveTo>
                <a:cubicBezTo>
                  <a:pt x="6323" y="8518"/>
                  <a:pt x="6316" y="8518"/>
                  <a:pt x="6310" y="8519"/>
                </a:cubicBezTo>
                <a:cubicBezTo>
                  <a:pt x="6227" y="8543"/>
                  <a:pt x="6179" y="8614"/>
                  <a:pt x="6191" y="8686"/>
                </a:cubicBezTo>
                <a:cubicBezTo>
                  <a:pt x="6215" y="8829"/>
                  <a:pt x="6227" y="8984"/>
                  <a:pt x="6227" y="9114"/>
                </a:cubicBezTo>
                <a:cubicBezTo>
                  <a:pt x="6227" y="9150"/>
                  <a:pt x="6227" y="9186"/>
                  <a:pt x="6227" y="9222"/>
                </a:cubicBezTo>
                <a:cubicBezTo>
                  <a:pt x="6227" y="9305"/>
                  <a:pt x="6287" y="9365"/>
                  <a:pt x="6358" y="9376"/>
                </a:cubicBezTo>
                <a:lnTo>
                  <a:pt x="6370" y="9376"/>
                </a:lnTo>
                <a:cubicBezTo>
                  <a:pt x="6441" y="9376"/>
                  <a:pt x="6513" y="9317"/>
                  <a:pt x="6513" y="9234"/>
                </a:cubicBezTo>
                <a:cubicBezTo>
                  <a:pt x="6513" y="9198"/>
                  <a:pt x="6513" y="9150"/>
                  <a:pt x="6513" y="9114"/>
                </a:cubicBezTo>
                <a:cubicBezTo>
                  <a:pt x="6513" y="8960"/>
                  <a:pt x="6501" y="8793"/>
                  <a:pt x="6477" y="8638"/>
                </a:cubicBezTo>
                <a:cubicBezTo>
                  <a:pt x="6455" y="8573"/>
                  <a:pt x="6394" y="8518"/>
                  <a:pt x="6329" y="8518"/>
                </a:cubicBezTo>
                <a:close/>
                <a:moveTo>
                  <a:pt x="6273" y="9644"/>
                </a:moveTo>
                <a:cubicBezTo>
                  <a:pt x="6215" y="9644"/>
                  <a:pt x="6163" y="9687"/>
                  <a:pt x="6144" y="9746"/>
                </a:cubicBezTo>
                <a:cubicBezTo>
                  <a:pt x="6096" y="9912"/>
                  <a:pt x="6025" y="10079"/>
                  <a:pt x="5929" y="10246"/>
                </a:cubicBezTo>
                <a:cubicBezTo>
                  <a:pt x="5894" y="10317"/>
                  <a:pt x="5917" y="10400"/>
                  <a:pt x="5989" y="10436"/>
                </a:cubicBezTo>
                <a:cubicBezTo>
                  <a:pt x="6013" y="10448"/>
                  <a:pt x="6036" y="10448"/>
                  <a:pt x="6060" y="10448"/>
                </a:cubicBezTo>
                <a:cubicBezTo>
                  <a:pt x="6108" y="10448"/>
                  <a:pt x="6156" y="10424"/>
                  <a:pt x="6179" y="10377"/>
                </a:cubicBezTo>
                <a:cubicBezTo>
                  <a:pt x="6287" y="10198"/>
                  <a:pt x="6358" y="10019"/>
                  <a:pt x="6417" y="9829"/>
                </a:cubicBezTo>
                <a:cubicBezTo>
                  <a:pt x="6429" y="9757"/>
                  <a:pt x="6394" y="9674"/>
                  <a:pt x="6310" y="9650"/>
                </a:cubicBezTo>
                <a:cubicBezTo>
                  <a:pt x="6298" y="9646"/>
                  <a:pt x="6285" y="9644"/>
                  <a:pt x="6273" y="9644"/>
                </a:cubicBezTo>
                <a:close/>
                <a:moveTo>
                  <a:pt x="3679" y="10955"/>
                </a:moveTo>
                <a:cubicBezTo>
                  <a:pt x="3627" y="10955"/>
                  <a:pt x="3575" y="10957"/>
                  <a:pt x="3524" y="10960"/>
                </a:cubicBezTo>
                <a:cubicBezTo>
                  <a:pt x="3441" y="10960"/>
                  <a:pt x="3381" y="11031"/>
                  <a:pt x="3381" y="11115"/>
                </a:cubicBezTo>
                <a:cubicBezTo>
                  <a:pt x="3393" y="11186"/>
                  <a:pt x="3453" y="11246"/>
                  <a:pt x="3536" y="11246"/>
                </a:cubicBezTo>
                <a:cubicBezTo>
                  <a:pt x="3715" y="11246"/>
                  <a:pt x="3893" y="11246"/>
                  <a:pt x="4084" y="11269"/>
                </a:cubicBezTo>
                <a:lnTo>
                  <a:pt x="4096" y="11269"/>
                </a:lnTo>
                <a:cubicBezTo>
                  <a:pt x="4167" y="11269"/>
                  <a:pt x="4227" y="11210"/>
                  <a:pt x="4239" y="11139"/>
                </a:cubicBezTo>
                <a:cubicBezTo>
                  <a:pt x="4251" y="11055"/>
                  <a:pt x="4191" y="10984"/>
                  <a:pt x="4108" y="10984"/>
                </a:cubicBezTo>
                <a:cubicBezTo>
                  <a:pt x="3968" y="10966"/>
                  <a:pt x="3822" y="10955"/>
                  <a:pt x="3679" y="10955"/>
                </a:cubicBezTo>
                <a:close/>
                <a:moveTo>
                  <a:pt x="2963" y="11030"/>
                </a:moveTo>
                <a:cubicBezTo>
                  <a:pt x="2956" y="11030"/>
                  <a:pt x="2948" y="11030"/>
                  <a:pt x="2941" y="11031"/>
                </a:cubicBezTo>
                <a:cubicBezTo>
                  <a:pt x="2727" y="11079"/>
                  <a:pt x="2536" y="11139"/>
                  <a:pt x="2369" y="11210"/>
                </a:cubicBezTo>
                <a:cubicBezTo>
                  <a:pt x="2298" y="11246"/>
                  <a:pt x="2262" y="11329"/>
                  <a:pt x="2298" y="11400"/>
                </a:cubicBezTo>
                <a:cubicBezTo>
                  <a:pt x="2322" y="11460"/>
                  <a:pt x="2369" y="11484"/>
                  <a:pt x="2429" y="11484"/>
                </a:cubicBezTo>
                <a:cubicBezTo>
                  <a:pt x="2441" y="11484"/>
                  <a:pt x="2465" y="11484"/>
                  <a:pt x="2488" y="11472"/>
                </a:cubicBezTo>
                <a:cubicBezTo>
                  <a:pt x="2631" y="11400"/>
                  <a:pt x="2810" y="11353"/>
                  <a:pt x="2988" y="11305"/>
                </a:cubicBezTo>
                <a:cubicBezTo>
                  <a:pt x="3072" y="11293"/>
                  <a:pt x="3119" y="11222"/>
                  <a:pt x="3108" y="11139"/>
                </a:cubicBezTo>
                <a:cubicBezTo>
                  <a:pt x="3086" y="11074"/>
                  <a:pt x="3027" y="11030"/>
                  <a:pt x="2963" y="11030"/>
                </a:cubicBezTo>
                <a:close/>
                <a:moveTo>
                  <a:pt x="5739" y="10635"/>
                </a:moveTo>
                <a:cubicBezTo>
                  <a:pt x="5698" y="10635"/>
                  <a:pt x="5658" y="10653"/>
                  <a:pt x="5632" y="10686"/>
                </a:cubicBezTo>
                <a:cubicBezTo>
                  <a:pt x="5525" y="10829"/>
                  <a:pt x="5394" y="10960"/>
                  <a:pt x="5251" y="11079"/>
                </a:cubicBezTo>
                <a:cubicBezTo>
                  <a:pt x="5203" y="11127"/>
                  <a:pt x="5191" y="11198"/>
                  <a:pt x="5215" y="11246"/>
                </a:cubicBezTo>
                <a:cubicBezTo>
                  <a:pt x="5048" y="11186"/>
                  <a:pt x="4870" y="11127"/>
                  <a:pt x="4691" y="11079"/>
                </a:cubicBezTo>
                <a:cubicBezTo>
                  <a:pt x="4682" y="11078"/>
                  <a:pt x="4674" y="11077"/>
                  <a:pt x="4666" y="11077"/>
                </a:cubicBezTo>
                <a:cubicBezTo>
                  <a:pt x="4593" y="11077"/>
                  <a:pt x="4534" y="11122"/>
                  <a:pt x="4512" y="11186"/>
                </a:cubicBezTo>
                <a:cubicBezTo>
                  <a:pt x="4501" y="11258"/>
                  <a:pt x="4548" y="11341"/>
                  <a:pt x="4620" y="11353"/>
                </a:cubicBezTo>
                <a:cubicBezTo>
                  <a:pt x="4691" y="11377"/>
                  <a:pt x="4763" y="11389"/>
                  <a:pt x="4834" y="11412"/>
                </a:cubicBezTo>
                <a:cubicBezTo>
                  <a:pt x="4834" y="11412"/>
                  <a:pt x="4822" y="11424"/>
                  <a:pt x="4822" y="11424"/>
                </a:cubicBezTo>
                <a:cubicBezTo>
                  <a:pt x="4667" y="11520"/>
                  <a:pt x="4512" y="11615"/>
                  <a:pt x="4346" y="11710"/>
                </a:cubicBezTo>
                <a:cubicBezTo>
                  <a:pt x="4274" y="11746"/>
                  <a:pt x="4251" y="11829"/>
                  <a:pt x="4298" y="11901"/>
                </a:cubicBezTo>
                <a:cubicBezTo>
                  <a:pt x="4322" y="11948"/>
                  <a:pt x="4370" y="11972"/>
                  <a:pt x="4417" y="11972"/>
                </a:cubicBezTo>
                <a:cubicBezTo>
                  <a:pt x="4441" y="11972"/>
                  <a:pt x="4465" y="11972"/>
                  <a:pt x="4477" y="11960"/>
                </a:cubicBezTo>
                <a:cubicBezTo>
                  <a:pt x="4655" y="11865"/>
                  <a:pt x="4822" y="11770"/>
                  <a:pt x="4977" y="11650"/>
                </a:cubicBezTo>
                <a:cubicBezTo>
                  <a:pt x="5036" y="11615"/>
                  <a:pt x="5060" y="11543"/>
                  <a:pt x="5024" y="11484"/>
                </a:cubicBezTo>
                <a:lnTo>
                  <a:pt x="5024" y="11484"/>
                </a:lnTo>
                <a:cubicBezTo>
                  <a:pt x="5060" y="11496"/>
                  <a:pt x="5108" y="11508"/>
                  <a:pt x="5144" y="11520"/>
                </a:cubicBezTo>
                <a:cubicBezTo>
                  <a:pt x="5163" y="11529"/>
                  <a:pt x="5183" y="11534"/>
                  <a:pt x="5202" y="11534"/>
                </a:cubicBezTo>
                <a:cubicBezTo>
                  <a:pt x="5255" y="11534"/>
                  <a:pt x="5305" y="11500"/>
                  <a:pt x="5322" y="11448"/>
                </a:cubicBezTo>
                <a:cubicBezTo>
                  <a:pt x="5346" y="11400"/>
                  <a:pt x="5334" y="11365"/>
                  <a:pt x="5322" y="11329"/>
                </a:cubicBezTo>
                <a:lnTo>
                  <a:pt x="5322" y="11329"/>
                </a:lnTo>
                <a:cubicBezTo>
                  <a:pt x="5331" y="11332"/>
                  <a:pt x="5341" y="11333"/>
                  <a:pt x="5351" y="11333"/>
                </a:cubicBezTo>
                <a:cubicBezTo>
                  <a:pt x="5381" y="11333"/>
                  <a:pt x="5414" y="11320"/>
                  <a:pt x="5441" y="11293"/>
                </a:cubicBezTo>
                <a:cubicBezTo>
                  <a:pt x="5596" y="11162"/>
                  <a:pt x="5727" y="11019"/>
                  <a:pt x="5846" y="10865"/>
                </a:cubicBezTo>
                <a:cubicBezTo>
                  <a:pt x="5906" y="10817"/>
                  <a:pt x="5894" y="10722"/>
                  <a:pt x="5834" y="10674"/>
                </a:cubicBezTo>
                <a:cubicBezTo>
                  <a:pt x="5807" y="10647"/>
                  <a:pt x="5773" y="10635"/>
                  <a:pt x="5739" y="10635"/>
                </a:cubicBezTo>
                <a:close/>
                <a:moveTo>
                  <a:pt x="5697" y="11495"/>
                </a:moveTo>
                <a:cubicBezTo>
                  <a:pt x="5650" y="11495"/>
                  <a:pt x="5607" y="11521"/>
                  <a:pt x="5584" y="11567"/>
                </a:cubicBezTo>
                <a:cubicBezTo>
                  <a:pt x="5536" y="11639"/>
                  <a:pt x="5560" y="11722"/>
                  <a:pt x="5632" y="11758"/>
                </a:cubicBezTo>
                <a:cubicBezTo>
                  <a:pt x="5786" y="11853"/>
                  <a:pt x="5941" y="11960"/>
                  <a:pt x="6072" y="12079"/>
                </a:cubicBezTo>
                <a:cubicBezTo>
                  <a:pt x="6096" y="12103"/>
                  <a:pt x="6132" y="12115"/>
                  <a:pt x="6167" y="12115"/>
                </a:cubicBezTo>
                <a:cubicBezTo>
                  <a:pt x="6203" y="12115"/>
                  <a:pt x="6251" y="12091"/>
                  <a:pt x="6275" y="12055"/>
                </a:cubicBezTo>
                <a:cubicBezTo>
                  <a:pt x="6322" y="11996"/>
                  <a:pt x="6322" y="11912"/>
                  <a:pt x="6263" y="11853"/>
                </a:cubicBezTo>
                <a:cubicBezTo>
                  <a:pt x="6108" y="11734"/>
                  <a:pt x="5953" y="11615"/>
                  <a:pt x="5775" y="11520"/>
                </a:cubicBezTo>
                <a:cubicBezTo>
                  <a:pt x="5749" y="11503"/>
                  <a:pt x="5722" y="11495"/>
                  <a:pt x="5697" y="11495"/>
                </a:cubicBezTo>
                <a:close/>
                <a:moveTo>
                  <a:pt x="1960" y="11521"/>
                </a:moveTo>
                <a:cubicBezTo>
                  <a:pt x="1921" y="11521"/>
                  <a:pt x="1883" y="11536"/>
                  <a:pt x="1857" y="11567"/>
                </a:cubicBezTo>
                <a:cubicBezTo>
                  <a:pt x="1774" y="11662"/>
                  <a:pt x="1703" y="11758"/>
                  <a:pt x="1667" y="11865"/>
                </a:cubicBezTo>
                <a:cubicBezTo>
                  <a:pt x="1631" y="11948"/>
                  <a:pt x="1619" y="12020"/>
                  <a:pt x="1619" y="12091"/>
                </a:cubicBezTo>
                <a:cubicBezTo>
                  <a:pt x="1619" y="12139"/>
                  <a:pt x="1619" y="12186"/>
                  <a:pt x="1631" y="12222"/>
                </a:cubicBezTo>
                <a:cubicBezTo>
                  <a:pt x="1655" y="12282"/>
                  <a:pt x="1715" y="12317"/>
                  <a:pt x="1774" y="12317"/>
                </a:cubicBezTo>
                <a:cubicBezTo>
                  <a:pt x="1786" y="12317"/>
                  <a:pt x="1798" y="12317"/>
                  <a:pt x="1822" y="12305"/>
                </a:cubicBezTo>
                <a:cubicBezTo>
                  <a:pt x="1893" y="12282"/>
                  <a:pt x="1929" y="12210"/>
                  <a:pt x="1905" y="12127"/>
                </a:cubicBezTo>
                <a:cubicBezTo>
                  <a:pt x="1905" y="12115"/>
                  <a:pt x="1905" y="12103"/>
                  <a:pt x="1905" y="12091"/>
                </a:cubicBezTo>
                <a:cubicBezTo>
                  <a:pt x="1905" y="12055"/>
                  <a:pt x="1905" y="12020"/>
                  <a:pt x="1929" y="11972"/>
                </a:cubicBezTo>
                <a:cubicBezTo>
                  <a:pt x="1953" y="11901"/>
                  <a:pt x="2000" y="11829"/>
                  <a:pt x="2072" y="11758"/>
                </a:cubicBezTo>
                <a:cubicBezTo>
                  <a:pt x="2119" y="11698"/>
                  <a:pt x="2119" y="11615"/>
                  <a:pt x="2060" y="11555"/>
                </a:cubicBezTo>
                <a:cubicBezTo>
                  <a:pt x="2032" y="11533"/>
                  <a:pt x="1996" y="11521"/>
                  <a:pt x="1960" y="11521"/>
                </a:cubicBezTo>
                <a:close/>
                <a:moveTo>
                  <a:pt x="3905" y="11934"/>
                </a:moveTo>
                <a:cubicBezTo>
                  <a:pt x="3885" y="11934"/>
                  <a:pt x="3865" y="11939"/>
                  <a:pt x="3846" y="11948"/>
                </a:cubicBezTo>
                <a:cubicBezTo>
                  <a:pt x="3679" y="12020"/>
                  <a:pt x="3500" y="12079"/>
                  <a:pt x="3322" y="12139"/>
                </a:cubicBezTo>
                <a:cubicBezTo>
                  <a:pt x="3250" y="12151"/>
                  <a:pt x="3215" y="12234"/>
                  <a:pt x="3227" y="12305"/>
                </a:cubicBezTo>
                <a:cubicBezTo>
                  <a:pt x="3250" y="12377"/>
                  <a:pt x="3310" y="12412"/>
                  <a:pt x="3369" y="12412"/>
                </a:cubicBezTo>
                <a:cubicBezTo>
                  <a:pt x="3381" y="12412"/>
                  <a:pt x="3393" y="12412"/>
                  <a:pt x="3405" y="12401"/>
                </a:cubicBezTo>
                <a:cubicBezTo>
                  <a:pt x="3596" y="12353"/>
                  <a:pt x="3774" y="12282"/>
                  <a:pt x="3953" y="12210"/>
                </a:cubicBezTo>
                <a:cubicBezTo>
                  <a:pt x="4024" y="12186"/>
                  <a:pt x="4060" y="12103"/>
                  <a:pt x="4036" y="12020"/>
                </a:cubicBezTo>
                <a:cubicBezTo>
                  <a:pt x="4010" y="11967"/>
                  <a:pt x="3958" y="11934"/>
                  <a:pt x="3905" y="11934"/>
                </a:cubicBezTo>
                <a:close/>
                <a:moveTo>
                  <a:pt x="2811" y="12256"/>
                </a:moveTo>
                <a:cubicBezTo>
                  <a:pt x="2803" y="12256"/>
                  <a:pt x="2795" y="12256"/>
                  <a:pt x="2786" y="12258"/>
                </a:cubicBezTo>
                <a:cubicBezTo>
                  <a:pt x="2638" y="12275"/>
                  <a:pt x="2502" y="12286"/>
                  <a:pt x="2385" y="12286"/>
                </a:cubicBezTo>
                <a:cubicBezTo>
                  <a:pt x="2341" y="12286"/>
                  <a:pt x="2300" y="12285"/>
                  <a:pt x="2262" y="12282"/>
                </a:cubicBezTo>
                <a:cubicBezTo>
                  <a:pt x="2179" y="12282"/>
                  <a:pt x="2107" y="12341"/>
                  <a:pt x="2107" y="12412"/>
                </a:cubicBezTo>
                <a:cubicBezTo>
                  <a:pt x="2096" y="12496"/>
                  <a:pt x="2155" y="12555"/>
                  <a:pt x="2238" y="12567"/>
                </a:cubicBezTo>
                <a:lnTo>
                  <a:pt x="2393" y="12567"/>
                </a:lnTo>
                <a:cubicBezTo>
                  <a:pt x="2524" y="12567"/>
                  <a:pt x="2679" y="12567"/>
                  <a:pt x="2834" y="12532"/>
                </a:cubicBezTo>
                <a:cubicBezTo>
                  <a:pt x="2917" y="12520"/>
                  <a:pt x="2965" y="12448"/>
                  <a:pt x="2953" y="12377"/>
                </a:cubicBezTo>
                <a:cubicBezTo>
                  <a:pt x="2942" y="12302"/>
                  <a:pt x="2883" y="12256"/>
                  <a:pt x="2811" y="12256"/>
                </a:cubicBezTo>
                <a:close/>
                <a:moveTo>
                  <a:pt x="6561" y="12228"/>
                </a:moveTo>
                <a:cubicBezTo>
                  <a:pt x="6531" y="12228"/>
                  <a:pt x="6502" y="12238"/>
                  <a:pt x="6477" y="12258"/>
                </a:cubicBezTo>
                <a:cubicBezTo>
                  <a:pt x="6417" y="12305"/>
                  <a:pt x="6406" y="12401"/>
                  <a:pt x="6453" y="12460"/>
                </a:cubicBezTo>
                <a:cubicBezTo>
                  <a:pt x="6572" y="12603"/>
                  <a:pt x="6668" y="12746"/>
                  <a:pt x="6751" y="12913"/>
                </a:cubicBezTo>
                <a:cubicBezTo>
                  <a:pt x="6787" y="12960"/>
                  <a:pt x="6834" y="12984"/>
                  <a:pt x="6882" y="12984"/>
                </a:cubicBezTo>
                <a:cubicBezTo>
                  <a:pt x="6906" y="12984"/>
                  <a:pt x="6929" y="12972"/>
                  <a:pt x="6953" y="12972"/>
                </a:cubicBezTo>
                <a:cubicBezTo>
                  <a:pt x="7025" y="12924"/>
                  <a:pt x="7049" y="12841"/>
                  <a:pt x="7013" y="12770"/>
                </a:cubicBezTo>
                <a:cubicBezTo>
                  <a:pt x="6918" y="12603"/>
                  <a:pt x="6798" y="12436"/>
                  <a:pt x="6679" y="12282"/>
                </a:cubicBezTo>
                <a:cubicBezTo>
                  <a:pt x="6645" y="12247"/>
                  <a:pt x="6602" y="12228"/>
                  <a:pt x="6561" y="12228"/>
                </a:cubicBezTo>
                <a:close/>
                <a:moveTo>
                  <a:pt x="7103" y="13216"/>
                </a:moveTo>
                <a:cubicBezTo>
                  <a:pt x="7090" y="13216"/>
                  <a:pt x="7075" y="13218"/>
                  <a:pt x="7060" y="13222"/>
                </a:cubicBezTo>
                <a:cubicBezTo>
                  <a:pt x="6989" y="13246"/>
                  <a:pt x="6953" y="13329"/>
                  <a:pt x="6977" y="13401"/>
                </a:cubicBezTo>
                <a:cubicBezTo>
                  <a:pt x="7025" y="13567"/>
                  <a:pt x="7072" y="13746"/>
                  <a:pt x="7108" y="13936"/>
                </a:cubicBezTo>
                <a:cubicBezTo>
                  <a:pt x="7120" y="14008"/>
                  <a:pt x="7179" y="14056"/>
                  <a:pt x="7239" y="14056"/>
                </a:cubicBezTo>
                <a:lnTo>
                  <a:pt x="7263" y="14056"/>
                </a:lnTo>
                <a:cubicBezTo>
                  <a:pt x="7346" y="14044"/>
                  <a:pt x="7394" y="13960"/>
                  <a:pt x="7382" y="13889"/>
                </a:cubicBezTo>
                <a:cubicBezTo>
                  <a:pt x="7358" y="13686"/>
                  <a:pt x="7310" y="13496"/>
                  <a:pt x="7239" y="13317"/>
                </a:cubicBezTo>
                <a:cubicBezTo>
                  <a:pt x="7219" y="13259"/>
                  <a:pt x="7168" y="13216"/>
                  <a:pt x="7103" y="13216"/>
                </a:cubicBezTo>
                <a:close/>
                <a:moveTo>
                  <a:pt x="7299" y="14341"/>
                </a:moveTo>
                <a:cubicBezTo>
                  <a:pt x="7215" y="14341"/>
                  <a:pt x="7156" y="14401"/>
                  <a:pt x="7156" y="14484"/>
                </a:cubicBezTo>
                <a:cubicBezTo>
                  <a:pt x="7156" y="14520"/>
                  <a:pt x="7156" y="14568"/>
                  <a:pt x="7156" y="14615"/>
                </a:cubicBezTo>
                <a:cubicBezTo>
                  <a:pt x="7156" y="14710"/>
                  <a:pt x="7156" y="14818"/>
                  <a:pt x="7144" y="14925"/>
                </a:cubicBezTo>
                <a:lnTo>
                  <a:pt x="7144" y="15032"/>
                </a:lnTo>
                <a:cubicBezTo>
                  <a:pt x="7132" y="15115"/>
                  <a:pt x="7191" y="15175"/>
                  <a:pt x="7275" y="15187"/>
                </a:cubicBezTo>
                <a:lnTo>
                  <a:pt x="7287" y="15187"/>
                </a:lnTo>
                <a:cubicBezTo>
                  <a:pt x="7358" y="15187"/>
                  <a:pt x="7418" y="15127"/>
                  <a:pt x="7418" y="15056"/>
                </a:cubicBezTo>
                <a:lnTo>
                  <a:pt x="7430" y="14949"/>
                </a:lnTo>
                <a:cubicBezTo>
                  <a:pt x="7441" y="14829"/>
                  <a:pt x="7441" y="14722"/>
                  <a:pt x="7441" y="14615"/>
                </a:cubicBezTo>
                <a:cubicBezTo>
                  <a:pt x="7441" y="14568"/>
                  <a:pt x="7441" y="14520"/>
                  <a:pt x="7441" y="14472"/>
                </a:cubicBezTo>
                <a:cubicBezTo>
                  <a:pt x="7441" y="14401"/>
                  <a:pt x="7370" y="14341"/>
                  <a:pt x="7299" y="14341"/>
                </a:cubicBezTo>
                <a:close/>
                <a:moveTo>
                  <a:pt x="7202" y="15459"/>
                </a:moveTo>
                <a:cubicBezTo>
                  <a:pt x="7130" y="15459"/>
                  <a:pt x="7071" y="15505"/>
                  <a:pt x="7060" y="15580"/>
                </a:cubicBezTo>
                <a:cubicBezTo>
                  <a:pt x="7013" y="15758"/>
                  <a:pt x="6965" y="15937"/>
                  <a:pt x="6894" y="16092"/>
                </a:cubicBezTo>
                <a:cubicBezTo>
                  <a:pt x="6870" y="16175"/>
                  <a:pt x="6906" y="16246"/>
                  <a:pt x="6977" y="16282"/>
                </a:cubicBezTo>
                <a:cubicBezTo>
                  <a:pt x="7001" y="16282"/>
                  <a:pt x="7013" y="16294"/>
                  <a:pt x="7037" y="16294"/>
                </a:cubicBezTo>
                <a:cubicBezTo>
                  <a:pt x="7084" y="16294"/>
                  <a:pt x="7144" y="16258"/>
                  <a:pt x="7168" y="16199"/>
                </a:cubicBezTo>
                <a:cubicBezTo>
                  <a:pt x="7239" y="16020"/>
                  <a:pt x="7287" y="15830"/>
                  <a:pt x="7334" y="15639"/>
                </a:cubicBezTo>
                <a:cubicBezTo>
                  <a:pt x="7346" y="15556"/>
                  <a:pt x="7299" y="15484"/>
                  <a:pt x="7227" y="15460"/>
                </a:cubicBezTo>
                <a:cubicBezTo>
                  <a:pt x="7219" y="15459"/>
                  <a:pt x="7210" y="15459"/>
                  <a:pt x="7202" y="15459"/>
                </a:cubicBezTo>
                <a:close/>
                <a:moveTo>
                  <a:pt x="6787" y="16515"/>
                </a:moveTo>
                <a:cubicBezTo>
                  <a:pt x="6737" y="16515"/>
                  <a:pt x="6688" y="16539"/>
                  <a:pt x="6656" y="16580"/>
                </a:cubicBezTo>
                <a:cubicBezTo>
                  <a:pt x="6572" y="16734"/>
                  <a:pt x="6465" y="16877"/>
                  <a:pt x="6346" y="17020"/>
                </a:cubicBezTo>
                <a:cubicBezTo>
                  <a:pt x="6287" y="17080"/>
                  <a:pt x="6298" y="17163"/>
                  <a:pt x="6358" y="17223"/>
                </a:cubicBezTo>
                <a:cubicBezTo>
                  <a:pt x="6382" y="17246"/>
                  <a:pt x="6417" y="17258"/>
                  <a:pt x="6453" y="17258"/>
                </a:cubicBezTo>
                <a:cubicBezTo>
                  <a:pt x="6489" y="17258"/>
                  <a:pt x="6525" y="17235"/>
                  <a:pt x="6548" y="17211"/>
                </a:cubicBezTo>
                <a:cubicBezTo>
                  <a:pt x="6679" y="17056"/>
                  <a:pt x="6798" y="16901"/>
                  <a:pt x="6906" y="16734"/>
                </a:cubicBezTo>
                <a:cubicBezTo>
                  <a:pt x="6941" y="16663"/>
                  <a:pt x="6918" y="16580"/>
                  <a:pt x="6858" y="16532"/>
                </a:cubicBezTo>
                <a:cubicBezTo>
                  <a:pt x="6835" y="16521"/>
                  <a:pt x="6811" y="16515"/>
                  <a:pt x="6787" y="16515"/>
                </a:cubicBezTo>
                <a:close/>
                <a:moveTo>
                  <a:pt x="156" y="17331"/>
                </a:moveTo>
                <a:cubicBezTo>
                  <a:pt x="120" y="17331"/>
                  <a:pt x="85" y="17346"/>
                  <a:pt x="60" y="17377"/>
                </a:cubicBezTo>
                <a:cubicBezTo>
                  <a:pt x="0" y="17437"/>
                  <a:pt x="12" y="17532"/>
                  <a:pt x="71" y="17580"/>
                </a:cubicBezTo>
                <a:cubicBezTo>
                  <a:pt x="214" y="17699"/>
                  <a:pt x="381" y="17806"/>
                  <a:pt x="560" y="17913"/>
                </a:cubicBezTo>
                <a:cubicBezTo>
                  <a:pt x="583" y="17925"/>
                  <a:pt x="607" y="17937"/>
                  <a:pt x="631" y="17937"/>
                </a:cubicBezTo>
                <a:cubicBezTo>
                  <a:pt x="679" y="17937"/>
                  <a:pt x="726" y="17901"/>
                  <a:pt x="762" y="17854"/>
                </a:cubicBezTo>
                <a:cubicBezTo>
                  <a:pt x="798" y="17782"/>
                  <a:pt x="774" y="17699"/>
                  <a:pt x="702" y="17663"/>
                </a:cubicBezTo>
                <a:cubicBezTo>
                  <a:pt x="524" y="17568"/>
                  <a:pt x="381" y="17473"/>
                  <a:pt x="250" y="17365"/>
                </a:cubicBezTo>
                <a:cubicBezTo>
                  <a:pt x="222" y="17343"/>
                  <a:pt x="189" y="17331"/>
                  <a:pt x="156" y="17331"/>
                </a:cubicBezTo>
                <a:close/>
                <a:moveTo>
                  <a:pt x="6036" y="17360"/>
                </a:moveTo>
                <a:cubicBezTo>
                  <a:pt x="6007" y="17360"/>
                  <a:pt x="5978" y="17369"/>
                  <a:pt x="5953" y="17389"/>
                </a:cubicBezTo>
                <a:cubicBezTo>
                  <a:pt x="5810" y="17496"/>
                  <a:pt x="5655" y="17604"/>
                  <a:pt x="5489" y="17687"/>
                </a:cubicBezTo>
                <a:cubicBezTo>
                  <a:pt x="5429" y="17723"/>
                  <a:pt x="5405" y="17818"/>
                  <a:pt x="5441" y="17889"/>
                </a:cubicBezTo>
                <a:cubicBezTo>
                  <a:pt x="5465" y="17925"/>
                  <a:pt x="5513" y="17961"/>
                  <a:pt x="5560" y="17961"/>
                </a:cubicBezTo>
                <a:cubicBezTo>
                  <a:pt x="5584" y="17961"/>
                  <a:pt x="5608" y="17949"/>
                  <a:pt x="5632" y="17937"/>
                </a:cubicBezTo>
                <a:cubicBezTo>
                  <a:pt x="5810" y="17842"/>
                  <a:pt x="5977" y="17735"/>
                  <a:pt x="6120" y="17616"/>
                </a:cubicBezTo>
                <a:cubicBezTo>
                  <a:pt x="6191" y="17568"/>
                  <a:pt x="6191" y="17473"/>
                  <a:pt x="6144" y="17413"/>
                </a:cubicBezTo>
                <a:cubicBezTo>
                  <a:pt x="6116" y="17378"/>
                  <a:pt x="6076" y="17360"/>
                  <a:pt x="6036" y="17360"/>
                </a:cubicBezTo>
                <a:close/>
                <a:moveTo>
                  <a:pt x="1157" y="17882"/>
                </a:moveTo>
                <a:cubicBezTo>
                  <a:pt x="1099" y="17882"/>
                  <a:pt x="1043" y="17916"/>
                  <a:pt x="1024" y="17973"/>
                </a:cubicBezTo>
                <a:cubicBezTo>
                  <a:pt x="988" y="18044"/>
                  <a:pt x="1024" y="18127"/>
                  <a:pt x="1095" y="18151"/>
                </a:cubicBezTo>
                <a:cubicBezTo>
                  <a:pt x="1274" y="18223"/>
                  <a:pt x="1464" y="18282"/>
                  <a:pt x="1655" y="18330"/>
                </a:cubicBezTo>
                <a:lnTo>
                  <a:pt x="1691" y="18330"/>
                </a:lnTo>
                <a:cubicBezTo>
                  <a:pt x="1762" y="18330"/>
                  <a:pt x="1810" y="18294"/>
                  <a:pt x="1834" y="18223"/>
                </a:cubicBezTo>
                <a:cubicBezTo>
                  <a:pt x="1857" y="18151"/>
                  <a:pt x="1810" y="18068"/>
                  <a:pt x="1726" y="18056"/>
                </a:cubicBezTo>
                <a:cubicBezTo>
                  <a:pt x="1548" y="18008"/>
                  <a:pt x="1369" y="17949"/>
                  <a:pt x="1203" y="17889"/>
                </a:cubicBezTo>
                <a:cubicBezTo>
                  <a:pt x="1188" y="17884"/>
                  <a:pt x="1172" y="17882"/>
                  <a:pt x="1157" y="17882"/>
                </a:cubicBezTo>
                <a:close/>
                <a:moveTo>
                  <a:pt x="5058" y="17911"/>
                </a:moveTo>
                <a:cubicBezTo>
                  <a:pt x="5039" y="17911"/>
                  <a:pt x="5019" y="17916"/>
                  <a:pt x="5001" y="17925"/>
                </a:cubicBezTo>
                <a:cubicBezTo>
                  <a:pt x="4834" y="17985"/>
                  <a:pt x="4655" y="18044"/>
                  <a:pt x="4477" y="18080"/>
                </a:cubicBezTo>
                <a:cubicBezTo>
                  <a:pt x="4393" y="18104"/>
                  <a:pt x="4346" y="18175"/>
                  <a:pt x="4370" y="18258"/>
                </a:cubicBezTo>
                <a:cubicBezTo>
                  <a:pt x="4382" y="18318"/>
                  <a:pt x="4441" y="18366"/>
                  <a:pt x="4512" y="18366"/>
                </a:cubicBezTo>
                <a:cubicBezTo>
                  <a:pt x="4512" y="18366"/>
                  <a:pt x="4524" y="18366"/>
                  <a:pt x="4536" y="18354"/>
                </a:cubicBezTo>
                <a:cubicBezTo>
                  <a:pt x="4739" y="18318"/>
                  <a:pt x="4917" y="18258"/>
                  <a:pt x="5096" y="18187"/>
                </a:cubicBezTo>
                <a:cubicBezTo>
                  <a:pt x="5167" y="18163"/>
                  <a:pt x="5215" y="18080"/>
                  <a:pt x="5179" y="18008"/>
                </a:cubicBezTo>
                <a:cubicBezTo>
                  <a:pt x="5162" y="17947"/>
                  <a:pt x="5112" y="17911"/>
                  <a:pt x="5058" y="17911"/>
                </a:cubicBezTo>
                <a:close/>
                <a:moveTo>
                  <a:pt x="2249" y="18161"/>
                </a:moveTo>
                <a:cubicBezTo>
                  <a:pt x="2177" y="18161"/>
                  <a:pt x="2118" y="18207"/>
                  <a:pt x="2107" y="18282"/>
                </a:cubicBezTo>
                <a:cubicBezTo>
                  <a:pt x="2096" y="18354"/>
                  <a:pt x="2155" y="18437"/>
                  <a:pt x="2226" y="18449"/>
                </a:cubicBezTo>
                <a:cubicBezTo>
                  <a:pt x="2417" y="18473"/>
                  <a:pt x="2607" y="18497"/>
                  <a:pt x="2810" y="18508"/>
                </a:cubicBezTo>
                <a:cubicBezTo>
                  <a:pt x="2893" y="18508"/>
                  <a:pt x="2953" y="18449"/>
                  <a:pt x="2953" y="18366"/>
                </a:cubicBezTo>
                <a:cubicBezTo>
                  <a:pt x="2965" y="18294"/>
                  <a:pt x="2905" y="18223"/>
                  <a:pt x="2822" y="18223"/>
                </a:cubicBezTo>
                <a:cubicBezTo>
                  <a:pt x="2643" y="18211"/>
                  <a:pt x="2453" y="18187"/>
                  <a:pt x="2274" y="18163"/>
                </a:cubicBezTo>
                <a:cubicBezTo>
                  <a:pt x="2266" y="18162"/>
                  <a:pt x="2257" y="18161"/>
                  <a:pt x="2249" y="18161"/>
                </a:cubicBezTo>
                <a:close/>
                <a:moveTo>
                  <a:pt x="3948" y="18185"/>
                </a:moveTo>
                <a:cubicBezTo>
                  <a:pt x="3941" y="18185"/>
                  <a:pt x="3935" y="18186"/>
                  <a:pt x="3929" y="18187"/>
                </a:cubicBezTo>
                <a:cubicBezTo>
                  <a:pt x="3750" y="18211"/>
                  <a:pt x="3560" y="18223"/>
                  <a:pt x="3381" y="18235"/>
                </a:cubicBezTo>
                <a:cubicBezTo>
                  <a:pt x="3298" y="18235"/>
                  <a:pt x="3239" y="18294"/>
                  <a:pt x="3239" y="18378"/>
                </a:cubicBezTo>
                <a:cubicBezTo>
                  <a:pt x="3239" y="18449"/>
                  <a:pt x="3310" y="18508"/>
                  <a:pt x="3381" y="18508"/>
                </a:cubicBezTo>
                <a:cubicBezTo>
                  <a:pt x="3584" y="18508"/>
                  <a:pt x="3774" y="18497"/>
                  <a:pt x="3965" y="18461"/>
                </a:cubicBezTo>
                <a:cubicBezTo>
                  <a:pt x="4048" y="18461"/>
                  <a:pt x="4096" y="18389"/>
                  <a:pt x="4084" y="18306"/>
                </a:cubicBezTo>
                <a:cubicBezTo>
                  <a:pt x="4073" y="18241"/>
                  <a:pt x="4012" y="18185"/>
                  <a:pt x="3948" y="1818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1"/>
          <p:cNvSpPr/>
          <p:nvPr/>
        </p:nvSpPr>
        <p:spPr>
          <a:xfrm>
            <a:off x="11032767" y="5253821"/>
            <a:ext cx="252464" cy="240561"/>
          </a:xfrm>
          <a:custGeom>
            <a:avLst/>
            <a:gdLst/>
            <a:ahLst/>
            <a:cxnLst/>
            <a:rect l="l" t="t" r="r" b="b"/>
            <a:pathLst>
              <a:path w="2371" h="2259" extrusionOk="0">
                <a:moveTo>
                  <a:pt x="751" y="163"/>
                </a:moveTo>
                <a:cubicBezTo>
                  <a:pt x="834" y="222"/>
                  <a:pt x="1001" y="353"/>
                  <a:pt x="1192" y="508"/>
                </a:cubicBezTo>
                <a:cubicBezTo>
                  <a:pt x="1037" y="580"/>
                  <a:pt x="882" y="663"/>
                  <a:pt x="727" y="746"/>
                </a:cubicBezTo>
                <a:cubicBezTo>
                  <a:pt x="703" y="353"/>
                  <a:pt x="727" y="222"/>
                  <a:pt x="751" y="163"/>
                </a:cubicBezTo>
                <a:close/>
                <a:moveTo>
                  <a:pt x="1954" y="377"/>
                </a:moveTo>
                <a:cubicBezTo>
                  <a:pt x="1930" y="437"/>
                  <a:pt x="1870" y="556"/>
                  <a:pt x="1751" y="770"/>
                </a:cubicBezTo>
                <a:cubicBezTo>
                  <a:pt x="1656" y="699"/>
                  <a:pt x="1561" y="615"/>
                  <a:pt x="1477" y="544"/>
                </a:cubicBezTo>
                <a:cubicBezTo>
                  <a:pt x="1680" y="449"/>
                  <a:pt x="1858" y="389"/>
                  <a:pt x="1954" y="377"/>
                </a:cubicBezTo>
                <a:close/>
                <a:moveTo>
                  <a:pt x="584" y="996"/>
                </a:moveTo>
                <a:cubicBezTo>
                  <a:pt x="596" y="1103"/>
                  <a:pt x="596" y="1234"/>
                  <a:pt x="608" y="1365"/>
                </a:cubicBezTo>
                <a:cubicBezTo>
                  <a:pt x="322" y="1318"/>
                  <a:pt x="215" y="1282"/>
                  <a:pt x="180" y="1258"/>
                </a:cubicBezTo>
                <a:cubicBezTo>
                  <a:pt x="251" y="1199"/>
                  <a:pt x="394" y="1103"/>
                  <a:pt x="584" y="996"/>
                </a:cubicBezTo>
                <a:close/>
                <a:moveTo>
                  <a:pt x="1323" y="603"/>
                </a:moveTo>
                <a:cubicBezTo>
                  <a:pt x="1442" y="711"/>
                  <a:pt x="1561" y="806"/>
                  <a:pt x="1668" y="901"/>
                </a:cubicBezTo>
                <a:cubicBezTo>
                  <a:pt x="1561" y="1068"/>
                  <a:pt x="1454" y="1246"/>
                  <a:pt x="1334" y="1425"/>
                </a:cubicBezTo>
                <a:cubicBezTo>
                  <a:pt x="1132" y="1413"/>
                  <a:pt x="930" y="1401"/>
                  <a:pt x="763" y="1377"/>
                </a:cubicBezTo>
                <a:cubicBezTo>
                  <a:pt x="751" y="1211"/>
                  <a:pt x="739" y="1056"/>
                  <a:pt x="727" y="913"/>
                </a:cubicBezTo>
                <a:cubicBezTo>
                  <a:pt x="918" y="806"/>
                  <a:pt x="1132" y="699"/>
                  <a:pt x="1323" y="603"/>
                </a:cubicBezTo>
                <a:close/>
                <a:moveTo>
                  <a:pt x="1775" y="1008"/>
                </a:moveTo>
                <a:cubicBezTo>
                  <a:pt x="2037" y="1246"/>
                  <a:pt x="2144" y="1365"/>
                  <a:pt x="2180" y="1413"/>
                </a:cubicBezTo>
                <a:cubicBezTo>
                  <a:pt x="2120" y="1425"/>
                  <a:pt x="2001" y="1437"/>
                  <a:pt x="1799" y="1437"/>
                </a:cubicBezTo>
                <a:cubicBezTo>
                  <a:pt x="1715" y="1437"/>
                  <a:pt x="1608" y="1425"/>
                  <a:pt x="1501" y="1425"/>
                </a:cubicBezTo>
                <a:cubicBezTo>
                  <a:pt x="1596" y="1282"/>
                  <a:pt x="1692" y="1139"/>
                  <a:pt x="1775" y="1008"/>
                </a:cubicBezTo>
                <a:close/>
                <a:moveTo>
                  <a:pt x="775" y="1532"/>
                </a:moveTo>
                <a:lnTo>
                  <a:pt x="775" y="1532"/>
                </a:lnTo>
                <a:cubicBezTo>
                  <a:pt x="918" y="1544"/>
                  <a:pt x="1073" y="1556"/>
                  <a:pt x="1227" y="1568"/>
                </a:cubicBezTo>
                <a:cubicBezTo>
                  <a:pt x="1025" y="1854"/>
                  <a:pt x="894" y="1996"/>
                  <a:pt x="822" y="2068"/>
                </a:cubicBezTo>
                <a:cubicBezTo>
                  <a:pt x="811" y="1961"/>
                  <a:pt x="799" y="1758"/>
                  <a:pt x="775" y="1532"/>
                </a:cubicBezTo>
                <a:close/>
                <a:moveTo>
                  <a:pt x="732" y="0"/>
                </a:moveTo>
                <a:cubicBezTo>
                  <a:pt x="707" y="0"/>
                  <a:pt x="681" y="12"/>
                  <a:pt x="656" y="44"/>
                </a:cubicBezTo>
                <a:cubicBezTo>
                  <a:pt x="596" y="91"/>
                  <a:pt x="549" y="234"/>
                  <a:pt x="572" y="830"/>
                </a:cubicBezTo>
                <a:cubicBezTo>
                  <a:pt x="406" y="925"/>
                  <a:pt x="156" y="1068"/>
                  <a:pt x="60" y="1175"/>
                </a:cubicBezTo>
                <a:cubicBezTo>
                  <a:pt x="1" y="1222"/>
                  <a:pt x="13" y="1282"/>
                  <a:pt x="25" y="1306"/>
                </a:cubicBezTo>
                <a:cubicBezTo>
                  <a:pt x="49" y="1377"/>
                  <a:pt x="132" y="1449"/>
                  <a:pt x="620" y="1508"/>
                </a:cubicBezTo>
                <a:cubicBezTo>
                  <a:pt x="656" y="1877"/>
                  <a:pt x="692" y="2163"/>
                  <a:pt x="692" y="2175"/>
                </a:cubicBezTo>
                <a:cubicBezTo>
                  <a:pt x="703" y="2223"/>
                  <a:pt x="739" y="2258"/>
                  <a:pt x="787" y="2258"/>
                </a:cubicBezTo>
                <a:cubicBezTo>
                  <a:pt x="834" y="2258"/>
                  <a:pt x="930" y="2258"/>
                  <a:pt x="1406" y="1568"/>
                </a:cubicBezTo>
                <a:cubicBezTo>
                  <a:pt x="1549" y="1580"/>
                  <a:pt x="1680" y="1580"/>
                  <a:pt x="1799" y="1580"/>
                </a:cubicBezTo>
                <a:cubicBezTo>
                  <a:pt x="2239" y="1580"/>
                  <a:pt x="2287" y="1544"/>
                  <a:pt x="2311" y="1532"/>
                </a:cubicBezTo>
                <a:cubicBezTo>
                  <a:pt x="2335" y="1520"/>
                  <a:pt x="2346" y="1496"/>
                  <a:pt x="2358" y="1461"/>
                </a:cubicBezTo>
                <a:cubicBezTo>
                  <a:pt x="2358" y="1413"/>
                  <a:pt x="2370" y="1330"/>
                  <a:pt x="1858" y="877"/>
                </a:cubicBezTo>
                <a:cubicBezTo>
                  <a:pt x="2108" y="449"/>
                  <a:pt x="2108" y="365"/>
                  <a:pt x="2108" y="330"/>
                </a:cubicBezTo>
                <a:cubicBezTo>
                  <a:pt x="2108" y="282"/>
                  <a:pt x="2073" y="222"/>
                  <a:pt x="1977" y="222"/>
                </a:cubicBezTo>
                <a:cubicBezTo>
                  <a:pt x="1870" y="222"/>
                  <a:pt x="1656" y="294"/>
                  <a:pt x="1346" y="437"/>
                </a:cubicBezTo>
                <a:cubicBezTo>
                  <a:pt x="1144" y="270"/>
                  <a:pt x="894" y="79"/>
                  <a:pt x="799" y="20"/>
                </a:cubicBezTo>
                <a:cubicBezTo>
                  <a:pt x="777" y="9"/>
                  <a:pt x="755" y="0"/>
                  <a:pt x="7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1"/>
          <p:cNvSpPr/>
          <p:nvPr/>
        </p:nvSpPr>
        <p:spPr>
          <a:xfrm>
            <a:off x="10636962" y="5837133"/>
            <a:ext cx="203409" cy="207771"/>
          </a:xfrm>
          <a:custGeom>
            <a:avLst/>
            <a:gdLst/>
            <a:ahLst/>
            <a:cxnLst/>
            <a:rect l="l" t="t" r="r" b="b"/>
            <a:pathLst>
              <a:path w="3918" h="4002" extrusionOk="0">
                <a:moveTo>
                  <a:pt x="1656" y="1215"/>
                </a:moveTo>
                <a:cubicBezTo>
                  <a:pt x="1680" y="1501"/>
                  <a:pt x="1608" y="1763"/>
                  <a:pt x="1525" y="1846"/>
                </a:cubicBezTo>
                <a:cubicBezTo>
                  <a:pt x="1511" y="1860"/>
                  <a:pt x="1505" y="1866"/>
                  <a:pt x="1503" y="1866"/>
                </a:cubicBezTo>
                <a:cubicBezTo>
                  <a:pt x="1501" y="1866"/>
                  <a:pt x="1501" y="1863"/>
                  <a:pt x="1501" y="1858"/>
                </a:cubicBezTo>
                <a:cubicBezTo>
                  <a:pt x="1287" y="1787"/>
                  <a:pt x="1299" y="1691"/>
                  <a:pt x="1299" y="1656"/>
                </a:cubicBezTo>
                <a:cubicBezTo>
                  <a:pt x="1322" y="1525"/>
                  <a:pt x="1453" y="1358"/>
                  <a:pt x="1656" y="1215"/>
                </a:cubicBezTo>
                <a:close/>
                <a:moveTo>
                  <a:pt x="941" y="286"/>
                </a:moveTo>
                <a:cubicBezTo>
                  <a:pt x="1239" y="298"/>
                  <a:pt x="1441" y="465"/>
                  <a:pt x="1572" y="775"/>
                </a:cubicBezTo>
                <a:cubicBezTo>
                  <a:pt x="1584" y="810"/>
                  <a:pt x="1596" y="858"/>
                  <a:pt x="1608" y="906"/>
                </a:cubicBezTo>
                <a:cubicBezTo>
                  <a:pt x="1299" y="1096"/>
                  <a:pt x="1049" y="1358"/>
                  <a:pt x="1025" y="1620"/>
                </a:cubicBezTo>
                <a:cubicBezTo>
                  <a:pt x="1001" y="1751"/>
                  <a:pt x="1025" y="1989"/>
                  <a:pt x="1394" y="2132"/>
                </a:cubicBezTo>
                <a:cubicBezTo>
                  <a:pt x="1429" y="2142"/>
                  <a:pt x="1463" y="2148"/>
                  <a:pt x="1497" y="2148"/>
                </a:cubicBezTo>
                <a:cubicBezTo>
                  <a:pt x="1580" y="2148"/>
                  <a:pt x="1660" y="2116"/>
                  <a:pt x="1727" y="2049"/>
                </a:cubicBezTo>
                <a:cubicBezTo>
                  <a:pt x="1906" y="1858"/>
                  <a:pt x="1989" y="1441"/>
                  <a:pt x="1930" y="1048"/>
                </a:cubicBezTo>
                <a:cubicBezTo>
                  <a:pt x="2120" y="953"/>
                  <a:pt x="2323" y="882"/>
                  <a:pt x="2525" y="858"/>
                </a:cubicBezTo>
                <a:cubicBezTo>
                  <a:pt x="2566" y="854"/>
                  <a:pt x="2606" y="852"/>
                  <a:pt x="2644" y="852"/>
                </a:cubicBezTo>
                <a:cubicBezTo>
                  <a:pt x="2935" y="852"/>
                  <a:pt x="3131" y="973"/>
                  <a:pt x="3215" y="1215"/>
                </a:cubicBezTo>
                <a:cubicBezTo>
                  <a:pt x="3501" y="2001"/>
                  <a:pt x="1501" y="3156"/>
                  <a:pt x="489" y="3644"/>
                </a:cubicBezTo>
                <a:cubicBezTo>
                  <a:pt x="441" y="2703"/>
                  <a:pt x="406" y="763"/>
                  <a:pt x="810" y="346"/>
                </a:cubicBezTo>
                <a:cubicBezTo>
                  <a:pt x="858" y="298"/>
                  <a:pt x="906" y="286"/>
                  <a:pt x="929" y="286"/>
                </a:cubicBezTo>
                <a:close/>
                <a:moveTo>
                  <a:pt x="953" y="1"/>
                </a:moveTo>
                <a:cubicBezTo>
                  <a:pt x="822" y="1"/>
                  <a:pt x="703" y="48"/>
                  <a:pt x="608" y="155"/>
                </a:cubicBezTo>
                <a:cubicBezTo>
                  <a:pt x="1" y="775"/>
                  <a:pt x="203" y="3549"/>
                  <a:pt x="227" y="3870"/>
                </a:cubicBezTo>
                <a:cubicBezTo>
                  <a:pt x="227" y="3918"/>
                  <a:pt x="251" y="3954"/>
                  <a:pt x="298" y="3977"/>
                </a:cubicBezTo>
                <a:cubicBezTo>
                  <a:pt x="322" y="3989"/>
                  <a:pt x="346" y="4001"/>
                  <a:pt x="370" y="4001"/>
                </a:cubicBezTo>
                <a:cubicBezTo>
                  <a:pt x="382" y="4001"/>
                  <a:pt x="406" y="3989"/>
                  <a:pt x="429" y="3989"/>
                </a:cubicBezTo>
                <a:cubicBezTo>
                  <a:pt x="787" y="3823"/>
                  <a:pt x="3918" y="2358"/>
                  <a:pt x="3489" y="1120"/>
                </a:cubicBezTo>
                <a:cubicBezTo>
                  <a:pt x="3360" y="765"/>
                  <a:pt x="3056" y="565"/>
                  <a:pt x="2638" y="565"/>
                </a:cubicBezTo>
                <a:cubicBezTo>
                  <a:pt x="2594" y="565"/>
                  <a:pt x="2548" y="568"/>
                  <a:pt x="2501" y="572"/>
                </a:cubicBezTo>
                <a:cubicBezTo>
                  <a:pt x="2299" y="596"/>
                  <a:pt x="2072" y="667"/>
                  <a:pt x="1870" y="763"/>
                </a:cubicBezTo>
                <a:cubicBezTo>
                  <a:pt x="1858" y="727"/>
                  <a:pt x="1846" y="703"/>
                  <a:pt x="1834" y="667"/>
                </a:cubicBezTo>
                <a:cubicBezTo>
                  <a:pt x="1668" y="263"/>
                  <a:pt x="1358" y="25"/>
                  <a:pt x="9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1"/>
          <p:cNvSpPr/>
          <p:nvPr/>
        </p:nvSpPr>
        <p:spPr>
          <a:xfrm flipH="1">
            <a:off x="11448321" y="4553269"/>
            <a:ext cx="110064" cy="101705"/>
          </a:xfrm>
          <a:custGeom>
            <a:avLst/>
            <a:gdLst/>
            <a:ahLst/>
            <a:cxnLst/>
            <a:rect l="l" t="t" r="r" b="b"/>
            <a:pathLst>
              <a:path w="2120" h="1959" extrusionOk="0">
                <a:moveTo>
                  <a:pt x="1109" y="285"/>
                </a:moveTo>
                <a:cubicBezTo>
                  <a:pt x="1257" y="285"/>
                  <a:pt x="1407" y="333"/>
                  <a:pt x="1536" y="432"/>
                </a:cubicBezTo>
                <a:cubicBezTo>
                  <a:pt x="1679" y="540"/>
                  <a:pt x="1775" y="706"/>
                  <a:pt x="1798" y="897"/>
                </a:cubicBezTo>
                <a:cubicBezTo>
                  <a:pt x="1822" y="1075"/>
                  <a:pt x="1775" y="1254"/>
                  <a:pt x="1655" y="1409"/>
                </a:cubicBezTo>
                <a:cubicBezTo>
                  <a:pt x="1524" y="1582"/>
                  <a:pt x="1319" y="1675"/>
                  <a:pt x="1110" y="1675"/>
                </a:cubicBezTo>
                <a:cubicBezTo>
                  <a:pt x="960" y="1675"/>
                  <a:pt x="808" y="1627"/>
                  <a:pt x="679" y="1528"/>
                </a:cubicBezTo>
                <a:cubicBezTo>
                  <a:pt x="382" y="1302"/>
                  <a:pt x="322" y="861"/>
                  <a:pt x="560" y="551"/>
                </a:cubicBezTo>
                <a:cubicBezTo>
                  <a:pt x="699" y="378"/>
                  <a:pt x="902" y="285"/>
                  <a:pt x="1109" y="285"/>
                </a:cubicBezTo>
                <a:close/>
                <a:moveTo>
                  <a:pt x="1106" y="0"/>
                </a:moveTo>
                <a:cubicBezTo>
                  <a:pt x="815" y="0"/>
                  <a:pt x="528" y="130"/>
                  <a:pt x="334" y="373"/>
                </a:cubicBezTo>
                <a:cubicBezTo>
                  <a:pt x="1" y="802"/>
                  <a:pt x="84" y="1421"/>
                  <a:pt x="512" y="1754"/>
                </a:cubicBezTo>
                <a:cubicBezTo>
                  <a:pt x="690" y="1892"/>
                  <a:pt x="901" y="1959"/>
                  <a:pt x="1109" y="1959"/>
                </a:cubicBezTo>
                <a:cubicBezTo>
                  <a:pt x="1403" y="1959"/>
                  <a:pt x="1694" y="1826"/>
                  <a:pt x="1882" y="1575"/>
                </a:cubicBezTo>
                <a:cubicBezTo>
                  <a:pt x="2048" y="1373"/>
                  <a:pt x="2120" y="1111"/>
                  <a:pt x="2084" y="861"/>
                </a:cubicBezTo>
                <a:cubicBezTo>
                  <a:pt x="2048" y="599"/>
                  <a:pt x="1917" y="361"/>
                  <a:pt x="1703" y="206"/>
                </a:cubicBezTo>
                <a:cubicBezTo>
                  <a:pt x="1524" y="67"/>
                  <a:pt x="1314" y="0"/>
                  <a:pt x="11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1"/>
          <p:cNvSpPr txBox="1">
            <a:spLocks noGrp="1"/>
          </p:cNvSpPr>
          <p:nvPr>
            <p:ph type="subTitle" idx="1"/>
          </p:nvPr>
        </p:nvSpPr>
        <p:spPr>
          <a:xfrm>
            <a:off x="1628437" y="2323400"/>
            <a:ext cx="5261200" cy="2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Nunito Light"/>
              <a:buChar char="★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3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999999"/>
              </a:buClr>
              <a:buSzPts val="13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11"/>
          <p:cNvSpPr/>
          <p:nvPr/>
        </p:nvSpPr>
        <p:spPr>
          <a:xfrm rot="1374920">
            <a:off x="11461215" y="3065832"/>
            <a:ext cx="465967" cy="437011"/>
          </a:xfrm>
          <a:custGeom>
            <a:avLst/>
            <a:gdLst/>
            <a:ahLst/>
            <a:cxnLst/>
            <a:rect l="l" t="t" r="r" b="b"/>
            <a:pathLst>
              <a:path w="3263" h="3561" extrusionOk="0">
                <a:moveTo>
                  <a:pt x="965" y="0"/>
                </a:moveTo>
                <a:lnTo>
                  <a:pt x="834" y="1203"/>
                </a:lnTo>
                <a:lnTo>
                  <a:pt x="0" y="1870"/>
                </a:lnTo>
                <a:lnTo>
                  <a:pt x="1072" y="2298"/>
                </a:lnTo>
                <a:lnTo>
                  <a:pt x="1274" y="3560"/>
                </a:lnTo>
                <a:lnTo>
                  <a:pt x="2119" y="2501"/>
                </a:lnTo>
                <a:lnTo>
                  <a:pt x="3262" y="2453"/>
                </a:lnTo>
                <a:lnTo>
                  <a:pt x="2453" y="1560"/>
                </a:lnTo>
                <a:lnTo>
                  <a:pt x="3024" y="346"/>
                </a:lnTo>
                <a:lnTo>
                  <a:pt x="1786" y="727"/>
                </a:lnTo>
                <a:lnTo>
                  <a:pt x="965" y="0"/>
                </a:ln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1"/>
          <p:cNvSpPr/>
          <p:nvPr/>
        </p:nvSpPr>
        <p:spPr>
          <a:xfrm rot="1374920">
            <a:off x="189982" y="2481899"/>
            <a:ext cx="465967" cy="437011"/>
          </a:xfrm>
          <a:custGeom>
            <a:avLst/>
            <a:gdLst/>
            <a:ahLst/>
            <a:cxnLst/>
            <a:rect l="l" t="t" r="r" b="b"/>
            <a:pathLst>
              <a:path w="3263" h="3561" extrusionOk="0">
                <a:moveTo>
                  <a:pt x="965" y="0"/>
                </a:moveTo>
                <a:lnTo>
                  <a:pt x="834" y="1203"/>
                </a:lnTo>
                <a:lnTo>
                  <a:pt x="0" y="1870"/>
                </a:lnTo>
                <a:lnTo>
                  <a:pt x="1072" y="2298"/>
                </a:lnTo>
                <a:lnTo>
                  <a:pt x="1274" y="3560"/>
                </a:lnTo>
                <a:lnTo>
                  <a:pt x="2119" y="2501"/>
                </a:lnTo>
                <a:lnTo>
                  <a:pt x="3262" y="2453"/>
                </a:lnTo>
                <a:lnTo>
                  <a:pt x="2453" y="1560"/>
                </a:lnTo>
                <a:lnTo>
                  <a:pt x="3024" y="346"/>
                </a:lnTo>
                <a:lnTo>
                  <a:pt x="1786" y="727"/>
                </a:lnTo>
                <a:lnTo>
                  <a:pt x="965" y="0"/>
                </a:ln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946201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9522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81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24"/>
          <p:cNvSpPr/>
          <p:nvPr/>
        </p:nvSpPr>
        <p:spPr>
          <a:xfrm rot="990146">
            <a:off x="11502684" y="3368167"/>
            <a:ext cx="653667" cy="1625735"/>
          </a:xfrm>
          <a:custGeom>
            <a:avLst/>
            <a:gdLst/>
            <a:ahLst/>
            <a:cxnLst/>
            <a:rect l="l" t="t" r="r" b="b"/>
            <a:pathLst>
              <a:path w="7442" h="18509" extrusionOk="0">
                <a:moveTo>
                  <a:pt x="1351" y="1"/>
                </a:moveTo>
                <a:cubicBezTo>
                  <a:pt x="1035" y="1"/>
                  <a:pt x="833" y="126"/>
                  <a:pt x="833" y="137"/>
                </a:cubicBezTo>
                <a:cubicBezTo>
                  <a:pt x="762" y="173"/>
                  <a:pt x="738" y="256"/>
                  <a:pt x="786" y="328"/>
                </a:cubicBezTo>
                <a:cubicBezTo>
                  <a:pt x="810" y="375"/>
                  <a:pt x="857" y="399"/>
                  <a:pt x="905" y="399"/>
                </a:cubicBezTo>
                <a:cubicBezTo>
                  <a:pt x="929" y="399"/>
                  <a:pt x="953" y="387"/>
                  <a:pt x="976" y="375"/>
                </a:cubicBezTo>
                <a:cubicBezTo>
                  <a:pt x="976" y="375"/>
                  <a:pt x="1131" y="289"/>
                  <a:pt x="1361" y="289"/>
                </a:cubicBezTo>
                <a:cubicBezTo>
                  <a:pt x="1387" y="289"/>
                  <a:pt x="1413" y="290"/>
                  <a:pt x="1441" y="292"/>
                </a:cubicBezTo>
                <a:cubicBezTo>
                  <a:pt x="1448" y="293"/>
                  <a:pt x="1455" y="293"/>
                  <a:pt x="1462" y="293"/>
                </a:cubicBezTo>
                <a:cubicBezTo>
                  <a:pt x="1534" y="293"/>
                  <a:pt x="1585" y="237"/>
                  <a:pt x="1595" y="161"/>
                </a:cubicBezTo>
                <a:cubicBezTo>
                  <a:pt x="1607" y="90"/>
                  <a:pt x="1548" y="18"/>
                  <a:pt x="1464" y="6"/>
                </a:cubicBezTo>
                <a:cubicBezTo>
                  <a:pt x="1425" y="3"/>
                  <a:pt x="1387" y="1"/>
                  <a:pt x="1351" y="1"/>
                </a:cubicBezTo>
                <a:close/>
                <a:moveTo>
                  <a:pt x="1982" y="184"/>
                </a:moveTo>
                <a:cubicBezTo>
                  <a:pt x="1935" y="184"/>
                  <a:pt x="1892" y="210"/>
                  <a:pt x="1869" y="256"/>
                </a:cubicBezTo>
                <a:cubicBezTo>
                  <a:pt x="1834" y="328"/>
                  <a:pt x="1857" y="411"/>
                  <a:pt x="1917" y="447"/>
                </a:cubicBezTo>
                <a:cubicBezTo>
                  <a:pt x="2060" y="530"/>
                  <a:pt x="2203" y="637"/>
                  <a:pt x="2334" y="780"/>
                </a:cubicBezTo>
                <a:cubicBezTo>
                  <a:pt x="2357" y="804"/>
                  <a:pt x="2405" y="816"/>
                  <a:pt x="2441" y="816"/>
                </a:cubicBezTo>
                <a:cubicBezTo>
                  <a:pt x="2477" y="816"/>
                  <a:pt x="2512" y="804"/>
                  <a:pt x="2536" y="780"/>
                </a:cubicBezTo>
                <a:cubicBezTo>
                  <a:pt x="2596" y="721"/>
                  <a:pt x="2596" y="625"/>
                  <a:pt x="2536" y="578"/>
                </a:cubicBezTo>
                <a:cubicBezTo>
                  <a:pt x="2381" y="423"/>
                  <a:pt x="2226" y="292"/>
                  <a:pt x="2060" y="209"/>
                </a:cubicBezTo>
                <a:cubicBezTo>
                  <a:pt x="2034" y="192"/>
                  <a:pt x="2008" y="184"/>
                  <a:pt x="1982" y="184"/>
                </a:cubicBezTo>
                <a:close/>
                <a:moveTo>
                  <a:pt x="2796" y="969"/>
                </a:moveTo>
                <a:cubicBezTo>
                  <a:pt x="2769" y="969"/>
                  <a:pt x="2741" y="977"/>
                  <a:pt x="2715" y="994"/>
                </a:cubicBezTo>
                <a:cubicBezTo>
                  <a:pt x="2655" y="1042"/>
                  <a:pt x="2643" y="1125"/>
                  <a:pt x="2679" y="1197"/>
                </a:cubicBezTo>
                <a:cubicBezTo>
                  <a:pt x="2786" y="1340"/>
                  <a:pt x="2881" y="1494"/>
                  <a:pt x="2977" y="1661"/>
                </a:cubicBezTo>
                <a:cubicBezTo>
                  <a:pt x="3000" y="1709"/>
                  <a:pt x="3048" y="1733"/>
                  <a:pt x="3108" y="1733"/>
                </a:cubicBezTo>
                <a:cubicBezTo>
                  <a:pt x="3119" y="1733"/>
                  <a:pt x="3155" y="1733"/>
                  <a:pt x="3167" y="1721"/>
                </a:cubicBezTo>
                <a:cubicBezTo>
                  <a:pt x="3239" y="1673"/>
                  <a:pt x="3262" y="1590"/>
                  <a:pt x="3227" y="1518"/>
                </a:cubicBezTo>
                <a:cubicBezTo>
                  <a:pt x="3119" y="1340"/>
                  <a:pt x="3024" y="1173"/>
                  <a:pt x="2917" y="1030"/>
                </a:cubicBezTo>
                <a:cubicBezTo>
                  <a:pt x="2887" y="992"/>
                  <a:pt x="2842" y="969"/>
                  <a:pt x="2796" y="969"/>
                </a:cubicBezTo>
                <a:close/>
                <a:moveTo>
                  <a:pt x="3313" y="1969"/>
                </a:moveTo>
                <a:cubicBezTo>
                  <a:pt x="3304" y="1969"/>
                  <a:pt x="3295" y="1969"/>
                  <a:pt x="3286" y="1971"/>
                </a:cubicBezTo>
                <a:cubicBezTo>
                  <a:pt x="3215" y="1995"/>
                  <a:pt x="3167" y="2078"/>
                  <a:pt x="3191" y="2149"/>
                </a:cubicBezTo>
                <a:cubicBezTo>
                  <a:pt x="3239" y="2316"/>
                  <a:pt x="3262" y="2495"/>
                  <a:pt x="3274" y="2685"/>
                </a:cubicBezTo>
                <a:cubicBezTo>
                  <a:pt x="3286" y="2757"/>
                  <a:pt x="3346" y="2816"/>
                  <a:pt x="3417" y="2816"/>
                </a:cubicBezTo>
                <a:lnTo>
                  <a:pt x="3429" y="2816"/>
                </a:lnTo>
                <a:cubicBezTo>
                  <a:pt x="3500" y="2804"/>
                  <a:pt x="3560" y="2745"/>
                  <a:pt x="3560" y="2661"/>
                </a:cubicBezTo>
                <a:cubicBezTo>
                  <a:pt x="3548" y="2459"/>
                  <a:pt x="3512" y="2256"/>
                  <a:pt x="3465" y="2078"/>
                </a:cubicBezTo>
                <a:cubicBezTo>
                  <a:pt x="3444" y="2005"/>
                  <a:pt x="3377" y="1969"/>
                  <a:pt x="3313" y="1969"/>
                </a:cubicBezTo>
                <a:close/>
                <a:moveTo>
                  <a:pt x="3399" y="3100"/>
                </a:moveTo>
                <a:cubicBezTo>
                  <a:pt x="3334" y="3100"/>
                  <a:pt x="3273" y="3156"/>
                  <a:pt x="3262" y="3221"/>
                </a:cubicBezTo>
                <a:cubicBezTo>
                  <a:pt x="3239" y="3399"/>
                  <a:pt x="3203" y="3578"/>
                  <a:pt x="3155" y="3757"/>
                </a:cubicBezTo>
                <a:cubicBezTo>
                  <a:pt x="3131" y="3840"/>
                  <a:pt x="3167" y="3911"/>
                  <a:pt x="3250" y="3935"/>
                </a:cubicBezTo>
                <a:lnTo>
                  <a:pt x="3286" y="3935"/>
                </a:lnTo>
                <a:cubicBezTo>
                  <a:pt x="3346" y="3935"/>
                  <a:pt x="3405" y="3900"/>
                  <a:pt x="3429" y="3840"/>
                </a:cubicBezTo>
                <a:cubicBezTo>
                  <a:pt x="3477" y="3638"/>
                  <a:pt x="3512" y="3447"/>
                  <a:pt x="3536" y="3257"/>
                </a:cubicBezTo>
                <a:cubicBezTo>
                  <a:pt x="3548" y="3185"/>
                  <a:pt x="3489" y="3114"/>
                  <a:pt x="3417" y="3102"/>
                </a:cubicBezTo>
                <a:cubicBezTo>
                  <a:pt x="3411" y="3101"/>
                  <a:pt x="3405" y="3100"/>
                  <a:pt x="3399" y="3100"/>
                </a:cubicBezTo>
                <a:close/>
                <a:moveTo>
                  <a:pt x="1953" y="4495"/>
                </a:moveTo>
                <a:cubicBezTo>
                  <a:pt x="1762" y="4495"/>
                  <a:pt x="1584" y="4519"/>
                  <a:pt x="1429" y="4566"/>
                </a:cubicBezTo>
                <a:cubicBezTo>
                  <a:pt x="1357" y="4590"/>
                  <a:pt x="1322" y="4673"/>
                  <a:pt x="1334" y="4745"/>
                </a:cubicBezTo>
                <a:cubicBezTo>
                  <a:pt x="1357" y="4804"/>
                  <a:pt x="1417" y="4852"/>
                  <a:pt x="1476" y="4852"/>
                </a:cubicBezTo>
                <a:cubicBezTo>
                  <a:pt x="1488" y="4852"/>
                  <a:pt x="1500" y="4840"/>
                  <a:pt x="1512" y="4840"/>
                </a:cubicBezTo>
                <a:cubicBezTo>
                  <a:pt x="1643" y="4804"/>
                  <a:pt x="1798" y="4781"/>
                  <a:pt x="1953" y="4781"/>
                </a:cubicBezTo>
                <a:lnTo>
                  <a:pt x="2036" y="4781"/>
                </a:lnTo>
                <a:cubicBezTo>
                  <a:pt x="2041" y="4781"/>
                  <a:pt x="2047" y="4782"/>
                  <a:pt x="2052" y="4782"/>
                </a:cubicBezTo>
                <a:cubicBezTo>
                  <a:pt x="2118" y="4782"/>
                  <a:pt x="2179" y="4716"/>
                  <a:pt x="2179" y="4650"/>
                </a:cubicBezTo>
                <a:cubicBezTo>
                  <a:pt x="2179" y="4566"/>
                  <a:pt x="2119" y="4495"/>
                  <a:pt x="2036" y="4495"/>
                </a:cubicBezTo>
                <a:close/>
                <a:moveTo>
                  <a:pt x="3109" y="4190"/>
                </a:moveTo>
                <a:cubicBezTo>
                  <a:pt x="3051" y="4190"/>
                  <a:pt x="2993" y="4224"/>
                  <a:pt x="2965" y="4281"/>
                </a:cubicBezTo>
                <a:cubicBezTo>
                  <a:pt x="2917" y="4400"/>
                  <a:pt x="2858" y="4519"/>
                  <a:pt x="2798" y="4626"/>
                </a:cubicBezTo>
                <a:cubicBezTo>
                  <a:pt x="2750" y="4614"/>
                  <a:pt x="2691" y="4602"/>
                  <a:pt x="2631" y="4578"/>
                </a:cubicBezTo>
                <a:cubicBezTo>
                  <a:pt x="2624" y="4577"/>
                  <a:pt x="2616" y="4576"/>
                  <a:pt x="2609" y="4576"/>
                </a:cubicBezTo>
                <a:cubicBezTo>
                  <a:pt x="2543" y="4576"/>
                  <a:pt x="2475" y="4621"/>
                  <a:pt x="2465" y="4685"/>
                </a:cubicBezTo>
                <a:cubicBezTo>
                  <a:pt x="2441" y="4769"/>
                  <a:pt x="2488" y="4840"/>
                  <a:pt x="2560" y="4864"/>
                </a:cubicBezTo>
                <a:cubicBezTo>
                  <a:pt x="2619" y="4876"/>
                  <a:pt x="2667" y="4888"/>
                  <a:pt x="2715" y="4900"/>
                </a:cubicBezTo>
                <a:cubicBezTo>
                  <a:pt x="2727" y="4923"/>
                  <a:pt x="2750" y="4947"/>
                  <a:pt x="2774" y="4959"/>
                </a:cubicBezTo>
                <a:cubicBezTo>
                  <a:pt x="2798" y="4977"/>
                  <a:pt x="2825" y="4986"/>
                  <a:pt x="2850" y="4986"/>
                </a:cubicBezTo>
                <a:cubicBezTo>
                  <a:pt x="2875" y="4986"/>
                  <a:pt x="2899" y="4977"/>
                  <a:pt x="2917" y="4959"/>
                </a:cubicBezTo>
                <a:cubicBezTo>
                  <a:pt x="2977" y="4983"/>
                  <a:pt x="3024" y="5007"/>
                  <a:pt x="3084" y="5031"/>
                </a:cubicBezTo>
                <a:cubicBezTo>
                  <a:pt x="3096" y="5031"/>
                  <a:pt x="3119" y="5043"/>
                  <a:pt x="3131" y="5043"/>
                </a:cubicBezTo>
                <a:cubicBezTo>
                  <a:pt x="3191" y="5043"/>
                  <a:pt x="3250" y="5007"/>
                  <a:pt x="3262" y="4947"/>
                </a:cubicBezTo>
                <a:cubicBezTo>
                  <a:pt x="3298" y="4876"/>
                  <a:pt x="3262" y="4793"/>
                  <a:pt x="3191" y="4769"/>
                </a:cubicBezTo>
                <a:lnTo>
                  <a:pt x="3072" y="4721"/>
                </a:lnTo>
                <a:cubicBezTo>
                  <a:pt x="3131" y="4614"/>
                  <a:pt x="3179" y="4495"/>
                  <a:pt x="3227" y="4388"/>
                </a:cubicBezTo>
                <a:cubicBezTo>
                  <a:pt x="3262" y="4316"/>
                  <a:pt x="3227" y="4233"/>
                  <a:pt x="3155" y="4197"/>
                </a:cubicBezTo>
                <a:cubicBezTo>
                  <a:pt x="3140" y="4192"/>
                  <a:pt x="3125" y="4190"/>
                  <a:pt x="3109" y="4190"/>
                </a:cubicBezTo>
                <a:close/>
                <a:moveTo>
                  <a:pt x="3647" y="5002"/>
                </a:moveTo>
                <a:cubicBezTo>
                  <a:pt x="3596" y="5002"/>
                  <a:pt x="3549" y="5029"/>
                  <a:pt x="3524" y="5078"/>
                </a:cubicBezTo>
                <a:cubicBezTo>
                  <a:pt x="3489" y="5150"/>
                  <a:pt x="3512" y="5233"/>
                  <a:pt x="3572" y="5269"/>
                </a:cubicBezTo>
                <a:cubicBezTo>
                  <a:pt x="3739" y="5352"/>
                  <a:pt x="3893" y="5459"/>
                  <a:pt x="4036" y="5566"/>
                </a:cubicBezTo>
                <a:cubicBezTo>
                  <a:pt x="4060" y="5590"/>
                  <a:pt x="4096" y="5590"/>
                  <a:pt x="4120" y="5590"/>
                </a:cubicBezTo>
                <a:cubicBezTo>
                  <a:pt x="4167" y="5590"/>
                  <a:pt x="4215" y="5578"/>
                  <a:pt x="4239" y="5531"/>
                </a:cubicBezTo>
                <a:cubicBezTo>
                  <a:pt x="4286" y="5471"/>
                  <a:pt x="4274" y="5388"/>
                  <a:pt x="4203" y="5340"/>
                </a:cubicBezTo>
                <a:cubicBezTo>
                  <a:pt x="4048" y="5221"/>
                  <a:pt x="3881" y="5114"/>
                  <a:pt x="3715" y="5019"/>
                </a:cubicBezTo>
                <a:cubicBezTo>
                  <a:pt x="3693" y="5008"/>
                  <a:pt x="3669" y="5002"/>
                  <a:pt x="3647" y="5002"/>
                </a:cubicBezTo>
                <a:close/>
                <a:moveTo>
                  <a:pt x="1014" y="4874"/>
                </a:moveTo>
                <a:cubicBezTo>
                  <a:pt x="968" y="4874"/>
                  <a:pt x="923" y="4898"/>
                  <a:pt x="893" y="4935"/>
                </a:cubicBezTo>
                <a:cubicBezTo>
                  <a:pt x="810" y="5066"/>
                  <a:pt x="774" y="5209"/>
                  <a:pt x="774" y="5376"/>
                </a:cubicBezTo>
                <a:cubicBezTo>
                  <a:pt x="774" y="5447"/>
                  <a:pt x="786" y="5519"/>
                  <a:pt x="798" y="5590"/>
                </a:cubicBezTo>
                <a:cubicBezTo>
                  <a:pt x="810" y="5662"/>
                  <a:pt x="869" y="5709"/>
                  <a:pt x="941" y="5709"/>
                </a:cubicBezTo>
                <a:lnTo>
                  <a:pt x="964" y="5709"/>
                </a:lnTo>
                <a:cubicBezTo>
                  <a:pt x="1048" y="5685"/>
                  <a:pt x="1095" y="5614"/>
                  <a:pt x="1072" y="5531"/>
                </a:cubicBezTo>
                <a:cubicBezTo>
                  <a:pt x="1060" y="5483"/>
                  <a:pt x="1060" y="5424"/>
                  <a:pt x="1060" y="5376"/>
                </a:cubicBezTo>
                <a:cubicBezTo>
                  <a:pt x="1060" y="5269"/>
                  <a:pt x="1083" y="5174"/>
                  <a:pt x="1131" y="5102"/>
                </a:cubicBezTo>
                <a:cubicBezTo>
                  <a:pt x="1179" y="5031"/>
                  <a:pt x="1155" y="4947"/>
                  <a:pt x="1095" y="4900"/>
                </a:cubicBezTo>
                <a:cubicBezTo>
                  <a:pt x="1069" y="4882"/>
                  <a:pt x="1041" y="4874"/>
                  <a:pt x="1014" y="4874"/>
                </a:cubicBezTo>
                <a:close/>
                <a:moveTo>
                  <a:pt x="2537" y="5180"/>
                </a:moveTo>
                <a:cubicBezTo>
                  <a:pt x="2496" y="5180"/>
                  <a:pt x="2457" y="5198"/>
                  <a:pt x="2429" y="5233"/>
                </a:cubicBezTo>
                <a:cubicBezTo>
                  <a:pt x="2310" y="5388"/>
                  <a:pt x="2191" y="5531"/>
                  <a:pt x="2072" y="5650"/>
                </a:cubicBezTo>
                <a:cubicBezTo>
                  <a:pt x="2012" y="5697"/>
                  <a:pt x="2012" y="5793"/>
                  <a:pt x="2060" y="5852"/>
                </a:cubicBezTo>
                <a:cubicBezTo>
                  <a:pt x="2096" y="5876"/>
                  <a:pt x="2131" y="5888"/>
                  <a:pt x="2167" y="5888"/>
                </a:cubicBezTo>
                <a:cubicBezTo>
                  <a:pt x="2203" y="5888"/>
                  <a:pt x="2238" y="5876"/>
                  <a:pt x="2262" y="5852"/>
                </a:cubicBezTo>
                <a:cubicBezTo>
                  <a:pt x="2405" y="5721"/>
                  <a:pt x="2524" y="5566"/>
                  <a:pt x="2655" y="5400"/>
                </a:cubicBezTo>
                <a:cubicBezTo>
                  <a:pt x="2703" y="5340"/>
                  <a:pt x="2691" y="5245"/>
                  <a:pt x="2619" y="5209"/>
                </a:cubicBezTo>
                <a:cubicBezTo>
                  <a:pt x="2595" y="5189"/>
                  <a:pt x="2566" y="5180"/>
                  <a:pt x="2537" y="5180"/>
                </a:cubicBezTo>
                <a:close/>
                <a:moveTo>
                  <a:pt x="1179" y="5927"/>
                </a:moveTo>
                <a:cubicBezTo>
                  <a:pt x="1143" y="5927"/>
                  <a:pt x="1107" y="5941"/>
                  <a:pt x="1083" y="5971"/>
                </a:cubicBezTo>
                <a:cubicBezTo>
                  <a:pt x="1024" y="6031"/>
                  <a:pt x="1024" y="6126"/>
                  <a:pt x="1083" y="6174"/>
                </a:cubicBezTo>
                <a:cubicBezTo>
                  <a:pt x="1179" y="6257"/>
                  <a:pt x="1298" y="6305"/>
                  <a:pt x="1417" y="6305"/>
                </a:cubicBezTo>
                <a:cubicBezTo>
                  <a:pt x="1536" y="6305"/>
                  <a:pt x="1655" y="6269"/>
                  <a:pt x="1774" y="6209"/>
                </a:cubicBezTo>
                <a:cubicBezTo>
                  <a:pt x="1845" y="6186"/>
                  <a:pt x="1869" y="6090"/>
                  <a:pt x="1845" y="6019"/>
                </a:cubicBezTo>
                <a:cubicBezTo>
                  <a:pt x="1821" y="5970"/>
                  <a:pt x="1768" y="5943"/>
                  <a:pt x="1718" y="5943"/>
                </a:cubicBezTo>
                <a:cubicBezTo>
                  <a:pt x="1695" y="5943"/>
                  <a:pt x="1673" y="5948"/>
                  <a:pt x="1655" y="5959"/>
                </a:cubicBezTo>
                <a:cubicBezTo>
                  <a:pt x="1568" y="6003"/>
                  <a:pt x="1491" y="6023"/>
                  <a:pt x="1426" y="6023"/>
                </a:cubicBezTo>
                <a:cubicBezTo>
                  <a:pt x="1365" y="6023"/>
                  <a:pt x="1314" y="6006"/>
                  <a:pt x="1274" y="5971"/>
                </a:cubicBezTo>
                <a:cubicBezTo>
                  <a:pt x="1250" y="5941"/>
                  <a:pt x="1214" y="5927"/>
                  <a:pt x="1179" y="5927"/>
                </a:cubicBezTo>
                <a:close/>
                <a:moveTo>
                  <a:pt x="4573" y="5670"/>
                </a:moveTo>
                <a:cubicBezTo>
                  <a:pt x="4532" y="5670"/>
                  <a:pt x="4491" y="5688"/>
                  <a:pt x="4465" y="5721"/>
                </a:cubicBezTo>
                <a:cubicBezTo>
                  <a:pt x="4405" y="5781"/>
                  <a:pt x="4417" y="5864"/>
                  <a:pt x="4477" y="5924"/>
                </a:cubicBezTo>
                <a:cubicBezTo>
                  <a:pt x="4608" y="6043"/>
                  <a:pt x="4739" y="6174"/>
                  <a:pt x="4870" y="6305"/>
                </a:cubicBezTo>
                <a:cubicBezTo>
                  <a:pt x="4893" y="6340"/>
                  <a:pt x="4929" y="6352"/>
                  <a:pt x="4965" y="6352"/>
                </a:cubicBezTo>
                <a:cubicBezTo>
                  <a:pt x="5001" y="6352"/>
                  <a:pt x="5036" y="6340"/>
                  <a:pt x="5060" y="6317"/>
                </a:cubicBezTo>
                <a:cubicBezTo>
                  <a:pt x="5120" y="6269"/>
                  <a:pt x="5132" y="6174"/>
                  <a:pt x="5072" y="6114"/>
                </a:cubicBezTo>
                <a:cubicBezTo>
                  <a:pt x="4941" y="5971"/>
                  <a:pt x="4798" y="5840"/>
                  <a:pt x="4667" y="5709"/>
                </a:cubicBezTo>
                <a:cubicBezTo>
                  <a:pt x="4640" y="5682"/>
                  <a:pt x="4606" y="5670"/>
                  <a:pt x="4573" y="5670"/>
                </a:cubicBezTo>
                <a:close/>
                <a:moveTo>
                  <a:pt x="5330" y="6502"/>
                </a:moveTo>
                <a:cubicBezTo>
                  <a:pt x="5302" y="6502"/>
                  <a:pt x="5274" y="6512"/>
                  <a:pt x="5251" y="6531"/>
                </a:cubicBezTo>
                <a:cubicBezTo>
                  <a:pt x="5179" y="6578"/>
                  <a:pt x="5167" y="6674"/>
                  <a:pt x="5215" y="6733"/>
                </a:cubicBezTo>
                <a:cubicBezTo>
                  <a:pt x="5334" y="6876"/>
                  <a:pt x="5441" y="7031"/>
                  <a:pt x="5536" y="7186"/>
                </a:cubicBezTo>
                <a:cubicBezTo>
                  <a:pt x="5560" y="7233"/>
                  <a:pt x="5608" y="7257"/>
                  <a:pt x="5655" y="7257"/>
                </a:cubicBezTo>
                <a:cubicBezTo>
                  <a:pt x="5679" y="7257"/>
                  <a:pt x="5703" y="7245"/>
                  <a:pt x="5739" y="7233"/>
                </a:cubicBezTo>
                <a:cubicBezTo>
                  <a:pt x="5798" y="7186"/>
                  <a:pt x="5822" y="7102"/>
                  <a:pt x="5775" y="7043"/>
                </a:cubicBezTo>
                <a:cubicBezTo>
                  <a:pt x="5667" y="6876"/>
                  <a:pt x="5560" y="6709"/>
                  <a:pt x="5441" y="6567"/>
                </a:cubicBezTo>
                <a:cubicBezTo>
                  <a:pt x="5413" y="6524"/>
                  <a:pt x="5371" y="6502"/>
                  <a:pt x="5330" y="6502"/>
                </a:cubicBezTo>
                <a:close/>
                <a:moveTo>
                  <a:pt x="5945" y="7461"/>
                </a:moveTo>
                <a:cubicBezTo>
                  <a:pt x="5923" y="7461"/>
                  <a:pt x="5901" y="7468"/>
                  <a:pt x="5882" y="7483"/>
                </a:cubicBezTo>
                <a:cubicBezTo>
                  <a:pt x="5810" y="7519"/>
                  <a:pt x="5786" y="7602"/>
                  <a:pt x="5822" y="7674"/>
                </a:cubicBezTo>
                <a:lnTo>
                  <a:pt x="5894" y="7805"/>
                </a:lnTo>
                <a:cubicBezTo>
                  <a:pt x="5953" y="7924"/>
                  <a:pt x="6001" y="8043"/>
                  <a:pt x="6048" y="8174"/>
                </a:cubicBezTo>
                <a:cubicBezTo>
                  <a:pt x="6072" y="8222"/>
                  <a:pt x="6120" y="8257"/>
                  <a:pt x="6179" y="8257"/>
                </a:cubicBezTo>
                <a:cubicBezTo>
                  <a:pt x="6203" y="8257"/>
                  <a:pt x="6215" y="8257"/>
                  <a:pt x="6227" y="8245"/>
                </a:cubicBezTo>
                <a:cubicBezTo>
                  <a:pt x="6298" y="8222"/>
                  <a:pt x="6334" y="8138"/>
                  <a:pt x="6310" y="8067"/>
                </a:cubicBezTo>
                <a:cubicBezTo>
                  <a:pt x="6263" y="7936"/>
                  <a:pt x="6203" y="7805"/>
                  <a:pt x="6144" y="7674"/>
                </a:cubicBezTo>
                <a:lnTo>
                  <a:pt x="6072" y="7531"/>
                </a:lnTo>
                <a:cubicBezTo>
                  <a:pt x="6040" y="7491"/>
                  <a:pt x="5991" y="7461"/>
                  <a:pt x="5945" y="7461"/>
                </a:cubicBezTo>
                <a:close/>
                <a:moveTo>
                  <a:pt x="6329" y="8518"/>
                </a:moveTo>
                <a:cubicBezTo>
                  <a:pt x="6323" y="8518"/>
                  <a:pt x="6316" y="8518"/>
                  <a:pt x="6310" y="8519"/>
                </a:cubicBezTo>
                <a:cubicBezTo>
                  <a:pt x="6227" y="8543"/>
                  <a:pt x="6179" y="8614"/>
                  <a:pt x="6191" y="8686"/>
                </a:cubicBezTo>
                <a:cubicBezTo>
                  <a:pt x="6215" y="8829"/>
                  <a:pt x="6227" y="8984"/>
                  <a:pt x="6227" y="9114"/>
                </a:cubicBezTo>
                <a:cubicBezTo>
                  <a:pt x="6227" y="9150"/>
                  <a:pt x="6227" y="9186"/>
                  <a:pt x="6227" y="9222"/>
                </a:cubicBezTo>
                <a:cubicBezTo>
                  <a:pt x="6227" y="9305"/>
                  <a:pt x="6287" y="9365"/>
                  <a:pt x="6358" y="9376"/>
                </a:cubicBezTo>
                <a:lnTo>
                  <a:pt x="6370" y="9376"/>
                </a:lnTo>
                <a:cubicBezTo>
                  <a:pt x="6441" y="9376"/>
                  <a:pt x="6513" y="9317"/>
                  <a:pt x="6513" y="9234"/>
                </a:cubicBezTo>
                <a:cubicBezTo>
                  <a:pt x="6513" y="9198"/>
                  <a:pt x="6513" y="9150"/>
                  <a:pt x="6513" y="9114"/>
                </a:cubicBezTo>
                <a:cubicBezTo>
                  <a:pt x="6513" y="8960"/>
                  <a:pt x="6501" y="8793"/>
                  <a:pt x="6477" y="8638"/>
                </a:cubicBezTo>
                <a:cubicBezTo>
                  <a:pt x="6455" y="8573"/>
                  <a:pt x="6394" y="8518"/>
                  <a:pt x="6329" y="8518"/>
                </a:cubicBezTo>
                <a:close/>
                <a:moveTo>
                  <a:pt x="6273" y="9644"/>
                </a:moveTo>
                <a:cubicBezTo>
                  <a:pt x="6215" y="9644"/>
                  <a:pt x="6163" y="9687"/>
                  <a:pt x="6144" y="9746"/>
                </a:cubicBezTo>
                <a:cubicBezTo>
                  <a:pt x="6096" y="9912"/>
                  <a:pt x="6025" y="10079"/>
                  <a:pt x="5929" y="10246"/>
                </a:cubicBezTo>
                <a:cubicBezTo>
                  <a:pt x="5894" y="10317"/>
                  <a:pt x="5917" y="10400"/>
                  <a:pt x="5989" y="10436"/>
                </a:cubicBezTo>
                <a:cubicBezTo>
                  <a:pt x="6013" y="10448"/>
                  <a:pt x="6036" y="10448"/>
                  <a:pt x="6060" y="10448"/>
                </a:cubicBezTo>
                <a:cubicBezTo>
                  <a:pt x="6108" y="10448"/>
                  <a:pt x="6156" y="10424"/>
                  <a:pt x="6179" y="10377"/>
                </a:cubicBezTo>
                <a:cubicBezTo>
                  <a:pt x="6287" y="10198"/>
                  <a:pt x="6358" y="10019"/>
                  <a:pt x="6417" y="9829"/>
                </a:cubicBezTo>
                <a:cubicBezTo>
                  <a:pt x="6429" y="9757"/>
                  <a:pt x="6394" y="9674"/>
                  <a:pt x="6310" y="9650"/>
                </a:cubicBezTo>
                <a:cubicBezTo>
                  <a:pt x="6298" y="9646"/>
                  <a:pt x="6285" y="9644"/>
                  <a:pt x="6273" y="9644"/>
                </a:cubicBezTo>
                <a:close/>
                <a:moveTo>
                  <a:pt x="3679" y="10955"/>
                </a:moveTo>
                <a:cubicBezTo>
                  <a:pt x="3627" y="10955"/>
                  <a:pt x="3575" y="10957"/>
                  <a:pt x="3524" y="10960"/>
                </a:cubicBezTo>
                <a:cubicBezTo>
                  <a:pt x="3441" y="10960"/>
                  <a:pt x="3381" y="11031"/>
                  <a:pt x="3381" y="11115"/>
                </a:cubicBezTo>
                <a:cubicBezTo>
                  <a:pt x="3393" y="11186"/>
                  <a:pt x="3453" y="11246"/>
                  <a:pt x="3536" y="11246"/>
                </a:cubicBezTo>
                <a:cubicBezTo>
                  <a:pt x="3715" y="11246"/>
                  <a:pt x="3893" y="11246"/>
                  <a:pt x="4084" y="11269"/>
                </a:cubicBezTo>
                <a:lnTo>
                  <a:pt x="4096" y="11269"/>
                </a:lnTo>
                <a:cubicBezTo>
                  <a:pt x="4167" y="11269"/>
                  <a:pt x="4227" y="11210"/>
                  <a:pt x="4239" y="11139"/>
                </a:cubicBezTo>
                <a:cubicBezTo>
                  <a:pt x="4251" y="11055"/>
                  <a:pt x="4191" y="10984"/>
                  <a:pt x="4108" y="10984"/>
                </a:cubicBezTo>
                <a:cubicBezTo>
                  <a:pt x="3968" y="10966"/>
                  <a:pt x="3822" y="10955"/>
                  <a:pt x="3679" y="10955"/>
                </a:cubicBezTo>
                <a:close/>
                <a:moveTo>
                  <a:pt x="2963" y="11030"/>
                </a:moveTo>
                <a:cubicBezTo>
                  <a:pt x="2956" y="11030"/>
                  <a:pt x="2948" y="11030"/>
                  <a:pt x="2941" y="11031"/>
                </a:cubicBezTo>
                <a:cubicBezTo>
                  <a:pt x="2727" y="11079"/>
                  <a:pt x="2536" y="11139"/>
                  <a:pt x="2369" y="11210"/>
                </a:cubicBezTo>
                <a:cubicBezTo>
                  <a:pt x="2298" y="11246"/>
                  <a:pt x="2262" y="11329"/>
                  <a:pt x="2298" y="11400"/>
                </a:cubicBezTo>
                <a:cubicBezTo>
                  <a:pt x="2322" y="11460"/>
                  <a:pt x="2369" y="11484"/>
                  <a:pt x="2429" y="11484"/>
                </a:cubicBezTo>
                <a:cubicBezTo>
                  <a:pt x="2441" y="11484"/>
                  <a:pt x="2465" y="11484"/>
                  <a:pt x="2488" y="11472"/>
                </a:cubicBezTo>
                <a:cubicBezTo>
                  <a:pt x="2631" y="11400"/>
                  <a:pt x="2810" y="11353"/>
                  <a:pt x="2988" y="11305"/>
                </a:cubicBezTo>
                <a:cubicBezTo>
                  <a:pt x="3072" y="11293"/>
                  <a:pt x="3119" y="11222"/>
                  <a:pt x="3108" y="11139"/>
                </a:cubicBezTo>
                <a:cubicBezTo>
                  <a:pt x="3086" y="11074"/>
                  <a:pt x="3027" y="11030"/>
                  <a:pt x="2963" y="11030"/>
                </a:cubicBezTo>
                <a:close/>
                <a:moveTo>
                  <a:pt x="5739" y="10635"/>
                </a:moveTo>
                <a:cubicBezTo>
                  <a:pt x="5698" y="10635"/>
                  <a:pt x="5658" y="10653"/>
                  <a:pt x="5632" y="10686"/>
                </a:cubicBezTo>
                <a:cubicBezTo>
                  <a:pt x="5525" y="10829"/>
                  <a:pt x="5394" y="10960"/>
                  <a:pt x="5251" y="11079"/>
                </a:cubicBezTo>
                <a:cubicBezTo>
                  <a:pt x="5203" y="11127"/>
                  <a:pt x="5191" y="11198"/>
                  <a:pt x="5215" y="11246"/>
                </a:cubicBezTo>
                <a:cubicBezTo>
                  <a:pt x="5048" y="11186"/>
                  <a:pt x="4870" y="11127"/>
                  <a:pt x="4691" y="11079"/>
                </a:cubicBezTo>
                <a:cubicBezTo>
                  <a:pt x="4682" y="11078"/>
                  <a:pt x="4674" y="11077"/>
                  <a:pt x="4666" y="11077"/>
                </a:cubicBezTo>
                <a:cubicBezTo>
                  <a:pt x="4593" y="11077"/>
                  <a:pt x="4534" y="11122"/>
                  <a:pt x="4512" y="11186"/>
                </a:cubicBezTo>
                <a:cubicBezTo>
                  <a:pt x="4501" y="11258"/>
                  <a:pt x="4548" y="11341"/>
                  <a:pt x="4620" y="11353"/>
                </a:cubicBezTo>
                <a:cubicBezTo>
                  <a:pt x="4691" y="11377"/>
                  <a:pt x="4763" y="11389"/>
                  <a:pt x="4834" y="11412"/>
                </a:cubicBezTo>
                <a:cubicBezTo>
                  <a:pt x="4834" y="11412"/>
                  <a:pt x="4822" y="11424"/>
                  <a:pt x="4822" y="11424"/>
                </a:cubicBezTo>
                <a:cubicBezTo>
                  <a:pt x="4667" y="11520"/>
                  <a:pt x="4512" y="11615"/>
                  <a:pt x="4346" y="11710"/>
                </a:cubicBezTo>
                <a:cubicBezTo>
                  <a:pt x="4274" y="11746"/>
                  <a:pt x="4251" y="11829"/>
                  <a:pt x="4298" y="11901"/>
                </a:cubicBezTo>
                <a:cubicBezTo>
                  <a:pt x="4322" y="11948"/>
                  <a:pt x="4370" y="11972"/>
                  <a:pt x="4417" y="11972"/>
                </a:cubicBezTo>
                <a:cubicBezTo>
                  <a:pt x="4441" y="11972"/>
                  <a:pt x="4465" y="11972"/>
                  <a:pt x="4477" y="11960"/>
                </a:cubicBezTo>
                <a:cubicBezTo>
                  <a:pt x="4655" y="11865"/>
                  <a:pt x="4822" y="11770"/>
                  <a:pt x="4977" y="11650"/>
                </a:cubicBezTo>
                <a:cubicBezTo>
                  <a:pt x="5036" y="11615"/>
                  <a:pt x="5060" y="11543"/>
                  <a:pt x="5024" y="11484"/>
                </a:cubicBezTo>
                <a:lnTo>
                  <a:pt x="5024" y="11484"/>
                </a:lnTo>
                <a:cubicBezTo>
                  <a:pt x="5060" y="11496"/>
                  <a:pt x="5108" y="11508"/>
                  <a:pt x="5144" y="11520"/>
                </a:cubicBezTo>
                <a:cubicBezTo>
                  <a:pt x="5163" y="11529"/>
                  <a:pt x="5183" y="11534"/>
                  <a:pt x="5202" y="11534"/>
                </a:cubicBezTo>
                <a:cubicBezTo>
                  <a:pt x="5255" y="11534"/>
                  <a:pt x="5305" y="11500"/>
                  <a:pt x="5322" y="11448"/>
                </a:cubicBezTo>
                <a:cubicBezTo>
                  <a:pt x="5346" y="11400"/>
                  <a:pt x="5334" y="11365"/>
                  <a:pt x="5322" y="11329"/>
                </a:cubicBezTo>
                <a:lnTo>
                  <a:pt x="5322" y="11329"/>
                </a:lnTo>
                <a:cubicBezTo>
                  <a:pt x="5331" y="11332"/>
                  <a:pt x="5341" y="11333"/>
                  <a:pt x="5351" y="11333"/>
                </a:cubicBezTo>
                <a:cubicBezTo>
                  <a:pt x="5381" y="11333"/>
                  <a:pt x="5414" y="11320"/>
                  <a:pt x="5441" y="11293"/>
                </a:cubicBezTo>
                <a:cubicBezTo>
                  <a:pt x="5596" y="11162"/>
                  <a:pt x="5727" y="11019"/>
                  <a:pt x="5846" y="10865"/>
                </a:cubicBezTo>
                <a:cubicBezTo>
                  <a:pt x="5906" y="10817"/>
                  <a:pt x="5894" y="10722"/>
                  <a:pt x="5834" y="10674"/>
                </a:cubicBezTo>
                <a:cubicBezTo>
                  <a:pt x="5807" y="10647"/>
                  <a:pt x="5773" y="10635"/>
                  <a:pt x="5739" y="10635"/>
                </a:cubicBezTo>
                <a:close/>
                <a:moveTo>
                  <a:pt x="5697" y="11495"/>
                </a:moveTo>
                <a:cubicBezTo>
                  <a:pt x="5650" y="11495"/>
                  <a:pt x="5607" y="11521"/>
                  <a:pt x="5584" y="11567"/>
                </a:cubicBezTo>
                <a:cubicBezTo>
                  <a:pt x="5536" y="11639"/>
                  <a:pt x="5560" y="11722"/>
                  <a:pt x="5632" y="11758"/>
                </a:cubicBezTo>
                <a:cubicBezTo>
                  <a:pt x="5786" y="11853"/>
                  <a:pt x="5941" y="11960"/>
                  <a:pt x="6072" y="12079"/>
                </a:cubicBezTo>
                <a:cubicBezTo>
                  <a:pt x="6096" y="12103"/>
                  <a:pt x="6132" y="12115"/>
                  <a:pt x="6167" y="12115"/>
                </a:cubicBezTo>
                <a:cubicBezTo>
                  <a:pt x="6203" y="12115"/>
                  <a:pt x="6251" y="12091"/>
                  <a:pt x="6275" y="12055"/>
                </a:cubicBezTo>
                <a:cubicBezTo>
                  <a:pt x="6322" y="11996"/>
                  <a:pt x="6322" y="11912"/>
                  <a:pt x="6263" y="11853"/>
                </a:cubicBezTo>
                <a:cubicBezTo>
                  <a:pt x="6108" y="11734"/>
                  <a:pt x="5953" y="11615"/>
                  <a:pt x="5775" y="11520"/>
                </a:cubicBezTo>
                <a:cubicBezTo>
                  <a:pt x="5749" y="11503"/>
                  <a:pt x="5722" y="11495"/>
                  <a:pt x="5697" y="11495"/>
                </a:cubicBezTo>
                <a:close/>
                <a:moveTo>
                  <a:pt x="1960" y="11521"/>
                </a:moveTo>
                <a:cubicBezTo>
                  <a:pt x="1921" y="11521"/>
                  <a:pt x="1883" y="11536"/>
                  <a:pt x="1857" y="11567"/>
                </a:cubicBezTo>
                <a:cubicBezTo>
                  <a:pt x="1774" y="11662"/>
                  <a:pt x="1703" y="11758"/>
                  <a:pt x="1667" y="11865"/>
                </a:cubicBezTo>
                <a:cubicBezTo>
                  <a:pt x="1631" y="11948"/>
                  <a:pt x="1619" y="12020"/>
                  <a:pt x="1619" y="12091"/>
                </a:cubicBezTo>
                <a:cubicBezTo>
                  <a:pt x="1619" y="12139"/>
                  <a:pt x="1619" y="12186"/>
                  <a:pt x="1631" y="12222"/>
                </a:cubicBezTo>
                <a:cubicBezTo>
                  <a:pt x="1655" y="12282"/>
                  <a:pt x="1715" y="12317"/>
                  <a:pt x="1774" y="12317"/>
                </a:cubicBezTo>
                <a:cubicBezTo>
                  <a:pt x="1786" y="12317"/>
                  <a:pt x="1798" y="12317"/>
                  <a:pt x="1822" y="12305"/>
                </a:cubicBezTo>
                <a:cubicBezTo>
                  <a:pt x="1893" y="12282"/>
                  <a:pt x="1929" y="12210"/>
                  <a:pt x="1905" y="12127"/>
                </a:cubicBezTo>
                <a:cubicBezTo>
                  <a:pt x="1905" y="12115"/>
                  <a:pt x="1905" y="12103"/>
                  <a:pt x="1905" y="12091"/>
                </a:cubicBezTo>
                <a:cubicBezTo>
                  <a:pt x="1905" y="12055"/>
                  <a:pt x="1905" y="12020"/>
                  <a:pt x="1929" y="11972"/>
                </a:cubicBezTo>
                <a:cubicBezTo>
                  <a:pt x="1953" y="11901"/>
                  <a:pt x="2000" y="11829"/>
                  <a:pt x="2072" y="11758"/>
                </a:cubicBezTo>
                <a:cubicBezTo>
                  <a:pt x="2119" y="11698"/>
                  <a:pt x="2119" y="11615"/>
                  <a:pt x="2060" y="11555"/>
                </a:cubicBezTo>
                <a:cubicBezTo>
                  <a:pt x="2032" y="11533"/>
                  <a:pt x="1996" y="11521"/>
                  <a:pt x="1960" y="11521"/>
                </a:cubicBezTo>
                <a:close/>
                <a:moveTo>
                  <a:pt x="3905" y="11934"/>
                </a:moveTo>
                <a:cubicBezTo>
                  <a:pt x="3885" y="11934"/>
                  <a:pt x="3865" y="11939"/>
                  <a:pt x="3846" y="11948"/>
                </a:cubicBezTo>
                <a:cubicBezTo>
                  <a:pt x="3679" y="12020"/>
                  <a:pt x="3500" y="12079"/>
                  <a:pt x="3322" y="12139"/>
                </a:cubicBezTo>
                <a:cubicBezTo>
                  <a:pt x="3250" y="12151"/>
                  <a:pt x="3215" y="12234"/>
                  <a:pt x="3227" y="12305"/>
                </a:cubicBezTo>
                <a:cubicBezTo>
                  <a:pt x="3250" y="12377"/>
                  <a:pt x="3310" y="12412"/>
                  <a:pt x="3369" y="12412"/>
                </a:cubicBezTo>
                <a:cubicBezTo>
                  <a:pt x="3381" y="12412"/>
                  <a:pt x="3393" y="12412"/>
                  <a:pt x="3405" y="12401"/>
                </a:cubicBezTo>
                <a:cubicBezTo>
                  <a:pt x="3596" y="12353"/>
                  <a:pt x="3774" y="12282"/>
                  <a:pt x="3953" y="12210"/>
                </a:cubicBezTo>
                <a:cubicBezTo>
                  <a:pt x="4024" y="12186"/>
                  <a:pt x="4060" y="12103"/>
                  <a:pt x="4036" y="12020"/>
                </a:cubicBezTo>
                <a:cubicBezTo>
                  <a:pt x="4010" y="11967"/>
                  <a:pt x="3958" y="11934"/>
                  <a:pt x="3905" y="11934"/>
                </a:cubicBezTo>
                <a:close/>
                <a:moveTo>
                  <a:pt x="2811" y="12256"/>
                </a:moveTo>
                <a:cubicBezTo>
                  <a:pt x="2803" y="12256"/>
                  <a:pt x="2795" y="12256"/>
                  <a:pt x="2786" y="12258"/>
                </a:cubicBezTo>
                <a:cubicBezTo>
                  <a:pt x="2638" y="12275"/>
                  <a:pt x="2502" y="12286"/>
                  <a:pt x="2385" y="12286"/>
                </a:cubicBezTo>
                <a:cubicBezTo>
                  <a:pt x="2341" y="12286"/>
                  <a:pt x="2300" y="12285"/>
                  <a:pt x="2262" y="12282"/>
                </a:cubicBezTo>
                <a:cubicBezTo>
                  <a:pt x="2179" y="12282"/>
                  <a:pt x="2107" y="12341"/>
                  <a:pt x="2107" y="12412"/>
                </a:cubicBezTo>
                <a:cubicBezTo>
                  <a:pt x="2096" y="12496"/>
                  <a:pt x="2155" y="12555"/>
                  <a:pt x="2238" y="12567"/>
                </a:cubicBezTo>
                <a:lnTo>
                  <a:pt x="2393" y="12567"/>
                </a:lnTo>
                <a:cubicBezTo>
                  <a:pt x="2524" y="12567"/>
                  <a:pt x="2679" y="12567"/>
                  <a:pt x="2834" y="12532"/>
                </a:cubicBezTo>
                <a:cubicBezTo>
                  <a:pt x="2917" y="12520"/>
                  <a:pt x="2965" y="12448"/>
                  <a:pt x="2953" y="12377"/>
                </a:cubicBezTo>
                <a:cubicBezTo>
                  <a:pt x="2942" y="12302"/>
                  <a:pt x="2883" y="12256"/>
                  <a:pt x="2811" y="12256"/>
                </a:cubicBezTo>
                <a:close/>
                <a:moveTo>
                  <a:pt x="6561" y="12228"/>
                </a:moveTo>
                <a:cubicBezTo>
                  <a:pt x="6531" y="12228"/>
                  <a:pt x="6502" y="12238"/>
                  <a:pt x="6477" y="12258"/>
                </a:cubicBezTo>
                <a:cubicBezTo>
                  <a:pt x="6417" y="12305"/>
                  <a:pt x="6406" y="12401"/>
                  <a:pt x="6453" y="12460"/>
                </a:cubicBezTo>
                <a:cubicBezTo>
                  <a:pt x="6572" y="12603"/>
                  <a:pt x="6668" y="12746"/>
                  <a:pt x="6751" y="12913"/>
                </a:cubicBezTo>
                <a:cubicBezTo>
                  <a:pt x="6787" y="12960"/>
                  <a:pt x="6834" y="12984"/>
                  <a:pt x="6882" y="12984"/>
                </a:cubicBezTo>
                <a:cubicBezTo>
                  <a:pt x="6906" y="12984"/>
                  <a:pt x="6929" y="12972"/>
                  <a:pt x="6953" y="12972"/>
                </a:cubicBezTo>
                <a:cubicBezTo>
                  <a:pt x="7025" y="12924"/>
                  <a:pt x="7049" y="12841"/>
                  <a:pt x="7013" y="12770"/>
                </a:cubicBezTo>
                <a:cubicBezTo>
                  <a:pt x="6918" y="12603"/>
                  <a:pt x="6798" y="12436"/>
                  <a:pt x="6679" y="12282"/>
                </a:cubicBezTo>
                <a:cubicBezTo>
                  <a:pt x="6645" y="12247"/>
                  <a:pt x="6602" y="12228"/>
                  <a:pt x="6561" y="12228"/>
                </a:cubicBezTo>
                <a:close/>
                <a:moveTo>
                  <a:pt x="7103" y="13216"/>
                </a:moveTo>
                <a:cubicBezTo>
                  <a:pt x="7090" y="13216"/>
                  <a:pt x="7075" y="13218"/>
                  <a:pt x="7060" y="13222"/>
                </a:cubicBezTo>
                <a:cubicBezTo>
                  <a:pt x="6989" y="13246"/>
                  <a:pt x="6953" y="13329"/>
                  <a:pt x="6977" y="13401"/>
                </a:cubicBezTo>
                <a:cubicBezTo>
                  <a:pt x="7025" y="13567"/>
                  <a:pt x="7072" y="13746"/>
                  <a:pt x="7108" y="13936"/>
                </a:cubicBezTo>
                <a:cubicBezTo>
                  <a:pt x="7120" y="14008"/>
                  <a:pt x="7179" y="14056"/>
                  <a:pt x="7239" y="14056"/>
                </a:cubicBezTo>
                <a:lnTo>
                  <a:pt x="7263" y="14056"/>
                </a:lnTo>
                <a:cubicBezTo>
                  <a:pt x="7346" y="14044"/>
                  <a:pt x="7394" y="13960"/>
                  <a:pt x="7382" y="13889"/>
                </a:cubicBezTo>
                <a:cubicBezTo>
                  <a:pt x="7358" y="13686"/>
                  <a:pt x="7310" y="13496"/>
                  <a:pt x="7239" y="13317"/>
                </a:cubicBezTo>
                <a:cubicBezTo>
                  <a:pt x="7219" y="13259"/>
                  <a:pt x="7168" y="13216"/>
                  <a:pt x="7103" y="13216"/>
                </a:cubicBezTo>
                <a:close/>
                <a:moveTo>
                  <a:pt x="7299" y="14341"/>
                </a:moveTo>
                <a:cubicBezTo>
                  <a:pt x="7215" y="14341"/>
                  <a:pt x="7156" y="14401"/>
                  <a:pt x="7156" y="14484"/>
                </a:cubicBezTo>
                <a:cubicBezTo>
                  <a:pt x="7156" y="14520"/>
                  <a:pt x="7156" y="14568"/>
                  <a:pt x="7156" y="14615"/>
                </a:cubicBezTo>
                <a:cubicBezTo>
                  <a:pt x="7156" y="14710"/>
                  <a:pt x="7156" y="14818"/>
                  <a:pt x="7144" y="14925"/>
                </a:cubicBezTo>
                <a:lnTo>
                  <a:pt x="7144" y="15032"/>
                </a:lnTo>
                <a:cubicBezTo>
                  <a:pt x="7132" y="15115"/>
                  <a:pt x="7191" y="15175"/>
                  <a:pt x="7275" y="15187"/>
                </a:cubicBezTo>
                <a:lnTo>
                  <a:pt x="7287" y="15187"/>
                </a:lnTo>
                <a:cubicBezTo>
                  <a:pt x="7358" y="15187"/>
                  <a:pt x="7418" y="15127"/>
                  <a:pt x="7418" y="15056"/>
                </a:cubicBezTo>
                <a:lnTo>
                  <a:pt x="7430" y="14949"/>
                </a:lnTo>
                <a:cubicBezTo>
                  <a:pt x="7441" y="14829"/>
                  <a:pt x="7441" y="14722"/>
                  <a:pt x="7441" y="14615"/>
                </a:cubicBezTo>
                <a:cubicBezTo>
                  <a:pt x="7441" y="14568"/>
                  <a:pt x="7441" y="14520"/>
                  <a:pt x="7441" y="14472"/>
                </a:cubicBezTo>
                <a:cubicBezTo>
                  <a:pt x="7441" y="14401"/>
                  <a:pt x="7370" y="14341"/>
                  <a:pt x="7299" y="14341"/>
                </a:cubicBezTo>
                <a:close/>
                <a:moveTo>
                  <a:pt x="7202" y="15459"/>
                </a:moveTo>
                <a:cubicBezTo>
                  <a:pt x="7130" y="15459"/>
                  <a:pt x="7071" y="15505"/>
                  <a:pt x="7060" y="15580"/>
                </a:cubicBezTo>
                <a:cubicBezTo>
                  <a:pt x="7013" y="15758"/>
                  <a:pt x="6965" y="15937"/>
                  <a:pt x="6894" y="16092"/>
                </a:cubicBezTo>
                <a:cubicBezTo>
                  <a:pt x="6870" y="16175"/>
                  <a:pt x="6906" y="16246"/>
                  <a:pt x="6977" y="16282"/>
                </a:cubicBezTo>
                <a:cubicBezTo>
                  <a:pt x="7001" y="16282"/>
                  <a:pt x="7013" y="16294"/>
                  <a:pt x="7037" y="16294"/>
                </a:cubicBezTo>
                <a:cubicBezTo>
                  <a:pt x="7084" y="16294"/>
                  <a:pt x="7144" y="16258"/>
                  <a:pt x="7168" y="16199"/>
                </a:cubicBezTo>
                <a:cubicBezTo>
                  <a:pt x="7239" y="16020"/>
                  <a:pt x="7287" y="15830"/>
                  <a:pt x="7334" y="15639"/>
                </a:cubicBezTo>
                <a:cubicBezTo>
                  <a:pt x="7346" y="15556"/>
                  <a:pt x="7299" y="15484"/>
                  <a:pt x="7227" y="15460"/>
                </a:cubicBezTo>
                <a:cubicBezTo>
                  <a:pt x="7219" y="15459"/>
                  <a:pt x="7210" y="15459"/>
                  <a:pt x="7202" y="15459"/>
                </a:cubicBezTo>
                <a:close/>
                <a:moveTo>
                  <a:pt x="6787" y="16515"/>
                </a:moveTo>
                <a:cubicBezTo>
                  <a:pt x="6737" y="16515"/>
                  <a:pt x="6688" y="16539"/>
                  <a:pt x="6656" y="16580"/>
                </a:cubicBezTo>
                <a:cubicBezTo>
                  <a:pt x="6572" y="16734"/>
                  <a:pt x="6465" y="16877"/>
                  <a:pt x="6346" y="17020"/>
                </a:cubicBezTo>
                <a:cubicBezTo>
                  <a:pt x="6287" y="17080"/>
                  <a:pt x="6298" y="17163"/>
                  <a:pt x="6358" y="17223"/>
                </a:cubicBezTo>
                <a:cubicBezTo>
                  <a:pt x="6382" y="17246"/>
                  <a:pt x="6417" y="17258"/>
                  <a:pt x="6453" y="17258"/>
                </a:cubicBezTo>
                <a:cubicBezTo>
                  <a:pt x="6489" y="17258"/>
                  <a:pt x="6525" y="17235"/>
                  <a:pt x="6548" y="17211"/>
                </a:cubicBezTo>
                <a:cubicBezTo>
                  <a:pt x="6679" y="17056"/>
                  <a:pt x="6798" y="16901"/>
                  <a:pt x="6906" y="16734"/>
                </a:cubicBezTo>
                <a:cubicBezTo>
                  <a:pt x="6941" y="16663"/>
                  <a:pt x="6918" y="16580"/>
                  <a:pt x="6858" y="16532"/>
                </a:cubicBezTo>
                <a:cubicBezTo>
                  <a:pt x="6835" y="16521"/>
                  <a:pt x="6811" y="16515"/>
                  <a:pt x="6787" y="16515"/>
                </a:cubicBezTo>
                <a:close/>
                <a:moveTo>
                  <a:pt x="156" y="17331"/>
                </a:moveTo>
                <a:cubicBezTo>
                  <a:pt x="120" y="17331"/>
                  <a:pt x="85" y="17346"/>
                  <a:pt x="60" y="17377"/>
                </a:cubicBezTo>
                <a:cubicBezTo>
                  <a:pt x="0" y="17437"/>
                  <a:pt x="12" y="17532"/>
                  <a:pt x="71" y="17580"/>
                </a:cubicBezTo>
                <a:cubicBezTo>
                  <a:pt x="214" y="17699"/>
                  <a:pt x="381" y="17806"/>
                  <a:pt x="560" y="17913"/>
                </a:cubicBezTo>
                <a:cubicBezTo>
                  <a:pt x="583" y="17925"/>
                  <a:pt x="607" y="17937"/>
                  <a:pt x="631" y="17937"/>
                </a:cubicBezTo>
                <a:cubicBezTo>
                  <a:pt x="679" y="17937"/>
                  <a:pt x="726" y="17901"/>
                  <a:pt x="762" y="17854"/>
                </a:cubicBezTo>
                <a:cubicBezTo>
                  <a:pt x="798" y="17782"/>
                  <a:pt x="774" y="17699"/>
                  <a:pt x="702" y="17663"/>
                </a:cubicBezTo>
                <a:cubicBezTo>
                  <a:pt x="524" y="17568"/>
                  <a:pt x="381" y="17473"/>
                  <a:pt x="250" y="17365"/>
                </a:cubicBezTo>
                <a:cubicBezTo>
                  <a:pt x="222" y="17343"/>
                  <a:pt x="189" y="17331"/>
                  <a:pt x="156" y="17331"/>
                </a:cubicBezTo>
                <a:close/>
                <a:moveTo>
                  <a:pt x="6036" y="17360"/>
                </a:moveTo>
                <a:cubicBezTo>
                  <a:pt x="6007" y="17360"/>
                  <a:pt x="5978" y="17369"/>
                  <a:pt x="5953" y="17389"/>
                </a:cubicBezTo>
                <a:cubicBezTo>
                  <a:pt x="5810" y="17496"/>
                  <a:pt x="5655" y="17604"/>
                  <a:pt x="5489" y="17687"/>
                </a:cubicBezTo>
                <a:cubicBezTo>
                  <a:pt x="5429" y="17723"/>
                  <a:pt x="5405" y="17818"/>
                  <a:pt x="5441" y="17889"/>
                </a:cubicBezTo>
                <a:cubicBezTo>
                  <a:pt x="5465" y="17925"/>
                  <a:pt x="5513" y="17961"/>
                  <a:pt x="5560" y="17961"/>
                </a:cubicBezTo>
                <a:cubicBezTo>
                  <a:pt x="5584" y="17961"/>
                  <a:pt x="5608" y="17949"/>
                  <a:pt x="5632" y="17937"/>
                </a:cubicBezTo>
                <a:cubicBezTo>
                  <a:pt x="5810" y="17842"/>
                  <a:pt x="5977" y="17735"/>
                  <a:pt x="6120" y="17616"/>
                </a:cubicBezTo>
                <a:cubicBezTo>
                  <a:pt x="6191" y="17568"/>
                  <a:pt x="6191" y="17473"/>
                  <a:pt x="6144" y="17413"/>
                </a:cubicBezTo>
                <a:cubicBezTo>
                  <a:pt x="6116" y="17378"/>
                  <a:pt x="6076" y="17360"/>
                  <a:pt x="6036" y="17360"/>
                </a:cubicBezTo>
                <a:close/>
                <a:moveTo>
                  <a:pt x="1157" y="17882"/>
                </a:moveTo>
                <a:cubicBezTo>
                  <a:pt x="1099" y="17882"/>
                  <a:pt x="1043" y="17916"/>
                  <a:pt x="1024" y="17973"/>
                </a:cubicBezTo>
                <a:cubicBezTo>
                  <a:pt x="988" y="18044"/>
                  <a:pt x="1024" y="18127"/>
                  <a:pt x="1095" y="18151"/>
                </a:cubicBezTo>
                <a:cubicBezTo>
                  <a:pt x="1274" y="18223"/>
                  <a:pt x="1464" y="18282"/>
                  <a:pt x="1655" y="18330"/>
                </a:cubicBezTo>
                <a:lnTo>
                  <a:pt x="1691" y="18330"/>
                </a:lnTo>
                <a:cubicBezTo>
                  <a:pt x="1762" y="18330"/>
                  <a:pt x="1810" y="18294"/>
                  <a:pt x="1834" y="18223"/>
                </a:cubicBezTo>
                <a:cubicBezTo>
                  <a:pt x="1857" y="18151"/>
                  <a:pt x="1810" y="18068"/>
                  <a:pt x="1726" y="18056"/>
                </a:cubicBezTo>
                <a:cubicBezTo>
                  <a:pt x="1548" y="18008"/>
                  <a:pt x="1369" y="17949"/>
                  <a:pt x="1203" y="17889"/>
                </a:cubicBezTo>
                <a:cubicBezTo>
                  <a:pt x="1188" y="17884"/>
                  <a:pt x="1172" y="17882"/>
                  <a:pt x="1157" y="17882"/>
                </a:cubicBezTo>
                <a:close/>
                <a:moveTo>
                  <a:pt x="5058" y="17911"/>
                </a:moveTo>
                <a:cubicBezTo>
                  <a:pt x="5039" y="17911"/>
                  <a:pt x="5019" y="17916"/>
                  <a:pt x="5001" y="17925"/>
                </a:cubicBezTo>
                <a:cubicBezTo>
                  <a:pt x="4834" y="17985"/>
                  <a:pt x="4655" y="18044"/>
                  <a:pt x="4477" y="18080"/>
                </a:cubicBezTo>
                <a:cubicBezTo>
                  <a:pt x="4393" y="18104"/>
                  <a:pt x="4346" y="18175"/>
                  <a:pt x="4370" y="18258"/>
                </a:cubicBezTo>
                <a:cubicBezTo>
                  <a:pt x="4382" y="18318"/>
                  <a:pt x="4441" y="18366"/>
                  <a:pt x="4512" y="18366"/>
                </a:cubicBezTo>
                <a:cubicBezTo>
                  <a:pt x="4512" y="18366"/>
                  <a:pt x="4524" y="18366"/>
                  <a:pt x="4536" y="18354"/>
                </a:cubicBezTo>
                <a:cubicBezTo>
                  <a:pt x="4739" y="18318"/>
                  <a:pt x="4917" y="18258"/>
                  <a:pt x="5096" y="18187"/>
                </a:cubicBezTo>
                <a:cubicBezTo>
                  <a:pt x="5167" y="18163"/>
                  <a:pt x="5215" y="18080"/>
                  <a:pt x="5179" y="18008"/>
                </a:cubicBezTo>
                <a:cubicBezTo>
                  <a:pt x="5162" y="17947"/>
                  <a:pt x="5112" y="17911"/>
                  <a:pt x="5058" y="17911"/>
                </a:cubicBezTo>
                <a:close/>
                <a:moveTo>
                  <a:pt x="2249" y="18161"/>
                </a:moveTo>
                <a:cubicBezTo>
                  <a:pt x="2177" y="18161"/>
                  <a:pt x="2118" y="18207"/>
                  <a:pt x="2107" y="18282"/>
                </a:cubicBezTo>
                <a:cubicBezTo>
                  <a:pt x="2096" y="18354"/>
                  <a:pt x="2155" y="18437"/>
                  <a:pt x="2226" y="18449"/>
                </a:cubicBezTo>
                <a:cubicBezTo>
                  <a:pt x="2417" y="18473"/>
                  <a:pt x="2607" y="18497"/>
                  <a:pt x="2810" y="18508"/>
                </a:cubicBezTo>
                <a:cubicBezTo>
                  <a:pt x="2893" y="18508"/>
                  <a:pt x="2953" y="18449"/>
                  <a:pt x="2953" y="18366"/>
                </a:cubicBezTo>
                <a:cubicBezTo>
                  <a:pt x="2965" y="18294"/>
                  <a:pt x="2905" y="18223"/>
                  <a:pt x="2822" y="18223"/>
                </a:cubicBezTo>
                <a:cubicBezTo>
                  <a:pt x="2643" y="18211"/>
                  <a:pt x="2453" y="18187"/>
                  <a:pt x="2274" y="18163"/>
                </a:cubicBezTo>
                <a:cubicBezTo>
                  <a:pt x="2266" y="18162"/>
                  <a:pt x="2257" y="18161"/>
                  <a:pt x="2249" y="18161"/>
                </a:cubicBezTo>
                <a:close/>
                <a:moveTo>
                  <a:pt x="3948" y="18185"/>
                </a:moveTo>
                <a:cubicBezTo>
                  <a:pt x="3941" y="18185"/>
                  <a:pt x="3935" y="18186"/>
                  <a:pt x="3929" y="18187"/>
                </a:cubicBezTo>
                <a:cubicBezTo>
                  <a:pt x="3750" y="18211"/>
                  <a:pt x="3560" y="18223"/>
                  <a:pt x="3381" y="18235"/>
                </a:cubicBezTo>
                <a:cubicBezTo>
                  <a:pt x="3298" y="18235"/>
                  <a:pt x="3239" y="18294"/>
                  <a:pt x="3239" y="18378"/>
                </a:cubicBezTo>
                <a:cubicBezTo>
                  <a:pt x="3239" y="18449"/>
                  <a:pt x="3310" y="18508"/>
                  <a:pt x="3381" y="18508"/>
                </a:cubicBezTo>
                <a:cubicBezTo>
                  <a:pt x="3584" y="18508"/>
                  <a:pt x="3774" y="18497"/>
                  <a:pt x="3965" y="18461"/>
                </a:cubicBezTo>
                <a:cubicBezTo>
                  <a:pt x="4048" y="18461"/>
                  <a:pt x="4096" y="18389"/>
                  <a:pt x="4084" y="18306"/>
                </a:cubicBezTo>
                <a:cubicBezTo>
                  <a:pt x="4073" y="18241"/>
                  <a:pt x="4012" y="18185"/>
                  <a:pt x="3948" y="1818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24"/>
          <p:cNvSpPr/>
          <p:nvPr/>
        </p:nvSpPr>
        <p:spPr>
          <a:xfrm>
            <a:off x="401600" y="401600"/>
            <a:ext cx="11388800" cy="6054800"/>
          </a:xfrm>
          <a:prstGeom prst="roundRect">
            <a:avLst>
              <a:gd name="adj" fmla="val 1552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24"/>
          <p:cNvSpPr/>
          <p:nvPr/>
        </p:nvSpPr>
        <p:spPr>
          <a:xfrm flipH="1">
            <a:off x="1986605" y="6087802"/>
            <a:ext cx="110064" cy="101705"/>
          </a:xfrm>
          <a:custGeom>
            <a:avLst/>
            <a:gdLst/>
            <a:ahLst/>
            <a:cxnLst/>
            <a:rect l="l" t="t" r="r" b="b"/>
            <a:pathLst>
              <a:path w="2120" h="1959" extrusionOk="0">
                <a:moveTo>
                  <a:pt x="1109" y="285"/>
                </a:moveTo>
                <a:cubicBezTo>
                  <a:pt x="1257" y="285"/>
                  <a:pt x="1407" y="333"/>
                  <a:pt x="1536" y="432"/>
                </a:cubicBezTo>
                <a:cubicBezTo>
                  <a:pt x="1679" y="540"/>
                  <a:pt x="1775" y="706"/>
                  <a:pt x="1798" y="897"/>
                </a:cubicBezTo>
                <a:cubicBezTo>
                  <a:pt x="1822" y="1075"/>
                  <a:pt x="1775" y="1254"/>
                  <a:pt x="1655" y="1409"/>
                </a:cubicBezTo>
                <a:cubicBezTo>
                  <a:pt x="1524" y="1582"/>
                  <a:pt x="1319" y="1675"/>
                  <a:pt x="1110" y="1675"/>
                </a:cubicBezTo>
                <a:cubicBezTo>
                  <a:pt x="960" y="1675"/>
                  <a:pt x="808" y="1627"/>
                  <a:pt x="679" y="1528"/>
                </a:cubicBezTo>
                <a:cubicBezTo>
                  <a:pt x="382" y="1302"/>
                  <a:pt x="322" y="861"/>
                  <a:pt x="560" y="551"/>
                </a:cubicBezTo>
                <a:cubicBezTo>
                  <a:pt x="699" y="378"/>
                  <a:pt x="902" y="285"/>
                  <a:pt x="1109" y="285"/>
                </a:cubicBezTo>
                <a:close/>
                <a:moveTo>
                  <a:pt x="1106" y="0"/>
                </a:moveTo>
                <a:cubicBezTo>
                  <a:pt x="815" y="0"/>
                  <a:pt x="528" y="130"/>
                  <a:pt x="334" y="373"/>
                </a:cubicBezTo>
                <a:cubicBezTo>
                  <a:pt x="1" y="802"/>
                  <a:pt x="84" y="1421"/>
                  <a:pt x="512" y="1754"/>
                </a:cubicBezTo>
                <a:cubicBezTo>
                  <a:pt x="690" y="1892"/>
                  <a:pt x="901" y="1959"/>
                  <a:pt x="1109" y="1959"/>
                </a:cubicBezTo>
                <a:cubicBezTo>
                  <a:pt x="1403" y="1959"/>
                  <a:pt x="1694" y="1826"/>
                  <a:pt x="1882" y="1575"/>
                </a:cubicBezTo>
                <a:cubicBezTo>
                  <a:pt x="2048" y="1373"/>
                  <a:pt x="2120" y="1111"/>
                  <a:pt x="2084" y="861"/>
                </a:cubicBezTo>
                <a:cubicBezTo>
                  <a:pt x="2048" y="599"/>
                  <a:pt x="1917" y="361"/>
                  <a:pt x="1703" y="206"/>
                </a:cubicBezTo>
                <a:cubicBezTo>
                  <a:pt x="1524" y="67"/>
                  <a:pt x="1314" y="0"/>
                  <a:pt x="11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24"/>
          <p:cNvSpPr/>
          <p:nvPr/>
        </p:nvSpPr>
        <p:spPr>
          <a:xfrm flipH="1">
            <a:off x="621120" y="5185881"/>
            <a:ext cx="134153" cy="139137"/>
          </a:xfrm>
          <a:custGeom>
            <a:avLst/>
            <a:gdLst/>
            <a:ahLst/>
            <a:cxnLst/>
            <a:rect l="l" t="t" r="r" b="b"/>
            <a:pathLst>
              <a:path w="2584" h="2680" extrusionOk="0">
                <a:moveTo>
                  <a:pt x="1405" y="1"/>
                </a:moveTo>
                <a:cubicBezTo>
                  <a:pt x="1334" y="1"/>
                  <a:pt x="1262" y="72"/>
                  <a:pt x="1262" y="143"/>
                </a:cubicBezTo>
                <a:lnTo>
                  <a:pt x="1250" y="953"/>
                </a:lnTo>
                <a:lnTo>
                  <a:pt x="762" y="429"/>
                </a:lnTo>
                <a:cubicBezTo>
                  <a:pt x="737" y="404"/>
                  <a:pt x="699" y="389"/>
                  <a:pt x="661" y="389"/>
                </a:cubicBezTo>
                <a:cubicBezTo>
                  <a:pt x="627" y="389"/>
                  <a:pt x="594" y="401"/>
                  <a:pt x="572" y="429"/>
                </a:cubicBezTo>
                <a:cubicBezTo>
                  <a:pt x="512" y="477"/>
                  <a:pt x="500" y="572"/>
                  <a:pt x="560" y="632"/>
                </a:cubicBezTo>
                <a:lnTo>
                  <a:pt x="1048" y="1167"/>
                </a:lnTo>
                <a:lnTo>
                  <a:pt x="143" y="1155"/>
                </a:lnTo>
                <a:cubicBezTo>
                  <a:pt x="60" y="1155"/>
                  <a:pt x="0" y="1227"/>
                  <a:pt x="0" y="1298"/>
                </a:cubicBezTo>
                <a:cubicBezTo>
                  <a:pt x="0" y="1382"/>
                  <a:pt x="60" y="1441"/>
                  <a:pt x="143" y="1441"/>
                </a:cubicBezTo>
                <a:lnTo>
                  <a:pt x="977" y="1441"/>
                </a:lnTo>
                <a:lnTo>
                  <a:pt x="322" y="1882"/>
                </a:lnTo>
                <a:cubicBezTo>
                  <a:pt x="262" y="1929"/>
                  <a:pt x="238" y="2013"/>
                  <a:pt x="286" y="2084"/>
                </a:cubicBezTo>
                <a:cubicBezTo>
                  <a:pt x="310" y="2120"/>
                  <a:pt x="357" y="2144"/>
                  <a:pt x="405" y="2144"/>
                </a:cubicBezTo>
                <a:cubicBezTo>
                  <a:pt x="429" y="2144"/>
                  <a:pt x="453" y="2144"/>
                  <a:pt x="488" y="2120"/>
                </a:cubicBezTo>
                <a:lnTo>
                  <a:pt x="1238" y="1608"/>
                </a:lnTo>
                <a:lnTo>
                  <a:pt x="1238" y="1608"/>
                </a:lnTo>
                <a:lnTo>
                  <a:pt x="1215" y="2537"/>
                </a:lnTo>
                <a:cubicBezTo>
                  <a:pt x="1215" y="2620"/>
                  <a:pt x="1286" y="2679"/>
                  <a:pt x="1358" y="2679"/>
                </a:cubicBezTo>
                <a:cubicBezTo>
                  <a:pt x="1441" y="2679"/>
                  <a:pt x="1500" y="2620"/>
                  <a:pt x="1500" y="2537"/>
                </a:cubicBezTo>
                <a:lnTo>
                  <a:pt x="1524" y="1667"/>
                </a:lnTo>
                <a:lnTo>
                  <a:pt x="2036" y="2227"/>
                </a:lnTo>
                <a:cubicBezTo>
                  <a:pt x="2060" y="2251"/>
                  <a:pt x="2096" y="2263"/>
                  <a:pt x="2131" y="2275"/>
                </a:cubicBezTo>
                <a:cubicBezTo>
                  <a:pt x="2167" y="2275"/>
                  <a:pt x="2203" y="2263"/>
                  <a:pt x="2239" y="2227"/>
                </a:cubicBezTo>
                <a:cubicBezTo>
                  <a:pt x="2298" y="2179"/>
                  <a:pt x="2298" y="2084"/>
                  <a:pt x="2239" y="2036"/>
                </a:cubicBezTo>
                <a:lnTo>
                  <a:pt x="1703" y="1453"/>
                </a:lnTo>
                <a:lnTo>
                  <a:pt x="2441" y="1453"/>
                </a:lnTo>
                <a:cubicBezTo>
                  <a:pt x="2524" y="1453"/>
                  <a:pt x="2584" y="1394"/>
                  <a:pt x="2584" y="1310"/>
                </a:cubicBezTo>
                <a:cubicBezTo>
                  <a:pt x="2584" y="1227"/>
                  <a:pt x="2524" y="1167"/>
                  <a:pt x="2441" y="1167"/>
                </a:cubicBezTo>
                <a:lnTo>
                  <a:pt x="1893" y="1167"/>
                </a:lnTo>
                <a:lnTo>
                  <a:pt x="2477" y="774"/>
                </a:lnTo>
                <a:cubicBezTo>
                  <a:pt x="2548" y="727"/>
                  <a:pt x="2560" y="632"/>
                  <a:pt x="2512" y="572"/>
                </a:cubicBezTo>
                <a:cubicBezTo>
                  <a:pt x="2484" y="529"/>
                  <a:pt x="2442" y="508"/>
                  <a:pt x="2401" y="508"/>
                </a:cubicBezTo>
                <a:cubicBezTo>
                  <a:pt x="2373" y="508"/>
                  <a:pt x="2346" y="517"/>
                  <a:pt x="2322" y="536"/>
                </a:cubicBezTo>
                <a:lnTo>
                  <a:pt x="1536" y="1072"/>
                </a:lnTo>
                <a:lnTo>
                  <a:pt x="1548" y="155"/>
                </a:lnTo>
                <a:cubicBezTo>
                  <a:pt x="1548" y="72"/>
                  <a:pt x="1489" y="12"/>
                  <a:pt x="140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24"/>
          <p:cNvSpPr/>
          <p:nvPr/>
        </p:nvSpPr>
        <p:spPr>
          <a:xfrm flipH="1">
            <a:off x="489089" y="5641247"/>
            <a:ext cx="165095" cy="166341"/>
          </a:xfrm>
          <a:custGeom>
            <a:avLst/>
            <a:gdLst/>
            <a:ahLst/>
            <a:cxnLst/>
            <a:rect l="l" t="t" r="r" b="b"/>
            <a:pathLst>
              <a:path w="3180" h="3204" extrusionOk="0">
                <a:moveTo>
                  <a:pt x="1715" y="418"/>
                </a:moveTo>
                <a:cubicBezTo>
                  <a:pt x="1751" y="549"/>
                  <a:pt x="1787" y="739"/>
                  <a:pt x="1822" y="858"/>
                </a:cubicBezTo>
                <a:cubicBezTo>
                  <a:pt x="1894" y="1168"/>
                  <a:pt x="1918" y="1251"/>
                  <a:pt x="1953" y="1299"/>
                </a:cubicBezTo>
                <a:cubicBezTo>
                  <a:pt x="1989" y="1358"/>
                  <a:pt x="2049" y="1382"/>
                  <a:pt x="2358" y="1501"/>
                </a:cubicBezTo>
                <a:cubicBezTo>
                  <a:pt x="2477" y="1537"/>
                  <a:pt x="2644" y="1596"/>
                  <a:pt x="2763" y="1656"/>
                </a:cubicBezTo>
                <a:cubicBezTo>
                  <a:pt x="2584" y="1727"/>
                  <a:pt x="2299" y="1834"/>
                  <a:pt x="2049" y="1918"/>
                </a:cubicBezTo>
                <a:cubicBezTo>
                  <a:pt x="2001" y="1930"/>
                  <a:pt x="1977" y="1965"/>
                  <a:pt x="1965" y="2001"/>
                </a:cubicBezTo>
                <a:cubicBezTo>
                  <a:pt x="1834" y="2287"/>
                  <a:pt x="1668" y="2608"/>
                  <a:pt x="1560" y="2799"/>
                </a:cubicBezTo>
                <a:cubicBezTo>
                  <a:pt x="1489" y="2596"/>
                  <a:pt x="1394" y="2251"/>
                  <a:pt x="1322" y="1942"/>
                </a:cubicBezTo>
                <a:cubicBezTo>
                  <a:pt x="1310" y="1882"/>
                  <a:pt x="1275" y="1846"/>
                  <a:pt x="1215" y="1834"/>
                </a:cubicBezTo>
                <a:cubicBezTo>
                  <a:pt x="917" y="1775"/>
                  <a:pt x="584" y="1692"/>
                  <a:pt x="394" y="1632"/>
                </a:cubicBezTo>
                <a:cubicBezTo>
                  <a:pt x="596" y="1525"/>
                  <a:pt x="965" y="1370"/>
                  <a:pt x="1298" y="1239"/>
                </a:cubicBezTo>
                <a:cubicBezTo>
                  <a:pt x="1334" y="1227"/>
                  <a:pt x="1358" y="1192"/>
                  <a:pt x="1382" y="1156"/>
                </a:cubicBezTo>
                <a:cubicBezTo>
                  <a:pt x="1489" y="894"/>
                  <a:pt x="1620" y="596"/>
                  <a:pt x="1715" y="418"/>
                </a:cubicBezTo>
                <a:close/>
                <a:moveTo>
                  <a:pt x="1727" y="1"/>
                </a:moveTo>
                <a:cubicBezTo>
                  <a:pt x="1656" y="13"/>
                  <a:pt x="1525" y="25"/>
                  <a:pt x="1144" y="989"/>
                </a:cubicBezTo>
                <a:cubicBezTo>
                  <a:pt x="72" y="1406"/>
                  <a:pt x="24" y="1549"/>
                  <a:pt x="13" y="1608"/>
                </a:cubicBezTo>
                <a:cubicBezTo>
                  <a:pt x="1" y="1656"/>
                  <a:pt x="13" y="1715"/>
                  <a:pt x="36" y="1751"/>
                </a:cubicBezTo>
                <a:cubicBezTo>
                  <a:pt x="60" y="1787"/>
                  <a:pt x="144" y="1906"/>
                  <a:pt x="1072" y="2096"/>
                </a:cubicBezTo>
                <a:cubicBezTo>
                  <a:pt x="1322" y="3144"/>
                  <a:pt x="1417" y="3204"/>
                  <a:pt x="1525" y="3204"/>
                </a:cubicBezTo>
                <a:lnTo>
                  <a:pt x="1548" y="3204"/>
                </a:lnTo>
                <a:cubicBezTo>
                  <a:pt x="1632" y="3192"/>
                  <a:pt x="1727" y="3192"/>
                  <a:pt x="2191" y="2168"/>
                </a:cubicBezTo>
                <a:cubicBezTo>
                  <a:pt x="2477" y="2073"/>
                  <a:pt x="3001" y="1882"/>
                  <a:pt x="3120" y="1787"/>
                </a:cubicBezTo>
                <a:cubicBezTo>
                  <a:pt x="3156" y="1751"/>
                  <a:pt x="3180" y="1680"/>
                  <a:pt x="3180" y="1632"/>
                </a:cubicBezTo>
                <a:cubicBezTo>
                  <a:pt x="3156" y="1501"/>
                  <a:pt x="3013" y="1430"/>
                  <a:pt x="2465" y="1227"/>
                </a:cubicBezTo>
                <a:cubicBezTo>
                  <a:pt x="2358" y="1192"/>
                  <a:pt x="2239" y="1144"/>
                  <a:pt x="2179" y="1120"/>
                </a:cubicBezTo>
                <a:cubicBezTo>
                  <a:pt x="2168" y="1061"/>
                  <a:pt x="2132" y="906"/>
                  <a:pt x="2096" y="787"/>
                </a:cubicBezTo>
                <a:cubicBezTo>
                  <a:pt x="2013" y="406"/>
                  <a:pt x="1953" y="168"/>
                  <a:pt x="1882" y="72"/>
                </a:cubicBezTo>
                <a:cubicBezTo>
                  <a:pt x="1858" y="37"/>
                  <a:pt x="1787" y="1"/>
                  <a:pt x="17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4"/>
          <p:cNvSpPr/>
          <p:nvPr/>
        </p:nvSpPr>
        <p:spPr>
          <a:xfrm flipH="1">
            <a:off x="335753" y="3820132"/>
            <a:ext cx="134153" cy="139137"/>
          </a:xfrm>
          <a:custGeom>
            <a:avLst/>
            <a:gdLst/>
            <a:ahLst/>
            <a:cxnLst/>
            <a:rect l="l" t="t" r="r" b="b"/>
            <a:pathLst>
              <a:path w="2584" h="2680" extrusionOk="0">
                <a:moveTo>
                  <a:pt x="1405" y="1"/>
                </a:moveTo>
                <a:cubicBezTo>
                  <a:pt x="1334" y="1"/>
                  <a:pt x="1262" y="72"/>
                  <a:pt x="1262" y="143"/>
                </a:cubicBezTo>
                <a:lnTo>
                  <a:pt x="1250" y="953"/>
                </a:lnTo>
                <a:lnTo>
                  <a:pt x="762" y="429"/>
                </a:lnTo>
                <a:cubicBezTo>
                  <a:pt x="737" y="404"/>
                  <a:pt x="699" y="389"/>
                  <a:pt x="661" y="389"/>
                </a:cubicBezTo>
                <a:cubicBezTo>
                  <a:pt x="627" y="389"/>
                  <a:pt x="594" y="401"/>
                  <a:pt x="572" y="429"/>
                </a:cubicBezTo>
                <a:cubicBezTo>
                  <a:pt x="512" y="477"/>
                  <a:pt x="500" y="572"/>
                  <a:pt x="560" y="632"/>
                </a:cubicBezTo>
                <a:lnTo>
                  <a:pt x="1048" y="1167"/>
                </a:lnTo>
                <a:lnTo>
                  <a:pt x="143" y="1155"/>
                </a:lnTo>
                <a:cubicBezTo>
                  <a:pt x="60" y="1155"/>
                  <a:pt x="0" y="1227"/>
                  <a:pt x="0" y="1298"/>
                </a:cubicBezTo>
                <a:cubicBezTo>
                  <a:pt x="0" y="1382"/>
                  <a:pt x="60" y="1441"/>
                  <a:pt x="143" y="1441"/>
                </a:cubicBezTo>
                <a:lnTo>
                  <a:pt x="977" y="1441"/>
                </a:lnTo>
                <a:lnTo>
                  <a:pt x="322" y="1882"/>
                </a:lnTo>
                <a:cubicBezTo>
                  <a:pt x="262" y="1929"/>
                  <a:pt x="238" y="2013"/>
                  <a:pt x="286" y="2084"/>
                </a:cubicBezTo>
                <a:cubicBezTo>
                  <a:pt x="310" y="2120"/>
                  <a:pt x="357" y="2144"/>
                  <a:pt x="405" y="2144"/>
                </a:cubicBezTo>
                <a:cubicBezTo>
                  <a:pt x="429" y="2144"/>
                  <a:pt x="453" y="2144"/>
                  <a:pt x="488" y="2120"/>
                </a:cubicBezTo>
                <a:lnTo>
                  <a:pt x="1238" y="1608"/>
                </a:lnTo>
                <a:lnTo>
                  <a:pt x="1238" y="1608"/>
                </a:lnTo>
                <a:lnTo>
                  <a:pt x="1215" y="2537"/>
                </a:lnTo>
                <a:cubicBezTo>
                  <a:pt x="1215" y="2620"/>
                  <a:pt x="1286" y="2679"/>
                  <a:pt x="1358" y="2679"/>
                </a:cubicBezTo>
                <a:cubicBezTo>
                  <a:pt x="1441" y="2679"/>
                  <a:pt x="1500" y="2620"/>
                  <a:pt x="1500" y="2537"/>
                </a:cubicBezTo>
                <a:lnTo>
                  <a:pt x="1524" y="1667"/>
                </a:lnTo>
                <a:lnTo>
                  <a:pt x="2036" y="2227"/>
                </a:lnTo>
                <a:cubicBezTo>
                  <a:pt x="2060" y="2251"/>
                  <a:pt x="2096" y="2263"/>
                  <a:pt x="2131" y="2275"/>
                </a:cubicBezTo>
                <a:cubicBezTo>
                  <a:pt x="2167" y="2275"/>
                  <a:pt x="2203" y="2263"/>
                  <a:pt x="2239" y="2227"/>
                </a:cubicBezTo>
                <a:cubicBezTo>
                  <a:pt x="2298" y="2179"/>
                  <a:pt x="2298" y="2084"/>
                  <a:pt x="2239" y="2036"/>
                </a:cubicBezTo>
                <a:lnTo>
                  <a:pt x="1703" y="1453"/>
                </a:lnTo>
                <a:lnTo>
                  <a:pt x="2441" y="1453"/>
                </a:lnTo>
                <a:cubicBezTo>
                  <a:pt x="2524" y="1453"/>
                  <a:pt x="2584" y="1394"/>
                  <a:pt x="2584" y="1310"/>
                </a:cubicBezTo>
                <a:cubicBezTo>
                  <a:pt x="2584" y="1227"/>
                  <a:pt x="2524" y="1167"/>
                  <a:pt x="2441" y="1167"/>
                </a:cubicBezTo>
                <a:lnTo>
                  <a:pt x="1893" y="1167"/>
                </a:lnTo>
                <a:lnTo>
                  <a:pt x="2477" y="774"/>
                </a:lnTo>
                <a:cubicBezTo>
                  <a:pt x="2548" y="727"/>
                  <a:pt x="2560" y="632"/>
                  <a:pt x="2512" y="572"/>
                </a:cubicBezTo>
                <a:cubicBezTo>
                  <a:pt x="2484" y="529"/>
                  <a:pt x="2442" y="508"/>
                  <a:pt x="2401" y="508"/>
                </a:cubicBezTo>
                <a:cubicBezTo>
                  <a:pt x="2373" y="508"/>
                  <a:pt x="2346" y="517"/>
                  <a:pt x="2322" y="536"/>
                </a:cubicBezTo>
                <a:lnTo>
                  <a:pt x="1536" y="1072"/>
                </a:lnTo>
                <a:lnTo>
                  <a:pt x="1548" y="155"/>
                </a:lnTo>
                <a:cubicBezTo>
                  <a:pt x="1548" y="72"/>
                  <a:pt x="1489" y="12"/>
                  <a:pt x="140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2" name="Google Shape;592;p24"/>
          <p:cNvSpPr/>
          <p:nvPr/>
        </p:nvSpPr>
        <p:spPr>
          <a:xfrm flipH="1">
            <a:off x="469932" y="4500217"/>
            <a:ext cx="203409" cy="207771"/>
          </a:xfrm>
          <a:custGeom>
            <a:avLst/>
            <a:gdLst/>
            <a:ahLst/>
            <a:cxnLst/>
            <a:rect l="l" t="t" r="r" b="b"/>
            <a:pathLst>
              <a:path w="3918" h="4002" extrusionOk="0">
                <a:moveTo>
                  <a:pt x="1656" y="1215"/>
                </a:moveTo>
                <a:cubicBezTo>
                  <a:pt x="1680" y="1501"/>
                  <a:pt x="1608" y="1763"/>
                  <a:pt x="1525" y="1846"/>
                </a:cubicBezTo>
                <a:cubicBezTo>
                  <a:pt x="1511" y="1860"/>
                  <a:pt x="1505" y="1866"/>
                  <a:pt x="1503" y="1866"/>
                </a:cubicBezTo>
                <a:cubicBezTo>
                  <a:pt x="1501" y="1866"/>
                  <a:pt x="1501" y="1863"/>
                  <a:pt x="1501" y="1858"/>
                </a:cubicBezTo>
                <a:cubicBezTo>
                  <a:pt x="1287" y="1787"/>
                  <a:pt x="1299" y="1691"/>
                  <a:pt x="1299" y="1656"/>
                </a:cubicBezTo>
                <a:cubicBezTo>
                  <a:pt x="1322" y="1525"/>
                  <a:pt x="1453" y="1358"/>
                  <a:pt x="1656" y="1215"/>
                </a:cubicBezTo>
                <a:close/>
                <a:moveTo>
                  <a:pt x="941" y="286"/>
                </a:moveTo>
                <a:cubicBezTo>
                  <a:pt x="1239" y="298"/>
                  <a:pt x="1441" y="465"/>
                  <a:pt x="1572" y="775"/>
                </a:cubicBezTo>
                <a:cubicBezTo>
                  <a:pt x="1584" y="810"/>
                  <a:pt x="1596" y="858"/>
                  <a:pt x="1608" y="906"/>
                </a:cubicBezTo>
                <a:cubicBezTo>
                  <a:pt x="1299" y="1096"/>
                  <a:pt x="1049" y="1358"/>
                  <a:pt x="1025" y="1620"/>
                </a:cubicBezTo>
                <a:cubicBezTo>
                  <a:pt x="1001" y="1751"/>
                  <a:pt x="1025" y="1989"/>
                  <a:pt x="1394" y="2132"/>
                </a:cubicBezTo>
                <a:cubicBezTo>
                  <a:pt x="1429" y="2142"/>
                  <a:pt x="1463" y="2148"/>
                  <a:pt x="1497" y="2148"/>
                </a:cubicBezTo>
                <a:cubicBezTo>
                  <a:pt x="1580" y="2148"/>
                  <a:pt x="1660" y="2116"/>
                  <a:pt x="1727" y="2049"/>
                </a:cubicBezTo>
                <a:cubicBezTo>
                  <a:pt x="1906" y="1858"/>
                  <a:pt x="1989" y="1441"/>
                  <a:pt x="1930" y="1048"/>
                </a:cubicBezTo>
                <a:cubicBezTo>
                  <a:pt x="2120" y="953"/>
                  <a:pt x="2323" y="882"/>
                  <a:pt x="2525" y="858"/>
                </a:cubicBezTo>
                <a:cubicBezTo>
                  <a:pt x="2566" y="854"/>
                  <a:pt x="2606" y="852"/>
                  <a:pt x="2644" y="852"/>
                </a:cubicBezTo>
                <a:cubicBezTo>
                  <a:pt x="2935" y="852"/>
                  <a:pt x="3131" y="973"/>
                  <a:pt x="3215" y="1215"/>
                </a:cubicBezTo>
                <a:cubicBezTo>
                  <a:pt x="3501" y="2001"/>
                  <a:pt x="1501" y="3156"/>
                  <a:pt x="489" y="3644"/>
                </a:cubicBezTo>
                <a:cubicBezTo>
                  <a:pt x="441" y="2703"/>
                  <a:pt x="406" y="763"/>
                  <a:pt x="810" y="346"/>
                </a:cubicBezTo>
                <a:cubicBezTo>
                  <a:pt x="858" y="298"/>
                  <a:pt x="906" y="286"/>
                  <a:pt x="929" y="286"/>
                </a:cubicBezTo>
                <a:close/>
                <a:moveTo>
                  <a:pt x="953" y="1"/>
                </a:moveTo>
                <a:cubicBezTo>
                  <a:pt x="822" y="1"/>
                  <a:pt x="703" y="48"/>
                  <a:pt x="608" y="155"/>
                </a:cubicBezTo>
                <a:cubicBezTo>
                  <a:pt x="1" y="775"/>
                  <a:pt x="203" y="3549"/>
                  <a:pt x="227" y="3870"/>
                </a:cubicBezTo>
                <a:cubicBezTo>
                  <a:pt x="227" y="3918"/>
                  <a:pt x="251" y="3954"/>
                  <a:pt x="298" y="3977"/>
                </a:cubicBezTo>
                <a:cubicBezTo>
                  <a:pt x="322" y="3989"/>
                  <a:pt x="346" y="4001"/>
                  <a:pt x="370" y="4001"/>
                </a:cubicBezTo>
                <a:cubicBezTo>
                  <a:pt x="382" y="4001"/>
                  <a:pt x="406" y="3989"/>
                  <a:pt x="429" y="3989"/>
                </a:cubicBezTo>
                <a:cubicBezTo>
                  <a:pt x="787" y="3823"/>
                  <a:pt x="3918" y="2358"/>
                  <a:pt x="3489" y="1120"/>
                </a:cubicBezTo>
                <a:cubicBezTo>
                  <a:pt x="3360" y="765"/>
                  <a:pt x="3056" y="565"/>
                  <a:pt x="2638" y="565"/>
                </a:cubicBezTo>
                <a:cubicBezTo>
                  <a:pt x="2594" y="565"/>
                  <a:pt x="2548" y="568"/>
                  <a:pt x="2501" y="572"/>
                </a:cubicBezTo>
                <a:cubicBezTo>
                  <a:pt x="2299" y="596"/>
                  <a:pt x="2072" y="667"/>
                  <a:pt x="1870" y="763"/>
                </a:cubicBezTo>
                <a:cubicBezTo>
                  <a:pt x="1858" y="727"/>
                  <a:pt x="1846" y="703"/>
                  <a:pt x="1834" y="667"/>
                </a:cubicBezTo>
                <a:cubicBezTo>
                  <a:pt x="1668" y="263"/>
                  <a:pt x="1358" y="25"/>
                  <a:pt x="9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3" name="Google Shape;593;p24"/>
          <p:cNvSpPr/>
          <p:nvPr/>
        </p:nvSpPr>
        <p:spPr>
          <a:xfrm rot="6480188">
            <a:off x="763493" y="5478068"/>
            <a:ext cx="653659" cy="1625713"/>
          </a:xfrm>
          <a:custGeom>
            <a:avLst/>
            <a:gdLst/>
            <a:ahLst/>
            <a:cxnLst/>
            <a:rect l="l" t="t" r="r" b="b"/>
            <a:pathLst>
              <a:path w="7442" h="18509" extrusionOk="0">
                <a:moveTo>
                  <a:pt x="1351" y="1"/>
                </a:moveTo>
                <a:cubicBezTo>
                  <a:pt x="1035" y="1"/>
                  <a:pt x="833" y="126"/>
                  <a:pt x="833" y="137"/>
                </a:cubicBezTo>
                <a:cubicBezTo>
                  <a:pt x="762" y="173"/>
                  <a:pt x="738" y="256"/>
                  <a:pt x="786" y="328"/>
                </a:cubicBezTo>
                <a:cubicBezTo>
                  <a:pt x="810" y="375"/>
                  <a:pt x="857" y="399"/>
                  <a:pt x="905" y="399"/>
                </a:cubicBezTo>
                <a:cubicBezTo>
                  <a:pt x="929" y="399"/>
                  <a:pt x="953" y="387"/>
                  <a:pt x="976" y="375"/>
                </a:cubicBezTo>
                <a:cubicBezTo>
                  <a:pt x="976" y="375"/>
                  <a:pt x="1131" y="289"/>
                  <a:pt x="1361" y="289"/>
                </a:cubicBezTo>
                <a:cubicBezTo>
                  <a:pt x="1387" y="289"/>
                  <a:pt x="1413" y="290"/>
                  <a:pt x="1441" y="292"/>
                </a:cubicBezTo>
                <a:cubicBezTo>
                  <a:pt x="1448" y="293"/>
                  <a:pt x="1455" y="293"/>
                  <a:pt x="1462" y="293"/>
                </a:cubicBezTo>
                <a:cubicBezTo>
                  <a:pt x="1534" y="293"/>
                  <a:pt x="1585" y="237"/>
                  <a:pt x="1595" y="161"/>
                </a:cubicBezTo>
                <a:cubicBezTo>
                  <a:pt x="1607" y="90"/>
                  <a:pt x="1548" y="18"/>
                  <a:pt x="1464" y="6"/>
                </a:cubicBezTo>
                <a:cubicBezTo>
                  <a:pt x="1425" y="3"/>
                  <a:pt x="1387" y="1"/>
                  <a:pt x="1351" y="1"/>
                </a:cubicBezTo>
                <a:close/>
                <a:moveTo>
                  <a:pt x="1982" y="184"/>
                </a:moveTo>
                <a:cubicBezTo>
                  <a:pt x="1935" y="184"/>
                  <a:pt x="1892" y="210"/>
                  <a:pt x="1869" y="256"/>
                </a:cubicBezTo>
                <a:cubicBezTo>
                  <a:pt x="1834" y="328"/>
                  <a:pt x="1857" y="411"/>
                  <a:pt x="1917" y="447"/>
                </a:cubicBezTo>
                <a:cubicBezTo>
                  <a:pt x="2060" y="530"/>
                  <a:pt x="2203" y="637"/>
                  <a:pt x="2334" y="780"/>
                </a:cubicBezTo>
                <a:cubicBezTo>
                  <a:pt x="2357" y="804"/>
                  <a:pt x="2405" y="816"/>
                  <a:pt x="2441" y="816"/>
                </a:cubicBezTo>
                <a:cubicBezTo>
                  <a:pt x="2477" y="816"/>
                  <a:pt x="2512" y="804"/>
                  <a:pt x="2536" y="780"/>
                </a:cubicBezTo>
                <a:cubicBezTo>
                  <a:pt x="2596" y="721"/>
                  <a:pt x="2596" y="625"/>
                  <a:pt x="2536" y="578"/>
                </a:cubicBezTo>
                <a:cubicBezTo>
                  <a:pt x="2381" y="423"/>
                  <a:pt x="2226" y="292"/>
                  <a:pt x="2060" y="209"/>
                </a:cubicBezTo>
                <a:cubicBezTo>
                  <a:pt x="2034" y="192"/>
                  <a:pt x="2008" y="184"/>
                  <a:pt x="1982" y="184"/>
                </a:cubicBezTo>
                <a:close/>
                <a:moveTo>
                  <a:pt x="2796" y="969"/>
                </a:moveTo>
                <a:cubicBezTo>
                  <a:pt x="2769" y="969"/>
                  <a:pt x="2741" y="977"/>
                  <a:pt x="2715" y="994"/>
                </a:cubicBezTo>
                <a:cubicBezTo>
                  <a:pt x="2655" y="1042"/>
                  <a:pt x="2643" y="1125"/>
                  <a:pt x="2679" y="1197"/>
                </a:cubicBezTo>
                <a:cubicBezTo>
                  <a:pt x="2786" y="1340"/>
                  <a:pt x="2881" y="1494"/>
                  <a:pt x="2977" y="1661"/>
                </a:cubicBezTo>
                <a:cubicBezTo>
                  <a:pt x="3000" y="1709"/>
                  <a:pt x="3048" y="1733"/>
                  <a:pt x="3108" y="1733"/>
                </a:cubicBezTo>
                <a:cubicBezTo>
                  <a:pt x="3119" y="1733"/>
                  <a:pt x="3155" y="1733"/>
                  <a:pt x="3167" y="1721"/>
                </a:cubicBezTo>
                <a:cubicBezTo>
                  <a:pt x="3239" y="1673"/>
                  <a:pt x="3262" y="1590"/>
                  <a:pt x="3227" y="1518"/>
                </a:cubicBezTo>
                <a:cubicBezTo>
                  <a:pt x="3119" y="1340"/>
                  <a:pt x="3024" y="1173"/>
                  <a:pt x="2917" y="1030"/>
                </a:cubicBezTo>
                <a:cubicBezTo>
                  <a:pt x="2887" y="992"/>
                  <a:pt x="2842" y="969"/>
                  <a:pt x="2796" y="969"/>
                </a:cubicBezTo>
                <a:close/>
                <a:moveTo>
                  <a:pt x="3313" y="1969"/>
                </a:moveTo>
                <a:cubicBezTo>
                  <a:pt x="3304" y="1969"/>
                  <a:pt x="3295" y="1969"/>
                  <a:pt x="3286" y="1971"/>
                </a:cubicBezTo>
                <a:cubicBezTo>
                  <a:pt x="3215" y="1995"/>
                  <a:pt x="3167" y="2078"/>
                  <a:pt x="3191" y="2149"/>
                </a:cubicBezTo>
                <a:cubicBezTo>
                  <a:pt x="3239" y="2316"/>
                  <a:pt x="3262" y="2495"/>
                  <a:pt x="3274" y="2685"/>
                </a:cubicBezTo>
                <a:cubicBezTo>
                  <a:pt x="3286" y="2757"/>
                  <a:pt x="3346" y="2816"/>
                  <a:pt x="3417" y="2816"/>
                </a:cubicBezTo>
                <a:lnTo>
                  <a:pt x="3429" y="2816"/>
                </a:lnTo>
                <a:cubicBezTo>
                  <a:pt x="3500" y="2804"/>
                  <a:pt x="3560" y="2745"/>
                  <a:pt x="3560" y="2661"/>
                </a:cubicBezTo>
                <a:cubicBezTo>
                  <a:pt x="3548" y="2459"/>
                  <a:pt x="3512" y="2256"/>
                  <a:pt x="3465" y="2078"/>
                </a:cubicBezTo>
                <a:cubicBezTo>
                  <a:pt x="3444" y="2005"/>
                  <a:pt x="3377" y="1969"/>
                  <a:pt x="3313" y="1969"/>
                </a:cubicBezTo>
                <a:close/>
                <a:moveTo>
                  <a:pt x="3399" y="3100"/>
                </a:moveTo>
                <a:cubicBezTo>
                  <a:pt x="3334" y="3100"/>
                  <a:pt x="3273" y="3156"/>
                  <a:pt x="3262" y="3221"/>
                </a:cubicBezTo>
                <a:cubicBezTo>
                  <a:pt x="3239" y="3399"/>
                  <a:pt x="3203" y="3578"/>
                  <a:pt x="3155" y="3757"/>
                </a:cubicBezTo>
                <a:cubicBezTo>
                  <a:pt x="3131" y="3840"/>
                  <a:pt x="3167" y="3911"/>
                  <a:pt x="3250" y="3935"/>
                </a:cubicBezTo>
                <a:lnTo>
                  <a:pt x="3286" y="3935"/>
                </a:lnTo>
                <a:cubicBezTo>
                  <a:pt x="3346" y="3935"/>
                  <a:pt x="3405" y="3900"/>
                  <a:pt x="3429" y="3840"/>
                </a:cubicBezTo>
                <a:cubicBezTo>
                  <a:pt x="3477" y="3638"/>
                  <a:pt x="3512" y="3447"/>
                  <a:pt x="3536" y="3257"/>
                </a:cubicBezTo>
                <a:cubicBezTo>
                  <a:pt x="3548" y="3185"/>
                  <a:pt x="3489" y="3114"/>
                  <a:pt x="3417" y="3102"/>
                </a:cubicBezTo>
                <a:cubicBezTo>
                  <a:pt x="3411" y="3101"/>
                  <a:pt x="3405" y="3100"/>
                  <a:pt x="3399" y="3100"/>
                </a:cubicBezTo>
                <a:close/>
                <a:moveTo>
                  <a:pt x="1953" y="4495"/>
                </a:moveTo>
                <a:cubicBezTo>
                  <a:pt x="1762" y="4495"/>
                  <a:pt x="1584" y="4519"/>
                  <a:pt x="1429" y="4566"/>
                </a:cubicBezTo>
                <a:cubicBezTo>
                  <a:pt x="1357" y="4590"/>
                  <a:pt x="1322" y="4673"/>
                  <a:pt x="1334" y="4745"/>
                </a:cubicBezTo>
                <a:cubicBezTo>
                  <a:pt x="1357" y="4804"/>
                  <a:pt x="1417" y="4852"/>
                  <a:pt x="1476" y="4852"/>
                </a:cubicBezTo>
                <a:cubicBezTo>
                  <a:pt x="1488" y="4852"/>
                  <a:pt x="1500" y="4840"/>
                  <a:pt x="1512" y="4840"/>
                </a:cubicBezTo>
                <a:cubicBezTo>
                  <a:pt x="1643" y="4804"/>
                  <a:pt x="1798" y="4781"/>
                  <a:pt x="1953" y="4781"/>
                </a:cubicBezTo>
                <a:lnTo>
                  <a:pt x="2036" y="4781"/>
                </a:lnTo>
                <a:cubicBezTo>
                  <a:pt x="2041" y="4781"/>
                  <a:pt x="2047" y="4782"/>
                  <a:pt x="2052" y="4782"/>
                </a:cubicBezTo>
                <a:cubicBezTo>
                  <a:pt x="2118" y="4782"/>
                  <a:pt x="2179" y="4716"/>
                  <a:pt x="2179" y="4650"/>
                </a:cubicBezTo>
                <a:cubicBezTo>
                  <a:pt x="2179" y="4566"/>
                  <a:pt x="2119" y="4495"/>
                  <a:pt x="2036" y="4495"/>
                </a:cubicBezTo>
                <a:close/>
                <a:moveTo>
                  <a:pt x="3109" y="4190"/>
                </a:moveTo>
                <a:cubicBezTo>
                  <a:pt x="3051" y="4190"/>
                  <a:pt x="2993" y="4224"/>
                  <a:pt x="2965" y="4281"/>
                </a:cubicBezTo>
                <a:cubicBezTo>
                  <a:pt x="2917" y="4400"/>
                  <a:pt x="2858" y="4519"/>
                  <a:pt x="2798" y="4626"/>
                </a:cubicBezTo>
                <a:cubicBezTo>
                  <a:pt x="2750" y="4614"/>
                  <a:pt x="2691" y="4602"/>
                  <a:pt x="2631" y="4578"/>
                </a:cubicBezTo>
                <a:cubicBezTo>
                  <a:pt x="2624" y="4577"/>
                  <a:pt x="2616" y="4576"/>
                  <a:pt x="2609" y="4576"/>
                </a:cubicBezTo>
                <a:cubicBezTo>
                  <a:pt x="2543" y="4576"/>
                  <a:pt x="2475" y="4621"/>
                  <a:pt x="2465" y="4685"/>
                </a:cubicBezTo>
                <a:cubicBezTo>
                  <a:pt x="2441" y="4769"/>
                  <a:pt x="2488" y="4840"/>
                  <a:pt x="2560" y="4864"/>
                </a:cubicBezTo>
                <a:cubicBezTo>
                  <a:pt x="2619" y="4876"/>
                  <a:pt x="2667" y="4888"/>
                  <a:pt x="2715" y="4900"/>
                </a:cubicBezTo>
                <a:cubicBezTo>
                  <a:pt x="2727" y="4923"/>
                  <a:pt x="2750" y="4947"/>
                  <a:pt x="2774" y="4959"/>
                </a:cubicBezTo>
                <a:cubicBezTo>
                  <a:pt x="2798" y="4977"/>
                  <a:pt x="2825" y="4986"/>
                  <a:pt x="2850" y="4986"/>
                </a:cubicBezTo>
                <a:cubicBezTo>
                  <a:pt x="2875" y="4986"/>
                  <a:pt x="2899" y="4977"/>
                  <a:pt x="2917" y="4959"/>
                </a:cubicBezTo>
                <a:cubicBezTo>
                  <a:pt x="2977" y="4983"/>
                  <a:pt x="3024" y="5007"/>
                  <a:pt x="3084" y="5031"/>
                </a:cubicBezTo>
                <a:cubicBezTo>
                  <a:pt x="3096" y="5031"/>
                  <a:pt x="3119" y="5043"/>
                  <a:pt x="3131" y="5043"/>
                </a:cubicBezTo>
                <a:cubicBezTo>
                  <a:pt x="3191" y="5043"/>
                  <a:pt x="3250" y="5007"/>
                  <a:pt x="3262" y="4947"/>
                </a:cubicBezTo>
                <a:cubicBezTo>
                  <a:pt x="3298" y="4876"/>
                  <a:pt x="3262" y="4793"/>
                  <a:pt x="3191" y="4769"/>
                </a:cubicBezTo>
                <a:lnTo>
                  <a:pt x="3072" y="4721"/>
                </a:lnTo>
                <a:cubicBezTo>
                  <a:pt x="3131" y="4614"/>
                  <a:pt x="3179" y="4495"/>
                  <a:pt x="3227" y="4388"/>
                </a:cubicBezTo>
                <a:cubicBezTo>
                  <a:pt x="3262" y="4316"/>
                  <a:pt x="3227" y="4233"/>
                  <a:pt x="3155" y="4197"/>
                </a:cubicBezTo>
                <a:cubicBezTo>
                  <a:pt x="3140" y="4192"/>
                  <a:pt x="3125" y="4190"/>
                  <a:pt x="3109" y="4190"/>
                </a:cubicBezTo>
                <a:close/>
                <a:moveTo>
                  <a:pt x="3647" y="5002"/>
                </a:moveTo>
                <a:cubicBezTo>
                  <a:pt x="3596" y="5002"/>
                  <a:pt x="3549" y="5029"/>
                  <a:pt x="3524" y="5078"/>
                </a:cubicBezTo>
                <a:cubicBezTo>
                  <a:pt x="3489" y="5150"/>
                  <a:pt x="3512" y="5233"/>
                  <a:pt x="3572" y="5269"/>
                </a:cubicBezTo>
                <a:cubicBezTo>
                  <a:pt x="3739" y="5352"/>
                  <a:pt x="3893" y="5459"/>
                  <a:pt x="4036" y="5566"/>
                </a:cubicBezTo>
                <a:cubicBezTo>
                  <a:pt x="4060" y="5590"/>
                  <a:pt x="4096" y="5590"/>
                  <a:pt x="4120" y="5590"/>
                </a:cubicBezTo>
                <a:cubicBezTo>
                  <a:pt x="4167" y="5590"/>
                  <a:pt x="4215" y="5578"/>
                  <a:pt x="4239" y="5531"/>
                </a:cubicBezTo>
                <a:cubicBezTo>
                  <a:pt x="4286" y="5471"/>
                  <a:pt x="4274" y="5388"/>
                  <a:pt x="4203" y="5340"/>
                </a:cubicBezTo>
                <a:cubicBezTo>
                  <a:pt x="4048" y="5221"/>
                  <a:pt x="3881" y="5114"/>
                  <a:pt x="3715" y="5019"/>
                </a:cubicBezTo>
                <a:cubicBezTo>
                  <a:pt x="3693" y="5008"/>
                  <a:pt x="3669" y="5002"/>
                  <a:pt x="3647" y="5002"/>
                </a:cubicBezTo>
                <a:close/>
                <a:moveTo>
                  <a:pt x="1014" y="4874"/>
                </a:moveTo>
                <a:cubicBezTo>
                  <a:pt x="968" y="4874"/>
                  <a:pt x="923" y="4898"/>
                  <a:pt x="893" y="4935"/>
                </a:cubicBezTo>
                <a:cubicBezTo>
                  <a:pt x="810" y="5066"/>
                  <a:pt x="774" y="5209"/>
                  <a:pt x="774" y="5376"/>
                </a:cubicBezTo>
                <a:cubicBezTo>
                  <a:pt x="774" y="5447"/>
                  <a:pt x="786" y="5519"/>
                  <a:pt x="798" y="5590"/>
                </a:cubicBezTo>
                <a:cubicBezTo>
                  <a:pt x="810" y="5662"/>
                  <a:pt x="869" y="5709"/>
                  <a:pt x="941" y="5709"/>
                </a:cubicBezTo>
                <a:lnTo>
                  <a:pt x="964" y="5709"/>
                </a:lnTo>
                <a:cubicBezTo>
                  <a:pt x="1048" y="5685"/>
                  <a:pt x="1095" y="5614"/>
                  <a:pt x="1072" y="5531"/>
                </a:cubicBezTo>
                <a:cubicBezTo>
                  <a:pt x="1060" y="5483"/>
                  <a:pt x="1060" y="5424"/>
                  <a:pt x="1060" y="5376"/>
                </a:cubicBezTo>
                <a:cubicBezTo>
                  <a:pt x="1060" y="5269"/>
                  <a:pt x="1083" y="5174"/>
                  <a:pt x="1131" y="5102"/>
                </a:cubicBezTo>
                <a:cubicBezTo>
                  <a:pt x="1179" y="5031"/>
                  <a:pt x="1155" y="4947"/>
                  <a:pt x="1095" y="4900"/>
                </a:cubicBezTo>
                <a:cubicBezTo>
                  <a:pt x="1069" y="4882"/>
                  <a:pt x="1041" y="4874"/>
                  <a:pt x="1014" y="4874"/>
                </a:cubicBezTo>
                <a:close/>
                <a:moveTo>
                  <a:pt x="2537" y="5180"/>
                </a:moveTo>
                <a:cubicBezTo>
                  <a:pt x="2496" y="5180"/>
                  <a:pt x="2457" y="5198"/>
                  <a:pt x="2429" y="5233"/>
                </a:cubicBezTo>
                <a:cubicBezTo>
                  <a:pt x="2310" y="5388"/>
                  <a:pt x="2191" y="5531"/>
                  <a:pt x="2072" y="5650"/>
                </a:cubicBezTo>
                <a:cubicBezTo>
                  <a:pt x="2012" y="5697"/>
                  <a:pt x="2012" y="5793"/>
                  <a:pt x="2060" y="5852"/>
                </a:cubicBezTo>
                <a:cubicBezTo>
                  <a:pt x="2096" y="5876"/>
                  <a:pt x="2131" y="5888"/>
                  <a:pt x="2167" y="5888"/>
                </a:cubicBezTo>
                <a:cubicBezTo>
                  <a:pt x="2203" y="5888"/>
                  <a:pt x="2238" y="5876"/>
                  <a:pt x="2262" y="5852"/>
                </a:cubicBezTo>
                <a:cubicBezTo>
                  <a:pt x="2405" y="5721"/>
                  <a:pt x="2524" y="5566"/>
                  <a:pt x="2655" y="5400"/>
                </a:cubicBezTo>
                <a:cubicBezTo>
                  <a:pt x="2703" y="5340"/>
                  <a:pt x="2691" y="5245"/>
                  <a:pt x="2619" y="5209"/>
                </a:cubicBezTo>
                <a:cubicBezTo>
                  <a:pt x="2595" y="5189"/>
                  <a:pt x="2566" y="5180"/>
                  <a:pt x="2537" y="5180"/>
                </a:cubicBezTo>
                <a:close/>
                <a:moveTo>
                  <a:pt x="1179" y="5927"/>
                </a:moveTo>
                <a:cubicBezTo>
                  <a:pt x="1143" y="5927"/>
                  <a:pt x="1107" y="5941"/>
                  <a:pt x="1083" y="5971"/>
                </a:cubicBezTo>
                <a:cubicBezTo>
                  <a:pt x="1024" y="6031"/>
                  <a:pt x="1024" y="6126"/>
                  <a:pt x="1083" y="6174"/>
                </a:cubicBezTo>
                <a:cubicBezTo>
                  <a:pt x="1179" y="6257"/>
                  <a:pt x="1298" y="6305"/>
                  <a:pt x="1417" y="6305"/>
                </a:cubicBezTo>
                <a:cubicBezTo>
                  <a:pt x="1536" y="6305"/>
                  <a:pt x="1655" y="6269"/>
                  <a:pt x="1774" y="6209"/>
                </a:cubicBezTo>
                <a:cubicBezTo>
                  <a:pt x="1845" y="6186"/>
                  <a:pt x="1869" y="6090"/>
                  <a:pt x="1845" y="6019"/>
                </a:cubicBezTo>
                <a:cubicBezTo>
                  <a:pt x="1821" y="5970"/>
                  <a:pt x="1768" y="5943"/>
                  <a:pt x="1718" y="5943"/>
                </a:cubicBezTo>
                <a:cubicBezTo>
                  <a:pt x="1695" y="5943"/>
                  <a:pt x="1673" y="5948"/>
                  <a:pt x="1655" y="5959"/>
                </a:cubicBezTo>
                <a:cubicBezTo>
                  <a:pt x="1568" y="6003"/>
                  <a:pt x="1491" y="6023"/>
                  <a:pt x="1426" y="6023"/>
                </a:cubicBezTo>
                <a:cubicBezTo>
                  <a:pt x="1365" y="6023"/>
                  <a:pt x="1314" y="6006"/>
                  <a:pt x="1274" y="5971"/>
                </a:cubicBezTo>
                <a:cubicBezTo>
                  <a:pt x="1250" y="5941"/>
                  <a:pt x="1214" y="5927"/>
                  <a:pt x="1179" y="5927"/>
                </a:cubicBezTo>
                <a:close/>
                <a:moveTo>
                  <a:pt x="4573" y="5670"/>
                </a:moveTo>
                <a:cubicBezTo>
                  <a:pt x="4532" y="5670"/>
                  <a:pt x="4491" y="5688"/>
                  <a:pt x="4465" y="5721"/>
                </a:cubicBezTo>
                <a:cubicBezTo>
                  <a:pt x="4405" y="5781"/>
                  <a:pt x="4417" y="5864"/>
                  <a:pt x="4477" y="5924"/>
                </a:cubicBezTo>
                <a:cubicBezTo>
                  <a:pt x="4608" y="6043"/>
                  <a:pt x="4739" y="6174"/>
                  <a:pt x="4870" y="6305"/>
                </a:cubicBezTo>
                <a:cubicBezTo>
                  <a:pt x="4893" y="6340"/>
                  <a:pt x="4929" y="6352"/>
                  <a:pt x="4965" y="6352"/>
                </a:cubicBezTo>
                <a:cubicBezTo>
                  <a:pt x="5001" y="6352"/>
                  <a:pt x="5036" y="6340"/>
                  <a:pt x="5060" y="6317"/>
                </a:cubicBezTo>
                <a:cubicBezTo>
                  <a:pt x="5120" y="6269"/>
                  <a:pt x="5132" y="6174"/>
                  <a:pt x="5072" y="6114"/>
                </a:cubicBezTo>
                <a:cubicBezTo>
                  <a:pt x="4941" y="5971"/>
                  <a:pt x="4798" y="5840"/>
                  <a:pt x="4667" y="5709"/>
                </a:cubicBezTo>
                <a:cubicBezTo>
                  <a:pt x="4640" y="5682"/>
                  <a:pt x="4606" y="5670"/>
                  <a:pt x="4573" y="5670"/>
                </a:cubicBezTo>
                <a:close/>
                <a:moveTo>
                  <a:pt x="5330" y="6502"/>
                </a:moveTo>
                <a:cubicBezTo>
                  <a:pt x="5302" y="6502"/>
                  <a:pt x="5274" y="6512"/>
                  <a:pt x="5251" y="6531"/>
                </a:cubicBezTo>
                <a:cubicBezTo>
                  <a:pt x="5179" y="6578"/>
                  <a:pt x="5167" y="6674"/>
                  <a:pt x="5215" y="6733"/>
                </a:cubicBezTo>
                <a:cubicBezTo>
                  <a:pt x="5334" y="6876"/>
                  <a:pt x="5441" y="7031"/>
                  <a:pt x="5536" y="7186"/>
                </a:cubicBezTo>
                <a:cubicBezTo>
                  <a:pt x="5560" y="7233"/>
                  <a:pt x="5608" y="7257"/>
                  <a:pt x="5655" y="7257"/>
                </a:cubicBezTo>
                <a:cubicBezTo>
                  <a:pt x="5679" y="7257"/>
                  <a:pt x="5703" y="7245"/>
                  <a:pt x="5739" y="7233"/>
                </a:cubicBezTo>
                <a:cubicBezTo>
                  <a:pt x="5798" y="7186"/>
                  <a:pt x="5822" y="7102"/>
                  <a:pt x="5775" y="7043"/>
                </a:cubicBezTo>
                <a:cubicBezTo>
                  <a:pt x="5667" y="6876"/>
                  <a:pt x="5560" y="6709"/>
                  <a:pt x="5441" y="6567"/>
                </a:cubicBezTo>
                <a:cubicBezTo>
                  <a:pt x="5413" y="6524"/>
                  <a:pt x="5371" y="6502"/>
                  <a:pt x="5330" y="6502"/>
                </a:cubicBezTo>
                <a:close/>
                <a:moveTo>
                  <a:pt x="5945" y="7461"/>
                </a:moveTo>
                <a:cubicBezTo>
                  <a:pt x="5923" y="7461"/>
                  <a:pt x="5901" y="7468"/>
                  <a:pt x="5882" y="7483"/>
                </a:cubicBezTo>
                <a:cubicBezTo>
                  <a:pt x="5810" y="7519"/>
                  <a:pt x="5786" y="7602"/>
                  <a:pt x="5822" y="7674"/>
                </a:cubicBezTo>
                <a:lnTo>
                  <a:pt x="5894" y="7805"/>
                </a:lnTo>
                <a:cubicBezTo>
                  <a:pt x="5953" y="7924"/>
                  <a:pt x="6001" y="8043"/>
                  <a:pt x="6048" y="8174"/>
                </a:cubicBezTo>
                <a:cubicBezTo>
                  <a:pt x="6072" y="8222"/>
                  <a:pt x="6120" y="8257"/>
                  <a:pt x="6179" y="8257"/>
                </a:cubicBezTo>
                <a:cubicBezTo>
                  <a:pt x="6203" y="8257"/>
                  <a:pt x="6215" y="8257"/>
                  <a:pt x="6227" y="8245"/>
                </a:cubicBezTo>
                <a:cubicBezTo>
                  <a:pt x="6298" y="8222"/>
                  <a:pt x="6334" y="8138"/>
                  <a:pt x="6310" y="8067"/>
                </a:cubicBezTo>
                <a:cubicBezTo>
                  <a:pt x="6263" y="7936"/>
                  <a:pt x="6203" y="7805"/>
                  <a:pt x="6144" y="7674"/>
                </a:cubicBezTo>
                <a:lnTo>
                  <a:pt x="6072" y="7531"/>
                </a:lnTo>
                <a:cubicBezTo>
                  <a:pt x="6040" y="7491"/>
                  <a:pt x="5991" y="7461"/>
                  <a:pt x="5945" y="7461"/>
                </a:cubicBezTo>
                <a:close/>
                <a:moveTo>
                  <a:pt x="6329" y="8518"/>
                </a:moveTo>
                <a:cubicBezTo>
                  <a:pt x="6323" y="8518"/>
                  <a:pt x="6316" y="8518"/>
                  <a:pt x="6310" y="8519"/>
                </a:cubicBezTo>
                <a:cubicBezTo>
                  <a:pt x="6227" y="8543"/>
                  <a:pt x="6179" y="8614"/>
                  <a:pt x="6191" y="8686"/>
                </a:cubicBezTo>
                <a:cubicBezTo>
                  <a:pt x="6215" y="8829"/>
                  <a:pt x="6227" y="8984"/>
                  <a:pt x="6227" y="9114"/>
                </a:cubicBezTo>
                <a:cubicBezTo>
                  <a:pt x="6227" y="9150"/>
                  <a:pt x="6227" y="9186"/>
                  <a:pt x="6227" y="9222"/>
                </a:cubicBezTo>
                <a:cubicBezTo>
                  <a:pt x="6227" y="9305"/>
                  <a:pt x="6287" y="9365"/>
                  <a:pt x="6358" y="9376"/>
                </a:cubicBezTo>
                <a:lnTo>
                  <a:pt x="6370" y="9376"/>
                </a:lnTo>
                <a:cubicBezTo>
                  <a:pt x="6441" y="9376"/>
                  <a:pt x="6513" y="9317"/>
                  <a:pt x="6513" y="9234"/>
                </a:cubicBezTo>
                <a:cubicBezTo>
                  <a:pt x="6513" y="9198"/>
                  <a:pt x="6513" y="9150"/>
                  <a:pt x="6513" y="9114"/>
                </a:cubicBezTo>
                <a:cubicBezTo>
                  <a:pt x="6513" y="8960"/>
                  <a:pt x="6501" y="8793"/>
                  <a:pt x="6477" y="8638"/>
                </a:cubicBezTo>
                <a:cubicBezTo>
                  <a:pt x="6455" y="8573"/>
                  <a:pt x="6394" y="8518"/>
                  <a:pt x="6329" y="8518"/>
                </a:cubicBezTo>
                <a:close/>
                <a:moveTo>
                  <a:pt x="6273" y="9644"/>
                </a:moveTo>
                <a:cubicBezTo>
                  <a:pt x="6215" y="9644"/>
                  <a:pt x="6163" y="9687"/>
                  <a:pt x="6144" y="9746"/>
                </a:cubicBezTo>
                <a:cubicBezTo>
                  <a:pt x="6096" y="9912"/>
                  <a:pt x="6025" y="10079"/>
                  <a:pt x="5929" y="10246"/>
                </a:cubicBezTo>
                <a:cubicBezTo>
                  <a:pt x="5894" y="10317"/>
                  <a:pt x="5917" y="10400"/>
                  <a:pt x="5989" y="10436"/>
                </a:cubicBezTo>
                <a:cubicBezTo>
                  <a:pt x="6013" y="10448"/>
                  <a:pt x="6036" y="10448"/>
                  <a:pt x="6060" y="10448"/>
                </a:cubicBezTo>
                <a:cubicBezTo>
                  <a:pt x="6108" y="10448"/>
                  <a:pt x="6156" y="10424"/>
                  <a:pt x="6179" y="10377"/>
                </a:cubicBezTo>
                <a:cubicBezTo>
                  <a:pt x="6287" y="10198"/>
                  <a:pt x="6358" y="10019"/>
                  <a:pt x="6417" y="9829"/>
                </a:cubicBezTo>
                <a:cubicBezTo>
                  <a:pt x="6429" y="9757"/>
                  <a:pt x="6394" y="9674"/>
                  <a:pt x="6310" y="9650"/>
                </a:cubicBezTo>
                <a:cubicBezTo>
                  <a:pt x="6298" y="9646"/>
                  <a:pt x="6285" y="9644"/>
                  <a:pt x="6273" y="9644"/>
                </a:cubicBezTo>
                <a:close/>
                <a:moveTo>
                  <a:pt x="3679" y="10955"/>
                </a:moveTo>
                <a:cubicBezTo>
                  <a:pt x="3627" y="10955"/>
                  <a:pt x="3575" y="10957"/>
                  <a:pt x="3524" y="10960"/>
                </a:cubicBezTo>
                <a:cubicBezTo>
                  <a:pt x="3441" y="10960"/>
                  <a:pt x="3381" y="11031"/>
                  <a:pt x="3381" y="11115"/>
                </a:cubicBezTo>
                <a:cubicBezTo>
                  <a:pt x="3393" y="11186"/>
                  <a:pt x="3453" y="11246"/>
                  <a:pt x="3536" y="11246"/>
                </a:cubicBezTo>
                <a:cubicBezTo>
                  <a:pt x="3715" y="11246"/>
                  <a:pt x="3893" y="11246"/>
                  <a:pt x="4084" y="11269"/>
                </a:cubicBezTo>
                <a:lnTo>
                  <a:pt x="4096" y="11269"/>
                </a:lnTo>
                <a:cubicBezTo>
                  <a:pt x="4167" y="11269"/>
                  <a:pt x="4227" y="11210"/>
                  <a:pt x="4239" y="11139"/>
                </a:cubicBezTo>
                <a:cubicBezTo>
                  <a:pt x="4251" y="11055"/>
                  <a:pt x="4191" y="10984"/>
                  <a:pt x="4108" y="10984"/>
                </a:cubicBezTo>
                <a:cubicBezTo>
                  <a:pt x="3968" y="10966"/>
                  <a:pt x="3822" y="10955"/>
                  <a:pt x="3679" y="10955"/>
                </a:cubicBezTo>
                <a:close/>
                <a:moveTo>
                  <a:pt x="2963" y="11030"/>
                </a:moveTo>
                <a:cubicBezTo>
                  <a:pt x="2956" y="11030"/>
                  <a:pt x="2948" y="11030"/>
                  <a:pt x="2941" y="11031"/>
                </a:cubicBezTo>
                <a:cubicBezTo>
                  <a:pt x="2727" y="11079"/>
                  <a:pt x="2536" y="11139"/>
                  <a:pt x="2369" y="11210"/>
                </a:cubicBezTo>
                <a:cubicBezTo>
                  <a:pt x="2298" y="11246"/>
                  <a:pt x="2262" y="11329"/>
                  <a:pt x="2298" y="11400"/>
                </a:cubicBezTo>
                <a:cubicBezTo>
                  <a:pt x="2322" y="11460"/>
                  <a:pt x="2369" y="11484"/>
                  <a:pt x="2429" y="11484"/>
                </a:cubicBezTo>
                <a:cubicBezTo>
                  <a:pt x="2441" y="11484"/>
                  <a:pt x="2465" y="11484"/>
                  <a:pt x="2488" y="11472"/>
                </a:cubicBezTo>
                <a:cubicBezTo>
                  <a:pt x="2631" y="11400"/>
                  <a:pt x="2810" y="11353"/>
                  <a:pt x="2988" y="11305"/>
                </a:cubicBezTo>
                <a:cubicBezTo>
                  <a:pt x="3072" y="11293"/>
                  <a:pt x="3119" y="11222"/>
                  <a:pt x="3108" y="11139"/>
                </a:cubicBezTo>
                <a:cubicBezTo>
                  <a:pt x="3086" y="11074"/>
                  <a:pt x="3027" y="11030"/>
                  <a:pt x="2963" y="11030"/>
                </a:cubicBezTo>
                <a:close/>
                <a:moveTo>
                  <a:pt x="5739" y="10635"/>
                </a:moveTo>
                <a:cubicBezTo>
                  <a:pt x="5698" y="10635"/>
                  <a:pt x="5658" y="10653"/>
                  <a:pt x="5632" y="10686"/>
                </a:cubicBezTo>
                <a:cubicBezTo>
                  <a:pt x="5525" y="10829"/>
                  <a:pt x="5394" y="10960"/>
                  <a:pt x="5251" y="11079"/>
                </a:cubicBezTo>
                <a:cubicBezTo>
                  <a:pt x="5203" y="11127"/>
                  <a:pt x="5191" y="11198"/>
                  <a:pt x="5215" y="11246"/>
                </a:cubicBezTo>
                <a:cubicBezTo>
                  <a:pt x="5048" y="11186"/>
                  <a:pt x="4870" y="11127"/>
                  <a:pt x="4691" y="11079"/>
                </a:cubicBezTo>
                <a:cubicBezTo>
                  <a:pt x="4682" y="11078"/>
                  <a:pt x="4674" y="11077"/>
                  <a:pt x="4666" y="11077"/>
                </a:cubicBezTo>
                <a:cubicBezTo>
                  <a:pt x="4593" y="11077"/>
                  <a:pt x="4534" y="11122"/>
                  <a:pt x="4512" y="11186"/>
                </a:cubicBezTo>
                <a:cubicBezTo>
                  <a:pt x="4501" y="11258"/>
                  <a:pt x="4548" y="11341"/>
                  <a:pt x="4620" y="11353"/>
                </a:cubicBezTo>
                <a:cubicBezTo>
                  <a:pt x="4691" y="11377"/>
                  <a:pt x="4763" y="11389"/>
                  <a:pt x="4834" y="11412"/>
                </a:cubicBezTo>
                <a:cubicBezTo>
                  <a:pt x="4834" y="11412"/>
                  <a:pt x="4822" y="11424"/>
                  <a:pt x="4822" y="11424"/>
                </a:cubicBezTo>
                <a:cubicBezTo>
                  <a:pt x="4667" y="11520"/>
                  <a:pt x="4512" y="11615"/>
                  <a:pt x="4346" y="11710"/>
                </a:cubicBezTo>
                <a:cubicBezTo>
                  <a:pt x="4274" y="11746"/>
                  <a:pt x="4251" y="11829"/>
                  <a:pt x="4298" y="11901"/>
                </a:cubicBezTo>
                <a:cubicBezTo>
                  <a:pt x="4322" y="11948"/>
                  <a:pt x="4370" y="11972"/>
                  <a:pt x="4417" y="11972"/>
                </a:cubicBezTo>
                <a:cubicBezTo>
                  <a:pt x="4441" y="11972"/>
                  <a:pt x="4465" y="11972"/>
                  <a:pt x="4477" y="11960"/>
                </a:cubicBezTo>
                <a:cubicBezTo>
                  <a:pt x="4655" y="11865"/>
                  <a:pt x="4822" y="11770"/>
                  <a:pt x="4977" y="11650"/>
                </a:cubicBezTo>
                <a:cubicBezTo>
                  <a:pt x="5036" y="11615"/>
                  <a:pt x="5060" y="11543"/>
                  <a:pt x="5024" y="11484"/>
                </a:cubicBezTo>
                <a:lnTo>
                  <a:pt x="5024" y="11484"/>
                </a:lnTo>
                <a:cubicBezTo>
                  <a:pt x="5060" y="11496"/>
                  <a:pt x="5108" y="11508"/>
                  <a:pt x="5144" y="11520"/>
                </a:cubicBezTo>
                <a:cubicBezTo>
                  <a:pt x="5163" y="11529"/>
                  <a:pt x="5183" y="11534"/>
                  <a:pt x="5202" y="11534"/>
                </a:cubicBezTo>
                <a:cubicBezTo>
                  <a:pt x="5255" y="11534"/>
                  <a:pt x="5305" y="11500"/>
                  <a:pt x="5322" y="11448"/>
                </a:cubicBezTo>
                <a:cubicBezTo>
                  <a:pt x="5346" y="11400"/>
                  <a:pt x="5334" y="11365"/>
                  <a:pt x="5322" y="11329"/>
                </a:cubicBezTo>
                <a:lnTo>
                  <a:pt x="5322" y="11329"/>
                </a:lnTo>
                <a:cubicBezTo>
                  <a:pt x="5331" y="11332"/>
                  <a:pt x="5341" y="11333"/>
                  <a:pt x="5351" y="11333"/>
                </a:cubicBezTo>
                <a:cubicBezTo>
                  <a:pt x="5381" y="11333"/>
                  <a:pt x="5414" y="11320"/>
                  <a:pt x="5441" y="11293"/>
                </a:cubicBezTo>
                <a:cubicBezTo>
                  <a:pt x="5596" y="11162"/>
                  <a:pt x="5727" y="11019"/>
                  <a:pt x="5846" y="10865"/>
                </a:cubicBezTo>
                <a:cubicBezTo>
                  <a:pt x="5906" y="10817"/>
                  <a:pt x="5894" y="10722"/>
                  <a:pt x="5834" y="10674"/>
                </a:cubicBezTo>
                <a:cubicBezTo>
                  <a:pt x="5807" y="10647"/>
                  <a:pt x="5773" y="10635"/>
                  <a:pt x="5739" y="10635"/>
                </a:cubicBezTo>
                <a:close/>
                <a:moveTo>
                  <a:pt x="5697" y="11495"/>
                </a:moveTo>
                <a:cubicBezTo>
                  <a:pt x="5650" y="11495"/>
                  <a:pt x="5607" y="11521"/>
                  <a:pt x="5584" y="11567"/>
                </a:cubicBezTo>
                <a:cubicBezTo>
                  <a:pt x="5536" y="11639"/>
                  <a:pt x="5560" y="11722"/>
                  <a:pt x="5632" y="11758"/>
                </a:cubicBezTo>
                <a:cubicBezTo>
                  <a:pt x="5786" y="11853"/>
                  <a:pt x="5941" y="11960"/>
                  <a:pt x="6072" y="12079"/>
                </a:cubicBezTo>
                <a:cubicBezTo>
                  <a:pt x="6096" y="12103"/>
                  <a:pt x="6132" y="12115"/>
                  <a:pt x="6167" y="12115"/>
                </a:cubicBezTo>
                <a:cubicBezTo>
                  <a:pt x="6203" y="12115"/>
                  <a:pt x="6251" y="12091"/>
                  <a:pt x="6275" y="12055"/>
                </a:cubicBezTo>
                <a:cubicBezTo>
                  <a:pt x="6322" y="11996"/>
                  <a:pt x="6322" y="11912"/>
                  <a:pt x="6263" y="11853"/>
                </a:cubicBezTo>
                <a:cubicBezTo>
                  <a:pt x="6108" y="11734"/>
                  <a:pt x="5953" y="11615"/>
                  <a:pt x="5775" y="11520"/>
                </a:cubicBezTo>
                <a:cubicBezTo>
                  <a:pt x="5749" y="11503"/>
                  <a:pt x="5722" y="11495"/>
                  <a:pt x="5697" y="11495"/>
                </a:cubicBezTo>
                <a:close/>
                <a:moveTo>
                  <a:pt x="1960" y="11521"/>
                </a:moveTo>
                <a:cubicBezTo>
                  <a:pt x="1921" y="11521"/>
                  <a:pt x="1883" y="11536"/>
                  <a:pt x="1857" y="11567"/>
                </a:cubicBezTo>
                <a:cubicBezTo>
                  <a:pt x="1774" y="11662"/>
                  <a:pt x="1703" y="11758"/>
                  <a:pt x="1667" y="11865"/>
                </a:cubicBezTo>
                <a:cubicBezTo>
                  <a:pt x="1631" y="11948"/>
                  <a:pt x="1619" y="12020"/>
                  <a:pt x="1619" y="12091"/>
                </a:cubicBezTo>
                <a:cubicBezTo>
                  <a:pt x="1619" y="12139"/>
                  <a:pt x="1619" y="12186"/>
                  <a:pt x="1631" y="12222"/>
                </a:cubicBezTo>
                <a:cubicBezTo>
                  <a:pt x="1655" y="12282"/>
                  <a:pt x="1715" y="12317"/>
                  <a:pt x="1774" y="12317"/>
                </a:cubicBezTo>
                <a:cubicBezTo>
                  <a:pt x="1786" y="12317"/>
                  <a:pt x="1798" y="12317"/>
                  <a:pt x="1822" y="12305"/>
                </a:cubicBezTo>
                <a:cubicBezTo>
                  <a:pt x="1893" y="12282"/>
                  <a:pt x="1929" y="12210"/>
                  <a:pt x="1905" y="12127"/>
                </a:cubicBezTo>
                <a:cubicBezTo>
                  <a:pt x="1905" y="12115"/>
                  <a:pt x="1905" y="12103"/>
                  <a:pt x="1905" y="12091"/>
                </a:cubicBezTo>
                <a:cubicBezTo>
                  <a:pt x="1905" y="12055"/>
                  <a:pt x="1905" y="12020"/>
                  <a:pt x="1929" y="11972"/>
                </a:cubicBezTo>
                <a:cubicBezTo>
                  <a:pt x="1953" y="11901"/>
                  <a:pt x="2000" y="11829"/>
                  <a:pt x="2072" y="11758"/>
                </a:cubicBezTo>
                <a:cubicBezTo>
                  <a:pt x="2119" y="11698"/>
                  <a:pt x="2119" y="11615"/>
                  <a:pt x="2060" y="11555"/>
                </a:cubicBezTo>
                <a:cubicBezTo>
                  <a:pt x="2032" y="11533"/>
                  <a:pt x="1996" y="11521"/>
                  <a:pt x="1960" y="11521"/>
                </a:cubicBezTo>
                <a:close/>
                <a:moveTo>
                  <a:pt x="3905" y="11934"/>
                </a:moveTo>
                <a:cubicBezTo>
                  <a:pt x="3885" y="11934"/>
                  <a:pt x="3865" y="11939"/>
                  <a:pt x="3846" y="11948"/>
                </a:cubicBezTo>
                <a:cubicBezTo>
                  <a:pt x="3679" y="12020"/>
                  <a:pt x="3500" y="12079"/>
                  <a:pt x="3322" y="12139"/>
                </a:cubicBezTo>
                <a:cubicBezTo>
                  <a:pt x="3250" y="12151"/>
                  <a:pt x="3215" y="12234"/>
                  <a:pt x="3227" y="12305"/>
                </a:cubicBezTo>
                <a:cubicBezTo>
                  <a:pt x="3250" y="12377"/>
                  <a:pt x="3310" y="12412"/>
                  <a:pt x="3369" y="12412"/>
                </a:cubicBezTo>
                <a:cubicBezTo>
                  <a:pt x="3381" y="12412"/>
                  <a:pt x="3393" y="12412"/>
                  <a:pt x="3405" y="12401"/>
                </a:cubicBezTo>
                <a:cubicBezTo>
                  <a:pt x="3596" y="12353"/>
                  <a:pt x="3774" y="12282"/>
                  <a:pt x="3953" y="12210"/>
                </a:cubicBezTo>
                <a:cubicBezTo>
                  <a:pt x="4024" y="12186"/>
                  <a:pt x="4060" y="12103"/>
                  <a:pt x="4036" y="12020"/>
                </a:cubicBezTo>
                <a:cubicBezTo>
                  <a:pt x="4010" y="11967"/>
                  <a:pt x="3958" y="11934"/>
                  <a:pt x="3905" y="11934"/>
                </a:cubicBezTo>
                <a:close/>
                <a:moveTo>
                  <a:pt x="2811" y="12256"/>
                </a:moveTo>
                <a:cubicBezTo>
                  <a:pt x="2803" y="12256"/>
                  <a:pt x="2795" y="12256"/>
                  <a:pt x="2786" y="12258"/>
                </a:cubicBezTo>
                <a:cubicBezTo>
                  <a:pt x="2638" y="12275"/>
                  <a:pt x="2502" y="12286"/>
                  <a:pt x="2385" y="12286"/>
                </a:cubicBezTo>
                <a:cubicBezTo>
                  <a:pt x="2341" y="12286"/>
                  <a:pt x="2300" y="12285"/>
                  <a:pt x="2262" y="12282"/>
                </a:cubicBezTo>
                <a:cubicBezTo>
                  <a:pt x="2179" y="12282"/>
                  <a:pt x="2107" y="12341"/>
                  <a:pt x="2107" y="12412"/>
                </a:cubicBezTo>
                <a:cubicBezTo>
                  <a:pt x="2096" y="12496"/>
                  <a:pt x="2155" y="12555"/>
                  <a:pt x="2238" y="12567"/>
                </a:cubicBezTo>
                <a:lnTo>
                  <a:pt x="2393" y="12567"/>
                </a:lnTo>
                <a:cubicBezTo>
                  <a:pt x="2524" y="12567"/>
                  <a:pt x="2679" y="12567"/>
                  <a:pt x="2834" y="12532"/>
                </a:cubicBezTo>
                <a:cubicBezTo>
                  <a:pt x="2917" y="12520"/>
                  <a:pt x="2965" y="12448"/>
                  <a:pt x="2953" y="12377"/>
                </a:cubicBezTo>
                <a:cubicBezTo>
                  <a:pt x="2942" y="12302"/>
                  <a:pt x="2883" y="12256"/>
                  <a:pt x="2811" y="12256"/>
                </a:cubicBezTo>
                <a:close/>
                <a:moveTo>
                  <a:pt x="6561" y="12228"/>
                </a:moveTo>
                <a:cubicBezTo>
                  <a:pt x="6531" y="12228"/>
                  <a:pt x="6502" y="12238"/>
                  <a:pt x="6477" y="12258"/>
                </a:cubicBezTo>
                <a:cubicBezTo>
                  <a:pt x="6417" y="12305"/>
                  <a:pt x="6406" y="12401"/>
                  <a:pt x="6453" y="12460"/>
                </a:cubicBezTo>
                <a:cubicBezTo>
                  <a:pt x="6572" y="12603"/>
                  <a:pt x="6668" y="12746"/>
                  <a:pt x="6751" y="12913"/>
                </a:cubicBezTo>
                <a:cubicBezTo>
                  <a:pt x="6787" y="12960"/>
                  <a:pt x="6834" y="12984"/>
                  <a:pt x="6882" y="12984"/>
                </a:cubicBezTo>
                <a:cubicBezTo>
                  <a:pt x="6906" y="12984"/>
                  <a:pt x="6929" y="12972"/>
                  <a:pt x="6953" y="12972"/>
                </a:cubicBezTo>
                <a:cubicBezTo>
                  <a:pt x="7025" y="12924"/>
                  <a:pt x="7049" y="12841"/>
                  <a:pt x="7013" y="12770"/>
                </a:cubicBezTo>
                <a:cubicBezTo>
                  <a:pt x="6918" y="12603"/>
                  <a:pt x="6798" y="12436"/>
                  <a:pt x="6679" y="12282"/>
                </a:cubicBezTo>
                <a:cubicBezTo>
                  <a:pt x="6645" y="12247"/>
                  <a:pt x="6602" y="12228"/>
                  <a:pt x="6561" y="12228"/>
                </a:cubicBezTo>
                <a:close/>
                <a:moveTo>
                  <a:pt x="7103" y="13216"/>
                </a:moveTo>
                <a:cubicBezTo>
                  <a:pt x="7090" y="13216"/>
                  <a:pt x="7075" y="13218"/>
                  <a:pt x="7060" y="13222"/>
                </a:cubicBezTo>
                <a:cubicBezTo>
                  <a:pt x="6989" y="13246"/>
                  <a:pt x="6953" y="13329"/>
                  <a:pt x="6977" y="13401"/>
                </a:cubicBezTo>
                <a:cubicBezTo>
                  <a:pt x="7025" y="13567"/>
                  <a:pt x="7072" y="13746"/>
                  <a:pt x="7108" y="13936"/>
                </a:cubicBezTo>
                <a:cubicBezTo>
                  <a:pt x="7120" y="14008"/>
                  <a:pt x="7179" y="14056"/>
                  <a:pt x="7239" y="14056"/>
                </a:cubicBezTo>
                <a:lnTo>
                  <a:pt x="7263" y="14056"/>
                </a:lnTo>
                <a:cubicBezTo>
                  <a:pt x="7346" y="14044"/>
                  <a:pt x="7394" y="13960"/>
                  <a:pt x="7382" y="13889"/>
                </a:cubicBezTo>
                <a:cubicBezTo>
                  <a:pt x="7358" y="13686"/>
                  <a:pt x="7310" y="13496"/>
                  <a:pt x="7239" y="13317"/>
                </a:cubicBezTo>
                <a:cubicBezTo>
                  <a:pt x="7219" y="13259"/>
                  <a:pt x="7168" y="13216"/>
                  <a:pt x="7103" y="13216"/>
                </a:cubicBezTo>
                <a:close/>
                <a:moveTo>
                  <a:pt x="7299" y="14341"/>
                </a:moveTo>
                <a:cubicBezTo>
                  <a:pt x="7215" y="14341"/>
                  <a:pt x="7156" y="14401"/>
                  <a:pt x="7156" y="14484"/>
                </a:cubicBezTo>
                <a:cubicBezTo>
                  <a:pt x="7156" y="14520"/>
                  <a:pt x="7156" y="14568"/>
                  <a:pt x="7156" y="14615"/>
                </a:cubicBezTo>
                <a:cubicBezTo>
                  <a:pt x="7156" y="14710"/>
                  <a:pt x="7156" y="14818"/>
                  <a:pt x="7144" y="14925"/>
                </a:cubicBezTo>
                <a:lnTo>
                  <a:pt x="7144" y="15032"/>
                </a:lnTo>
                <a:cubicBezTo>
                  <a:pt x="7132" y="15115"/>
                  <a:pt x="7191" y="15175"/>
                  <a:pt x="7275" y="15187"/>
                </a:cubicBezTo>
                <a:lnTo>
                  <a:pt x="7287" y="15187"/>
                </a:lnTo>
                <a:cubicBezTo>
                  <a:pt x="7358" y="15187"/>
                  <a:pt x="7418" y="15127"/>
                  <a:pt x="7418" y="15056"/>
                </a:cubicBezTo>
                <a:lnTo>
                  <a:pt x="7430" y="14949"/>
                </a:lnTo>
                <a:cubicBezTo>
                  <a:pt x="7441" y="14829"/>
                  <a:pt x="7441" y="14722"/>
                  <a:pt x="7441" y="14615"/>
                </a:cubicBezTo>
                <a:cubicBezTo>
                  <a:pt x="7441" y="14568"/>
                  <a:pt x="7441" y="14520"/>
                  <a:pt x="7441" y="14472"/>
                </a:cubicBezTo>
                <a:cubicBezTo>
                  <a:pt x="7441" y="14401"/>
                  <a:pt x="7370" y="14341"/>
                  <a:pt x="7299" y="14341"/>
                </a:cubicBezTo>
                <a:close/>
                <a:moveTo>
                  <a:pt x="7202" y="15459"/>
                </a:moveTo>
                <a:cubicBezTo>
                  <a:pt x="7130" y="15459"/>
                  <a:pt x="7071" y="15505"/>
                  <a:pt x="7060" y="15580"/>
                </a:cubicBezTo>
                <a:cubicBezTo>
                  <a:pt x="7013" y="15758"/>
                  <a:pt x="6965" y="15937"/>
                  <a:pt x="6894" y="16092"/>
                </a:cubicBezTo>
                <a:cubicBezTo>
                  <a:pt x="6870" y="16175"/>
                  <a:pt x="6906" y="16246"/>
                  <a:pt x="6977" y="16282"/>
                </a:cubicBezTo>
                <a:cubicBezTo>
                  <a:pt x="7001" y="16282"/>
                  <a:pt x="7013" y="16294"/>
                  <a:pt x="7037" y="16294"/>
                </a:cubicBezTo>
                <a:cubicBezTo>
                  <a:pt x="7084" y="16294"/>
                  <a:pt x="7144" y="16258"/>
                  <a:pt x="7168" y="16199"/>
                </a:cubicBezTo>
                <a:cubicBezTo>
                  <a:pt x="7239" y="16020"/>
                  <a:pt x="7287" y="15830"/>
                  <a:pt x="7334" y="15639"/>
                </a:cubicBezTo>
                <a:cubicBezTo>
                  <a:pt x="7346" y="15556"/>
                  <a:pt x="7299" y="15484"/>
                  <a:pt x="7227" y="15460"/>
                </a:cubicBezTo>
                <a:cubicBezTo>
                  <a:pt x="7219" y="15459"/>
                  <a:pt x="7210" y="15459"/>
                  <a:pt x="7202" y="15459"/>
                </a:cubicBezTo>
                <a:close/>
                <a:moveTo>
                  <a:pt x="6787" y="16515"/>
                </a:moveTo>
                <a:cubicBezTo>
                  <a:pt x="6737" y="16515"/>
                  <a:pt x="6688" y="16539"/>
                  <a:pt x="6656" y="16580"/>
                </a:cubicBezTo>
                <a:cubicBezTo>
                  <a:pt x="6572" y="16734"/>
                  <a:pt x="6465" y="16877"/>
                  <a:pt x="6346" y="17020"/>
                </a:cubicBezTo>
                <a:cubicBezTo>
                  <a:pt x="6287" y="17080"/>
                  <a:pt x="6298" y="17163"/>
                  <a:pt x="6358" y="17223"/>
                </a:cubicBezTo>
                <a:cubicBezTo>
                  <a:pt x="6382" y="17246"/>
                  <a:pt x="6417" y="17258"/>
                  <a:pt x="6453" y="17258"/>
                </a:cubicBezTo>
                <a:cubicBezTo>
                  <a:pt x="6489" y="17258"/>
                  <a:pt x="6525" y="17235"/>
                  <a:pt x="6548" y="17211"/>
                </a:cubicBezTo>
                <a:cubicBezTo>
                  <a:pt x="6679" y="17056"/>
                  <a:pt x="6798" y="16901"/>
                  <a:pt x="6906" y="16734"/>
                </a:cubicBezTo>
                <a:cubicBezTo>
                  <a:pt x="6941" y="16663"/>
                  <a:pt x="6918" y="16580"/>
                  <a:pt x="6858" y="16532"/>
                </a:cubicBezTo>
                <a:cubicBezTo>
                  <a:pt x="6835" y="16521"/>
                  <a:pt x="6811" y="16515"/>
                  <a:pt x="6787" y="16515"/>
                </a:cubicBezTo>
                <a:close/>
                <a:moveTo>
                  <a:pt x="156" y="17331"/>
                </a:moveTo>
                <a:cubicBezTo>
                  <a:pt x="120" y="17331"/>
                  <a:pt x="85" y="17346"/>
                  <a:pt x="60" y="17377"/>
                </a:cubicBezTo>
                <a:cubicBezTo>
                  <a:pt x="0" y="17437"/>
                  <a:pt x="12" y="17532"/>
                  <a:pt x="71" y="17580"/>
                </a:cubicBezTo>
                <a:cubicBezTo>
                  <a:pt x="214" y="17699"/>
                  <a:pt x="381" y="17806"/>
                  <a:pt x="560" y="17913"/>
                </a:cubicBezTo>
                <a:cubicBezTo>
                  <a:pt x="583" y="17925"/>
                  <a:pt x="607" y="17937"/>
                  <a:pt x="631" y="17937"/>
                </a:cubicBezTo>
                <a:cubicBezTo>
                  <a:pt x="679" y="17937"/>
                  <a:pt x="726" y="17901"/>
                  <a:pt x="762" y="17854"/>
                </a:cubicBezTo>
                <a:cubicBezTo>
                  <a:pt x="798" y="17782"/>
                  <a:pt x="774" y="17699"/>
                  <a:pt x="702" y="17663"/>
                </a:cubicBezTo>
                <a:cubicBezTo>
                  <a:pt x="524" y="17568"/>
                  <a:pt x="381" y="17473"/>
                  <a:pt x="250" y="17365"/>
                </a:cubicBezTo>
                <a:cubicBezTo>
                  <a:pt x="222" y="17343"/>
                  <a:pt x="189" y="17331"/>
                  <a:pt x="156" y="17331"/>
                </a:cubicBezTo>
                <a:close/>
                <a:moveTo>
                  <a:pt x="6036" y="17360"/>
                </a:moveTo>
                <a:cubicBezTo>
                  <a:pt x="6007" y="17360"/>
                  <a:pt x="5978" y="17369"/>
                  <a:pt x="5953" y="17389"/>
                </a:cubicBezTo>
                <a:cubicBezTo>
                  <a:pt x="5810" y="17496"/>
                  <a:pt x="5655" y="17604"/>
                  <a:pt x="5489" y="17687"/>
                </a:cubicBezTo>
                <a:cubicBezTo>
                  <a:pt x="5429" y="17723"/>
                  <a:pt x="5405" y="17818"/>
                  <a:pt x="5441" y="17889"/>
                </a:cubicBezTo>
                <a:cubicBezTo>
                  <a:pt x="5465" y="17925"/>
                  <a:pt x="5513" y="17961"/>
                  <a:pt x="5560" y="17961"/>
                </a:cubicBezTo>
                <a:cubicBezTo>
                  <a:pt x="5584" y="17961"/>
                  <a:pt x="5608" y="17949"/>
                  <a:pt x="5632" y="17937"/>
                </a:cubicBezTo>
                <a:cubicBezTo>
                  <a:pt x="5810" y="17842"/>
                  <a:pt x="5977" y="17735"/>
                  <a:pt x="6120" y="17616"/>
                </a:cubicBezTo>
                <a:cubicBezTo>
                  <a:pt x="6191" y="17568"/>
                  <a:pt x="6191" y="17473"/>
                  <a:pt x="6144" y="17413"/>
                </a:cubicBezTo>
                <a:cubicBezTo>
                  <a:pt x="6116" y="17378"/>
                  <a:pt x="6076" y="17360"/>
                  <a:pt x="6036" y="17360"/>
                </a:cubicBezTo>
                <a:close/>
                <a:moveTo>
                  <a:pt x="1157" y="17882"/>
                </a:moveTo>
                <a:cubicBezTo>
                  <a:pt x="1099" y="17882"/>
                  <a:pt x="1043" y="17916"/>
                  <a:pt x="1024" y="17973"/>
                </a:cubicBezTo>
                <a:cubicBezTo>
                  <a:pt x="988" y="18044"/>
                  <a:pt x="1024" y="18127"/>
                  <a:pt x="1095" y="18151"/>
                </a:cubicBezTo>
                <a:cubicBezTo>
                  <a:pt x="1274" y="18223"/>
                  <a:pt x="1464" y="18282"/>
                  <a:pt x="1655" y="18330"/>
                </a:cubicBezTo>
                <a:lnTo>
                  <a:pt x="1691" y="18330"/>
                </a:lnTo>
                <a:cubicBezTo>
                  <a:pt x="1762" y="18330"/>
                  <a:pt x="1810" y="18294"/>
                  <a:pt x="1834" y="18223"/>
                </a:cubicBezTo>
                <a:cubicBezTo>
                  <a:pt x="1857" y="18151"/>
                  <a:pt x="1810" y="18068"/>
                  <a:pt x="1726" y="18056"/>
                </a:cubicBezTo>
                <a:cubicBezTo>
                  <a:pt x="1548" y="18008"/>
                  <a:pt x="1369" y="17949"/>
                  <a:pt x="1203" y="17889"/>
                </a:cubicBezTo>
                <a:cubicBezTo>
                  <a:pt x="1188" y="17884"/>
                  <a:pt x="1172" y="17882"/>
                  <a:pt x="1157" y="17882"/>
                </a:cubicBezTo>
                <a:close/>
                <a:moveTo>
                  <a:pt x="5058" y="17911"/>
                </a:moveTo>
                <a:cubicBezTo>
                  <a:pt x="5039" y="17911"/>
                  <a:pt x="5019" y="17916"/>
                  <a:pt x="5001" y="17925"/>
                </a:cubicBezTo>
                <a:cubicBezTo>
                  <a:pt x="4834" y="17985"/>
                  <a:pt x="4655" y="18044"/>
                  <a:pt x="4477" y="18080"/>
                </a:cubicBezTo>
                <a:cubicBezTo>
                  <a:pt x="4393" y="18104"/>
                  <a:pt x="4346" y="18175"/>
                  <a:pt x="4370" y="18258"/>
                </a:cubicBezTo>
                <a:cubicBezTo>
                  <a:pt x="4382" y="18318"/>
                  <a:pt x="4441" y="18366"/>
                  <a:pt x="4512" y="18366"/>
                </a:cubicBezTo>
                <a:cubicBezTo>
                  <a:pt x="4512" y="18366"/>
                  <a:pt x="4524" y="18366"/>
                  <a:pt x="4536" y="18354"/>
                </a:cubicBezTo>
                <a:cubicBezTo>
                  <a:pt x="4739" y="18318"/>
                  <a:pt x="4917" y="18258"/>
                  <a:pt x="5096" y="18187"/>
                </a:cubicBezTo>
                <a:cubicBezTo>
                  <a:pt x="5167" y="18163"/>
                  <a:pt x="5215" y="18080"/>
                  <a:pt x="5179" y="18008"/>
                </a:cubicBezTo>
                <a:cubicBezTo>
                  <a:pt x="5162" y="17947"/>
                  <a:pt x="5112" y="17911"/>
                  <a:pt x="5058" y="17911"/>
                </a:cubicBezTo>
                <a:close/>
                <a:moveTo>
                  <a:pt x="2249" y="18161"/>
                </a:moveTo>
                <a:cubicBezTo>
                  <a:pt x="2177" y="18161"/>
                  <a:pt x="2118" y="18207"/>
                  <a:pt x="2107" y="18282"/>
                </a:cubicBezTo>
                <a:cubicBezTo>
                  <a:pt x="2096" y="18354"/>
                  <a:pt x="2155" y="18437"/>
                  <a:pt x="2226" y="18449"/>
                </a:cubicBezTo>
                <a:cubicBezTo>
                  <a:pt x="2417" y="18473"/>
                  <a:pt x="2607" y="18497"/>
                  <a:pt x="2810" y="18508"/>
                </a:cubicBezTo>
                <a:cubicBezTo>
                  <a:pt x="2893" y="18508"/>
                  <a:pt x="2953" y="18449"/>
                  <a:pt x="2953" y="18366"/>
                </a:cubicBezTo>
                <a:cubicBezTo>
                  <a:pt x="2965" y="18294"/>
                  <a:pt x="2905" y="18223"/>
                  <a:pt x="2822" y="18223"/>
                </a:cubicBezTo>
                <a:cubicBezTo>
                  <a:pt x="2643" y="18211"/>
                  <a:pt x="2453" y="18187"/>
                  <a:pt x="2274" y="18163"/>
                </a:cubicBezTo>
                <a:cubicBezTo>
                  <a:pt x="2266" y="18162"/>
                  <a:pt x="2257" y="18161"/>
                  <a:pt x="2249" y="18161"/>
                </a:cubicBezTo>
                <a:close/>
                <a:moveTo>
                  <a:pt x="3948" y="18185"/>
                </a:moveTo>
                <a:cubicBezTo>
                  <a:pt x="3941" y="18185"/>
                  <a:pt x="3935" y="18186"/>
                  <a:pt x="3929" y="18187"/>
                </a:cubicBezTo>
                <a:cubicBezTo>
                  <a:pt x="3750" y="18211"/>
                  <a:pt x="3560" y="18223"/>
                  <a:pt x="3381" y="18235"/>
                </a:cubicBezTo>
                <a:cubicBezTo>
                  <a:pt x="3298" y="18235"/>
                  <a:pt x="3239" y="18294"/>
                  <a:pt x="3239" y="18378"/>
                </a:cubicBezTo>
                <a:cubicBezTo>
                  <a:pt x="3239" y="18449"/>
                  <a:pt x="3310" y="18508"/>
                  <a:pt x="3381" y="18508"/>
                </a:cubicBezTo>
                <a:cubicBezTo>
                  <a:pt x="3584" y="18508"/>
                  <a:pt x="3774" y="18497"/>
                  <a:pt x="3965" y="18461"/>
                </a:cubicBezTo>
                <a:cubicBezTo>
                  <a:pt x="4048" y="18461"/>
                  <a:pt x="4096" y="18389"/>
                  <a:pt x="4084" y="18306"/>
                </a:cubicBezTo>
                <a:cubicBezTo>
                  <a:pt x="4073" y="18241"/>
                  <a:pt x="4012" y="18185"/>
                  <a:pt x="3948" y="1818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24"/>
          <p:cNvSpPr/>
          <p:nvPr/>
        </p:nvSpPr>
        <p:spPr>
          <a:xfrm>
            <a:off x="11032767" y="5253821"/>
            <a:ext cx="252464" cy="240561"/>
          </a:xfrm>
          <a:custGeom>
            <a:avLst/>
            <a:gdLst/>
            <a:ahLst/>
            <a:cxnLst/>
            <a:rect l="l" t="t" r="r" b="b"/>
            <a:pathLst>
              <a:path w="2371" h="2259" extrusionOk="0">
                <a:moveTo>
                  <a:pt x="751" y="163"/>
                </a:moveTo>
                <a:cubicBezTo>
                  <a:pt x="834" y="222"/>
                  <a:pt x="1001" y="353"/>
                  <a:pt x="1192" y="508"/>
                </a:cubicBezTo>
                <a:cubicBezTo>
                  <a:pt x="1037" y="580"/>
                  <a:pt x="882" y="663"/>
                  <a:pt x="727" y="746"/>
                </a:cubicBezTo>
                <a:cubicBezTo>
                  <a:pt x="703" y="353"/>
                  <a:pt x="727" y="222"/>
                  <a:pt x="751" y="163"/>
                </a:cubicBezTo>
                <a:close/>
                <a:moveTo>
                  <a:pt x="1954" y="377"/>
                </a:moveTo>
                <a:cubicBezTo>
                  <a:pt x="1930" y="437"/>
                  <a:pt x="1870" y="556"/>
                  <a:pt x="1751" y="770"/>
                </a:cubicBezTo>
                <a:cubicBezTo>
                  <a:pt x="1656" y="699"/>
                  <a:pt x="1561" y="615"/>
                  <a:pt x="1477" y="544"/>
                </a:cubicBezTo>
                <a:cubicBezTo>
                  <a:pt x="1680" y="449"/>
                  <a:pt x="1858" y="389"/>
                  <a:pt x="1954" y="377"/>
                </a:cubicBezTo>
                <a:close/>
                <a:moveTo>
                  <a:pt x="584" y="996"/>
                </a:moveTo>
                <a:cubicBezTo>
                  <a:pt x="596" y="1103"/>
                  <a:pt x="596" y="1234"/>
                  <a:pt x="608" y="1365"/>
                </a:cubicBezTo>
                <a:cubicBezTo>
                  <a:pt x="322" y="1318"/>
                  <a:pt x="215" y="1282"/>
                  <a:pt x="180" y="1258"/>
                </a:cubicBezTo>
                <a:cubicBezTo>
                  <a:pt x="251" y="1199"/>
                  <a:pt x="394" y="1103"/>
                  <a:pt x="584" y="996"/>
                </a:cubicBezTo>
                <a:close/>
                <a:moveTo>
                  <a:pt x="1323" y="603"/>
                </a:moveTo>
                <a:cubicBezTo>
                  <a:pt x="1442" y="711"/>
                  <a:pt x="1561" y="806"/>
                  <a:pt x="1668" y="901"/>
                </a:cubicBezTo>
                <a:cubicBezTo>
                  <a:pt x="1561" y="1068"/>
                  <a:pt x="1454" y="1246"/>
                  <a:pt x="1334" y="1425"/>
                </a:cubicBezTo>
                <a:cubicBezTo>
                  <a:pt x="1132" y="1413"/>
                  <a:pt x="930" y="1401"/>
                  <a:pt x="763" y="1377"/>
                </a:cubicBezTo>
                <a:cubicBezTo>
                  <a:pt x="751" y="1211"/>
                  <a:pt x="739" y="1056"/>
                  <a:pt x="727" y="913"/>
                </a:cubicBezTo>
                <a:cubicBezTo>
                  <a:pt x="918" y="806"/>
                  <a:pt x="1132" y="699"/>
                  <a:pt x="1323" y="603"/>
                </a:cubicBezTo>
                <a:close/>
                <a:moveTo>
                  <a:pt x="1775" y="1008"/>
                </a:moveTo>
                <a:cubicBezTo>
                  <a:pt x="2037" y="1246"/>
                  <a:pt x="2144" y="1365"/>
                  <a:pt x="2180" y="1413"/>
                </a:cubicBezTo>
                <a:cubicBezTo>
                  <a:pt x="2120" y="1425"/>
                  <a:pt x="2001" y="1437"/>
                  <a:pt x="1799" y="1437"/>
                </a:cubicBezTo>
                <a:cubicBezTo>
                  <a:pt x="1715" y="1437"/>
                  <a:pt x="1608" y="1425"/>
                  <a:pt x="1501" y="1425"/>
                </a:cubicBezTo>
                <a:cubicBezTo>
                  <a:pt x="1596" y="1282"/>
                  <a:pt x="1692" y="1139"/>
                  <a:pt x="1775" y="1008"/>
                </a:cubicBezTo>
                <a:close/>
                <a:moveTo>
                  <a:pt x="775" y="1532"/>
                </a:moveTo>
                <a:lnTo>
                  <a:pt x="775" y="1532"/>
                </a:lnTo>
                <a:cubicBezTo>
                  <a:pt x="918" y="1544"/>
                  <a:pt x="1073" y="1556"/>
                  <a:pt x="1227" y="1568"/>
                </a:cubicBezTo>
                <a:cubicBezTo>
                  <a:pt x="1025" y="1854"/>
                  <a:pt x="894" y="1996"/>
                  <a:pt x="822" y="2068"/>
                </a:cubicBezTo>
                <a:cubicBezTo>
                  <a:pt x="811" y="1961"/>
                  <a:pt x="799" y="1758"/>
                  <a:pt x="775" y="1532"/>
                </a:cubicBezTo>
                <a:close/>
                <a:moveTo>
                  <a:pt x="732" y="0"/>
                </a:moveTo>
                <a:cubicBezTo>
                  <a:pt x="707" y="0"/>
                  <a:pt x="681" y="12"/>
                  <a:pt x="656" y="44"/>
                </a:cubicBezTo>
                <a:cubicBezTo>
                  <a:pt x="596" y="91"/>
                  <a:pt x="549" y="234"/>
                  <a:pt x="572" y="830"/>
                </a:cubicBezTo>
                <a:cubicBezTo>
                  <a:pt x="406" y="925"/>
                  <a:pt x="156" y="1068"/>
                  <a:pt x="60" y="1175"/>
                </a:cubicBezTo>
                <a:cubicBezTo>
                  <a:pt x="1" y="1222"/>
                  <a:pt x="13" y="1282"/>
                  <a:pt x="25" y="1306"/>
                </a:cubicBezTo>
                <a:cubicBezTo>
                  <a:pt x="49" y="1377"/>
                  <a:pt x="132" y="1449"/>
                  <a:pt x="620" y="1508"/>
                </a:cubicBezTo>
                <a:cubicBezTo>
                  <a:pt x="656" y="1877"/>
                  <a:pt x="692" y="2163"/>
                  <a:pt x="692" y="2175"/>
                </a:cubicBezTo>
                <a:cubicBezTo>
                  <a:pt x="703" y="2223"/>
                  <a:pt x="739" y="2258"/>
                  <a:pt x="787" y="2258"/>
                </a:cubicBezTo>
                <a:cubicBezTo>
                  <a:pt x="834" y="2258"/>
                  <a:pt x="930" y="2258"/>
                  <a:pt x="1406" y="1568"/>
                </a:cubicBezTo>
                <a:cubicBezTo>
                  <a:pt x="1549" y="1580"/>
                  <a:pt x="1680" y="1580"/>
                  <a:pt x="1799" y="1580"/>
                </a:cubicBezTo>
                <a:cubicBezTo>
                  <a:pt x="2239" y="1580"/>
                  <a:pt x="2287" y="1544"/>
                  <a:pt x="2311" y="1532"/>
                </a:cubicBezTo>
                <a:cubicBezTo>
                  <a:pt x="2335" y="1520"/>
                  <a:pt x="2346" y="1496"/>
                  <a:pt x="2358" y="1461"/>
                </a:cubicBezTo>
                <a:cubicBezTo>
                  <a:pt x="2358" y="1413"/>
                  <a:pt x="2370" y="1330"/>
                  <a:pt x="1858" y="877"/>
                </a:cubicBezTo>
                <a:cubicBezTo>
                  <a:pt x="2108" y="449"/>
                  <a:pt x="2108" y="365"/>
                  <a:pt x="2108" y="330"/>
                </a:cubicBezTo>
                <a:cubicBezTo>
                  <a:pt x="2108" y="282"/>
                  <a:pt x="2073" y="222"/>
                  <a:pt x="1977" y="222"/>
                </a:cubicBezTo>
                <a:cubicBezTo>
                  <a:pt x="1870" y="222"/>
                  <a:pt x="1656" y="294"/>
                  <a:pt x="1346" y="437"/>
                </a:cubicBezTo>
                <a:cubicBezTo>
                  <a:pt x="1144" y="270"/>
                  <a:pt x="894" y="79"/>
                  <a:pt x="799" y="20"/>
                </a:cubicBezTo>
                <a:cubicBezTo>
                  <a:pt x="777" y="9"/>
                  <a:pt x="755" y="0"/>
                  <a:pt x="7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24"/>
          <p:cNvSpPr/>
          <p:nvPr/>
        </p:nvSpPr>
        <p:spPr>
          <a:xfrm>
            <a:off x="10636962" y="5837133"/>
            <a:ext cx="203409" cy="207771"/>
          </a:xfrm>
          <a:custGeom>
            <a:avLst/>
            <a:gdLst/>
            <a:ahLst/>
            <a:cxnLst/>
            <a:rect l="l" t="t" r="r" b="b"/>
            <a:pathLst>
              <a:path w="3918" h="4002" extrusionOk="0">
                <a:moveTo>
                  <a:pt x="1656" y="1215"/>
                </a:moveTo>
                <a:cubicBezTo>
                  <a:pt x="1680" y="1501"/>
                  <a:pt x="1608" y="1763"/>
                  <a:pt x="1525" y="1846"/>
                </a:cubicBezTo>
                <a:cubicBezTo>
                  <a:pt x="1511" y="1860"/>
                  <a:pt x="1505" y="1866"/>
                  <a:pt x="1503" y="1866"/>
                </a:cubicBezTo>
                <a:cubicBezTo>
                  <a:pt x="1501" y="1866"/>
                  <a:pt x="1501" y="1863"/>
                  <a:pt x="1501" y="1858"/>
                </a:cubicBezTo>
                <a:cubicBezTo>
                  <a:pt x="1287" y="1787"/>
                  <a:pt x="1299" y="1691"/>
                  <a:pt x="1299" y="1656"/>
                </a:cubicBezTo>
                <a:cubicBezTo>
                  <a:pt x="1322" y="1525"/>
                  <a:pt x="1453" y="1358"/>
                  <a:pt x="1656" y="1215"/>
                </a:cubicBezTo>
                <a:close/>
                <a:moveTo>
                  <a:pt x="941" y="286"/>
                </a:moveTo>
                <a:cubicBezTo>
                  <a:pt x="1239" y="298"/>
                  <a:pt x="1441" y="465"/>
                  <a:pt x="1572" y="775"/>
                </a:cubicBezTo>
                <a:cubicBezTo>
                  <a:pt x="1584" y="810"/>
                  <a:pt x="1596" y="858"/>
                  <a:pt x="1608" y="906"/>
                </a:cubicBezTo>
                <a:cubicBezTo>
                  <a:pt x="1299" y="1096"/>
                  <a:pt x="1049" y="1358"/>
                  <a:pt x="1025" y="1620"/>
                </a:cubicBezTo>
                <a:cubicBezTo>
                  <a:pt x="1001" y="1751"/>
                  <a:pt x="1025" y="1989"/>
                  <a:pt x="1394" y="2132"/>
                </a:cubicBezTo>
                <a:cubicBezTo>
                  <a:pt x="1429" y="2142"/>
                  <a:pt x="1463" y="2148"/>
                  <a:pt x="1497" y="2148"/>
                </a:cubicBezTo>
                <a:cubicBezTo>
                  <a:pt x="1580" y="2148"/>
                  <a:pt x="1660" y="2116"/>
                  <a:pt x="1727" y="2049"/>
                </a:cubicBezTo>
                <a:cubicBezTo>
                  <a:pt x="1906" y="1858"/>
                  <a:pt x="1989" y="1441"/>
                  <a:pt x="1930" y="1048"/>
                </a:cubicBezTo>
                <a:cubicBezTo>
                  <a:pt x="2120" y="953"/>
                  <a:pt x="2323" y="882"/>
                  <a:pt x="2525" y="858"/>
                </a:cubicBezTo>
                <a:cubicBezTo>
                  <a:pt x="2566" y="854"/>
                  <a:pt x="2606" y="852"/>
                  <a:pt x="2644" y="852"/>
                </a:cubicBezTo>
                <a:cubicBezTo>
                  <a:pt x="2935" y="852"/>
                  <a:pt x="3131" y="973"/>
                  <a:pt x="3215" y="1215"/>
                </a:cubicBezTo>
                <a:cubicBezTo>
                  <a:pt x="3501" y="2001"/>
                  <a:pt x="1501" y="3156"/>
                  <a:pt x="489" y="3644"/>
                </a:cubicBezTo>
                <a:cubicBezTo>
                  <a:pt x="441" y="2703"/>
                  <a:pt x="406" y="763"/>
                  <a:pt x="810" y="346"/>
                </a:cubicBezTo>
                <a:cubicBezTo>
                  <a:pt x="858" y="298"/>
                  <a:pt x="906" y="286"/>
                  <a:pt x="929" y="286"/>
                </a:cubicBezTo>
                <a:close/>
                <a:moveTo>
                  <a:pt x="953" y="1"/>
                </a:moveTo>
                <a:cubicBezTo>
                  <a:pt x="822" y="1"/>
                  <a:pt x="703" y="48"/>
                  <a:pt x="608" y="155"/>
                </a:cubicBezTo>
                <a:cubicBezTo>
                  <a:pt x="1" y="775"/>
                  <a:pt x="203" y="3549"/>
                  <a:pt x="227" y="3870"/>
                </a:cubicBezTo>
                <a:cubicBezTo>
                  <a:pt x="227" y="3918"/>
                  <a:pt x="251" y="3954"/>
                  <a:pt x="298" y="3977"/>
                </a:cubicBezTo>
                <a:cubicBezTo>
                  <a:pt x="322" y="3989"/>
                  <a:pt x="346" y="4001"/>
                  <a:pt x="370" y="4001"/>
                </a:cubicBezTo>
                <a:cubicBezTo>
                  <a:pt x="382" y="4001"/>
                  <a:pt x="406" y="3989"/>
                  <a:pt x="429" y="3989"/>
                </a:cubicBezTo>
                <a:cubicBezTo>
                  <a:pt x="787" y="3823"/>
                  <a:pt x="3918" y="2358"/>
                  <a:pt x="3489" y="1120"/>
                </a:cubicBezTo>
                <a:cubicBezTo>
                  <a:pt x="3360" y="765"/>
                  <a:pt x="3056" y="565"/>
                  <a:pt x="2638" y="565"/>
                </a:cubicBezTo>
                <a:cubicBezTo>
                  <a:pt x="2594" y="565"/>
                  <a:pt x="2548" y="568"/>
                  <a:pt x="2501" y="572"/>
                </a:cubicBezTo>
                <a:cubicBezTo>
                  <a:pt x="2299" y="596"/>
                  <a:pt x="2072" y="667"/>
                  <a:pt x="1870" y="763"/>
                </a:cubicBezTo>
                <a:cubicBezTo>
                  <a:pt x="1858" y="727"/>
                  <a:pt x="1846" y="703"/>
                  <a:pt x="1834" y="667"/>
                </a:cubicBezTo>
                <a:cubicBezTo>
                  <a:pt x="1668" y="263"/>
                  <a:pt x="1358" y="25"/>
                  <a:pt x="9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24"/>
          <p:cNvSpPr/>
          <p:nvPr/>
        </p:nvSpPr>
        <p:spPr>
          <a:xfrm flipH="1">
            <a:off x="11448321" y="4553269"/>
            <a:ext cx="110064" cy="101705"/>
          </a:xfrm>
          <a:custGeom>
            <a:avLst/>
            <a:gdLst/>
            <a:ahLst/>
            <a:cxnLst/>
            <a:rect l="l" t="t" r="r" b="b"/>
            <a:pathLst>
              <a:path w="2120" h="1959" extrusionOk="0">
                <a:moveTo>
                  <a:pt x="1109" y="285"/>
                </a:moveTo>
                <a:cubicBezTo>
                  <a:pt x="1257" y="285"/>
                  <a:pt x="1407" y="333"/>
                  <a:pt x="1536" y="432"/>
                </a:cubicBezTo>
                <a:cubicBezTo>
                  <a:pt x="1679" y="540"/>
                  <a:pt x="1775" y="706"/>
                  <a:pt x="1798" y="897"/>
                </a:cubicBezTo>
                <a:cubicBezTo>
                  <a:pt x="1822" y="1075"/>
                  <a:pt x="1775" y="1254"/>
                  <a:pt x="1655" y="1409"/>
                </a:cubicBezTo>
                <a:cubicBezTo>
                  <a:pt x="1524" y="1582"/>
                  <a:pt x="1319" y="1675"/>
                  <a:pt x="1110" y="1675"/>
                </a:cubicBezTo>
                <a:cubicBezTo>
                  <a:pt x="960" y="1675"/>
                  <a:pt x="808" y="1627"/>
                  <a:pt x="679" y="1528"/>
                </a:cubicBezTo>
                <a:cubicBezTo>
                  <a:pt x="382" y="1302"/>
                  <a:pt x="322" y="861"/>
                  <a:pt x="560" y="551"/>
                </a:cubicBezTo>
                <a:cubicBezTo>
                  <a:pt x="699" y="378"/>
                  <a:pt x="902" y="285"/>
                  <a:pt x="1109" y="285"/>
                </a:cubicBezTo>
                <a:close/>
                <a:moveTo>
                  <a:pt x="1106" y="0"/>
                </a:moveTo>
                <a:cubicBezTo>
                  <a:pt x="815" y="0"/>
                  <a:pt x="528" y="130"/>
                  <a:pt x="334" y="373"/>
                </a:cubicBezTo>
                <a:cubicBezTo>
                  <a:pt x="1" y="802"/>
                  <a:pt x="84" y="1421"/>
                  <a:pt x="512" y="1754"/>
                </a:cubicBezTo>
                <a:cubicBezTo>
                  <a:pt x="690" y="1892"/>
                  <a:pt x="901" y="1959"/>
                  <a:pt x="1109" y="1959"/>
                </a:cubicBezTo>
                <a:cubicBezTo>
                  <a:pt x="1403" y="1959"/>
                  <a:pt x="1694" y="1826"/>
                  <a:pt x="1882" y="1575"/>
                </a:cubicBezTo>
                <a:cubicBezTo>
                  <a:pt x="2048" y="1373"/>
                  <a:pt x="2120" y="1111"/>
                  <a:pt x="2084" y="861"/>
                </a:cubicBezTo>
                <a:cubicBezTo>
                  <a:pt x="2048" y="599"/>
                  <a:pt x="1917" y="361"/>
                  <a:pt x="1703" y="206"/>
                </a:cubicBezTo>
                <a:cubicBezTo>
                  <a:pt x="1524" y="67"/>
                  <a:pt x="1314" y="0"/>
                  <a:pt x="11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8" name="Google Shape;598;p24"/>
          <p:cNvSpPr txBox="1">
            <a:spLocks noGrp="1"/>
          </p:cNvSpPr>
          <p:nvPr>
            <p:ph type="subTitle" idx="1"/>
          </p:nvPr>
        </p:nvSpPr>
        <p:spPr>
          <a:xfrm>
            <a:off x="950967" y="1790233"/>
            <a:ext cx="10081600" cy="18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★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92379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33"/>
          <p:cNvSpPr/>
          <p:nvPr/>
        </p:nvSpPr>
        <p:spPr>
          <a:xfrm rot="990146">
            <a:off x="11502684" y="2733167"/>
            <a:ext cx="653667" cy="1625735"/>
          </a:xfrm>
          <a:custGeom>
            <a:avLst/>
            <a:gdLst/>
            <a:ahLst/>
            <a:cxnLst/>
            <a:rect l="l" t="t" r="r" b="b"/>
            <a:pathLst>
              <a:path w="7442" h="18509" extrusionOk="0">
                <a:moveTo>
                  <a:pt x="1351" y="1"/>
                </a:moveTo>
                <a:cubicBezTo>
                  <a:pt x="1035" y="1"/>
                  <a:pt x="833" y="126"/>
                  <a:pt x="833" y="137"/>
                </a:cubicBezTo>
                <a:cubicBezTo>
                  <a:pt x="762" y="173"/>
                  <a:pt x="738" y="256"/>
                  <a:pt x="786" y="328"/>
                </a:cubicBezTo>
                <a:cubicBezTo>
                  <a:pt x="810" y="375"/>
                  <a:pt x="857" y="399"/>
                  <a:pt x="905" y="399"/>
                </a:cubicBezTo>
                <a:cubicBezTo>
                  <a:pt x="929" y="399"/>
                  <a:pt x="953" y="387"/>
                  <a:pt x="976" y="375"/>
                </a:cubicBezTo>
                <a:cubicBezTo>
                  <a:pt x="976" y="375"/>
                  <a:pt x="1131" y="289"/>
                  <a:pt x="1361" y="289"/>
                </a:cubicBezTo>
                <a:cubicBezTo>
                  <a:pt x="1387" y="289"/>
                  <a:pt x="1413" y="290"/>
                  <a:pt x="1441" y="292"/>
                </a:cubicBezTo>
                <a:cubicBezTo>
                  <a:pt x="1448" y="293"/>
                  <a:pt x="1455" y="293"/>
                  <a:pt x="1462" y="293"/>
                </a:cubicBezTo>
                <a:cubicBezTo>
                  <a:pt x="1534" y="293"/>
                  <a:pt x="1585" y="237"/>
                  <a:pt x="1595" y="161"/>
                </a:cubicBezTo>
                <a:cubicBezTo>
                  <a:pt x="1607" y="90"/>
                  <a:pt x="1548" y="18"/>
                  <a:pt x="1464" y="6"/>
                </a:cubicBezTo>
                <a:cubicBezTo>
                  <a:pt x="1425" y="3"/>
                  <a:pt x="1387" y="1"/>
                  <a:pt x="1351" y="1"/>
                </a:cubicBezTo>
                <a:close/>
                <a:moveTo>
                  <a:pt x="1982" y="184"/>
                </a:moveTo>
                <a:cubicBezTo>
                  <a:pt x="1935" y="184"/>
                  <a:pt x="1892" y="210"/>
                  <a:pt x="1869" y="256"/>
                </a:cubicBezTo>
                <a:cubicBezTo>
                  <a:pt x="1834" y="328"/>
                  <a:pt x="1857" y="411"/>
                  <a:pt x="1917" y="447"/>
                </a:cubicBezTo>
                <a:cubicBezTo>
                  <a:pt x="2060" y="530"/>
                  <a:pt x="2203" y="637"/>
                  <a:pt x="2334" y="780"/>
                </a:cubicBezTo>
                <a:cubicBezTo>
                  <a:pt x="2357" y="804"/>
                  <a:pt x="2405" y="816"/>
                  <a:pt x="2441" y="816"/>
                </a:cubicBezTo>
                <a:cubicBezTo>
                  <a:pt x="2477" y="816"/>
                  <a:pt x="2512" y="804"/>
                  <a:pt x="2536" y="780"/>
                </a:cubicBezTo>
                <a:cubicBezTo>
                  <a:pt x="2596" y="721"/>
                  <a:pt x="2596" y="625"/>
                  <a:pt x="2536" y="578"/>
                </a:cubicBezTo>
                <a:cubicBezTo>
                  <a:pt x="2381" y="423"/>
                  <a:pt x="2226" y="292"/>
                  <a:pt x="2060" y="209"/>
                </a:cubicBezTo>
                <a:cubicBezTo>
                  <a:pt x="2034" y="192"/>
                  <a:pt x="2008" y="184"/>
                  <a:pt x="1982" y="184"/>
                </a:cubicBezTo>
                <a:close/>
                <a:moveTo>
                  <a:pt x="2796" y="969"/>
                </a:moveTo>
                <a:cubicBezTo>
                  <a:pt x="2769" y="969"/>
                  <a:pt x="2741" y="977"/>
                  <a:pt x="2715" y="994"/>
                </a:cubicBezTo>
                <a:cubicBezTo>
                  <a:pt x="2655" y="1042"/>
                  <a:pt x="2643" y="1125"/>
                  <a:pt x="2679" y="1197"/>
                </a:cubicBezTo>
                <a:cubicBezTo>
                  <a:pt x="2786" y="1340"/>
                  <a:pt x="2881" y="1494"/>
                  <a:pt x="2977" y="1661"/>
                </a:cubicBezTo>
                <a:cubicBezTo>
                  <a:pt x="3000" y="1709"/>
                  <a:pt x="3048" y="1733"/>
                  <a:pt x="3108" y="1733"/>
                </a:cubicBezTo>
                <a:cubicBezTo>
                  <a:pt x="3119" y="1733"/>
                  <a:pt x="3155" y="1733"/>
                  <a:pt x="3167" y="1721"/>
                </a:cubicBezTo>
                <a:cubicBezTo>
                  <a:pt x="3239" y="1673"/>
                  <a:pt x="3262" y="1590"/>
                  <a:pt x="3227" y="1518"/>
                </a:cubicBezTo>
                <a:cubicBezTo>
                  <a:pt x="3119" y="1340"/>
                  <a:pt x="3024" y="1173"/>
                  <a:pt x="2917" y="1030"/>
                </a:cubicBezTo>
                <a:cubicBezTo>
                  <a:pt x="2887" y="992"/>
                  <a:pt x="2842" y="969"/>
                  <a:pt x="2796" y="969"/>
                </a:cubicBezTo>
                <a:close/>
                <a:moveTo>
                  <a:pt x="3313" y="1969"/>
                </a:moveTo>
                <a:cubicBezTo>
                  <a:pt x="3304" y="1969"/>
                  <a:pt x="3295" y="1969"/>
                  <a:pt x="3286" y="1971"/>
                </a:cubicBezTo>
                <a:cubicBezTo>
                  <a:pt x="3215" y="1995"/>
                  <a:pt x="3167" y="2078"/>
                  <a:pt x="3191" y="2149"/>
                </a:cubicBezTo>
                <a:cubicBezTo>
                  <a:pt x="3239" y="2316"/>
                  <a:pt x="3262" y="2495"/>
                  <a:pt x="3274" y="2685"/>
                </a:cubicBezTo>
                <a:cubicBezTo>
                  <a:pt x="3286" y="2757"/>
                  <a:pt x="3346" y="2816"/>
                  <a:pt x="3417" y="2816"/>
                </a:cubicBezTo>
                <a:lnTo>
                  <a:pt x="3429" y="2816"/>
                </a:lnTo>
                <a:cubicBezTo>
                  <a:pt x="3500" y="2804"/>
                  <a:pt x="3560" y="2745"/>
                  <a:pt x="3560" y="2661"/>
                </a:cubicBezTo>
                <a:cubicBezTo>
                  <a:pt x="3548" y="2459"/>
                  <a:pt x="3512" y="2256"/>
                  <a:pt x="3465" y="2078"/>
                </a:cubicBezTo>
                <a:cubicBezTo>
                  <a:pt x="3444" y="2005"/>
                  <a:pt x="3377" y="1969"/>
                  <a:pt x="3313" y="1969"/>
                </a:cubicBezTo>
                <a:close/>
                <a:moveTo>
                  <a:pt x="3399" y="3100"/>
                </a:moveTo>
                <a:cubicBezTo>
                  <a:pt x="3334" y="3100"/>
                  <a:pt x="3273" y="3156"/>
                  <a:pt x="3262" y="3221"/>
                </a:cubicBezTo>
                <a:cubicBezTo>
                  <a:pt x="3239" y="3399"/>
                  <a:pt x="3203" y="3578"/>
                  <a:pt x="3155" y="3757"/>
                </a:cubicBezTo>
                <a:cubicBezTo>
                  <a:pt x="3131" y="3840"/>
                  <a:pt x="3167" y="3911"/>
                  <a:pt x="3250" y="3935"/>
                </a:cubicBezTo>
                <a:lnTo>
                  <a:pt x="3286" y="3935"/>
                </a:lnTo>
                <a:cubicBezTo>
                  <a:pt x="3346" y="3935"/>
                  <a:pt x="3405" y="3900"/>
                  <a:pt x="3429" y="3840"/>
                </a:cubicBezTo>
                <a:cubicBezTo>
                  <a:pt x="3477" y="3638"/>
                  <a:pt x="3512" y="3447"/>
                  <a:pt x="3536" y="3257"/>
                </a:cubicBezTo>
                <a:cubicBezTo>
                  <a:pt x="3548" y="3185"/>
                  <a:pt x="3489" y="3114"/>
                  <a:pt x="3417" y="3102"/>
                </a:cubicBezTo>
                <a:cubicBezTo>
                  <a:pt x="3411" y="3101"/>
                  <a:pt x="3405" y="3100"/>
                  <a:pt x="3399" y="3100"/>
                </a:cubicBezTo>
                <a:close/>
                <a:moveTo>
                  <a:pt x="1953" y="4495"/>
                </a:moveTo>
                <a:cubicBezTo>
                  <a:pt x="1762" y="4495"/>
                  <a:pt x="1584" y="4519"/>
                  <a:pt x="1429" y="4566"/>
                </a:cubicBezTo>
                <a:cubicBezTo>
                  <a:pt x="1357" y="4590"/>
                  <a:pt x="1322" y="4673"/>
                  <a:pt x="1334" y="4745"/>
                </a:cubicBezTo>
                <a:cubicBezTo>
                  <a:pt x="1357" y="4804"/>
                  <a:pt x="1417" y="4852"/>
                  <a:pt x="1476" y="4852"/>
                </a:cubicBezTo>
                <a:cubicBezTo>
                  <a:pt x="1488" y="4852"/>
                  <a:pt x="1500" y="4840"/>
                  <a:pt x="1512" y="4840"/>
                </a:cubicBezTo>
                <a:cubicBezTo>
                  <a:pt x="1643" y="4804"/>
                  <a:pt x="1798" y="4781"/>
                  <a:pt x="1953" y="4781"/>
                </a:cubicBezTo>
                <a:lnTo>
                  <a:pt x="2036" y="4781"/>
                </a:lnTo>
                <a:cubicBezTo>
                  <a:pt x="2041" y="4781"/>
                  <a:pt x="2047" y="4782"/>
                  <a:pt x="2052" y="4782"/>
                </a:cubicBezTo>
                <a:cubicBezTo>
                  <a:pt x="2118" y="4782"/>
                  <a:pt x="2179" y="4716"/>
                  <a:pt x="2179" y="4650"/>
                </a:cubicBezTo>
                <a:cubicBezTo>
                  <a:pt x="2179" y="4566"/>
                  <a:pt x="2119" y="4495"/>
                  <a:pt x="2036" y="4495"/>
                </a:cubicBezTo>
                <a:close/>
                <a:moveTo>
                  <a:pt x="3109" y="4190"/>
                </a:moveTo>
                <a:cubicBezTo>
                  <a:pt x="3051" y="4190"/>
                  <a:pt x="2993" y="4224"/>
                  <a:pt x="2965" y="4281"/>
                </a:cubicBezTo>
                <a:cubicBezTo>
                  <a:pt x="2917" y="4400"/>
                  <a:pt x="2858" y="4519"/>
                  <a:pt x="2798" y="4626"/>
                </a:cubicBezTo>
                <a:cubicBezTo>
                  <a:pt x="2750" y="4614"/>
                  <a:pt x="2691" y="4602"/>
                  <a:pt x="2631" y="4578"/>
                </a:cubicBezTo>
                <a:cubicBezTo>
                  <a:pt x="2624" y="4577"/>
                  <a:pt x="2616" y="4576"/>
                  <a:pt x="2609" y="4576"/>
                </a:cubicBezTo>
                <a:cubicBezTo>
                  <a:pt x="2543" y="4576"/>
                  <a:pt x="2475" y="4621"/>
                  <a:pt x="2465" y="4685"/>
                </a:cubicBezTo>
                <a:cubicBezTo>
                  <a:pt x="2441" y="4769"/>
                  <a:pt x="2488" y="4840"/>
                  <a:pt x="2560" y="4864"/>
                </a:cubicBezTo>
                <a:cubicBezTo>
                  <a:pt x="2619" y="4876"/>
                  <a:pt x="2667" y="4888"/>
                  <a:pt x="2715" y="4900"/>
                </a:cubicBezTo>
                <a:cubicBezTo>
                  <a:pt x="2727" y="4923"/>
                  <a:pt x="2750" y="4947"/>
                  <a:pt x="2774" y="4959"/>
                </a:cubicBezTo>
                <a:cubicBezTo>
                  <a:pt x="2798" y="4977"/>
                  <a:pt x="2825" y="4986"/>
                  <a:pt x="2850" y="4986"/>
                </a:cubicBezTo>
                <a:cubicBezTo>
                  <a:pt x="2875" y="4986"/>
                  <a:pt x="2899" y="4977"/>
                  <a:pt x="2917" y="4959"/>
                </a:cubicBezTo>
                <a:cubicBezTo>
                  <a:pt x="2977" y="4983"/>
                  <a:pt x="3024" y="5007"/>
                  <a:pt x="3084" y="5031"/>
                </a:cubicBezTo>
                <a:cubicBezTo>
                  <a:pt x="3096" y="5031"/>
                  <a:pt x="3119" y="5043"/>
                  <a:pt x="3131" y="5043"/>
                </a:cubicBezTo>
                <a:cubicBezTo>
                  <a:pt x="3191" y="5043"/>
                  <a:pt x="3250" y="5007"/>
                  <a:pt x="3262" y="4947"/>
                </a:cubicBezTo>
                <a:cubicBezTo>
                  <a:pt x="3298" y="4876"/>
                  <a:pt x="3262" y="4793"/>
                  <a:pt x="3191" y="4769"/>
                </a:cubicBezTo>
                <a:lnTo>
                  <a:pt x="3072" y="4721"/>
                </a:lnTo>
                <a:cubicBezTo>
                  <a:pt x="3131" y="4614"/>
                  <a:pt x="3179" y="4495"/>
                  <a:pt x="3227" y="4388"/>
                </a:cubicBezTo>
                <a:cubicBezTo>
                  <a:pt x="3262" y="4316"/>
                  <a:pt x="3227" y="4233"/>
                  <a:pt x="3155" y="4197"/>
                </a:cubicBezTo>
                <a:cubicBezTo>
                  <a:pt x="3140" y="4192"/>
                  <a:pt x="3125" y="4190"/>
                  <a:pt x="3109" y="4190"/>
                </a:cubicBezTo>
                <a:close/>
                <a:moveTo>
                  <a:pt x="3647" y="5002"/>
                </a:moveTo>
                <a:cubicBezTo>
                  <a:pt x="3596" y="5002"/>
                  <a:pt x="3549" y="5029"/>
                  <a:pt x="3524" y="5078"/>
                </a:cubicBezTo>
                <a:cubicBezTo>
                  <a:pt x="3489" y="5150"/>
                  <a:pt x="3512" y="5233"/>
                  <a:pt x="3572" y="5269"/>
                </a:cubicBezTo>
                <a:cubicBezTo>
                  <a:pt x="3739" y="5352"/>
                  <a:pt x="3893" y="5459"/>
                  <a:pt x="4036" y="5566"/>
                </a:cubicBezTo>
                <a:cubicBezTo>
                  <a:pt x="4060" y="5590"/>
                  <a:pt x="4096" y="5590"/>
                  <a:pt x="4120" y="5590"/>
                </a:cubicBezTo>
                <a:cubicBezTo>
                  <a:pt x="4167" y="5590"/>
                  <a:pt x="4215" y="5578"/>
                  <a:pt x="4239" y="5531"/>
                </a:cubicBezTo>
                <a:cubicBezTo>
                  <a:pt x="4286" y="5471"/>
                  <a:pt x="4274" y="5388"/>
                  <a:pt x="4203" y="5340"/>
                </a:cubicBezTo>
                <a:cubicBezTo>
                  <a:pt x="4048" y="5221"/>
                  <a:pt x="3881" y="5114"/>
                  <a:pt x="3715" y="5019"/>
                </a:cubicBezTo>
                <a:cubicBezTo>
                  <a:pt x="3693" y="5008"/>
                  <a:pt x="3669" y="5002"/>
                  <a:pt x="3647" y="5002"/>
                </a:cubicBezTo>
                <a:close/>
                <a:moveTo>
                  <a:pt x="1014" y="4874"/>
                </a:moveTo>
                <a:cubicBezTo>
                  <a:pt x="968" y="4874"/>
                  <a:pt x="923" y="4898"/>
                  <a:pt x="893" y="4935"/>
                </a:cubicBezTo>
                <a:cubicBezTo>
                  <a:pt x="810" y="5066"/>
                  <a:pt x="774" y="5209"/>
                  <a:pt x="774" y="5376"/>
                </a:cubicBezTo>
                <a:cubicBezTo>
                  <a:pt x="774" y="5447"/>
                  <a:pt x="786" y="5519"/>
                  <a:pt x="798" y="5590"/>
                </a:cubicBezTo>
                <a:cubicBezTo>
                  <a:pt x="810" y="5662"/>
                  <a:pt x="869" y="5709"/>
                  <a:pt x="941" y="5709"/>
                </a:cubicBezTo>
                <a:lnTo>
                  <a:pt x="964" y="5709"/>
                </a:lnTo>
                <a:cubicBezTo>
                  <a:pt x="1048" y="5685"/>
                  <a:pt x="1095" y="5614"/>
                  <a:pt x="1072" y="5531"/>
                </a:cubicBezTo>
                <a:cubicBezTo>
                  <a:pt x="1060" y="5483"/>
                  <a:pt x="1060" y="5424"/>
                  <a:pt x="1060" y="5376"/>
                </a:cubicBezTo>
                <a:cubicBezTo>
                  <a:pt x="1060" y="5269"/>
                  <a:pt x="1083" y="5174"/>
                  <a:pt x="1131" y="5102"/>
                </a:cubicBezTo>
                <a:cubicBezTo>
                  <a:pt x="1179" y="5031"/>
                  <a:pt x="1155" y="4947"/>
                  <a:pt x="1095" y="4900"/>
                </a:cubicBezTo>
                <a:cubicBezTo>
                  <a:pt x="1069" y="4882"/>
                  <a:pt x="1041" y="4874"/>
                  <a:pt x="1014" y="4874"/>
                </a:cubicBezTo>
                <a:close/>
                <a:moveTo>
                  <a:pt x="2537" y="5180"/>
                </a:moveTo>
                <a:cubicBezTo>
                  <a:pt x="2496" y="5180"/>
                  <a:pt x="2457" y="5198"/>
                  <a:pt x="2429" y="5233"/>
                </a:cubicBezTo>
                <a:cubicBezTo>
                  <a:pt x="2310" y="5388"/>
                  <a:pt x="2191" y="5531"/>
                  <a:pt x="2072" y="5650"/>
                </a:cubicBezTo>
                <a:cubicBezTo>
                  <a:pt x="2012" y="5697"/>
                  <a:pt x="2012" y="5793"/>
                  <a:pt x="2060" y="5852"/>
                </a:cubicBezTo>
                <a:cubicBezTo>
                  <a:pt x="2096" y="5876"/>
                  <a:pt x="2131" y="5888"/>
                  <a:pt x="2167" y="5888"/>
                </a:cubicBezTo>
                <a:cubicBezTo>
                  <a:pt x="2203" y="5888"/>
                  <a:pt x="2238" y="5876"/>
                  <a:pt x="2262" y="5852"/>
                </a:cubicBezTo>
                <a:cubicBezTo>
                  <a:pt x="2405" y="5721"/>
                  <a:pt x="2524" y="5566"/>
                  <a:pt x="2655" y="5400"/>
                </a:cubicBezTo>
                <a:cubicBezTo>
                  <a:pt x="2703" y="5340"/>
                  <a:pt x="2691" y="5245"/>
                  <a:pt x="2619" y="5209"/>
                </a:cubicBezTo>
                <a:cubicBezTo>
                  <a:pt x="2595" y="5189"/>
                  <a:pt x="2566" y="5180"/>
                  <a:pt x="2537" y="5180"/>
                </a:cubicBezTo>
                <a:close/>
                <a:moveTo>
                  <a:pt x="1179" y="5927"/>
                </a:moveTo>
                <a:cubicBezTo>
                  <a:pt x="1143" y="5927"/>
                  <a:pt x="1107" y="5941"/>
                  <a:pt x="1083" y="5971"/>
                </a:cubicBezTo>
                <a:cubicBezTo>
                  <a:pt x="1024" y="6031"/>
                  <a:pt x="1024" y="6126"/>
                  <a:pt x="1083" y="6174"/>
                </a:cubicBezTo>
                <a:cubicBezTo>
                  <a:pt x="1179" y="6257"/>
                  <a:pt x="1298" y="6305"/>
                  <a:pt x="1417" y="6305"/>
                </a:cubicBezTo>
                <a:cubicBezTo>
                  <a:pt x="1536" y="6305"/>
                  <a:pt x="1655" y="6269"/>
                  <a:pt x="1774" y="6209"/>
                </a:cubicBezTo>
                <a:cubicBezTo>
                  <a:pt x="1845" y="6186"/>
                  <a:pt x="1869" y="6090"/>
                  <a:pt x="1845" y="6019"/>
                </a:cubicBezTo>
                <a:cubicBezTo>
                  <a:pt x="1821" y="5970"/>
                  <a:pt x="1768" y="5943"/>
                  <a:pt x="1718" y="5943"/>
                </a:cubicBezTo>
                <a:cubicBezTo>
                  <a:pt x="1695" y="5943"/>
                  <a:pt x="1673" y="5948"/>
                  <a:pt x="1655" y="5959"/>
                </a:cubicBezTo>
                <a:cubicBezTo>
                  <a:pt x="1568" y="6003"/>
                  <a:pt x="1491" y="6023"/>
                  <a:pt x="1426" y="6023"/>
                </a:cubicBezTo>
                <a:cubicBezTo>
                  <a:pt x="1365" y="6023"/>
                  <a:pt x="1314" y="6006"/>
                  <a:pt x="1274" y="5971"/>
                </a:cubicBezTo>
                <a:cubicBezTo>
                  <a:pt x="1250" y="5941"/>
                  <a:pt x="1214" y="5927"/>
                  <a:pt x="1179" y="5927"/>
                </a:cubicBezTo>
                <a:close/>
                <a:moveTo>
                  <a:pt x="4573" y="5670"/>
                </a:moveTo>
                <a:cubicBezTo>
                  <a:pt x="4532" y="5670"/>
                  <a:pt x="4491" y="5688"/>
                  <a:pt x="4465" y="5721"/>
                </a:cubicBezTo>
                <a:cubicBezTo>
                  <a:pt x="4405" y="5781"/>
                  <a:pt x="4417" y="5864"/>
                  <a:pt x="4477" y="5924"/>
                </a:cubicBezTo>
                <a:cubicBezTo>
                  <a:pt x="4608" y="6043"/>
                  <a:pt x="4739" y="6174"/>
                  <a:pt x="4870" y="6305"/>
                </a:cubicBezTo>
                <a:cubicBezTo>
                  <a:pt x="4893" y="6340"/>
                  <a:pt x="4929" y="6352"/>
                  <a:pt x="4965" y="6352"/>
                </a:cubicBezTo>
                <a:cubicBezTo>
                  <a:pt x="5001" y="6352"/>
                  <a:pt x="5036" y="6340"/>
                  <a:pt x="5060" y="6317"/>
                </a:cubicBezTo>
                <a:cubicBezTo>
                  <a:pt x="5120" y="6269"/>
                  <a:pt x="5132" y="6174"/>
                  <a:pt x="5072" y="6114"/>
                </a:cubicBezTo>
                <a:cubicBezTo>
                  <a:pt x="4941" y="5971"/>
                  <a:pt x="4798" y="5840"/>
                  <a:pt x="4667" y="5709"/>
                </a:cubicBezTo>
                <a:cubicBezTo>
                  <a:pt x="4640" y="5682"/>
                  <a:pt x="4606" y="5670"/>
                  <a:pt x="4573" y="5670"/>
                </a:cubicBezTo>
                <a:close/>
                <a:moveTo>
                  <a:pt x="5330" y="6502"/>
                </a:moveTo>
                <a:cubicBezTo>
                  <a:pt x="5302" y="6502"/>
                  <a:pt x="5274" y="6512"/>
                  <a:pt x="5251" y="6531"/>
                </a:cubicBezTo>
                <a:cubicBezTo>
                  <a:pt x="5179" y="6578"/>
                  <a:pt x="5167" y="6674"/>
                  <a:pt x="5215" y="6733"/>
                </a:cubicBezTo>
                <a:cubicBezTo>
                  <a:pt x="5334" y="6876"/>
                  <a:pt x="5441" y="7031"/>
                  <a:pt x="5536" y="7186"/>
                </a:cubicBezTo>
                <a:cubicBezTo>
                  <a:pt x="5560" y="7233"/>
                  <a:pt x="5608" y="7257"/>
                  <a:pt x="5655" y="7257"/>
                </a:cubicBezTo>
                <a:cubicBezTo>
                  <a:pt x="5679" y="7257"/>
                  <a:pt x="5703" y="7245"/>
                  <a:pt x="5739" y="7233"/>
                </a:cubicBezTo>
                <a:cubicBezTo>
                  <a:pt x="5798" y="7186"/>
                  <a:pt x="5822" y="7102"/>
                  <a:pt x="5775" y="7043"/>
                </a:cubicBezTo>
                <a:cubicBezTo>
                  <a:pt x="5667" y="6876"/>
                  <a:pt x="5560" y="6709"/>
                  <a:pt x="5441" y="6567"/>
                </a:cubicBezTo>
                <a:cubicBezTo>
                  <a:pt x="5413" y="6524"/>
                  <a:pt x="5371" y="6502"/>
                  <a:pt x="5330" y="6502"/>
                </a:cubicBezTo>
                <a:close/>
                <a:moveTo>
                  <a:pt x="5945" y="7461"/>
                </a:moveTo>
                <a:cubicBezTo>
                  <a:pt x="5923" y="7461"/>
                  <a:pt x="5901" y="7468"/>
                  <a:pt x="5882" y="7483"/>
                </a:cubicBezTo>
                <a:cubicBezTo>
                  <a:pt x="5810" y="7519"/>
                  <a:pt x="5786" y="7602"/>
                  <a:pt x="5822" y="7674"/>
                </a:cubicBezTo>
                <a:lnTo>
                  <a:pt x="5894" y="7805"/>
                </a:lnTo>
                <a:cubicBezTo>
                  <a:pt x="5953" y="7924"/>
                  <a:pt x="6001" y="8043"/>
                  <a:pt x="6048" y="8174"/>
                </a:cubicBezTo>
                <a:cubicBezTo>
                  <a:pt x="6072" y="8222"/>
                  <a:pt x="6120" y="8257"/>
                  <a:pt x="6179" y="8257"/>
                </a:cubicBezTo>
                <a:cubicBezTo>
                  <a:pt x="6203" y="8257"/>
                  <a:pt x="6215" y="8257"/>
                  <a:pt x="6227" y="8245"/>
                </a:cubicBezTo>
                <a:cubicBezTo>
                  <a:pt x="6298" y="8222"/>
                  <a:pt x="6334" y="8138"/>
                  <a:pt x="6310" y="8067"/>
                </a:cubicBezTo>
                <a:cubicBezTo>
                  <a:pt x="6263" y="7936"/>
                  <a:pt x="6203" y="7805"/>
                  <a:pt x="6144" y="7674"/>
                </a:cubicBezTo>
                <a:lnTo>
                  <a:pt x="6072" y="7531"/>
                </a:lnTo>
                <a:cubicBezTo>
                  <a:pt x="6040" y="7491"/>
                  <a:pt x="5991" y="7461"/>
                  <a:pt x="5945" y="7461"/>
                </a:cubicBezTo>
                <a:close/>
                <a:moveTo>
                  <a:pt x="6329" y="8518"/>
                </a:moveTo>
                <a:cubicBezTo>
                  <a:pt x="6323" y="8518"/>
                  <a:pt x="6316" y="8518"/>
                  <a:pt x="6310" y="8519"/>
                </a:cubicBezTo>
                <a:cubicBezTo>
                  <a:pt x="6227" y="8543"/>
                  <a:pt x="6179" y="8614"/>
                  <a:pt x="6191" y="8686"/>
                </a:cubicBezTo>
                <a:cubicBezTo>
                  <a:pt x="6215" y="8829"/>
                  <a:pt x="6227" y="8984"/>
                  <a:pt x="6227" y="9114"/>
                </a:cubicBezTo>
                <a:cubicBezTo>
                  <a:pt x="6227" y="9150"/>
                  <a:pt x="6227" y="9186"/>
                  <a:pt x="6227" y="9222"/>
                </a:cubicBezTo>
                <a:cubicBezTo>
                  <a:pt x="6227" y="9305"/>
                  <a:pt x="6287" y="9365"/>
                  <a:pt x="6358" y="9376"/>
                </a:cubicBezTo>
                <a:lnTo>
                  <a:pt x="6370" y="9376"/>
                </a:lnTo>
                <a:cubicBezTo>
                  <a:pt x="6441" y="9376"/>
                  <a:pt x="6513" y="9317"/>
                  <a:pt x="6513" y="9234"/>
                </a:cubicBezTo>
                <a:cubicBezTo>
                  <a:pt x="6513" y="9198"/>
                  <a:pt x="6513" y="9150"/>
                  <a:pt x="6513" y="9114"/>
                </a:cubicBezTo>
                <a:cubicBezTo>
                  <a:pt x="6513" y="8960"/>
                  <a:pt x="6501" y="8793"/>
                  <a:pt x="6477" y="8638"/>
                </a:cubicBezTo>
                <a:cubicBezTo>
                  <a:pt x="6455" y="8573"/>
                  <a:pt x="6394" y="8518"/>
                  <a:pt x="6329" y="8518"/>
                </a:cubicBezTo>
                <a:close/>
                <a:moveTo>
                  <a:pt x="6273" y="9644"/>
                </a:moveTo>
                <a:cubicBezTo>
                  <a:pt x="6215" y="9644"/>
                  <a:pt x="6163" y="9687"/>
                  <a:pt x="6144" y="9746"/>
                </a:cubicBezTo>
                <a:cubicBezTo>
                  <a:pt x="6096" y="9912"/>
                  <a:pt x="6025" y="10079"/>
                  <a:pt x="5929" y="10246"/>
                </a:cubicBezTo>
                <a:cubicBezTo>
                  <a:pt x="5894" y="10317"/>
                  <a:pt x="5917" y="10400"/>
                  <a:pt x="5989" y="10436"/>
                </a:cubicBezTo>
                <a:cubicBezTo>
                  <a:pt x="6013" y="10448"/>
                  <a:pt x="6036" y="10448"/>
                  <a:pt x="6060" y="10448"/>
                </a:cubicBezTo>
                <a:cubicBezTo>
                  <a:pt x="6108" y="10448"/>
                  <a:pt x="6156" y="10424"/>
                  <a:pt x="6179" y="10377"/>
                </a:cubicBezTo>
                <a:cubicBezTo>
                  <a:pt x="6287" y="10198"/>
                  <a:pt x="6358" y="10019"/>
                  <a:pt x="6417" y="9829"/>
                </a:cubicBezTo>
                <a:cubicBezTo>
                  <a:pt x="6429" y="9757"/>
                  <a:pt x="6394" y="9674"/>
                  <a:pt x="6310" y="9650"/>
                </a:cubicBezTo>
                <a:cubicBezTo>
                  <a:pt x="6298" y="9646"/>
                  <a:pt x="6285" y="9644"/>
                  <a:pt x="6273" y="9644"/>
                </a:cubicBezTo>
                <a:close/>
                <a:moveTo>
                  <a:pt x="3679" y="10955"/>
                </a:moveTo>
                <a:cubicBezTo>
                  <a:pt x="3627" y="10955"/>
                  <a:pt x="3575" y="10957"/>
                  <a:pt x="3524" y="10960"/>
                </a:cubicBezTo>
                <a:cubicBezTo>
                  <a:pt x="3441" y="10960"/>
                  <a:pt x="3381" y="11031"/>
                  <a:pt x="3381" y="11115"/>
                </a:cubicBezTo>
                <a:cubicBezTo>
                  <a:pt x="3393" y="11186"/>
                  <a:pt x="3453" y="11246"/>
                  <a:pt x="3536" y="11246"/>
                </a:cubicBezTo>
                <a:cubicBezTo>
                  <a:pt x="3715" y="11246"/>
                  <a:pt x="3893" y="11246"/>
                  <a:pt x="4084" y="11269"/>
                </a:cubicBezTo>
                <a:lnTo>
                  <a:pt x="4096" y="11269"/>
                </a:lnTo>
                <a:cubicBezTo>
                  <a:pt x="4167" y="11269"/>
                  <a:pt x="4227" y="11210"/>
                  <a:pt x="4239" y="11139"/>
                </a:cubicBezTo>
                <a:cubicBezTo>
                  <a:pt x="4251" y="11055"/>
                  <a:pt x="4191" y="10984"/>
                  <a:pt x="4108" y="10984"/>
                </a:cubicBezTo>
                <a:cubicBezTo>
                  <a:pt x="3968" y="10966"/>
                  <a:pt x="3822" y="10955"/>
                  <a:pt x="3679" y="10955"/>
                </a:cubicBezTo>
                <a:close/>
                <a:moveTo>
                  <a:pt x="2963" y="11030"/>
                </a:moveTo>
                <a:cubicBezTo>
                  <a:pt x="2956" y="11030"/>
                  <a:pt x="2948" y="11030"/>
                  <a:pt x="2941" y="11031"/>
                </a:cubicBezTo>
                <a:cubicBezTo>
                  <a:pt x="2727" y="11079"/>
                  <a:pt x="2536" y="11139"/>
                  <a:pt x="2369" y="11210"/>
                </a:cubicBezTo>
                <a:cubicBezTo>
                  <a:pt x="2298" y="11246"/>
                  <a:pt x="2262" y="11329"/>
                  <a:pt x="2298" y="11400"/>
                </a:cubicBezTo>
                <a:cubicBezTo>
                  <a:pt x="2322" y="11460"/>
                  <a:pt x="2369" y="11484"/>
                  <a:pt x="2429" y="11484"/>
                </a:cubicBezTo>
                <a:cubicBezTo>
                  <a:pt x="2441" y="11484"/>
                  <a:pt x="2465" y="11484"/>
                  <a:pt x="2488" y="11472"/>
                </a:cubicBezTo>
                <a:cubicBezTo>
                  <a:pt x="2631" y="11400"/>
                  <a:pt x="2810" y="11353"/>
                  <a:pt x="2988" y="11305"/>
                </a:cubicBezTo>
                <a:cubicBezTo>
                  <a:pt x="3072" y="11293"/>
                  <a:pt x="3119" y="11222"/>
                  <a:pt x="3108" y="11139"/>
                </a:cubicBezTo>
                <a:cubicBezTo>
                  <a:pt x="3086" y="11074"/>
                  <a:pt x="3027" y="11030"/>
                  <a:pt x="2963" y="11030"/>
                </a:cubicBezTo>
                <a:close/>
                <a:moveTo>
                  <a:pt x="5739" y="10635"/>
                </a:moveTo>
                <a:cubicBezTo>
                  <a:pt x="5698" y="10635"/>
                  <a:pt x="5658" y="10653"/>
                  <a:pt x="5632" y="10686"/>
                </a:cubicBezTo>
                <a:cubicBezTo>
                  <a:pt x="5525" y="10829"/>
                  <a:pt x="5394" y="10960"/>
                  <a:pt x="5251" y="11079"/>
                </a:cubicBezTo>
                <a:cubicBezTo>
                  <a:pt x="5203" y="11127"/>
                  <a:pt x="5191" y="11198"/>
                  <a:pt x="5215" y="11246"/>
                </a:cubicBezTo>
                <a:cubicBezTo>
                  <a:pt x="5048" y="11186"/>
                  <a:pt x="4870" y="11127"/>
                  <a:pt x="4691" y="11079"/>
                </a:cubicBezTo>
                <a:cubicBezTo>
                  <a:pt x="4682" y="11078"/>
                  <a:pt x="4674" y="11077"/>
                  <a:pt x="4666" y="11077"/>
                </a:cubicBezTo>
                <a:cubicBezTo>
                  <a:pt x="4593" y="11077"/>
                  <a:pt x="4534" y="11122"/>
                  <a:pt x="4512" y="11186"/>
                </a:cubicBezTo>
                <a:cubicBezTo>
                  <a:pt x="4501" y="11258"/>
                  <a:pt x="4548" y="11341"/>
                  <a:pt x="4620" y="11353"/>
                </a:cubicBezTo>
                <a:cubicBezTo>
                  <a:pt x="4691" y="11377"/>
                  <a:pt x="4763" y="11389"/>
                  <a:pt x="4834" y="11412"/>
                </a:cubicBezTo>
                <a:cubicBezTo>
                  <a:pt x="4834" y="11412"/>
                  <a:pt x="4822" y="11424"/>
                  <a:pt x="4822" y="11424"/>
                </a:cubicBezTo>
                <a:cubicBezTo>
                  <a:pt x="4667" y="11520"/>
                  <a:pt x="4512" y="11615"/>
                  <a:pt x="4346" y="11710"/>
                </a:cubicBezTo>
                <a:cubicBezTo>
                  <a:pt x="4274" y="11746"/>
                  <a:pt x="4251" y="11829"/>
                  <a:pt x="4298" y="11901"/>
                </a:cubicBezTo>
                <a:cubicBezTo>
                  <a:pt x="4322" y="11948"/>
                  <a:pt x="4370" y="11972"/>
                  <a:pt x="4417" y="11972"/>
                </a:cubicBezTo>
                <a:cubicBezTo>
                  <a:pt x="4441" y="11972"/>
                  <a:pt x="4465" y="11972"/>
                  <a:pt x="4477" y="11960"/>
                </a:cubicBezTo>
                <a:cubicBezTo>
                  <a:pt x="4655" y="11865"/>
                  <a:pt x="4822" y="11770"/>
                  <a:pt x="4977" y="11650"/>
                </a:cubicBezTo>
                <a:cubicBezTo>
                  <a:pt x="5036" y="11615"/>
                  <a:pt x="5060" y="11543"/>
                  <a:pt x="5024" y="11484"/>
                </a:cubicBezTo>
                <a:lnTo>
                  <a:pt x="5024" y="11484"/>
                </a:lnTo>
                <a:cubicBezTo>
                  <a:pt x="5060" y="11496"/>
                  <a:pt x="5108" y="11508"/>
                  <a:pt x="5144" y="11520"/>
                </a:cubicBezTo>
                <a:cubicBezTo>
                  <a:pt x="5163" y="11529"/>
                  <a:pt x="5183" y="11534"/>
                  <a:pt x="5202" y="11534"/>
                </a:cubicBezTo>
                <a:cubicBezTo>
                  <a:pt x="5255" y="11534"/>
                  <a:pt x="5305" y="11500"/>
                  <a:pt x="5322" y="11448"/>
                </a:cubicBezTo>
                <a:cubicBezTo>
                  <a:pt x="5346" y="11400"/>
                  <a:pt x="5334" y="11365"/>
                  <a:pt x="5322" y="11329"/>
                </a:cubicBezTo>
                <a:lnTo>
                  <a:pt x="5322" y="11329"/>
                </a:lnTo>
                <a:cubicBezTo>
                  <a:pt x="5331" y="11332"/>
                  <a:pt x="5341" y="11333"/>
                  <a:pt x="5351" y="11333"/>
                </a:cubicBezTo>
                <a:cubicBezTo>
                  <a:pt x="5381" y="11333"/>
                  <a:pt x="5414" y="11320"/>
                  <a:pt x="5441" y="11293"/>
                </a:cubicBezTo>
                <a:cubicBezTo>
                  <a:pt x="5596" y="11162"/>
                  <a:pt x="5727" y="11019"/>
                  <a:pt x="5846" y="10865"/>
                </a:cubicBezTo>
                <a:cubicBezTo>
                  <a:pt x="5906" y="10817"/>
                  <a:pt x="5894" y="10722"/>
                  <a:pt x="5834" y="10674"/>
                </a:cubicBezTo>
                <a:cubicBezTo>
                  <a:pt x="5807" y="10647"/>
                  <a:pt x="5773" y="10635"/>
                  <a:pt x="5739" y="10635"/>
                </a:cubicBezTo>
                <a:close/>
                <a:moveTo>
                  <a:pt x="5697" y="11495"/>
                </a:moveTo>
                <a:cubicBezTo>
                  <a:pt x="5650" y="11495"/>
                  <a:pt x="5607" y="11521"/>
                  <a:pt x="5584" y="11567"/>
                </a:cubicBezTo>
                <a:cubicBezTo>
                  <a:pt x="5536" y="11639"/>
                  <a:pt x="5560" y="11722"/>
                  <a:pt x="5632" y="11758"/>
                </a:cubicBezTo>
                <a:cubicBezTo>
                  <a:pt x="5786" y="11853"/>
                  <a:pt x="5941" y="11960"/>
                  <a:pt x="6072" y="12079"/>
                </a:cubicBezTo>
                <a:cubicBezTo>
                  <a:pt x="6096" y="12103"/>
                  <a:pt x="6132" y="12115"/>
                  <a:pt x="6167" y="12115"/>
                </a:cubicBezTo>
                <a:cubicBezTo>
                  <a:pt x="6203" y="12115"/>
                  <a:pt x="6251" y="12091"/>
                  <a:pt x="6275" y="12055"/>
                </a:cubicBezTo>
                <a:cubicBezTo>
                  <a:pt x="6322" y="11996"/>
                  <a:pt x="6322" y="11912"/>
                  <a:pt x="6263" y="11853"/>
                </a:cubicBezTo>
                <a:cubicBezTo>
                  <a:pt x="6108" y="11734"/>
                  <a:pt x="5953" y="11615"/>
                  <a:pt x="5775" y="11520"/>
                </a:cubicBezTo>
                <a:cubicBezTo>
                  <a:pt x="5749" y="11503"/>
                  <a:pt x="5722" y="11495"/>
                  <a:pt x="5697" y="11495"/>
                </a:cubicBezTo>
                <a:close/>
                <a:moveTo>
                  <a:pt x="1960" y="11521"/>
                </a:moveTo>
                <a:cubicBezTo>
                  <a:pt x="1921" y="11521"/>
                  <a:pt x="1883" y="11536"/>
                  <a:pt x="1857" y="11567"/>
                </a:cubicBezTo>
                <a:cubicBezTo>
                  <a:pt x="1774" y="11662"/>
                  <a:pt x="1703" y="11758"/>
                  <a:pt x="1667" y="11865"/>
                </a:cubicBezTo>
                <a:cubicBezTo>
                  <a:pt x="1631" y="11948"/>
                  <a:pt x="1619" y="12020"/>
                  <a:pt x="1619" y="12091"/>
                </a:cubicBezTo>
                <a:cubicBezTo>
                  <a:pt x="1619" y="12139"/>
                  <a:pt x="1619" y="12186"/>
                  <a:pt x="1631" y="12222"/>
                </a:cubicBezTo>
                <a:cubicBezTo>
                  <a:pt x="1655" y="12282"/>
                  <a:pt x="1715" y="12317"/>
                  <a:pt x="1774" y="12317"/>
                </a:cubicBezTo>
                <a:cubicBezTo>
                  <a:pt x="1786" y="12317"/>
                  <a:pt x="1798" y="12317"/>
                  <a:pt x="1822" y="12305"/>
                </a:cubicBezTo>
                <a:cubicBezTo>
                  <a:pt x="1893" y="12282"/>
                  <a:pt x="1929" y="12210"/>
                  <a:pt x="1905" y="12127"/>
                </a:cubicBezTo>
                <a:cubicBezTo>
                  <a:pt x="1905" y="12115"/>
                  <a:pt x="1905" y="12103"/>
                  <a:pt x="1905" y="12091"/>
                </a:cubicBezTo>
                <a:cubicBezTo>
                  <a:pt x="1905" y="12055"/>
                  <a:pt x="1905" y="12020"/>
                  <a:pt x="1929" y="11972"/>
                </a:cubicBezTo>
                <a:cubicBezTo>
                  <a:pt x="1953" y="11901"/>
                  <a:pt x="2000" y="11829"/>
                  <a:pt x="2072" y="11758"/>
                </a:cubicBezTo>
                <a:cubicBezTo>
                  <a:pt x="2119" y="11698"/>
                  <a:pt x="2119" y="11615"/>
                  <a:pt x="2060" y="11555"/>
                </a:cubicBezTo>
                <a:cubicBezTo>
                  <a:pt x="2032" y="11533"/>
                  <a:pt x="1996" y="11521"/>
                  <a:pt x="1960" y="11521"/>
                </a:cubicBezTo>
                <a:close/>
                <a:moveTo>
                  <a:pt x="3905" y="11934"/>
                </a:moveTo>
                <a:cubicBezTo>
                  <a:pt x="3885" y="11934"/>
                  <a:pt x="3865" y="11939"/>
                  <a:pt x="3846" y="11948"/>
                </a:cubicBezTo>
                <a:cubicBezTo>
                  <a:pt x="3679" y="12020"/>
                  <a:pt x="3500" y="12079"/>
                  <a:pt x="3322" y="12139"/>
                </a:cubicBezTo>
                <a:cubicBezTo>
                  <a:pt x="3250" y="12151"/>
                  <a:pt x="3215" y="12234"/>
                  <a:pt x="3227" y="12305"/>
                </a:cubicBezTo>
                <a:cubicBezTo>
                  <a:pt x="3250" y="12377"/>
                  <a:pt x="3310" y="12412"/>
                  <a:pt x="3369" y="12412"/>
                </a:cubicBezTo>
                <a:cubicBezTo>
                  <a:pt x="3381" y="12412"/>
                  <a:pt x="3393" y="12412"/>
                  <a:pt x="3405" y="12401"/>
                </a:cubicBezTo>
                <a:cubicBezTo>
                  <a:pt x="3596" y="12353"/>
                  <a:pt x="3774" y="12282"/>
                  <a:pt x="3953" y="12210"/>
                </a:cubicBezTo>
                <a:cubicBezTo>
                  <a:pt x="4024" y="12186"/>
                  <a:pt x="4060" y="12103"/>
                  <a:pt x="4036" y="12020"/>
                </a:cubicBezTo>
                <a:cubicBezTo>
                  <a:pt x="4010" y="11967"/>
                  <a:pt x="3958" y="11934"/>
                  <a:pt x="3905" y="11934"/>
                </a:cubicBezTo>
                <a:close/>
                <a:moveTo>
                  <a:pt x="2811" y="12256"/>
                </a:moveTo>
                <a:cubicBezTo>
                  <a:pt x="2803" y="12256"/>
                  <a:pt x="2795" y="12256"/>
                  <a:pt x="2786" y="12258"/>
                </a:cubicBezTo>
                <a:cubicBezTo>
                  <a:pt x="2638" y="12275"/>
                  <a:pt x="2502" y="12286"/>
                  <a:pt x="2385" y="12286"/>
                </a:cubicBezTo>
                <a:cubicBezTo>
                  <a:pt x="2341" y="12286"/>
                  <a:pt x="2300" y="12285"/>
                  <a:pt x="2262" y="12282"/>
                </a:cubicBezTo>
                <a:cubicBezTo>
                  <a:pt x="2179" y="12282"/>
                  <a:pt x="2107" y="12341"/>
                  <a:pt x="2107" y="12412"/>
                </a:cubicBezTo>
                <a:cubicBezTo>
                  <a:pt x="2096" y="12496"/>
                  <a:pt x="2155" y="12555"/>
                  <a:pt x="2238" y="12567"/>
                </a:cubicBezTo>
                <a:lnTo>
                  <a:pt x="2393" y="12567"/>
                </a:lnTo>
                <a:cubicBezTo>
                  <a:pt x="2524" y="12567"/>
                  <a:pt x="2679" y="12567"/>
                  <a:pt x="2834" y="12532"/>
                </a:cubicBezTo>
                <a:cubicBezTo>
                  <a:pt x="2917" y="12520"/>
                  <a:pt x="2965" y="12448"/>
                  <a:pt x="2953" y="12377"/>
                </a:cubicBezTo>
                <a:cubicBezTo>
                  <a:pt x="2942" y="12302"/>
                  <a:pt x="2883" y="12256"/>
                  <a:pt x="2811" y="12256"/>
                </a:cubicBezTo>
                <a:close/>
                <a:moveTo>
                  <a:pt x="6561" y="12228"/>
                </a:moveTo>
                <a:cubicBezTo>
                  <a:pt x="6531" y="12228"/>
                  <a:pt x="6502" y="12238"/>
                  <a:pt x="6477" y="12258"/>
                </a:cubicBezTo>
                <a:cubicBezTo>
                  <a:pt x="6417" y="12305"/>
                  <a:pt x="6406" y="12401"/>
                  <a:pt x="6453" y="12460"/>
                </a:cubicBezTo>
                <a:cubicBezTo>
                  <a:pt x="6572" y="12603"/>
                  <a:pt x="6668" y="12746"/>
                  <a:pt x="6751" y="12913"/>
                </a:cubicBezTo>
                <a:cubicBezTo>
                  <a:pt x="6787" y="12960"/>
                  <a:pt x="6834" y="12984"/>
                  <a:pt x="6882" y="12984"/>
                </a:cubicBezTo>
                <a:cubicBezTo>
                  <a:pt x="6906" y="12984"/>
                  <a:pt x="6929" y="12972"/>
                  <a:pt x="6953" y="12972"/>
                </a:cubicBezTo>
                <a:cubicBezTo>
                  <a:pt x="7025" y="12924"/>
                  <a:pt x="7049" y="12841"/>
                  <a:pt x="7013" y="12770"/>
                </a:cubicBezTo>
                <a:cubicBezTo>
                  <a:pt x="6918" y="12603"/>
                  <a:pt x="6798" y="12436"/>
                  <a:pt x="6679" y="12282"/>
                </a:cubicBezTo>
                <a:cubicBezTo>
                  <a:pt x="6645" y="12247"/>
                  <a:pt x="6602" y="12228"/>
                  <a:pt x="6561" y="12228"/>
                </a:cubicBezTo>
                <a:close/>
                <a:moveTo>
                  <a:pt x="7103" y="13216"/>
                </a:moveTo>
                <a:cubicBezTo>
                  <a:pt x="7090" y="13216"/>
                  <a:pt x="7075" y="13218"/>
                  <a:pt x="7060" y="13222"/>
                </a:cubicBezTo>
                <a:cubicBezTo>
                  <a:pt x="6989" y="13246"/>
                  <a:pt x="6953" y="13329"/>
                  <a:pt x="6977" y="13401"/>
                </a:cubicBezTo>
                <a:cubicBezTo>
                  <a:pt x="7025" y="13567"/>
                  <a:pt x="7072" y="13746"/>
                  <a:pt x="7108" y="13936"/>
                </a:cubicBezTo>
                <a:cubicBezTo>
                  <a:pt x="7120" y="14008"/>
                  <a:pt x="7179" y="14056"/>
                  <a:pt x="7239" y="14056"/>
                </a:cubicBezTo>
                <a:lnTo>
                  <a:pt x="7263" y="14056"/>
                </a:lnTo>
                <a:cubicBezTo>
                  <a:pt x="7346" y="14044"/>
                  <a:pt x="7394" y="13960"/>
                  <a:pt x="7382" y="13889"/>
                </a:cubicBezTo>
                <a:cubicBezTo>
                  <a:pt x="7358" y="13686"/>
                  <a:pt x="7310" y="13496"/>
                  <a:pt x="7239" y="13317"/>
                </a:cubicBezTo>
                <a:cubicBezTo>
                  <a:pt x="7219" y="13259"/>
                  <a:pt x="7168" y="13216"/>
                  <a:pt x="7103" y="13216"/>
                </a:cubicBezTo>
                <a:close/>
                <a:moveTo>
                  <a:pt x="7299" y="14341"/>
                </a:moveTo>
                <a:cubicBezTo>
                  <a:pt x="7215" y="14341"/>
                  <a:pt x="7156" y="14401"/>
                  <a:pt x="7156" y="14484"/>
                </a:cubicBezTo>
                <a:cubicBezTo>
                  <a:pt x="7156" y="14520"/>
                  <a:pt x="7156" y="14568"/>
                  <a:pt x="7156" y="14615"/>
                </a:cubicBezTo>
                <a:cubicBezTo>
                  <a:pt x="7156" y="14710"/>
                  <a:pt x="7156" y="14818"/>
                  <a:pt x="7144" y="14925"/>
                </a:cubicBezTo>
                <a:lnTo>
                  <a:pt x="7144" y="15032"/>
                </a:lnTo>
                <a:cubicBezTo>
                  <a:pt x="7132" y="15115"/>
                  <a:pt x="7191" y="15175"/>
                  <a:pt x="7275" y="15187"/>
                </a:cubicBezTo>
                <a:lnTo>
                  <a:pt x="7287" y="15187"/>
                </a:lnTo>
                <a:cubicBezTo>
                  <a:pt x="7358" y="15187"/>
                  <a:pt x="7418" y="15127"/>
                  <a:pt x="7418" y="15056"/>
                </a:cubicBezTo>
                <a:lnTo>
                  <a:pt x="7430" y="14949"/>
                </a:lnTo>
                <a:cubicBezTo>
                  <a:pt x="7441" y="14829"/>
                  <a:pt x="7441" y="14722"/>
                  <a:pt x="7441" y="14615"/>
                </a:cubicBezTo>
                <a:cubicBezTo>
                  <a:pt x="7441" y="14568"/>
                  <a:pt x="7441" y="14520"/>
                  <a:pt x="7441" y="14472"/>
                </a:cubicBezTo>
                <a:cubicBezTo>
                  <a:pt x="7441" y="14401"/>
                  <a:pt x="7370" y="14341"/>
                  <a:pt x="7299" y="14341"/>
                </a:cubicBezTo>
                <a:close/>
                <a:moveTo>
                  <a:pt x="7202" y="15459"/>
                </a:moveTo>
                <a:cubicBezTo>
                  <a:pt x="7130" y="15459"/>
                  <a:pt x="7071" y="15505"/>
                  <a:pt x="7060" y="15580"/>
                </a:cubicBezTo>
                <a:cubicBezTo>
                  <a:pt x="7013" y="15758"/>
                  <a:pt x="6965" y="15937"/>
                  <a:pt x="6894" y="16092"/>
                </a:cubicBezTo>
                <a:cubicBezTo>
                  <a:pt x="6870" y="16175"/>
                  <a:pt x="6906" y="16246"/>
                  <a:pt x="6977" y="16282"/>
                </a:cubicBezTo>
                <a:cubicBezTo>
                  <a:pt x="7001" y="16282"/>
                  <a:pt x="7013" y="16294"/>
                  <a:pt x="7037" y="16294"/>
                </a:cubicBezTo>
                <a:cubicBezTo>
                  <a:pt x="7084" y="16294"/>
                  <a:pt x="7144" y="16258"/>
                  <a:pt x="7168" y="16199"/>
                </a:cubicBezTo>
                <a:cubicBezTo>
                  <a:pt x="7239" y="16020"/>
                  <a:pt x="7287" y="15830"/>
                  <a:pt x="7334" y="15639"/>
                </a:cubicBezTo>
                <a:cubicBezTo>
                  <a:pt x="7346" y="15556"/>
                  <a:pt x="7299" y="15484"/>
                  <a:pt x="7227" y="15460"/>
                </a:cubicBezTo>
                <a:cubicBezTo>
                  <a:pt x="7219" y="15459"/>
                  <a:pt x="7210" y="15459"/>
                  <a:pt x="7202" y="15459"/>
                </a:cubicBezTo>
                <a:close/>
                <a:moveTo>
                  <a:pt x="6787" y="16515"/>
                </a:moveTo>
                <a:cubicBezTo>
                  <a:pt x="6737" y="16515"/>
                  <a:pt x="6688" y="16539"/>
                  <a:pt x="6656" y="16580"/>
                </a:cubicBezTo>
                <a:cubicBezTo>
                  <a:pt x="6572" y="16734"/>
                  <a:pt x="6465" y="16877"/>
                  <a:pt x="6346" y="17020"/>
                </a:cubicBezTo>
                <a:cubicBezTo>
                  <a:pt x="6287" y="17080"/>
                  <a:pt x="6298" y="17163"/>
                  <a:pt x="6358" y="17223"/>
                </a:cubicBezTo>
                <a:cubicBezTo>
                  <a:pt x="6382" y="17246"/>
                  <a:pt x="6417" y="17258"/>
                  <a:pt x="6453" y="17258"/>
                </a:cubicBezTo>
                <a:cubicBezTo>
                  <a:pt x="6489" y="17258"/>
                  <a:pt x="6525" y="17235"/>
                  <a:pt x="6548" y="17211"/>
                </a:cubicBezTo>
                <a:cubicBezTo>
                  <a:pt x="6679" y="17056"/>
                  <a:pt x="6798" y="16901"/>
                  <a:pt x="6906" y="16734"/>
                </a:cubicBezTo>
                <a:cubicBezTo>
                  <a:pt x="6941" y="16663"/>
                  <a:pt x="6918" y="16580"/>
                  <a:pt x="6858" y="16532"/>
                </a:cubicBezTo>
                <a:cubicBezTo>
                  <a:pt x="6835" y="16521"/>
                  <a:pt x="6811" y="16515"/>
                  <a:pt x="6787" y="16515"/>
                </a:cubicBezTo>
                <a:close/>
                <a:moveTo>
                  <a:pt x="156" y="17331"/>
                </a:moveTo>
                <a:cubicBezTo>
                  <a:pt x="120" y="17331"/>
                  <a:pt x="85" y="17346"/>
                  <a:pt x="60" y="17377"/>
                </a:cubicBezTo>
                <a:cubicBezTo>
                  <a:pt x="0" y="17437"/>
                  <a:pt x="12" y="17532"/>
                  <a:pt x="71" y="17580"/>
                </a:cubicBezTo>
                <a:cubicBezTo>
                  <a:pt x="214" y="17699"/>
                  <a:pt x="381" y="17806"/>
                  <a:pt x="560" y="17913"/>
                </a:cubicBezTo>
                <a:cubicBezTo>
                  <a:pt x="583" y="17925"/>
                  <a:pt x="607" y="17937"/>
                  <a:pt x="631" y="17937"/>
                </a:cubicBezTo>
                <a:cubicBezTo>
                  <a:pt x="679" y="17937"/>
                  <a:pt x="726" y="17901"/>
                  <a:pt x="762" y="17854"/>
                </a:cubicBezTo>
                <a:cubicBezTo>
                  <a:pt x="798" y="17782"/>
                  <a:pt x="774" y="17699"/>
                  <a:pt x="702" y="17663"/>
                </a:cubicBezTo>
                <a:cubicBezTo>
                  <a:pt x="524" y="17568"/>
                  <a:pt x="381" y="17473"/>
                  <a:pt x="250" y="17365"/>
                </a:cubicBezTo>
                <a:cubicBezTo>
                  <a:pt x="222" y="17343"/>
                  <a:pt x="189" y="17331"/>
                  <a:pt x="156" y="17331"/>
                </a:cubicBezTo>
                <a:close/>
                <a:moveTo>
                  <a:pt x="6036" y="17360"/>
                </a:moveTo>
                <a:cubicBezTo>
                  <a:pt x="6007" y="17360"/>
                  <a:pt x="5978" y="17369"/>
                  <a:pt x="5953" y="17389"/>
                </a:cubicBezTo>
                <a:cubicBezTo>
                  <a:pt x="5810" y="17496"/>
                  <a:pt x="5655" y="17604"/>
                  <a:pt x="5489" y="17687"/>
                </a:cubicBezTo>
                <a:cubicBezTo>
                  <a:pt x="5429" y="17723"/>
                  <a:pt x="5405" y="17818"/>
                  <a:pt x="5441" y="17889"/>
                </a:cubicBezTo>
                <a:cubicBezTo>
                  <a:pt x="5465" y="17925"/>
                  <a:pt x="5513" y="17961"/>
                  <a:pt x="5560" y="17961"/>
                </a:cubicBezTo>
                <a:cubicBezTo>
                  <a:pt x="5584" y="17961"/>
                  <a:pt x="5608" y="17949"/>
                  <a:pt x="5632" y="17937"/>
                </a:cubicBezTo>
                <a:cubicBezTo>
                  <a:pt x="5810" y="17842"/>
                  <a:pt x="5977" y="17735"/>
                  <a:pt x="6120" y="17616"/>
                </a:cubicBezTo>
                <a:cubicBezTo>
                  <a:pt x="6191" y="17568"/>
                  <a:pt x="6191" y="17473"/>
                  <a:pt x="6144" y="17413"/>
                </a:cubicBezTo>
                <a:cubicBezTo>
                  <a:pt x="6116" y="17378"/>
                  <a:pt x="6076" y="17360"/>
                  <a:pt x="6036" y="17360"/>
                </a:cubicBezTo>
                <a:close/>
                <a:moveTo>
                  <a:pt x="1157" y="17882"/>
                </a:moveTo>
                <a:cubicBezTo>
                  <a:pt x="1099" y="17882"/>
                  <a:pt x="1043" y="17916"/>
                  <a:pt x="1024" y="17973"/>
                </a:cubicBezTo>
                <a:cubicBezTo>
                  <a:pt x="988" y="18044"/>
                  <a:pt x="1024" y="18127"/>
                  <a:pt x="1095" y="18151"/>
                </a:cubicBezTo>
                <a:cubicBezTo>
                  <a:pt x="1274" y="18223"/>
                  <a:pt x="1464" y="18282"/>
                  <a:pt x="1655" y="18330"/>
                </a:cubicBezTo>
                <a:lnTo>
                  <a:pt x="1691" y="18330"/>
                </a:lnTo>
                <a:cubicBezTo>
                  <a:pt x="1762" y="18330"/>
                  <a:pt x="1810" y="18294"/>
                  <a:pt x="1834" y="18223"/>
                </a:cubicBezTo>
                <a:cubicBezTo>
                  <a:pt x="1857" y="18151"/>
                  <a:pt x="1810" y="18068"/>
                  <a:pt x="1726" y="18056"/>
                </a:cubicBezTo>
                <a:cubicBezTo>
                  <a:pt x="1548" y="18008"/>
                  <a:pt x="1369" y="17949"/>
                  <a:pt x="1203" y="17889"/>
                </a:cubicBezTo>
                <a:cubicBezTo>
                  <a:pt x="1188" y="17884"/>
                  <a:pt x="1172" y="17882"/>
                  <a:pt x="1157" y="17882"/>
                </a:cubicBezTo>
                <a:close/>
                <a:moveTo>
                  <a:pt x="5058" y="17911"/>
                </a:moveTo>
                <a:cubicBezTo>
                  <a:pt x="5039" y="17911"/>
                  <a:pt x="5019" y="17916"/>
                  <a:pt x="5001" y="17925"/>
                </a:cubicBezTo>
                <a:cubicBezTo>
                  <a:pt x="4834" y="17985"/>
                  <a:pt x="4655" y="18044"/>
                  <a:pt x="4477" y="18080"/>
                </a:cubicBezTo>
                <a:cubicBezTo>
                  <a:pt x="4393" y="18104"/>
                  <a:pt x="4346" y="18175"/>
                  <a:pt x="4370" y="18258"/>
                </a:cubicBezTo>
                <a:cubicBezTo>
                  <a:pt x="4382" y="18318"/>
                  <a:pt x="4441" y="18366"/>
                  <a:pt x="4512" y="18366"/>
                </a:cubicBezTo>
                <a:cubicBezTo>
                  <a:pt x="4512" y="18366"/>
                  <a:pt x="4524" y="18366"/>
                  <a:pt x="4536" y="18354"/>
                </a:cubicBezTo>
                <a:cubicBezTo>
                  <a:pt x="4739" y="18318"/>
                  <a:pt x="4917" y="18258"/>
                  <a:pt x="5096" y="18187"/>
                </a:cubicBezTo>
                <a:cubicBezTo>
                  <a:pt x="5167" y="18163"/>
                  <a:pt x="5215" y="18080"/>
                  <a:pt x="5179" y="18008"/>
                </a:cubicBezTo>
                <a:cubicBezTo>
                  <a:pt x="5162" y="17947"/>
                  <a:pt x="5112" y="17911"/>
                  <a:pt x="5058" y="17911"/>
                </a:cubicBezTo>
                <a:close/>
                <a:moveTo>
                  <a:pt x="2249" y="18161"/>
                </a:moveTo>
                <a:cubicBezTo>
                  <a:pt x="2177" y="18161"/>
                  <a:pt x="2118" y="18207"/>
                  <a:pt x="2107" y="18282"/>
                </a:cubicBezTo>
                <a:cubicBezTo>
                  <a:pt x="2096" y="18354"/>
                  <a:pt x="2155" y="18437"/>
                  <a:pt x="2226" y="18449"/>
                </a:cubicBezTo>
                <a:cubicBezTo>
                  <a:pt x="2417" y="18473"/>
                  <a:pt x="2607" y="18497"/>
                  <a:pt x="2810" y="18508"/>
                </a:cubicBezTo>
                <a:cubicBezTo>
                  <a:pt x="2893" y="18508"/>
                  <a:pt x="2953" y="18449"/>
                  <a:pt x="2953" y="18366"/>
                </a:cubicBezTo>
                <a:cubicBezTo>
                  <a:pt x="2965" y="18294"/>
                  <a:pt x="2905" y="18223"/>
                  <a:pt x="2822" y="18223"/>
                </a:cubicBezTo>
                <a:cubicBezTo>
                  <a:pt x="2643" y="18211"/>
                  <a:pt x="2453" y="18187"/>
                  <a:pt x="2274" y="18163"/>
                </a:cubicBezTo>
                <a:cubicBezTo>
                  <a:pt x="2266" y="18162"/>
                  <a:pt x="2257" y="18161"/>
                  <a:pt x="2249" y="18161"/>
                </a:cubicBezTo>
                <a:close/>
                <a:moveTo>
                  <a:pt x="3948" y="18185"/>
                </a:moveTo>
                <a:cubicBezTo>
                  <a:pt x="3941" y="18185"/>
                  <a:pt x="3935" y="18186"/>
                  <a:pt x="3929" y="18187"/>
                </a:cubicBezTo>
                <a:cubicBezTo>
                  <a:pt x="3750" y="18211"/>
                  <a:pt x="3560" y="18223"/>
                  <a:pt x="3381" y="18235"/>
                </a:cubicBezTo>
                <a:cubicBezTo>
                  <a:pt x="3298" y="18235"/>
                  <a:pt x="3239" y="18294"/>
                  <a:pt x="3239" y="18378"/>
                </a:cubicBezTo>
                <a:cubicBezTo>
                  <a:pt x="3239" y="18449"/>
                  <a:pt x="3310" y="18508"/>
                  <a:pt x="3381" y="18508"/>
                </a:cubicBezTo>
                <a:cubicBezTo>
                  <a:pt x="3584" y="18508"/>
                  <a:pt x="3774" y="18497"/>
                  <a:pt x="3965" y="18461"/>
                </a:cubicBezTo>
                <a:cubicBezTo>
                  <a:pt x="4048" y="18461"/>
                  <a:pt x="4096" y="18389"/>
                  <a:pt x="4084" y="18306"/>
                </a:cubicBezTo>
                <a:cubicBezTo>
                  <a:pt x="4073" y="18241"/>
                  <a:pt x="4012" y="18185"/>
                  <a:pt x="3948" y="1818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33"/>
          <p:cNvSpPr/>
          <p:nvPr/>
        </p:nvSpPr>
        <p:spPr>
          <a:xfrm>
            <a:off x="401600" y="401600"/>
            <a:ext cx="11388800" cy="6054800"/>
          </a:xfrm>
          <a:prstGeom prst="roundRect">
            <a:avLst>
              <a:gd name="adj" fmla="val 1552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61" name="Google Shape;1061;p33"/>
          <p:cNvGrpSpPr/>
          <p:nvPr/>
        </p:nvGrpSpPr>
        <p:grpSpPr>
          <a:xfrm>
            <a:off x="216251" y="3820132"/>
            <a:ext cx="1880419" cy="3032849"/>
            <a:chOff x="162188" y="2865098"/>
            <a:chExt cx="1410314" cy="2274637"/>
          </a:xfrm>
        </p:grpSpPr>
        <p:sp>
          <p:nvSpPr>
            <p:cNvPr id="1062" name="Google Shape;1062;p33"/>
            <p:cNvSpPr/>
            <p:nvPr/>
          </p:nvSpPr>
          <p:spPr>
            <a:xfrm flipH="1">
              <a:off x="1489954" y="4565851"/>
              <a:ext cx="82548" cy="76279"/>
            </a:xfrm>
            <a:custGeom>
              <a:avLst/>
              <a:gdLst/>
              <a:ahLst/>
              <a:cxnLst/>
              <a:rect l="l" t="t" r="r" b="b"/>
              <a:pathLst>
                <a:path w="2120" h="1959" extrusionOk="0">
                  <a:moveTo>
                    <a:pt x="1109" y="285"/>
                  </a:moveTo>
                  <a:cubicBezTo>
                    <a:pt x="1257" y="285"/>
                    <a:pt x="1407" y="333"/>
                    <a:pt x="1536" y="432"/>
                  </a:cubicBezTo>
                  <a:cubicBezTo>
                    <a:pt x="1679" y="540"/>
                    <a:pt x="1775" y="706"/>
                    <a:pt x="1798" y="897"/>
                  </a:cubicBezTo>
                  <a:cubicBezTo>
                    <a:pt x="1822" y="1075"/>
                    <a:pt x="1775" y="1254"/>
                    <a:pt x="1655" y="1409"/>
                  </a:cubicBezTo>
                  <a:cubicBezTo>
                    <a:pt x="1524" y="1582"/>
                    <a:pt x="1319" y="1675"/>
                    <a:pt x="1110" y="1675"/>
                  </a:cubicBezTo>
                  <a:cubicBezTo>
                    <a:pt x="960" y="1675"/>
                    <a:pt x="808" y="1627"/>
                    <a:pt x="679" y="1528"/>
                  </a:cubicBezTo>
                  <a:cubicBezTo>
                    <a:pt x="382" y="1302"/>
                    <a:pt x="322" y="861"/>
                    <a:pt x="560" y="551"/>
                  </a:cubicBezTo>
                  <a:cubicBezTo>
                    <a:pt x="699" y="378"/>
                    <a:pt x="902" y="285"/>
                    <a:pt x="1109" y="285"/>
                  </a:cubicBezTo>
                  <a:close/>
                  <a:moveTo>
                    <a:pt x="1106" y="0"/>
                  </a:moveTo>
                  <a:cubicBezTo>
                    <a:pt x="815" y="0"/>
                    <a:pt x="528" y="130"/>
                    <a:pt x="334" y="373"/>
                  </a:cubicBezTo>
                  <a:cubicBezTo>
                    <a:pt x="1" y="802"/>
                    <a:pt x="84" y="1421"/>
                    <a:pt x="512" y="1754"/>
                  </a:cubicBezTo>
                  <a:cubicBezTo>
                    <a:pt x="690" y="1892"/>
                    <a:pt x="901" y="1959"/>
                    <a:pt x="1109" y="1959"/>
                  </a:cubicBezTo>
                  <a:cubicBezTo>
                    <a:pt x="1403" y="1959"/>
                    <a:pt x="1694" y="1826"/>
                    <a:pt x="1882" y="1575"/>
                  </a:cubicBezTo>
                  <a:cubicBezTo>
                    <a:pt x="2048" y="1373"/>
                    <a:pt x="2120" y="1111"/>
                    <a:pt x="2084" y="861"/>
                  </a:cubicBezTo>
                  <a:cubicBezTo>
                    <a:pt x="2048" y="599"/>
                    <a:pt x="1917" y="361"/>
                    <a:pt x="1703" y="206"/>
                  </a:cubicBezTo>
                  <a:cubicBezTo>
                    <a:pt x="1524" y="67"/>
                    <a:pt x="1314" y="0"/>
                    <a:pt x="1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33"/>
            <p:cNvSpPr/>
            <p:nvPr/>
          </p:nvSpPr>
          <p:spPr>
            <a:xfrm flipH="1">
              <a:off x="465839" y="3889410"/>
              <a:ext cx="100615" cy="104353"/>
            </a:xfrm>
            <a:custGeom>
              <a:avLst/>
              <a:gdLst/>
              <a:ahLst/>
              <a:cxnLst/>
              <a:rect l="l" t="t" r="r" b="b"/>
              <a:pathLst>
                <a:path w="2584" h="2680" extrusionOk="0">
                  <a:moveTo>
                    <a:pt x="1405" y="1"/>
                  </a:moveTo>
                  <a:cubicBezTo>
                    <a:pt x="1334" y="1"/>
                    <a:pt x="1262" y="72"/>
                    <a:pt x="1262" y="143"/>
                  </a:cubicBezTo>
                  <a:lnTo>
                    <a:pt x="1250" y="953"/>
                  </a:lnTo>
                  <a:lnTo>
                    <a:pt x="762" y="429"/>
                  </a:lnTo>
                  <a:cubicBezTo>
                    <a:pt x="737" y="404"/>
                    <a:pt x="699" y="389"/>
                    <a:pt x="661" y="389"/>
                  </a:cubicBezTo>
                  <a:cubicBezTo>
                    <a:pt x="627" y="389"/>
                    <a:pt x="594" y="401"/>
                    <a:pt x="572" y="429"/>
                  </a:cubicBezTo>
                  <a:cubicBezTo>
                    <a:pt x="512" y="477"/>
                    <a:pt x="500" y="572"/>
                    <a:pt x="560" y="632"/>
                  </a:cubicBezTo>
                  <a:lnTo>
                    <a:pt x="1048" y="1167"/>
                  </a:lnTo>
                  <a:lnTo>
                    <a:pt x="143" y="1155"/>
                  </a:lnTo>
                  <a:cubicBezTo>
                    <a:pt x="60" y="1155"/>
                    <a:pt x="0" y="1227"/>
                    <a:pt x="0" y="1298"/>
                  </a:cubicBezTo>
                  <a:cubicBezTo>
                    <a:pt x="0" y="1382"/>
                    <a:pt x="60" y="1441"/>
                    <a:pt x="143" y="1441"/>
                  </a:cubicBezTo>
                  <a:lnTo>
                    <a:pt x="977" y="1441"/>
                  </a:lnTo>
                  <a:lnTo>
                    <a:pt x="322" y="1882"/>
                  </a:lnTo>
                  <a:cubicBezTo>
                    <a:pt x="262" y="1929"/>
                    <a:pt x="238" y="2013"/>
                    <a:pt x="286" y="2084"/>
                  </a:cubicBezTo>
                  <a:cubicBezTo>
                    <a:pt x="310" y="2120"/>
                    <a:pt x="357" y="2144"/>
                    <a:pt x="405" y="2144"/>
                  </a:cubicBezTo>
                  <a:cubicBezTo>
                    <a:pt x="429" y="2144"/>
                    <a:pt x="453" y="2144"/>
                    <a:pt x="488" y="2120"/>
                  </a:cubicBezTo>
                  <a:lnTo>
                    <a:pt x="1238" y="1608"/>
                  </a:lnTo>
                  <a:lnTo>
                    <a:pt x="1238" y="1608"/>
                  </a:lnTo>
                  <a:lnTo>
                    <a:pt x="1215" y="2537"/>
                  </a:lnTo>
                  <a:cubicBezTo>
                    <a:pt x="1215" y="2620"/>
                    <a:pt x="1286" y="2679"/>
                    <a:pt x="1358" y="2679"/>
                  </a:cubicBezTo>
                  <a:cubicBezTo>
                    <a:pt x="1441" y="2679"/>
                    <a:pt x="1500" y="2620"/>
                    <a:pt x="1500" y="2537"/>
                  </a:cubicBezTo>
                  <a:lnTo>
                    <a:pt x="1524" y="1667"/>
                  </a:lnTo>
                  <a:lnTo>
                    <a:pt x="2036" y="2227"/>
                  </a:lnTo>
                  <a:cubicBezTo>
                    <a:pt x="2060" y="2251"/>
                    <a:pt x="2096" y="2263"/>
                    <a:pt x="2131" y="2275"/>
                  </a:cubicBezTo>
                  <a:cubicBezTo>
                    <a:pt x="2167" y="2275"/>
                    <a:pt x="2203" y="2263"/>
                    <a:pt x="2239" y="2227"/>
                  </a:cubicBezTo>
                  <a:cubicBezTo>
                    <a:pt x="2298" y="2179"/>
                    <a:pt x="2298" y="2084"/>
                    <a:pt x="2239" y="2036"/>
                  </a:cubicBezTo>
                  <a:lnTo>
                    <a:pt x="1703" y="1453"/>
                  </a:lnTo>
                  <a:lnTo>
                    <a:pt x="2441" y="1453"/>
                  </a:lnTo>
                  <a:cubicBezTo>
                    <a:pt x="2524" y="1453"/>
                    <a:pt x="2584" y="1394"/>
                    <a:pt x="2584" y="1310"/>
                  </a:cubicBezTo>
                  <a:cubicBezTo>
                    <a:pt x="2584" y="1227"/>
                    <a:pt x="2524" y="1167"/>
                    <a:pt x="2441" y="1167"/>
                  </a:cubicBezTo>
                  <a:lnTo>
                    <a:pt x="1893" y="1167"/>
                  </a:lnTo>
                  <a:lnTo>
                    <a:pt x="2477" y="774"/>
                  </a:lnTo>
                  <a:cubicBezTo>
                    <a:pt x="2548" y="727"/>
                    <a:pt x="2560" y="632"/>
                    <a:pt x="2512" y="572"/>
                  </a:cubicBezTo>
                  <a:cubicBezTo>
                    <a:pt x="2484" y="529"/>
                    <a:pt x="2442" y="508"/>
                    <a:pt x="2401" y="508"/>
                  </a:cubicBezTo>
                  <a:cubicBezTo>
                    <a:pt x="2373" y="508"/>
                    <a:pt x="2346" y="517"/>
                    <a:pt x="2322" y="536"/>
                  </a:cubicBezTo>
                  <a:lnTo>
                    <a:pt x="1536" y="1072"/>
                  </a:lnTo>
                  <a:lnTo>
                    <a:pt x="1548" y="155"/>
                  </a:lnTo>
                  <a:cubicBezTo>
                    <a:pt x="1548" y="72"/>
                    <a:pt x="1489" y="12"/>
                    <a:pt x="1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3"/>
            <p:cNvSpPr/>
            <p:nvPr/>
          </p:nvSpPr>
          <p:spPr>
            <a:xfrm flipH="1">
              <a:off x="366816" y="4230935"/>
              <a:ext cx="123821" cy="124756"/>
            </a:xfrm>
            <a:custGeom>
              <a:avLst/>
              <a:gdLst/>
              <a:ahLst/>
              <a:cxnLst/>
              <a:rect l="l" t="t" r="r" b="b"/>
              <a:pathLst>
                <a:path w="3180" h="3204" extrusionOk="0">
                  <a:moveTo>
                    <a:pt x="1715" y="418"/>
                  </a:moveTo>
                  <a:cubicBezTo>
                    <a:pt x="1751" y="549"/>
                    <a:pt x="1787" y="739"/>
                    <a:pt x="1822" y="858"/>
                  </a:cubicBezTo>
                  <a:cubicBezTo>
                    <a:pt x="1894" y="1168"/>
                    <a:pt x="1918" y="1251"/>
                    <a:pt x="1953" y="1299"/>
                  </a:cubicBezTo>
                  <a:cubicBezTo>
                    <a:pt x="1989" y="1358"/>
                    <a:pt x="2049" y="1382"/>
                    <a:pt x="2358" y="1501"/>
                  </a:cubicBezTo>
                  <a:cubicBezTo>
                    <a:pt x="2477" y="1537"/>
                    <a:pt x="2644" y="1596"/>
                    <a:pt x="2763" y="1656"/>
                  </a:cubicBezTo>
                  <a:cubicBezTo>
                    <a:pt x="2584" y="1727"/>
                    <a:pt x="2299" y="1834"/>
                    <a:pt x="2049" y="1918"/>
                  </a:cubicBezTo>
                  <a:cubicBezTo>
                    <a:pt x="2001" y="1930"/>
                    <a:pt x="1977" y="1965"/>
                    <a:pt x="1965" y="2001"/>
                  </a:cubicBezTo>
                  <a:cubicBezTo>
                    <a:pt x="1834" y="2287"/>
                    <a:pt x="1668" y="2608"/>
                    <a:pt x="1560" y="2799"/>
                  </a:cubicBezTo>
                  <a:cubicBezTo>
                    <a:pt x="1489" y="2596"/>
                    <a:pt x="1394" y="2251"/>
                    <a:pt x="1322" y="1942"/>
                  </a:cubicBezTo>
                  <a:cubicBezTo>
                    <a:pt x="1310" y="1882"/>
                    <a:pt x="1275" y="1846"/>
                    <a:pt x="1215" y="1834"/>
                  </a:cubicBezTo>
                  <a:cubicBezTo>
                    <a:pt x="917" y="1775"/>
                    <a:pt x="584" y="1692"/>
                    <a:pt x="394" y="1632"/>
                  </a:cubicBezTo>
                  <a:cubicBezTo>
                    <a:pt x="596" y="1525"/>
                    <a:pt x="965" y="1370"/>
                    <a:pt x="1298" y="1239"/>
                  </a:cubicBezTo>
                  <a:cubicBezTo>
                    <a:pt x="1334" y="1227"/>
                    <a:pt x="1358" y="1192"/>
                    <a:pt x="1382" y="1156"/>
                  </a:cubicBezTo>
                  <a:cubicBezTo>
                    <a:pt x="1489" y="894"/>
                    <a:pt x="1620" y="596"/>
                    <a:pt x="1715" y="418"/>
                  </a:cubicBezTo>
                  <a:close/>
                  <a:moveTo>
                    <a:pt x="1727" y="1"/>
                  </a:moveTo>
                  <a:cubicBezTo>
                    <a:pt x="1656" y="13"/>
                    <a:pt x="1525" y="25"/>
                    <a:pt x="1144" y="989"/>
                  </a:cubicBezTo>
                  <a:cubicBezTo>
                    <a:pt x="72" y="1406"/>
                    <a:pt x="24" y="1549"/>
                    <a:pt x="13" y="1608"/>
                  </a:cubicBezTo>
                  <a:cubicBezTo>
                    <a:pt x="1" y="1656"/>
                    <a:pt x="13" y="1715"/>
                    <a:pt x="36" y="1751"/>
                  </a:cubicBezTo>
                  <a:cubicBezTo>
                    <a:pt x="60" y="1787"/>
                    <a:pt x="144" y="1906"/>
                    <a:pt x="1072" y="2096"/>
                  </a:cubicBezTo>
                  <a:cubicBezTo>
                    <a:pt x="1322" y="3144"/>
                    <a:pt x="1417" y="3204"/>
                    <a:pt x="1525" y="3204"/>
                  </a:cubicBezTo>
                  <a:lnTo>
                    <a:pt x="1548" y="3204"/>
                  </a:lnTo>
                  <a:cubicBezTo>
                    <a:pt x="1632" y="3192"/>
                    <a:pt x="1727" y="3192"/>
                    <a:pt x="2191" y="2168"/>
                  </a:cubicBezTo>
                  <a:cubicBezTo>
                    <a:pt x="2477" y="2073"/>
                    <a:pt x="3001" y="1882"/>
                    <a:pt x="3120" y="1787"/>
                  </a:cubicBezTo>
                  <a:cubicBezTo>
                    <a:pt x="3156" y="1751"/>
                    <a:pt x="3180" y="1680"/>
                    <a:pt x="3180" y="1632"/>
                  </a:cubicBezTo>
                  <a:cubicBezTo>
                    <a:pt x="3156" y="1501"/>
                    <a:pt x="3013" y="1430"/>
                    <a:pt x="2465" y="1227"/>
                  </a:cubicBezTo>
                  <a:cubicBezTo>
                    <a:pt x="2358" y="1192"/>
                    <a:pt x="2239" y="1144"/>
                    <a:pt x="2179" y="1120"/>
                  </a:cubicBezTo>
                  <a:cubicBezTo>
                    <a:pt x="2168" y="1061"/>
                    <a:pt x="2132" y="906"/>
                    <a:pt x="2096" y="787"/>
                  </a:cubicBezTo>
                  <a:cubicBezTo>
                    <a:pt x="2013" y="406"/>
                    <a:pt x="1953" y="168"/>
                    <a:pt x="1882" y="72"/>
                  </a:cubicBezTo>
                  <a:cubicBezTo>
                    <a:pt x="1858" y="37"/>
                    <a:pt x="1787" y="1"/>
                    <a:pt x="1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3"/>
            <p:cNvSpPr/>
            <p:nvPr/>
          </p:nvSpPr>
          <p:spPr>
            <a:xfrm flipH="1">
              <a:off x="251814" y="2865098"/>
              <a:ext cx="100615" cy="104353"/>
            </a:xfrm>
            <a:custGeom>
              <a:avLst/>
              <a:gdLst/>
              <a:ahLst/>
              <a:cxnLst/>
              <a:rect l="l" t="t" r="r" b="b"/>
              <a:pathLst>
                <a:path w="2584" h="2680" extrusionOk="0">
                  <a:moveTo>
                    <a:pt x="1405" y="1"/>
                  </a:moveTo>
                  <a:cubicBezTo>
                    <a:pt x="1334" y="1"/>
                    <a:pt x="1262" y="72"/>
                    <a:pt x="1262" y="143"/>
                  </a:cubicBezTo>
                  <a:lnTo>
                    <a:pt x="1250" y="953"/>
                  </a:lnTo>
                  <a:lnTo>
                    <a:pt x="762" y="429"/>
                  </a:lnTo>
                  <a:cubicBezTo>
                    <a:pt x="737" y="404"/>
                    <a:pt x="699" y="389"/>
                    <a:pt x="661" y="389"/>
                  </a:cubicBezTo>
                  <a:cubicBezTo>
                    <a:pt x="627" y="389"/>
                    <a:pt x="594" y="401"/>
                    <a:pt x="572" y="429"/>
                  </a:cubicBezTo>
                  <a:cubicBezTo>
                    <a:pt x="512" y="477"/>
                    <a:pt x="500" y="572"/>
                    <a:pt x="560" y="632"/>
                  </a:cubicBezTo>
                  <a:lnTo>
                    <a:pt x="1048" y="1167"/>
                  </a:lnTo>
                  <a:lnTo>
                    <a:pt x="143" y="1155"/>
                  </a:lnTo>
                  <a:cubicBezTo>
                    <a:pt x="60" y="1155"/>
                    <a:pt x="0" y="1227"/>
                    <a:pt x="0" y="1298"/>
                  </a:cubicBezTo>
                  <a:cubicBezTo>
                    <a:pt x="0" y="1382"/>
                    <a:pt x="60" y="1441"/>
                    <a:pt x="143" y="1441"/>
                  </a:cubicBezTo>
                  <a:lnTo>
                    <a:pt x="977" y="1441"/>
                  </a:lnTo>
                  <a:lnTo>
                    <a:pt x="322" y="1882"/>
                  </a:lnTo>
                  <a:cubicBezTo>
                    <a:pt x="262" y="1929"/>
                    <a:pt x="238" y="2013"/>
                    <a:pt x="286" y="2084"/>
                  </a:cubicBezTo>
                  <a:cubicBezTo>
                    <a:pt x="310" y="2120"/>
                    <a:pt x="357" y="2144"/>
                    <a:pt x="405" y="2144"/>
                  </a:cubicBezTo>
                  <a:cubicBezTo>
                    <a:pt x="429" y="2144"/>
                    <a:pt x="453" y="2144"/>
                    <a:pt x="488" y="2120"/>
                  </a:cubicBezTo>
                  <a:lnTo>
                    <a:pt x="1238" y="1608"/>
                  </a:lnTo>
                  <a:lnTo>
                    <a:pt x="1238" y="1608"/>
                  </a:lnTo>
                  <a:lnTo>
                    <a:pt x="1215" y="2537"/>
                  </a:lnTo>
                  <a:cubicBezTo>
                    <a:pt x="1215" y="2620"/>
                    <a:pt x="1286" y="2679"/>
                    <a:pt x="1358" y="2679"/>
                  </a:cubicBezTo>
                  <a:cubicBezTo>
                    <a:pt x="1441" y="2679"/>
                    <a:pt x="1500" y="2620"/>
                    <a:pt x="1500" y="2537"/>
                  </a:cubicBezTo>
                  <a:lnTo>
                    <a:pt x="1524" y="1667"/>
                  </a:lnTo>
                  <a:lnTo>
                    <a:pt x="2036" y="2227"/>
                  </a:lnTo>
                  <a:cubicBezTo>
                    <a:pt x="2060" y="2251"/>
                    <a:pt x="2096" y="2263"/>
                    <a:pt x="2131" y="2275"/>
                  </a:cubicBezTo>
                  <a:cubicBezTo>
                    <a:pt x="2167" y="2275"/>
                    <a:pt x="2203" y="2263"/>
                    <a:pt x="2239" y="2227"/>
                  </a:cubicBezTo>
                  <a:cubicBezTo>
                    <a:pt x="2298" y="2179"/>
                    <a:pt x="2298" y="2084"/>
                    <a:pt x="2239" y="2036"/>
                  </a:cubicBezTo>
                  <a:lnTo>
                    <a:pt x="1703" y="1453"/>
                  </a:lnTo>
                  <a:lnTo>
                    <a:pt x="2441" y="1453"/>
                  </a:lnTo>
                  <a:cubicBezTo>
                    <a:pt x="2524" y="1453"/>
                    <a:pt x="2584" y="1394"/>
                    <a:pt x="2584" y="1310"/>
                  </a:cubicBezTo>
                  <a:cubicBezTo>
                    <a:pt x="2584" y="1227"/>
                    <a:pt x="2524" y="1167"/>
                    <a:pt x="2441" y="1167"/>
                  </a:cubicBezTo>
                  <a:lnTo>
                    <a:pt x="1893" y="1167"/>
                  </a:lnTo>
                  <a:lnTo>
                    <a:pt x="2477" y="774"/>
                  </a:lnTo>
                  <a:cubicBezTo>
                    <a:pt x="2548" y="727"/>
                    <a:pt x="2560" y="632"/>
                    <a:pt x="2512" y="572"/>
                  </a:cubicBezTo>
                  <a:cubicBezTo>
                    <a:pt x="2484" y="529"/>
                    <a:pt x="2442" y="508"/>
                    <a:pt x="2401" y="508"/>
                  </a:cubicBezTo>
                  <a:cubicBezTo>
                    <a:pt x="2373" y="508"/>
                    <a:pt x="2346" y="517"/>
                    <a:pt x="2322" y="536"/>
                  </a:cubicBezTo>
                  <a:lnTo>
                    <a:pt x="1536" y="1072"/>
                  </a:lnTo>
                  <a:lnTo>
                    <a:pt x="1548" y="155"/>
                  </a:lnTo>
                  <a:cubicBezTo>
                    <a:pt x="1548" y="72"/>
                    <a:pt x="1489" y="12"/>
                    <a:pt x="1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3"/>
            <p:cNvSpPr/>
            <p:nvPr/>
          </p:nvSpPr>
          <p:spPr>
            <a:xfrm flipH="1">
              <a:off x="352448" y="3375163"/>
              <a:ext cx="152557" cy="155828"/>
            </a:xfrm>
            <a:custGeom>
              <a:avLst/>
              <a:gdLst/>
              <a:ahLst/>
              <a:cxnLst/>
              <a:rect l="l" t="t" r="r" b="b"/>
              <a:pathLst>
                <a:path w="3918" h="4002" extrusionOk="0">
                  <a:moveTo>
                    <a:pt x="1656" y="1215"/>
                  </a:moveTo>
                  <a:cubicBezTo>
                    <a:pt x="1680" y="1501"/>
                    <a:pt x="1608" y="1763"/>
                    <a:pt x="1525" y="1846"/>
                  </a:cubicBezTo>
                  <a:cubicBezTo>
                    <a:pt x="1511" y="1860"/>
                    <a:pt x="1505" y="1866"/>
                    <a:pt x="1503" y="1866"/>
                  </a:cubicBezTo>
                  <a:cubicBezTo>
                    <a:pt x="1501" y="1866"/>
                    <a:pt x="1501" y="1863"/>
                    <a:pt x="1501" y="1858"/>
                  </a:cubicBezTo>
                  <a:cubicBezTo>
                    <a:pt x="1287" y="1787"/>
                    <a:pt x="1299" y="1691"/>
                    <a:pt x="1299" y="1656"/>
                  </a:cubicBezTo>
                  <a:cubicBezTo>
                    <a:pt x="1322" y="1525"/>
                    <a:pt x="1453" y="1358"/>
                    <a:pt x="1656" y="1215"/>
                  </a:cubicBezTo>
                  <a:close/>
                  <a:moveTo>
                    <a:pt x="941" y="286"/>
                  </a:moveTo>
                  <a:cubicBezTo>
                    <a:pt x="1239" y="298"/>
                    <a:pt x="1441" y="465"/>
                    <a:pt x="1572" y="775"/>
                  </a:cubicBezTo>
                  <a:cubicBezTo>
                    <a:pt x="1584" y="810"/>
                    <a:pt x="1596" y="858"/>
                    <a:pt x="1608" y="906"/>
                  </a:cubicBezTo>
                  <a:cubicBezTo>
                    <a:pt x="1299" y="1096"/>
                    <a:pt x="1049" y="1358"/>
                    <a:pt x="1025" y="1620"/>
                  </a:cubicBezTo>
                  <a:cubicBezTo>
                    <a:pt x="1001" y="1751"/>
                    <a:pt x="1025" y="1989"/>
                    <a:pt x="1394" y="2132"/>
                  </a:cubicBezTo>
                  <a:cubicBezTo>
                    <a:pt x="1429" y="2142"/>
                    <a:pt x="1463" y="2148"/>
                    <a:pt x="1497" y="2148"/>
                  </a:cubicBezTo>
                  <a:cubicBezTo>
                    <a:pt x="1580" y="2148"/>
                    <a:pt x="1660" y="2116"/>
                    <a:pt x="1727" y="2049"/>
                  </a:cubicBezTo>
                  <a:cubicBezTo>
                    <a:pt x="1906" y="1858"/>
                    <a:pt x="1989" y="1441"/>
                    <a:pt x="1930" y="1048"/>
                  </a:cubicBezTo>
                  <a:cubicBezTo>
                    <a:pt x="2120" y="953"/>
                    <a:pt x="2323" y="882"/>
                    <a:pt x="2525" y="858"/>
                  </a:cubicBezTo>
                  <a:cubicBezTo>
                    <a:pt x="2566" y="854"/>
                    <a:pt x="2606" y="852"/>
                    <a:pt x="2644" y="852"/>
                  </a:cubicBezTo>
                  <a:cubicBezTo>
                    <a:pt x="2935" y="852"/>
                    <a:pt x="3131" y="973"/>
                    <a:pt x="3215" y="1215"/>
                  </a:cubicBezTo>
                  <a:cubicBezTo>
                    <a:pt x="3501" y="2001"/>
                    <a:pt x="1501" y="3156"/>
                    <a:pt x="489" y="3644"/>
                  </a:cubicBezTo>
                  <a:cubicBezTo>
                    <a:pt x="441" y="2703"/>
                    <a:pt x="406" y="763"/>
                    <a:pt x="810" y="346"/>
                  </a:cubicBezTo>
                  <a:cubicBezTo>
                    <a:pt x="858" y="298"/>
                    <a:pt x="906" y="286"/>
                    <a:pt x="929" y="286"/>
                  </a:cubicBezTo>
                  <a:close/>
                  <a:moveTo>
                    <a:pt x="953" y="1"/>
                  </a:moveTo>
                  <a:cubicBezTo>
                    <a:pt x="822" y="1"/>
                    <a:pt x="703" y="48"/>
                    <a:pt x="608" y="155"/>
                  </a:cubicBezTo>
                  <a:cubicBezTo>
                    <a:pt x="1" y="775"/>
                    <a:pt x="203" y="3549"/>
                    <a:pt x="227" y="3870"/>
                  </a:cubicBezTo>
                  <a:cubicBezTo>
                    <a:pt x="227" y="3918"/>
                    <a:pt x="251" y="3954"/>
                    <a:pt x="298" y="3977"/>
                  </a:cubicBezTo>
                  <a:cubicBezTo>
                    <a:pt x="322" y="3989"/>
                    <a:pt x="346" y="4001"/>
                    <a:pt x="370" y="4001"/>
                  </a:cubicBezTo>
                  <a:cubicBezTo>
                    <a:pt x="382" y="4001"/>
                    <a:pt x="406" y="3989"/>
                    <a:pt x="429" y="3989"/>
                  </a:cubicBezTo>
                  <a:cubicBezTo>
                    <a:pt x="787" y="3823"/>
                    <a:pt x="3918" y="2358"/>
                    <a:pt x="3489" y="1120"/>
                  </a:cubicBezTo>
                  <a:cubicBezTo>
                    <a:pt x="3360" y="765"/>
                    <a:pt x="3056" y="565"/>
                    <a:pt x="2638" y="565"/>
                  </a:cubicBezTo>
                  <a:cubicBezTo>
                    <a:pt x="2594" y="565"/>
                    <a:pt x="2548" y="568"/>
                    <a:pt x="2501" y="572"/>
                  </a:cubicBezTo>
                  <a:cubicBezTo>
                    <a:pt x="2299" y="596"/>
                    <a:pt x="2072" y="667"/>
                    <a:pt x="1870" y="763"/>
                  </a:cubicBezTo>
                  <a:cubicBezTo>
                    <a:pt x="1858" y="727"/>
                    <a:pt x="1846" y="703"/>
                    <a:pt x="1834" y="667"/>
                  </a:cubicBezTo>
                  <a:cubicBezTo>
                    <a:pt x="1668" y="263"/>
                    <a:pt x="1358" y="25"/>
                    <a:pt x="9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3"/>
            <p:cNvSpPr/>
            <p:nvPr/>
          </p:nvSpPr>
          <p:spPr>
            <a:xfrm rot="6480188">
              <a:off x="572620" y="4108550"/>
              <a:ext cx="490244" cy="1219285"/>
            </a:xfrm>
            <a:custGeom>
              <a:avLst/>
              <a:gdLst/>
              <a:ahLst/>
              <a:cxnLst/>
              <a:rect l="l" t="t" r="r" b="b"/>
              <a:pathLst>
                <a:path w="7442" h="18509" extrusionOk="0">
                  <a:moveTo>
                    <a:pt x="1351" y="1"/>
                  </a:moveTo>
                  <a:cubicBezTo>
                    <a:pt x="1035" y="1"/>
                    <a:pt x="833" y="126"/>
                    <a:pt x="833" y="137"/>
                  </a:cubicBezTo>
                  <a:cubicBezTo>
                    <a:pt x="762" y="173"/>
                    <a:pt x="738" y="256"/>
                    <a:pt x="786" y="328"/>
                  </a:cubicBezTo>
                  <a:cubicBezTo>
                    <a:pt x="810" y="375"/>
                    <a:pt x="857" y="399"/>
                    <a:pt x="905" y="399"/>
                  </a:cubicBezTo>
                  <a:cubicBezTo>
                    <a:pt x="929" y="399"/>
                    <a:pt x="953" y="387"/>
                    <a:pt x="976" y="375"/>
                  </a:cubicBezTo>
                  <a:cubicBezTo>
                    <a:pt x="976" y="375"/>
                    <a:pt x="1131" y="289"/>
                    <a:pt x="1361" y="289"/>
                  </a:cubicBezTo>
                  <a:cubicBezTo>
                    <a:pt x="1387" y="289"/>
                    <a:pt x="1413" y="290"/>
                    <a:pt x="1441" y="292"/>
                  </a:cubicBezTo>
                  <a:cubicBezTo>
                    <a:pt x="1448" y="293"/>
                    <a:pt x="1455" y="293"/>
                    <a:pt x="1462" y="293"/>
                  </a:cubicBezTo>
                  <a:cubicBezTo>
                    <a:pt x="1534" y="293"/>
                    <a:pt x="1585" y="237"/>
                    <a:pt x="1595" y="161"/>
                  </a:cubicBezTo>
                  <a:cubicBezTo>
                    <a:pt x="1607" y="90"/>
                    <a:pt x="1548" y="18"/>
                    <a:pt x="1464" y="6"/>
                  </a:cubicBezTo>
                  <a:cubicBezTo>
                    <a:pt x="1425" y="3"/>
                    <a:pt x="1387" y="1"/>
                    <a:pt x="1351" y="1"/>
                  </a:cubicBezTo>
                  <a:close/>
                  <a:moveTo>
                    <a:pt x="1982" y="184"/>
                  </a:moveTo>
                  <a:cubicBezTo>
                    <a:pt x="1935" y="184"/>
                    <a:pt x="1892" y="210"/>
                    <a:pt x="1869" y="256"/>
                  </a:cubicBezTo>
                  <a:cubicBezTo>
                    <a:pt x="1834" y="328"/>
                    <a:pt x="1857" y="411"/>
                    <a:pt x="1917" y="447"/>
                  </a:cubicBezTo>
                  <a:cubicBezTo>
                    <a:pt x="2060" y="530"/>
                    <a:pt x="2203" y="637"/>
                    <a:pt x="2334" y="780"/>
                  </a:cubicBezTo>
                  <a:cubicBezTo>
                    <a:pt x="2357" y="804"/>
                    <a:pt x="2405" y="816"/>
                    <a:pt x="2441" y="816"/>
                  </a:cubicBezTo>
                  <a:cubicBezTo>
                    <a:pt x="2477" y="816"/>
                    <a:pt x="2512" y="804"/>
                    <a:pt x="2536" y="780"/>
                  </a:cubicBezTo>
                  <a:cubicBezTo>
                    <a:pt x="2596" y="721"/>
                    <a:pt x="2596" y="625"/>
                    <a:pt x="2536" y="578"/>
                  </a:cubicBezTo>
                  <a:cubicBezTo>
                    <a:pt x="2381" y="423"/>
                    <a:pt x="2226" y="292"/>
                    <a:pt x="2060" y="209"/>
                  </a:cubicBezTo>
                  <a:cubicBezTo>
                    <a:pt x="2034" y="192"/>
                    <a:pt x="2008" y="184"/>
                    <a:pt x="1982" y="184"/>
                  </a:cubicBezTo>
                  <a:close/>
                  <a:moveTo>
                    <a:pt x="2796" y="969"/>
                  </a:moveTo>
                  <a:cubicBezTo>
                    <a:pt x="2769" y="969"/>
                    <a:pt x="2741" y="977"/>
                    <a:pt x="2715" y="994"/>
                  </a:cubicBezTo>
                  <a:cubicBezTo>
                    <a:pt x="2655" y="1042"/>
                    <a:pt x="2643" y="1125"/>
                    <a:pt x="2679" y="1197"/>
                  </a:cubicBezTo>
                  <a:cubicBezTo>
                    <a:pt x="2786" y="1340"/>
                    <a:pt x="2881" y="1494"/>
                    <a:pt x="2977" y="1661"/>
                  </a:cubicBezTo>
                  <a:cubicBezTo>
                    <a:pt x="3000" y="1709"/>
                    <a:pt x="3048" y="1733"/>
                    <a:pt x="3108" y="1733"/>
                  </a:cubicBezTo>
                  <a:cubicBezTo>
                    <a:pt x="3119" y="1733"/>
                    <a:pt x="3155" y="1733"/>
                    <a:pt x="3167" y="1721"/>
                  </a:cubicBezTo>
                  <a:cubicBezTo>
                    <a:pt x="3239" y="1673"/>
                    <a:pt x="3262" y="1590"/>
                    <a:pt x="3227" y="1518"/>
                  </a:cubicBezTo>
                  <a:cubicBezTo>
                    <a:pt x="3119" y="1340"/>
                    <a:pt x="3024" y="1173"/>
                    <a:pt x="2917" y="1030"/>
                  </a:cubicBezTo>
                  <a:cubicBezTo>
                    <a:pt x="2887" y="992"/>
                    <a:pt x="2842" y="969"/>
                    <a:pt x="2796" y="969"/>
                  </a:cubicBezTo>
                  <a:close/>
                  <a:moveTo>
                    <a:pt x="3313" y="1969"/>
                  </a:moveTo>
                  <a:cubicBezTo>
                    <a:pt x="3304" y="1969"/>
                    <a:pt x="3295" y="1969"/>
                    <a:pt x="3286" y="1971"/>
                  </a:cubicBezTo>
                  <a:cubicBezTo>
                    <a:pt x="3215" y="1995"/>
                    <a:pt x="3167" y="2078"/>
                    <a:pt x="3191" y="2149"/>
                  </a:cubicBezTo>
                  <a:cubicBezTo>
                    <a:pt x="3239" y="2316"/>
                    <a:pt x="3262" y="2495"/>
                    <a:pt x="3274" y="2685"/>
                  </a:cubicBezTo>
                  <a:cubicBezTo>
                    <a:pt x="3286" y="2757"/>
                    <a:pt x="3346" y="2816"/>
                    <a:pt x="3417" y="2816"/>
                  </a:cubicBezTo>
                  <a:lnTo>
                    <a:pt x="3429" y="2816"/>
                  </a:lnTo>
                  <a:cubicBezTo>
                    <a:pt x="3500" y="2804"/>
                    <a:pt x="3560" y="2745"/>
                    <a:pt x="3560" y="2661"/>
                  </a:cubicBezTo>
                  <a:cubicBezTo>
                    <a:pt x="3548" y="2459"/>
                    <a:pt x="3512" y="2256"/>
                    <a:pt x="3465" y="2078"/>
                  </a:cubicBezTo>
                  <a:cubicBezTo>
                    <a:pt x="3444" y="2005"/>
                    <a:pt x="3377" y="1969"/>
                    <a:pt x="3313" y="1969"/>
                  </a:cubicBezTo>
                  <a:close/>
                  <a:moveTo>
                    <a:pt x="3399" y="3100"/>
                  </a:moveTo>
                  <a:cubicBezTo>
                    <a:pt x="3334" y="3100"/>
                    <a:pt x="3273" y="3156"/>
                    <a:pt x="3262" y="3221"/>
                  </a:cubicBezTo>
                  <a:cubicBezTo>
                    <a:pt x="3239" y="3399"/>
                    <a:pt x="3203" y="3578"/>
                    <a:pt x="3155" y="3757"/>
                  </a:cubicBezTo>
                  <a:cubicBezTo>
                    <a:pt x="3131" y="3840"/>
                    <a:pt x="3167" y="3911"/>
                    <a:pt x="3250" y="3935"/>
                  </a:cubicBezTo>
                  <a:lnTo>
                    <a:pt x="3286" y="3935"/>
                  </a:lnTo>
                  <a:cubicBezTo>
                    <a:pt x="3346" y="3935"/>
                    <a:pt x="3405" y="3900"/>
                    <a:pt x="3429" y="3840"/>
                  </a:cubicBezTo>
                  <a:cubicBezTo>
                    <a:pt x="3477" y="3638"/>
                    <a:pt x="3512" y="3447"/>
                    <a:pt x="3536" y="3257"/>
                  </a:cubicBezTo>
                  <a:cubicBezTo>
                    <a:pt x="3548" y="3185"/>
                    <a:pt x="3489" y="3114"/>
                    <a:pt x="3417" y="3102"/>
                  </a:cubicBezTo>
                  <a:cubicBezTo>
                    <a:pt x="3411" y="3101"/>
                    <a:pt x="3405" y="3100"/>
                    <a:pt x="3399" y="3100"/>
                  </a:cubicBezTo>
                  <a:close/>
                  <a:moveTo>
                    <a:pt x="1953" y="4495"/>
                  </a:moveTo>
                  <a:cubicBezTo>
                    <a:pt x="1762" y="4495"/>
                    <a:pt x="1584" y="4519"/>
                    <a:pt x="1429" y="4566"/>
                  </a:cubicBezTo>
                  <a:cubicBezTo>
                    <a:pt x="1357" y="4590"/>
                    <a:pt x="1322" y="4673"/>
                    <a:pt x="1334" y="4745"/>
                  </a:cubicBezTo>
                  <a:cubicBezTo>
                    <a:pt x="1357" y="4804"/>
                    <a:pt x="1417" y="4852"/>
                    <a:pt x="1476" y="4852"/>
                  </a:cubicBezTo>
                  <a:cubicBezTo>
                    <a:pt x="1488" y="4852"/>
                    <a:pt x="1500" y="4840"/>
                    <a:pt x="1512" y="4840"/>
                  </a:cubicBezTo>
                  <a:cubicBezTo>
                    <a:pt x="1643" y="4804"/>
                    <a:pt x="1798" y="4781"/>
                    <a:pt x="1953" y="4781"/>
                  </a:cubicBezTo>
                  <a:lnTo>
                    <a:pt x="2036" y="4781"/>
                  </a:lnTo>
                  <a:cubicBezTo>
                    <a:pt x="2041" y="4781"/>
                    <a:pt x="2047" y="4782"/>
                    <a:pt x="2052" y="4782"/>
                  </a:cubicBezTo>
                  <a:cubicBezTo>
                    <a:pt x="2118" y="4782"/>
                    <a:pt x="2179" y="4716"/>
                    <a:pt x="2179" y="4650"/>
                  </a:cubicBezTo>
                  <a:cubicBezTo>
                    <a:pt x="2179" y="4566"/>
                    <a:pt x="2119" y="4495"/>
                    <a:pt x="2036" y="4495"/>
                  </a:cubicBezTo>
                  <a:close/>
                  <a:moveTo>
                    <a:pt x="3109" y="4190"/>
                  </a:moveTo>
                  <a:cubicBezTo>
                    <a:pt x="3051" y="4190"/>
                    <a:pt x="2993" y="4224"/>
                    <a:pt x="2965" y="4281"/>
                  </a:cubicBezTo>
                  <a:cubicBezTo>
                    <a:pt x="2917" y="4400"/>
                    <a:pt x="2858" y="4519"/>
                    <a:pt x="2798" y="4626"/>
                  </a:cubicBezTo>
                  <a:cubicBezTo>
                    <a:pt x="2750" y="4614"/>
                    <a:pt x="2691" y="4602"/>
                    <a:pt x="2631" y="4578"/>
                  </a:cubicBezTo>
                  <a:cubicBezTo>
                    <a:pt x="2624" y="4577"/>
                    <a:pt x="2616" y="4576"/>
                    <a:pt x="2609" y="4576"/>
                  </a:cubicBezTo>
                  <a:cubicBezTo>
                    <a:pt x="2543" y="4576"/>
                    <a:pt x="2475" y="4621"/>
                    <a:pt x="2465" y="4685"/>
                  </a:cubicBezTo>
                  <a:cubicBezTo>
                    <a:pt x="2441" y="4769"/>
                    <a:pt x="2488" y="4840"/>
                    <a:pt x="2560" y="4864"/>
                  </a:cubicBezTo>
                  <a:cubicBezTo>
                    <a:pt x="2619" y="4876"/>
                    <a:pt x="2667" y="4888"/>
                    <a:pt x="2715" y="4900"/>
                  </a:cubicBezTo>
                  <a:cubicBezTo>
                    <a:pt x="2727" y="4923"/>
                    <a:pt x="2750" y="4947"/>
                    <a:pt x="2774" y="4959"/>
                  </a:cubicBezTo>
                  <a:cubicBezTo>
                    <a:pt x="2798" y="4977"/>
                    <a:pt x="2825" y="4986"/>
                    <a:pt x="2850" y="4986"/>
                  </a:cubicBezTo>
                  <a:cubicBezTo>
                    <a:pt x="2875" y="4986"/>
                    <a:pt x="2899" y="4977"/>
                    <a:pt x="2917" y="4959"/>
                  </a:cubicBezTo>
                  <a:cubicBezTo>
                    <a:pt x="2977" y="4983"/>
                    <a:pt x="3024" y="5007"/>
                    <a:pt x="3084" y="5031"/>
                  </a:cubicBezTo>
                  <a:cubicBezTo>
                    <a:pt x="3096" y="5031"/>
                    <a:pt x="3119" y="5043"/>
                    <a:pt x="3131" y="5043"/>
                  </a:cubicBezTo>
                  <a:cubicBezTo>
                    <a:pt x="3191" y="5043"/>
                    <a:pt x="3250" y="5007"/>
                    <a:pt x="3262" y="4947"/>
                  </a:cubicBezTo>
                  <a:cubicBezTo>
                    <a:pt x="3298" y="4876"/>
                    <a:pt x="3262" y="4793"/>
                    <a:pt x="3191" y="4769"/>
                  </a:cubicBezTo>
                  <a:lnTo>
                    <a:pt x="3072" y="4721"/>
                  </a:lnTo>
                  <a:cubicBezTo>
                    <a:pt x="3131" y="4614"/>
                    <a:pt x="3179" y="4495"/>
                    <a:pt x="3227" y="4388"/>
                  </a:cubicBezTo>
                  <a:cubicBezTo>
                    <a:pt x="3262" y="4316"/>
                    <a:pt x="3227" y="4233"/>
                    <a:pt x="3155" y="4197"/>
                  </a:cubicBezTo>
                  <a:cubicBezTo>
                    <a:pt x="3140" y="4192"/>
                    <a:pt x="3125" y="4190"/>
                    <a:pt x="3109" y="4190"/>
                  </a:cubicBezTo>
                  <a:close/>
                  <a:moveTo>
                    <a:pt x="3647" y="5002"/>
                  </a:moveTo>
                  <a:cubicBezTo>
                    <a:pt x="3596" y="5002"/>
                    <a:pt x="3549" y="5029"/>
                    <a:pt x="3524" y="5078"/>
                  </a:cubicBezTo>
                  <a:cubicBezTo>
                    <a:pt x="3489" y="5150"/>
                    <a:pt x="3512" y="5233"/>
                    <a:pt x="3572" y="5269"/>
                  </a:cubicBezTo>
                  <a:cubicBezTo>
                    <a:pt x="3739" y="5352"/>
                    <a:pt x="3893" y="5459"/>
                    <a:pt x="4036" y="5566"/>
                  </a:cubicBezTo>
                  <a:cubicBezTo>
                    <a:pt x="4060" y="5590"/>
                    <a:pt x="4096" y="5590"/>
                    <a:pt x="4120" y="5590"/>
                  </a:cubicBezTo>
                  <a:cubicBezTo>
                    <a:pt x="4167" y="5590"/>
                    <a:pt x="4215" y="5578"/>
                    <a:pt x="4239" y="5531"/>
                  </a:cubicBezTo>
                  <a:cubicBezTo>
                    <a:pt x="4286" y="5471"/>
                    <a:pt x="4274" y="5388"/>
                    <a:pt x="4203" y="5340"/>
                  </a:cubicBezTo>
                  <a:cubicBezTo>
                    <a:pt x="4048" y="5221"/>
                    <a:pt x="3881" y="5114"/>
                    <a:pt x="3715" y="5019"/>
                  </a:cubicBezTo>
                  <a:cubicBezTo>
                    <a:pt x="3693" y="5008"/>
                    <a:pt x="3669" y="5002"/>
                    <a:pt x="3647" y="5002"/>
                  </a:cubicBezTo>
                  <a:close/>
                  <a:moveTo>
                    <a:pt x="1014" y="4874"/>
                  </a:moveTo>
                  <a:cubicBezTo>
                    <a:pt x="968" y="4874"/>
                    <a:pt x="923" y="4898"/>
                    <a:pt x="893" y="4935"/>
                  </a:cubicBezTo>
                  <a:cubicBezTo>
                    <a:pt x="810" y="5066"/>
                    <a:pt x="774" y="5209"/>
                    <a:pt x="774" y="5376"/>
                  </a:cubicBezTo>
                  <a:cubicBezTo>
                    <a:pt x="774" y="5447"/>
                    <a:pt x="786" y="5519"/>
                    <a:pt x="798" y="5590"/>
                  </a:cubicBezTo>
                  <a:cubicBezTo>
                    <a:pt x="810" y="5662"/>
                    <a:pt x="869" y="5709"/>
                    <a:pt x="941" y="5709"/>
                  </a:cubicBezTo>
                  <a:lnTo>
                    <a:pt x="964" y="5709"/>
                  </a:lnTo>
                  <a:cubicBezTo>
                    <a:pt x="1048" y="5685"/>
                    <a:pt x="1095" y="5614"/>
                    <a:pt x="1072" y="5531"/>
                  </a:cubicBezTo>
                  <a:cubicBezTo>
                    <a:pt x="1060" y="5483"/>
                    <a:pt x="1060" y="5424"/>
                    <a:pt x="1060" y="5376"/>
                  </a:cubicBezTo>
                  <a:cubicBezTo>
                    <a:pt x="1060" y="5269"/>
                    <a:pt x="1083" y="5174"/>
                    <a:pt x="1131" y="5102"/>
                  </a:cubicBezTo>
                  <a:cubicBezTo>
                    <a:pt x="1179" y="5031"/>
                    <a:pt x="1155" y="4947"/>
                    <a:pt x="1095" y="4900"/>
                  </a:cubicBezTo>
                  <a:cubicBezTo>
                    <a:pt x="1069" y="4882"/>
                    <a:pt x="1041" y="4874"/>
                    <a:pt x="1014" y="4874"/>
                  </a:cubicBezTo>
                  <a:close/>
                  <a:moveTo>
                    <a:pt x="2537" y="5180"/>
                  </a:moveTo>
                  <a:cubicBezTo>
                    <a:pt x="2496" y="5180"/>
                    <a:pt x="2457" y="5198"/>
                    <a:pt x="2429" y="5233"/>
                  </a:cubicBezTo>
                  <a:cubicBezTo>
                    <a:pt x="2310" y="5388"/>
                    <a:pt x="2191" y="5531"/>
                    <a:pt x="2072" y="5650"/>
                  </a:cubicBezTo>
                  <a:cubicBezTo>
                    <a:pt x="2012" y="5697"/>
                    <a:pt x="2012" y="5793"/>
                    <a:pt x="2060" y="5852"/>
                  </a:cubicBezTo>
                  <a:cubicBezTo>
                    <a:pt x="2096" y="5876"/>
                    <a:pt x="2131" y="5888"/>
                    <a:pt x="2167" y="5888"/>
                  </a:cubicBezTo>
                  <a:cubicBezTo>
                    <a:pt x="2203" y="5888"/>
                    <a:pt x="2238" y="5876"/>
                    <a:pt x="2262" y="5852"/>
                  </a:cubicBezTo>
                  <a:cubicBezTo>
                    <a:pt x="2405" y="5721"/>
                    <a:pt x="2524" y="5566"/>
                    <a:pt x="2655" y="5400"/>
                  </a:cubicBezTo>
                  <a:cubicBezTo>
                    <a:pt x="2703" y="5340"/>
                    <a:pt x="2691" y="5245"/>
                    <a:pt x="2619" y="5209"/>
                  </a:cubicBezTo>
                  <a:cubicBezTo>
                    <a:pt x="2595" y="5189"/>
                    <a:pt x="2566" y="5180"/>
                    <a:pt x="2537" y="5180"/>
                  </a:cubicBezTo>
                  <a:close/>
                  <a:moveTo>
                    <a:pt x="1179" y="5927"/>
                  </a:moveTo>
                  <a:cubicBezTo>
                    <a:pt x="1143" y="5927"/>
                    <a:pt x="1107" y="5941"/>
                    <a:pt x="1083" y="5971"/>
                  </a:cubicBezTo>
                  <a:cubicBezTo>
                    <a:pt x="1024" y="6031"/>
                    <a:pt x="1024" y="6126"/>
                    <a:pt x="1083" y="6174"/>
                  </a:cubicBezTo>
                  <a:cubicBezTo>
                    <a:pt x="1179" y="6257"/>
                    <a:pt x="1298" y="6305"/>
                    <a:pt x="1417" y="6305"/>
                  </a:cubicBezTo>
                  <a:cubicBezTo>
                    <a:pt x="1536" y="6305"/>
                    <a:pt x="1655" y="6269"/>
                    <a:pt x="1774" y="6209"/>
                  </a:cubicBezTo>
                  <a:cubicBezTo>
                    <a:pt x="1845" y="6186"/>
                    <a:pt x="1869" y="6090"/>
                    <a:pt x="1845" y="6019"/>
                  </a:cubicBezTo>
                  <a:cubicBezTo>
                    <a:pt x="1821" y="5970"/>
                    <a:pt x="1768" y="5943"/>
                    <a:pt x="1718" y="5943"/>
                  </a:cubicBezTo>
                  <a:cubicBezTo>
                    <a:pt x="1695" y="5943"/>
                    <a:pt x="1673" y="5948"/>
                    <a:pt x="1655" y="5959"/>
                  </a:cubicBezTo>
                  <a:cubicBezTo>
                    <a:pt x="1568" y="6003"/>
                    <a:pt x="1491" y="6023"/>
                    <a:pt x="1426" y="6023"/>
                  </a:cubicBezTo>
                  <a:cubicBezTo>
                    <a:pt x="1365" y="6023"/>
                    <a:pt x="1314" y="6006"/>
                    <a:pt x="1274" y="5971"/>
                  </a:cubicBezTo>
                  <a:cubicBezTo>
                    <a:pt x="1250" y="5941"/>
                    <a:pt x="1214" y="5927"/>
                    <a:pt x="1179" y="5927"/>
                  </a:cubicBezTo>
                  <a:close/>
                  <a:moveTo>
                    <a:pt x="4573" y="5670"/>
                  </a:moveTo>
                  <a:cubicBezTo>
                    <a:pt x="4532" y="5670"/>
                    <a:pt x="4491" y="5688"/>
                    <a:pt x="4465" y="5721"/>
                  </a:cubicBezTo>
                  <a:cubicBezTo>
                    <a:pt x="4405" y="5781"/>
                    <a:pt x="4417" y="5864"/>
                    <a:pt x="4477" y="5924"/>
                  </a:cubicBezTo>
                  <a:cubicBezTo>
                    <a:pt x="4608" y="6043"/>
                    <a:pt x="4739" y="6174"/>
                    <a:pt x="4870" y="6305"/>
                  </a:cubicBezTo>
                  <a:cubicBezTo>
                    <a:pt x="4893" y="6340"/>
                    <a:pt x="4929" y="6352"/>
                    <a:pt x="4965" y="6352"/>
                  </a:cubicBezTo>
                  <a:cubicBezTo>
                    <a:pt x="5001" y="6352"/>
                    <a:pt x="5036" y="6340"/>
                    <a:pt x="5060" y="6317"/>
                  </a:cubicBezTo>
                  <a:cubicBezTo>
                    <a:pt x="5120" y="6269"/>
                    <a:pt x="5132" y="6174"/>
                    <a:pt x="5072" y="6114"/>
                  </a:cubicBezTo>
                  <a:cubicBezTo>
                    <a:pt x="4941" y="5971"/>
                    <a:pt x="4798" y="5840"/>
                    <a:pt x="4667" y="5709"/>
                  </a:cubicBezTo>
                  <a:cubicBezTo>
                    <a:pt x="4640" y="5682"/>
                    <a:pt x="4606" y="5670"/>
                    <a:pt x="4573" y="5670"/>
                  </a:cubicBezTo>
                  <a:close/>
                  <a:moveTo>
                    <a:pt x="5330" y="6502"/>
                  </a:moveTo>
                  <a:cubicBezTo>
                    <a:pt x="5302" y="6502"/>
                    <a:pt x="5274" y="6512"/>
                    <a:pt x="5251" y="6531"/>
                  </a:cubicBezTo>
                  <a:cubicBezTo>
                    <a:pt x="5179" y="6578"/>
                    <a:pt x="5167" y="6674"/>
                    <a:pt x="5215" y="6733"/>
                  </a:cubicBezTo>
                  <a:cubicBezTo>
                    <a:pt x="5334" y="6876"/>
                    <a:pt x="5441" y="7031"/>
                    <a:pt x="5536" y="7186"/>
                  </a:cubicBezTo>
                  <a:cubicBezTo>
                    <a:pt x="5560" y="7233"/>
                    <a:pt x="5608" y="7257"/>
                    <a:pt x="5655" y="7257"/>
                  </a:cubicBezTo>
                  <a:cubicBezTo>
                    <a:pt x="5679" y="7257"/>
                    <a:pt x="5703" y="7245"/>
                    <a:pt x="5739" y="7233"/>
                  </a:cubicBezTo>
                  <a:cubicBezTo>
                    <a:pt x="5798" y="7186"/>
                    <a:pt x="5822" y="7102"/>
                    <a:pt x="5775" y="7043"/>
                  </a:cubicBezTo>
                  <a:cubicBezTo>
                    <a:pt x="5667" y="6876"/>
                    <a:pt x="5560" y="6709"/>
                    <a:pt x="5441" y="6567"/>
                  </a:cubicBezTo>
                  <a:cubicBezTo>
                    <a:pt x="5413" y="6524"/>
                    <a:pt x="5371" y="6502"/>
                    <a:pt x="5330" y="6502"/>
                  </a:cubicBezTo>
                  <a:close/>
                  <a:moveTo>
                    <a:pt x="5945" y="7461"/>
                  </a:moveTo>
                  <a:cubicBezTo>
                    <a:pt x="5923" y="7461"/>
                    <a:pt x="5901" y="7468"/>
                    <a:pt x="5882" y="7483"/>
                  </a:cubicBezTo>
                  <a:cubicBezTo>
                    <a:pt x="5810" y="7519"/>
                    <a:pt x="5786" y="7602"/>
                    <a:pt x="5822" y="7674"/>
                  </a:cubicBezTo>
                  <a:lnTo>
                    <a:pt x="5894" y="7805"/>
                  </a:lnTo>
                  <a:cubicBezTo>
                    <a:pt x="5953" y="7924"/>
                    <a:pt x="6001" y="8043"/>
                    <a:pt x="6048" y="8174"/>
                  </a:cubicBezTo>
                  <a:cubicBezTo>
                    <a:pt x="6072" y="8222"/>
                    <a:pt x="6120" y="8257"/>
                    <a:pt x="6179" y="8257"/>
                  </a:cubicBezTo>
                  <a:cubicBezTo>
                    <a:pt x="6203" y="8257"/>
                    <a:pt x="6215" y="8257"/>
                    <a:pt x="6227" y="8245"/>
                  </a:cubicBezTo>
                  <a:cubicBezTo>
                    <a:pt x="6298" y="8222"/>
                    <a:pt x="6334" y="8138"/>
                    <a:pt x="6310" y="8067"/>
                  </a:cubicBezTo>
                  <a:cubicBezTo>
                    <a:pt x="6263" y="7936"/>
                    <a:pt x="6203" y="7805"/>
                    <a:pt x="6144" y="7674"/>
                  </a:cubicBezTo>
                  <a:lnTo>
                    <a:pt x="6072" y="7531"/>
                  </a:lnTo>
                  <a:cubicBezTo>
                    <a:pt x="6040" y="7491"/>
                    <a:pt x="5991" y="7461"/>
                    <a:pt x="5945" y="7461"/>
                  </a:cubicBezTo>
                  <a:close/>
                  <a:moveTo>
                    <a:pt x="6329" y="8518"/>
                  </a:moveTo>
                  <a:cubicBezTo>
                    <a:pt x="6323" y="8518"/>
                    <a:pt x="6316" y="8518"/>
                    <a:pt x="6310" y="8519"/>
                  </a:cubicBezTo>
                  <a:cubicBezTo>
                    <a:pt x="6227" y="8543"/>
                    <a:pt x="6179" y="8614"/>
                    <a:pt x="6191" y="8686"/>
                  </a:cubicBezTo>
                  <a:cubicBezTo>
                    <a:pt x="6215" y="8829"/>
                    <a:pt x="6227" y="8984"/>
                    <a:pt x="6227" y="9114"/>
                  </a:cubicBezTo>
                  <a:cubicBezTo>
                    <a:pt x="6227" y="9150"/>
                    <a:pt x="6227" y="9186"/>
                    <a:pt x="6227" y="9222"/>
                  </a:cubicBezTo>
                  <a:cubicBezTo>
                    <a:pt x="6227" y="9305"/>
                    <a:pt x="6287" y="9365"/>
                    <a:pt x="6358" y="9376"/>
                  </a:cubicBezTo>
                  <a:lnTo>
                    <a:pt x="6370" y="9376"/>
                  </a:lnTo>
                  <a:cubicBezTo>
                    <a:pt x="6441" y="9376"/>
                    <a:pt x="6513" y="9317"/>
                    <a:pt x="6513" y="9234"/>
                  </a:cubicBezTo>
                  <a:cubicBezTo>
                    <a:pt x="6513" y="9198"/>
                    <a:pt x="6513" y="9150"/>
                    <a:pt x="6513" y="9114"/>
                  </a:cubicBezTo>
                  <a:cubicBezTo>
                    <a:pt x="6513" y="8960"/>
                    <a:pt x="6501" y="8793"/>
                    <a:pt x="6477" y="8638"/>
                  </a:cubicBezTo>
                  <a:cubicBezTo>
                    <a:pt x="6455" y="8573"/>
                    <a:pt x="6394" y="8518"/>
                    <a:pt x="6329" y="8518"/>
                  </a:cubicBezTo>
                  <a:close/>
                  <a:moveTo>
                    <a:pt x="6273" y="9644"/>
                  </a:moveTo>
                  <a:cubicBezTo>
                    <a:pt x="6215" y="9644"/>
                    <a:pt x="6163" y="9687"/>
                    <a:pt x="6144" y="9746"/>
                  </a:cubicBezTo>
                  <a:cubicBezTo>
                    <a:pt x="6096" y="9912"/>
                    <a:pt x="6025" y="10079"/>
                    <a:pt x="5929" y="10246"/>
                  </a:cubicBezTo>
                  <a:cubicBezTo>
                    <a:pt x="5894" y="10317"/>
                    <a:pt x="5917" y="10400"/>
                    <a:pt x="5989" y="10436"/>
                  </a:cubicBezTo>
                  <a:cubicBezTo>
                    <a:pt x="6013" y="10448"/>
                    <a:pt x="6036" y="10448"/>
                    <a:pt x="6060" y="10448"/>
                  </a:cubicBezTo>
                  <a:cubicBezTo>
                    <a:pt x="6108" y="10448"/>
                    <a:pt x="6156" y="10424"/>
                    <a:pt x="6179" y="10377"/>
                  </a:cubicBezTo>
                  <a:cubicBezTo>
                    <a:pt x="6287" y="10198"/>
                    <a:pt x="6358" y="10019"/>
                    <a:pt x="6417" y="9829"/>
                  </a:cubicBezTo>
                  <a:cubicBezTo>
                    <a:pt x="6429" y="9757"/>
                    <a:pt x="6394" y="9674"/>
                    <a:pt x="6310" y="9650"/>
                  </a:cubicBezTo>
                  <a:cubicBezTo>
                    <a:pt x="6298" y="9646"/>
                    <a:pt x="6285" y="9644"/>
                    <a:pt x="6273" y="9644"/>
                  </a:cubicBezTo>
                  <a:close/>
                  <a:moveTo>
                    <a:pt x="3679" y="10955"/>
                  </a:moveTo>
                  <a:cubicBezTo>
                    <a:pt x="3627" y="10955"/>
                    <a:pt x="3575" y="10957"/>
                    <a:pt x="3524" y="10960"/>
                  </a:cubicBezTo>
                  <a:cubicBezTo>
                    <a:pt x="3441" y="10960"/>
                    <a:pt x="3381" y="11031"/>
                    <a:pt x="3381" y="11115"/>
                  </a:cubicBezTo>
                  <a:cubicBezTo>
                    <a:pt x="3393" y="11186"/>
                    <a:pt x="3453" y="11246"/>
                    <a:pt x="3536" y="11246"/>
                  </a:cubicBezTo>
                  <a:cubicBezTo>
                    <a:pt x="3715" y="11246"/>
                    <a:pt x="3893" y="11246"/>
                    <a:pt x="4084" y="11269"/>
                  </a:cubicBezTo>
                  <a:lnTo>
                    <a:pt x="4096" y="11269"/>
                  </a:lnTo>
                  <a:cubicBezTo>
                    <a:pt x="4167" y="11269"/>
                    <a:pt x="4227" y="11210"/>
                    <a:pt x="4239" y="11139"/>
                  </a:cubicBezTo>
                  <a:cubicBezTo>
                    <a:pt x="4251" y="11055"/>
                    <a:pt x="4191" y="10984"/>
                    <a:pt x="4108" y="10984"/>
                  </a:cubicBezTo>
                  <a:cubicBezTo>
                    <a:pt x="3968" y="10966"/>
                    <a:pt x="3822" y="10955"/>
                    <a:pt x="3679" y="10955"/>
                  </a:cubicBezTo>
                  <a:close/>
                  <a:moveTo>
                    <a:pt x="2963" y="11030"/>
                  </a:moveTo>
                  <a:cubicBezTo>
                    <a:pt x="2956" y="11030"/>
                    <a:pt x="2948" y="11030"/>
                    <a:pt x="2941" y="11031"/>
                  </a:cubicBezTo>
                  <a:cubicBezTo>
                    <a:pt x="2727" y="11079"/>
                    <a:pt x="2536" y="11139"/>
                    <a:pt x="2369" y="11210"/>
                  </a:cubicBezTo>
                  <a:cubicBezTo>
                    <a:pt x="2298" y="11246"/>
                    <a:pt x="2262" y="11329"/>
                    <a:pt x="2298" y="11400"/>
                  </a:cubicBezTo>
                  <a:cubicBezTo>
                    <a:pt x="2322" y="11460"/>
                    <a:pt x="2369" y="11484"/>
                    <a:pt x="2429" y="11484"/>
                  </a:cubicBezTo>
                  <a:cubicBezTo>
                    <a:pt x="2441" y="11484"/>
                    <a:pt x="2465" y="11484"/>
                    <a:pt x="2488" y="11472"/>
                  </a:cubicBezTo>
                  <a:cubicBezTo>
                    <a:pt x="2631" y="11400"/>
                    <a:pt x="2810" y="11353"/>
                    <a:pt x="2988" y="11305"/>
                  </a:cubicBezTo>
                  <a:cubicBezTo>
                    <a:pt x="3072" y="11293"/>
                    <a:pt x="3119" y="11222"/>
                    <a:pt x="3108" y="11139"/>
                  </a:cubicBezTo>
                  <a:cubicBezTo>
                    <a:pt x="3086" y="11074"/>
                    <a:pt x="3027" y="11030"/>
                    <a:pt x="2963" y="11030"/>
                  </a:cubicBezTo>
                  <a:close/>
                  <a:moveTo>
                    <a:pt x="5739" y="10635"/>
                  </a:moveTo>
                  <a:cubicBezTo>
                    <a:pt x="5698" y="10635"/>
                    <a:pt x="5658" y="10653"/>
                    <a:pt x="5632" y="10686"/>
                  </a:cubicBezTo>
                  <a:cubicBezTo>
                    <a:pt x="5525" y="10829"/>
                    <a:pt x="5394" y="10960"/>
                    <a:pt x="5251" y="11079"/>
                  </a:cubicBezTo>
                  <a:cubicBezTo>
                    <a:pt x="5203" y="11127"/>
                    <a:pt x="5191" y="11198"/>
                    <a:pt x="5215" y="11246"/>
                  </a:cubicBezTo>
                  <a:cubicBezTo>
                    <a:pt x="5048" y="11186"/>
                    <a:pt x="4870" y="11127"/>
                    <a:pt x="4691" y="11079"/>
                  </a:cubicBezTo>
                  <a:cubicBezTo>
                    <a:pt x="4682" y="11078"/>
                    <a:pt x="4674" y="11077"/>
                    <a:pt x="4666" y="11077"/>
                  </a:cubicBezTo>
                  <a:cubicBezTo>
                    <a:pt x="4593" y="11077"/>
                    <a:pt x="4534" y="11122"/>
                    <a:pt x="4512" y="11186"/>
                  </a:cubicBezTo>
                  <a:cubicBezTo>
                    <a:pt x="4501" y="11258"/>
                    <a:pt x="4548" y="11341"/>
                    <a:pt x="4620" y="11353"/>
                  </a:cubicBezTo>
                  <a:cubicBezTo>
                    <a:pt x="4691" y="11377"/>
                    <a:pt x="4763" y="11389"/>
                    <a:pt x="4834" y="11412"/>
                  </a:cubicBezTo>
                  <a:cubicBezTo>
                    <a:pt x="4834" y="11412"/>
                    <a:pt x="4822" y="11424"/>
                    <a:pt x="4822" y="11424"/>
                  </a:cubicBezTo>
                  <a:cubicBezTo>
                    <a:pt x="4667" y="11520"/>
                    <a:pt x="4512" y="11615"/>
                    <a:pt x="4346" y="11710"/>
                  </a:cubicBezTo>
                  <a:cubicBezTo>
                    <a:pt x="4274" y="11746"/>
                    <a:pt x="4251" y="11829"/>
                    <a:pt x="4298" y="11901"/>
                  </a:cubicBezTo>
                  <a:cubicBezTo>
                    <a:pt x="4322" y="11948"/>
                    <a:pt x="4370" y="11972"/>
                    <a:pt x="4417" y="11972"/>
                  </a:cubicBezTo>
                  <a:cubicBezTo>
                    <a:pt x="4441" y="11972"/>
                    <a:pt x="4465" y="11972"/>
                    <a:pt x="4477" y="11960"/>
                  </a:cubicBezTo>
                  <a:cubicBezTo>
                    <a:pt x="4655" y="11865"/>
                    <a:pt x="4822" y="11770"/>
                    <a:pt x="4977" y="11650"/>
                  </a:cubicBezTo>
                  <a:cubicBezTo>
                    <a:pt x="5036" y="11615"/>
                    <a:pt x="5060" y="11543"/>
                    <a:pt x="5024" y="11484"/>
                  </a:cubicBezTo>
                  <a:lnTo>
                    <a:pt x="5024" y="11484"/>
                  </a:lnTo>
                  <a:cubicBezTo>
                    <a:pt x="5060" y="11496"/>
                    <a:pt x="5108" y="11508"/>
                    <a:pt x="5144" y="11520"/>
                  </a:cubicBezTo>
                  <a:cubicBezTo>
                    <a:pt x="5163" y="11529"/>
                    <a:pt x="5183" y="11534"/>
                    <a:pt x="5202" y="11534"/>
                  </a:cubicBezTo>
                  <a:cubicBezTo>
                    <a:pt x="5255" y="11534"/>
                    <a:pt x="5305" y="11500"/>
                    <a:pt x="5322" y="11448"/>
                  </a:cubicBezTo>
                  <a:cubicBezTo>
                    <a:pt x="5346" y="11400"/>
                    <a:pt x="5334" y="11365"/>
                    <a:pt x="5322" y="11329"/>
                  </a:cubicBezTo>
                  <a:lnTo>
                    <a:pt x="5322" y="11329"/>
                  </a:lnTo>
                  <a:cubicBezTo>
                    <a:pt x="5331" y="11332"/>
                    <a:pt x="5341" y="11333"/>
                    <a:pt x="5351" y="11333"/>
                  </a:cubicBezTo>
                  <a:cubicBezTo>
                    <a:pt x="5381" y="11333"/>
                    <a:pt x="5414" y="11320"/>
                    <a:pt x="5441" y="11293"/>
                  </a:cubicBezTo>
                  <a:cubicBezTo>
                    <a:pt x="5596" y="11162"/>
                    <a:pt x="5727" y="11019"/>
                    <a:pt x="5846" y="10865"/>
                  </a:cubicBezTo>
                  <a:cubicBezTo>
                    <a:pt x="5906" y="10817"/>
                    <a:pt x="5894" y="10722"/>
                    <a:pt x="5834" y="10674"/>
                  </a:cubicBezTo>
                  <a:cubicBezTo>
                    <a:pt x="5807" y="10647"/>
                    <a:pt x="5773" y="10635"/>
                    <a:pt x="5739" y="10635"/>
                  </a:cubicBezTo>
                  <a:close/>
                  <a:moveTo>
                    <a:pt x="5697" y="11495"/>
                  </a:moveTo>
                  <a:cubicBezTo>
                    <a:pt x="5650" y="11495"/>
                    <a:pt x="5607" y="11521"/>
                    <a:pt x="5584" y="11567"/>
                  </a:cubicBezTo>
                  <a:cubicBezTo>
                    <a:pt x="5536" y="11639"/>
                    <a:pt x="5560" y="11722"/>
                    <a:pt x="5632" y="11758"/>
                  </a:cubicBezTo>
                  <a:cubicBezTo>
                    <a:pt x="5786" y="11853"/>
                    <a:pt x="5941" y="11960"/>
                    <a:pt x="6072" y="12079"/>
                  </a:cubicBezTo>
                  <a:cubicBezTo>
                    <a:pt x="6096" y="12103"/>
                    <a:pt x="6132" y="12115"/>
                    <a:pt x="6167" y="12115"/>
                  </a:cubicBezTo>
                  <a:cubicBezTo>
                    <a:pt x="6203" y="12115"/>
                    <a:pt x="6251" y="12091"/>
                    <a:pt x="6275" y="12055"/>
                  </a:cubicBezTo>
                  <a:cubicBezTo>
                    <a:pt x="6322" y="11996"/>
                    <a:pt x="6322" y="11912"/>
                    <a:pt x="6263" y="11853"/>
                  </a:cubicBezTo>
                  <a:cubicBezTo>
                    <a:pt x="6108" y="11734"/>
                    <a:pt x="5953" y="11615"/>
                    <a:pt x="5775" y="11520"/>
                  </a:cubicBezTo>
                  <a:cubicBezTo>
                    <a:pt x="5749" y="11503"/>
                    <a:pt x="5722" y="11495"/>
                    <a:pt x="5697" y="11495"/>
                  </a:cubicBezTo>
                  <a:close/>
                  <a:moveTo>
                    <a:pt x="1960" y="11521"/>
                  </a:moveTo>
                  <a:cubicBezTo>
                    <a:pt x="1921" y="11521"/>
                    <a:pt x="1883" y="11536"/>
                    <a:pt x="1857" y="11567"/>
                  </a:cubicBezTo>
                  <a:cubicBezTo>
                    <a:pt x="1774" y="11662"/>
                    <a:pt x="1703" y="11758"/>
                    <a:pt x="1667" y="11865"/>
                  </a:cubicBezTo>
                  <a:cubicBezTo>
                    <a:pt x="1631" y="11948"/>
                    <a:pt x="1619" y="12020"/>
                    <a:pt x="1619" y="12091"/>
                  </a:cubicBezTo>
                  <a:cubicBezTo>
                    <a:pt x="1619" y="12139"/>
                    <a:pt x="1619" y="12186"/>
                    <a:pt x="1631" y="12222"/>
                  </a:cubicBezTo>
                  <a:cubicBezTo>
                    <a:pt x="1655" y="12282"/>
                    <a:pt x="1715" y="12317"/>
                    <a:pt x="1774" y="12317"/>
                  </a:cubicBezTo>
                  <a:cubicBezTo>
                    <a:pt x="1786" y="12317"/>
                    <a:pt x="1798" y="12317"/>
                    <a:pt x="1822" y="12305"/>
                  </a:cubicBezTo>
                  <a:cubicBezTo>
                    <a:pt x="1893" y="12282"/>
                    <a:pt x="1929" y="12210"/>
                    <a:pt x="1905" y="12127"/>
                  </a:cubicBezTo>
                  <a:cubicBezTo>
                    <a:pt x="1905" y="12115"/>
                    <a:pt x="1905" y="12103"/>
                    <a:pt x="1905" y="12091"/>
                  </a:cubicBezTo>
                  <a:cubicBezTo>
                    <a:pt x="1905" y="12055"/>
                    <a:pt x="1905" y="12020"/>
                    <a:pt x="1929" y="11972"/>
                  </a:cubicBezTo>
                  <a:cubicBezTo>
                    <a:pt x="1953" y="11901"/>
                    <a:pt x="2000" y="11829"/>
                    <a:pt x="2072" y="11758"/>
                  </a:cubicBezTo>
                  <a:cubicBezTo>
                    <a:pt x="2119" y="11698"/>
                    <a:pt x="2119" y="11615"/>
                    <a:pt x="2060" y="11555"/>
                  </a:cubicBezTo>
                  <a:cubicBezTo>
                    <a:pt x="2032" y="11533"/>
                    <a:pt x="1996" y="11521"/>
                    <a:pt x="1960" y="11521"/>
                  </a:cubicBezTo>
                  <a:close/>
                  <a:moveTo>
                    <a:pt x="3905" y="11934"/>
                  </a:moveTo>
                  <a:cubicBezTo>
                    <a:pt x="3885" y="11934"/>
                    <a:pt x="3865" y="11939"/>
                    <a:pt x="3846" y="11948"/>
                  </a:cubicBezTo>
                  <a:cubicBezTo>
                    <a:pt x="3679" y="12020"/>
                    <a:pt x="3500" y="12079"/>
                    <a:pt x="3322" y="12139"/>
                  </a:cubicBezTo>
                  <a:cubicBezTo>
                    <a:pt x="3250" y="12151"/>
                    <a:pt x="3215" y="12234"/>
                    <a:pt x="3227" y="12305"/>
                  </a:cubicBezTo>
                  <a:cubicBezTo>
                    <a:pt x="3250" y="12377"/>
                    <a:pt x="3310" y="12412"/>
                    <a:pt x="3369" y="12412"/>
                  </a:cubicBezTo>
                  <a:cubicBezTo>
                    <a:pt x="3381" y="12412"/>
                    <a:pt x="3393" y="12412"/>
                    <a:pt x="3405" y="12401"/>
                  </a:cubicBezTo>
                  <a:cubicBezTo>
                    <a:pt x="3596" y="12353"/>
                    <a:pt x="3774" y="12282"/>
                    <a:pt x="3953" y="12210"/>
                  </a:cubicBezTo>
                  <a:cubicBezTo>
                    <a:pt x="4024" y="12186"/>
                    <a:pt x="4060" y="12103"/>
                    <a:pt x="4036" y="12020"/>
                  </a:cubicBezTo>
                  <a:cubicBezTo>
                    <a:pt x="4010" y="11967"/>
                    <a:pt x="3958" y="11934"/>
                    <a:pt x="3905" y="11934"/>
                  </a:cubicBezTo>
                  <a:close/>
                  <a:moveTo>
                    <a:pt x="2811" y="12256"/>
                  </a:moveTo>
                  <a:cubicBezTo>
                    <a:pt x="2803" y="12256"/>
                    <a:pt x="2795" y="12256"/>
                    <a:pt x="2786" y="12258"/>
                  </a:cubicBezTo>
                  <a:cubicBezTo>
                    <a:pt x="2638" y="12275"/>
                    <a:pt x="2502" y="12286"/>
                    <a:pt x="2385" y="12286"/>
                  </a:cubicBezTo>
                  <a:cubicBezTo>
                    <a:pt x="2341" y="12286"/>
                    <a:pt x="2300" y="12285"/>
                    <a:pt x="2262" y="12282"/>
                  </a:cubicBezTo>
                  <a:cubicBezTo>
                    <a:pt x="2179" y="12282"/>
                    <a:pt x="2107" y="12341"/>
                    <a:pt x="2107" y="12412"/>
                  </a:cubicBezTo>
                  <a:cubicBezTo>
                    <a:pt x="2096" y="12496"/>
                    <a:pt x="2155" y="12555"/>
                    <a:pt x="2238" y="12567"/>
                  </a:cubicBezTo>
                  <a:lnTo>
                    <a:pt x="2393" y="12567"/>
                  </a:lnTo>
                  <a:cubicBezTo>
                    <a:pt x="2524" y="12567"/>
                    <a:pt x="2679" y="12567"/>
                    <a:pt x="2834" y="12532"/>
                  </a:cubicBezTo>
                  <a:cubicBezTo>
                    <a:pt x="2917" y="12520"/>
                    <a:pt x="2965" y="12448"/>
                    <a:pt x="2953" y="12377"/>
                  </a:cubicBezTo>
                  <a:cubicBezTo>
                    <a:pt x="2942" y="12302"/>
                    <a:pt x="2883" y="12256"/>
                    <a:pt x="2811" y="12256"/>
                  </a:cubicBezTo>
                  <a:close/>
                  <a:moveTo>
                    <a:pt x="6561" y="12228"/>
                  </a:moveTo>
                  <a:cubicBezTo>
                    <a:pt x="6531" y="12228"/>
                    <a:pt x="6502" y="12238"/>
                    <a:pt x="6477" y="12258"/>
                  </a:cubicBezTo>
                  <a:cubicBezTo>
                    <a:pt x="6417" y="12305"/>
                    <a:pt x="6406" y="12401"/>
                    <a:pt x="6453" y="12460"/>
                  </a:cubicBezTo>
                  <a:cubicBezTo>
                    <a:pt x="6572" y="12603"/>
                    <a:pt x="6668" y="12746"/>
                    <a:pt x="6751" y="12913"/>
                  </a:cubicBezTo>
                  <a:cubicBezTo>
                    <a:pt x="6787" y="12960"/>
                    <a:pt x="6834" y="12984"/>
                    <a:pt x="6882" y="12984"/>
                  </a:cubicBezTo>
                  <a:cubicBezTo>
                    <a:pt x="6906" y="12984"/>
                    <a:pt x="6929" y="12972"/>
                    <a:pt x="6953" y="12972"/>
                  </a:cubicBezTo>
                  <a:cubicBezTo>
                    <a:pt x="7025" y="12924"/>
                    <a:pt x="7049" y="12841"/>
                    <a:pt x="7013" y="12770"/>
                  </a:cubicBezTo>
                  <a:cubicBezTo>
                    <a:pt x="6918" y="12603"/>
                    <a:pt x="6798" y="12436"/>
                    <a:pt x="6679" y="12282"/>
                  </a:cubicBezTo>
                  <a:cubicBezTo>
                    <a:pt x="6645" y="12247"/>
                    <a:pt x="6602" y="12228"/>
                    <a:pt x="6561" y="12228"/>
                  </a:cubicBezTo>
                  <a:close/>
                  <a:moveTo>
                    <a:pt x="7103" y="13216"/>
                  </a:moveTo>
                  <a:cubicBezTo>
                    <a:pt x="7090" y="13216"/>
                    <a:pt x="7075" y="13218"/>
                    <a:pt x="7060" y="13222"/>
                  </a:cubicBezTo>
                  <a:cubicBezTo>
                    <a:pt x="6989" y="13246"/>
                    <a:pt x="6953" y="13329"/>
                    <a:pt x="6977" y="13401"/>
                  </a:cubicBezTo>
                  <a:cubicBezTo>
                    <a:pt x="7025" y="13567"/>
                    <a:pt x="7072" y="13746"/>
                    <a:pt x="7108" y="13936"/>
                  </a:cubicBezTo>
                  <a:cubicBezTo>
                    <a:pt x="7120" y="14008"/>
                    <a:pt x="7179" y="14056"/>
                    <a:pt x="7239" y="14056"/>
                  </a:cubicBezTo>
                  <a:lnTo>
                    <a:pt x="7263" y="14056"/>
                  </a:lnTo>
                  <a:cubicBezTo>
                    <a:pt x="7346" y="14044"/>
                    <a:pt x="7394" y="13960"/>
                    <a:pt x="7382" y="13889"/>
                  </a:cubicBezTo>
                  <a:cubicBezTo>
                    <a:pt x="7358" y="13686"/>
                    <a:pt x="7310" y="13496"/>
                    <a:pt x="7239" y="13317"/>
                  </a:cubicBezTo>
                  <a:cubicBezTo>
                    <a:pt x="7219" y="13259"/>
                    <a:pt x="7168" y="13216"/>
                    <a:pt x="7103" y="13216"/>
                  </a:cubicBezTo>
                  <a:close/>
                  <a:moveTo>
                    <a:pt x="7299" y="14341"/>
                  </a:moveTo>
                  <a:cubicBezTo>
                    <a:pt x="7215" y="14341"/>
                    <a:pt x="7156" y="14401"/>
                    <a:pt x="7156" y="14484"/>
                  </a:cubicBezTo>
                  <a:cubicBezTo>
                    <a:pt x="7156" y="14520"/>
                    <a:pt x="7156" y="14568"/>
                    <a:pt x="7156" y="14615"/>
                  </a:cubicBezTo>
                  <a:cubicBezTo>
                    <a:pt x="7156" y="14710"/>
                    <a:pt x="7156" y="14818"/>
                    <a:pt x="7144" y="14925"/>
                  </a:cubicBezTo>
                  <a:lnTo>
                    <a:pt x="7144" y="15032"/>
                  </a:lnTo>
                  <a:cubicBezTo>
                    <a:pt x="7132" y="15115"/>
                    <a:pt x="7191" y="15175"/>
                    <a:pt x="7275" y="15187"/>
                  </a:cubicBezTo>
                  <a:lnTo>
                    <a:pt x="7287" y="15187"/>
                  </a:lnTo>
                  <a:cubicBezTo>
                    <a:pt x="7358" y="15187"/>
                    <a:pt x="7418" y="15127"/>
                    <a:pt x="7418" y="15056"/>
                  </a:cubicBezTo>
                  <a:lnTo>
                    <a:pt x="7430" y="14949"/>
                  </a:lnTo>
                  <a:cubicBezTo>
                    <a:pt x="7441" y="14829"/>
                    <a:pt x="7441" y="14722"/>
                    <a:pt x="7441" y="14615"/>
                  </a:cubicBezTo>
                  <a:cubicBezTo>
                    <a:pt x="7441" y="14568"/>
                    <a:pt x="7441" y="14520"/>
                    <a:pt x="7441" y="14472"/>
                  </a:cubicBezTo>
                  <a:cubicBezTo>
                    <a:pt x="7441" y="14401"/>
                    <a:pt x="7370" y="14341"/>
                    <a:pt x="7299" y="14341"/>
                  </a:cubicBezTo>
                  <a:close/>
                  <a:moveTo>
                    <a:pt x="7202" y="15459"/>
                  </a:moveTo>
                  <a:cubicBezTo>
                    <a:pt x="7130" y="15459"/>
                    <a:pt x="7071" y="15505"/>
                    <a:pt x="7060" y="15580"/>
                  </a:cubicBezTo>
                  <a:cubicBezTo>
                    <a:pt x="7013" y="15758"/>
                    <a:pt x="6965" y="15937"/>
                    <a:pt x="6894" y="16092"/>
                  </a:cubicBezTo>
                  <a:cubicBezTo>
                    <a:pt x="6870" y="16175"/>
                    <a:pt x="6906" y="16246"/>
                    <a:pt x="6977" y="16282"/>
                  </a:cubicBezTo>
                  <a:cubicBezTo>
                    <a:pt x="7001" y="16282"/>
                    <a:pt x="7013" y="16294"/>
                    <a:pt x="7037" y="16294"/>
                  </a:cubicBezTo>
                  <a:cubicBezTo>
                    <a:pt x="7084" y="16294"/>
                    <a:pt x="7144" y="16258"/>
                    <a:pt x="7168" y="16199"/>
                  </a:cubicBezTo>
                  <a:cubicBezTo>
                    <a:pt x="7239" y="16020"/>
                    <a:pt x="7287" y="15830"/>
                    <a:pt x="7334" y="15639"/>
                  </a:cubicBezTo>
                  <a:cubicBezTo>
                    <a:pt x="7346" y="15556"/>
                    <a:pt x="7299" y="15484"/>
                    <a:pt x="7227" y="15460"/>
                  </a:cubicBezTo>
                  <a:cubicBezTo>
                    <a:pt x="7219" y="15459"/>
                    <a:pt x="7210" y="15459"/>
                    <a:pt x="7202" y="15459"/>
                  </a:cubicBezTo>
                  <a:close/>
                  <a:moveTo>
                    <a:pt x="6787" y="16515"/>
                  </a:moveTo>
                  <a:cubicBezTo>
                    <a:pt x="6737" y="16515"/>
                    <a:pt x="6688" y="16539"/>
                    <a:pt x="6656" y="16580"/>
                  </a:cubicBezTo>
                  <a:cubicBezTo>
                    <a:pt x="6572" y="16734"/>
                    <a:pt x="6465" y="16877"/>
                    <a:pt x="6346" y="17020"/>
                  </a:cubicBezTo>
                  <a:cubicBezTo>
                    <a:pt x="6287" y="17080"/>
                    <a:pt x="6298" y="17163"/>
                    <a:pt x="6358" y="17223"/>
                  </a:cubicBezTo>
                  <a:cubicBezTo>
                    <a:pt x="6382" y="17246"/>
                    <a:pt x="6417" y="17258"/>
                    <a:pt x="6453" y="17258"/>
                  </a:cubicBezTo>
                  <a:cubicBezTo>
                    <a:pt x="6489" y="17258"/>
                    <a:pt x="6525" y="17235"/>
                    <a:pt x="6548" y="17211"/>
                  </a:cubicBezTo>
                  <a:cubicBezTo>
                    <a:pt x="6679" y="17056"/>
                    <a:pt x="6798" y="16901"/>
                    <a:pt x="6906" y="16734"/>
                  </a:cubicBezTo>
                  <a:cubicBezTo>
                    <a:pt x="6941" y="16663"/>
                    <a:pt x="6918" y="16580"/>
                    <a:pt x="6858" y="16532"/>
                  </a:cubicBezTo>
                  <a:cubicBezTo>
                    <a:pt x="6835" y="16521"/>
                    <a:pt x="6811" y="16515"/>
                    <a:pt x="6787" y="16515"/>
                  </a:cubicBezTo>
                  <a:close/>
                  <a:moveTo>
                    <a:pt x="156" y="17331"/>
                  </a:moveTo>
                  <a:cubicBezTo>
                    <a:pt x="120" y="17331"/>
                    <a:pt x="85" y="17346"/>
                    <a:pt x="60" y="17377"/>
                  </a:cubicBezTo>
                  <a:cubicBezTo>
                    <a:pt x="0" y="17437"/>
                    <a:pt x="12" y="17532"/>
                    <a:pt x="71" y="17580"/>
                  </a:cubicBezTo>
                  <a:cubicBezTo>
                    <a:pt x="214" y="17699"/>
                    <a:pt x="381" y="17806"/>
                    <a:pt x="560" y="17913"/>
                  </a:cubicBezTo>
                  <a:cubicBezTo>
                    <a:pt x="583" y="17925"/>
                    <a:pt x="607" y="17937"/>
                    <a:pt x="631" y="17937"/>
                  </a:cubicBezTo>
                  <a:cubicBezTo>
                    <a:pt x="679" y="17937"/>
                    <a:pt x="726" y="17901"/>
                    <a:pt x="762" y="17854"/>
                  </a:cubicBezTo>
                  <a:cubicBezTo>
                    <a:pt x="798" y="17782"/>
                    <a:pt x="774" y="17699"/>
                    <a:pt x="702" y="17663"/>
                  </a:cubicBezTo>
                  <a:cubicBezTo>
                    <a:pt x="524" y="17568"/>
                    <a:pt x="381" y="17473"/>
                    <a:pt x="250" y="17365"/>
                  </a:cubicBezTo>
                  <a:cubicBezTo>
                    <a:pt x="222" y="17343"/>
                    <a:pt x="189" y="17331"/>
                    <a:pt x="156" y="17331"/>
                  </a:cubicBezTo>
                  <a:close/>
                  <a:moveTo>
                    <a:pt x="6036" y="17360"/>
                  </a:moveTo>
                  <a:cubicBezTo>
                    <a:pt x="6007" y="17360"/>
                    <a:pt x="5978" y="17369"/>
                    <a:pt x="5953" y="17389"/>
                  </a:cubicBezTo>
                  <a:cubicBezTo>
                    <a:pt x="5810" y="17496"/>
                    <a:pt x="5655" y="17604"/>
                    <a:pt x="5489" y="17687"/>
                  </a:cubicBezTo>
                  <a:cubicBezTo>
                    <a:pt x="5429" y="17723"/>
                    <a:pt x="5405" y="17818"/>
                    <a:pt x="5441" y="17889"/>
                  </a:cubicBezTo>
                  <a:cubicBezTo>
                    <a:pt x="5465" y="17925"/>
                    <a:pt x="5513" y="17961"/>
                    <a:pt x="5560" y="17961"/>
                  </a:cubicBezTo>
                  <a:cubicBezTo>
                    <a:pt x="5584" y="17961"/>
                    <a:pt x="5608" y="17949"/>
                    <a:pt x="5632" y="17937"/>
                  </a:cubicBezTo>
                  <a:cubicBezTo>
                    <a:pt x="5810" y="17842"/>
                    <a:pt x="5977" y="17735"/>
                    <a:pt x="6120" y="17616"/>
                  </a:cubicBezTo>
                  <a:cubicBezTo>
                    <a:pt x="6191" y="17568"/>
                    <a:pt x="6191" y="17473"/>
                    <a:pt x="6144" y="17413"/>
                  </a:cubicBezTo>
                  <a:cubicBezTo>
                    <a:pt x="6116" y="17378"/>
                    <a:pt x="6076" y="17360"/>
                    <a:pt x="6036" y="17360"/>
                  </a:cubicBezTo>
                  <a:close/>
                  <a:moveTo>
                    <a:pt x="1157" y="17882"/>
                  </a:moveTo>
                  <a:cubicBezTo>
                    <a:pt x="1099" y="17882"/>
                    <a:pt x="1043" y="17916"/>
                    <a:pt x="1024" y="17973"/>
                  </a:cubicBezTo>
                  <a:cubicBezTo>
                    <a:pt x="988" y="18044"/>
                    <a:pt x="1024" y="18127"/>
                    <a:pt x="1095" y="18151"/>
                  </a:cubicBezTo>
                  <a:cubicBezTo>
                    <a:pt x="1274" y="18223"/>
                    <a:pt x="1464" y="18282"/>
                    <a:pt x="1655" y="18330"/>
                  </a:cubicBezTo>
                  <a:lnTo>
                    <a:pt x="1691" y="18330"/>
                  </a:lnTo>
                  <a:cubicBezTo>
                    <a:pt x="1762" y="18330"/>
                    <a:pt x="1810" y="18294"/>
                    <a:pt x="1834" y="18223"/>
                  </a:cubicBezTo>
                  <a:cubicBezTo>
                    <a:pt x="1857" y="18151"/>
                    <a:pt x="1810" y="18068"/>
                    <a:pt x="1726" y="18056"/>
                  </a:cubicBezTo>
                  <a:cubicBezTo>
                    <a:pt x="1548" y="18008"/>
                    <a:pt x="1369" y="17949"/>
                    <a:pt x="1203" y="17889"/>
                  </a:cubicBezTo>
                  <a:cubicBezTo>
                    <a:pt x="1188" y="17884"/>
                    <a:pt x="1172" y="17882"/>
                    <a:pt x="1157" y="17882"/>
                  </a:cubicBezTo>
                  <a:close/>
                  <a:moveTo>
                    <a:pt x="5058" y="17911"/>
                  </a:moveTo>
                  <a:cubicBezTo>
                    <a:pt x="5039" y="17911"/>
                    <a:pt x="5019" y="17916"/>
                    <a:pt x="5001" y="17925"/>
                  </a:cubicBezTo>
                  <a:cubicBezTo>
                    <a:pt x="4834" y="17985"/>
                    <a:pt x="4655" y="18044"/>
                    <a:pt x="4477" y="18080"/>
                  </a:cubicBezTo>
                  <a:cubicBezTo>
                    <a:pt x="4393" y="18104"/>
                    <a:pt x="4346" y="18175"/>
                    <a:pt x="4370" y="18258"/>
                  </a:cubicBezTo>
                  <a:cubicBezTo>
                    <a:pt x="4382" y="18318"/>
                    <a:pt x="4441" y="18366"/>
                    <a:pt x="4512" y="18366"/>
                  </a:cubicBezTo>
                  <a:cubicBezTo>
                    <a:pt x="4512" y="18366"/>
                    <a:pt x="4524" y="18366"/>
                    <a:pt x="4536" y="18354"/>
                  </a:cubicBezTo>
                  <a:cubicBezTo>
                    <a:pt x="4739" y="18318"/>
                    <a:pt x="4917" y="18258"/>
                    <a:pt x="5096" y="18187"/>
                  </a:cubicBezTo>
                  <a:cubicBezTo>
                    <a:pt x="5167" y="18163"/>
                    <a:pt x="5215" y="18080"/>
                    <a:pt x="5179" y="18008"/>
                  </a:cubicBezTo>
                  <a:cubicBezTo>
                    <a:pt x="5162" y="17947"/>
                    <a:pt x="5112" y="17911"/>
                    <a:pt x="5058" y="17911"/>
                  </a:cubicBezTo>
                  <a:close/>
                  <a:moveTo>
                    <a:pt x="2249" y="18161"/>
                  </a:moveTo>
                  <a:cubicBezTo>
                    <a:pt x="2177" y="18161"/>
                    <a:pt x="2118" y="18207"/>
                    <a:pt x="2107" y="18282"/>
                  </a:cubicBezTo>
                  <a:cubicBezTo>
                    <a:pt x="2096" y="18354"/>
                    <a:pt x="2155" y="18437"/>
                    <a:pt x="2226" y="18449"/>
                  </a:cubicBezTo>
                  <a:cubicBezTo>
                    <a:pt x="2417" y="18473"/>
                    <a:pt x="2607" y="18497"/>
                    <a:pt x="2810" y="18508"/>
                  </a:cubicBezTo>
                  <a:cubicBezTo>
                    <a:pt x="2893" y="18508"/>
                    <a:pt x="2953" y="18449"/>
                    <a:pt x="2953" y="18366"/>
                  </a:cubicBezTo>
                  <a:cubicBezTo>
                    <a:pt x="2965" y="18294"/>
                    <a:pt x="2905" y="18223"/>
                    <a:pt x="2822" y="18223"/>
                  </a:cubicBezTo>
                  <a:cubicBezTo>
                    <a:pt x="2643" y="18211"/>
                    <a:pt x="2453" y="18187"/>
                    <a:pt x="2274" y="18163"/>
                  </a:cubicBezTo>
                  <a:cubicBezTo>
                    <a:pt x="2266" y="18162"/>
                    <a:pt x="2257" y="18161"/>
                    <a:pt x="2249" y="18161"/>
                  </a:cubicBezTo>
                  <a:close/>
                  <a:moveTo>
                    <a:pt x="3948" y="18185"/>
                  </a:moveTo>
                  <a:cubicBezTo>
                    <a:pt x="3941" y="18185"/>
                    <a:pt x="3935" y="18186"/>
                    <a:pt x="3929" y="18187"/>
                  </a:cubicBezTo>
                  <a:cubicBezTo>
                    <a:pt x="3750" y="18211"/>
                    <a:pt x="3560" y="18223"/>
                    <a:pt x="3381" y="18235"/>
                  </a:cubicBezTo>
                  <a:cubicBezTo>
                    <a:pt x="3298" y="18235"/>
                    <a:pt x="3239" y="18294"/>
                    <a:pt x="3239" y="18378"/>
                  </a:cubicBezTo>
                  <a:cubicBezTo>
                    <a:pt x="3239" y="18449"/>
                    <a:pt x="3310" y="18508"/>
                    <a:pt x="3381" y="18508"/>
                  </a:cubicBezTo>
                  <a:cubicBezTo>
                    <a:pt x="3584" y="18508"/>
                    <a:pt x="3774" y="18497"/>
                    <a:pt x="3965" y="18461"/>
                  </a:cubicBezTo>
                  <a:cubicBezTo>
                    <a:pt x="4048" y="18461"/>
                    <a:pt x="4096" y="18389"/>
                    <a:pt x="4084" y="18306"/>
                  </a:cubicBezTo>
                  <a:cubicBezTo>
                    <a:pt x="4073" y="18241"/>
                    <a:pt x="4012" y="18185"/>
                    <a:pt x="3948" y="181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8" name="Google Shape;1068;p33"/>
          <p:cNvSpPr/>
          <p:nvPr/>
        </p:nvSpPr>
        <p:spPr>
          <a:xfrm>
            <a:off x="576796" y="1713633"/>
            <a:ext cx="203409" cy="207771"/>
          </a:xfrm>
          <a:custGeom>
            <a:avLst/>
            <a:gdLst/>
            <a:ahLst/>
            <a:cxnLst/>
            <a:rect l="l" t="t" r="r" b="b"/>
            <a:pathLst>
              <a:path w="3918" h="4002" extrusionOk="0">
                <a:moveTo>
                  <a:pt x="1656" y="1215"/>
                </a:moveTo>
                <a:cubicBezTo>
                  <a:pt x="1680" y="1501"/>
                  <a:pt x="1608" y="1763"/>
                  <a:pt x="1525" y="1846"/>
                </a:cubicBezTo>
                <a:cubicBezTo>
                  <a:pt x="1511" y="1860"/>
                  <a:pt x="1505" y="1866"/>
                  <a:pt x="1503" y="1866"/>
                </a:cubicBezTo>
                <a:cubicBezTo>
                  <a:pt x="1501" y="1866"/>
                  <a:pt x="1501" y="1863"/>
                  <a:pt x="1501" y="1858"/>
                </a:cubicBezTo>
                <a:cubicBezTo>
                  <a:pt x="1287" y="1787"/>
                  <a:pt x="1299" y="1691"/>
                  <a:pt x="1299" y="1656"/>
                </a:cubicBezTo>
                <a:cubicBezTo>
                  <a:pt x="1322" y="1525"/>
                  <a:pt x="1453" y="1358"/>
                  <a:pt x="1656" y="1215"/>
                </a:cubicBezTo>
                <a:close/>
                <a:moveTo>
                  <a:pt x="941" y="286"/>
                </a:moveTo>
                <a:cubicBezTo>
                  <a:pt x="1239" y="298"/>
                  <a:pt x="1441" y="465"/>
                  <a:pt x="1572" y="775"/>
                </a:cubicBezTo>
                <a:cubicBezTo>
                  <a:pt x="1584" y="810"/>
                  <a:pt x="1596" y="858"/>
                  <a:pt x="1608" y="906"/>
                </a:cubicBezTo>
                <a:cubicBezTo>
                  <a:pt x="1299" y="1096"/>
                  <a:pt x="1049" y="1358"/>
                  <a:pt x="1025" y="1620"/>
                </a:cubicBezTo>
                <a:cubicBezTo>
                  <a:pt x="1001" y="1751"/>
                  <a:pt x="1025" y="1989"/>
                  <a:pt x="1394" y="2132"/>
                </a:cubicBezTo>
                <a:cubicBezTo>
                  <a:pt x="1429" y="2142"/>
                  <a:pt x="1463" y="2148"/>
                  <a:pt x="1497" y="2148"/>
                </a:cubicBezTo>
                <a:cubicBezTo>
                  <a:pt x="1580" y="2148"/>
                  <a:pt x="1660" y="2116"/>
                  <a:pt x="1727" y="2049"/>
                </a:cubicBezTo>
                <a:cubicBezTo>
                  <a:pt x="1906" y="1858"/>
                  <a:pt x="1989" y="1441"/>
                  <a:pt x="1930" y="1048"/>
                </a:cubicBezTo>
                <a:cubicBezTo>
                  <a:pt x="2120" y="953"/>
                  <a:pt x="2323" y="882"/>
                  <a:pt x="2525" y="858"/>
                </a:cubicBezTo>
                <a:cubicBezTo>
                  <a:pt x="2566" y="854"/>
                  <a:pt x="2606" y="852"/>
                  <a:pt x="2644" y="852"/>
                </a:cubicBezTo>
                <a:cubicBezTo>
                  <a:pt x="2935" y="852"/>
                  <a:pt x="3131" y="973"/>
                  <a:pt x="3215" y="1215"/>
                </a:cubicBezTo>
                <a:cubicBezTo>
                  <a:pt x="3501" y="2001"/>
                  <a:pt x="1501" y="3156"/>
                  <a:pt x="489" y="3644"/>
                </a:cubicBezTo>
                <a:cubicBezTo>
                  <a:pt x="441" y="2703"/>
                  <a:pt x="406" y="763"/>
                  <a:pt x="810" y="346"/>
                </a:cubicBezTo>
                <a:cubicBezTo>
                  <a:pt x="858" y="298"/>
                  <a:pt x="906" y="286"/>
                  <a:pt x="929" y="286"/>
                </a:cubicBezTo>
                <a:close/>
                <a:moveTo>
                  <a:pt x="953" y="1"/>
                </a:moveTo>
                <a:cubicBezTo>
                  <a:pt x="822" y="1"/>
                  <a:pt x="703" y="48"/>
                  <a:pt x="608" y="155"/>
                </a:cubicBezTo>
                <a:cubicBezTo>
                  <a:pt x="1" y="775"/>
                  <a:pt x="203" y="3549"/>
                  <a:pt x="227" y="3870"/>
                </a:cubicBezTo>
                <a:cubicBezTo>
                  <a:pt x="227" y="3918"/>
                  <a:pt x="251" y="3954"/>
                  <a:pt x="298" y="3977"/>
                </a:cubicBezTo>
                <a:cubicBezTo>
                  <a:pt x="322" y="3989"/>
                  <a:pt x="346" y="4001"/>
                  <a:pt x="370" y="4001"/>
                </a:cubicBezTo>
                <a:cubicBezTo>
                  <a:pt x="382" y="4001"/>
                  <a:pt x="406" y="3989"/>
                  <a:pt x="429" y="3989"/>
                </a:cubicBezTo>
                <a:cubicBezTo>
                  <a:pt x="787" y="3823"/>
                  <a:pt x="3918" y="2358"/>
                  <a:pt x="3489" y="1120"/>
                </a:cubicBezTo>
                <a:cubicBezTo>
                  <a:pt x="3360" y="765"/>
                  <a:pt x="3056" y="565"/>
                  <a:pt x="2638" y="565"/>
                </a:cubicBezTo>
                <a:cubicBezTo>
                  <a:pt x="2594" y="565"/>
                  <a:pt x="2548" y="568"/>
                  <a:pt x="2501" y="572"/>
                </a:cubicBezTo>
                <a:cubicBezTo>
                  <a:pt x="2299" y="596"/>
                  <a:pt x="2072" y="667"/>
                  <a:pt x="1870" y="763"/>
                </a:cubicBezTo>
                <a:cubicBezTo>
                  <a:pt x="1858" y="727"/>
                  <a:pt x="1846" y="703"/>
                  <a:pt x="1834" y="667"/>
                </a:cubicBezTo>
                <a:cubicBezTo>
                  <a:pt x="1668" y="263"/>
                  <a:pt x="1358" y="25"/>
                  <a:pt x="9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69" name="Google Shape;1069;p33"/>
          <p:cNvGrpSpPr/>
          <p:nvPr/>
        </p:nvGrpSpPr>
        <p:grpSpPr>
          <a:xfrm>
            <a:off x="1145200" y="5110434"/>
            <a:ext cx="1627672" cy="1524065"/>
            <a:chOff x="858900" y="3832825"/>
            <a:chExt cx="1220754" cy="1143049"/>
          </a:xfrm>
        </p:grpSpPr>
        <p:sp>
          <p:nvSpPr>
            <p:cNvPr id="1070" name="Google Shape;1070;p33"/>
            <p:cNvSpPr/>
            <p:nvPr/>
          </p:nvSpPr>
          <p:spPr>
            <a:xfrm flipH="1">
              <a:off x="858900" y="3832825"/>
              <a:ext cx="1220754" cy="1143049"/>
            </a:xfrm>
            <a:custGeom>
              <a:avLst/>
              <a:gdLst/>
              <a:ahLst/>
              <a:cxnLst/>
              <a:rect l="l" t="t" r="r" b="b"/>
              <a:pathLst>
                <a:path w="37029" h="34672" extrusionOk="0">
                  <a:moveTo>
                    <a:pt x="28564" y="1"/>
                  </a:moveTo>
                  <a:cubicBezTo>
                    <a:pt x="27564" y="1"/>
                    <a:pt x="26337" y="108"/>
                    <a:pt x="25718" y="977"/>
                  </a:cubicBezTo>
                  <a:cubicBezTo>
                    <a:pt x="25075" y="1870"/>
                    <a:pt x="24992" y="3322"/>
                    <a:pt x="24897" y="4870"/>
                  </a:cubicBezTo>
                  <a:cubicBezTo>
                    <a:pt x="24861" y="5418"/>
                    <a:pt x="24813" y="6228"/>
                    <a:pt x="24730" y="6549"/>
                  </a:cubicBezTo>
                  <a:cubicBezTo>
                    <a:pt x="24599" y="6680"/>
                    <a:pt x="24480" y="6775"/>
                    <a:pt x="24373" y="6871"/>
                  </a:cubicBezTo>
                  <a:cubicBezTo>
                    <a:pt x="24015" y="7168"/>
                    <a:pt x="23480" y="7621"/>
                    <a:pt x="23480" y="8454"/>
                  </a:cubicBezTo>
                  <a:cubicBezTo>
                    <a:pt x="23480" y="9514"/>
                    <a:pt x="24575" y="9823"/>
                    <a:pt x="25111" y="9978"/>
                  </a:cubicBezTo>
                  <a:cubicBezTo>
                    <a:pt x="25670" y="10133"/>
                    <a:pt x="26456" y="10300"/>
                    <a:pt x="27516" y="10490"/>
                  </a:cubicBezTo>
                  <a:cubicBezTo>
                    <a:pt x="29528" y="10847"/>
                    <a:pt x="31457" y="11062"/>
                    <a:pt x="32683" y="11062"/>
                  </a:cubicBezTo>
                  <a:cubicBezTo>
                    <a:pt x="33695" y="11062"/>
                    <a:pt x="34314" y="10931"/>
                    <a:pt x="34743" y="10597"/>
                  </a:cubicBezTo>
                  <a:cubicBezTo>
                    <a:pt x="36053" y="9633"/>
                    <a:pt x="37029" y="5501"/>
                    <a:pt x="36493" y="3227"/>
                  </a:cubicBezTo>
                  <a:cubicBezTo>
                    <a:pt x="36065" y="1358"/>
                    <a:pt x="34838" y="846"/>
                    <a:pt x="34136" y="715"/>
                  </a:cubicBezTo>
                  <a:cubicBezTo>
                    <a:pt x="33731" y="632"/>
                    <a:pt x="30707" y="1"/>
                    <a:pt x="28564" y="1"/>
                  </a:cubicBezTo>
                  <a:close/>
                  <a:moveTo>
                    <a:pt x="5132" y="5489"/>
                  </a:moveTo>
                  <a:cubicBezTo>
                    <a:pt x="4823" y="5489"/>
                    <a:pt x="4513" y="5549"/>
                    <a:pt x="4239" y="5680"/>
                  </a:cubicBezTo>
                  <a:cubicBezTo>
                    <a:pt x="3930" y="5585"/>
                    <a:pt x="3644" y="5525"/>
                    <a:pt x="3370" y="5525"/>
                  </a:cubicBezTo>
                  <a:cubicBezTo>
                    <a:pt x="2799" y="5525"/>
                    <a:pt x="2287" y="5751"/>
                    <a:pt x="1929" y="6156"/>
                  </a:cubicBezTo>
                  <a:cubicBezTo>
                    <a:pt x="1798" y="6323"/>
                    <a:pt x="1691" y="6490"/>
                    <a:pt x="1620" y="6656"/>
                  </a:cubicBezTo>
                  <a:cubicBezTo>
                    <a:pt x="1036" y="6930"/>
                    <a:pt x="548" y="7478"/>
                    <a:pt x="322" y="8156"/>
                  </a:cubicBezTo>
                  <a:cubicBezTo>
                    <a:pt x="1" y="9121"/>
                    <a:pt x="310" y="10097"/>
                    <a:pt x="1108" y="10692"/>
                  </a:cubicBezTo>
                  <a:cubicBezTo>
                    <a:pt x="1310" y="10847"/>
                    <a:pt x="1525" y="10966"/>
                    <a:pt x="1739" y="11062"/>
                  </a:cubicBezTo>
                  <a:cubicBezTo>
                    <a:pt x="2120" y="11585"/>
                    <a:pt x="2727" y="11895"/>
                    <a:pt x="3453" y="11907"/>
                  </a:cubicBezTo>
                  <a:lnTo>
                    <a:pt x="3549" y="11907"/>
                  </a:lnTo>
                  <a:cubicBezTo>
                    <a:pt x="4037" y="11907"/>
                    <a:pt x="4477" y="11835"/>
                    <a:pt x="4858" y="11716"/>
                  </a:cubicBezTo>
                  <a:cubicBezTo>
                    <a:pt x="5085" y="11812"/>
                    <a:pt x="5335" y="11859"/>
                    <a:pt x="5596" y="11859"/>
                  </a:cubicBezTo>
                  <a:cubicBezTo>
                    <a:pt x="6656" y="11859"/>
                    <a:pt x="7859" y="11014"/>
                    <a:pt x="8335" y="9930"/>
                  </a:cubicBezTo>
                  <a:cubicBezTo>
                    <a:pt x="8704" y="9061"/>
                    <a:pt x="8561" y="8168"/>
                    <a:pt x="7966" y="7525"/>
                  </a:cubicBezTo>
                  <a:cubicBezTo>
                    <a:pt x="7787" y="7335"/>
                    <a:pt x="7597" y="7192"/>
                    <a:pt x="7394" y="7073"/>
                  </a:cubicBezTo>
                  <a:cubicBezTo>
                    <a:pt x="7180" y="6585"/>
                    <a:pt x="6811" y="6156"/>
                    <a:pt x="6335" y="5847"/>
                  </a:cubicBezTo>
                  <a:cubicBezTo>
                    <a:pt x="5966" y="5608"/>
                    <a:pt x="5549" y="5489"/>
                    <a:pt x="5132" y="5489"/>
                  </a:cubicBezTo>
                  <a:close/>
                  <a:moveTo>
                    <a:pt x="20967" y="22575"/>
                  </a:moveTo>
                  <a:cubicBezTo>
                    <a:pt x="20967" y="22634"/>
                    <a:pt x="20967" y="22682"/>
                    <a:pt x="20956" y="22742"/>
                  </a:cubicBezTo>
                  <a:cubicBezTo>
                    <a:pt x="20098" y="22908"/>
                    <a:pt x="18169" y="23075"/>
                    <a:pt x="15669" y="23075"/>
                  </a:cubicBezTo>
                  <a:cubicBezTo>
                    <a:pt x="13943" y="23075"/>
                    <a:pt x="12835" y="22992"/>
                    <a:pt x="12288" y="22908"/>
                  </a:cubicBezTo>
                  <a:cubicBezTo>
                    <a:pt x="12276" y="22825"/>
                    <a:pt x="12252" y="22730"/>
                    <a:pt x="12240" y="22622"/>
                  </a:cubicBezTo>
                  <a:lnTo>
                    <a:pt x="12240" y="22622"/>
                  </a:lnTo>
                  <a:cubicBezTo>
                    <a:pt x="13455" y="22765"/>
                    <a:pt x="15491" y="22777"/>
                    <a:pt x="16479" y="22777"/>
                  </a:cubicBezTo>
                  <a:cubicBezTo>
                    <a:pt x="18836" y="22777"/>
                    <a:pt x="20170" y="22706"/>
                    <a:pt x="20967" y="22575"/>
                  </a:cubicBezTo>
                  <a:close/>
                  <a:moveTo>
                    <a:pt x="17229" y="1429"/>
                  </a:moveTo>
                  <a:cubicBezTo>
                    <a:pt x="16991" y="1429"/>
                    <a:pt x="16753" y="1441"/>
                    <a:pt x="16503" y="1465"/>
                  </a:cubicBezTo>
                  <a:cubicBezTo>
                    <a:pt x="15895" y="1477"/>
                    <a:pt x="11395" y="1679"/>
                    <a:pt x="10359" y="5192"/>
                  </a:cubicBezTo>
                  <a:cubicBezTo>
                    <a:pt x="9657" y="7585"/>
                    <a:pt x="9728" y="10728"/>
                    <a:pt x="9799" y="12490"/>
                  </a:cubicBezTo>
                  <a:lnTo>
                    <a:pt x="9621" y="12490"/>
                  </a:lnTo>
                  <a:cubicBezTo>
                    <a:pt x="9049" y="12490"/>
                    <a:pt x="8597" y="12657"/>
                    <a:pt x="8252" y="12978"/>
                  </a:cubicBezTo>
                  <a:cubicBezTo>
                    <a:pt x="7811" y="13407"/>
                    <a:pt x="7585" y="13621"/>
                    <a:pt x="8061" y="19705"/>
                  </a:cubicBezTo>
                  <a:cubicBezTo>
                    <a:pt x="8085" y="19932"/>
                    <a:pt x="8502" y="25278"/>
                    <a:pt x="8787" y="26123"/>
                  </a:cubicBezTo>
                  <a:cubicBezTo>
                    <a:pt x="9121" y="27099"/>
                    <a:pt x="10109" y="27349"/>
                    <a:pt x="13609" y="27349"/>
                  </a:cubicBezTo>
                  <a:lnTo>
                    <a:pt x="14621" y="27349"/>
                  </a:lnTo>
                  <a:cubicBezTo>
                    <a:pt x="14633" y="27814"/>
                    <a:pt x="14633" y="28171"/>
                    <a:pt x="14633" y="28421"/>
                  </a:cubicBezTo>
                  <a:cubicBezTo>
                    <a:pt x="13967" y="28445"/>
                    <a:pt x="13050" y="28480"/>
                    <a:pt x="12157" y="28528"/>
                  </a:cubicBezTo>
                  <a:cubicBezTo>
                    <a:pt x="11252" y="28587"/>
                    <a:pt x="10514" y="28647"/>
                    <a:pt x="9990" y="28718"/>
                  </a:cubicBezTo>
                  <a:cubicBezTo>
                    <a:pt x="9347" y="28814"/>
                    <a:pt x="8037" y="28992"/>
                    <a:pt x="8037" y="30183"/>
                  </a:cubicBezTo>
                  <a:cubicBezTo>
                    <a:pt x="8025" y="30266"/>
                    <a:pt x="7990" y="30504"/>
                    <a:pt x="7966" y="30695"/>
                  </a:cubicBezTo>
                  <a:cubicBezTo>
                    <a:pt x="7882" y="31195"/>
                    <a:pt x="7799" y="31778"/>
                    <a:pt x="7823" y="32255"/>
                  </a:cubicBezTo>
                  <a:cubicBezTo>
                    <a:pt x="7823" y="32267"/>
                    <a:pt x="7823" y="32290"/>
                    <a:pt x="7823" y="32302"/>
                  </a:cubicBezTo>
                  <a:cubicBezTo>
                    <a:pt x="7823" y="33386"/>
                    <a:pt x="8025" y="34017"/>
                    <a:pt x="8490" y="34374"/>
                  </a:cubicBezTo>
                  <a:cubicBezTo>
                    <a:pt x="8728" y="34564"/>
                    <a:pt x="9025" y="34672"/>
                    <a:pt x="9323" y="34672"/>
                  </a:cubicBezTo>
                  <a:cubicBezTo>
                    <a:pt x="9383" y="34672"/>
                    <a:pt x="9442" y="34660"/>
                    <a:pt x="9502" y="34660"/>
                  </a:cubicBezTo>
                  <a:cubicBezTo>
                    <a:pt x="9847" y="34636"/>
                    <a:pt x="11764" y="34612"/>
                    <a:pt x="13621" y="34576"/>
                  </a:cubicBezTo>
                  <a:lnTo>
                    <a:pt x="13717" y="34576"/>
                  </a:lnTo>
                  <a:cubicBezTo>
                    <a:pt x="18277" y="34505"/>
                    <a:pt x="20836" y="34457"/>
                    <a:pt x="22253" y="34410"/>
                  </a:cubicBezTo>
                  <a:cubicBezTo>
                    <a:pt x="23980" y="34350"/>
                    <a:pt x="24492" y="34338"/>
                    <a:pt x="24897" y="33731"/>
                  </a:cubicBezTo>
                  <a:cubicBezTo>
                    <a:pt x="25182" y="33302"/>
                    <a:pt x="25182" y="32790"/>
                    <a:pt x="25075" y="32064"/>
                  </a:cubicBezTo>
                  <a:lnTo>
                    <a:pt x="25075" y="29480"/>
                  </a:lnTo>
                  <a:cubicBezTo>
                    <a:pt x="25075" y="28826"/>
                    <a:pt x="24563" y="28302"/>
                    <a:pt x="23908" y="28290"/>
                  </a:cubicBezTo>
                  <a:lnTo>
                    <a:pt x="19301" y="28195"/>
                  </a:lnTo>
                  <a:lnTo>
                    <a:pt x="19301" y="27135"/>
                  </a:lnTo>
                  <a:cubicBezTo>
                    <a:pt x="23003" y="26861"/>
                    <a:pt x="23551" y="26540"/>
                    <a:pt x="23765" y="26421"/>
                  </a:cubicBezTo>
                  <a:cubicBezTo>
                    <a:pt x="24480" y="26004"/>
                    <a:pt x="24992" y="25242"/>
                    <a:pt x="25194" y="19241"/>
                  </a:cubicBezTo>
                  <a:cubicBezTo>
                    <a:pt x="25254" y="17419"/>
                    <a:pt x="25266" y="15598"/>
                    <a:pt x="25266" y="14502"/>
                  </a:cubicBezTo>
                  <a:cubicBezTo>
                    <a:pt x="25289" y="14741"/>
                    <a:pt x="25373" y="14967"/>
                    <a:pt x="25516" y="15157"/>
                  </a:cubicBezTo>
                  <a:cubicBezTo>
                    <a:pt x="25694" y="15395"/>
                    <a:pt x="25909" y="15538"/>
                    <a:pt x="26194" y="15645"/>
                  </a:cubicBezTo>
                  <a:cubicBezTo>
                    <a:pt x="26397" y="16110"/>
                    <a:pt x="26742" y="16538"/>
                    <a:pt x="27433" y="16538"/>
                  </a:cubicBezTo>
                  <a:lnTo>
                    <a:pt x="27504" y="16538"/>
                  </a:lnTo>
                  <a:cubicBezTo>
                    <a:pt x="28147" y="16503"/>
                    <a:pt x="28480" y="16098"/>
                    <a:pt x="28718" y="15634"/>
                  </a:cubicBezTo>
                  <a:cubicBezTo>
                    <a:pt x="28980" y="15514"/>
                    <a:pt x="29111" y="15431"/>
                    <a:pt x="29218" y="15324"/>
                  </a:cubicBezTo>
                  <a:cubicBezTo>
                    <a:pt x="29373" y="15193"/>
                    <a:pt x="29492" y="15014"/>
                    <a:pt x="29564" y="14824"/>
                  </a:cubicBezTo>
                  <a:cubicBezTo>
                    <a:pt x="29611" y="15086"/>
                    <a:pt x="29719" y="15324"/>
                    <a:pt x="29897" y="15538"/>
                  </a:cubicBezTo>
                  <a:cubicBezTo>
                    <a:pt x="30028" y="15705"/>
                    <a:pt x="30207" y="15848"/>
                    <a:pt x="30385" y="15955"/>
                  </a:cubicBezTo>
                  <a:cubicBezTo>
                    <a:pt x="30385" y="16038"/>
                    <a:pt x="30397" y="16122"/>
                    <a:pt x="30421" y="16205"/>
                  </a:cubicBezTo>
                  <a:cubicBezTo>
                    <a:pt x="30183" y="16157"/>
                    <a:pt x="30040" y="16145"/>
                    <a:pt x="30016" y="16145"/>
                  </a:cubicBezTo>
                  <a:lnTo>
                    <a:pt x="29933" y="16145"/>
                  </a:lnTo>
                  <a:cubicBezTo>
                    <a:pt x="29266" y="16145"/>
                    <a:pt x="28707" y="16657"/>
                    <a:pt x="28659" y="17312"/>
                  </a:cubicBezTo>
                  <a:cubicBezTo>
                    <a:pt x="28599" y="18015"/>
                    <a:pt x="29123" y="18646"/>
                    <a:pt x="29814" y="18705"/>
                  </a:cubicBezTo>
                  <a:cubicBezTo>
                    <a:pt x="29814" y="18705"/>
                    <a:pt x="29909" y="18705"/>
                    <a:pt x="30040" y="18741"/>
                  </a:cubicBezTo>
                  <a:lnTo>
                    <a:pt x="30052" y="18741"/>
                  </a:lnTo>
                  <a:cubicBezTo>
                    <a:pt x="30088" y="18741"/>
                    <a:pt x="30123" y="18753"/>
                    <a:pt x="30159" y="18753"/>
                  </a:cubicBezTo>
                  <a:cubicBezTo>
                    <a:pt x="30195" y="18765"/>
                    <a:pt x="30242" y="18789"/>
                    <a:pt x="30278" y="18801"/>
                  </a:cubicBezTo>
                  <a:cubicBezTo>
                    <a:pt x="30361" y="18824"/>
                    <a:pt x="30433" y="18848"/>
                    <a:pt x="30504" y="18872"/>
                  </a:cubicBezTo>
                  <a:cubicBezTo>
                    <a:pt x="30540" y="18884"/>
                    <a:pt x="30576" y="18896"/>
                    <a:pt x="30612" y="18908"/>
                  </a:cubicBezTo>
                  <a:cubicBezTo>
                    <a:pt x="30635" y="18932"/>
                    <a:pt x="30671" y="18943"/>
                    <a:pt x="30695" y="18967"/>
                  </a:cubicBezTo>
                  <a:cubicBezTo>
                    <a:pt x="30754" y="18991"/>
                    <a:pt x="30802" y="19027"/>
                    <a:pt x="30838" y="19051"/>
                  </a:cubicBezTo>
                  <a:cubicBezTo>
                    <a:pt x="30862" y="19063"/>
                    <a:pt x="30873" y="19074"/>
                    <a:pt x="30897" y="19086"/>
                  </a:cubicBezTo>
                  <a:cubicBezTo>
                    <a:pt x="30909" y="19110"/>
                    <a:pt x="30921" y="19122"/>
                    <a:pt x="30933" y="19134"/>
                  </a:cubicBezTo>
                  <a:cubicBezTo>
                    <a:pt x="30957" y="19158"/>
                    <a:pt x="30969" y="19182"/>
                    <a:pt x="30981" y="19193"/>
                  </a:cubicBezTo>
                  <a:cubicBezTo>
                    <a:pt x="30981" y="19205"/>
                    <a:pt x="30981" y="19205"/>
                    <a:pt x="30993" y="19217"/>
                  </a:cubicBezTo>
                  <a:cubicBezTo>
                    <a:pt x="30993" y="19229"/>
                    <a:pt x="30993" y="19229"/>
                    <a:pt x="30993" y="19241"/>
                  </a:cubicBezTo>
                  <a:cubicBezTo>
                    <a:pt x="31004" y="19253"/>
                    <a:pt x="31004" y="19265"/>
                    <a:pt x="31004" y="19289"/>
                  </a:cubicBezTo>
                  <a:cubicBezTo>
                    <a:pt x="31004" y="19301"/>
                    <a:pt x="31004" y="19301"/>
                    <a:pt x="31004" y="19313"/>
                  </a:cubicBezTo>
                  <a:cubicBezTo>
                    <a:pt x="31004" y="19324"/>
                    <a:pt x="31004" y="19336"/>
                    <a:pt x="31016" y="19348"/>
                  </a:cubicBezTo>
                  <a:cubicBezTo>
                    <a:pt x="31004" y="19360"/>
                    <a:pt x="31004" y="19396"/>
                    <a:pt x="31004" y="19408"/>
                  </a:cubicBezTo>
                  <a:cubicBezTo>
                    <a:pt x="30957" y="19396"/>
                    <a:pt x="30897" y="19384"/>
                    <a:pt x="30850" y="19372"/>
                  </a:cubicBezTo>
                  <a:cubicBezTo>
                    <a:pt x="30790" y="19360"/>
                    <a:pt x="30707" y="19360"/>
                    <a:pt x="30647" y="19360"/>
                  </a:cubicBezTo>
                  <a:cubicBezTo>
                    <a:pt x="30540" y="19360"/>
                    <a:pt x="30433" y="19372"/>
                    <a:pt x="30338" y="19396"/>
                  </a:cubicBezTo>
                  <a:lnTo>
                    <a:pt x="30290" y="19396"/>
                  </a:lnTo>
                  <a:cubicBezTo>
                    <a:pt x="30076" y="19396"/>
                    <a:pt x="29850" y="19455"/>
                    <a:pt x="29647" y="19574"/>
                  </a:cubicBezTo>
                  <a:cubicBezTo>
                    <a:pt x="29302" y="19765"/>
                    <a:pt x="29064" y="20086"/>
                    <a:pt x="28968" y="20456"/>
                  </a:cubicBezTo>
                  <a:cubicBezTo>
                    <a:pt x="28933" y="20432"/>
                    <a:pt x="28909" y="20396"/>
                    <a:pt x="28885" y="20372"/>
                  </a:cubicBezTo>
                  <a:cubicBezTo>
                    <a:pt x="28730" y="20229"/>
                    <a:pt x="28540" y="20122"/>
                    <a:pt x="28349" y="20063"/>
                  </a:cubicBezTo>
                  <a:cubicBezTo>
                    <a:pt x="28123" y="19884"/>
                    <a:pt x="27837" y="19777"/>
                    <a:pt x="27528" y="19777"/>
                  </a:cubicBezTo>
                  <a:cubicBezTo>
                    <a:pt x="27206" y="19777"/>
                    <a:pt x="26909" y="19896"/>
                    <a:pt x="26671" y="20110"/>
                  </a:cubicBezTo>
                  <a:cubicBezTo>
                    <a:pt x="26337" y="20170"/>
                    <a:pt x="26051" y="20348"/>
                    <a:pt x="25849" y="20634"/>
                  </a:cubicBezTo>
                  <a:cubicBezTo>
                    <a:pt x="25670" y="20884"/>
                    <a:pt x="25599" y="21182"/>
                    <a:pt x="25623" y="21468"/>
                  </a:cubicBezTo>
                  <a:cubicBezTo>
                    <a:pt x="25599" y="21563"/>
                    <a:pt x="25587" y="21658"/>
                    <a:pt x="25587" y="21765"/>
                  </a:cubicBezTo>
                  <a:cubicBezTo>
                    <a:pt x="25575" y="22015"/>
                    <a:pt x="25647" y="22265"/>
                    <a:pt x="25778" y="22468"/>
                  </a:cubicBezTo>
                  <a:cubicBezTo>
                    <a:pt x="25813" y="22753"/>
                    <a:pt x="25944" y="23027"/>
                    <a:pt x="26170" y="23230"/>
                  </a:cubicBezTo>
                  <a:cubicBezTo>
                    <a:pt x="26313" y="23373"/>
                    <a:pt x="26504" y="23480"/>
                    <a:pt x="26694" y="23539"/>
                  </a:cubicBezTo>
                  <a:cubicBezTo>
                    <a:pt x="26921" y="23730"/>
                    <a:pt x="27218" y="23849"/>
                    <a:pt x="27540" y="23849"/>
                  </a:cubicBezTo>
                  <a:lnTo>
                    <a:pt x="27552" y="23849"/>
                  </a:lnTo>
                  <a:cubicBezTo>
                    <a:pt x="27802" y="23849"/>
                    <a:pt x="28040" y="23777"/>
                    <a:pt x="28242" y="23646"/>
                  </a:cubicBezTo>
                  <a:cubicBezTo>
                    <a:pt x="28242" y="23980"/>
                    <a:pt x="28326" y="24289"/>
                    <a:pt x="28504" y="24563"/>
                  </a:cubicBezTo>
                  <a:cubicBezTo>
                    <a:pt x="28635" y="24777"/>
                    <a:pt x="28826" y="24944"/>
                    <a:pt x="29040" y="25039"/>
                  </a:cubicBezTo>
                  <a:cubicBezTo>
                    <a:pt x="29207" y="25170"/>
                    <a:pt x="29385" y="25266"/>
                    <a:pt x="29588" y="25313"/>
                  </a:cubicBezTo>
                  <a:cubicBezTo>
                    <a:pt x="29742" y="25349"/>
                    <a:pt x="29909" y="25373"/>
                    <a:pt x="30076" y="25373"/>
                  </a:cubicBezTo>
                  <a:lnTo>
                    <a:pt x="30088" y="25373"/>
                  </a:lnTo>
                  <a:cubicBezTo>
                    <a:pt x="30183" y="25373"/>
                    <a:pt x="30290" y="25361"/>
                    <a:pt x="30385" y="25349"/>
                  </a:cubicBezTo>
                  <a:cubicBezTo>
                    <a:pt x="30409" y="25349"/>
                    <a:pt x="30421" y="25349"/>
                    <a:pt x="30445" y="25337"/>
                  </a:cubicBezTo>
                  <a:cubicBezTo>
                    <a:pt x="30457" y="25349"/>
                    <a:pt x="30457" y="25361"/>
                    <a:pt x="30469" y="25373"/>
                  </a:cubicBezTo>
                  <a:cubicBezTo>
                    <a:pt x="30469" y="25397"/>
                    <a:pt x="30481" y="25420"/>
                    <a:pt x="30481" y="25444"/>
                  </a:cubicBezTo>
                  <a:cubicBezTo>
                    <a:pt x="30492" y="25480"/>
                    <a:pt x="30492" y="25504"/>
                    <a:pt x="30492" y="25516"/>
                  </a:cubicBezTo>
                  <a:lnTo>
                    <a:pt x="30492" y="25528"/>
                  </a:lnTo>
                  <a:lnTo>
                    <a:pt x="30469" y="25575"/>
                  </a:lnTo>
                  <a:cubicBezTo>
                    <a:pt x="30445" y="25611"/>
                    <a:pt x="30433" y="25659"/>
                    <a:pt x="30409" y="25706"/>
                  </a:cubicBezTo>
                  <a:cubicBezTo>
                    <a:pt x="30385" y="25742"/>
                    <a:pt x="30361" y="25778"/>
                    <a:pt x="30338" y="25813"/>
                  </a:cubicBezTo>
                  <a:cubicBezTo>
                    <a:pt x="30290" y="25897"/>
                    <a:pt x="30242" y="25968"/>
                    <a:pt x="30195" y="26040"/>
                  </a:cubicBezTo>
                  <a:cubicBezTo>
                    <a:pt x="30171" y="26075"/>
                    <a:pt x="30147" y="26111"/>
                    <a:pt x="30123" y="26147"/>
                  </a:cubicBezTo>
                  <a:cubicBezTo>
                    <a:pt x="30100" y="26182"/>
                    <a:pt x="30076" y="26206"/>
                    <a:pt x="30040" y="26242"/>
                  </a:cubicBezTo>
                  <a:cubicBezTo>
                    <a:pt x="29992" y="26301"/>
                    <a:pt x="29933" y="26361"/>
                    <a:pt x="29885" y="26421"/>
                  </a:cubicBezTo>
                  <a:cubicBezTo>
                    <a:pt x="29861" y="26444"/>
                    <a:pt x="29826" y="26468"/>
                    <a:pt x="29802" y="26504"/>
                  </a:cubicBezTo>
                  <a:cubicBezTo>
                    <a:pt x="29778" y="26516"/>
                    <a:pt x="29742" y="26540"/>
                    <a:pt x="29719" y="26563"/>
                  </a:cubicBezTo>
                  <a:cubicBezTo>
                    <a:pt x="29659" y="26611"/>
                    <a:pt x="29611" y="26647"/>
                    <a:pt x="29552" y="26682"/>
                  </a:cubicBezTo>
                  <a:cubicBezTo>
                    <a:pt x="29528" y="26694"/>
                    <a:pt x="29492" y="26718"/>
                    <a:pt x="29469" y="26742"/>
                  </a:cubicBezTo>
                  <a:cubicBezTo>
                    <a:pt x="29445" y="26742"/>
                    <a:pt x="29409" y="26754"/>
                    <a:pt x="29385" y="26766"/>
                  </a:cubicBezTo>
                  <a:cubicBezTo>
                    <a:pt x="29326" y="26802"/>
                    <a:pt x="29266" y="26813"/>
                    <a:pt x="29207" y="26837"/>
                  </a:cubicBezTo>
                  <a:cubicBezTo>
                    <a:pt x="29183" y="26837"/>
                    <a:pt x="29147" y="26849"/>
                    <a:pt x="29123" y="26861"/>
                  </a:cubicBezTo>
                  <a:cubicBezTo>
                    <a:pt x="29088" y="26861"/>
                    <a:pt x="29064" y="26873"/>
                    <a:pt x="29040" y="26873"/>
                  </a:cubicBezTo>
                  <a:cubicBezTo>
                    <a:pt x="28980" y="26885"/>
                    <a:pt x="28921" y="26885"/>
                    <a:pt x="28849" y="26885"/>
                  </a:cubicBezTo>
                  <a:lnTo>
                    <a:pt x="28754" y="26885"/>
                  </a:lnTo>
                  <a:cubicBezTo>
                    <a:pt x="28730" y="26885"/>
                    <a:pt x="28695" y="26873"/>
                    <a:pt x="28671" y="26873"/>
                  </a:cubicBezTo>
                  <a:cubicBezTo>
                    <a:pt x="28599" y="26861"/>
                    <a:pt x="28540" y="26849"/>
                    <a:pt x="28480" y="26837"/>
                  </a:cubicBezTo>
                  <a:cubicBezTo>
                    <a:pt x="28445" y="26825"/>
                    <a:pt x="28409" y="26813"/>
                    <a:pt x="28385" y="26813"/>
                  </a:cubicBezTo>
                  <a:cubicBezTo>
                    <a:pt x="28349" y="26790"/>
                    <a:pt x="28314" y="26778"/>
                    <a:pt x="28290" y="26766"/>
                  </a:cubicBezTo>
                  <a:cubicBezTo>
                    <a:pt x="28230" y="26742"/>
                    <a:pt x="28171" y="26706"/>
                    <a:pt x="28111" y="26682"/>
                  </a:cubicBezTo>
                  <a:cubicBezTo>
                    <a:pt x="28075" y="26659"/>
                    <a:pt x="28052" y="26647"/>
                    <a:pt x="28016" y="26635"/>
                  </a:cubicBezTo>
                  <a:cubicBezTo>
                    <a:pt x="27992" y="26611"/>
                    <a:pt x="27968" y="26587"/>
                    <a:pt x="27933" y="26563"/>
                  </a:cubicBezTo>
                  <a:cubicBezTo>
                    <a:pt x="27885" y="26528"/>
                    <a:pt x="27837" y="26480"/>
                    <a:pt x="27790" y="26444"/>
                  </a:cubicBezTo>
                  <a:cubicBezTo>
                    <a:pt x="27766" y="26421"/>
                    <a:pt x="27742" y="26397"/>
                    <a:pt x="27718" y="26385"/>
                  </a:cubicBezTo>
                  <a:cubicBezTo>
                    <a:pt x="27706" y="26349"/>
                    <a:pt x="27683" y="26325"/>
                    <a:pt x="27659" y="26301"/>
                  </a:cubicBezTo>
                  <a:cubicBezTo>
                    <a:pt x="27635" y="26266"/>
                    <a:pt x="27599" y="26218"/>
                    <a:pt x="27575" y="26171"/>
                  </a:cubicBezTo>
                  <a:lnTo>
                    <a:pt x="27552" y="26123"/>
                  </a:lnTo>
                  <a:cubicBezTo>
                    <a:pt x="27540" y="26099"/>
                    <a:pt x="27540" y="26087"/>
                    <a:pt x="27528" y="26063"/>
                  </a:cubicBezTo>
                  <a:cubicBezTo>
                    <a:pt x="27516" y="26028"/>
                    <a:pt x="27516" y="26004"/>
                    <a:pt x="27516" y="25980"/>
                  </a:cubicBezTo>
                  <a:cubicBezTo>
                    <a:pt x="27444" y="25325"/>
                    <a:pt x="26897" y="24837"/>
                    <a:pt x="26230" y="24837"/>
                  </a:cubicBezTo>
                  <a:lnTo>
                    <a:pt x="26123" y="24837"/>
                  </a:lnTo>
                  <a:cubicBezTo>
                    <a:pt x="25778" y="24873"/>
                    <a:pt x="25468" y="25028"/>
                    <a:pt x="25254" y="25301"/>
                  </a:cubicBezTo>
                  <a:cubicBezTo>
                    <a:pt x="25027" y="25563"/>
                    <a:pt x="24932" y="25897"/>
                    <a:pt x="24968" y="26242"/>
                  </a:cubicBezTo>
                  <a:cubicBezTo>
                    <a:pt x="24980" y="26444"/>
                    <a:pt x="25027" y="26659"/>
                    <a:pt x="25099" y="26861"/>
                  </a:cubicBezTo>
                  <a:cubicBezTo>
                    <a:pt x="25123" y="26956"/>
                    <a:pt x="25170" y="27052"/>
                    <a:pt x="25218" y="27135"/>
                  </a:cubicBezTo>
                  <a:cubicBezTo>
                    <a:pt x="25254" y="27230"/>
                    <a:pt x="25289" y="27325"/>
                    <a:pt x="25337" y="27421"/>
                  </a:cubicBezTo>
                  <a:cubicBezTo>
                    <a:pt x="25420" y="27575"/>
                    <a:pt x="25528" y="27730"/>
                    <a:pt x="25647" y="27885"/>
                  </a:cubicBezTo>
                  <a:cubicBezTo>
                    <a:pt x="25706" y="27956"/>
                    <a:pt x="25766" y="28016"/>
                    <a:pt x="25837" y="28076"/>
                  </a:cubicBezTo>
                  <a:cubicBezTo>
                    <a:pt x="25885" y="28147"/>
                    <a:pt x="25944" y="28218"/>
                    <a:pt x="26004" y="28290"/>
                  </a:cubicBezTo>
                  <a:cubicBezTo>
                    <a:pt x="26135" y="28409"/>
                    <a:pt x="26266" y="28516"/>
                    <a:pt x="26409" y="28623"/>
                  </a:cubicBezTo>
                  <a:cubicBezTo>
                    <a:pt x="26480" y="28683"/>
                    <a:pt x="26551" y="28718"/>
                    <a:pt x="26635" y="28754"/>
                  </a:cubicBezTo>
                  <a:cubicBezTo>
                    <a:pt x="26694" y="28814"/>
                    <a:pt x="26766" y="28861"/>
                    <a:pt x="26837" y="28909"/>
                  </a:cubicBezTo>
                  <a:cubicBezTo>
                    <a:pt x="26992" y="28992"/>
                    <a:pt x="27147" y="29064"/>
                    <a:pt x="27313" y="29135"/>
                  </a:cubicBezTo>
                  <a:cubicBezTo>
                    <a:pt x="27397" y="29171"/>
                    <a:pt x="27480" y="29195"/>
                    <a:pt x="27564" y="29207"/>
                  </a:cubicBezTo>
                  <a:cubicBezTo>
                    <a:pt x="27635" y="29242"/>
                    <a:pt x="27718" y="29278"/>
                    <a:pt x="27802" y="29302"/>
                  </a:cubicBezTo>
                  <a:cubicBezTo>
                    <a:pt x="27968" y="29349"/>
                    <a:pt x="28147" y="29385"/>
                    <a:pt x="28314" y="29409"/>
                  </a:cubicBezTo>
                  <a:cubicBezTo>
                    <a:pt x="28373" y="29421"/>
                    <a:pt x="28433" y="29421"/>
                    <a:pt x="28492" y="29421"/>
                  </a:cubicBezTo>
                  <a:lnTo>
                    <a:pt x="28587" y="29421"/>
                  </a:lnTo>
                  <a:cubicBezTo>
                    <a:pt x="28671" y="29433"/>
                    <a:pt x="28766" y="29445"/>
                    <a:pt x="28849" y="29445"/>
                  </a:cubicBezTo>
                  <a:cubicBezTo>
                    <a:pt x="29040" y="29445"/>
                    <a:pt x="29218" y="29433"/>
                    <a:pt x="29397" y="29409"/>
                  </a:cubicBezTo>
                  <a:cubicBezTo>
                    <a:pt x="29480" y="29397"/>
                    <a:pt x="29576" y="29373"/>
                    <a:pt x="29659" y="29338"/>
                  </a:cubicBezTo>
                  <a:cubicBezTo>
                    <a:pt x="29742" y="29338"/>
                    <a:pt x="29838" y="29314"/>
                    <a:pt x="29921" y="29290"/>
                  </a:cubicBezTo>
                  <a:cubicBezTo>
                    <a:pt x="30088" y="29242"/>
                    <a:pt x="30266" y="29183"/>
                    <a:pt x="30421" y="29111"/>
                  </a:cubicBezTo>
                  <a:cubicBezTo>
                    <a:pt x="30504" y="29076"/>
                    <a:pt x="30588" y="29028"/>
                    <a:pt x="30659" y="28980"/>
                  </a:cubicBezTo>
                  <a:cubicBezTo>
                    <a:pt x="30742" y="28945"/>
                    <a:pt x="30814" y="28909"/>
                    <a:pt x="30897" y="28861"/>
                  </a:cubicBezTo>
                  <a:cubicBezTo>
                    <a:pt x="31040" y="28778"/>
                    <a:pt x="31183" y="28671"/>
                    <a:pt x="31314" y="28564"/>
                  </a:cubicBezTo>
                  <a:cubicBezTo>
                    <a:pt x="31385" y="28516"/>
                    <a:pt x="31445" y="28457"/>
                    <a:pt x="31493" y="28385"/>
                  </a:cubicBezTo>
                  <a:cubicBezTo>
                    <a:pt x="31564" y="28349"/>
                    <a:pt x="31624" y="28290"/>
                    <a:pt x="31683" y="28230"/>
                  </a:cubicBezTo>
                  <a:cubicBezTo>
                    <a:pt x="31802" y="28123"/>
                    <a:pt x="31909" y="28004"/>
                    <a:pt x="32016" y="27873"/>
                  </a:cubicBezTo>
                  <a:cubicBezTo>
                    <a:pt x="32064" y="27814"/>
                    <a:pt x="32112" y="27742"/>
                    <a:pt x="32147" y="27683"/>
                  </a:cubicBezTo>
                  <a:cubicBezTo>
                    <a:pt x="32207" y="27623"/>
                    <a:pt x="32255" y="27564"/>
                    <a:pt x="32302" y="27504"/>
                  </a:cubicBezTo>
                  <a:cubicBezTo>
                    <a:pt x="32386" y="27373"/>
                    <a:pt x="32469" y="27242"/>
                    <a:pt x="32540" y="27111"/>
                  </a:cubicBezTo>
                  <a:cubicBezTo>
                    <a:pt x="32576" y="27052"/>
                    <a:pt x="32612" y="26992"/>
                    <a:pt x="32636" y="26921"/>
                  </a:cubicBezTo>
                  <a:cubicBezTo>
                    <a:pt x="32969" y="27349"/>
                    <a:pt x="33493" y="27623"/>
                    <a:pt x="34064" y="27623"/>
                  </a:cubicBezTo>
                  <a:lnTo>
                    <a:pt x="34076" y="27623"/>
                  </a:lnTo>
                  <a:cubicBezTo>
                    <a:pt x="34564" y="27623"/>
                    <a:pt x="35017" y="27433"/>
                    <a:pt x="35362" y="27087"/>
                  </a:cubicBezTo>
                  <a:cubicBezTo>
                    <a:pt x="35695" y="26742"/>
                    <a:pt x="35886" y="26290"/>
                    <a:pt x="35886" y="25801"/>
                  </a:cubicBezTo>
                  <a:cubicBezTo>
                    <a:pt x="35886" y="24813"/>
                    <a:pt x="35064" y="24004"/>
                    <a:pt x="34064" y="24004"/>
                  </a:cubicBezTo>
                  <a:cubicBezTo>
                    <a:pt x="33600" y="24004"/>
                    <a:pt x="33171" y="24170"/>
                    <a:pt x="32838" y="24480"/>
                  </a:cubicBezTo>
                  <a:cubicBezTo>
                    <a:pt x="32814" y="24396"/>
                    <a:pt x="32790" y="24301"/>
                    <a:pt x="32743" y="24218"/>
                  </a:cubicBezTo>
                  <a:cubicBezTo>
                    <a:pt x="32719" y="24158"/>
                    <a:pt x="32683" y="24099"/>
                    <a:pt x="32659" y="24051"/>
                  </a:cubicBezTo>
                  <a:cubicBezTo>
                    <a:pt x="32707" y="23992"/>
                    <a:pt x="32755" y="23944"/>
                    <a:pt x="32790" y="23885"/>
                  </a:cubicBezTo>
                  <a:cubicBezTo>
                    <a:pt x="32909" y="23706"/>
                    <a:pt x="33017" y="23515"/>
                    <a:pt x="33100" y="23313"/>
                  </a:cubicBezTo>
                  <a:cubicBezTo>
                    <a:pt x="33136" y="23206"/>
                    <a:pt x="33159" y="23099"/>
                    <a:pt x="33171" y="22992"/>
                  </a:cubicBezTo>
                  <a:cubicBezTo>
                    <a:pt x="33219" y="22884"/>
                    <a:pt x="33255" y="22777"/>
                    <a:pt x="33267" y="22658"/>
                  </a:cubicBezTo>
                  <a:cubicBezTo>
                    <a:pt x="33267" y="22599"/>
                    <a:pt x="33279" y="22527"/>
                    <a:pt x="33279" y="22468"/>
                  </a:cubicBezTo>
                  <a:cubicBezTo>
                    <a:pt x="33290" y="22408"/>
                    <a:pt x="33290" y="22349"/>
                    <a:pt x="33290" y="22289"/>
                  </a:cubicBezTo>
                  <a:cubicBezTo>
                    <a:pt x="33290" y="22206"/>
                    <a:pt x="33290" y="22122"/>
                    <a:pt x="33279" y="22027"/>
                  </a:cubicBezTo>
                  <a:cubicBezTo>
                    <a:pt x="33267" y="21920"/>
                    <a:pt x="33243" y="21813"/>
                    <a:pt x="33207" y="21718"/>
                  </a:cubicBezTo>
                  <a:cubicBezTo>
                    <a:pt x="33207" y="21610"/>
                    <a:pt x="33183" y="21503"/>
                    <a:pt x="33159" y="21396"/>
                  </a:cubicBezTo>
                  <a:cubicBezTo>
                    <a:pt x="33112" y="21277"/>
                    <a:pt x="33064" y="21158"/>
                    <a:pt x="33017" y="21039"/>
                  </a:cubicBezTo>
                  <a:cubicBezTo>
                    <a:pt x="33028" y="21027"/>
                    <a:pt x="33040" y="21003"/>
                    <a:pt x="33052" y="20979"/>
                  </a:cubicBezTo>
                  <a:cubicBezTo>
                    <a:pt x="33112" y="20896"/>
                    <a:pt x="33159" y="20801"/>
                    <a:pt x="33195" y="20717"/>
                  </a:cubicBezTo>
                  <a:cubicBezTo>
                    <a:pt x="33255" y="20634"/>
                    <a:pt x="33302" y="20551"/>
                    <a:pt x="33338" y="20456"/>
                  </a:cubicBezTo>
                  <a:cubicBezTo>
                    <a:pt x="33421" y="20253"/>
                    <a:pt x="33481" y="20051"/>
                    <a:pt x="33517" y="19836"/>
                  </a:cubicBezTo>
                  <a:cubicBezTo>
                    <a:pt x="33540" y="19729"/>
                    <a:pt x="33552" y="19622"/>
                    <a:pt x="33540" y="19515"/>
                  </a:cubicBezTo>
                  <a:cubicBezTo>
                    <a:pt x="33564" y="19408"/>
                    <a:pt x="33576" y="19301"/>
                    <a:pt x="33564" y="19193"/>
                  </a:cubicBezTo>
                  <a:cubicBezTo>
                    <a:pt x="33564" y="19134"/>
                    <a:pt x="33552" y="19063"/>
                    <a:pt x="33552" y="18991"/>
                  </a:cubicBezTo>
                  <a:cubicBezTo>
                    <a:pt x="33529" y="18848"/>
                    <a:pt x="33505" y="18693"/>
                    <a:pt x="33457" y="18551"/>
                  </a:cubicBezTo>
                  <a:cubicBezTo>
                    <a:pt x="33433" y="18443"/>
                    <a:pt x="33386" y="18348"/>
                    <a:pt x="33338" y="18253"/>
                  </a:cubicBezTo>
                  <a:cubicBezTo>
                    <a:pt x="33302" y="18146"/>
                    <a:pt x="33267" y="18050"/>
                    <a:pt x="33207" y="17955"/>
                  </a:cubicBezTo>
                  <a:cubicBezTo>
                    <a:pt x="33231" y="17931"/>
                    <a:pt x="33255" y="17920"/>
                    <a:pt x="33279" y="17908"/>
                  </a:cubicBezTo>
                  <a:cubicBezTo>
                    <a:pt x="33290" y="17908"/>
                    <a:pt x="33314" y="17896"/>
                    <a:pt x="33326" y="17896"/>
                  </a:cubicBezTo>
                  <a:cubicBezTo>
                    <a:pt x="33648" y="17777"/>
                    <a:pt x="33910" y="17550"/>
                    <a:pt x="34052" y="17241"/>
                  </a:cubicBezTo>
                  <a:cubicBezTo>
                    <a:pt x="34064" y="17229"/>
                    <a:pt x="34064" y="17229"/>
                    <a:pt x="34064" y="17229"/>
                  </a:cubicBezTo>
                  <a:lnTo>
                    <a:pt x="34076" y="17229"/>
                  </a:lnTo>
                  <a:cubicBezTo>
                    <a:pt x="34576" y="17229"/>
                    <a:pt x="35017" y="17015"/>
                    <a:pt x="35303" y="16634"/>
                  </a:cubicBezTo>
                  <a:cubicBezTo>
                    <a:pt x="35541" y="16324"/>
                    <a:pt x="35660" y="15979"/>
                    <a:pt x="35660" y="15622"/>
                  </a:cubicBezTo>
                  <a:cubicBezTo>
                    <a:pt x="35767" y="15491"/>
                    <a:pt x="35862" y="15360"/>
                    <a:pt x="35934" y="15217"/>
                  </a:cubicBezTo>
                  <a:cubicBezTo>
                    <a:pt x="36172" y="14729"/>
                    <a:pt x="36148" y="14181"/>
                    <a:pt x="35886" y="13705"/>
                  </a:cubicBezTo>
                  <a:cubicBezTo>
                    <a:pt x="35707" y="13407"/>
                    <a:pt x="35481" y="13157"/>
                    <a:pt x="35195" y="13002"/>
                  </a:cubicBezTo>
                  <a:cubicBezTo>
                    <a:pt x="35053" y="12478"/>
                    <a:pt x="34576" y="12085"/>
                    <a:pt x="34017" y="12062"/>
                  </a:cubicBezTo>
                  <a:lnTo>
                    <a:pt x="33957" y="12062"/>
                  </a:lnTo>
                  <a:cubicBezTo>
                    <a:pt x="33838" y="12062"/>
                    <a:pt x="33707" y="12085"/>
                    <a:pt x="33564" y="12109"/>
                  </a:cubicBezTo>
                  <a:cubicBezTo>
                    <a:pt x="33517" y="12050"/>
                    <a:pt x="33457" y="12002"/>
                    <a:pt x="33398" y="11943"/>
                  </a:cubicBezTo>
                  <a:cubicBezTo>
                    <a:pt x="33159" y="11752"/>
                    <a:pt x="32874" y="11645"/>
                    <a:pt x="32564" y="11645"/>
                  </a:cubicBezTo>
                  <a:cubicBezTo>
                    <a:pt x="32290" y="11645"/>
                    <a:pt x="32040" y="11728"/>
                    <a:pt x="31826" y="11883"/>
                  </a:cubicBezTo>
                  <a:lnTo>
                    <a:pt x="31802" y="11883"/>
                  </a:lnTo>
                  <a:cubicBezTo>
                    <a:pt x="31683" y="11883"/>
                    <a:pt x="31552" y="11895"/>
                    <a:pt x="31433" y="11919"/>
                  </a:cubicBezTo>
                  <a:cubicBezTo>
                    <a:pt x="30885" y="12026"/>
                    <a:pt x="30457" y="12359"/>
                    <a:pt x="30242" y="12847"/>
                  </a:cubicBezTo>
                  <a:cubicBezTo>
                    <a:pt x="30183" y="13002"/>
                    <a:pt x="30135" y="13169"/>
                    <a:pt x="30123" y="13336"/>
                  </a:cubicBezTo>
                  <a:cubicBezTo>
                    <a:pt x="29885" y="13538"/>
                    <a:pt x="29719" y="13788"/>
                    <a:pt x="29623" y="14074"/>
                  </a:cubicBezTo>
                  <a:cubicBezTo>
                    <a:pt x="29516" y="13574"/>
                    <a:pt x="29171" y="13300"/>
                    <a:pt x="28826" y="13145"/>
                  </a:cubicBezTo>
                  <a:cubicBezTo>
                    <a:pt x="28766" y="12967"/>
                    <a:pt x="28695" y="12812"/>
                    <a:pt x="28587" y="12657"/>
                  </a:cubicBezTo>
                  <a:cubicBezTo>
                    <a:pt x="28349" y="12324"/>
                    <a:pt x="27956" y="12133"/>
                    <a:pt x="27552" y="12133"/>
                  </a:cubicBezTo>
                  <a:cubicBezTo>
                    <a:pt x="26849" y="12133"/>
                    <a:pt x="26480" y="12597"/>
                    <a:pt x="26254" y="13050"/>
                  </a:cubicBezTo>
                  <a:cubicBezTo>
                    <a:pt x="25789" y="13276"/>
                    <a:pt x="25444" y="13550"/>
                    <a:pt x="25313" y="14026"/>
                  </a:cubicBezTo>
                  <a:cubicBezTo>
                    <a:pt x="25289" y="14110"/>
                    <a:pt x="25278" y="14181"/>
                    <a:pt x="25266" y="14264"/>
                  </a:cubicBezTo>
                  <a:cubicBezTo>
                    <a:pt x="25266" y="13764"/>
                    <a:pt x="25266" y="13478"/>
                    <a:pt x="25266" y="13467"/>
                  </a:cubicBezTo>
                  <a:cubicBezTo>
                    <a:pt x="25254" y="12836"/>
                    <a:pt x="24766" y="12324"/>
                    <a:pt x="24135" y="12288"/>
                  </a:cubicBezTo>
                  <a:cubicBezTo>
                    <a:pt x="24051" y="12288"/>
                    <a:pt x="23515" y="12264"/>
                    <a:pt x="23051" y="12240"/>
                  </a:cubicBezTo>
                  <a:cubicBezTo>
                    <a:pt x="23075" y="11002"/>
                    <a:pt x="22992" y="9466"/>
                    <a:pt x="22825" y="8049"/>
                  </a:cubicBezTo>
                  <a:cubicBezTo>
                    <a:pt x="22837" y="7883"/>
                    <a:pt x="22813" y="7704"/>
                    <a:pt x="22765" y="7537"/>
                  </a:cubicBezTo>
                  <a:lnTo>
                    <a:pt x="22753" y="7537"/>
                  </a:lnTo>
                  <a:cubicBezTo>
                    <a:pt x="22658" y="6763"/>
                    <a:pt x="22539" y="6085"/>
                    <a:pt x="22396" y="5525"/>
                  </a:cubicBezTo>
                  <a:cubicBezTo>
                    <a:pt x="22396" y="5430"/>
                    <a:pt x="22372" y="5335"/>
                    <a:pt x="22337" y="5251"/>
                  </a:cubicBezTo>
                  <a:cubicBezTo>
                    <a:pt x="22325" y="5227"/>
                    <a:pt x="22325" y="5192"/>
                    <a:pt x="22313" y="5168"/>
                  </a:cubicBezTo>
                  <a:cubicBezTo>
                    <a:pt x="22289" y="5096"/>
                    <a:pt x="22265" y="5037"/>
                    <a:pt x="22253" y="4966"/>
                  </a:cubicBezTo>
                  <a:cubicBezTo>
                    <a:pt x="21551" y="2691"/>
                    <a:pt x="19777" y="1429"/>
                    <a:pt x="17229" y="14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71" name="Google Shape;1071;p33"/>
            <p:cNvGrpSpPr/>
            <p:nvPr/>
          </p:nvGrpSpPr>
          <p:grpSpPr>
            <a:xfrm>
              <a:off x="873425" y="3872088"/>
              <a:ext cx="1173328" cy="1064499"/>
              <a:chOff x="873425" y="3872088"/>
              <a:chExt cx="1173328" cy="1064499"/>
            </a:xfrm>
          </p:grpSpPr>
          <p:sp>
            <p:nvSpPr>
              <p:cNvPr id="1072" name="Google Shape;1072;p33"/>
              <p:cNvSpPr/>
              <p:nvPr/>
            </p:nvSpPr>
            <p:spPr>
              <a:xfrm flipH="1">
                <a:off x="1002036" y="4266503"/>
                <a:ext cx="63034" cy="61913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1878" extrusionOk="0">
                    <a:moveTo>
                      <a:pt x="1038" y="0"/>
                    </a:moveTo>
                    <a:cubicBezTo>
                      <a:pt x="996" y="0"/>
                      <a:pt x="953" y="5"/>
                      <a:pt x="907" y="14"/>
                    </a:cubicBezTo>
                    <a:cubicBezTo>
                      <a:pt x="476" y="102"/>
                      <a:pt x="601" y="636"/>
                      <a:pt x="820" y="988"/>
                    </a:cubicBezTo>
                    <a:lnTo>
                      <a:pt x="820" y="988"/>
                    </a:lnTo>
                    <a:cubicBezTo>
                      <a:pt x="796" y="986"/>
                      <a:pt x="772" y="986"/>
                      <a:pt x="747" y="986"/>
                    </a:cubicBezTo>
                    <a:cubicBezTo>
                      <a:pt x="448" y="986"/>
                      <a:pt x="122" y="1083"/>
                      <a:pt x="62" y="1359"/>
                    </a:cubicBezTo>
                    <a:cubicBezTo>
                      <a:pt x="1" y="1645"/>
                      <a:pt x="501" y="1878"/>
                      <a:pt x="988" y="1878"/>
                    </a:cubicBezTo>
                    <a:cubicBezTo>
                      <a:pt x="1456" y="1878"/>
                      <a:pt x="1912" y="1663"/>
                      <a:pt x="1848" y="1074"/>
                    </a:cubicBezTo>
                    <a:cubicBezTo>
                      <a:pt x="1848" y="1074"/>
                      <a:pt x="1690" y="0"/>
                      <a:pt x="10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33"/>
              <p:cNvSpPr/>
              <p:nvPr/>
            </p:nvSpPr>
            <p:spPr>
              <a:xfrm flipH="1">
                <a:off x="1000222" y="4263404"/>
                <a:ext cx="66364" cy="67946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2061" extrusionOk="0">
                    <a:moveTo>
                      <a:pt x="1060" y="1191"/>
                    </a:moveTo>
                    <a:lnTo>
                      <a:pt x="1060" y="1191"/>
                    </a:lnTo>
                    <a:cubicBezTo>
                      <a:pt x="1167" y="1215"/>
                      <a:pt x="1227" y="1251"/>
                      <a:pt x="1239" y="1263"/>
                    </a:cubicBezTo>
                    <a:cubicBezTo>
                      <a:pt x="1239" y="1287"/>
                      <a:pt x="1227" y="1299"/>
                      <a:pt x="1215" y="1299"/>
                    </a:cubicBezTo>
                    <a:cubicBezTo>
                      <a:pt x="1191" y="1299"/>
                      <a:pt x="1132" y="1275"/>
                      <a:pt x="1060" y="1191"/>
                    </a:cubicBezTo>
                    <a:close/>
                    <a:moveTo>
                      <a:pt x="1084" y="179"/>
                    </a:moveTo>
                    <a:cubicBezTo>
                      <a:pt x="1656" y="179"/>
                      <a:pt x="1798" y="1179"/>
                      <a:pt x="1810" y="1179"/>
                    </a:cubicBezTo>
                    <a:cubicBezTo>
                      <a:pt x="1822" y="1382"/>
                      <a:pt x="1787" y="1537"/>
                      <a:pt x="1679" y="1656"/>
                    </a:cubicBezTo>
                    <a:cubicBezTo>
                      <a:pt x="1548" y="1799"/>
                      <a:pt x="1322" y="1882"/>
                      <a:pt x="1036" y="1882"/>
                    </a:cubicBezTo>
                    <a:cubicBezTo>
                      <a:pt x="703" y="1882"/>
                      <a:pt x="358" y="1763"/>
                      <a:pt x="239" y="1608"/>
                    </a:cubicBezTo>
                    <a:cubicBezTo>
                      <a:pt x="203" y="1560"/>
                      <a:pt x="191" y="1513"/>
                      <a:pt x="191" y="1477"/>
                    </a:cubicBezTo>
                    <a:cubicBezTo>
                      <a:pt x="239" y="1251"/>
                      <a:pt x="536" y="1168"/>
                      <a:pt x="798" y="1168"/>
                    </a:cubicBezTo>
                    <a:lnTo>
                      <a:pt x="810" y="1168"/>
                    </a:lnTo>
                    <a:cubicBezTo>
                      <a:pt x="894" y="1287"/>
                      <a:pt x="1048" y="1477"/>
                      <a:pt x="1215" y="1477"/>
                    </a:cubicBezTo>
                    <a:cubicBezTo>
                      <a:pt x="1251" y="1477"/>
                      <a:pt x="1358" y="1465"/>
                      <a:pt x="1406" y="1310"/>
                    </a:cubicBezTo>
                    <a:cubicBezTo>
                      <a:pt x="1429" y="1263"/>
                      <a:pt x="1417" y="1215"/>
                      <a:pt x="1382" y="1168"/>
                    </a:cubicBezTo>
                    <a:cubicBezTo>
                      <a:pt x="1310" y="1060"/>
                      <a:pt x="1108" y="1001"/>
                      <a:pt x="917" y="989"/>
                    </a:cubicBezTo>
                    <a:cubicBezTo>
                      <a:pt x="774" y="739"/>
                      <a:pt x="715" y="477"/>
                      <a:pt x="786" y="334"/>
                    </a:cubicBezTo>
                    <a:cubicBezTo>
                      <a:pt x="810" y="263"/>
                      <a:pt x="870" y="215"/>
                      <a:pt x="977" y="191"/>
                    </a:cubicBezTo>
                    <a:cubicBezTo>
                      <a:pt x="1013" y="191"/>
                      <a:pt x="1048" y="179"/>
                      <a:pt x="1084" y="179"/>
                    </a:cubicBezTo>
                    <a:close/>
                    <a:moveTo>
                      <a:pt x="1084" y="1"/>
                    </a:moveTo>
                    <a:cubicBezTo>
                      <a:pt x="1036" y="1"/>
                      <a:pt x="989" y="13"/>
                      <a:pt x="941" y="25"/>
                    </a:cubicBezTo>
                    <a:cubicBezTo>
                      <a:pt x="786" y="48"/>
                      <a:pt x="667" y="132"/>
                      <a:pt x="620" y="263"/>
                    </a:cubicBezTo>
                    <a:cubicBezTo>
                      <a:pt x="524" y="477"/>
                      <a:pt x="596" y="763"/>
                      <a:pt x="715" y="989"/>
                    </a:cubicBezTo>
                    <a:cubicBezTo>
                      <a:pt x="334" y="1013"/>
                      <a:pt x="72" y="1168"/>
                      <a:pt x="12" y="1441"/>
                    </a:cubicBezTo>
                    <a:cubicBezTo>
                      <a:pt x="1" y="1537"/>
                      <a:pt x="24" y="1632"/>
                      <a:pt x="96" y="1727"/>
                    </a:cubicBezTo>
                    <a:cubicBezTo>
                      <a:pt x="263" y="1918"/>
                      <a:pt x="644" y="2061"/>
                      <a:pt x="1036" y="2061"/>
                    </a:cubicBezTo>
                    <a:cubicBezTo>
                      <a:pt x="1370" y="2061"/>
                      <a:pt x="1644" y="1965"/>
                      <a:pt x="1810" y="1775"/>
                    </a:cubicBezTo>
                    <a:cubicBezTo>
                      <a:pt x="1953" y="1620"/>
                      <a:pt x="2013" y="1418"/>
                      <a:pt x="1989" y="1156"/>
                    </a:cubicBezTo>
                    <a:cubicBezTo>
                      <a:pt x="1977" y="1108"/>
                      <a:pt x="1810" y="1"/>
                      <a:pt x="10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33"/>
              <p:cNvSpPr/>
              <p:nvPr/>
            </p:nvSpPr>
            <p:spPr>
              <a:xfrm flipH="1">
                <a:off x="926410" y="4294855"/>
                <a:ext cx="81759" cy="63495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926" extrusionOk="0">
                    <a:moveTo>
                      <a:pt x="1713" y="1"/>
                    </a:moveTo>
                    <a:cubicBezTo>
                      <a:pt x="1297" y="1"/>
                      <a:pt x="848" y="285"/>
                      <a:pt x="848" y="285"/>
                    </a:cubicBezTo>
                    <a:cubicBezTo>
                      <a:pt x="0" y="878"/>
                      <a:pt x="1054" y="1926"/>
                      <a:pt x="1589" y="1926"/>
                    </a:cubicBezTo>
                    <a:cubicBezTo>
                      <a:pt x="1677" y="1926"/>
                      <a:pt x="1751" y="1897"/>
                      <a:pt x="1800" y="1833"/>
                    </a:cubicBezTo>
                    <a:cubicBezTo>
                      <a:pt x="1988" y="1586"/>
                      <a:pt x="1813" y="1241"/>
                      <a:pt x="1593" y="1011"/>
                    </a:cubicBezTo>
                    <a:lnTo>
                      <a:pt x="1593" y="1011"/>
                    </a:lnTo>
                    <a:cubicBezTo>
                      <a:pt x="2000" y="944"/>
                      <a:pt x="2479" y="691"/>
                      <a:pt x="2265" y="309"/>
                    </a:cubicBezTo>
                    <a:cubicBezTo>
                      <a:pt x="2135" y="77"/>
                      <a:pt x="1928" y="1"/>
                      <a:pt x="17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33"/>
              <p:cNvSpPr/>
              <p:nvPr/>
            </p:nvSpPr>
            <p:spPr>
              <a:xfrm flipH="1">
                <a:off x="927992" y="4292053"/>
                <a:ext cx="67946" cy="69133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97" extrusionOk="0">
                    <a:moveTo>
                      <a:pt x="834" y="942"/>
                    </a:moveTo>
                    <a:cubicBezTo>
                      <a:pt x="858" y="942"/>
                      <a:pt x="917" y="965"/>
                      <a:pt x="1001" y="1013"/>
                    </a:cubicBezTo>
                    <a:cubicBezTo>
                      <a:pt x="882" y="1013"/>
                      <a:pt x="822" y="989"/>
                      <a:pt x="822" y="977"/>
                    </a:cubicBezTo>
                    <a:cubicBezTo>
                      <a:pt x="822" y="977"/>
                      <a:pt x="822" y="953"/>
                      <a:pt x="834" y="942"/>
                    </a:cubicBezTo>
                    <a:close/>
                    <a:moveTo>
                      <a:pt x="1346" y="180"/>
                    </a:moveTo>
                    <a:cubicBezTo>
                      <a:pt x="1572" y="180"/>
                      <a:pt x="1727" y="263"/>
                      <a:pt x="1822" y="441"/>
                    </a:cubicBezTo>
                    <a:cubicBezTo>
                      <a:pt x="1870" y="525"/>
                      <a:pt x="1870" y="608"/>
                      <a:pt x="1834" y="680"/>
                    </a:cubicBezTo>
                    <a:cubicBezTo>
                      <a:pt x="1775" y="811"/>
                      <a:pt x="1537" y="942"/>
                      <a:pt x="1251" y="1001"/>
                    </a:cubicBezTo>
                    <a:cubicBezTo>
                      <a:pt x="1132" y="870"/>
                      <a:pt x="965" y="751"/>
                      <a:pt x="834" y="751"/>
                    </a:cubicBezTo>
                    <a:cubicBezTo>
                      <a:pt x="763" y="751"/>
                      <a:pt x="715" y="775"/>
                      <a:pt x="691" y="822"/>
                    </a:cubicBezTo>
                    <a:cubicBezTo>
                      <a:pt x="620" y="930"/>
                      <a:pt x="632" y="1013"/>
                      <a:pt x="667" y="1061"/>
                    </a:cubicBezTo>
                    <a:cubicBezTo>
                      <a:pt x="717" y="1150"/>
                      <a:pt x="865" y="1198"/>
                      <a:pt x="1057" y="1198"/>
                    </a:cubicBezTo>
                    <a:cubicBezTo>
                      <a:pt x="1096" y="1198"/>
                      <a:pt x="1137" y="1196"/>
                      <a:pt x="1179" y="1192"/>
                    </a:cubicBezTo>
                    <a:cubicBezTo>
                      <a:pt x="1358" y="1394"/>
                      <a:pt x="1501" y="1668"/>
                      <a:pt x="1358" y="1858"/>
                    </a:cubicBezTo>
                    <a:cubicBezTo>
                      <a:pt x="1322" y="1894"/>
                      <a:pt x="1275" y="1918"/>
                      <a:pt x="1215" y="1918"/>
                    </a:cubicBezTo>
                    <a:cubicBezTo>
                      <a:pt x="917" y="1918"/>
                      <a:pt x="406" y="1525"/>
                      <a:pt x="275" y="1108"/>
                    </a:cubicBezTo>
                    <a:cubicBezTo>
                      <a:pt x="191" y="846"/>
                      <a:pt x="286" y="620"/>
                      <a:pt x="525" y="453"/>
                    </a:cubicBezTo>
                    <a:cubicBezTo>
                      <a:pt x="536" y="441"/>
                      <a:pt x="965" y="180"/>
                      <a:pt x="1346" y="180"/>
                    </a:cubicBezTo>
                    <a:close/>
                    <a:moveTo>
                      <a:pt x="1346" y="1"/>
                    </a:moveTo>
                    <a:cubicBezTo>
                      <a:pt x="906" y="1"/>
                      <a:pt x="453" y="287"/>
                      <a:pt x="429" y="299"/>
                    </a:cubicBezTo>
                    <a:cubicBezTo>
                      <a:pt x="120" y="513"/>
                      <a:pt x="1" y="822"/>
                      <a:pt x="108" y="1156"/>
                    </a:cubicBezTo>
                    <a:cubicBezTo>
                      <a:pt x="263" y="1668"/>
                      <a:pt x="846" y="2096"/>
                      <a:pt x="1215" y="2096"/>
                    </a:cubicBezTo>
                    <a:cubicBezTo>
                      <a:pt x="1334" y="2096"/>
                      <a:pt x="1429" y="2049"/>
                      <a:pt x="1501" y="1977"/>
                    </a:cubicBezTo>
                    <a:cubicBezTo>
                      <a:pt x="1691" y="1727"/>
                      <a:pt x="1584" y="1406"/>
                      <a:pt x="1382" y="1156"/>
                    </a:cubicBezTo>
                    <a:cubicBezTo>
                      <a:pt x="1632" y="1096"/>
                      <a:pt x="1906" y="965"/>
                      <a:pt x="2001" y="751"/>
                    </a:cubicBezTo>
                    <a:cubicBezTo>
                      <a:pt x="2060" y="632"/>
                      <a:pt x="2049" y="489"/>
                      <a:pt x="1977" y="358"/>
                    </a:cubicBezTo>
                    <a:cubicBezTo>
                      <a:pt x="1846" y="120"/>
                      <a:pt x="1632" y="1"/>
                      <a:pt x="1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33"/>
              <p:cNvSpPr/>
              <p:nvPr/>
            </p:nvSpPr>
            <p:spPr>
              <a:xfrm flipH="1">
                <a:off x="985289" y="4332140"/>
                <a:ext cx="52946" cy="62869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907" extrusionOk="0">
                    <a:moveTo>
                      <a:pt x="909" y="1"/>
                    </a:moveTo>
                    <a:cubicBezTo>
                      <a:pt x="885" y="1"/>
                      <a:pt x="863" y="4"/>
                      <a:pt x="843" y="11"/>
                    </a:cubicBezTo>
                    <a:cubicBezTo>
                      <a:pt x="843" y="11"/>
                      <a:pt x="153" y="142"/>
                      <a:pt x="81" y="738"/>
                    </a:cubicBezTo>
                    <a:cubicBezTo>
                      <a:pt x="1" y="1300"/>
                      <a:pt x="175" y="1907"/>
                      <a:pt x="572" y="1907"/>
                    </a:cubicBezTo>
                    <a:cubicBezTo>
                      <a:pt x="587" y="1907"/>
                      <a:pt x="602" y="1906"/>
                      <a:pt x="617" y="1904"/>
                    </a:cubicBezTo>
                    <a:cubicBezTo>
                      <a:pt x="1046" y="1869"/>
                      <a:pt x="1605" y="1452"/>
                      <a:pt x="1558" y="845"/>
                    </a:cubicBezTo>
                    <a:cubicBezTo>
                      <a:pt x="1515" y="297"/>
                      <a:pt x="1132" y="1"/>
                      <a:pt x="90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33"/>
              <p:cNvSpPr/>
              <p:nvPr/>
            </p:nvSpPr>
            <p:spPr>
              <a:xfrm flipH="1">
                <a:off x="986476" y="4258690"/>
                <a:ext cx="19253" cy="38506"/>
              </a:xfrm>
              <a:custGeom>
                <a:avLst/>
                <a:gdLst/>
                <a:ahLst/>
                <a:cxnLst/>
                <a:rect l="l" t="t" r="r" b="b"/>
                <a:pathLst>
                  <a:path w="584" h="1168" extrusionOk="0">
                    <a:moveTo>
                      <a:pt x="0" y="1"/>
                    </a:moveTo>
                    <a:lnTo>
                      <a:pt x="310" y="1168"/>
                    </a:lnTo>
                    <a:cubicBezTo>
                      <a:pt x="310" y="1168"/>
                      <a:pt x="583" y="50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33"/>
              <p:cNvSpPr/>
              <p:nvPr/>
            </p:nvSpPr>
            <p:spPr>
              <a:xfrm flipH="1">
                <a:off x="983344" y="4255789"/>
                <a:ext cx="25945" cy="44539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351" extrusionOk="0">
                    <a:moveTo>
                      <a:pt x="102" y="1"/>
                    </a:moveTo>
                    <a:cubicBezTo>
                      <a:pt x="80" y="1"/>
                      <a:pt x="56" y="10"/>
                      <a:pt x="37" y="29"/>
                    </a:cubicBezTo>
                    <a:cubicBezTo>
                      <a:pt x="1" y="65"/>
                      <a:pt x="1" y="125"/>
                      <a:pt x="49" y="160"/>
                    </a:cubicBezTo>
                    <a:cubicBezTo>
                      <a:pt x="572" y="601"/>
                      <a:pt x="346" y="1196"/>
                      <a:pt x="334" y="1220"/>
                    </a:cubicBezTo>
                    <a:cubicBezTo>
                      <a:pt x="310" y="1268"/>
                      <a:pt x="334" y="1327"/>
                      <a:pt x="382" y="1339"/>
                    </a:cubicBezTo>
                    <a:cubicBezTo>
                      <a:pt x="394" y="1351"/>
                      <a:pt x="406" y="1351"/>
                      <a:pt x="418" y="1351"/>
                    </a:cubicBezTo>
                    <a:cubicBezTo>
                      <a:pt x="453" y="1351"/>
                      <a:pt x="489" y="1327"/>
                      <a:pt x="501" y="1291"/>
                    </a:cubicBezTo>
                    <a:cubicBezTo>
                      <a:pt x="501" y="1291"/>
                      <a:pt x="787" y="553"/>
                      <a:pt x="156" y="17"/>
                    </a:cubicBezTo>
                    <a:cubicBezTo>
                      <a:pt x="140" y="7"/>
                      <a:pt x="121" y="1"/>
                      <a:pt x="1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33"/>
              <p:cNvSpPr/>
              <p:nvPr/>
            </p:nvSpPr>
            <p:spPr>
              <a:xfrm flipH="1">
                <a:off x="959773" y="4272833"/>
                <a:ext cx="29473" cy="27891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46" extrusionOk="0">
                    <a:moveTo>
                      <a:pt x="892" y="1"/>
                    </a:moveTo>
                    <a:cubicBezTo>
                      <a:pt x="857" y="1"/>
                      <a:pt x="209" y="12"/>
                      <a:pt x="0" y="846"/>
                    </a:cubicBezTo>
                    <a:lnTo>
                      <a:pt x="893" y="1"/>
                    </a:lnTo>
                    <a:cubicBezTo>
                      <a:pt x="893" y="1"/>
                      <a:pt x="893" y="1"/>
                      <a:pt x="8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33"/>
              <p:cNvSpPr/>
              <p:nvPr/>
            </p:nvSpPr>
            <p:spPr>
              <a:xfrm flipH="1">
                <a:off x="956641" y="4269701"/>
                <a:ext cx="36165" cy="34187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37" extrusionOk="0">
                    <a:moveTo>
                      <a:pt x="1001" y="0"/>
                    </a:moveTo>
                    <a:cubicBezTo>
                      <a:pt x="1001" y="0"/>
                      <a:pt x="1001" y="0"/>
                      <a:pt x="1001" y="0"/>
                    </a:cubicBezTo>
                    <a:lnTo>
                      <a:pt x="1001" y="0"/>
                    </a:lnTo>
                    <a:cubicBezTo>
                      <a:pt x="1001" y="0"/>
                      <a:pt x="1001" y="0"/>
                      <a:pt x="1001" y="0"/>
                    </a:cubicBezTo>
                    <a:close/>
                    <a:moveTo>
                      <a:pt x="1001" y="0"/>
                    </a:moveTo>
                    <a:lnTo>
                      <a:pt x="1001" y="0"/>
                    </a:lnTo>
                    <a:cubicBezTo>
                      <a:pt x="1007" y="0"/>
                      <a:pt x="250" y="4"/>
                      <a:pt x="13" y="929"/>
                    </a:cubicBezTo>
                    <a:cubicBezTo>
                      <a:pt x="1" y="977"/>
                      <a:pt x="37" y="1024"/>
                      <a:pt x="84" y="1036"/>
                    </a:cubicBezTo>
                    <a:lnTo>
                      <a:pt x="108" y="1036"/>
                    </a:lnTo>
                    <a:cubicBezTo>
                      <a:pt x="144" y="1036"/>
                      <a:pt x="180" y="1012"/>
                      <a:pt x="191" y="965"/>
                    </a:cubicBezTo>
                    <a:cubicBezTo>
                      <a:pt x="382" y="191"/>
                      <a:pt x="965" y="179"/>
                      <a:pt x="1001" y="179"/>
                    </a:cubicBezTo>
                    <a:cubicBezTo>
                      <a:pt x="1006" y="180"/>
                      <a:pt x="1011" y="181"/>
                      <a:pt x="1016" y="181"/>
                    </a:cubicBezTo>
                    <a:cubicBezTo>
                      <a:pt x="1058" y="181"/>
                      <a:pt x="1096" y="138"/>
                      <a:pt x="1096" y="96"/>
                    </a:cubicBezTo>
                    <a:cubicBezTo>
                      <a:pt x="1096" y="36"/>
                      <a:pt x="1061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33"/>
              <p:cNvSpPr/>
              <p:nvPr/>
            </p:nvSpPr>
            <p:spPr>
              <a:xfrm flipH="1">
                <a:off x="1140727" y="4271646"/>
                <a:ext cx="66759" cy="67155"/>
              </a:xfrm>
              <a:custGeom>
                <a:avLst/>
                <a:gdLst/>
                <a:ahLst/>
                <a:cxnLst/>
                <a:rect l="l" t="t" r="r" b="b"/>
                <a:pathLst>
                  <a:path w="2025" h="2037" extrusionOk="0">
                    <a:moveTo>
                      <a:pt x="1072" y="263"/>
                    </a:moveTo>
                    <a:cubicBezTo>
                      <a:pt x="1096" y="358"/>
                      <a:pt x="1131" y="465"/>
                      <a:pt x="1143" y="548"/>
                    </a:cubicBezTo>
                    <a:cubicBezTo>
                      <a:pt x="1203" y="751"/>
                      <a:pt x="1215" y="799"/>
                      <a:pt x="1238" y="822"/>
                    </a:cubicBezTo>
                    <a:cubicBezTo>
                      <a:pt x="1262" y="858"/>
                      <a:pt x="1298" y="870"/>
                      <a:pt x="1500" y="941"/>
                    </a:cubicBezTo>
                    <a:cubicBezTo>
                      <a:pt x="1572" y="977"/>
                      <a:pt x="1679" y="1013"/>
                      <a:pt x="1750" y="1049"/>
                    </a:cubicBezTo>
                    <a:cubicBezTo>
                      <a:pt x="1643" y="1096"/>
                      <a:pt x="1465" y="1168"/>
                      <a:pt x="1298" y="1215"/>
                    </a:cubicBezTo>
                    <a:cubicBezTo>
                      <a:pt x="1274" y="1227"/>
                      <a:pt x="1262" y="1251"/>
                      <a:pt x="1250" y="1263"/>
                    </a:cubicBezTo>
                    <a:cubicBezTo>
                      <a:pt x="1167" y="1453"/>
                      <a:pt x="1072" y="1668"/>
                      <a:pt x="1000" y="1787"/>
                    </a:cubicBezTo>
                    <a:cubicBezTo>
                      <a:pt x="953" y="1656"/>
                      <a:pt x="893" y="1430"/>
                      <a:pt x="846" y="1239"/>
                    </a:cubicBezTo>
                    <a:cubicBezTo>
                      <a:pt x="834" y="1203"/>
                      <a:pt x="810" y="1180"/>
                      <a:pt x="774" y="1168"/>
                    </a:cubicBezTo>
                    <a:cubicBezTo>
                      <a:pt x="584" y="1132"/>
                      <a:pt x="369" y="1084"/>
                      <a:pt x="250" y="1049"/>
                    </a:cubicBezTo>
                    <a:cubicBezTo>
                      <a:pt x="369" y="989"/>
                      <a:pt x="607" y="882"/>
                      <a:pt x="822" y="799"/>
                    </a:cubicBezTo>
                    <a:cubicBezTo>
                      <a:pt x="846" y="787"/>
                      <a:pt x="857" y="763"/>
                      <a:pt x="869" y="739"/>
                    </a:cubicBezTo>
                    <a:cubicBezTo>
                      <a:pt x="929" y="572"/>
                      <a:pt x="1012" y="382"/>
                      <a:pt x="1072" y="263"/>
                    </a:cubicBezTo>
                    <a:close/>
                    <a:moveTo>
                      <a:pt x="1096" y="1"/>
                    </a:moveTo>
                    <a:cubicBezTo>
                      <a:pt x="1048" y="1"/>
                      <a:pt x="965" y="1"/>
                      <a:pt x="715" y="644"/>
                    </a:cubicBezTo>
                    <a:cubicBezTo>
                      <a:pt x="36" y="918"/>
                      <a:pt x="12" y="1001"/>
                      <a:pt x="0" y="1037"/>
                    </a:cubicBezTo>
                    <a:cubicBezTo>
                      <a:pt x="0" y="1072"/>
                      <a:pt x="0" y="1108"/>
                      <a:pt x="24" y="1132"/>
                    </a:cubicBezTo>
                    <a:cubicBezTo>
                      <a:pt x="36" y="1156"/>
                      <a:pt x="84" y="1227"/>
                      <a:pt x="679" y="1334"/>
                    </a:cubicBezTo>
                    <a:cubicBezTo>
                      <a:pt x="857" y="2037"/>
                      <a:pt x="917" y="2037"/>
                      <a:pt x="988" y="2037"/>
                    </a:cubicBezTo>
                    <a:lnTo>
                      <a:pt x="1000" y="2037"/>
                    </a:lnTo>
                    <a:cubicBezTo>
                      <a:pt x="1048" y="2037"/>
                      <a:pt x="1108" y="2025"/>
                      <a:pt x="1393" y="1382"/>
                    </a:cubicBezTo>
                    <a:cubicBezTo>
                      <a:pt x="1572" y="1310"/>
                      <a:pt x="1905" y="1191"/>
                      <a:pt x="1977" y="1120"/>
                    </a:cubicBezTo>
                    <a:cubicBezTo>
                      <a:pt x="2000" y="1108"/>
                      <a:pt x="2024" y="1060"/>
                      <a:pt x="2012" y="1025"/>
                    </a:cubicBezTo>
                    <a:cubicBezTo>
                      <a:pt x="2000" y="941"/>
                      <a:pt x="1905" y="906"/>
                      <a:pt x="1560" y="775"/>
                    </a:cubicBezTo>
                    <a:cubicBezTo>
                      <a:pt x="1489" y="751"/>
                      <a:pt x="1417" y="727"/>
                      <a:pt x="1381" y="715"/>
                    </a:cubicBezTo>
                    <a:cubicBezTo>
                      <a:pt x="1369" y="668"/>
                      <a:pt x="1346" y="572"/>
                      <a:pt x="1322" y="501"/>
                    </a:cubicBezTo>
                    <a:cubicBezTo>
                      <a:pt x="1262" y="263"/>
                      <a:pt x="1227" y="108"/>
                      <a:pt x="1179" y="48"/>
                    </a:cubicBezTo>
                    <a:cubicBezTo>
                      <a:pt x="1167" y="25"/>
                      <a:pt x="1131" y="1"/>
                      <a:pt x="10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33"/>
              <p:cNvSpPr/>
              <p:nvPr/>
            </p:nvSpPr>
            <p:spPr>
              <a:xfrm flipH="1">
                <a:off x="1168618" y="4523644"/>
                <a:ext cx="6297" cy="5617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704" extrusionOk="0">
                    <a:moveTo>
                      <a:pt x="96" y="1"/>
                    </a:moveTo>
                    <a:cubicBezTo>
                      <a:pt x="48" y="1"/>
                      <a:pt x="0" y="48"/>
                      <a:pt x="0" y="96"/>
                    </a:cubicBezTo>
                    <a:lnTo>
                      <a:pt x="12" y="1620"/>
                    </a:lnTo>
                    <a:cubicBezTo>
                      <a:pt x="12" y="1667"/>
                      <a:pt x="48" y="1703"/>
                      <a:pt x="108" y="1703"/>
                    </a:cubicBezTo>
                    <a:cubicBezTo>
                      <a:pt x="155" y="1703"/>
                      <a:pt x="191" y="1667"/>
                      <a:pt x="191" y="1608"/>
                    </a:cubicBezTo>
                    <a:lnTo>
                      <a:pt x="191" y="96"/>
                    </a:lnTo>
                    <a:cubicBezTo>
                      <a:pt x="191" y="48"/>
                      <a:pt x="143" y="1"/>
                      <a:pt x="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33"/>
              <p:cNvSpPr/>
              <p:nvPr/>
            </p:nvSpPr>
            <p:spPr>
              <a:xfrm flipH="1">
                <a:off x="1147815" y="4534128"/>
                <a:ext cx="48297" cy="34682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1052" extrusionOk="0">
                    <a:moveTo>
                      <a:pt x="103" y="0"/>
                    </a:moveTo>
                    <a:cubicBezTo>
                      <a:pt x="76" y="0"/>
                      <a:pt x="50" y="12"/>
                      <a:pt x="36" y="40"/>
                    </a:cubicBezTo>
                    <a:cubicBezTo>
                      <a:pt x="1" y="75"/>
                      <a:pt x="12" y="135"/>
                      <a:pt x="60" y="159"/>
                    </a:cubicBezTo>
                    <a:lnTo>
                      <a:pt x="1310" y="1040"/>
                    </a:lnTo>
                    <a:cubicBezTo>
                      <a:pt x="1322" y="1052"/>
                      <a:pt x="1346" y="1052"/>
                      <a:pt x="1358" y="1052"/>
                    </a:cubicBezTo>
                    <a:cubicBezTo>
                      <a:pt x="1382" y="1052"/>
                      <a:pt x="1417" y="1040"/>
                      <a:pt x="1429" y="1016"/>
                    </a:cubicBezTo>
                    <a:cubicBezTo>
                      <a:pt x="1465" y="980"/>
                      <a:pt x="1453" y="921"/>
                      <a:pt x="1405" y="897"/>
                    </a:cubicBezTo>
                    <a:lnTo>
                      <a:pt x="155" y="16"/>
                    </a:lnTo>
                    <a:cubicBezTo>
                      <a:pt x="140" y="6"/>
                      <a:pt x="122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33"/>
              <p:cNvSpPr/>
              <p:nvPr/>
            </p:nvSpPr>
            <p:spPr>
              <a:xfrm flipH="1">
                <a:off x="1152892" y="4531787"/>
                <a:ext cx="38110" cy="39396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95" extrusionOk="0">
                    <a:moveTo>
                      <a:pt x="1048" y="1"/>
                    </a:moveTo>
                    <a:cubicBezTo>
                      <a:pt x="1027" y="1"/>
                      <a:pt x="1006" y="10"/>
                      <a:pt x="989" y="27"/>
                    </a:cubicBezTo>
                    <a:lnTo>
                      <a:pt x="36" y="1039"/>
                    </a:lnTo>
                    <a:cubicBezTo>
                      <a:pt x="0" y="1075"/>
                      <a:pt x="0" y="1135"/>
                      <a:pt x="36" y="1159"/>
                    </a:cubicBezTo>
                    <a:cubicBezTo>
                      <a:pt x="60" y="1182"/>
                      <a:pt x="84" y="1194"/>
                      <a:pt x="107" y="1194"/>
                    </a:cubicBezTo>
                    <a:cubicBezTo>
                      <a:pt x="131" y="1194"/>
                      <a:pt x="155" y="1182"/>
                      <a:pt x="167" y="1159"/>
                    </a:cubicBezTo>
                    <a:lnTo>
                      <a:pt x="1119" y="158"/>
                    </a:lnTo>
                    <a:cubicBezTo>
                      <a:pt x="1155" y="123"/>
                      <a:pt x="1143" y="63"/>
                      <a:pt x="1108" y="27"/>
                    </a:cubicBezTo>
                    <a:cubicBezTo>
                      <a:pt x="1090" y="10"/>
                      <a:pt x="1069" y="1"/>
                      <a:pt x="10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33"/>
              <p:cNvSpPr/>
              <p:nvPr/>
            </p:nvSpPr>
            <p:spPr>
              <a:xfrm flipH="1">
                <a:off x="1142705" y="4547974"/>
                <a:ext cx="54199" cy="6330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192" extrusionOk="0">
                    <a:moveTo>
                      <a:pt x="96" y="1"/>
                    </a:moveTo>
                    <a:cubicBezTo>
                      <a:pt x="48" y="1"/>
                      <a:pt x="1" y="36"/>
                      <a:pt x="1" y="84"/>
                    </a:cubicBezTo>
                    <a:cubicBezTo>
                      <a:pt x="1" y="132"/>
                      <a:pt x="48" y="179"/>
                      <a:pt x="96" y="179"/>
                    </a:cubicBezTo>
                    <a:lnTo>
                      <a:pt x="1549" y="191"/>
                    </a:lnTo>
                    <a:cubicBezTo>
                      <a:pt x="1608" y="191"/>
                      <a:pt x="1644" y="156"/>
                      <a:pt x="1644" y="108"/>
                    </a:cubicBezTo>
                    <a:cubicBezTo>
                      <a:pt x="1644" y="48"/>
                      <a:pt x="1608" y="13"/>
                      <a:pt x="1560" y="13"/>
                    </a:cubicBezTo>
                    <a:lnTo>
                      <a:pt x="9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33"/>
              <p:cNvSpPr/>
              <p:nvPr/>
            </p:nvSpPr>
            <p:spPr>
              <a:xfrm flipH="1">
                <a:off x="1823002" y="4055911"/>
                <a:ext cx="223750" cy="127090"/>
              </a:xfrm>
              <a:custGeom>
                <a:avLst/>
                <a:gdLst/>
                <a:ahLst/>
                <a:cxnLst/>
                <a:rect l="l" t="t" r="r" b="b"/>
                <a:pathLst>
                  <a:path w="6787" h="3855" extrusionOk="0">
                    <a:moveTo>
                      <a:pt x="4127" y="0"/>
                    </a:moveTo>
                    <a:cubicBezTo>
                      <a:pt x="3814" y="0"/>
                      <a:pt x="3537" y="172"/>
                      <a:pt x="3346" y="400"/>
                    </a:cubicBezTo>
                    <a:lnTo>
                      <a:pt x="3346" y="400"/>
                    </a:lnTo>
                    <a:cubicBezTo>
                      <a:pt x="3218" y="294"/>
                      <a:pt x="3051" y="200"/>
                      <a:pt x="2836" y="127"/>
                    </a:cubicBezTo>
                    <a:cubicBezTo>
                      <a:pt x="2656" y="68"/>
                      <a:pt x="2505" y="43"/>
                      <a:pt x="2377" y="43"/>
                    </a:cubicBezTo>
                    <a:cubicBezTo>
                      <a:pt x="1575" y="43"/>
                      <a:pt x="1717" y="1044"/>
                      <a:pt x="1717" y="1044"/>
                    </a:cubicBezTo>
                    <a:cubicBezTo>
                      <a:pt x="1634" y="993"/>
                      <a:pt x="1545" y="970"/>
                      <a:pt x="1454" y="970"/>
                    </a:cubicBezTo>
                    <a:cubicBezTo>
                      <a:pt x="777" y="970"/>
                      <a:pt x="0" y="2251"/>
                      <a:pt x="872" y="2901"/>
                    </a:cubicBezTo>
                    <a:cubicBezTo>
                      <a:pt x="1150" y="3107"/>
                      <a:pt x="1415" y="3200"/>
                      <a:pt x="1641" y="3213"/>
                    </a:cubicBezTo>
                    <a:lnTo>
                      <a:pt x="1641" y="3213"/>
                    </a:lnTo>
                    <a:cubicBezTo>
                      <a:pt x="1715" y="3552"/>
                      <a:pt x="1955" y="3845"/>
                      <a:pt x="2467" y="3854"/>
                    </a:cubicBezTo>
                    <a:cubicBezTo>
                      <a:pt x="2494" y="3854"/>
                      <a:pt x="2521" y="3855"/>
                      <a:pt x="2547" y="3855"/>
                    </a:cubicBezTo>
                    <a:cubicBezTo>
                      <a:pt x="3243" y="3855"/>
                      <a:pt x="3710" y="3698"/>
                      <a:pt x="3975" y="3462"/>
                    </a:cubicBezTo>
                    <a:lnTo>
                      <a:pt x="3975" y="3462"/>
                    </a:lnTo>
                    <a:cubicBezTo>
                      <a:pt x="4030" y="3536"/>
                      <a:pt x="4098" y="3608"/>
                      <a:pt x="4182" y="3675"/>
                    </a:cubicBezTo>
                    <a:cubicBezTo>
                      <a:pt x="4301" y="3772"/>
                      <a:pt x="4447" y="3815"/>
                      <a:pt x="4605" y="3815"/>
                    </a:cubicBezTo>
                    <a:cubicBezTo>
                      <a:pt x="5498" y="3815"/>
                      <a:pt x="6786" y="2439"/>
                      <a:pt x="6027" y="1639"/>
                    </a:cubicBezTo>
                    <a:cubicBezTo>
                      <a:pt x="5817" y="1412"/>
                      <a:pt x="5592" y="1327"/>
                      <a:pt x="5381" y="1327"/>
                    </a:cubicBezTo>
                    <a:cubicBezTo>
                      <a:pt x="5361" y="1327"/>
                      <a:pt x="5341" y="1327"/>
                      <a:pt x="5321" y="1329"/>
                    </a:cubicBezTo>
                    <a:lnTo>
                      <a:pt x="5321" y="1329"/>
                    </a:lnTo>
                    <a:cubicBezTo>
                      <a:pt x="5333" y="932"/>
                      <a:pt x="5137" y="473"/>
                      <a:pt x="4646" y="163"/>
                    </a:cubicBezTo>
                    <a:cubicBezTo>
                      <a:pt x="4468" y="49"/>
                      <a:pt x="4293" y="0"/>
                      <a:pt x="41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33"/>
              <p:cNvSpPr/>
              <p:nvPr/>
            </p:nvSpPr>
            <p:spPr>
              <a:xfrm flipH="1">
                <a:off x="1835069" y="4053043"/>
                <a:ext cx="201794" cy="133090"/>
              </a:xfrm>
              <a:custGeom>
                <a:avLst/>
                <a:gdLst/>
                <a:ahLst/>
                <a:cxnLst/>
                <a:rect l="l" t="t" r="r" b="b"/>
                <a:pathLst>
                  <a:path w="6121" h="4037" extrusionOk="0">
                    <a:moveTo>
                      <a:pt x="3060" y="619"/>
                    </a:moveTo>
                    <a:cubicBezTo>
                      <a:pt x="3298" y="857"/>
                      <a:pt x="3346" y="1131"/>
                      <a:pt x="3286" y="1322"/>
                    </a:cubicBezTo>
                    <a:cubicBezTo>
                      <a:pt x="3250" y="1416"/>
                      <a:pt x="3191" y="1467"/>
                      <a:pt x="3121" y="1467"/>
                    </a:cubicBezTo>
                    <a:cubicBezTo>
                      <a:pt x="3077" y="1467"/>
                      <a:pt x="3028" y="1446"/>
                      <a:pt x="2977" y="1405"/>
                    </a:cubicBezTo>
                    <a:cubicBezTo>
                      <a:pt x="2810" y="1262"/>
                      <a:pt x="2846" y="917"/>
                      <a:pt x="3060" y="619"/>
                    </a:cubicBezTo>
                    <a:close/>
                    <a:moveTo>
                      <a:pt x="4918" y="1524"/>
                    </a:moveTo>
                    <a:lnTo>
                      <a:pt x="4918" y="1524"/>
                    </a:lnTo>
                    <a:cubicBezTo>
                      <a:pt x="4870" y="1857"/>
                      <a:pt x="4668" y="2096"/>
                      <a:pt x="4406" y="2131"/>
                    </a:cubicBezTo>
                    <a:lnTo>
                      <a:pt x="4358" y="2131"/>
                    </a:lnTo>
                    <a:cubicBezTo>
                      <a:pt x="4287" y="2131"/>
                      <a:pt x="4287" y="2107"/>
                      <a:pt x="4287" y="2096"/>
                    </a:cubicBezTo>
                    <a:cubicBezTo>
                      <a:pt x="4275" y="1953"/>
                      <a:pt x="4537" y="1607"/>
                      <a:pt x="4918" y="1524"/>
                    </a:cubicBezTo>
                    <a:close/>
                    <a:moveTo>
                      <a:pt x="1703" y="2357"/>
                    </a:moveTo>
                    <a:cubicBezTo>
                      <a:pt x="1751" y="2357"/>
                      <a:pt x="1798" y="2405"/>
                      <a:pt x="1822" y="2441"/>
                    </a:cubicBezTo>
                    <a:cubicBezTo>
                      <a:pt x="1953" y="2607"/>
                      <a:pt x="1989" y="2798"/>
                      <a:pt x="1917" y="2941"/>
                    </a:cubicBezTo>
                    <a:cubicBezTo>
                      <a:pt x="1834" y="3108"/>
                      <a:pt x="1643" y="3203"/>
                      <a:pt x="1417" y="3215"/>
                    </a:cubicBezTo>
                    <a:cubicBezTo>
                      <a:pt x="1370" y="2917"/>
                      <a:pt x="1453" y="2596"/>
                      <a:pt x="1584" y="2441"/>
                    </a:cubicBezTo>
                    <a:cubicBezTo>
                      <a:pt x="1620" y="2393"/>
                      <a:pt x="1667" y="2357"/>
                      <a:pt x="1703" y="2357"/>
                    </a:cubicBezTo>
                    <a:close/>
                    <a:moveTo>
                      <a:pt x="3727" y="2631"/>
                    </a:moveTo>
                    <a:cubicBezTo>
                      <a:pt x="3751" y="2631"/>
                      <a:pt x="3787" y="2667"/>
                      <a:pt x="3810" y="2762"/>
                    </a:cubicBezTo>
                    <a:cubicBezTo>
                      <a:pt x="3882" y="3000"/>
                      <a:pt x="3846" y="3227"/>
                      <a:pt x="3691" y="3405"/>
                    </a:cubicBezTo>
                    <a:cubicBezTo>
                      <a:pt x="3548" y="3155"/>
                      <a:pt x="3560" y="2881"/>
                      <a:pt x="3644" y="2727"/>
                    </a:cubicBezTo>
                    <a:cubicBezTo>
                      <a:pt x="3679" y="2655"/>
                      <a:pt x="3715" y="2631"/>
                      <a:pt x="3727" y="2631"/>
                    </a:cubicBezTo>
                    <a:close/>
                    <a:moveTo>
                      <a:pt x="3832" y="181"/>
                    </a:moveTo>
                    <a:cubicBezTo>
                      <a:pt x="3989" y="181"/>
                      <a:pt x="4147" y="227"/>
                      <a:pt x="4298" y="321"/>
                    </a:cubicBezTo>
                    <a:cubicBezTo>
                      <a:pt x="4679" y="572"/>
                      <a:pt x="4906" y="941"/>
                      <a:pt x="4930" y="1334"/>
                    </a:cubicBezTo>
                    <a:cubicBezTo>
                      <a:pt x="4453" y="1417"/>
                      <a:pt x="4096" y="1845"/>
                      <a:pt x="4096" y="2107"/>
                    </a:cubicBezTo>
                    <a:cubicBezTo>
                      <a:pt x="4108" y="2203"/>
                      <a:pt x="4168" y="2322"/>
                      <a:pt x="4358" y="2322"/>
                    </a:cubicBezTo>
                    <a:cubicBezTo>
                      <a:pt x="4370" y="2322"/>
                      <a:pt x="4394" y="2310"/>
                      <a:pt x="4418" y="2310"/>
                    </a:cubicBezTo>
                    <a:cubicBezTo>
                      <a:pt x="4787" y="2262"/>
                      <a:pt x="5060" y="1941"/>
                      <a:pt x="5096" y="1512"/>
                    </a:cubicBezTo>
                    <a:cubicBezTo>
                      <a:pt x="5299" y="1512"/>
                      <a:pt x="5489" y="1607"/>
                      <a:pt x="5668" y="1786"/>
                    </a:cubicBezTo>
                    <a:cubicBezTo>
                      <a:pt x="5953" y="2096"/>
                      <a:pt x="5882" y="2465"/>
                      <a:pt x="5775" y="2715"/>
                    </a:cubicBezTo>
                    <a:cubicBezTo>
                      <a:pt x="5525" y="3286"/>
                      <a:pt x="4822" y="3822"/>
                      <a:pt x="4298" y="3822"/>
                    </a:cubicBezTo>
                    <a:cubicBezTo>
                      <a:pt x="4156" y="3822"/>
                      <a:pt x="4037" y="3774"/>
                      <a:pt x="3941" y="3703"/>
                    </a:cubicBezTo>
                    <a:cubicBezTo>
                      <a:pt x="3882" y="3655"/>
                      <a:pt x="3834" y="3608"/>
                      <a:pt x="3798" y="3560"/>
                    </a:cubicBezTo>
                    <a:cubicBezTo>
                      <a:pt x="4013" y="3322"/>
                      <a:pt x="4084" y="3024"/>
                      <a:pt x="3989" y="2703"/>
                    </a:cubicBezTo>
                    <a:cubicBezTo>
                      <a:pt x="3917" y="2477"/>
                      <a:pt x="3798" y="2453"/>
                      <a:pt x="3739" y="2453"/>
                    </a:cubicBezTo>
                    <a:cubicBezTo>
                      <a:pt x="3632" y="2453"/>
                      <a:pt x="3548" y="2524"/>
                      <a:pt x="3477" y="2643"/>
                    </a:cubicBezTo>
                    <a:cubicBezTo>
                      <a:pt x="3370" y="2858"/>
                      <a:pt x="3358" y="3215"/>
                      <a:pt x="3548" y="3536"/>
                    </a:cubicBezTo>
                    <a:cubicBezTo>
                      <a:pt x="3346" y="3691"/>
                      <a:pt x="2953" y="3858"/>
                      <a:pt x="2251" y="3858"/>
                    </a:cubicBezTo>
                    <a:lnTo>
                      <a:pt x="2167" y="3858"/>
                    </a:lnTo>
                    <a:cubicBezTo>
                      <a:pt x="1727" y="3846"/>
                      <a:pt x="1536" y="3620"/>
                      <a:pt x="1453" y="3393"/>
                    </a:cubicBezTo>
                    <a:cubicBezTo>
                      <a:pt x="1739" y="3381"/>
                      <a:pt x="1965" y="3239"/>
                      <a:pt x="2072" y="3036"/>
                    </a:cubicBezTo>
                    <a:cubicBezTo>
                      <a:pt x="2179" y="2810"/>
                      <a:pt x="2143" y="2560"/>
                      <a:pt x="1965" y="2334"/>
                    </a:cubicBezTo>
                    <a:cubicBezTo>
                      <a:pt x="1870" y="2215"/>
                      <a:pt x="1762" y="2191"/>
                      <a:pt x="1703" y="2191"/>
                    </a:cubicBezTo>
                    <a:cubicBezTo>
                      <a:pt x="1608" y="2191"/>
                      <a:pt x="1512" y="2238"/>
                      <a:pt x="1441" y="2334"/>
                    </a:cubicBezTo>
                    <a:cubicBezTo>
                      <a:pt x="1274" y="2536"/>
                      <a:pt x="1191" y="2893"/>
                      <a:pt x="1227" y="3203"/>
                    </a:cubicBezTo>
                    <a:cubicBezTo>
                      <a:pt x="1036" y="3167"/>
                      <a:pt x="834" y="3072"/>
                      <a:pt x="631" y="2917"/>
                    </a:cubicBezTo>
                    <a:cubicBezTo>
                      <a:pt x="167" y="2572"/>
                      <a:pt x="262" y="2096"/>
                      <a:pt x="334" y="1905"/>
                    </a:cubicBezTo>
                    <a:cubicBezTo>
                      <a:pt x="465" y="1488"/>
                      <a:pt x="834" y="1155"/>
                      <a:pt x="1143" y="1155"/>
                    </a:cubicBezTo>
                    <a:cubicBezTo>
                      <a:pt x="1227" y="1155"/>
                      <a:pt x="1298" y="1179"/>
                      <a:pt x="1358" y="1214"/>
                    </a:cubicBezTo>
                    <a:cubicBezTo>
                      <a:pt x="1375" y="1226"/>
                      <a:pt x="1393" y="1232"/>
                      <a:pt x="1411" y="1232"/>
                    </a:cubicBezTo>
                    <a:cubicBezTo>
                      <a:pt x="1429" y="1232"/>
                      <a:pt x="1447" y="1226"/>
                      <a:pt x="1465" y="1214"/>
                    </a:cubicBezTo>
                    <a:cubicBezTo>
                      <a:pt x="1489" y="1191"/>
                      <a:pt x="1501" y="1155"/>
                      <a:pt x="1501" y="1131"/>
                    </a:cubicBezTo>
                    <a:cubicBezTo>
                      <a:pt x="1501" y="1119"/>
                      <a:pt x="1441" y="643"/>
                      <a:pt x="1667" y="393"/>
                    </a:cubicBezTo>
                    <a:cubicBezTo>
                      <a:pt x="1764" y="282"/>
                      <a:pt x="1898" y="227"/>
                      <a:pt x="2071" y="227"/>
                    </a:cubicBezTo>
                    <a:cubicBezTo>
                      <a:pt x="2194" y="227"/>
                      <a:pt x="2337" y="255"/>
                      <a:pt x="2501" y="310"/>
                    </a:cubicBezTo>
                    <a:cubicBezTo>
                      <a:pt x="2667" y="357"/>
                      <a:pt x="2798" y="429"/>
                      <a:pt x="2917" y="512"/>
                    </a:cubicBezTo>
                    <a:cubicBezTo>
                      <a:pt x="2667" y="845"/>
                      <a:pt x="2584" y="1310"/>
                      <a:pt x="2858" y="1536"/>
                    </a:cubicBezTo>
                    <a:cubicBezTo>
                      <a:pt x="2942" y="1607"/>
                      <a:pt x="3033" y="1640"/>
                      <a:pt x="3118" y="1640"/>
                    </a:cubicBezTo>
                    <a:cubicBezTo>
                      <a:pt x="3263" y="1640"/>
                      <a:pt x="3393" y="1546"/>
                      <a:pt x="3453" y="1381"/>
                    </a:cubicBezTo>
                    <a:cubicBezTo>
                      <a:pt x="3536" y="1131"/>
                      <a:pt x="3477" y="774"/>
                      <a:pt x="3167" y="488"/>
                    </a:cubicBezTo>
                    <a:cubicBezTo>
                      <a:pt x="3361" y="287"/>
                      <a:pt x="3594" y="181"/>
                      <a:pt x="3832" y="181"/>
                    </a:cubicBezTo>
                    <a:close/>
                    <a:moveTo>
                      <a:pt x="3822" y="0"/>
                    </a:moveTo>
                    <a:cubicBezTo>
                      <a:pt x="3536" y="0"/>
                      <a:pt x="3251" y="131"/>
                      <a:pt x="3036" y="369"/>
                    </a:cubicBezTo>
                    <a:cubicBezTo>
                      <a:pt x="2894" y="274"/>
                      <a:pt x="2739" y="191"/>
                      <a:pt x="2560" y="131"/>
                    </a:cubicBezTo>
                    <a:cubicBezTo>
                      <a:pt x="2381" y="71"/>
                      <a:pt x="2217" y="42"/>
                      <a:pt x="2072" y="42"/>
                    </a:cubicBezTo>
                    <a:cubicBezTo>
                      <a:pt x="1841" y="42"/>
                      <a:pt x="1656" y="116"/>
                      <a:pt x="1524" y="262"/>
                    </a:cubicBezTo>
                    <a:cubicBezTo>
                      <a:pt x="1334" y="488"/>
                      <a:pt x="1310" y="810"/>
                      <a:pt x="1310" y="988"/>
                    </a:cubicBezTo>
                    <a:cubicBezTo>
                      <a:pt x="1262" y="976"/>
                      <a:pt x="1203" y="964"/>
                      <a:pt x="1143" y="964"/>
                    </a:cubicBezTo>
                    <a:cubicBezTo>
                      <a:pt x="750" y="964"/>
                      <a:pt x="322" y="1357"/>
                      <a:pt x="155" y="1845"/>
                    </a:cubicBezTo>
                    <a:cubicBezTo>
                      <a:pt x="0" y="2322"/>
                      <a:pt x="131" y="2774"/>
                      <a:pt x="524" y="3060"/>
                    </a:cubicBezTo>
                    <a:cubicBezTo>
                      <a:pt x="762" y="3239"/>
                      <a:pt x="1024" y="3358"/>
                      <a:pt x="1262" y="3381"/>
                    </a:cubicBezTo>
                    <a:cubicBezTo>
                      <a:pt x="1381" y="3798"/>
                      <a:pt x="1703" y="4036"/>
                      <a:pt x="2167" y="4036"/>
                    </a:cubicBezTo>
                    <a:lnTo>
                      <a:pt x="2251" y="4036"/>
                    </a:lnTo>
                    <a:cubicBezTo>
                      <a:pt x="2858" y="4036"/>
                      <a:pt x="3346" y="3917"/>
                      <a:pt x="3656" y="3679"/>
                    </a:cubicBezTo>
                    <a:cubicBezTo>
                      <a:pt x="3703" y="3739"/>
                      <a:pt x="3763" y="3786"/>
                      <a:pt x="3822" y="3834"/>
                    </a:cubicBezTo>
                    <a:cubicBezTo>
                      <a:pt x="3953" y="3941"/>
                      <a:pt x="4108" y="3989"/>
                      <a:pt x="4298" y="3989"/>
                    </a:cubicBezTo>
                    <a:cubicBezTo>
                      <a:pt x="4894" y="3989"/>
                      <a:pt x="5656" y="3429"/>
                      <a:pt x="5930" y="2774"/>
                    </a:cubicBezTo>
                    <a:cubicBezTo>
                      <a:pt x="6120" y="2357"/>
                      <a:pt x="6073" y="1953"/>
                      <a:pt x="5787" y="1655"/>
                    </a:cubicBezTo>
                    <a:cubicBezTo>
                      <a:pt x="5584" y="1441"/>
                      <a:pt x="5358" y="1334"/>
                      <a:pt x="5096" y="1322"/>
                    </a:cubicBezTo>
                    <a:cubicBezTo>
                      <a:pt x="5084" y="869"/>
                      <a:pt x="4822" y="452"/>
                      <a:pt x="4394" y="167"/>
                    </a:cubicBezTo>
                    <a:cubicBezTo>
                      <a:pt x="4203" y="60"/>
                      <a:pt x="4025" y="0"/>
                      <a:pt x="38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33"/>
              <p:cNvSpPr/>
              <p:nvPr/>
            </p:nvSpPr>
            <p:spPr>
              <a:xfrm flipH="1">
                <a:off x="935443" y="4662995"/>
                <a:ext cx="41242" cy="41242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51" extrusionOk="0">
                    <a:moveTo>
                      <a:pt x="619" y="179"/>
                    </a:moveTo>
                    <a:cubicBezTo>
                      <a:pt x="869" y="179"/>
                      <a:pt x="1060" y="381"/>
                      <a:pt x="1072" y="631"/>
                    </a:cubicBezTo>
                    <a:cubicBezTo>
                      <a:pt x="1072" y="869"/>
                      <a:pt x="869" y="1072"/>
                      <a:pt x="619" y="1072"/>
                    </a:cubicBezTo>
                    <a:cubicBezTo>
                      <a:pt x="381" y="1072"/>
                      <a:pt x="179" y="869"/>
                      <a:pt x="179" y="631"/>
                    </a:cubicBezTo>
                    <a:cubicBezTo>
                      <a:pt x="179" y="512"/>
                      <a:pt x="226" y="393"/>
                      <a:pt x="310" y="310"/>
                    </a:cubicBezTo>
                    <a:cubicBezTo>
                      <a:pt x="393" y="227"/>
                      <a:pt x="500" y="179"/>
                      <a:pt x="619" y="179"/>
                    </a:cubicBezTo>
                    <a:close/>
                    <a:moveTo>
                      <a:pt x="619" y="0"/>
                    </a:moveTo>
                    <a:cubicBezTo>
                      <a:pt x="453" y="0"/>
                      <a:pt x="298" y="72"/>
                      <a:pt x="179" y="191"/>
                    </a:cubicBezTo>
                    <a:cubicBezTo>
                      <a:pt x="60" y="310"/>
                      <a:pt x="0" y="465"/>
                      <a:pt x="0" y="631"/>
                    </a:cubicBezTo>
                    <a:cubicBezTo>
                      <a:pt x="0" y="977"/>
                      <a:pt x="286" y="1250"/>
                      <a:pt x="619" y="1250"/>
                    </a:cubicBezTo>
                    <a:lnTo>
                      <a:pt x="631" y="1250"/>
                    </a:lnTo>
                    <a:cubicBezTo>
                      <a:pt x="976" y="1250"/>
                      <a:pt x="1250" y="965"/>
                      <a:pt x="1250" y="619"/>
                    </a:cubicBezTo>
                    <a:cubicBezTo>
                      <a:pt x="1250" y="286"/>
                      <a:pt x="965" y="0"/>
                      <a:pt x="6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33"/>
              <p:cNvSpPr/>
              <p:nvPr/>
            </p:nvSpPr>
            <p:spPr>
              <a:xfrm flipH="1">
                <a:off x="1287122" y="4872895"/>
                <a:ext cx="495403" cy="63693"/>
              </a:xfrm>
              <a:custGeom>
                <a:avLst/>
                <a:gdLst/>
                <a:ahLst/>
                <a:cxnLst/>
                <a:rect l="l" t="t" r="r" b="b"/>
                <a:pathLst>
                  <a:path w="15027" h="1932" extrusionOk="0">
                    <a:moveTo>
                      <a:pt x="14700" y="1"/>
                    </a:moveTo>
                    <a:cubicBezTo>
                      <a:pt x="14694" y="1"/>
                      <a:pt x="14687" y="2"/>
                      <a:pt x="14681" y="3"/>
                    </a:cubicBezTo>
                    <a:cubicBezTo>
                      <a:pt x="14633" y="15"/>
                      <a:pt x="14610" y="63"/>
                      <a:pt x="14610" y="110"/>
                    </a:cubicBezTo>
                    <a:cubicBezTo>
                      <a:pt x="14717" y="634"/>
                      <a:pt x="14800" y="1253"/>
                      <a:pt x="14752" y="1408"/>
                    </a:cubicBezTo>
                    <a:cubicBezTo>
                      <a:pt x="14264" y="1503"/>
                      <a:pt x="8514" y="1599"/>
                      <a:pt x="4692" y="1658"/>
                    </a:cubicBezTo>
                    <a:cubicBezTo>
                      <a:pt x="1584" y="1706"/>
                      <a:pt x="393" y="1730"/>
                      <a:pt x="322" y="1753"/>
                    </a:cubicBezTo>
                    <a:cubicBezTo>
                      <a:pt x="251" y="1706"/>
                      <a:pt x="179" y="1229"/>
                      <a:pt x="179" y="753"/>
                    </a:cubicBezTo>
                    <a:cubicBezTo>
                      <a:pt x="179" y="706"/>
                      <a:pt x="143" y="658"/>
                      <a:pt x="96" y="658"/>
                    </a:cubicBezTo>
                    <a:cubicBezTo>
                      <a:pt x="36" y="658"/>
                      <a:pt x="1" y="706"/>
                      <a:pt x="1" y="753"/>
                    </a:cubicBezTo>
                    <a:cubicBezTo>
                      <a:pt x="1" y="979"/>
                      <a:pt x="12" y="1741"/>
                      <a:pt x="215" y="1896"/>
                    </a:cubicBezTo>
                    <a:cubicBezTo>
                      <a:pt x="239" y="1920"/>
                      <a:pt x="274" y="1932"/>
                      <a:pt x="310" y="1932"/>
                    </a:cubicBezTo>
                    <a:cubicBezTo>
                      <a:pt x="322" y="1932"/>
                      <a:pt x="334" y="1920"/>
                      <a:pt x="346" y="1920"/>
                    </a:cubicBezTo>
                    <a:cubicBezTo>
                      <a:pt x="477" y="1908"/>
                      <a:pt x="2429" y="1872"/>
                      <a:pt x="4692" y="1837"/>
                    </a:cubicBezTo>
                    <a:cubicBezTo>
                      <a:pt x="13883" y="1694"/>
                      <a:pt x="14824" y="1634"/>
                      <a:pt x="14895" y="1527"/>
                    </a:cubicBezTo>
                    <a:cubicBezTo>
                      <a:pt x="15026" y="1325"/>
                      <a:pt x="14848" y="360"/>
                      <a:pt x="14788" y="75"/>
                    </a:cubicBezTo>
                    <a:cubicBezTo>
                      <a:pt x="14788" y="33"/>
                      <a:pt x="14743" y="1"/>
                      <a:pt x="147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33"/>
              <p:cNvSpPr/>
              <p:nvPr/>
            </p:nvSpPr>
            <p:spPr>
              <a:xfrm flipH="1">
                <a:off x="1353091" y="3918967"/>
                <a:ext cx="374873" cy="391028"/>
              </a:xfrm>
              <a:custGeom>
                <a:avLst/>
                <a:gdLst/>
                <a:ahLst/>
                <a:cxnLst/>
                <a:rect l="l" t="t" r="r" b="b"/>
                <a:pathLst>
                  <a:path w="11371" h="11861" extrusionOk="0">
                    <a:moveTo>
                      <a:pt x="6559" y="0"/>
                    </a:moveTo>
                    <a:cubicBezTo>
                      <a:pt x="6344" y="0"/>
                      <a:pt x="6122" y="11"/>
                      <a:pt x="5894" y="31"/>
                    </a:cubicBezTo>
                    <a:cubicBezTo>
                      <a:pt x="5894" y="31"/>
                      <a:pt x="1679" y="31"/>
                      <a:pt x="846" y="2912"/>
                    </a:cubicBezTo>
                    <a:cubicBezTo>
                      <a:pt x="1" y="5782"/>
                      <a:pt x="358" y="9961"/>
                      <a:pt x="358" y="10985"/>
                    </a:cubicBezTo>
                    <a:cubicBezTo>
                      <a:pt x="358" y="11633"/>
                      <a:pt x="2096" y="11861"/>
                      <a:pt x="4175" y="11861"/>
                    </a:cubicBezTo>
                    <a:cubicBezTo>
                      <a:pt x="7253" y="11861"/>
                      <a:pt x="11078" y="11361"/>
                      <a:pt x="11121" y="10985"/>
                    </a:cubicBezTo>
                    <a:cubicBezTo>
                      <a:pt x="11371" y="8996"/>
                      <a:pt x="11050" y="4662"/>
                      <a:pt x="10442" y="2698"/>
                    </a:cubicBezTo>
                    <a:cubicBezTo>
                      <a:pt x="9874" y="833"/>
                      <a:pt x="8496" y="0"/>
                      <a:pt x="65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33"/>
              <p:cNvSpPr/>
              <p:nvPr/>
            </p:nvSpPr>
            <p:spPr>
              <a:xfrm flipH="1">
                <a:off x="1281649" y="4275174"/>
                <a:ext cx="511062" cy="420039"/>
              </a:xfrm>
              <a:custGeom>
                <a:avLst/>
                <a:gdLst/>
                <a:ahLst/>
                <a:cxnLst/>
                <a:rect l="l" t="t" r="r" b="b"/>
                <a:pathLst>
                  <a:path w="15502" h="12741" extrusionOk="0">
                    <a:moveTo>
                      <a:pt x="13811" y="1"/>
                    </a:moveTo>
                    <a:cubicBezTo>
                      <a:pt x="13430" y="1"/>
                      <a:pt x="13573" y="9264"/>
                      <a:pt x="13383" y="10097"/>
                    </a:cubicBezTo>
                    <a:cubicBezTo>
                      <a:pt x="13280" y="10586"/>
                      <a:pt x="9898" y="10851"/>
                      <a:pt x="6948" y="10851"/>
                    </a:cubicBezTo>
                    <a:cubicBezTo>
                      <a:pt x="4789" y="10851"/>
                      <a:pt x="2861" y="10709"/>
                      <a:pt x="2619" y="10407"/>
                    </a:cubicBezTo>
                    <a:cubicBezTo>
                      <a:pt x="2060" y="9681"/>
                      <a:pt x="1845" y="418"/>
                      <a:pt x="1845" y="418"/>
                    </a:cubicBezTo>
                    <a:cubicBezTo>
                      <a:pt x="1845" y="418"/>
                      <a:pt x="1359" y="259"/>
                      <a:pt x="925" y="259"/>
                    </a:cubicBezTo>
                    <a:cubicBezTo>
                      <a:pt x="708" y="259"/>
                      <a:pt x="504" y="299"/>
                      <a:pt x="381" y="418"/>
                    </a:cubicBezTo>
                    <a:cubicBezTo>
                      <a:pt x="0" y="775"/>
                      <a:pt x="941" y="11479"/>
                      <a:pt x="1226" y="12324"/>
                    </a:cubicBezTo>
                    <a:cubicBezTo>
                      <a:pt x="1323" y="12623"/>
                      <a:pt x="2885" y="12741"/>
                      <a:pt x="4906" y="12741"/>
                    </a:cubicBezTo>
                    <a:cubicBezTo>
                      <a:pt x="8591" y="12741"/>
                      <a:pt x="13805" y="12351"/>
                      <a:pt x="14466" y="11967"/>
                    </a:cubicBezTo>
                    <a:cubicBezTo>
                      <a:pt x="15502" y="11359"/>
                      <a:pt x="15371" y="60"/>
                      <a:pt x="15371" y="60"/>
                    </a:cubicBezTo>
                    <a:cubicBezTo>
                      <a:pt x="15371" y="60"/>
                      <a:pt x="14180" y="1"/>
                      <a:pt x="138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33"/>
              <p:cNvSpPr/>
              <p:nvPr/>
            </p:nvSpPr>
            <p:spPr>
              <a:xfrm flipH="1">
                <a:off x="1291836" y="4633951"/>
                <a:ext cx="499721" cy="273597"/>
              </a:xfrm>
              <a:custGeom>
                <a:avLst/>
                <a:gdLst/>
                <a:ahLst/>
                <a:cxnLst/>
                <a:rect l="l" t="t" r="r" b="b"/>
                <a:pathLst>
                  <a:path w="15158" h="8299" extrusionOk="0">
                    <a:moveTo>
                      <a:pt x="6918" y="0"/>
                    </a:moveTo>
                    <a:cubicBezTo>
                      <a:pt x="6918" y="0"/>
                      <a:pt x="7335" y="5299"/>
                      <a:pt x="6859" y="5299"/>
                    </a:cubicBezTo>
                    <a:cubicBezTo>
                      <a:pt x="6382" y="5299"/>
                      <a:pt x="489" y="5418"/>
                      <a:pt x="489" y="5894"/>
                    </a:cubicBezTo>
                    <a:cubicBezTo>
                      <a:pt x="489" y="6370"/>
                      <a:pt x="1" y="8299"/>
                      <a:pt x="489" y="8299"/>
                    </a:cubicBezTo>
                    <a:cubicBezTo>
                      <a:pt x="965" y="8299"/>
                      <a:pt x="15157" y="8180"/>
                      <a:pt x="15157" y="7823"/>
                    </a:cubicBezTo>
                    <a:lnTo>
                      <a:pt x="15157" y="5168"/>
                    </a:lnTo>
                    <a:lnTo>
                      <a:pt x="9383" y="5048"/>
                    </a:lnTo>
                    <a:lnTo>
                      <a:pt x="9383" y="119"/>
                    </a:lnTo>
                    <a:lnTo>
                      <a:pt x="691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33"/>
              <p:cNvSpPr/>
              <p:nvPr/>
            </p:nvSpPr>
            <p:spPr>
              <a:xfrm flipH="1">
                <a:off x="1493203" y="3923385"/>
                <a:ext cx="217091" cy="146541"/>
              </a:xfrm>
              <a:custGeom>
                <a:avLst/>
                <a:gdLst/>
                <a:ahLst/>
                <a:cxnLst/>
                <a:rect l="l" t="t" r="r" b="b"/>
                <a:pathLst>
                  <a:path w="6585" h="4445" extrusionOk="0">
                    <a:moveTo>
                      <a:pt x="6489" y="1"/>
                    </a:moveTo>
                    <a:cubicBezTo>
                      <a:pt x="6481" y="1"/>
                      <a:pt x="6473" y="2"/>
                      <a:pt x="6465" y="4"/>
                    </a:cubicBezTo>
                    <a:cubicBezTo>
                      <a:pt x="5060" y="266"/>
                      <a:pt x="250" y="4112"/>
                      <a:pt x="36" y="4290"/>
                    </a:cubicBezTo>
                    <a:cubicBezTo>
                      <a:pt x="0" y="4314"/>
                      <a:pt x="0" y="4374"/>
                      <a:pt x="24" y="4409"/>
                    </a:cubicBezTo>
                    <a:cubicBezTo>
                      <a:pt x="48" y="4433"/>
                      <a:pt x="72" y="4445"/>
                      <a:pt x="96" y="4445"/>
                    </a:cubicBezTo>
                    <a:cubicBezTo>
                      <a:pt x="119" y="4445"/>
                      <a:pt x="131" y="4433"/>
                      <a:pt x="155" y="4421"/>
                    </a:cubicBezTo>
                    <a:cubicBezTo>
                      <a:pt x="203" y="4385"/>
                      <a:pt x="5144" y="445"/>
                      <a:pt x="6501" y="171"/>
                    </a:cubicBezTo>
                    <a:cubicBezTo>
                      <a:pt x="6549" y="171"/>
                      <a:pt x="6584" y="123"/>
                      <a:pt x="6573" y="75"/>
                    </a:cubicBezTo>
                    <a:cubicBezTo>
                      <a:pt x="6563" y="26"/>
                      <a:pt x="6528" y="1"/>
                      <a:pt x="64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33"/>
              <p:cNvSpPr/>
              <p:nvPr/>
            </p:nvSpPr>
            <p:spPr>
              <a:xfrm flipH="1">
                <a:off x="1413125" y="3958923"/>
                <a:ext cx="301883" cy="198926"/>
              </a:xfrm>
              <a:custGeom>
                <a:avLst/>
                <a:gdLst/>
                <a:ahLst/>
                <a:cxnLst/>
                <a:rect l="l" t="t" r="r" b="b"/>
                <a:pathLst>
                  <a:path w="9157" h="6034" extrusionOk="0">
                    <a:moveTo>
                      <a:pt x="9051" y="0"/>
                    </a:moveTo>
                    <a:cubicBezTo>
                      <a:pt x="9039" y="0"/>
                      <a:pt x="9026" y="3"/>
                      <a:pt x="9013" y="9"/>
                    </a:cubicBezTo>
                    <a:cubicBezTo>
                      <a:pt x="6382" y="1081"/>
                      <a:pt x="120" y="5820"/>
                      <a:pt x="48" y="5867"/>
                    </a:cubicBezTo>
                    <a:cubicBezTo>
                      <a:pt x="12" y="5903"/>
                      <a:pt x="0" y="5951"/>
                      <a:pt x="36" y="5998"/>
                    </a:cubicBezTo>
                    <a:cubicBezTo>
                      <a:pt x="48" y="6022"/>
                      <a:pt x="72" y="6034"/>
                      <a:pt x="108" y="6034"/>
                    </a:cubicBezTo>
                    <a:cubicBezTo>
                      <a:pt x="120" y="6034"/>
                      <a:pt x="143" y="6022"/>
                      <a:pt x="155" y="6010"/>
                    </a:cubicBezTo>
                    <a:cubicBezTo>
                      <a:pt x="227" y="5963"/>
                      <a:pt x="6477" y="1236"/>
                      <a:pt x="9085" y="176"/>
                    </a:cubicBezTo>
                    <a:cubicBezTo>
                      <a:pt x="9133" y="152"/>
                      <a:pt x="9156" y="105"/>
                      <a:pt x="9133" y="57"/>
                    </a:cubicBezTo>
                    <a:cubicBezTo>
                      <a:pt x="9115" y="22"/>
                      <a:pt x="9085" y="0"/>
                      <a:pt x="90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33"/>
              <p:cNvSpPr/>
              <p:nvPr/>
            </p:nvSpPr>
            <p:spPr>
              <a:xfrm flipH="1">
                <a:off x="1379762" y="4016417"/>
                <a:ext cx="334851" cy="243894"/>
              </a:xfrm>
              <a:custGeom>
                <a:avLst/>
                <a:gdLst/>
                <a:ahLst/>
                <a:cxnLst/>
                <a:rect l="l" t="t" r="r" b="b"/>
                <a:pathLst>
                  <a:path w="10157" h="7398" extrusionOk="0">
                    <a:moveTo>
                      <a:pt x="10050" y="1"/>
                    </a:moveTo>
                    <a:cubicBezTo>
                      <a:pt x="10042" y="1"/>
                      <a:pt x="10034" y="2"/>
                      <a:pt x="10025" y="4"/>
                    </a:cubicBezTo>
                    <a:cubicBezTo>
                      <a:pt x="8228" y="635"/>
                      <a:pt x="393" y="6957"/>
                      <a:pt x="48" y="7231"/>
                    </a:cubicBezTo>
                    <a:cubicBezTo>
                      <a:pt x="12" y="7267"/>
                      <a:pt x="0" y="7326"/>
                      <a:pt x="36" y="7362"/>
                    </a:cubicBezTo>
                    <a:cubicBezTo>
                      <a:pt x="60" y="7386"/>
                      <a:pt x="84" y="7398"/>
                      <a:pt x="108" y="7398"/>
                    </a:cubicBezTo>
                    <a:cubicBezTo>
                      <a:pt x="131" y="7398"/>
                      <a:pt x="143" y="7386"/>
                      <a:pt x="167" y="7374"/>
                    </a:cubicBezTo>
                    <a:cubicBezTo>
                      <a:pt x="250" y="7302"/>
                      <a:pt x="8323" y="790"/>
                      <a:pt x="10085" y="170"/>
                    </a:cubicBezTo>
                    <a:cubicBezTo>
                      <a:pt x="10133" y="159"/>
                      <a:pt x="10156" y="111"/>
                      <a:pt x="10144" y="63"/>
                    </a:cubicBezTo>
                    <a:cubicBezTo>
                      <a:pt x="10125" y="24"/>
                      <a:pt x="10089" y="1"/>
                      <a:pt x="10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33"/>
              <p:cNvSpPr/>
              <p:nvPr/>
            </p:nvSpPr>
            <p:spPr>
              <a:xfrm flipH="1">
                <a:off x="1365654" y="4091779"/>
                <a:ext cx="264564" cy="190519"/>
              </a:xfrm>
              <a:custGeom>
                <a:avLst/>
                <a:gdLst/>
                <a:ahLst/>
                <a:cxnLst/>
                <a:rect l="l" t="t" r="r" b="b"/>
                <a:pathLst>
                  <a:path w="8025" h="5779" extrusionOk="0">
                    <a:moveTo>
                      <a:pt x="7907" y="1"/>
                    </a:moveTo>
                    <a:cubicBezTo>
                      <a:pt x="7899" y="1"/>
                      <a:pt x="7890" y="2"/>
                      <a:pt x="7882" y="4"/>
                    </a:cubicBezTo>
                    <a:cubicBezTo>
                      <a:pt x="7334" y="182"/>
                      <a:pt x="345" y="5385"/>
                      <a:pt x="48" y="5612"/>
                    </a:cubicBezTo>
                    <a:cubicBezTo>
                      <a:pt x="12" y="5635"/>
                      <a:pt x="0" y="5695"/>
                      <a:pt x="24" y="5743"/>
                    </a:cubicBezTo>
                    <a:cubicBezTo>
                      <a:pt x="48" y="5766"/>
                      <a:pt x="72" y="5778"/>
                      <a:pt x="95" y="5778"/>
                    </a:cubicBezTo>
                    <a:cubicBezTo>
                      <a:pt x="119" y="5778"/>
                      <a:pt x="143" y="5766"/>
                      <a:pt x="155" y="5754"/>
                    </a:cubicBezTo>
                    <a:cubicBezTo>
                      <a:pt x="2179" y="4254"/>
                      <a:pt x="7513" y="325"/>
                      <a:pt x="7942" y="170"/>
                    </a:cubicBezTo>
                    <a:cubicBezTo>
                      <a:pt x="7989" y="159"/>
                      <a:pt x="8025" y="111"/>
                      <a:pt x="8001" y="63"/>
                    </a:cubicBezTo>
                    <a:cubicBezTo>
                      <a:pt x="7991" y="24"/>
                      <a:pt x="7949" y="1"/>
                      <a:pt x="79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33"/>
              <p:cNvSpPr/>
              <p:nvPr/>
            </p:nvSpPr>
            <p:spPr>
              <a:xfrm flipH="1">
                <a:off x="1359756" y="4186888"/>
                <a:ext cx="134277" cy="96199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2918" extrusionOk="0">
                    <a:moveTo>
                      <a:pt x="3968" y="0"/>
                    </a:moveTo>
                    <a:cubicBezTo>
                      <a:pt x="3951" y="0"/>
                      <a:pt x="3934" y="4"/>
                      <a:pt x="3918" y="12"/>
                    </a:cubicBezTo>
                    <a:cubicBezTo>
                      <a:pt x="3334" y="322"/>
                      <a:pt x="179" y="2655"/>
                      <a:pt x="48" y="2750"/>
                    </a:cubicBezTo>
                    <a:cubicBezTo>
                      <a:pt x="13" y="2786"/>
                      <a:pt x="1" y="2846"/>
                      <a:pt x="24" y="2881"/>
                    </a:cubicBezTo>
                    <a:cubicBezTo>
                      <a:pt x="48" y="2905"/>
                      <a:pt x="72" y="2917"/>
                      <a:pt x="108" y="2917"/>
                    </a:cubicBezTo>
                    <a:cubicBezTo>
                      <a:pt x="120" y="2917"/>
                      <a:pt x="144" y="2917"/>
                      <a:pt x="155" y="2905"/>
                    </a:cubicBezTo>
                    <a:cubicBezTo>
                      <a:pt x="191" y="2881"/>
                      <a:pt x="3430" y="476"/>
                      <a:pt x="4001" y="167"/>
                    </a:cubicBezTo>
                    <a:cubicBezTo>
                      <a:pt x="4049" y="143"/>
                      <a:pt x="4073" y="95"/>
                      <a:pt x="4049" y="48"/>
                    </a:cubicBezTo>
                    <a:cubicBezTo>
                      <a:pt x="4033" y="16"/>
                      <a:pt x="4001" y="0"/>
                      <a:pt x="39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33"/>
              <p:cNvSpPr/>
              <p:nvPr/>
            </p:nvSpPr>
            <p:spPr>
              <a:xfrm flipH="1">
                <a:off x="1369579" y="3921473"/>
                <a:ext cx="179014" cy="170442"/>
              </a:xfrm>
              <a:custGeom>
                <a:avLst/>
                <a:gdLst/>
                <a:ahLst/>
                <a:cxnLst/>
                <a:rect l="l" t="t" r="r" b="b"/>
                <a:pathLst>
                  <a:path w="5430" h="5170" extrusionOk="0">
                    <a:moveTo>
                      <a:pt x="107" y="1"/>
                    </a:moveTo>
                    <a:cubicBezTo>
                      <a:pt x="82" y="1"/>
                      <a:pt x="56" y="13"/>
                      <a:pt x="36" y="38"/>
                    </a:cubicBezTo>
                    <a:cubicBezTo>
                      <a:pt x="1" y="74"/>
                      <a:pt x="13" y="122"/>
                      <a:pt x="48" y="157"/>
                    </a:cubicBezTo>
                    <a:cubicBezTo>
                      <a:pt x="96" y="205"/>
                      <a:pt x="4716" y="4110"/>
                      <a:pt x="5239" y="5110"/>
                    </a:cubicBezTo>
                    <a:cubicBezTo>
                      <a:pt x="5251" y="5146"/>
                      <a:pt x="5287" y="5170"/>
                      <a:pt x="5323" y="5170"/>
                    </a:cubicBezTo>
                    <a:cubicBezTo>
                      <a:pt x="5335" y="5170"/>
                      <a:pt x="5347" y="5158"/>
                      <a:pt x="5359" y="5158"/>
                    </a:cubicBezTo>
                    <a:cubicBezTo>
                      <a:pt x="5406" y="5134"/>
                      <a:pt x="5430" y="5074"/>
                      <a:pt x="5406" y="5039"/>
                    </a:cubicBezTo>
                    <a:cubicBezTo>
                      <a:pt x="4858" y="3991"/>
                      <a:pt x="358" y="193"/>
                      <a:pt x="167" y="26"/>
                    </a:cubicBezTo>
                    <a:cubicBezTo>
                      <a:pt x="151" y="10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33"/>
              <p:cNvSpPr/>
              <p:nvPr/>
            </p:nvSpPr>
            <p:spPr>
              <a:xfrm flipH="1">
                <a:off x="1359752" y="3953418"/>
                <a:ext cx="292850" cy="239377"/>
              </a:xfrm>
              <a:custGeom>
                <a:avLst/>
                <a:gdLst/>
                <a:ahLst/>
                <a:cxnLst/>
                <a:rect l="l" t="t" r="r" b="b"/>
                <a:pathLst>
                  <a:path w="8883" h="7261" extrusionOk="0">
                    <a:moveTo>
                      <a:pt x="93" y="0"/>
                    </a:moveTo>
                    <a:cubicBezTo>
                      <a:pt x="64" y="0"/>
                      <a:pt x="38" y="13"/>
                      <a:pt x="24" y="34"/>
                    </a:cubicBezTo>
                    <a:cubicBezTo>
                      <a:pt x="1" y="81"/>
                      <a:pt x="12" y="141"/>
                      <a:pt x="48" y="165"/>
                    </a:cubicBezTo>
                    <a:cubicBezTo>
                      <a:pt x="132" y="224"/>
                      <a:pt x="8085" y="5808"/>
                      <a:pt x="8692" y="7213"/>
                    </a:cubicBezTo>
                    <a:cubicBezTo>
                      <a:pt x="8704" y="7249"/>
                      <a:pt x="8740" y="7261"/>
                      <a:pt x="8775" y="7261"/>
                    </a:cubicBezTo>
                    <a:lnTo>
                      <a:pt x="8811" y="7261"/>
                    </a:lnTo>
                    <a:cubicBezTo>
                      <a:pt x="8859" y="7237"/>
                      <a:pt x="8883" y="7189"/>
                      <a:pt x="8859" y="7142"/>
                    </a:cubicBezTo>
                    <a:cubicBezTo>
                      <a:pt x="8228" y="5689"/>
                      <a:pt x="489" y="248"/>
                      <a:pt x="155" y="22"/>
                    </a:cubicBezTo>
                    <a:cubicBezTo>
                      <a:pt x="135" y="7"/>
                      <a:pt x="113" y="0"/>
                      <a:pt x="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33"/>
              <p:cNvSpPr/>
              <p:nvPr/>
            </p:nvSpPr>
            <p:spPr>
              <a:xfrm flipH="1">
                <a:off x="1355828" y="4014241"/>
                <a:ext cx="343093" cy="257839"/>
              </a:xfrm>
              <a:custGeom>
                <a:avLst/>
                <a:gdLst/>
                <a:ahLst/>
                <a:cxnLst/>
                <a:rect l="l" t="t" r="r" b="b"/>
                <a:pathLst>
                  <a:path w="10407" h="7821" extrusionOk="0">
                    <a:moveTo>
                      <a:pt x="102" y="1"/>
                    </a:moveTo>
                    <a:cubicBezTo>
                      <a:pt x="65" y="1"/>
                      <a:pt x="30" y="20"/>
                      <a:pt x="13" y="46"/>
                    </a:cubicBezTo>
                    <a:cubicBezTo>
                      <a:pt x="1" y="94"/>
                      <a:pt x="13" y="153"/>
                      <a:pt x="60" y="177"/>
                    </a:cubicBezTo>
                    <a:cubicBezTo>
                      <a:pt x="3263" y="1665"/>
                      <a:pt x="10169" y="7737"/>
                      <a:pt x="10240" y="7797"/>
                    </a:cubicBezTo>
                    <a:cubicBezTo>
                      <a:pt x="10264" y="7821"/>
                      <a:pt x="10276" y="7821"/>
                      <a:pt x="10300" y="7821"/>
                    </a:cubicBezTo>
                    <a:cubicBezTo>
                      <a:pt x="10323" y="7821"/>
                      <a:pt x="10347" y="7809"/>
                      <a:pt x="10371" y="7797"/>
                    </a:cubicBezTo>
                    <a:cubicBezTo>
                      <a:pt x="10407" y="7761"/>
                      <a:pt x="10395" y="7702"/>
                      <a:pt x="10359" y="7666"/>
                    </a:cubicBezTo>
                    <a:cubicBezTo>
                      <a:pt x="10288" y="7606"/>
                      <a:pt x="3358" y="1510"/>
                      <a:pt x="143" y="10"/>
                    </a:cubicBezTo>
                    <a:cubicBezTo>
                      <a:pt x="130" y="4"/>
                      <a:pt x="116" y="1"/>
                      <a:pt x="1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33"/>
              <p:cNvSpPr/>
              <p:nvPr/>
            </p:nvSpPr>
            <p:spPr>
              <a:xfrm flipH="1">
                <a:off x="1401751" y="4100219"/>
                <a:ext cx="310916" cy="189926"/>
              </a:xfrm>
              <a:custGeom>
                <a:avLst/>
                <a:gdLst/>
                <a:ahLst/>
                <a:cxnLst/>
                <a:rect l="l" t="t" r="r" b="b"/>
                <a:pathLst>
                  <a:path w="9431" h="5761" extrusionOk="0">
                    <a:moveTo>
                      <a:pt x="102" y="0"/>
                    </a:moveTo>
                    <a:cubicBezTo>
                      <a:pt x="74" y="0"/>
                      <a:pt x="45" y="13"/>
                      <a:pt x="25" y="33"/>
                    </a:cubicBezTo>
                    <a:cubicBezTo>
                      <a:pt x="1" y="81"/>
                      <a:pt x="13" y="141"/>
                      <a:pt x="49" y="164"/>
                    </a:cubicBezTo>
                    <a:cubicBezTo>
                      <a:pt x="370" y="379"/>
                      <a:pt x="7692" y="5439"/>
                      <a:pt x="9323" y="5760"/>
                    </a:cubicBezTo>
                    <a:lnTo>
                      <a:pt x="9335" y="5760"/>
                    </a:lnTo>
                    <a:cubicBezTo>
                      <a:pt x="9383" y="5760"/>
                      <a:pt x="9419" y="5725"/>
                      <a:pt x="9419" y="5689"/>
                    </a:cubicBezTo>
                    <a:cubicBezTo>
                      <a:pt x="9431" y="5641"/>
                      <a:pt x="9407" y="5594"/>
                      <a:pt x="9347" y="5582"/>
                    </a:cubicBezTo>
                    <a:cubicBezTo>
                      <a:pt x="7764" y="5272"/>
                      <a:pt x="227" y="69"/>
                      <a:pt x="156" y="22"/>
                    </a:cubicBezTo>
                    <a:cubicBezTo>
                      <a:pt x="141" y="7"/>
                      <a:pt x="122" y="0"/>
                      <a:pt x="1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33"/>
              <p:cNvSpPr/>
              <p:nvPr/>
            </p:nvSpPr>
            <p:spPr>
              <a:xfrm flipH="1">
                <a:off x="1542259" y="4183427"/>
                <a:ext cx="176277" cy="106716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3237" extrusionOk="0">
                    <a:moveTo>
                      <a:pt x="99" y="1"/>
                    </a:moveTo>
                    <a:cubicBezTo>
                      <a:pt x="72" y="1"/>
                      <a:pt x="46" y="17"/>
                      <a:pt x="24" y="46"/>
                    </a:cubicBezTo>
                    <a:cubicBezTo>
                      <a:pt x="0" y="81"/>
                      <a:pt x="12" y="141"/>
                      <a:pt x="48" y="165"/>
                    </a:cubicBezTo>
                    <a:cubicBezTo>
                      <a:pt x="215" y="284"/>
                      <a:pt x="4144" y="3010"/>
                      <a:pt x="5227" y="3236"/>
                    </a:cubicBezTo>
                    <a:lnTo>
                      <a:pt x="5239" y="3236"/>
                    </a:lnTo>
                    <a:cubicBezTo>
                      <a:pt x="5287" y="3236"/>
                      <a:pt x="5322" y="3201"/>
                      <a:pt x="5334" y="3165"/>
                    </a:cubicBezTo>
                    <a:cubicBezTo>
                      <a:pt x="5346" y="3117"/>
                      <a:pt x="5310" y="3070"/>
                      <a:pt x="5263" y="3058"/>
                    </a:cubicBezTo>
                    <a:cubicBezTo>
                      <a:pt x="4203" y="2843"/>
                      <a:pt x="191" y="46"/>
                      <a:pt x="155" y="22"/>
                    </a:cubicBezTo>
                    <a:cubicBezTo>
                      <a:pt x="136" y="8"/>
                      <a:pt x="117" y="1"/>
                      <a:pt x="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33"/>
              <p:cNvSpPr/>
              <p:nvPr/>
            </p:nvSpPr>
            <p:spPr>
              <a:xfrm flipH="1">
                <a:off x="1341915" y="4269108"/>
                <a:ext cx="380148" cy="275509"/>
              </a:xfrm>
              <a:custGeom>
                <a:avLst/>
                <a:gdLst/>
                <a:ahLst/>
                <a:cxnLst/>
                <a:rect l="l" t="t" r="r" b="b"/>
                <a:pathLst>
                  <a:path w="11531" h="8357" extrusionOk="0">
                    <a:moveTo>
                      <a:pt x="11026" y="1"/>
                    </a:moveTo>
                    <a:cubicBezTo>
                      <a:pt x="11018" y="1"/>
                      <a:pt x="11010" y="3"/>
                      <a:pt x="11002" y="6"/>
                    </a:cubicBezTo>
                    <a:cubicBezTo>
                      <a:pt x="10466" y="244"/>
                      <a:pt x="179" y="364"/>
                      <a:pt x="179" y="364"/>
                    </a:cubicBezTo>
                    <a:cubicBezTo>
                      <a:pt x="0" y="483"/>
                      <a:pt x="179" y="7817"/>
                      <a:pt x="1024" y="8126"/>
                    </a:cubicBezTo>
                    <a:cubicBezTo>
                      <a:pt x="1427" y="8268"/>
                      <a:pt x="3511" y="8356"/>
                      <a:pt x="5626" y="8356"/>
                    </a:cubicBezTo>
                    <a:cubicBezTo>
                      <a:pt x="7944" y="8356"/>
                      <a:pt x="10301" y="8251"/>
                      <a:pt x="10525" y="7995"/>
                    </a:cubicBezTo>
                    <a:cubicBezTo>
                      <a:pt x="10936" y="7526"/>
                      <a:pt x="11531" y="1"/>
                      <a:pt x="110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33"/>
              <p:cNvSpPr/>
              <p:nvPr/>
            </p:nvSpPr>
            <p:spPr>
              <a:xfrm flipH="1">
                <a:off x="1352300" y="4307778"/>
                <a:ext cx="363104" cy="14934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453" extrusionOk="0">
                    <a:moveTo>
                      <a:pt x="10907" y="0"/>
                    </a:moveTo>
                    <a:cubicBezTo>
                      <a:pt x="9625" y="215"/>
                      <a:pt x="7322" y="275"/>
                      <a:pt x="5170" y="275"/>
                    </a:cubicBezTo>
                    <a:cubicBezTo>
                      <a:pt x="2543" y="275"/>
                      <a:pt x="142" y="185"/>
                      <a:pt x="96" y="179"/>
                    </a:cubicBezTo>
                    <a:cubicBezTo>
                      <a:pt x="48" y="179"/>
                      <a:pt x="12" y="226"/>
                      <a:pt x="12" y="274"/>
                    </a:cubicBezTo>
                    <a:cubicBezTo>
                      <a:pt x="1" y="322"/>
                      <a:pt x="48" y="357"/>
                      <a:pt x="96" y="369"/>
                    </a:cubicBezTo>
                    <a:cubicBezTo>
                      <a:pt x="143" y="369"/>
                      <a:pt x="2560" y="453"/>
                      <a:pt x="5215" y="453"/>
                    </a:cubicBezTo>
                    <a:cubicBezTo>
                      <a:pt x="7359" y="453"/>
                      <a:pt x="9657" y="393"/>
                      <a:pt x="10930" y="179"/>
                    </a:cubicBezTo>
                    <a:cubicBezTo>
                      <a:pt x="10990" y="179"/>
                      <a:pt x="11014" y="131"/>
                      <a:pt x="11014" y="84"/>
                    </a:cubicBezTo>
                    <a:cubicBezTo>
                      <a:pt x="11002" y="24"/>
                      <a:pt x="10954" y="0"/>
                      <a:pt x="109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33"/>
              <p:cNvSpPr/>
              <p:nvPr/>
            </p:nvSpPr>
            <p:spPr>
              <a:xfrm flipH="1">
                <a:off x="1300880" y="4313646"/>
                <a:ext cx="10253" cy="13309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4037" extrusionOk="0">
                    <a:moveTo>
                      <a:pt x="156" y="1"/>
                    </a:moveTo>
                    <a:cubicBezTo>
                      <a:pt x="108" y="13"/>
                      <a:pt x="72" y="48"/>
                      <a:pt x="72" y="96"/>
                    </a:cubicBezTo>
                    <a:cubicBezTo>
                      <a:pt x="72" y="132"/>
                      <a:pt x="132" y="3346"/>
                      <a:pt x="13" y="3930"/>
                    </a:cubicBezTo>
                    <a:cubicBezTo>
                      <a:pt x="1" y="3977"/>
                      <a:pt x="37" y="4025"/>
                      <a:pt x="84" y="4037"/>
                    </a:cubicBezTo>
                    <a:lnTo>
                      <a:pt x="108" y="4037"/>
                    </a:lnTo>
                    <a:cubicBezTo>
                      <a:pt x="144" y="4037"/>
                      <a:pt x="180" y="4001"/>
                      <a:pt x="191" y="3966"/>
                    </a:cubicBezTo>
                    <a:cubicBezTo>
                      <a:pt x="311" y="3358"/>
                      <a:pt x="251" y="227"/>
                      <a:pt x="251" y="96"/>
                    </a:cubicBezTo>
                    <a:cubicBezTo>
                      <a:pt x="251" y="48"/>
                      <a:pt x="215" y="1"/>
                      <a:pt x="15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33"/>
              <p:cNvSpPr/>
              <p:nvPr/>
            </p:nvSpPr>
            <p:spPr>
              <a:xfrm flipH="1">
                <a:off x="873425" y="3875055"/>
                <a:ext cx="390203" cy="280257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8501" extrusionOk="0">
                    <a:moveTo>
                      <a:pt x="3816" y="1"/>
                    </a:moveTo>
                    <a:cubicBezTo>
                      <a:pt x="2943" y="1"/>
                      <a:pt x="2245" y="117"/>
                      <a:pt x="2013" y="446"/>
                    </a:cubicBezTo>
                    <a:cubicBezTo>
                      <a:pt x="1203" y="1565"/>
                      <a:pt x="1608" y="5435"/>
                      <a:pt x="1001" y="6054"/>
                    </a:cubicBezTo>
                    <a:cubicBezTo>
                      <a:pt x="405" y="6673"/>
                      <a:pt x="1" y="6804"/>
                      <a:pt x="1" y="7173"/>
                    </a:cubicBezTo>
                    <a:cubicBezTo>
                      <a:pt x="1" y="7479"/>
                      <a:pt x="5314" y="8501"/>
                      <a:pt x="7920" y="8501"/>
                    </a:cubicBezTo>
                    <a:cubicBezTo>
                      <a:pt x="8556" y="8501"/>
                      <a:pt x="9032" y="8440"/>
                      <a:pt x="9228" y="8292"/>
                    </a:cubicBezTo>
                    <a:cubicBezTo>
                      <a:pt x="10228" y="7554"/>
                      <a:pt x="11835" y="1196"/>
                      <a:pt x="9133" y="696"/>
                    </a:cubicBezTo>
                    <a:cubicBezTo>
                      <a:pt x="9133" y="696"/>
                      <a:pt x="5950" y="1"/>
                      <a:pt x="38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33"/>
              <p:cNvSpPr/>
              <p:nvPr/>
            </p:nvSpPr>
            <p:spPr>
              <a:xfrm flipH="1">
                <a:off x="898942" y="3872088"/>
                <a:ext cx="367423" cy="286158"/>
              </a:xfrm>
              <a:custGeom>
                <a:avLst/>
                <a:gdLst/>
                <a:ahLst/>
                <a:cxnLst/>
                <a:rect l="l" t="t" r="r" b="b"/>
                <a:pathLst>
                  <a:path w="11145" h="8680" extrusionOk="0">
                    <a:moveTo>
                      <a:pt x="3894" y="179"/>
                    </a:moveTo>
                    <a:cubicBezTo>
                      <a:pt x="6001" y="179"/>
                      <a:pt x="9156" y="858"/>
                      <a:pt x="9192" y="869"/>
                    </a:cubicBezTo>
                    <a:cubicBezTo>
                      <a:pt x="9859" y="988"/>
                      <a:pt x="10287" y="1489"/>
                      <a:pt x="10490" y="2358"/>
                    </a:cubicBezTo>
                    <a:cubicBezTo>
                      <a:pt x="10966" y="4406"/>
                      <a:pt x="9930" y="7823"/>
                      <a:pt x="9263" y="8311"/>
                    </a:cubicBezTo>
                    <a:cubicBezTo>
                      <a:pt x="9144" y="8406"/>
                      <a:pt x="8835" y="8501"/>
                      <a:pt x="8013" y="8501"/>
                    </a:cubicBezTo>
                    <a:cubicBezTo>
                      <a:pt x="5477" y="8501"/>
                      <a:pt x="524" y="7549"/>
                      <a:pt x="179" y="7239"/>
                    </a:cubicBezTo>
                    <a:cubicBezTo>
                      <a:pt x="191" y="7073"/>
                      <a:pt x="310" y="6953"/>
                      <a:pt x="584" y="6727"/>
                    </a:cubicBezTo>
                    <a:cubicBezTo>
                      <a:pt x="738" y="6596"/>
                      <a:pt x="941" y="6430"/>
                      <a:pt x="1155" y="6203"/>
                    </a:cubicBezTo>
                    <a:cubicBezTo>
                      <a:pt x="1465" y="5894"/>
                      <a:pt x="1524" y="4906"/>
                      <a:pt x="1596" y="3763"/>
                    </a:cubicBezTo>
                    <a:cubicBezTo>
                      <a:pt x="1667" y="2548"/>
                      <a:pt x="1751" y="1167"/>
                      <a:pt x="2167" y="584"/>
                    </a:cubicBezTo>
                    <a:cubicBezTo>
                      <a:pt x="2298" y="405"/>
                      <a:pt x="2703" y="179"/>
                      <a:pt x="3894" y="179"/>
                    </a:cubicBezTo>
                    <a:close/>
                    <a:moveTo>
                      <a:pt x="3894" y="0"/>
                    </a:moveTo>
                    <a:cubicBezTo>
                      <a:pt x="2870" y="0"/>
                      <a:pt x="2251" y="155"/>
                      <a:pt x="2024" y="477"/>
                    </a:cubicBezTo>
                    <a:cubicBezTo>
                      <a:pt x="1584" y="1096"/>
                      <a:pt x="1500" y="2441"/>
                      <a:pt x="1417" y="3751"/>
                    </a:cubicBezTo>
                    <a:cubicBezTo>
                      <a:pt x="1346" y="4810"/>
                      <a:pt x="1286" y="5810"/>
                      <a:pt x="1024" y="6084"/>
                    </a:cubicBezTo>
                    <a:cubicBezTo>
                      <a:pt x="810" y="6299"/>
                      <a:pt x="619" y="6453"/>
                      <a:pt x="465" y="6584"/>
                    </a:cubicBezTo>
                    <a:cubicBezTo>
                      <a:pt x="191" y="6823"/>
                      <a:pt x="0" y="6977"/>
                      <a:pt x="0" y="7263"/>
                    </a:cubicBezTo>
                    <a:cubicBezTo>
                      <a:pt x="0" y="7477"/>
                      <a:pt x="1024" y="7763"/>
                      <a:pt x="3060" y="8132"/>
                    </a:cubicBezTo>
                    <a:cubicBezTo>
                      <a:pt x="5001" y="8477"/>
                      <a:pt x="6858" y="8680"/>
                      <a:pt x="8013" y="8680"/>
                    </a:cubicBezTo>
                    <a:cubicBezTo>
                      <a:pt x="8716" y="8680"/>
                      <a:pt x="9168" y="8608"/>
                      <a:pt x="9371" y="8454"/>
                    </a:cubicBezTo>
                    <a:cubicBezTo>
                      <a:pt x="10156" y="7870"/>
                      <a:pt x="11145" y="4334"/>
                      <a:pt x="10668" y="2310"/>
                    </a:cubicBezTo>
                    <a:cubicBezTo>
                      <a:pt x="10454" y="1369"/>
                      <a:pt x="9966" y="822"/>
                      <a:pt x="9228" y="691"/>
                    </a:cubicBezTo>
                    <a:cubicBezTo>
                      <a:pt x="9204" y="691"/>
                      <a:pt x="6013" y="0"/>
                      <a:pt x="3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33"/>
              <p:cNvSpPr/>
              <p:nvPr/>
            </p:nvSpPr>
            <p:spPr>
              <a:xfrm flipH="1">
                <a:off x="938603" y="3936637"/>
                <a:ext cx="242212" cy="171761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5210" extrusionOk="0">
                    <a:moveTo>
                      <a:pt x="2186" y="0"/>
                    </a:moveTo>
                    <a:cubicBezTo>
                      <a:pt x="1925" y="0"/>
                      <a:pt x="1641" y="121"/>
                      <a:pt x="1346" y="435"/>
                    </a:cubicBezTo>
                    <a:cubicBezTo>
                      <a:pt x="1" y="1876"/>
                      <a:pt x="3239" y="5210"/>
                      <a:pt x="3239" y="5210"/>
                    </a:cubicBezTo>
                    <a:cubicBezTo>
                      <a:pt x="3239" y="5210"/>
                      <a:pt x="7347" y="2305"/>
                      <a:pt x="5954" y="888"/>
                    </a:cubicBezTo>
                    <a:cubicBezTo>
                      <a:pt x="5643" y="571"/>
                      <a:pt x="5339" y="454"/>
                      <a:pt x="5059" y="454"/>
                    </a:cubicBezTo>
                    <a:cubicBezTo>
                      <a:pt x="4279" y="454"/>
                      <a:pt x="3692" y="1364"/>
                      <a:pt x="3692" y="1364"/>
                    </a:cubicBezTo>
                    <a:cubicBezTo>
                      <a:pt x="3692" y="1364"/>
                      <a:pt x="3063" y="0"/>
                      <a:pt x="21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33"/>
              <p:cNvSpPr/>
              <p:nvPr/>
            </p:nvSpPr>
            <p:spPr>
              <a:xfrm flipH="1">
                <a:off x="1011988" y="4404239"/>
                <a:ext cx="205717" cy="360071"/>
              </a:xfrm>
              <a:custGeom>
                <a:avLst/>
                <a:gdLst/>
                <a:ahLst/>
                <a:cxnLst/>
                <a:rect l="l" t="t" r="r" b="b"/>
                <a:pathLst>
                  <a:path w="6240" h="10922" extrusionOk="0">
                    <a:moveTo>
                      <a:pt x="3780" y="1"/>
                    </a:moveTo>
                    <a:cubicBezTo>
                      <a:pt x="3740" y="1"/>
                      <a:pt x="3704" y="35"/>
                      <a:pt x="3704" y="86"/>
                    </a:cubicBezTo>
                    <a:cubicBezTo>
                      <a:pt x="3704" y="134"/>
                      <a:pt x="3739" y="170"/>
                      <a:pt x="3787" y="182"/>
                    </a:cubicBezTo>
                    <a:cubicBezTo>
                      <a:pt x="3787" y="182"/>
                      <a:pt x="3930" y="194"/>
                      <a:pt x="4132" y="229"/>
                    </a:cubicBezTo>
                    <a:cubicBezTo>
                      <a:pt x="4144" y="229"/>
                      <a:pt x="4144" y="229"/>
                      <a:pt x="4156" y="241"/>
                    </a:cubicBezTo>
                    <a:cubicBezTo>
                      <a:pt x="4192" y="241"/>
                      <a:pt x="4227" y="206"/>
                      <a:pt x="4239" y="158"/>
                    </a:cubicBezTo>
                    <a:cubicBezTo>
                      <a:pt x="4251" y="110"/>
                      <a:pt x="4215" y="63"/>
                      <a:pt x="4168" y="63"/>
                    </a:cubicBezTo>
                    <a:cubicBezTo>
                      <a:pt x="3954" y="15"/>
                      <a:pt x="3811" y="3"/>
                      <a:pt x="3799" y="3"/>
                    </a:cubicBezTo>
                    <a:cubicBezTo>
                      <a:pt x="3793" y="2"/>
                      <a:pt x="3786" y="1"/>
                      <a:pt x="3780" y="1"/>
                    </a:cubicBezTo>
                    <a:close/>
                    <a:moveTo>
                      <a:pt x="4501" y="143"/>
                    </a:moveTo>
                    <a:cubicBezTo>
                      <a:pt x="4462" y="143"/>
                      <a:pt x="4428" y="166"/>
                      <a:pt x="4418" y="206"/>
                    </a:cubicBezTo>
                    <a:cubicBezTo>
                      <a:pt x="4406" y="253"/>
                      <a:pt x="4430" y="301"/>
                      <a:pt x="4477" y="313"/>
                    </a:cubicBezTo>
                    <a:cubicBezTo>
                      <a:pt x="4596" y="348"/>
                      <a:pt x="4704" y="384"/>
                      <a:pt x="4811" y="432"/>
                    </a:cubicBezTo>
                    <a:cubicBezTo>
                      <a:pt x="4823" y="432"/>
                      <a:pt x="4835" y="444"/>
                      <a:pt x="4847" y="444"/>
                    </a:cubicBezTo>
                    <a:cubicBezTo>
                      <a:pt x="4882" y="444"/>
                      <a:pt x="4918" y="420"/>
                      <a:pt x="4930" y="384"/>
                    </a:cubicBezTo>
                    <a:cubicBezTo>
                      <a:pt x="4942" y="336"/>
                      <a:pt x="4918" y="289"/>
                      <a:pt x="4882" y="265"/>
                    </a:cubicBezTo>
                    <a:cubicBezTo>
                      <a:pt x="4763" y="217"/>
                      <a:pt x="4644" y="182"/>
                      <a:pt x="4525" y="146"/>
                    </a:cubicBezTo>
                    <a:cubicBezTo>
                      <a:pt x="4517" y="144"/>
                      <a:pt x="4509" y="143"/>
                      <a:pt x="4501" y="143"/>
                    </a:cubicBezTo>
                    <a:close/>
                    <a:moveTo>
                      <a:pt x="5174" y="410"/>
                    </a:moveTo>
                    <a:cubicBezTo>
                      <a:pt x="5138" y="410"/>
                      <a:pt x="5102" y="430"/>
                      <a:pt x="5085" y="456"/>
                    </a:cubicBezTo>
                    <a:cubicBezTo>
                      <a:pt x="5061" y="503"/>
                      <a:pt x="5085" y="563"/>
                      <a:pt x="5120" y="587"/>
                    </a:cubicBezTo>
                    <a:cubicBezTo>
                      <a:pt x="5228" y="634"/>
                      <a:pt x="5335" y="706"/>
                      <a:pt x="5418" y="765"/>
                    </a:cubicBezTo>
                    <a:cubicBezTo>
                      <a:pt x="5442" y="777"/>
                      <a:pt x="5454" y="789"/>
                      <a:pt x="5478" y="789"/>
                    </a:cubicBezTo>
                    <a:cubicBezTo>
                      <a:pt x="5501" y="789"/>
                      <a:pt x="5525" y="777"/>
                      <a:pt x="5549" y="753"/>
                    </a:cubicBezTo>
                    <a:cubicBezTo>
                      <a:pt x="5573" y="706"/>
                      <a:pt x="5573" y="658"/>
                      <a:pt x="5525" y="622"/>
                    </a:cubicBezTo>
                    <a:cubicBezTo>
                      <a:pt x="5430" y="551"/>
                      <a:pt x="5323" y="479"/>
                      <a:pt x="5216" y="420"/>
                    </a:cubicBezTo>
                    <a:cubicBezTo>
                      <a:pt x="5202" y="413"/>
                      <a:pt x="5188" y="410"/>
                      <a:pt x="5174" y="410"/>
                    </a:cubicBezTo>
                    <a:close/>
                    <a:moveTo>
                      <a:pt x="5745" y="845"/>
                    </a:moveTo>
                    <a:cubicBezTo>
                      <a:pt x="5722" y="845"/>
                      <a:pt x="5698" y="854"/>
                      <a:pt x="5680" y="872"/>
                    </a:cubicBezTo>
                    <a:cubicBezTo>
                      <a:pt x="5644" y="908"/>
                      <a:pt x="5644" y="956"/>
                      <a:pt x="5680" y="1003"/>
                    </a:cubicBezTo>
                    <a:cubicBezTo>
                      <a:pt x="5751" y="1087"/>
                      <a:pt x="5823" y="1170"/>
                      <a:pt x="5870" y="1277"/>
                    </a:cubicBezTo>
                    <a:cubicBezTo>
                      <a:pt x="5894" y="1301"/>
                      <a:pt x="5918" y="1313"/>
                      <a:pt x="5954" y="1325"/>
                    </a:cubicBezTo>
                    <a:cubicBezTo>
                      <a:pt x="5966" y="1325"/>
                      <a:pt x="5990" y="1313"/>
                      <a:pt x="6001" y="1313"/>
                    </a:cubicBezTo>
                    <a:cubicBezTo>
                      <a:pt x="6037" y="1277"/>
                      <a:pt x="6061" y="1229"/>
                      <a:pt x="6037" y="1182"/>
                    </a:cubicBezTo>
                    <a:cubicBezTo>
                      <a:pt x="5966" y="1075"/>
                      <a:pt x="5894" y="968"/>
                      <a:pt x="5811" y="872"/>
                    </a:cubicBezTo>
                    <a:cubicBezTo>
                      <a:pt x="5793" y="854"/>
                      <a:pt x="5769" y="845"/>
                      <a:pt x="5745" y="845"/>
                    </a:cubicBezTo>
                    <a:close/>
                    <a:moveTo>
                      <a:pt x="6080" y="1465"/>
                    </a:moveTo>
                    <a:cubicBezTo>
                      <a:pt x="6074" y="1465"/>
                      <a:pt x="6067" y="1466"/>
                      <a:pt x="6061" y="1468"/>
                    </a:cubicBezTo>
                    <a:cubicBezTo>
                      <a:pt x="6013" y="1491"/>
                      <a:pt x="5990" y="1539"/>
                      <a:pt x="6001" y="1587"/>
                    </a:cubicBezTo>
                    <a:cubicBezTo>
                      <a:pt x="6025" y="1658"/>
                      <a:pt x="6037" y="1730"/>
                      <a:pt x="6049" y="1813"/>
                    </a:cubicBezTo>
                    <a:cubicBezTo>
                      <a:pt x="6049" y="1849"/>
                      <a:pt x="6061" y="1884"/>
                      <a:pt x="6061" y="1920"/>
                    </a:cubicBezTo>
                    <a:cubicBezTo>
                      <a:pt x="6061" y="1968"/>
                      <a:pt x="6097" y="2003"/>
                      <a:pt x="6144" y="2003"/>
                    </a:cubicBezTo>
                    <a:lnTo>
                      <a:pt x="6156" y="2003"/>
                    </a:lnTo>
                    <a:cubicBezTo>
                      <a:pt x="6204" y="2003"/>
                      <a:pt x="6240" y="1956"/>
                      <a:pt x="6240" y="1908"/>
                    </a:cubicBezTo>
                    <a:cubicBezTo>
                      <a:pt x="6240" y="1872"/>
                      <a:pt x="6228" y="1837"/>
                      <a:pt x="6228" y="1789"/>
                    </a:cubicBezTo>
                    <a:cubicBezTo>
                      <a:pt x="6216" y="1706"/>
                      <a:pt x="6204" y="1610"/>
                      <a:pt x="6180" y="1539"/>
                    </a:cubicBezTo>
                    <a:cubicBezTo>
                      <a:pt x="6170" y="1498"/>
                      <a:pt x="6123" y="1465"/>
                      <a:pt x="6080" y="1465"/>
                    </a:cubicBezTo>
                    <a:close/>
                    <a:moveTo>
                      <a:pt x="6132" y="2182"/>
                    </a:moveTo>
                    <a:cubicBezTo>
                      <a:pt x="6085" y="2182"/>
                      <a:pt x="6037" y="2206"/>
                      <a:pt x="6037" y="2253"/>
                    </a:cubicBezTo>
                    <a:cubicBezTo>
                      <a:pt x="6013" y="2372"/>
                      <a:pt x="5978" y="2480"/>
                      <a:pt x="5942" y="2587"/>
                    </a:cubicBezTo>
                    <a:cubicBezTo>
                      <a:pt x="5918" y="2634"/>
                      <a:pt x="5942" y="2682"/>
                      <a:pt x="5990" y="2706"/>
                    </a:cubicBezTo>
                    <a:lnTo>
                      <a:pt x="6013" y="2706"/>
                    </a:lnTo>
                    <a:cubicBezTo>
                      <a:pt x="6049" y="2706"/>
                      <a:pt x="6085" y="2694"/>
                      <a:pt x="6097" y="2658"/>
                    </a:cubicBezTo>
                    <a:cubicBezTo>
                      <a:pt x="6156" y="2539"/>
                      <a:pt x="6192" y="2408"/>
                      <a:pt x="6216" y="2289"/>
                    </a:cubicBezTo>
                    <a:cubicBezTo>
                      <a:pt x="6216" y="2241"/>
                      <a:pt x="6192" y="2194"/>
                      <a:pt x="6132" y="2182"/>
                    </a:cubicBezTo>
                    <a:close/>
                    <a:moveTo>
                      <a:pt x="5853" y="2848"/>
                    </a:moveTo>
                    <a:cubicBezTo>
                      <a:pt x="5821" y="2848"/>
                      <a:pt x="5791" y="2861"/>
                      <a:pt x="5775" y="2884"/>
                    </a:cubicBezTo>
                    <a:cubicBezTo>
                      <a:pt x="5716" y="2980"/>
                      <a:pt x="5644" y="3075"/>
                      <a:pt x="5561" y="3158"/>
                    </a:cubicBezTo>
                    <a:cubicBezTo>
                      <a:pt x="5525" y="3194"/>
                      <a:pt x="5525" y="3253"/>
                      <a:pt x="5561" y="3289"/>
                    </a:cubicBezTo>
                    <a:cubicBezTo>
                      <a:pt x="5585" y="3301"/>
                      <a:pt x="5609" y="3313"/>
                      <a:pt x="5632" y="3313"/>
                    </a:cubicBezTo>
                    <a:cubicBezTo>
                      <a:pt x="5656" y="3313"/>
                      <a:pt x="5680" y="3301"/>
                      <a:pt x="5692" y="3277"/>
                    </a:cubicBezTo>
                    <a:cubicBezTo>
                      <a:pt x="5775" y="3194"/>
                      <a:pt x="5859" y="3087"/>
                      <a:pt x="5930" y="2992"/>
                    </a:cubicBezTo>
                    <a:cubicBezTo>
                      <a:pt x="5954" y="2944"/>
                      <a:pt x="5942" y="2884"/>
                      <a:pt x="5906" y="2861"/>
                    </a:cubicBezTo>
                    <a:cubicBezTo>
                      <a:pt x="5889" y="2852"/>
                      <a:pt x="5871" y="2848"/>
                      <a:pt x="5853" y="2848"/>
                    </a:cubicBezTo>
                    <a:close/>
                    <a:moveTo>
                      <a:pt x="4506" y="3215"/>
                    </a:moveTo>
                    <a:cubicBezTo>
                      <a:pt x="4466" y="3215"/>
                      <a:pt x="4428" y="3248"/>
                      <a:pt x="4418" y="3289"/>
                    </a:cubicBezTo>
                    <a:cubicBezTo>
                      <a:pt x="4406" y="3337"/>
                      <a:pt x="4442" y="3384"/>
                      <a:pt x="4489" y="3396"/>
                    </a:cubicBezTo>
                    <a:cubicBezTo>
                      <a:pt x="4596" y="3408"/>
                      <a:pt x="4704" y="3444"/>
                      <a:pt x="4811" y="3492"/>
                    </a:cubicBezTo>
                    <a:cubicBezTo>
                      <a:pt x="4823" y="3504"/>
                      <a:pt x="4835" y="3504"/>
                      <a:pt x="4847" y="3504"/>
                    </a:cubicBezTo>
                    <a:cubicBezTo>
                      <a:pt x="4882" y="3504"/>
                      <a:pt x="4918" y="3480"/>
                      <a:pt x="4930" y="3444"/>
                    </a:cubicBezTo>
                    <a:cubicBezTo>
                      <a:pt x="4954" y="3408"/>
                      <a:pt x="4930" y="3349"/>
                      <a:pt x="4882" y="3325"/>
                    </a:cubicBezTo>
                    <a:cubicBezTo>
                      <a:pt x="4763" y="3277"/>
                      <a:pt x="4632" y="3230"/>
                      <a:pt x="4525" y="3218"/>
                    </a:cubicBezTo>
                    <a:cubicBezTo>
                      <a:pt x="4519" y="3216"/>
                      <a:pt x="4513" y="3215"/>
                      <a:pt x="4506" y="3215"/>
                    </a:cubicBezTo>
                    <a:close/>
                    <a:moveTo>
                      <a:pt x="4155" y="3253"/>
                    </a:moveTo>
                    <a:cubicBezTo>
                      <a:pt x="4140" y="3253"/>
                      <a:pt x="4124" y="3257"/>
                      <a:pt x="4108" y="3265"/>
                    </a:cubicBezTo>
                    <a:cubicBezTo>
                      <a:pt x="4013" y="3325"/>
                      <a:pt x="3965" y="3408"/>
                      <a:pt x="3965" y="3527"/>
                    </a:cubicBezTo>
                    <a:cubicBezTo>
                      <a:pt x="3965" y="3563"/>
                      <a:pt x="3965" y="3587"/>
                      <a:pt x="3977" y="3634"/>
                    </a:cubicBezTo>
                    <a:cubicBezTo>
                      <a:pt x="3977" y="3658"/>
                      <a:pt x="3989" y="3670"/>
                      <a:pt x="4001" y="3694"/>
                    </a:cubicBezTo>
                    <a:cubicBezTo>
                      <a:pt x="4013" y="3730"/>
                      <a:pt x="4049" y="3754"/>
                      <a:pt x="4085" y="3754"/>
                    </a:cubicBezTo>
                    <a:cubicBezTo>
                      <a:pt x="4096" y="3754"/>
                      <a:pt x="4108" y="3754"/>
                      <a:pt x="4120" y="3742"/>
                    </a:cubicBezTo>
                    <a:cubicBezTo>
                      <a:pt x="4168" y="3718"/>
                      <a:pt x="4180" y="3670"/>
                      <a:pt x="4168" y="3623"/>
                    </a:cubicBezTo>
                    <a:cubicBezTo>
                      <a:pt x="4156" y="3611"/>
                      <a:pt x="4156" y="3599"/>
                      <a:pt x="4156" y="3587"/>
                    </a:cubicBezTo>
                    <a:cubicBezTo>
                      <a:pt x="4144" y="3563"/>
                      <a:pt x="4144" y="3539"/>
                      <a:pt x="4144" y="3527"/>
                    </a:cubicBezTo>
                    <a:cubicBezTo>
                      <a:pt x="4144" y="3480"/>
                      <a:pt x="4156" y="3444"/>
                      <a:pt x="4204" y="3420"/>
                    </a:cubicBezTo>
                    <a:cubicBezTo>
                      <a:pt x="4239" y="3396"/>
                      <a:pt x="4263" y="3337"/>
                      <a:pt x="4239" y="3301"/>
                    </a:cubicBezTo>
                    <a:cubicBezTo>
                      <a:pt x="4215" y="3269"/>
                      <a:pt x="4186" y="3253"/>
                      <a:pt x="4155" y="3253"/>
                    </a:cubicBezTo>
                    <a:close/>
                    <a:moveTo>
                      <a:pt x="5358" y="3375"/>
                    </a:moveTo>
                    <a:cubicBezTo>
                      <a:pt x="5339" y="3375"/>
                      <a:pt x="5319" y="3381"/>
                      <a:pt x="5299" y="3396"/>
                    </a:cubicBezTo>
                    <a:cubicBezTo>
                      <a:pt x="5251" y="3432"/>
                      <a:pt x="5192" y="3468"/>
                      <a:pt x="5144" y="3504"/>
                    </a:cubicBezTo>
                    <a:cubicBezTo>
                      <a:pt x="5120" y="3504"/>
                      <a:pt x="5108" y="3515"/>
                      <a:pt x="5097" y="3539"/>
                    </a:cubicBezTo>
                    <a:cubicBezTo>
                      <a:pt x="5061" y="3551"/>
                      <a:pt x="5037" y="3563"/>
                      <a:pt x="5013" y="3575"/>
                    </a:cubicBezTo>
                    <a:cubicBezTo>
                      <a:pt x="4966" y="3599"/>
                      <a:pt x="4954" y="3658"/>
                      <a:pt x="4977" y="3706"/>
                    </a:cubicBezTo>
                    <a:cubicBezTo>
                      <a:pt x="4995" y="3732"/>
                      <a:pt x="5030" y="3751"/>
                      <a:pt x="5062" y="3751"/>
                    </a:cubicBezTo>
                    <a:cubicBezTo>
                      <a:pt x="5075" y="3751"/>
                      <a:pt x="5087" y="3748"/>
                      <a:pt x="5097" y="3742"/>
                    </a:cubicBezTo>
                    <a:cubicBezTo>
                      <a:pt x="5120" y="3730"/>
                      <a:pt x="5144" y="3718"/>
                      <a:pt x="5168" y="3706"/>
                    </a:cubicBezTo>
                    <a:cubicBezTo>
                      <a:pt x="5239" y="3765"/>
                      <a:pt x="5311" y="3825"/>
                      <a:pt x="5370" y="3896"/>
                    </a:cubicBezTo>
                    <a:cubicBezTo>
                      <a:pt x="5382" y="3908"/>
                      <a:pt x="5406" y="3920"/>
                      <a:pt x="5430" y="3920"/>
                    </a:cubicBezTo>
                    <a:cubicBezTo>
                      <a:pt x="5454" y="3920"/>
                      <a:pt x="5478" y="3920"/>
                      <a:pt x="5489" y="3896"/>
                    </a:cubicBezTo>
                    <a:cubicBezTo>
                      <a:pt x="5525" y="3861"/>
                      <a:pt x="5537" y="3813"/>
                      <a:pt x="5501" y="3765"/>
                    </a:cubicBezTo>
                    <a:cubicBezTo>
                      <a:pt x="5442" y="3706"/>
                      <a:pt x="5382" y="3658"/>
                      <a:pt x="5323" y="3599"/>
                    </a:cubicBezTo>
                    <a:cubicBezTo>
                      <a:pt x="5347" y="3575"/>
                      <a:pt x="5382" y="3563"/>
                      <a:pt x="5418" y="3539"/>
                    </a:cubicBezTo>
                    <a:cubicBezTo>
                      <a:pt x="5454" y="3504"/>
                      <a:pt x="5454" y="3444"/>
                      <a:pt x="5430" y="3408"/>
                    </a:cubicBezTo>
                    <a:cubicBezTo>
                      <a:pt x="5409" y="3388"/>
                      <a:pt x="5384" y="3375"/>
                      <a:pt x="5358" y="3375"/>
                    </a:cubicBezTo>
                    <a:close/>
                    <a:moveTo>
                      <a:pt x="4735" y="3710"/>
                    </a:moveTo>
                    <a:cubicBezTo>
                      <a:pt x="4725" y="3710"/>
                      <a:pt x="4714" y="3713"/>
                      <a:pt x="4704" y="3718"/>
                    </a:cubicBezTo>
                    <a:cubicBezTo>
                      <a:pt x="4614" y="3745"/>
                      <a:pt x="4532" y="3758"/>
                      <a:pt x="4456" y="3758"/>
                    </a:cubicBezTo>
                    <a:cubicBezTo>
                      <a:pt x="4431" y="3758"/>
                      <a:pt x="4406" y="3757"/>
                      <a:pt x="4382" y="3754"/>
                    </a:cubicBezTo>
                    <a:cubicBezTo>
                      <a:pt x="4335" y="3754"/>
                      <a:pt x="4287" y="3789"/>
                      <a:pt x="4287" y="3837"/>
                    </a:cubicBezTo>
                    <a:cubicBezTo>
                      <a:pt x="4275" y="3885"/>
                      <a:pt x="4311" y="3932"/>
                      <a:pt x="4358" y="3932"/>
                    </a:cubicBezTo>
                    <a:cubicBezTo>
                      <a:pt x="4382" y="3932"/>
                      <a:pt x="4406" y="3932"/>
                      <a:pt x="4430" y="3944"/>
                    </a:cubicBezTo>
                    <a:cubicBezTo>
                      <a:pt x="4537" y="3944"/>
                      <a:pt x="4644" y="3920"/>
                      <a:pt x="4751" y="3885"/>
                    </a:cubicBezTo>
                    <a:cubicBezTo>
                      <a:pt x="4799" y="3873"/>
                      <a:pt x="4835" y="3825"/>
                      <a:pt x="4811" y="3777"/>
                    </a:cubicBezTo>
                    <a:cubicBezTo>
                      <a:pt x="4801" y="3740"/>
                      <a:pt x="4770" y="3710"/>
                      <a:pt x="4735" y="3710"/>
                    </a:cubicBezTo>
                    <a:close/>
                    <a:moveTo>
                      <a:pt x="5650" y="4027"/>
                    </a:moveTo>
                    <a:cubicBezTo>
                      <a:pt x="5635" y="4027"/>
                      <a:pt x="5620" y="4031"/>
                      <a:pt x="5609" y="4039"/>
                    </a:cubicBezTo>
                    <a:cubicBezTo>
                      <a:pt x="5561" y="4063"/>
                      <a:pt x="5549" y="4123"/>
                      <a:pt x="5573" y="4158"/>
                    </a:cubicBezTo>
                    <a:cubicBezTo>
                      <a:pt x="5632" y="4266"/>
                      <a:pt x="5668" y="4361"/>
                      <a:pt x="5704" y="4480"/>
                    </a:cubicBezTo>
                    <a:cubicBezTo>
                      <a:pt x="5716" y="4516"/>
                      <a:pt x="5751" y="4539"/>
                      <a:pt x="5799" y="4539"/>
                    </a:cubicBezTo>
                    <a:lnTo>
                      <a:pt x="5823" y="4539"/>
                    </a:lnTo>
                    <a:cubicBezTo>
                      <a:pt x="5870" y="4516"/>
                      <a:pt x="5894" y="4468"/>
                      <a:pt x="5882" y="4420"/>
                    </a:cubicBezTo>
                    <a:cubicBezTo>
                      <a:pt x="5847" y="4301"/>
                      <a:pt x="5787" y="4182"/>
                      <a:pt x="5728" y="4075"/>
                    </a:cubicBezTo>
                    <a:cubicBezTo>
                      <a:pt x="5712" y="4043"/>
                      <a:pt x="5680" y="4027"/>
                      <a:pt x="5650" y="4027"/>
                    </a:cubicBezTo>
                    <a:close/>
                    <a:moveTo>
                      <a:pt x="5859" y="4706"/>
                    </a:moveTo>
                    <a:cubicBezTo>
                      <a:pt x="5811" y="4718"/>
                      <a:pt x="5775" y="4754"/>
                      <a:pt x="5775" y="4813"/>
                    </a:cubicBezTo>
                    <a:cubicBezTo>
                      <a:pt x="5775" y="4849"/>
                      <a:pt x="5787" y="4897"/>
                      <a:pt x="5787" y="4944"/>
                    </a:cubicBezTo>
                    <a:cubicBezTo>
                      <a:pt x="5787" y="4980"/>
                      <a:pt x="5775" y="5016"/>
                      <a:pt x="5775" y="5051"/>
                    </a:cubicBezTo>
                    <a:cubicBezTo>
                      <a:pt x="5775" y="5075"/>
                      <a:pt x="5775" y="5111"/>
                      <a:pt x="5763" y="5147"/>
                    </a:cubicBezTo>
                    <a:cubicBezTo>
                      <a:pt x="5763" y="5194"/>
                      <a:pt x="5799" y="5242"/>
                      <a:pt x="5847" y="5254"/>
                    </a:cubicBezTo>
                    <a:lnTo>
                      <a:pt x="5859" y="5254"/>
                    </a:lnTo>
                    <a:cubicBezTo>
                      <a:pt x="5906" y="5254"/>
                      <a:pt x="5942" y="5218"/>
                      <a:pt x="5942" y="5170"/>
                    </a:cubicBezTo>
                    <a:cubicBezTo>
                      <a:pt x="5954" y="5135"/>
                      <a:pt x="5954" y="5087"/>
                      <a:pt x="5954" y="5051"/>
                    </a:cubicBezTo>
                    <a:cubicBezTo>
                      <a:pt x="5954" y="5016"/>
                      <a:pt x="5954" y="4980"/>
                      <a:pt x="5954" y="4944"/>
                    </a:cubicBezTo>
                    <a:cubicBezTo>
                      <a:pt x="5954" y="4897"/>
                      <a:pt x="5954" y="4849"/>
                      <a:pt x="5954" y="4789"/>
                    </a:cubicBezTo>
                    <a:cubicBezTo>
                      <a:pt x="5954" y="4742"/>
                      <a:pt x="5906" y="4706"/>
                      <a:pt x="5859" y="4706"/>
                    </a:cubicBezTo>
                    <a:close/>
                    <a:moveTo>
                      <a:pt x="5775" y="5417"/>
                    </a:moveTo>
                    <a:cubicBezTo>
                      <a:pt x="5736" y="5417"/>
                      <a:pt x="5700" y="5441"/>
                      <a:pt x="5680" y="5480"/>
                    </a:cubicBezTo>
                    <a:cubicBezTo>
                      <a:pt x="5644" y="5575"/>
                      <a:pt x="5585" y="5682"/>
                      <a:pt x="5525" y="5778"/>
                    </a:cubicBezTo>
                    <a:cubicBezTo>
                      <a:pt x="5489" y="5813"/>
                      <a:pt x="5501" y="5873"/>
                      <a:pt x="5549" y="5897"/>
                    </a:cubicBezTo>
                    <a:cubicBezTo>
                      <a:pt x="5557" y="5905"/>
                      <a:pt x="5566" y="5914"/>
                      <a:pt x="5578" y="5914"/>
                    </a:cubicBezTo>
                    <a:cubicBezTo>
                      <a:pt x="5584" y="5914"/>
                      <a:pt x="5590" y="5912"/>
                      <a:pt x="5597" y="5909"/>
                    </a:cubicBezTo>
                    <a:cubicBezTo>
                      <a:pt x="5620" y="5909"/>
                      <a:pt x="5656" y="5897"/>
                      <a:pt x="5668" y="5873"/>
                    </a:cubicBezTo>
                    <a:cubicBezTo>
                      <a:pt x="5739" y="5766"/>
                      <a:pt x="5799" y="5659"/>
                      <a:pt x="5847" y="5539"/>
                    </a:cubicBezTo>
                    <a:cubicBezTo>
                      <a:pt x="5870" y="5492"/>
                      <a:pt x="5847" y="5444"/>
                      <a:pt x="5799" y="5420"/>
                    </a:cubicBezTo>
                    <a:cubicBezTo>
                      <a:pt x="5791" y="5418"/>
                      <a:pt x="5783" y="5417"/>
                      <a:pt x="5775" y="5417"/>
                    </a:cubicBezTo>
                    <a:close/>
                    <a:moveTo>
                      <a:pt x="3658" y="5802"/>
                    </a:moveTo>
                    <a:cubicBezTo>
                      <a:pt x="3619" y="5802"/>
                      <a:pt x="3583" y="5806"/>
                      <a:pt x="3549" y="5813"/>
                    </a:cubicBezTo>
                    <a:cubicBezTo>
                      <a:pt x="3501" y="5837"/>
                      <a:pt x="3465" y="5885"/>
                      <a:pt x="3489" y="5932"/>
                    </a:cubicBezTo>
                    <a:cubicBezTo>
                      <a:pt x="3499" y="5972"/>
                      <a:pt x="3533" y="5995"/>
                      <a:pt x="3572" y="5995"/>
                    </a:cubicBezTo>
                    <a:cubicBezTo>
                      <a:pt x="3580" y="5995"/>
                      <a:pt x="3588" y="5994"/>
                      <a:pt x="3596" y="5992"/>
                    </a:cubicBezTo>
                    <a:cubicBezTo>
                      <a:pt x="3620" y="5984"/>
                      <a:pt x="3648" y="5980"/>
                      <a:pt x="3679" y="5980"/>
                    </a:cubicBezTo>
                    <a:cubicBezTo>
                      <a:pt x="3741" y="5980"/>
                      <a:pt x="3815" y="5996"/>
                      <a:pt x="3894" y="6028"/>
                    </a:cubicBezTo>
                    <a:cubicBezTo>
                      <a:pt x="3906" y="6040"/>
                      <a:pt x="3918" y="6040"/>
                      <a:pt x="3930" y="6040"/>
                    </a:cubicBezTo>
                    <a:cubicBezTo>
                      <a:pt x="3965" y="6040"/>
                      <a:pt x="4001" y="6016"/>
                      <a:pt x="4013" y="5980"/>
                    </a:cubicBezTo>
                    <a:cubicBezTo>
                      <a:pt x="4025" y="5932"/>
                      <a:pt x="4001" y="5885"/>
                      <a:pt x="3954" y="5861"/>
                    </a:cubicBezTo>
                    <a:cubicBezTo>
                      <a:pt x="3840" y="5820"/>
                      <a:pt x="3742" y="5802"/>
                      <a:pt x="3658" y="5802"/>
                    </a:cubicBezTo>
                    <a:close/>
                    <a:moveTo>
                      <a:pt x="4252" y="6016"/>
                    </a:moveTo>
                    <a:cubicBezTo>
                      <a:pt x="4221" y="6016"/>
                      <a:pt x="4192" y="6032"/>
                      <a:pt x="4168" y="6063"/>
                    </a:cubicBezTo>
                    <a:cubicBezTo>
                      <a:pt x="4144" y="6099"/>
                      <a:pt x="4156" y="6159"/>
                      <a:pt x="4204" y="6182"/>
                    </a:cubicBezTo>
                    <a:cubicBezTo>
                      <a:pt x="4299" y="6242"/>
                      <a:pt x="4394" y="6313"/>
                      <a:pt x="4489" y="6385"/>
                    </a:cubicBezTo>
                    <a:cubicBezTo>
                      <a:pt x="4501" y="6397"/>
                      <a:pt x="4525" y="6409"/>
                      <a:pt x="4549" y="6409"/>
                    </a:cubicBezTo>
                    <a:cubicBezTo>
                      <a:pt x="4573" y="6409"/>
                      <a:pt x="4596" y="6397"/>
                      <a:pt x="4608" y="6373"/>
                    </a:cubicBezTo>
                    <a:cubicBezTo>
                      <a:pt x="4644" y="6337"/>
                      <a:pt x="4632" y="6278"/>
                      <a:pt x="4596" y="6242"/>
                    </a:cubicBezTo>
                    <a:cubicBezTo>
                      <a:pt x="4501" y="6159"/>
                      <a:pt x="4394" y="6087"/>
                      <a:pt x="4299" y="6028"/>
                    </a:cubicBezTo>
                    <a:cubicBezTo>
                      <a:pt x="4283" y="6020"/>
                      <a:pt x="4267" y="6016"/>
                      <a:pt x="4252" y="6016"/>
                    </a:cubicBezTo>
                    <a:close/>
                    <a:moveTo>
                      <a:pt x="5364" y="6013"/>
                    </a:moveTo>
                    <a:cubicBezTo>
                      <a:pt x="5341" y="6013"/>
                      <a:pt x="5317" y="6022"/>
                      <a:pt x="5299" y="6040"/>
                    </a:cubicBezTo>
                    <a:cubicBezTo>
                      <a:pt x="5216" y="6111"/>
                      <a:pt x="5132" y="6194"/>
                      <a:pt x="5037" y="6266"/>
                    </a:cubicBezTo>
                    <a:cubicBezTo>
                      <a:pt x="5001" y="6290"/>
                      <a:pt x="4989" y="6349"/>
                      <a:pt x="5013" y="6385"/>
                    </a:cubicBezTo>
                    <a:cubicBezTo>
                      <a:pt x="5037" y="6409"/>
                      <a:pt x="5061" y="6421"/>
                      <a:pt x="5085" y="6421"/>
                    </a:cubicBezTo>
                    <a:cubicBezTo>
                      <a:pt x="5108" y="6421"/>
                      <a:pt x="5120" y="6421"/>
                      <a:pt x="5144" y="6409"/>
                    </a:cubicBezTo>
                    <a:cubicBezTo>
                      <a:pt x="5239" y="6337"/>
                      <a:pt x="5347" y="6254"/>
                      <a:pt x="5430" y="6171"/>
                    </a:cubicBezTo>
                    <a:cubicBezTo>
                      <a:pt x="5466" y="6135"/>
                      <a:pt x="5466" y="6075"/>
                      <a:pt x="5430" y="6040"/>
                    </a:cubicBezTo>
                    <a:cubicBezTo>
                      <a:pt x="5412" y="6022"/>
                      <a:pt x="5388" y="6013"/>
                      <a:pt x="5364" y="6013"/>
                    </a:cubicBezTo>
                    <a:close/>
                    <a:moveTo>
                      <a:pt x="3406" y="6099"/>
                    </a:moveTo>
                    <a:cubicBezTo>
                      <a:pt x="3358" y="6099"/>
                      <a:pt x="3311" y="6123"/>
                      <a:pt x="3311" y="6182"/>
                    </a:cubicBezTo>
                    <a:cubicBezTo>
                      <a:pt x="3299" y="6230"/>
                      <a:pt x="3299" y="6266"/>
                      <a:pt x="3299" y="6313"/>
                    </a:cubicBezTo>
                    <a:cubicBezTo>
                      <a:pt x="3299" y="6421"/>
                      <a:pt x="3323" y="6516"/>
                      <a:pt x="3370" y="6587"/>
                    </a:cubicBezTo>
                    <a:cubicBezTo>
                      <a:pt x="3382" y="6611"/>
                      <a:pt x="3418" y="6635"/>
                      <a:pt x="3442" y="6635"/>
                    </a:cubicBezTo>
                    <a:cubicBezTo>
                      <a:pt x="3465" y="6635"/>
                      <a:pt x="3477" y="6623"/>
                      <a:pt x="3489" y="6623"/>
                    </a:cubicBezTo>
                    <a:cubicBezTo>
                      <a:pt x="3537" y="6587"/>
                      <a:pt x="3549" y="6540"/>
                      <a:pt x="3525" y="6492"/>
                    </a:cubicBezTo>
                    <a:cubicBezTo>
                      <a:pt x="3489" y="6444"/>
                      <a:pt x="3477" y="6385"/>
                      <a:pt x="3477" y="6313"/>
                    </a:cubicBezTo>
                    <a:cubicBezTo>
                      <a:pt x="3477" y="6278"/>
                      <a:pt x="3477" y="6242"/>
                      <a:pt x="3477" y="6206"/>
                    </a:cubicBezTo>
                    <a:cubicBezTo>
                      <a:pt x="3489" y="6159"/>
                      <a:pt x="3453" y="6111"/>
                      <a:pt x="3406" y="6099"/>
                    </a:cubicBezTo>
                    <a:close/>
                    <a:moveTo>
                      <a:pt x="3763" y="6635"/>
                    </a:moveTo>
                    <a:cubicBezTo>
                      <a:pt x="3704" y="6635"/>
                      <a:pt x="3656" y="6659"/>
                      <a:pt x="3656" y="6706"/>
                    </a:cubicBezTo>
                    <a:cubicBezTo>
                      <a:pt x="3644" y="6754"/>
                      <a:pt x="3668" y="6802"/>
                      <a:pt x="3715" y="6813"/>
                    </a:cubicBezTo>
                    <a:cubicBezTo>
                      <a:pt x="3787" y="6837"/>
                      <a:pt x="3858" y="6837"/>
                      <a:pt x="3942" y="6837"/>
                    </a:cubicBezTo>
                    <a:cubicBezTo>
                      <a:pt x="4001" y="6837"/>
                      <a:pt x="4049" y="6837"/>
                      <a:pt x="4108" y="6825"/>
                    </a:cubicBezTo>
                    <a:cubicBezTo>
                      <a:pt x="4156" y="6825"/>
                      <a:pt x="4192" y="6778"/>
                      <a:pt x="4192" y="6730"/>
                    </a:cubicBezTo>
                    <a:cubicBezTo>
                      <a:pt x="4180" y="6682"/>
                      <a:pt x="4132" y="6647"/>
                      <a:pt x="4085" y="6647"/>
                    </a:cubicBezTo>
                    <a:cubicBezTo>
                      <a:pt x="4035" y="6652"/>
                      <a:pt x="3986" y="6655"/>
                      <a:pt x="3939" y="6655"/>
                    </a:cubicBezTo>
                    <a:cubicBezTo>
                      <a:pt x="3873" y="6655"/>
                      <a:pt x="3812" y="6649"/>
                      <a:pt x="3763" y="6635"/>
                    </a:cubicBezTo>
                    <a:close/>
                    <a:moveTo>
                      <a:pt x="4786" y="6432"/>
                    </a:moveTo>
                    <a:cubicBezTo>
                      <a:pt x="4771" y="6432"/>
                      <a:pt x="4755" y="6436"/>
                      <a:pt x="4739" y="6444"/>
                    </a:cubicBezTo>
                    <a:cubicBezTo>
                      <a:pt x="4632" y="6492"/>
                      <a:pt x="4525" y="6540"/>
                      <a:pt x="4418" y="6575"/>
                    </a:cubicBezTo>
                    <a:cubicBezTo>
                      <a:pt x="4370" y="6587"/>
                      <a:pt x="4346" y="6647"/>
                      <a:pt x="4358" y="6694"/>
                    </a:cubicBezTo>
                    <a:cubicBezTo>
                      <a:pt x="4376" y="6729"/>
                      <a:pt x="4406" y="6751"/>
                      <a:pt x="4440" y="6751"/>
                    </a:cubicBezTo>
                    <a:cubicBezTo>
                      <a:pt x="4452" y="6751"/>
                      <a:pt x="4465" y="6748"/>
                      <a:pt x="4477" y="6742"/>
                    </a:cubicBezTo>
                    <a:cubicBezTo>
                      <a:pt x="4573" y="6718"/>
                      <a:pt x="4668" y="6682"/>
                      <a:pt x="4763" y="6635"/>
                    </a:cubicBezTo>
                    <a:cubicBezTo>
                      <a:pt x="4847" y="6718"/>
                      <a:pt x="4918" y="6790"/>
                      <a:pt x="4989" y="6885"/>
                    </a:cubicBezTo>
                    <a:cubicBezTo>
                      <a:pt x="5001" y="6897"/>
                      <a:pt x="5037" y="6909"/>
                      <a:pt x="5061" y="6909"/>
                    </a:cubicBezTo>
                    <a:cubicBezTo>
                      <a:pt x="5073" y="6909"/>
                      <a:pt x="5097" y="6897"/>
                      <a:pt x="5120" y="6885"/>
                    </a:cubicBezTo>
                    <a:cubicBezTo>
                      <a:pt x="5156" y="6861"/>
                      <a:pt x="5156" y="6802"/>
                      <a:pt x="5132" y="6766"/>
                    </a:cubicBezTo>
                    <a:cubicBezTo>
                      <a:pt x="5049" y="6671"/>
                      <a:pt x="4966" y="6575"/>
                      <a:pt x="4882" y="6492"/>
                    </a:cubicBezTo>
                    <a:cubicBezTo>
                      <a:pt x="4870" y="6480"/>
                      <a:pt x="4870" y="6480"/>
                      <a:pt x="4858" y="6480"/>
                    </a:cubicBezTo>
                    <a:cubicBezTo>
                      <a:pt x="4843" y="6448"/>
                      <a:pt x="4816" y="6432"/>
                      <a:pt x="4786" y="6432"/>
                    </a:cubicBezTo>
                    <a:close/>
                    <a:moveTo>
                      <a:pt x="5277" y="7019"/>
                    </a:moveTo>
                    <a:cubicBezTo>
                      <a:pt x="5259" y="7019"/>
                      <a:pt x="5242" y="7026"/>
                      <a:pt x="5228" y="7040"/>
                    </a:cubicBezTo>
                    <a:cubicBezTo>
                      <a:pt x="5180" y="7063"/>
                      <a:pt x="5168" y="7123"/>
                      <a:pt x="5192" y="7159"/>
                    </a:cubicBezTo>
                    <a:cubicBezTo>
                      <a:pt x="5263" y="7266"/>
                      <a:pt x="5323" y="7361"/>
                      <a:pt x="5370" y="7468"/>
                    </a:cubicBezTo>
                    <a:cubicBezTo>
                      <a:pt x="5382" y="7492"/>
                      <a:pt x="5418" y="7516"/>
                      <a:pt x="5454" y="7516"/>
                    </a:cubicBezTo>
                    <a:cubicBezTo>
                      <a:pt x="5466" y="7516"/>
                      <a:pt x="5478" y="7516"/>
                      <a:pt x="5489" y="7504"/>
                    </a:cubicBezTo>
                    <a:cubicBezTo>
                      <a:pt x="5537" y="7480"/>
                      <a:pt x="5549" y="7433"/>
                      <a:pt x="5537" y="7385"/>
                    </a:cubicBezTo>
                    <a:cubicBezTo>
                      <a:pt x="5478" y="7278"/>
                      <a:pt x="5418" y="7171"/>
                      <a:pt x="5347" y="7063"/>
                    </a:cubicBezTo>
                    <a:cubicBezTo>
                      <a:pt x="5332" y="7035"/>
                      <a:pt x="5305" y="7019"/>
                      <a:pt x="5277" y="7019"/>
                    </a:cubicBezTo>
                    <a:close/>
                    <a:moveTo>
                      <a:pt x="5568" y="7668"/>
                    </a:moveTo>
                    <a:cubicBezTo>
                      <a:pt x="5561" y="7668"/>
                      <a:pt x="5555" y="7669"/>
                      <a:pt x="5549" y="7671"/>
                    </a:cubicBezTo>
                    <a:cubicBezTo>
                      <a:pt x="5501" y="7695"/>
                      <a:pt x="5478" y="7742"/>
                      <a:pt x="5489" y="7790"/>
                    </a:cubicBezTo>
                    <a:cubicBezTo>
                      <a:pt x="5525" y="7897"/>
                      <a:pt x="5537" y="8016"/>
                      <a:pt x="5549" y="8123"/>
                    </a:cubicBezTo>
                    <a:cubicBezTo>
                      <a:pt x="5549" y="8171"/>
                      <a:pt x="5585" y="8206"/>
                      <a:pt x="5632" y="8206"/>
                    </a:cubicBezTo>
                    <a:cubicBezTo>
                      <a:pt x="5692" y="8206"/>
                      <a:pt x="5728" y="8159"/>
                      <a:pt x="5728" y="8111"/>
                    </a:cubicBezTo>
                    <a:cubicBezTo>
                      <a:pt x="5716" y="7992"/>
                      <a:pt x="5704" y="7861"/>
                      <a:pt x="5668" y="7742"/>
                    </a:cubicBezTo>
                    <a:cubicBezTo>
                      <a:pt x="5647" y="7701"/>
                      <a:pt x="5609" y="7668"/>
                      <a:pt x="5568" y="7668"/>
                    </a:cubicBezTo>
                    <a:close/>
                    <a:moveTo>
                      <a:pt x="5602" y="8383"/>
                    </a:moveTo>
                    <a:cubicBezTo>
                      <a:pt x="5561" y="8383"/>
                      <a:pt x="5524" y="8415"/>
                      <a:pt x="5513" y="8457"/>
                    </a:cubicBezTo>
                    <a:cubicBezTo>
                      <a:pt x="5501" y="8540"/>
                      <a:pt x="5466" y="8623"/>
                      <a:pt x="5430" y="8707"/>
                    </a:cubicBezTo>
                    <a:lnTo>
                      <a:pt x="5394" y="8778"/>
                    </a:lnTo>
                    <a:cubicBezTo>
                      <a:pt x="5370" y="8814"/>
                      <a:pt x="5394" y="8873"/>
                      <a:pt x="5430" y="8897"/>
                    </a:cubicBezTo>
                    <a:cubicBezTo>
                      <a:pt x="5438" y="8897"/>
                      <a:pt x="5451" y="8902"/>
                      <a:pt x="5463" y="8902"/>
                    </a:cubicBezTo>
                    <a:cubicBezTo>
                      <a:pt x="5468" y="8902"/>
                      <a:pt x="5474" y="8901"/>
                      <a:pt x="5478" y="8897"/>
                    </a:cubicBezTo>
                    <a:cubicBezTo>
                      <a:pt x="5513" y="8897"/>
                      <a:pt x="5537" y="8885"/>
                      <a:pt x="5561" y="8849"/>
                    </a:cubicBezTo>
                    <a:lnTo>
                      <a:pt x="5585" y="8790"/>
                    </a:lnTo>
                    <a:cubicBezTo>
                      <a:pt x="5632" y="8695"/>
                      <a:pt x="5668" y="8599"/>
                      <a:pt x="5692" y="8492"/>
                    </a:cubicBezTo>
                    <a:cubicBezTo>
                      <a:pt x="5704" y="8445"/>
                      <a:pt x="5668" y="8397"/>
                      <a:pt x="5620" y="8385"/>
                    </a:cubicBezTo>
                    <a:cubicBezTo>
                      <a:pt x="5614" y="8384"/>
                      <a:pt x="5608" y="8383"/>
                      <a:pt x="5602" y="8383"/>
                    </a:cubicBezTo>
                    <a:close/>
                    <a:moveTo>
                      <a:pt x="115" y="8692"/>
                    </a:moveTo>
                    <a:cubicBezTo>
                      <a:pt x="108" y="8692"/>
                      <a:pt x="102" y="8693"/>
                      <a:pt x="96" y="8695"/>
                    </a:cubicBezTo>
                    <a:cubicBezTo>
                      <a:pt x="36" y="8695"/>
                      <a:pt x="1" y="8742"/>
                      <a:pt x="13" y="8790"/>
                    </a:cubicBezTo>
                    <a:cubicBezTo>
                      <a:pt x="24" y="8909"/>
                      <a:pt x="48" y="9040"/>
                      <a:pt x="84" y="9159"/>
                    </a:cubicBezTo>
                    <a:cubicBezTo>
                      <a:pt x="96" y="9195"/>
                      <a:pt x="132" y="9219"/>
                      <a:pt x="179" y="9219"/>
                    </a:cubicBezTo>
                    <a:lnTo>
                      <a:pt x="203" y="9219"/>
                    </a:lnTo>
                    <a:cubicBezTo>
                      <a:pt x="251" y="9207"/>
                      <a:pt x="275" y="9147"/>
                      <a:pt x="263" y="9099"/>
                    </a:cubicBezTo>
                    <a:cubicBezTo>
                      <a:pt x="227" y="8992"/>
                      <a:pt x="203" y="8885"/>
                      <a:pt x="191" y="8766"/>
                    </a:cubicBezTo>
                    <a:cubicBezTo>
                      <a:pt x="191" y="8725"/>
                      <a:pt x="155" y="8692"/>
                      <a:pt x="115" y="8692"/>
                    </a:cubicBezTo>
                    <a:close/>
                    <a:moveTo>
                      <a:pt x="5305" y="9040"/>
                    </a:moveTo>
                    <a:cubicBezTo>
                      <a:pt x="5275" y="9040"/>
                      <a:pt x="5243" y="9056"/>
                      <a:pt x="5228" y="9088"/>
                    </a:cubicBezTo>
                    <a:cubicBezTo>
                      <a:pt x="5168" y="9183"/>
                      <a:pt x="5097" y="9290"/>
                      <a:pt x="5037" y="9385"/>
                    </a:cubicBezTo>
                    <a:cubicBezTo>
                      <a:pt x="5001" y="9421"/>
                      <a:pt x="5013" y="9480"/>
                      <a:pt x="5061" y="9504"/>
                    </a:cubicBezTo>
                    <a:cubicBezTo>
                      <a:pt x="5073" y="9516"/>
                      <a:pt x="5097" y="9528"/>
                      <a:pt x="5108" y="9528"/>
                    </a:cubicBezTo>
                    <a:cubicBezTo>
                      <a:pt x="5132" y="9528"/>
                      <a:pt x="5168" y="9516"/>
                      <a:pt x="5180" y="9480"/>
                    </a:cubicBezTo>
                    <a:cubicBezTo>
                      <a:pt x="5251" y="9385"/>
                      <a:pt x="5323" y="9278"/>
                      <a:pt x="5382" y="9171"/>
                    </a:cubicBezTo>
                    <a:cubicBezTo>
                      <a:pt x="5406" y="9135"/>
                      <a:pt x="5394" y="9076"/>
                      <a:pt x="5347" y="9052"/>
                    </a:cubicBezTo>
                    <a:cubicBezTo>
                      <a:pt x="5335" y="9044"/>
                      <a:pt x="5320" y="9040"/>
                      <a:pt x="5305" y="9040"/>
                    </a:cubicBezTo>
                    <a:close/>
                    <a:moveTo>
                      <a:pt x="321" y="9373"/>
                    </a:moveTo>
                    <a:cubicBezTo>
                      <a:pt x="306" y="9373"/>
                      <a:pt x="290" y="9377"/>
                      <a:pt x="275" y="9385"/>
                    </a:cubicBezTo>
                    <a:cubicBezTo>
                      <a:pt x="227" y="9409"/>
                      <a:pt x="215" y="9457"/>
                      <a:pt x="239" y="9504"/>
                    </a:cubicBezTo>
                    <a:cubicBezTo>
                      <a:pt x="298" y="9611"/>
                      <a:pt x="370" y="9719"/>
                      <a:pt x="453" y="9814"/>
                    </a:cubicBezTo>
                    <a:cubicBezTo>
                      <a:pt x="465" y="9838"/>
                      <a:pt x="489" y="9850"/>
                      <a:pt x="525" y="9850"/>
                    </a:cubicBezTo>
                    <a:cubicBezTo>
                      <a:pt x="536" y="9850"/>
                      <a:pt x="560" y="9850"/>
                      <a:pt x="572" y="9838"/>
                    </a:cubicBezTo>
                    <a:cubicBezTo>
                      <a:pt x="620" y="9802"/>
                      <a:pt x="620" y="9742"/>
                      <a:pt x="596" y="9707"/>
                    </a:cubicBezTo>
                    <a:cubicBezTo>
                      <a:pt x="513" y="9611"/>
                      <a:pt x="453" y="9516"/>
                      <a:pt x="394" y="9421"/>
                    </a:cubicBezTo>
                    <a:cubicBezTo>
                      <a:pt x="378" y="9389"/>
                      <a:pt x="351" y="9373"/>
                      <a:pt x="321" y="9373"/>
                    </a:cubicBezTo>
                    <a:close/>
                    <a:moveTo>
                      <a:pt x="4887" y="9631"/>
                    </a:moveTo>
                    <a:cubicBezTo>
                      <a:pt x="4860" y="9631"/>
                      <a:pt x="4836" y="9639"/>
                      <a:pt x="4823" y="9659"/>
                    </a:cubicBezTo>
                    <a:cubicBezTo>
                      <a:pt x="4751" y="9754"/>
                      <a:pt x="4668" y="9838"/>
                      <a:pt x="4585" y="9921"/>
                    </a:cubicBezTo>
                    <a:cubicBezTo>
                      <a:pt x="4549" y="9957"/>
                      <a:pt x="4549" y="10016"/>
                      <a:pt x="4585" y="10052"/>
                    </a:cubicBezTo>
                    <a:cubicBezTo>
                      <a:pt x="4608" y="10064"/>
                      <a:pt x="4620" y="10076"/>
                      <a:pt x="4644" y="10076"/>
                    </a:cubicBezTo>
                    <a:cubicBezTo>
                      <a:pt x="4668" y="10076"/>
                      <a:pt x="4692" y="10064"/>
                      <a:pt x="4716" y="10052"/>
                    </a:cubicBezTo>
                    <a:cubicBezTo>
                      <a:pt x="4799" y="9969"/>
                      <a:pt x="4882" y="9873"/>
                      <a:pt x="4966" y="9778"/>
                    </a:cubicBezTo>
                    <a:cubicBezTo>
                      <a:pt x="4989" y="9742"/>
                      <a:pt x="4989" y="9683"/>
                      <a:pt x="4954" y="9647"/>
                    </a:cubicBezTo>
                    <a:cubicBezTo>
                      <a:pt x="4932" y="9636"/>
                      <a:pt x="4908" y="9631"/>
                      <a:pt x="4887" y="9631"/>
                    </a:cubicBezTo>
                    <a:close/>
                    <a:moveTo>
                      <a:pt x="757" y="9942"/>
                    </a:moveTo>
                    <a:cubicBezTo>
                      <a:pt x="733" y="9942"/>
                      <a:pt x="709" y="9951"/>
                      <a:pt x="691" y="9969"/>
                    </a:cubicBezTo>
                    <a:cubicBezTo>
                      <a:pt x="656" y="10004"/>
                      <a:pt x="656" y="10064"/>
                      <a:pt x="691" y="10100"/>
                    </a:cubicBezTo>
                    <a:cubicBezTo>
                      <a:pt x="786" y="10183"/>
                      <a:pt x="882" y="10266"/>
                      <a:pt x="977" y="10338"/>
                    </a:cubicBezTo>
                    <a:cubicBezTo>
                      <a:pt x="1001" y="10350"/>
                      <a:pt x="1013" y="10350"/>
                      <a:pt x="1037" y="10350"/>
                    </a:cubicBezTo>
                    <a:cubicBezTo>
                      <a:pt x="1060" y="10350"/>
                      <a:pt x="1084" y="10338"/>
                      <a:pt x="1108" y="10314"/>
                    </a:cubicBezTo>
                    <a:cubicBezTo>
                      <a:pt x="1132" y="10278"/>
                      <a:pt x="1132" y="10219"/>
                      <a:pt x="1084" y="10195"/>
                    </a:cubicBezTo>
                    <a:cubicBezTo>
                      <a:pt x="989" y="10123"/>
                      <a:pt x="906" y="10040"/>
                      <a:pt x="822" y="9969"/>
                    </a:cubicBezTo>
                    <a:cubicBezTo>
                      <a:pt x="804" y="9951"/>
                      <a:pt x="781" y="9942"/>
                      <a:pt x="757" y="9942"/>
                    </a:cubicBezTo>
                    <a:close/>
                    <a:moveTo>
                      <a:pt x="4377" y="10138"/>
                    </a:moveTo>
                    <a:cubicBezTo>
                      <a:pt x="4357" y="10138"/>
                      <a:pt x="4338" y="10144"/>
                      <a:pt x="4323" y="10159"/>
                    </a:cubicBezTo>
                    <a:cubicBezTo>
                      <a:pt x="4227" y="10231"/>
                      <a:pt x="4132" y="10302"/>
                      <a:pt x="4037" y="10362"/>
                    </a:cubicBezTo>
                    <a:cubicBezTo>
                      <a:pt x="3989" y="10385"/>
                      <a:pt x="3977" y="10445"/>
                      <a:pt x="4013" y="10481"/>
                    </a:cubicBezTo>
                    <a:cubicBezTo>
                      <a:pt x="4025" y="10516"/>
                      <a:pt x="4061" y="10528"/>
                      <a:pt x="4085" y="10528"/>
                    </a:cubicBezTo>
                    <a:cubicBezTo>
                      <a:pt x="4096" y="10528"/>
                      <a:pt x="4120" y="10528"/>
                      <a:pt x="4132" y="10516"/>
                    </a:cubicBezTo>
                    <a:cubicBezTo>
                      <a:pt x="4239" y="10445"/>
                      <a:pt x="4335" y="10373"/>
                      <a:pt x="4430" y="10302"/>
                    </a:cubicBezTo>
                    <a:cubicBezTo>
                      <a:pt x="4477" y="10266"/>
                      <a:pt x="4477" y="10207"/>
                      <a:pt x="4454" y="10171"/>
                    </a:cubicBezTo>
                    <a:cubicBezTo>
                      <a:pt x="4433" y="10150"/>
                      <a:pt x="4404" y="10138"/>
                      <a:pt x="4377" y="10138"/>
                    </a:cubicBezTo>
                    <a:close/>
                    <a:moveTo>
                      <a:pt x="1346" y="10369"/>
                    </a:moveTo>
                    <a:cubicBezTo>
                      <a:pt x="1312" y="10369"/>
                      <a:pt x="1281" y="10382"/>
                      <a:pt x="1263" y="10409"/>
                    </a:cubicBezTo>
                    <a:cubicBezTo>
                      <a:pt x="1239" y="10457"/>
                      <a:pt x="1251" y="10516"/>
                      <a:pt x="1298" y="10540"/>
                    </a:cubicBezTo>
                    <a:cubicBezTo>
                      <a:pt x="1406" y="10600"/>
                      <a:pt x="1513" y="10647"/>
                      <a:pt x="1632" y="10695"/>
                    </a:cubicBezTo>
                    <a:cubicBezTo>
                      <a:pt x="1644" y="10707"/>
                      <a:pt x="1656" y="10707"/>
                      <a:pt x="1656" y="10707"/>
                    </a:cubicBezTo>
                    <a:cubicBezTo>
                      <a:pt x="1703" y="10707"/>
                      <a:pt x="1727" y="10683"/>
                      <a:pt x="1751" y="10647"/>
                    </a:cubicBezTo>
                    <a:cubicBezTo>
                      <a:pt x="1763" y="10600"/>
                      <a:pt x="1739" y="10552"/>
                      <a:pt x="1691" y="10528"/>
                    </a:cubicBezTo>
                    <a:cubicBezTo>
                      <a:pt x="1584" y="10492"/>
                      <a:pt x="1489" y="10433"/>
                      <a:pt x="1382" y="10373"/>
                    </a:cubicBezTo>
                    <a:cubicBezTo>
                      <a:pt x="1370" y="10370"/>
                      <a:pt x="1358" y="10369"/>
                      <a:pt x="1346" y="10369"/>
                    </a:cubicBezTo>
                    <a:close/>
                    <a:moveTo>
                      <a:pt x="3767" y="10519"/>
                    </a:moveTo>
                    <a:cubicBezTo>
                      <a:pt x="3754" y="10519"/>
                      <a:pt x="3741" y="10522"/>
                      <a:pt x="3727" y="10528"/>
                    </a:cubicBezTo>
                    <a:cubicBezTo>
                      <a:pt x="3620" y="10564"/>
                      <a:pt x="3513" y="10612"/>
                      <a:pt x="3406" y="10647"/>
                    </a:cubicBezTo>
                    <a:cubicBezTo>
                      <a:pt x="3358" y="10659"/>
                      <a:pt x="3323" y="10707"/>
                      <a:pt x="3346" y="10754"/>
                    </a:cubicBezTo>
                    <a:cubicBezTo>
                      <a:pt x="3358" y="10790"/>
                      <a:pt x="3394" y="10814"/>
                      <a:pt x="3430" y="10814"/>
                    </a:cubicBezTo>
                    <a:lnTo>
                      <a:pt x="3453" y="10814"/>
                    </a:lnTo>
                    <a:cubicBezTo>
                      <a:pt x="3573" y="10778"/>
                      <a:pt x="3692" y="10743"/>
                      <a:pt x="3799" y="10683"/>
                    </a:cubicBezTo>
                    <a:cubicBezTo>
                      <a:pt x="3846" y="10671"/>
                      <a:pt x="3870" y="10612"/>
                      <a:pt x="3846" y="10564"/>
                    </a:cubicBezTo>
                    <a:cubicBezTo>
                      <a:pt x="3829" y="10538"/>
                      <a:pt x="3800" y="10519"/>
                      <a:pt x="3767" y="10519"/>
                    </a:cubicBezTo>
                    <a:close/>
                    <a:moveTo>
                      <a:pt x="2000" y="10644"/>
                    </a:moveTo>
                    <a:cubicBezTo>
                      <a:pt x="1962" y="10644"/>
                      <a:pt x="1927" y="10667"/>
                      <a:pt x="1918" y="10707"/>
                    </a:cubicBezTo>
                    <a:cubicBezTo>
                      <a:pt x="1906" y="10754"/>
                      <a:pt x="1929" y="10802"/>
                      <a:pt x="1977" y="10826"/>
                    </a:cubicBezTo>
                    <a:cubicBezTo>
                      <a:pt x="2096" y="10850"/>
                      <a:pt x="2227" y="10873"/>
                      <a:pt x="2346" y="10897"/>
                    </a:cubicBezTo>
                    <a:lnTo>
                      <a:pt x="2358" y="10897"/>
                    </a:lnTo>
                    <a:cubicBezTo>
                      <a:pt x="2406" y="10897"/>
                      <a:pt x="2441" y="10862"/>
                      <a:pt x="2441" y="10814"/>
                    </a:cubicBezTo>
                    <a:cubicBezTo>
                      <a:pt x="2453" y="10766"/>
                      <a:pt x="2418" y="10719"/>
                      <a:pt x="2370" y="10719"/>
                    </a:cubicBezTo>
                    <a:cubicBezTo>
                      <a:pt x="2251" y="10695"/>
                      <a:pt x="2144" y="10683"/>
                      <a:pt x="2025" y="10647"/>
                    </a:cubicBezTo>
                    <a:cubicBezTo>
                      <a:pt x="2017" y="10645"/>
                      <a:pt x="2008" y="10644"/>
                      <a:pt x="2000" y="10644"/>
                    </a:cubicBezTo>
                    <a:close/>
                    <a:moveTo>
                      <a:pt x="3079" y="10716"/>
                    </a:moveTo>
                    <a:cubicBezTo>
                      <a:pt x="3073" y="10716"/>
                      <a:pt x="3067" y="10717"/>
                      <a:pt x="3061" y="10719"/>
                    </a:cubicBezTo>
                    <a:cubicBezTo>
                      <a:pt x="2953" y="10731"/>
                      <a:pt x="2834" y="10743"/>
                      <a:pt x="2715" y="10743"/>
                    </a:cubicBezTo>
                    <a:cubicBezTo>
                      <a:pt x="2668" y="10743"/>
                      <a:pt x="2632" y="10778"/>
                      <a:pt x="2632" y="10826"/>
                    </a:cubicBezTo>
                    <a:cubicBezTo>
                      <a:pt x="2632" y="10873"/>
                      <a:pt x="2668" y="10921"/>
                      <a:pt x="2715" y="10921"/>
                    </a:cubicBezTo>
                    <a:cubicBezTo>
                      <a:pt x="2846" y="10921"/>
                      <a:pt x="2965" y="10909"/>
                      <a:pt x="3096" y="10897"/>
                    </a:cubicBezTo>
                    <a:cubicBezTo>
                      <a:pt x="3144" y="10885"/>
                      <a:pt x="3180" y="10838"/>
                      <a:pt x="3168" y="10790"/>
                    </a:cubicBezTo>
                    <a:cubicBezTo>
                      <a:pt x="3157" y="10749"/>
                      <a:pt x="3120" y="10716"/>
                      <a:pt x="3079" y="107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0" name="Google Shape;1110;p33"/>
              <p:cNvSpPr/>
              <p:nvPr/>
            </p:nvSpPr>
            <p:spPr>
              <a:xfrm flipH="1">
                <a:off x="984893" y="4338668"/>
                <a:ext cx="47144" cy="16616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04" extrusionOk="0">
                    <a:moveTo>
                      <a:pt x="118" y="1"/>
                    </a:moveTo>
                    <a:cubicBezTo>
                      <a:pt x="77" y="1"/>
                      <a:pt x="34" y="24"/>
                      <a:pt x="24" y="63"/>
                    </a:cubicBezTo>
                    <a:cubicBezTo>
                      <a:pt x="0" y="111"/>
                      <a:pt x="36" y="159"/>
                      <a:pt x="72" y="182"/>
                    </a:cubicBezTo>
                    <a:cubicBezTo>
                      <a:pt x="298" y="266"/>
                      <a:pt x="1000" y="504"/>
                      <a:pt x="1286" y="504"/>
                    </a:cubicBezTo>
                    <a:lnTo>
                      <a:pt x="1346" y="504"/>
                    </a:lnTo>
                    <a:cubicBezTo>
                      <a:pt x="1393" y="492"/>
                      <a:pt x="1429" y="432"/>
                      <a:pt x="1417" y="385"/>
                    </a:cubicBezTo>
                    <a:cubicBezTo>
                      <a:pt x="1407" y="345"/>
                      <a:pt x="1365" y="322"/>
                      <a:pt x="1323" y="322"/>
                    </a:cubicBezTo>
                    <a:cubicBezTo>
                      <a:pt x="1315" y="322"/>
                      <a:pt x="1306" y="323"/>
                      <a:pt x="1298" y="325"/>
                    </a:cubicBezTo>
                    <a:cubicBezTo>
                      <a:pt x="1290" y="328"/>
                      <a:pt x="1278" y="330"/>
                      <a:pt x="1262" y="330"/>
                    </a:cubicBezTo>
                    <a:cubicBezTo>
                      <a:pt x="1102" y="330"/>
                      <a:pt x="578" y="167"/>
                      <a:pt x="143" y="4"/>
                    </a:cubicBezTo>
                    <a:cubicBezTo>
                      <a:pt x="135" y="2"/>
                      <a:pt x="126" y="1"/>
                      <a:pt x="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33"/>
              <p:cNvSpPr/>
              <p:nvPr/>
            </p:nvSpPr>
            <p:spPr>
              <a:xfrm flipH="1">
                <a:off x="984135" y="4355151"/>
                <a:ext cx="54594" cy="1701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516" extrusionOk="0">
                    <a:moveTo>
                      <a:pt x="107" y="1"/>
                    </a:moveTo>
                    <a:cubicBezTo>
                      <a:pt x="69" y="1"/>
                      <a:pt x="33" y="24"/>
                      <a:pt x="13" y="63"/>
                    </a:cubicBezTo>
                    <a:cubicBezTo>
                      <a:pt x="1" y="111"/>
                      <a:pt x="25" y="159"/>
                      <a:pt x="72" y="171"/>
                    </a:cubicBezTo>
                    <a:cubicBezTo>
                      <a:pt x="263" y="242"/>
                      <a:pt x="1132" y="516"/>
                      <a:pt x="1489" y="516"/>
                    </a:cubicBezTo>
                    <a:cubicBezTo>
                      <a:pt x="1525" y="516"/>
                      <a:pt x="1561" y="516"/>
                      <a:pt x="1584" y="504"/>
                    </a:cubicBezTo>
                    <a:cubicBezTo>
                      <a:pt x="1632" y="492"/>
                      <a:pt x="1656" y="444"/>
                      <a:pt x="1644" y="397"/>
                    </a:cubicBezTo>
                    <a:cubicBezTo>
                      <a:pt x="1634" y="355"/>
                      <a:pt x="1596" y="323"/>
                      <a:pt x="1556" y="323"/>
                    </a:cubicBezTo>
                    <a:cubicBezTo>
                      <a:pt x="1549" y="323"/>
                      <a:pt x="1543" y="324"/>
                      <a:pt x="1537" y="325"/>
                    </a:cubicBezTo>
                    <a:cubicBezTo>
                      <a:pt x="1522" y="330"/>
                      <a:pt x="1501" y="332"/>
                      <a:pt x="1476" y="332"/>
                    </a:cubicBezTo>
                    <a:cubicBezTo>
                      <a:pt x="1237" y="332"/>
                      <a:pt x="573" y="144"/>
                      <a:pt x="132" y="4"/>
                    </a:cubicBezTo>
                    <a:cubicBezTo>
                      <a:pt x="124" y="2"/>
                      <a:pt x="116" y="1"/>
                      <a:pt x="1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33"/>
              <p:cNvSpPr/>
              <p:nvPr/>
            </p:nvSpPr>
            <p:spPr>
              <a:xfrm flipH="1">
                <a:off x="991586" y="4371041"/>
                <a:ext cx="44374" cy="15264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463" extrusionOk="0">
                    <a:moveTo>
                      <a:pt x="103" y="1"/>
                    </a:moveTo>
                    <a:cubicBezTo>
                      <a:pt x="67" y="1"/>
                      <a:pt x="33" y="23"/>
                      <a:pt x="24" y="58"/>
                    </a:cubicBezTo>
                    <a:cubicBezTo>
                      <a:pt x="0" y="105"/>
                      <a:pt x="24" y="153"/>
                      <a:pt x="72" y="177"/>
                    </a:cubicBezTo>
                    <a:cubicBezTo>
                      <a:pt x="143" y="200"/>
                      <a:pt x="750" y="462"/>
                      <a:pt x="1119" y="462"/>
                    </a:cubicBezTo>
                    <a:cubicBezTo>
                      <a:pt x="1179" y="462"/>
                      <a:pt x="1239" y="451"/>
                      <a:pt x="1274" y="439"/>
                    </a:cubicBezTo>
                    <a:cubicBezTo>
                      <a:pt x="1322" y="415"/>
                      <a:pt x="1346" y="367"/>
                      <a:pt x="1334" y="320"/>
                    </a:cubicBezTo>
                    <a:cubicBezTo>
                      <a:pt x="1325" y="285"/>
                      <a:pt x="1291" y="263"/>
                      <a:pt x="1254" y="263"/>
                    </a:cubicBezTo>
                    <a:cubicBezTo>
                      <a:pt x="1241" y="263"/>
                      <a:pt x="1227" y="266"/>
                      <a:pt x="1215" y="272"/>
                    </a:cubicBezTo>
                    <a:cubicBezTo>
                      <a:pt x="1192" y="280"/>
                      <a:pt x="1162" y="283"/>
                      <a:pt x="1126" y="283"/>
                    </a:cubicBezTo>
                    <a:cubicBezTo>
                      <a:pt x="890" y="283"/>
                      <a:pt x="413" y="124"/>
                      <a:pt x="143" y="10"/>
                    </a:cubicBezTo>
                    <a:cubicBezTo>
                      <a:pt x="130" y="4"/>
                      <a:pt x="117" y="1"/>
                      <a:pt x="1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27758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34"/>
          <p:cNvSpPr/>
          <p:nvPr/>
        </p:nvSpPr>
        <p:spPr>
          <a:xfrm rot="6062937">
            <a:off x="2170176" y="5692114"/>
            <a:ext cx="653667" cy="1625735"/>
          </a:xfrm>
          <a:custGeom>
            <a:avLst/>
            <a:gdLst/>
            <a:ahLst/>
            <a:cxnLst/>
            <a:rect l="l" t="t" r="r" b="b"/>
            <a:pathLst>
              <a:path w="7442" h="18509" extrusionOk="0">
                <a:moveTo>
                  <a:pt x="1351" y="1"/>
                </a:moveTo>
                <a:cubicBezTo>
                  <a:pt x="1035" y="1"/>
                  <a:pt x="833" y="126"/>
                  <a:pt x="833" y="137"/>
                </a:cubicBezTo>
                <a:cubicBezTo>
                  <a:pt x="762" y="173"/>
                  <a:pt x="738" y="256"/>
                  <a:pt x="786" y="328"/>
                </a:cubicBezTo>
                <a:cubicBezTo>
                  <a:pt x="810" y="375"/>
                  <a:pt x="857" y="399"/>
                  <a:pt x="905" y="399"/>
                </a:cubicBezTo>
                <a:cubicBezTo>
                  <a:pt x="929" y="399"/>
                  <a:pt x="953" y="387"/>
                  <a:pt x="976" y="375"/>
                </a:cubicBezTo>
                <a:cubicBezTo>
                  <a:pt x="976" y="375"/>
                  <a:pt x="1131" y="289"/>
                  <a:pt x="1361" y="289"/>
                </a:cubicBezTo>
                <a:cubicBezTo>
                  <a:pt x="1387" y="289"/>
                  <a:pt x="1413" y="290"/>
                  <a:pt x="1441" y="292"/>
                </a:cubicBezTo>
                <a:cubicBezTo>
                  <a:pt x="1448" y="293"/>
                  <a:pt x="1455" y="293"/>
                  <a:pt x="1462" y="293"/>
                </a:cubicBezTo>
                <a:cubicBezTo>
                  <a:pt x="1534" y="293"/>
                  <a:pt x="1585" y="237"/>
                  <a:pt x="1595" y="161"/>
                </a:cubicBezTo>
                <a:cubicBezTo>
                  <a:pt x="1607" y="90"/>
                  <a:pt x="1548" y="18"/>
                  <a:pt x="1464" y="6"/>
                </a:cubicBezTo>
                <a:cubicBezTo>
                  <a:pt x="1425" y="3"/>
                  <a:pt x="1387" y="1"/>
                  <a:pt x="1351" y="1"/>
                </a:cubicBezTo>
                <a:close/>
                <a:moveTo>
                  <a:pt x="1982" y="184"/>
                </a:moveTo>
                <a:cubicBezTo>
                  <a:pt x="1935" y="184"/>
                  <a:pt x="1892" y="210"/>
                  <a:pt x="1869" y="256"/>
                </a:cubicBezTo>
                <a:cubicBezTo>
                  <a:pt x="1834" y="328"/>
                  <a:pt x="1857" y="411"/>
                  <a:pt x="1917" y="447"/>
                </a:cubicBezTo>
                <a:cubicBezTo>
                  <a:pt x="2060" y="530"/>
                  <a:pt x="2203" y="637"/>
                  <a:pt x="2334" y="780"/>
                </a:cubicBezTo>
                <a:cubicBezTo>
                  <a:pt x="2357" y="804"/>
                  <a:pt x="2405" y="816"/>
                  <a:pt x="2441" y="816"/>
                </a:cubicBezTo>
                <a:cubicBezTo>
                  <a:pt x="2477" y="816"/>
                  <a:pt x="2512" y="804"/>
                  <a:pt x="2536" y="780"/>
                </a:cubicBezTo>
                <a:cubicBezTo>
                  <a:pt x="2596" y="721"/>
                  <a:pt x="2596" y="625"/>
                  <a:pt x="2536" y="578"/>
                </a:cubicBezTo>
                <a:cubicBezTo>
                  <a:pt x="2381" y="423"/>
                  <a:pt x="2226" y="292"/>
                  <a:pt x="2060" y="209"/>
                </a:cubicBezTo>
                <a:cubicBezTo>
                  <a:pt x="2034" y="192"/>
                  <a:pt x="2008" y="184"/>
                  <a:pt x="1982" y="184"/>
                </a:cubicBezTo>
                <a:close/>
                <a:moveTo>
                  <a:pt x="2796" y="969"/>
                </a:moveTo>
                <a:cubicBezTo>
                  <a:pt x="2769" y="969"/>
                  <a:pt x="2741" y="977"/>
                  <a:pt x="2715" y="994"/>
                </a:cubicBezTo>
                <a:cubicBezTo>
                  <a:pt x="2655" y="1042"/>
                  <a:pt x="2643" y="1125"/>
                  <a:pt x="2679" y="1197"/>
                </a:cubicBezTo>
                <a:cubicBezTo>
                  <a:pt x="2786" y="1340"/>
                  <a:pt x="2881" y="1494"/>
                  <a:pt x="2977" y="1661"/>
                </a:cubicBezTo>
                <a:cubicBezTo>
                  <a:pt x="3000" y="1709"/>
                  <a:pt x="3048" y="1733"/>
                  <a:pt x="3108" y="1733"/>
                </a:cubicBezTo>
                <a:cubicBezTo>
                  <a:pt x="3119" y="1733"/>
                  <a:pt x="3155" y="1733"/>
                  <a:pt x="3167" y="1721"/>
                </a:cubicBezTo>
                <a:cubicBezTo>
                  <a:pt x="3239" y="1673"/>
                  <a:pt x="3262" y="1590"/>
                  <a:pt x="3227" y="1518"/>
                </a:cubicBezTo>
                <a:cubicBezTo>
                  <a:pt x="3119" y="1340"/>
                  <a:pt x="3024" y="1173"/>
                  <a:pt x="2917" y="1030"/>
                </a:cubicBezTo>
                <a:cubicBezTo>
                  <a:pt x="2887" y="992"/>
                  <a:pt x="2842" y="969"/>
                  <a:pt x="2796" y="969"/>
                </a:cubicBezTo>
                <a:close/>
                <a:moveTo>
                  <a:pt x="3313" y="1969"/>
                </a:moveTo>
                <a:cubicBezTo>
                  <a:pt x="3304" y="1969"/>
                  <a:pt x="3295" y="1969"/>
                  <a:pt x="3286" y="1971"/>
                </a:cubicBezTo>
                <a:cubicBezTo>
                  <a:pt x="3215" y="1995"/>
                  <a:pt x="3167" y="2078"/>
                  <a:pt x="3191" y="2149"/>
                </a:cubicBezTo>
                <a:cubicBezTo>
                  <a:pt x="3239" y="2316"/>
                  <a:pt x="3262" y="2495"/>
                  <a:pt x="3274" y="2685"/>
                </a:cubicBezTo>
                <a:cubicBezTo>
                  <a:pt x="3286" y="2757"/>
                  <a:pt x="3346" y="2816"/>
                  <a:pt x="3417" y="2816"/>
                </a:cubicBezTo>
                <a:lnTo>
                  <a:pt x="3429" y="2816"/>
                </a:lnTo>
                <a:cubicBezTo>
                  <a:pt x="3500" y="2804"/>
                  <a:pt x="3560" y="2745"/>
                  <a:pt x="3560" y="2661"/>
                </a:cubicBezTo>
                <a:cubicBezTo>
                  <a:pt x="3548" y="2459"/>
                  <a:pt x="3512" y="2256"/>
                  <a:pt x="3465" y="2078"/>
                </a:cubicBezTo>
                <a:cubicBezTo>
                  <a:pt x="3444" y="2005"/>
                  <a:pt x="3377" y="1969"/>
                  <a:pt x="3313" y="1969"/>
                </a:cubicBezTo>
                <a:close/>
                <a:moveTo>
                  <a:pt x="3399" y="3100"/>
                </a:moveTo>
                <a:cubicBezTo>
                  <a:pt x="3334" y="3100"/>
                  <a:pt x="3273" y="3156"/>
                  <a:pt x="3262" y="3221"/>
                </a:cubicBezTo>
                <a:cubicBezTo>
                  <a:pt x="3239" y="3399"/>
                  <a:pt x="3203" y="3578"/>
                  <a:pt x="3155" y="3757"/>
                </a:cubicBezTo>
                <a:cubicBezTo>
                  <a:pt x="3131" y="3840"/>
                  <a:pt x="3167" y="3911"/>
                  <a:pt x="3250" y="3935"/>
                </a:cubicBezTo>
                <a:lnTo>
                  <a:pt x="3286" y="3935"/>
                </a:lnTo>
                <a:cubicBezTo>
                  <a:pt x="3346" y="3935"/>
                  <a:pt x="3405" y="3900"/>
                  <a:pt x="3429" y="3840"/>
                </a:cubicBezTo>
                <a:cubicBezTo>
                  <a:pt x="3477" y="3638"/>
                  <a:pt x="3512" y="3447"/>
                  <a:pt x="3536" y="3257"/>
                </a:cubicBezTo>
                <a:cubicBezTo>
                  <a:pt x="3548" y="3185"/>
                  <a:pt x="3489" y="3114"/>
                  <a:pt x="3417" y="3102"/>
                </a:cubicBezTo>
                <a:cubicBezTo>
                  <a:pt x="3411" y="3101"/>
                  <a:pt x="3405" y="3100"/>
                  <a:pt x="3399" y="3100"/>
                </a:cubicBezTo>
                <a:close/>
                <a:moveTo>
                  <a:pt x="1953" y="4495"/>
                </a:moveTo>
                <a:cubicBezTo>
                  <a:pt x="1762" y="4495"/>
                  <a:pt x="1584" y="4519"/>
                  <a:pt x="1429" y="4566"/>
                </a:cubicBezTo>
                <a:cubicBezTo>
                  <a:pt x="1357" y="4590"/>
                  <a:pt x="1322" y="4673"/>
                  <a:pt x="1334" y="4745"/>
                </a:cubicBezTo>
                <a:cubicBezTo>
                  <a:pt x="1357" y="4804"/>
                  <a:pt x="1417" y="4852"/>
                  <a:pt x="1476" y="4852"/>
                </a:cubicBezTo>
                <a:cubicBezTo>
                  <a:pt x="1488" y="4852"/>
                  <a:pt x="1500" y="4840"/>
                  <a:pt x="1512" y="4840"/>
                </a:cubicBezTo>
                <a:cubicBezTo>
                  <a:pt x="1643" y="4804"/>
                  <a:pt x="1798" y="4781"/>
                  <a:pt x="1953" y="4781"/>
                </a:cubicBezTo>
                <a:lnTo>
                  <a:pt x="2036" y="4781"/>
                </a:lnTo>
                <a:cubicBezTo>
                  <a:pt x="2041" y="4781"/>
                  <a:pt x="2047" y="4782"/>
                  <a:pt x="2052" y="4782"/>
                </a:cubicBezTo>
                <a:cubicBezTo>
                  <a:pt x="2118" y="4782"/>
                  <a:pt x="2179" y="4716"/>
                  <a:pt x="2179" y="4650"/>
                </a:cubicBezTo>
                <a:cubicBezTo>
                  <a:pt x="2179" y="4566"/>
                  <a:pt x="2119" y="4495"/>
                  <a:pt x="2036" y="4495"/>
                </a:cubicBezTo>
                <a:close/>
                <a:moveTo>
                  <a:pt x="3109" y="4190"/>
                </a:moveTo>
                <a:cubicBezTo>
                  <a:pt x="3051" y="4190"/>
                  <a:pt x="2993" y="4224"/>
                  <a:pt x="2965" y="4281"/>
                </a:cubicBezTo>
                <a:cubicBezTo>
                  <a:pt x="2917" y="4400"/>
                  <a:pt x="2858" y="4519"/>
                  <a:pt x="2798" y="4626"/>
                </a:cubicBezTo>
                <a:cubicBezTo>
                  <a:pt x="2750" y="4614"/>
                  <a:pt x="2691" y="4602"/>
                  <a:pt x="2631" y="4578"/>
                </a:cubicBezTo>
                <a:cubicBezTo>
                  <a:pt x="2624" y="4577"/>
                  <a:pt x="2616" y="4576"/>
                  <a:pt x="2609" y="4576"/>
                </a:cubicBezTo>
                <a:cubicBezTo>
                  <a:pt x="2543" y="4576"/>
                  <a:pt x="2475" y="4621"/>
                  <a:pt x="2465" y="4685"/>
                </a:cubicBezTo>
                <a:cubicBezTo>
                  <a:pt x="2441" y="4769"/>
                  <a:pt x="2488" y="4840"/>
                  <a:pt x="2560" y="4864"/>
                </a:cubicBezTo>
                <a:cubicBezTo>
                  <a:pt x="2619" y="4876"/>
                  <a:pt x="2667" y="4888"/>
                  <a:pt x="2715" y="4900"/>
                </a:cubicBezTo>
                <a:cubicBezTo>
                  <a:pt x="2727" y="4923"/>
                  <a:pt x="2750" y="4947"/>
                  <a:pt x="2774" y="4959"/>
                </a:cubicBezTo>
                <a:cubicBezTo>
                  <a:pt x="2798" y="4977"/>
                  <a:pt x="2825" y="4986"/>
                  <a:pt x="2850" y="4986"/>
                </a:cubicBezTo>
                <a:cubicBezTo>
                  <a:pt x="2875" y="4986"/>
                  <a:pt x="2899" y="4977"/>
                  <a:pt x="2917" y="4959"/>
                </a:cubicBezTo>
                <a:cubicBezTo>
                  <a:pt x="2977" y="4983"/>
                  <a:pt x="3024" y="5007"/>
                  <a:pt x="3084" y="5031"/>
                </a:cubicBezTo>
                <a:cubicBezTo>
                  <a:pt x="3096" y="5031"/>
                  <a:pt x="3119" y="5043"/>
                  <a:pt x="3131" y="5043"/>
                </a:cubicBezTo>
                <a:cubicBezTo>
                  <a:pt x="3191" y="5043"/>
                  <a:pt x="3250" y="5007"/>
                  <a:pt x="3262" y="4947"/>
                </a:cubicBezTo>
                <a:cubicBezTo>
                  <a:pt x="3298" y="4876"/>
                  <a:pt x="3262" y="4793"/>
                  <a:pt x="3191" y="4769"/>
                </a:cubicBezTo>
                <a:lnTo>
                  <a:pt x="3072" y="4721"/>
                </a:lnTo>
                <a:cubicBezTo>
                  <a:pt x="3131" y="4614"/>
                  <a:pt x="3179" y="4495"/>
                  <a:pt x="3227" y="4388"/>
                </a:cubicBezTo>
                <a:cubicBezTo>
                  <a:pt x="3262" y="4316"/>
                  <a:pt x="3227" y="4233"/>
                  <a:pt x="3155" y="4197"/>
                </a:cubicBezTo>
                <a:cubicBezTo>
                  <a:pt x="3140" y="4192"/>
                  <a:pt x="3125" y="4190"/>
                  <a:pt x="3109" y="4190"/>
                </a:cubicBezTo>
                <a:close/>
                <a:moveTo>
                  <a:pt x="3647" y="5002"/>
                </a:moveTo>
                <a:cubicBezTo>
                  <a:pt x="3596" y="5002"/>
                  <a:pt x="3549" y="5029"/>
                  <a:pt x="3524" y="5078"/>
                </a:cubicBezTo>
                <a:cubicBezTo>
                  <a:pt x="3489" y="5150"/>
                  <a:pt x="3512" y="5233"/>
                  <a:pt x="3572" y="5269"/>
                </a:cubicBezTo>
                <a:cubicBezTo>
                  <a:pt x="3739" y="5352"/>
                  <a:pt x="3893" y="5459"/>
                  <a:pt x="4036" y="5566"/>
                </a:cubicBezTo>
                <a:cubicBezTo>
                  <a:pt x="4060" y="5590"/>
                  <a:pt x="4096" y="5590"/>
                  <a:pt x="4120" y="5590"/>
                </a:cubicBezTo>
                <a:cubicBezTo>
                  <a:pt x="4167" y="5590"/>
                  <a:pt x="4215" y="5578"/>
                  <a:pt x="4239" y="5531"/>
                </a:cubicBezTo>
                <a:cubicBezTo>
                  <a:pt x="4286" y="5471"/>
                  <a:pt x="4274" y="5388"/>
                  <a:pt x="4203" y="5340"/>
                </a:cubicBezTo>
                <a:cubicBezTo>
                  <a:pt x="4048" y="5221"/>
                  <a:pt x="3881" y="5114"/>
                  <a:pt x="3715" y="5019"/>
                </a:cubicBezTo>
                <a:cubicBezTo>
                  <a:pt x="3693" y="5008"/>
                  <a:pt x="3669" y="5002"/>
                  <a:pt x="3647" y="5002"/>
                </a:cubicBezTo>
                <a:close/>
                <a:moveTo>
                  <a:pt x="1014" y="4874"/>
                </a:moveTo>
                <a:cubicBezTo>
                  <a:pt x="968" y="4874"/>
                  <a:pt x="923" y="4898"/>
                  <a:pt x="893" y="4935"/>
                </a:cubicBezTo>
                <a:cubicBezTo>
                  <a:pt x="810" y="5066"/>
                  <a:pt x="774" y="5209"/>
                  <a:pt x="774" y="5376"/>
                </a:cubicBezTo>
                <a:cubicBezTo>
                  <a:pt x="774" y="5447"/>
                  <a:pt x="786" y="5519"/>
                  <a:pt x="798" y="5590"/>
                </a:cubicBezTo>
                <a:cubicBezTo>
                  <a:pt x="810" y="5662"/>
                  <a:pt x="869" y="5709"/>
                  <a:pt x="941" y="5709"/>
                </a:cubicBezTo>
                <a:lnTo>
                  <a:pt x="964" y="5709"/>
                </a:lnTo>
                <a:cubicBezTo>
                  <a:pt x="1048" y="5685"/>
                  <a:pt x="1095" y="5614"/>
                  <a:pt x="1072" y="5531"/>
                </a:cubicBezTo>
                <a:cubicBezTo>
                  <a:pt x="1060" y="5483"/>
                  <a:pt x="1060" y="5424"/>
                  <a:pt x="1060" y="5376"/>
                </a:cubicBezTo>
                <a:cubicBezTo>
                  <a:pt x="1060" y="5269"/>
                  <a:pt x="1083" y="5174"/>
                  <a:pt x="1131" y="5102"/>
                </a:cubicBezTo>
                <a:cubicBezTo>
                  <a:pt x="1179" y="5031"/>
                  <a:pt x="1155" y="4947"/>
                  <a:pt x="1095" y="4900"/>
                </a:cubicBezTo>
                <a:cubicBezTo>
                  <a:pt x="1069" y="4882"/>
                  <a:pt x="1041" y="4874"/>
                  <a:pt x="1014" y="4874"/>
                </a:cubicBezTo>
                <a:close/>
                <a:moveTo>
                  <a:pt x="2537" y="5180"/>
                </a:moveTo>
                <a:cubicBezTo>
                  <a:pt x="2496" y="5180"/>
                  <a:pt x="2457" y="5198"/>
                  <a:pt x="2429" y="5233"/>
                </a:cubicBezTo>
                <a:cubicBezTo>
                  <a:pt x="2310" y="5388"/>
                  <a:pt x="2191" y="5531"/>
                  <a:pt x="2072" y="5650"/>
                </a:cubicBezTo>
                <a:cubicBezTo>
                  <a:pt x="2012" y="5697"/>
                  <a:pt x="2012" y="5793"/>
                  <a:pt x="2060" y="5852"/>
                </a:cubicBezTo>
                <a:cubicBezTo>
                  <a:pt x="2096" y="5876"/>
                  <a:pt x="2131" y="5888"/>
                  <a:pt x="2167" y="5888"/>
                </a:cubicBezTo>
                <a:cubicBezTo>
                  <a:pt x="2203" y="5888"/>
                  <a:pt x="2238" y="5876"/>
                  <a:pt x="2262" y="5852"/>
                </a:cubicBezTo>
                <a:cubicBezTo>
                  <a:pt x="2405" y="5721"/>
                  <a:pt x="2524" y="5566"/>
                  <a:pt x="2655" y="5400"/>
                </a:cubicBezTo>
                <a:cubicBezTo>
                  <a:pt x="2703" y="5340"/>
                  <a:pt x="2691" y="5245"/>
                  <a:pt x="2619" y="5209"/>
                </a:cubicBezTo>
                <a:cubicBezTo>
                  <a:pt x="2595" y="5189"/>
                  <a:pt x="2566" y="5180"/>
                  <a:pt x="2537" y="5180"/>
                </a:cubicBezTo>
                <a:close/>
                <a:moveTo>
                  <a:pt x="1179" y="5927"/>
                </a:moveTo>
                <a:cubicBezTo>
                  <a:pt x="1143" y="5927"/>
                  <a:pt x="1107" y="5941"/>
                  <a:pt x="1083" y="5971"/>
                </a:cubicBezTo>
                <a:cubicBezTo>
                  <a:pt x="1024" y="6031"/>
                  <a:pt x="1024" y="6126"/>
                  <a:pt x="1083" y="6174"/>
                </a:cubicBezTo>
                <a:cubicBezTo>
                  <a:pt x="1179" y="6257"/>
                  <a:pt x="1298" y="6305"/>
                  <a:pt x="1417" y="6305"/>
                </a:cubicBezTo>
                <a:cubicBezTo>
                  <a:pt x="1536" y="6305"/>
                  <a:pt x="1655" y="6269"/>
                  <a:pt x="1774" y="6209"/>
                </a:cubicBezTo>
                <a:cubicBezTo>
                  <a:pt x="1845" y="6186"/>
                  <a:pt x="1869" y="6090"/>
                  <a:pt x="1845" y="6019"/>
                </a:cubicBezTo>
                <a:cubicBezTo>
                  <a:pt x="1821" y="5970"/>
                  <a:pt x="1768" y="5943"/>
                  <a:pt x="1718" y="5943"/>
                </a:cubicBezTo>
                <a:cubicBezTo>
                  <a:pt x="1695" y="5943"/>
                  <a:pt x="1673" y="5948"/>
                  <a:pt x="1655" y="5959"/>
                </a:cubicBezTo>
                <a:cubicBezTo>
                  <a:pt x="1568" y="6003"/>
                  <a:pt x="1491" y="6023"/>
                  <a:pt x="1426" y="6023"/>
                </a:cubicBezTo>
                <a:cubicBezTo>
                  <a:pt x="1365" y="6023"/>
                  <a:pt x="1314" y="6006"/>
                  <a:pt x="1274" y="5971"/>
                </a:cubicBezTo>
                <a:cubicBezTo>
                  <a:pt x="1250" y="5941"/>
                  <a:pt x="1214" y="5927"/>
                  <a:pt x="1179" y="5927"/>
                </a:cubicBezTo>
                <a:close/>
                <a:moveTo>
                  <a:pt x="4573" y="5670"/>
                </a:moveTo>
                <a:cubicBezTo>
                  <a:pt x="4532" y="5670"/>
                  <a:pt x="4491" y="5688"/>
                  <a:pt x="4465" y="5721"/>
                </a:cubicBezTo>
                <a:cubicBezTo>
                  <a:pt x="4405" y="5781"/>
                  <a:pt x="4417" y="5864"/>
                  <a:pt x="4477" y="5924"/>
                </a:cubicBezTo>
                <a:cubicBezTo>
                  <a:pt x="4608" y="6043"/>
                  <a:pt x="4739" y="6174"/>
                  <a:pt x="4870" y="6305"/>
                </a:cubicBezTo>
                <a:cubicBezTo>
                  <a:pt x="4893" y="6340"/>
                  <a:pt x="4929" y="6352"/>
                  <a:pt x="4965" y="6352"/>
                </a:cubicBezTo>
                <a:cubicBezTo>
                  <a:pt x="5001" y="6352"/>
                  <a:pt x="5036" y="6340"/>
                  <a:pt x="5060" y="6317"/>
                </a:cubicBezTo>
                <a:cubicBezTo>
                  <a:pt x="5120" y="6269"/>
                  <a:pt x="5132" y="6174"/>
                  <a:pt x="5072" y="6114"/>
                </a:cubicBezTo>
                <a:cubicBezTo>
                  <a:pt x="4941" y="5971"/>
                  <a:pt x="4798" y="5840"/>
                  <a:pt x="4667" y="5709"/>
                </a:cubicBezTo>
                <a:cubicBezTo>
                  <a:pt x="4640" y="5682"/>
                  <a:pt x="4606" y="5670"/>
                  <a:pt x="4573" y="5670"/>
                </a:cubicBezTo>
                <a:close/>
                <a:moveTo>
                  <a:pt x="5330" y="6502"/>
                </a:moveTo>
                <a:cubicBezTo>
                  <a:pt x="5302" y="6502"/>
                  <a:pt x="5274" y="6512"/>
                  <a:pt x="5251" y="6531"/>
                </a:cubicBezTo>
                <a:cubicBezTo>
                  <a:pt x="5179" y="6578"/>
                  <a:pt x="5167" y="6674"/>
                  <a:pt x="5215" y="6733"/>
                </a:cubicBezTo>
                <a:cubicBezTo>
                  <a:pt x="5334" y="6876"/>
                  <a:pt x="5441" y="7031"/>
                  <a:pt x="5536" y="7186"/>
                </a:cubicBezTo>
                <a:cubicBezTo>
                  <a:pt x="5560" y="7233"/>
                  <a:pt x="5608" y="7257"/>
                  <a:pt x="5655" y="7257"/>
                </a:cubicBezTo>
                <a:cubicBezTo>
                  <a:pt x="5679" y="7257"/>
                  <a:pt x="5703" y="7245"/>
                  <a:pt x="5739" y="7233"/>
                </a:cubicBezTo>
                <a:cubicBezTo>
                  <a:pt x="5798" y="7186"/>
                  <a:pt x="5822" y="7102"/>
                  <a:pt x="5775" y="7043"/>
                </a:cubicBezTo>
                <a:cubicBezTo>
                  <a:pt x="5667" y="6876"/>
                  <a:pt x="5560" y="6709"/>
                  <a:pt x="5441" y="6567"/>
                </a:cubicBezTo>
                <a:cubicBezTo>
                  <a:pt x="5413" y="6524"/>
                  <a:pt x="5371" y="6502"/>
                  <a:pt x="5330" y="6502"/>
                </a:cubicBezTo>
                <a:close/>
                <a:moveTo>
                  <a:pt x="5945" y="7461"/>
                </a:moveTo>
                <a:cubicBezTo>
                  <a:pt x="5923" y="7461"/>
                  <a:pt x="5901" y="7468"/>
                  <a:pt x="5882" y="7483"/>
                </a:cubicBezTo>
                <a:cubicBezTo>
                  <a:pt x="5810" y="7519"/>
                  <a:pt x="5786" y="7602"/>
                  <a:pt x="5822" y="7674"/>
                </a:cubicBezTo>
                <a:lnTo>
                  <a:pt x="5894" y="7805"/>
                </a:lnTo>
                <a:cubicBezTo>
                  <a:pt x="5953" y="7924"/>
                  <a:pt x="6001" y="8043"/>
                  <a:pt x="6048" y="8174"/>
                </a:cubicBezTo>
                <a:cubicBezTo>
                  <a:pt x="6072" y="8222"/>
                  <a:pt x="6120" y="8257"/>
                  <a:pt x="6179" y="8257"/>
                </a:cubicBezTo>
                <a:cubicBezTo>
                  <a:pt x="6203" y="8257"/>
                  <a:pt x="6215" y="8257"/>
                  <a:pt x="6227" y="8245"/>
                </a:cubicBezTo>
                <a:cubicBezTo>
                  <a:pt x="6298" y="8222"/>
                  <a:pt x="6334" y="8138"/>
                  <a:pt x="6310" y="8067"/>
                </a:cubicBezTo>
                <a:cubicBezTo>
                  <a:pt x="6263" y="7936"/>
                  <a:pt x="6203" y="7805"/>
                  <a:pt x="6144" y="7674"/>
                </a:cubicBezTo>
                <a:lnTo>
                  <a:pt x="6072" y="7531"/>
                </a:lnTo>
                <a:cubicBezTo>
                  <a:pt x="6040" y="7491"/>
                  <a:pt x="5991" y="7461"/>
                  <a:pt x="5945" y="7461"/>
                </a:cubicBezTo>
                <a:close/>
                <a:moveTo>
                  <a:pt x="6329" y="8518"/>
                </a:moveTo>
                <a:cubicBezTo>
                  <a:pt x="6323" y="8518"/>
                  <a:pt x="6316" y="8518"/>
                  <a:pt x="6310" y="8519"/>
                </a:cubicBezTo>
                <a:cubicBezTo>
                  <a:pt x="6227" y="8543"/>
                  <a:pt x="6179" y="8614"/>
                  <a:pt x="6191" y="8686"/>
                </a:cubicBezTo>
                <a:cubicBezTo>
                  <a:pt x="6215" y="8829"/>
                  <a:pt x="6227" y="8984"/>
                  <a:pt x="6227" y="9114"/>
                </a:cubicBezTo>
                <a:cubicBezTo>
                  <a:pt x="6227" y="9150"/>
                  <a:pt x="6227" y="9186"/>
                  <a:pt x="6227" y="9222"/>
                </a:cubicBezTo>
                <a:cubicBezTo>
                  <a:pt x="6227" y="9305"/>
                  <a:pt x="6287" y="9365"/>
                  <a:pt x="6358" y="9376"/>
                </a:cubicBezTo>
                <a:lnTo>
                  <a:pt x="6370" y="9376"/>
                </a:lnTo>
                <a:cubicBezTo>
                  <a:pt x="6441" y="9376"/>
                  <a:pt x="6513" y="9317"/>
                  <a:pt x="6513" y="9234"/>
                </a:cubicBezTo>
                <a:cubicBezTo>
                  <a:pt x="6513" y="9198"/>
                  <a:pt x="6513" y="9150"/>
                  <a:pt x="6513" y="9114"/>
                </a:cubicBezTo>
                <a:cubicBezTo>
                  <a:pt x="6513" y="8960"/>
                  <a:pt x="6501" y="8793"/>
                  <a:pt x="6477" y="8638"/>
                </a:cubicBezTo>
                <a:cubicBezTo>
                  <a:pt x="6455" y="8573"/>
                  <a:pt x="6394" y="8518"/>
                  <a:pt x="6329" y="8518"/>
                </a:cubicBezTo>
                <a:close/>
                <a:moveTo>
                  <a:pt x="6273" y="9644"/>
                </a:moveTo>
                <a:cubicBezTo>
                  <a:pt x="6215" y="9644"/>
                  <a:pt x="6163" y="9687"/>
                  <a:pt x="6144" y="9746"/>
                </a:cubicBezTo>
                <a:cubicBezTo>
                  <a:pt x="6096" y="9912"/>
                  <a:pt x="6025" y="10079"/>
                  <a:pt x="5929" y="10246"/>
                </a:cubicBezTo>
                <a:cubicBezTo>
                  <a:pt x="5894" y="10317"/>
                  <a:pt x="5917" y="10400"/>
                  <a:pt x="5989" y="10436"/>
                </a:cubicBezTo>
                <a:cubicBezTo>
                  <a:pt x="6013" y="10448"/>
                  <a:pt x="6036" y="10448"/>
                  <a:pt x="6060" y="10448"/>
                </a:cubicBezTo>
                <a:cubicBezTo>
                  <a:pt x="6108" y="10448"/>
                  <a:pt x="6156" y="10424"/>
                  <a:pt x="6179" y="10377"/>
                </a:cubicBezTo>
                <a:cubicBezTo>
                  <a:pt x="6287" y="10198"/>
                  <a:pt x="6358" y="10019"/>
                  <a:pt x="6417" y="9829"/>
                </a:cubicBezTo>
                <a:cubicBezTo>
                  <a:pt x="6429" y="9757"/>
                  <a:pt x="6394" y="9674"/>
                  <a:pt x="6310" y="9650"/>
                </a:cubicBezTo>
                <a:cubicBezTo>
                  <a:pt x="6298" y="9646"/>
                  <a:pt x="6285" y="9644"/>
                  <a:pt x="6273" y="9644"/>
                </a:cubicBezTo>
                <a:close/>
                <a:moveTo>
                  <a:pt x="3679" y="10955"/>
                </a:moveTo>
                <a:cubicBezTo>
                  <a:pt x="3627" y="10955"/>
                  <a:pt x="3575" y="10957"/>
                  <a:pt x="3524" y="10960"/>
                </a:cubicBezTo>
                <a:cubicBezTo>
                  <a:pt x="3441" y="10960"/>
                  <a:pt x="3381" y="11031"/>
                  <a:pt x="3381" y="11115"/>
                </a:cubicBezTo>
                <a:cubicBezTo>
                  <a:pt x="3393" y="11186"/>
                  <a:pt x="3453" y="11246"/>
                  <a:pt x="3536" y="11246"/>
                </a:cubicBezTo>
                <a:cubicBezTo>
                  <a:pt x="3715" y="11246"/>
                  <a:pt x="3893" y="11246"/>
                  <a:pt x="4084" y="11269"/>
                </a:cubicBezTo>
                <a:lnTo>
                  <a:pt x="4096" y="11269"/>
                </a:lnTo>
                <a:cubicBezTo>
                  <a:pt x="4167" y="11269"/>
                  <a:pt x="4227" y="11210"/>
                  <a:pt x="4239" y="11139"/>
                </a:cubicBezTo>
                <a:cubicBezTo>
                  <a:pt x="4251" y="11055"/>
                  <a:pt x="4191" y="10984"/>
                  <a:pt x="4108" y="10984"/>
                </a:cubicBezTo>
                <a:cubicBezTo>
                  <a:pt x="3968" y="10966"/>
                  <a:pt x="3822" y="10955"/>
                  <a:pt x="3679" y="10955"/>
                </a:cubicBezTo>
                <a:close/>
                <a:moveTo>
                  <a:pt x="2963" y="11030"/>
                </a:moveTo>
                <a:cubicBezTo>
                  <a:pt x="2956" y="11030"/>
                  <a:pt x="2948" y="11030"/>
                  <a:pt x="2941" y="11031"/>
                </a:cubicBezTo>
                <a:cubicBezTo>
                  <a:pt x="2727" y="11079"/>
                  <a:pt x="2536" y="11139"/>
                  <a:pt x="2369" y="11210"/>
                </a:cubicBezTo>
                <a:cubicBezTo>
                  <a:pt x="2298" y="11246"/>
                  <a:pt x="2262" y="11329"/>
                  <a:pt x="2298" y="11400"/>
                </a:cubicBezTo>
                <a:cubicBezTo>
                  <a:pt x="2322" y="11460"/>
                  <a:pt x="2369" y="11484"/>
                  <a:pt x="2429" y="11484"/>
                </a:cubicBezTo>
                <a:cubicBezTo>
                  <a:pt x="2441" y="11484"/>
                  <a:pt x="2465" y="11484"/>
                  <a:pt x="2488" y="11472"/>
                </a:cubicBezTo>
                <a:cubicBezTo>
                  <a:pt x="2631" y="11400"/>
                  <a:pt x="2810" y="11353"/>
                  <a:pt x="2988" y="11305"/>
                </a:cubicBezTo>
                <a:cubicBezTo>
                  <a:pt x="3072" y="11293"/>
                  <a:pt x="3119" y="11222"/>
                  <a:pt x="3108" y="11139"/>
                </a:cubicBezTo>
                <a:cubicBezTo>
                  <a:pt x="3086" y="11074"/>
                  <a:pt x="3027" y="11030"/>
                  <a:pt x="2963" y="11030"/>
                </a:cubicBezTo>
                <a:close/>
                <a:moveTo>
                  <a:pt x="5739" y="10635"/>
                </a:moveTo>
                <a:cubicBezTo>
                  <a:pt x="5698" y="10635"/>
                  <a:pt x="5658" y="10653"/>
                  <a:pt x="5632" y="10686"/>
                </a:cubicBezTo>
                <a:cubicBezTo>
                  <a:pt x="5525" y="10829"/>
                  <a:pt x="5394" y="10960"/>
                  <a:pt x="5251" y="11079"/>
                </a:cubicBezTo>
                <a:cubicBezTo>
                  <a:pt x="5203" y="11127"/>
                  <a:pt x="5191" y="11198"/>
                  <a:pt x="5215" y="11246"/>
                </a:cubicBezTo>
                <a:cubicBezTo>
                  <a:pt x="5048" y="11186"/>
                  <a:pt x="4870" y="11127"/>
                  <a:pt x="4691" y="11079"/>
                </a:cubicBezTo>
                <a:cubicBezTo>
                  <a:pt x="4682" y="11078"/>
                  <a:pt x="4674" y="11077"/>
                  <a:pt x="4666" y="11077"/>
                </a:cubicBezTo>
                <a:cubicBezTo>
                  <a:pt x="4593" y="11077"/>
                  <a:pt x="4534" y="11122"/>
                  <a:pt x="4512" y="11186"/>
                </a:cubicBezTo>
                <a:cubicBezTo>
                  <a:pt x="4501" y="11258"/>
                  <a:pt x="4548" y="11341"/>
                  <a:pt x="4620" y="11353"/>
                </a:cubicBezTo>
                <a:cubicBezTo>
                  <a:pt x="4691" y="11377"/>
                  <a:pt x="4763" y="11389"/>
                  <a:pt x="4834" y="11412"/>
                </a:cubicBezTo>
                <a:cubicBezTo>
                  <a:pt x="4834" y="11412"/>
                  <a:pt x="4822" y="11424"/>
                  <a:pt x="4822" y="11424"/>
                </a:cubicBezTo>
                <a:cubicBezTo>
                  <a:pt x="4667" y="11520"/>
                  <a:pt x="4512" y="11615"/>
                  <a:pt x="4346" y="11710"/>
                </a:cubicBezTo>
                <a:cubicBezTo>
                  <a:pt x="4274" y="11746"/>
                  <a:pt x="4251" y="11829"/>
                  <a:pt x="4298" y="11901"/>
                </a:cubicBezTo>
                <a:cubicBezTo>
                  <a:pt x="4322" y="11948"/>
                  <a:pt x="4370" y="11972"/>
                  <a:pt x="4417" y="11972"/>
                </a:cubicBezTo>
                <a:cubicBezTo>
                  <a:pt x="4441" y="11972"/>
                  <a:pt x="4465" y="11972"/>
                  <a:pt x="4477" y="11960"/>
                </a:cubicBezTo>
                <a:cubicBezTo>
                  <a:pt x="4655" y="11865"/>
                  <a:pt x="4822" y="11770"/>
                  <a:pt x="4977" y="11650"/>
                </a:cubicBezTo>
                <a:cubicBezTo>
                  <a:pt x="5036" y="11615"/>
                  <a:pt x="5060" y="11543"/>
                  <a:pt x="5024" y="11484"/>
                </a:cubicBezTo>
                <a:lnTo>
                  <a:pt x="5024" y="11484"/>
                </a:lnTo>
                <a:cubicBezTo>
                  <a:pt x="5060" y="11496"/>
                  <a:pt x="5108" y="11508"/>
                  <a:pt x="5144" y="11520"/>
                </a:cubicBezTo>
                <a:cubicBezTo>
                  <a:pt x="5163" y="11529"/>
                  <a:pt x="5183" y="11534"/>
                  <a:pt x="5202" y="11534"/>
                </a:cubicBezTo>
                <a:cubicBezTo>
                  <a:pt x="5255" y="11534"/>
                  <a:pt x="5305" y="11500"/>
                  <a:pt x="5322" y="11448"/>
                </a:cubicBezTo>
                <a:cubicBezTo>
                  <a:pt x="5346" y="11400"/>
                  <a:pt x="5334" y="11365"/>
                  <a:pt x="5322" y="11329"/>
                </a:cubicBezTo>
                <a:lnTo>
                  <a:pt x="5322" y="11329"/>
                </a:lnTo>
                <a:cubicBezTo>
                  <a:pt x="5331" y="11332"/>
                  <a:pt x="5341" y="11333"/>
                  <a:pt x="5351" y="11333"/>
                </a:cubicBezTo>
                <a:cubicBezTo>
                  <a:pt x="5381" y="11333"/>
                  <a:pt x="5414" y="11320"/>
                  <a:pt x="5441" y="11293"/>
                </a:cubicBezTo>
                <a:cubicBezTo>
                  <a:pt x="5596" y="11162"/>
                  <a:pt x="5727" y="11019"/>
                  <a:pt x="5846" y="10865"/>
                </a:cubicBezTo>
                <a:cubicBezTo>
                  <a:pt x="5906" y="10817"/>
                  <a:pt x="5894" y="10722"/>
                  <a:pt x="5834" y="10674"/>
                </a:cubicBezTo>
                <a:cubicBezTo>
                  <a:pt x="5807" y="10647"/>
                  <a:pt x="5773" y="10635"/>
                  <a:pt x="5739" y="10635"/>
                </a:cubicBezTo>
                <a:close/>
                <a:moveTo>
                  <a:pt x="5697" y="11495"/>
                </a:moveTo>
                <a:cubicBezTo>
                  <a:pt x="5650" y="11495"/>
                  <a:pt x="5607" y="11521"/>
                  <a:pt x="5584" y="11567"/>
                </a:cubicBezTo>
                <a:cubicBezTo>
                  <a:pt x="5536" y="11639"/>
                  <a:pt x="5560" y="11722"/>
                  <a:pt x="5632" y="11758"/>
                </a:cubicBezTo>
                <a:cubicBezTo>
                  <a:pt x="5786" y="11853"/>
                  <a:pt x="5941" y="11960"/>
                  <a:pt x="6072" y="12079"/>
                </a:cubicBezTo>
                <a:cubicBezTo>
                  <a:pt x="6096" y="12103"/>
                  <a:pt x="6132" y="12115"/>
                  <a:pt x="6167" y="12115"/>
                </a:cubicBezTo>
                <a:cubicBezTo>
                  <a:pt x="6203" y="12115"/>
                  <a:pt x="6251" y="12091"/>
                  <a:pt x="6275" y="12055"/>
                </a:cubicBezTo>
                <a:cubicBezTo>
                  <a:pt x="6322" y="11996"/>
                  <a:pt x="6322" y="11912"/>
                  <a:pt x="6263" y="11853"/>
                </a:cubicBezTo>
                <a:cubicBezTo>
                  <a:pt x="6108" y="11734"/>
                  <a:pt x="5953" y="11615"/>
                  <a:pt x="5775" y="11520"/>
                </a:cubicBezTo>
                <a:cubicBezTo>
                  <a:pt x="5749" y="11503"/>
                  <a:pt x="5722" y="11495"/>
                  <a:pt x="5697" y="11495"/>
                </a:cubicBezTo>
                <a:close/>
                <a:moveTo>
                  <a:pt x="1960" y="11521"/>
                </a:moveTo>
                <a:cubicBezTo>
                  <a:pt x="1921" y="11521"/>
                  <a:pt x="1883" y="11536"/>
                  <a:pt x="1857" y="11567"/>
                </a:cubicBezTo>
                <a:cubicBezTo>
                  <a:pt x="1774" y="11662"/>
                  <a:pt x="1703" y="11758"/>
                  <a:pt x="1667" y="11865"/>
                </a:cubicBezTo>
                <a:cubicBezTo>
                  <a:pt x="1631" y="11948"/>
                  <a:pt x="1619" y="12020"/>
                  <a:pt x="1619" y="12091"/>
                </a:cubicBezTo>
                <a:cubicBezTo>
                  <a:pt x="1619" y="12139"/>
                  <a:pt x="1619" y="12186"/>
                  <a:pt x="1631" y="12222"/>
                </a:cubicBezTo>
                <a:cubicBezTo>
                  <a:pt x="1655" y="12282"/>
                  <a:pt x="1715" y="12317"/>
                  <a:pt x="1774" y="12317"/>
                </a:cubicBezTo>
                <a:cubicBezTo>
                  <a:pt x="1786" y="12317"/>
                  <a:pt x="1798" y="12317"/>
                  <a:pt x="1822" y="12305"/>
                </a:cubicBezTo>
                <a:cubicBezTo>
                  <a:pt x="1893" y="12282"/>
                  <a:pt x="1929" y="12210"/>
                  <a:pt x="1905" y="12127"/>
                </a:cubicBezTo>
                <a:cubicBezTo>
                  <a:pt x="1905" y="12115"/>
                  <a:pt x="1905" y="12103"/>
                  <a:pt x="1905" y="12091"/>
                </a:cubicBezTo>
                <a:cubicBezTo>
                  <a:pt x="1905" y="12055"/>
                  <a:pt x="1905" y="12020"/>
                  <a:pt x="1929" y="11972"/>
                </a:cubicBezTo>
                <a:cubicBezTo>
                  <a:pt x="1953" y="11901"/>
                  <a:pt x="2000" y="11829"/>
                  <a:pt x="2072" y="11758"/>
                </a:cubicBezTo>
                <a:cubicBezTo>
                  <a:pt x="2119" y="11698"/>
                  <a:pt x="2119" y="11615"/>
                  <a:pt x="2060" y="11555"/>
                </a:cubicBezTo>
                <a:cubicBezTo>
                  <a:pt x="2032" y="11533"/>
                  <a:pt x="1996" y="11521"/>
                  <a:pt x="1960" y="11521"/>
                </a:cubicBezTo>
                <a:close/>
                <a:moveTo>
                  <a:pt x="3905" y="11934"/>
                </a:moveTo>
                <a:cubicBezTo>
                  <a:pt x="3885" y="11934"/>
                  <a:pt x="3865" y="11939"/>
                  <a:pt x="3846" y="11948"/>
                </a:cubicBezTo>
                <a:cubicBezTo>
                  <a:pt x="3679" y="12020"/>
                  <a:pt x="3500" y="12079"/>
                  <a:pt x="3322" y="12139"/>
                </a:cubicBezTo>
                <a:cubicBezTo>
                  <a:pt x="3250" y="12151"/>
                  <a:pt x="3215" y="12234"/>
                  <a:pt x="3227" y="12305"/>
                </a:cubicBezTo>
                <a:cubicBezTo>
                  <a:pt x="3250" y="12377"/>
                  <a:pt x="3310" y="12412"/>
                  <a:pt x="3369" y="12412"/>
                </a:cubicBezTo>
                <a:cubicBezTo>
                  <a:pt x="3381" y="12412"/>
                  <a:pt x="3393" y="12412"/>
                  <a:pt x="3405" y="12401"/>
                </a:cubicBezTo>
                <a:cubicBezTo>
                  <a:pt x="3596" y="12353"/>
                  <a:pt x="3774" y="12282"/>
                  <a:pt x="3953" y="12210"/>
                </a:cubicBezTo>
                <a:cubicBezTo>
                  <a:pt x="4024" y="12186"/>
                  <a:pt x="4060" y="12103"/>
                  <a:pt x="4036" y="12020"/>
                </a:cubicBezTo>
                <a:cubicBezTo>
                  <a:pt x="4010" y="11967"/>
                  <a:pt x="3958" y="11934"/>
                  <a:pt x="3905" y="11934"/>
                </a:cubicBezTo>
                <a:close/>
                <a:moveTo>
                  <a:pt x="2811" y="12256"/>
                </a:moveTo>
                <a:cubicBezTo>
                  <a:pt x="2803" y="12256"/>
                  <a:pt x="2795" y="12256"/>
                  <a:pt x="2786" y="12258"/>
                </a:cubicBezTo>
                <a:cubicBezTo>
                  <a:pt x="2638" y="12275"/>
                  <a:pt x="2502" y="12286"/>
                  <a:pt x="2385" y="12286"/>
                </a:cubicBezTo>
                <a:cubicBezTo>
                  <a:pt x="2341" y="12286"/>
                  <a:pt x="2300" y="12285"/>
                  <a:pt x="2262" y="12282"/>
                </a:cubicBezTo>
                <a:cubicBezTo>
                  <a:pt x="2179" y="12282"/>
                  <a:pt x="2107" y="12341"/>
                  <a:pt x="2107" y="12412"/>
                </a:cubicBezTo>
                <a:cubicBezTo>
                  <a:pt x="2096" y="12496"/>
                  <a:pt x="2155" y="12555"/>
                  <a:pt x="2238" y="12567"/>
                </a:cubicBezTo>
                <a:lnTo>
                  <a:pt x="2393" y="12567"/>
                </a:lnTo>
                <a:cubicBezTo>
                  <a:pt x="2524" y="12567"/>
                  <a:pt x="2679" y="12567"/>
                  <a:pt x="2834" y="12532"/>
                </a:cubicBezTo>
                <a:cubicBezTo>
                  <a:pt x="2917" y="12520"/>
                  <a:pt x="2965" y="12448"/>
                  <a:pt x="2953" y="12377"/>
                </a:cubicBezTo>
                <a:cubicBezTo>
                  <a:pt x="2942" y="12302"/>
                  <a:pt x="2883" y="12256"/>
                  <a:pt x="2811" y="12256"/>
                </a:cubicBezTo>
                <a:close/>
                <a:moveTo>
                  <a:pt x="6561" y="12228"/>
                </a:moveTo>
                <a:cubicBezTo>
                  <a:pt x="6531" y="12228"/>
                  <a:pt x="6502" y="12238"/>
                  <a:pt x="6477" y="12258"/>
                </a:cubicBezTo>
                <a:cubicBezTo>
                  <a:pt x="6417" y="12305"/>
                  <a:pt x="6406" y="12401"/>
                  <a:pt x="6453" y="12460"/>
                </a:cubicBezTo>
                <a:cubicBezTo>
                  <a:pt x="6572" y="12603"/>
                  <a:pt x="6668" y="12746"/>
                  <a:pt x="6751" y="12913"/>
                </a:cubicBezTo>
                <a:cubicBezTo>
                  <a:pt x="6787" y="12960"/>
                  <a:pt x="6834" y="12984"/>
                  <a:pt x="6882" y="12984"/>
                </a:cubicBezTo>
                <a:cubicBezTo>
                  <a:pt x="6906" y="12984"/>
                  <a:pt x="6929" y="12972"/>
                  <a:pt x="6953" y="12972"/>
                </a:cubicBezTo>
                <a:cubicBezTo>
                  <a:pt x="7025" y="12924"/>
                  <a:pt x="7049" y="12841"/>
                  <a:pt x="7013" y="12770"/>
                </a:cubicBezTo>
                <a:cubicBezTo>
                  <a:pt x="6918" y="12603"/>
                  <a:pt x="6798" y="12436"/>
                  <a:pt x="6679" y="12282"/>
                </a:cubicBezTo>
                <a:cubicBezTo>
                  <a:pt x="6645" y="12247"/>
                  <a:pt x="6602" y="12228"/>
                  <a:pt x="6561" y="12228"/>
                </a:cubicBezTo>
                <a:close/>
                <a:moveTo>
                  <a:pt x="7103" y="13216"/>
                </a:moveTo>
                <a:cubicBezTo>
                  <a:pt x="7090" y="13216"/>
                  <a:pt x="7075" y="13218"/>
                  <a:pt x="7060" y="13222"/>
                </a:cubicBezTo>
                <a:cubicBezTo>
                  <a:pt x="6989" y="13246"/>
                  <a:pt x="6953" y="13329"/>
                  <a:pt x="6977" y="13401"/>
                </a:cubicBezTo>
                <a:cubicBezTo>
                  <a:pt x="7025" y="13567"/>
                  <a:pt x="7072" y="13746"/>
                  <a:pt x="7108" y="13936"/>
                </a:cubicBezTo>
                <a:cubicBezTo>
                  <a:pt x="7120" y="14008"/>
                  <a:pt x="7179" y="14056"/>
                  <a:pt x="7239" y="14056"/>
                </a:cubicBezTo>
                <a:lnTo>
                  <a:pt x="7263" y="14056"/>
                </a:lnTo>
                <a:cubicBezTo>
                  <a:pt x="7346" y="14044"/>
                  <a:pt x="7394" y="13960"/>
                  <a:pt x="7382" y="13889"/>
                </a:cubicBezTo>
                <a:cubicBezTo>
                  <a:pt x="7358" y="13686"/>
                  <a:pt x="7310" y="13496"/>
                  <a:pt x="7239" y="13317"/>
                </a:cubicBezTo>
                <a:cubicBezTo>
                  <a:pt x="7219" y="13259"/>
                  <a:pt x="7168" y="13216"/>
                  <a:pt x="7103" y="13216"/>
                </a:cubicBezTo>
                <a:close/>
                <a:moveTo>
                  <a:pt x="7299" y="14341"/>
                </a:moveTo>
                <a:cubicBezTo>
                  <a:pt x="7215" y="14341"/>
                  <a:pt x="7156" y="14401"/>
                  <a:pt x="7156" y="14484"/>
                </a:cubicBezTo>
                <a:cubicBezTo>
                  <a:pt x="7156" y="14520"/>
                  <a:pt x="7156" y="14568"/>
                  <a:pt x="7156" y="14615"/>
                </a:cubicBezTo>
                <a:cubicBezTo>
                  <a:pt x="7156" y="14710"/>
                  <a:pt x="7156" y="14818"/>
                  <a:pt x="7144" y="14925"/>
                </a:cubicBezTo>
                <a:lnTo>
                  <a:pt x="7144" y="15032"/>
                </a:lnTo>
                <a:cubicBezTo>
                  <a:pt x="7132" y="15115"/>
                  <a:pt x="7191" y="15175"/>
                  <a:pt x="7275" y="15187"/>
                </a:cubicBezTo>
                <a:lnTo>
                  <a:pt x="7287" y="15187"/>
                </a:lnTo>
                <a:cubicBezTo>
                  <a:pt x="7358" y="15187"/>
                  <a:pt x="7418" y="15127"/>
                  <a:pt x="7418" y="15056"/>
                </a:cubicBezTo>
                <a:lnTo>
                  <a:pt x="7430" y="14949"/>
                </a:lnTo>
                <a:cubicBezTo>
                  <a:pt x="7441" y="14829"/>
                  <a:pt x="7441" y="14722"/>
                  <a:pt x="7441" y="14615"/>
                </a:cubicBezTo>
                <a:cubicBezTo>
                  <a:pt x="7441" y="14568"/>
                  <a:pt x="7441" y="14520"/>
                  <a:pt x="7441" y="14472"/>
                </a:cubicBezTo>
                <a:cubicBezTo>
                  <a:pt x="7441" y="14401"/>
                  <a:pt x="7370" y="14341"/>
                  <a:pt x="7299" y="14341"/>
                </a:cubicBezTo>
                <a:close/>
                <a:moveTo>
                  <a:pt x="7202" y="15459"/>
                </a:moveTo>
                <a:cubicBezTo>
                  <a:pt x="7130" y="15459"/>
                  <a:pt x="7071" y="15505"/>
                  <a:pt x="7060" y="15580"/>
                </a:cubicBezTo>
                <a:cubicBezTo>
                  <a:pt x="7013" y="15758"/>
                  <a:pt x="6965" y="15937"/>
                  <a:pt x="6894" y="16092"/>
                </a:cubicBezTo>
                <a:cubicBezTo>
                  <a:pt x="6870" y="16175"/>
                  <a:pt x="6906" y="16246"/>
                  <a:pt x="6977" y="16282"/>
                </a:cubicBezTo>
                <a:cubicBezTo>
                  <a:pt x="7001" y="16282"/>
                  <a:pt x="7013" y="16294"/>
                  <a:pt x="7037" y="16294"/>
                </a:cubicBezTo>
                <a:cubicBezTo>
                  <a:pt x="7084" y="16294"/>
                  <a:pt x="7144" y="16258"/>
                  <a:pt x="7168" y="16199"/>
                </a:cubicBezTo>
                <a:cubicBezTo>
                  <a:pt x="7239" y="16020"/>
                  <a:pt x="7287" y="15830"/>
                  <a:pt x="7334" y="15639"/>
                </a:cubicBezTo>
                <a:cubicBezTo>
                  <a:pt x="7346" y="15556"/>
                  <a:pt x="7299" y="15484"/>
                  <a:pt x="7227" y="15460"/>
                </a:cubicBezTo>
                <a:cubicBezTo>
                  <a:pt x="7219" y="15459"/>
                  <a:pt x="7210" y="15459"/>
                  <a:pt x="7202" y="15459"/>
                </a:cubicBezTo>
                <a:close/>
                <a:moveTo>
                  <a:pt x="6787" y="16515"/>
                </a:moveTo>
                <a:cubicBezTo>
                  <a:pt x="6737" y="16515"/>
                  <a:pt x="6688" y="16539"/>
                  <a:pt x="6656" y="16580"/>
                </a:cubicBezTo>
                <a:cubicBezTo>
                  <a:pt x="6572" y="16734"/>
                  <a:pt x="6465" y="16877"/>
                  <a:pt x="6346" y="17020"/>
                </a:cubicBezTo>
                <a:cubicBezTo>
                  <a:pt x="6287" y="17080"/>
                  <a:pt x="6298" y="17163"/>
                  <a:pt x="6358" y="17223"/>
                </a:cubicBezTo>
                <a:cubicBezTo>
                  <a:pt x="6382" y="17246"/>
                  <a:pt x="6417" y="17258"/>
                  <a:pt x="6453" y="17258"/>
                </a:cubicBezTo>
                <a:cubicBezTo>
                  <a:pt x="6489" y="17258"/>
                  <a:pt x="6525" y="17235"/>
                  <a:pt x="6548" y="17211"/>
                </a:cubicBezTo>
                <a:cubicBezTo>
                  <a:pt x="6679" y="17056"/>
                  <a:pt x="6798" y="16901"/>
                  <a:pt x="6906" y="16734"/>
                </a:cubicBezTo>
                <a:cubicBezTo>
                  <a:pt x="6941" y="16663"/>
                  <a:pt x="6918" y="16580"/>
                  <a:pt x="6858" y="16532"/>
                </a:cubicBezTo>
                <a:cubicBezTo>
                  <a:pt x="6835" y="16521"/>
                  <a:pt x="6811" y="16515"/>
                  <a:pt x="6787" y="16515"/>
                </a:cubicBezTo>
                <a:close/>
                <a:moveTo>
                  <a:pt x="156" y="17331"/>
                </a:moveTo>
                <a:cubicBezTo>
                  <a:pt x="120" y="17331"/>
                  <a:pt x="85" y="17346"/>
                  <a:pt x="60" y="17377"/>
                </a:cubicBezTo>
                <a:cubicBezTo>
                  <a:pt x="0" y="17437"/>
                  <a:pt x="12" y="17532"/>
                  <a:pt x="71" y="17580"/>
                </a:cubicBezTo>
                <a:cubicBezTo>
                  <a:pt x="214" y="17699"/>
                  <a:pt x="381" y="17806"/>
                  <a:pt x="560" y="17913"/>
                </a:cubicBezTo>
                <a:cubicBezTo>
                  <a:pt x="583" y="17925"/>
                  <a:pt x="607" y="17937"/>
                  <a:pt x="631" y="17937"/>
                </a:cubicBezTo>
                <a:cubicBezTo>
                  <a:pt x="679" y="17937"/>
                  <a:pt x="726" y="17901"/>
                  <a:pt x="762" y="17854"/>
                </a:cubicBezTo>
                <a:cubicBezTo>
                  <a:pt x="798" y="17782"/>
                  <a:pt x="774" y="17699"/>
                  <a:pt x="702" y="17663"/>
                </a:cubicBezTo>
                <a:cubicBezTo>
                  <a:pt x="524" y="17568"/>
                  <a:pt x="381" y="17473"/>
                  <a:pt x="250" y="17365"/>
                </a:cubicBezTo>
                <a:cubicBezTo>
                  <a:pt x="222" y="17343"/>
                  <a:pt x="189" y="17331"/>
                  <a:pt x="156" y="17331"/>
                </a:cubicBezTo>
                <a:close/>
                <a:moveTo>
                  <a:pt x="6036" y="17360"/>
                </a:moveTo>
                <a:cubicBezTo>
                  <a:pt x="6007" y="17360"/>
                  <a:pt x="5978" y="17369"/>
                  <a:pt x="5953" y="17389"/>
                </a:cubicBezTo>
                <a:cubicBezTo>
                  <a:pt x="5810" y="17496"/>
                  <a:pt x="5655" y="17604"/>
                  <a:pt x="5489" y="17687"/>
                </a:cubicBezTo>
                <a:cubicBezTo>
                  <a:pt x="5429" y="17723"/>
                  <a:pt x="5405" y="17818"/>
                  <a:pt x="5441" y="17889"/>
                </a:cubicBezTo>
                <a:cubicBezTo>
                  <a:pt x="5465" y="17925"/>
                  <a:pt x="5513" y="17961"/>
                  <a:pt x="5560" y="17961"/>
                </a:cubicBezTo>
                <a:cubicBezTo>
                  <a:pt x="5584" y="17961"/>
                  <a:pt x="5608" y="17949"/>
                  <a:pt x="5632" y="17937"/>
                </a:cubicBezTo>
                <a:cubicBezTo>
                  <a:pt x="5810" y="17842"/>
                  <a:pt x="5977" y="17735"/>
                  <a:pt x="6120" y="17616"/>
                </a:cubicBezTo>
                <a:cubicBezTo>
                  <a:pt x="6191" y="17568"/>
                  <a:pt x="6191" y="17473"/>
                  <a:pt x="6144" y="17413"/>
                </a:cubicBezTo>
                <a:cubicBezTo>
                  <a:pt x="6116" y="17378"/>
                  <a:pt x="6076" y="17360"/>
                  <a:pt x="6036" y="17360"/>
                </a:cubicBezTo>
                <a:close/>
                <a:moveTo>
                  <a:pt x="1157" y="17882"/>
                </a:moveTo>
                <a:cubicBezTo>
                  <a:pt x="1099" y="17882"/>
                  <a:pt x="1043" y="17916"/>
                  <a:pt x="1024" y="17973"/>
                </a:cubicBezTo>
                <a:cubicBezTo>
                  <a:pt x="988" y="18044"/>
                  <a:pt x="1024" y="18127"/>
                  <a:pt x="1095" y="18151"/>
                </a:cubicBezTo>
                <a:cubicBezTo>
                  <a:pt x="1274" y="18223"/>
                  <a:pt x="1464" y="18282"/>
                  <a:pt x="1655" y="18330"/>
                </a:cubicBezTo>
                <a:lnTo>
                  <a:pt x="1691" y="18330"/>
                </a:lnTo>
                <a:cubicBezTo>
                  <a:pt x="1762" y="18330"/>
                  <a:pt x="1810" y="18294"/>
                  <a:pt x="1834" y="18223"/>
                </a:cubicBezTo>
                <a:cubicBezTo>
                  <a:pt x="1857" y="18151"/>
                  <a:pt x="1810" y="18068"/>
                  <a:pt x="1726" y="18056"/>
                </a:cubicBezTo>
                <a:cubicBezTo>
                  <a:pt x="1548" y="18008"/>
                  <a:pt x="1369" y="17949"/>
                  <a:pt x="1203" y="17889"/>
                </a:cubicBezTo>
                <a:cubicBezTo>
                  <a:pt x="1188" y="17884"/>
                  <a:pt x="1172" y="17882"/>
                  <a:pt x="1157" y="17882"/>
                </a:cubicBezTo>
                <a:close/>
                <a:moveTo>
                  <a:pt x="5058" y="17911"/>
                </a:moveTo>
                <a:cubicBezTo>
                  <a:pt x="5039" y="17911"/>
                  <a:pt x="5019" y="17916"/>
                  <a:pt x="5001" y="17925"/>
                </a:cubicBezTo>
                <a:cubicBezTo>
                  <a:pt x="4834" y="17985"/>
                  <a:pt x="4655" y="18044"/>
                  <a:pt x="4477" y="18080"/>
                </a:cubicBezTo>
                <a:cubicBezTo>
                  <a:pt x="4393" y="18104"/>
                  <a:pt x="4346" y="18175"/>
                  <a:pt x="4370" y="18258"/>
                </a:cubicBezTo>
                <a:cubicBezTo>
                  <a:pt x="4382" y="18318"/>
                  <a:pt x="4441" y="18366"/>
                  <a:pt x="4512" y="18366"/>
                </a:cubicBezTo>
                <a:cubicBezTo>
                  <a:pt x="4512" y="18366"/>
                  <a:pt x="4524" y="18366"/>
                  <a:pt x="4536" y="18354"/>
                </a:cubicBezTo>
                <a:cubicBezTo>
                  <a:pt x="4739" y="18318"/>
                  <a:pt x="4917" y="18258"/>
                  <a:pt x="5096" y="18187"/>
                </a:cubicBezTo>
                <a:cubicBezTo>
                  <a:pt x="5167" y="18163"/>
                  <a:pt x="5215" y="18080"/>
                  <a:pt x="5179" y="18008"/>
                </a:cubicBezTo>
                <a:cubicBezTo>
                  <a:pt x="5162" y="17947"/>
                  <a:pt x="5112" y="17911"/>
                  <a:pt x="5058" y="17911"/>
                </a:cubicBezTo>
                <a:close/>
                <a:moveTo>
                  <a:pt x="2249" y="18161"/>
                </a:moveTo>
                <a:cubicBezTo>
                  <a:pt x="2177" y="18161"/>
                  <a:pt x="2118" y="18207"/>
                  <a:pt x="2107" y="18282"/>
                </a:cubicBezTo>
                <a:cubicBezTo>
                  <a:pt x="2096" y="18354"/>
                  <a:pt x="2155" y="18437"/>
                  <a:pt x="2226" y="18449"/>
                </a:cubicBezTo>
                <a:cubicBezTo>
                  <a:pt x="2417" y="18473"/>
                  <a:pt x="2607" y="18497"/>
                  <a:pt x="2810" y="18508"/>
                </a:cubicBezTo>
                <a:cubicBezTo>
                  <a:pt x="2893" y="18508"/>
                  <a:pt x="2953" y="18449"/>
                  <a:pt x="2953" y="18366"/>
                </a:cubicBezTo>
                <a:cubicBezTo>
                  <a:pt x="2965" y="18294"/>
                  <a:pt x="2905" y="18223"/>
                  <a:pt x="2822" y="18223"/>
                </a:cubicBezTo>
                <a:cubicBezTo>
                  <a:pt x="2643" y="18211"/>
                  <a:pt x="2453" y="18187"/>
                  <a:pt x="2274" y="18163"/>
                </a:cubicBezTo>
                <a:cubicBezTo>
                  <a:pt x="2266" y="18162"/>
                  <a:pt x="2257" y="18161"/>
                  <a:pt x="2249" y="18161"/>
                </a:cubicBezTo>
                <a:close/>
                <a:moveTo>
                  <a:pt x="3948" y="18185"/>
                </a:moveTo>
                <a:cubicBezTo>
                  <a:pt x="3941" y="18185"/>
                  <a:pt x="3935" y="18186"/>
                  <a:pt x="3929" y="18187"/>
                </a:cubicBezTo>
                <a:cubicBezTo>
                  <a:pt x="3750" y="18211"/>
                  <a:pt x="3560" y="18223"/>
                  <a:pt x="3381" y="18235"/>
                </a:cubicBezTo>
                <a:cubicBezTo>
                  <a:pt x="3298" y="18235"/>
                  <a:pt x="3239" y="18294"/>
                  <a:pt x="3239" y="18378"/>
                </a:cubicBezTo>
                <a:cubicBezTo>
                  <a:pt x="3239" y="18449"/>
                  <a:pt x="3310" y="18508"/>
                  <a:pt x="3381" y="18508"/>
                </a:cubicBezTo>
                <a:cubicBezTo>
                  <a:pt x="3584" y="18508"/>
                  <a:pt x="3774" y="18497"/>
                  <a:pt x="3965" y="18461"/>
                </a:cubicBezTo>
                <a:cubicBezTo>
                  <a:pt x="4048" y="18461"/>
                  <a:pt x="4096" y="18389"/>
                  <a:pt x="4084" y="18306"/>
                </a:cubicBezTo>
                <a:cubicBezTo>
                  <a:pt x="4073" y="18241"/>
                  <a:pt x="4012" y="18185"/>
                  <a:pt x="3948" y="1818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4"/>
          <p:cNvSpPr/>
          <p:nvPr/>
        </p:nvSpPr>
        <p:spPr>
          <a:xfrm rot="990146">
            <a:off x="11502684" y="3368167"/>
            <a:ext cx="653667" cy="1625735"/>
          </a:xfrm>
          <a:custGeom>
            <a:avLst/>
            <a:gdLst/>
            <a:ahLst/>
            <a:cxnLst/>
            <a:rect l="l" t="t" r="r" b="b"/>
            <a:pathLst>
              <a:path w="7442" h="18509" extrusionOk="0">
                <a:moveTo>
                  <a:pt x="1351" y="1"/>
                </a:moveTo>
                <a:cubicBezTo>
                  <a:pt x="1035" y="1"/>
                  <a:pt x="833" y="126"/>
                  <a:pt x="833" y="137"/>
                </a:cubicBezTo>
                <a:cubicBezTo>
                  <a:pt x="762" y="173"/>
                  <a:pt x="738" y="256"/>
                  <a:pt x="786" y="328"/>
                </a:cubicBezTo>
                <a:cubicBezTo>
                  <a:pt x="810" y="375"/>
                  <a:pt x="857" y="399"/>
                  <a:pt x="905" y="399"/>
                </a:cubicBezTo>
                <a:cubicBezTo>
                  <a:pt x="929" y="399"/>
                  <a:pt x="953" y="387"/>
                  <a:pt x="976" y="375"/>
                </a:cubicBezTo>
                <a:cubicBezTo>
                  <a:pt x="976" y="375"/>
                  <a:pt x="1131" y="289"/>
                  <a:pt x="1361" y="289"/>
                </a:cubicBezTo>
                <a:cubicBezTo>
                  <a:pt x="1387" y="289"/>
                  <a:pt x="1413" y="290"/>
                  <a:pt x="1441" y="292"/>
                </a:cubicBezTo>
                <a:cubicBezTo>
                  <a:pt x="1448" y="293"/>
                  <a:pt x="1455" y="293"/>
                  <a:pt x="1462" y="293"/>
                </a:cubicBezTo>
                <a:cubicBezTo>
                  <a:pt x="1534" y="293"/>
                  <a:pt x="1585" y="237"/>
                  <a:pt x="1595" y="161"/>
                </a:cubicBezTo>
                <a:cubicBezTo>
                  <a:pt x="1607" y="90"/>
                  <a:pt x="1548" y="18"/>
                  <a:pt x="1464" y="6"/>
                </a:cubicBezTo>
                <a:cubicBezTo>
                  <a:pt x="1425" y="3"/>
                  <a:pt x="1387" y="1"/>
                  <a:pt x="1351" y="1"/>
                </a:cubicBezTo>
                <a:close/>
                <a:moveTo>
                  <a:pt x="1982" y="184"/>
                </a:moveTo>
                <a:cubicBezTo>
                  <a:pt x="1935" y="184"/>
                  <a:pt x="1892" y="210"/>
                  <a:pt x="1869" y="256"/>
                </a:cubicBezTo>
                <a:cubicBezTo>
                  <a:pt x="1834" y="328"/>
                  <a:pt x="1857" y="411"/>
                  <a:pt x="1917" y="447"/>
                </a:cubicBezTo>
                <a:cubicBezTo>
                  <a:pt x="2060" y="530"/>
                  <a:pt x="2203" y="637"/>
                  <a:pt x="2334" y="780"/>
                </a:cubicBezTo>
                <a:cubicBezTo>
                  <a:pt x="2357" y="804"/>
                  <a:pt x="2405" y="816"/>
                  <a:pt x="2441" y="816"/>
                </a:cubicBezTo>
                <a:cubicBezTo>
                  <a:pt x="2477" y="816"/>
                  <a:pt x="2512" y="804"/>
                  <a:pt x="2536" y="780"/>
                </a:cubicBezTo>
                <a:cubicBezTo>
                  <a:pt x="2596" y="721"/>
                  <a:pt x="2596" y="625"/>
                  <a:pt x="2536" y="578"/>
                </a:cubicBezTo>
                <a:cubicBezTo>
                  <a:pt x="2381" y="423"/>
                  <a:pt x="2226" y="292"/>
                  <a:pt x="2060" y="209"/>
                </a:cubicBezTo>
                <a:cubicBezTo>
                  <a:pt x="2034" y="192"/>
                  <a:pt x="2008" y="184"/>
                  <a:pt x="1982" y="184"/>
                </a:cubicBezTo>
                <a:close/>
                <a:moveTo>
                  <a:pt x="2796" y="969"/>
                </a:moveTo>
                <a:cubicBezTo>
                  <a:pt x="2769" y="969"/>
                  <a:pt x="2741" y="977"/>
                  <a:pt x="2715" y="994"/>
                </a:cubicBezTo>
                <a:cubicBezTo>
                  <a:pt x="2655" y="1042"/>
                  <a:pt x="2643" y="1125"/>
                  <a:pt x="2679" y="1197"/>
                </a:cubicBezTo>
                <a:cubicBezTo>
                  <a:pt x="2786" y="1340"/>
                  <a:pt x="2881" y="1494"/>
                  <a:pt x="2977" y="1661"/>
                </a:cubicBezTo>
                <a:cubicBezTo>
                  <a:pt x="3000" y="1709"/>
                  <a:pt x="3048" y="1733"/>
                  <a:pt x="3108" y="1733"/>
                </a:cubicBezTo>
                <a:cubicBezTo>
                  <a:pt x="3119" y="1733"/>
                  <a:pt x="3155" y="1733"/>
                  <a:pt x="3167" y="1721"/>
                </a:cubicBezTo>
                <a:cubicBezTo>
                  <a:pt x="3239" y="1673"/>
                  <a:pt x="3262" y="1590"/>
                  <a:pt x="3227" y="1518"/>
                </a:cubicBezTo>
                <a:cubicBezTo>
                  <a:pt x="3119" y="1340"/>
                  <a:pt x="3024" y="1173"/>
                  <a:pt x="2917" y="1030"/>
                </a:cubicBezTo>
                <a:cubicBezTo>
                  <a:pt x="2887" y="992"/>
                  <a:pt x="2842" y="969"/>
                  <a:pt x="2796" y="969"/>
                </a:cubicBezTo>
                <a:close/>
                <a:moveTo>
                  <a:pt x="3313" y="1969"/>
                </a:moveTo>
                <a:cubicBezTo>
                  <a:pt x="3304" y="1969"/>
                  <a:pt x="3295" y="1969"/>
                  <a:pt x="3286" y="1971"/>
                </a:cubicBezTo>
                <a:cubicBezTo>
                  <a:pt x="3215" y="1995"/>
                  <a:pt x="3167" y="2078"/>
                  <a:pt x="3191" y="2149"/>
                </a:cubicBezTo>
                <a:cubicBezTo>
                  <a:pt x="3239" y="2316"/>
                  <a:pt x="3262" y="2495"/>
                  <a:pt x="3274" y="2685"/>
                </a:cubicBezTo>
                <a:cubicBezTo>
                  <a:pt x="3286" y="2757"/>
                  <a:pt x="3346" y="2816"/>
                  <a:pt x="3417" y="2816"/>
                </a:cubicBezTo>
                <a:lnTo>
                  <a:pt x="3429" y="2816"/>
                </a:lnTo>
                <a:cubicBezTo>
                  <a:pt x="3500" y="2804"/>
                  <a:pt x="3560" y="2745"/>
                  <a:pt x="3560" y="2661"/>
                </a:cubicBezTo>
                <a:cubicBezTo>
                  <a:pt x="3548" y="2459"/>
                  <a:pt x="3512" y="2256"/>
                  <a:pt x="3465" y="2078"/>
                </a:cubicBezTo>
                <a:cubicBezTo>
                  <a:pt x="3444" y="2005"/>
                  <a:pt x="3377" y="1969"/>
                  <a:pt x="3313" y="1969"/>
                </a:cubicBezTo>
                <a:close/>
                <a:moveTo>
                  <a:pt x="3399" y="3100"/>
                </a:moveTo>
                <a:cubicBezTo>
                  <a:pt x="3334" y="3100"/>
                  <a:pt x="3273" y="3156"/>
                  <a:pt x="3262" y="3221"/>
                </a:cubicBezTo>
                <a:cubicBezTo>
                  <a:pt x="3239" y="3399"/>
                  <a:pt x="3203" y="3578"/>
                  <a:pt x="3155" y="3757"/>
                </a:cubicBezTo>
                <a:cubicBezTo>
                  <a:pt x="3131" y="3840"/>
                  <a:pt x="3167" y="3911"/>
                  <a:pt x="3250" y="3935"/>
                </a:cubicBezTo>
                <a:lnTo>
                  <a:pt x="3286" y="3935"/>
                </a:lnTo>
                <a:cubicBezTo>
                  <a:pt x="3346" y="3935"/>
                  <a:pt x="3405" y="3900"/>
                  <a:pt x="3429" y="3840"/>
                </a:cubicBezTo>
                <a:cubicBezTo>
                  <a:pt x="3477" y="3638"/>
                  <a:pt x="3512" y="3447"/>
                  <a:pt x="3536" y="3257"/>
                </a:cubicBezTo>
                <a:cubicBezTo>
                  <a:pt x="3548" y="3185"/>
                  <a:pt x="3489" y="3114"/>
                  <a:pt x="3417" y="3102"/>
                </a:cubicBezTo>
                <a:cubicBezTo>
                  <a:pt x="3411" y="3101"/>
                  <a:pt x="3405" y="3100"/>
                  <a:pt x="3399" y="3100"/>
                </a:cubicBezTo>
                <a:close/>
                <a:moveTo>
                  <a:pt x="1953" y="4495"/>
                </a:moveTo>
                <a:cubicBezTo>
                  <a:pt x="1762" y="4495"/>
                  <a:pt x="1584" y="4519"/>
                  <a:pt x="1429" y="4566"/>
                </a:cubicBezTo>
                <a:cubicBezTo>
                  <a:pt x="1357" y="4590"/>
                  <a:pt x="1322" y="4673"/>
                  <a:pt x="1334" y="4745"/>
                </a:cubicBezTo>
                <a:cubicBezTo>
                  <a:pt x="1357" y="4804"/>
                  <a:pt x="1417" y="4852"/>
                  <a:pt x="1476" y="4852"/>
                </a:cubicBezTo>
                <a:cubicBezTo>
                  <a:pt x="1488" y="4852"/>
                  <a:pt x="1500" y="4840"/>
                  <a:pt x="1512" y="4840"/>
                </a:cubicBezTo>
                <a:cubicBezTo>
                  <a:pt x="1643" y="4804"/>
                  <a:pt x="1798" y="4781"/>
                  <a:pt x="1953" y="4781"/>
                </a:cubicBezTo>
                <a:lnTo>
                  <a:pt x="2036" y="4781"/>
                </a:lnTo>
                <a:cubicBezTo>
                  <a:pt x="2041" y="4781"/>
                  <a:pt x="2047" y="4782"/>
                  <a:pt x="2052" y="4782"/>
                </a:cubicBezTo>
                <a:cubicBezTo>
                  <a:pt x="2118" y="4782"/>
                  <a:pt x="2179" y="4716"/>
                  <a:pt x="2179" y="4650"/>
                </a:cubicBezTo>
                <a:cubicBezTo>
                  <a:pt x="2179" y="4566"/>
                  <a:pt x="2119" y="4495"/>
                  <a:pt x="2036" y="4495"/>
                </a:cubicBezTo>
                <a:close/>
                <a:moveTo>
                  <a:pt x="3109" y="4190"/>
                </a:moveTo>
                <a:cubicBezTo>
                  <a:pt x="3051" y="4190"/>
                  <a:pt x="2993" y="4224"/>
                  <a:pt x="2965" y="4281"/>
                </a:cubicBezTo>
                <a:cubicBezTo>
                  <a:pt x="2917" y="4400"/>
                  <a:pt x="2858" y="4519"/>
                  <a:pt x="2798" y="4626"/>
                </a:cubicBezTo>
                <a:cubicBezTo>
                  <a:pt x="2750" y="4614"/>
                  <a:pt x="2691" y="4602"/>
                  <a:pt x="2631" y="4578"/>
                </a:cubicBezTo>
                <a:cubicBezTo>
                  <a:pt x="2624" y="4577"/>
                  <a:pt x="2616" y="4576"/>
                  <a:pt x="2609" y="4576"/>
                </a:cubicBezTo>
                <a:cubicBezTo>
                  <a:pt x="2543" y="4576"/>
                  <a:pt x="2475" y="4621"/>
                  <a:pt x="2465" y="4685"/>
                </a:cubicBezTo>
                <a:cubicBezTo>
                  <a:pt x="2441" y="4769"/>
                  <a:pt x="2488" y="4840"/>
                  <a:pt x="2560" y="4864"/>
                </a:cubicBezTo>
                <a:cubicBezTo>
                  <a:pt x="2619" y="4876"/>
                  <a:pt x="2667" y="4888"/>
                  <a:pt x="2715" y="4900"/>
                </a:cubicBezTo>
                <a:cubicBezTo>
                  <a:pt x="2727" y="4923"/>
                  <a:pt x="2750" y="4947"/>
                  <a:pt x="2774" y="4959"/>
                </a:cubicBezTo>
                <a:cubicBezTo>
                  <a:pt x="2798" y="4977"/>
                  <a:pt x="2825" y="4986"/>
                  <a:pt x="2850" y="4986"/>
                </a:cubicBezTo>
                <a:cubicBezTo>
                  <a:pt x="2875" y="4986"/>
                  <a:pt x="2899" y="4977"/>
                  <a:pt x="2917" y="4959"/>
                </a:cubicBezTo>
                <a:cubicBezTo>
                  <a:pt x="2977" y="4983"/>
                  <a:pt x="3024" y="5007"/>
                  <a:pt x="3084" y="5031"/>
                </a:cubicBezTo>
                <a:cubicBezTo>
                  <a:pt x="3096" y="5031"/>
                  <a:pt x="3119" y="5043"/>
                  <a:pt x="3131" y="5043"/>
                </a:cubicBezTo>
                <a:cubicBezTo>
                  <a:pt x="3191" y="5043"/>
                  <a:pt x="3250" y="5007"/>
                  <a:pt x="3262" y="4947"/>
                </a:cubicBezTo>
                <a:cubicBezTo>
                  <a:pt x="3298" y="4876"/>
                  <a:pt x="3262" y="4793"/>
                  <a:pt x="3191" y="4769"/>
                </a:cubicBezTo>
                <a:lnTo>
                  <a:pt x="3072" y="4721"/>
                </a:lnTo>
                <a:cubicBezTo>
                  <a:pt x="3131" y="4614"/>
                  <a:pt x="3179" y="4495"/>
                  <a:pt x="3227" y="4388"/>
                </a:cubicBezTo>
                <a:cubicBezTo>
                  <a:pt x="3262" y="4316"/>
                  <a:pt x="3227" y="4233"/>
                  <a:pt x="3155" y="4197"/>
                </a:cubicBezTo>
                <a:cubicBezTo>
                  <a:pt x="3140" y="4192"/>
                  <a:pt x="3125" y="4190"/>
                  <a:pt x="3109" y="4190"/>
                </a:cubicBezTo>
                <a:close/>
                <a:moveTo>
                  <a:pt x="3647" y="5002"/>
                </a:moveTo>
                <a:cubicBezTo>
                  <a:pt x="3596" y="5002"/>
                  <a:pt x="3549" y="5029"/>
                  <a:pt x="3524" y="5078"/>
                </a:cubicBezTo>
                <a:cubicBezTo>
                  <a:pt x="3489" y="5150"/>
                  <a:pt x="3512" y="5233"/>
                  <a:pt x="3572" y="5269"/>
                </a:cubicBezTo>
                <a:cubicBezTo>
                  <a:pt x="3739" y="5352"/>
                  <a:pt x="3893" y="5459"/>
                  <a:pt x="4036" y="5566"/>
                </a:cubicBezTo>
                <a:cubicBezTo>
                  <a:pt x="4060" y="5590"/>
                  <a:pt x="4096" y="5590"/>
                  <a:pt x="4120" y="5590"/>
                </a:cubicBezTo>
                <a:cubicBezTo>
                  <a:pt x="4167" y="5590"/>
                  <a:pt x="4215" y="5578"/>
                  <a:pt x="4239" y="5531"/>
                </a:cubicBezTo>
                <a:cubicBezTo>
                  <a:pt x="4286" y="5471"/>
                  <a:pt x="4274" y="5388"/>
                  <a:pt x="4203" y="5340"/>
                </a:cubicBezTo>
                <a:cubicBezTo>
                  <a:pt x="4048" y="5221"/>
                  <a:pt x="3881" y="5114"/>
                  <a:pt x="3715" y="5019"/>
                </a:cubicBezTo>
                <a:cubicBezTo>
                  <a:pt x="3693" y="5008"/>
                  <a:pt x="3669" y="5002"/>
                  <a:pt x="3647" y="5002"/>
                </a:cubicBezTo>
                <a:close/>
                <a:moveTo>
                  <a:pt x="1014" y="4874"/>
                </a:moveTo>
                <a:cubicBezTo>
                  <a:pt x="968" y="4874"/>
                  <a:pt x="923" y="4898"/>
                  <a:pt x="893" y="4935"/>
                </a:cubicBezTo>
                <a:cubicBezTo>
                  <a:pt x="810" y="5066"/>
                  <a:pt x="774" y="5209"/>
                  <a:pt x="774" y="5376"/>
                </a:cubicBezTo>
                <a:cubicBezTo>
                  <a:pt x="774" y="5447"/>
                  <a:pt x="786" y="5519"/>
                  <a:pt x="798" y="5590"/>
                </a:cubicBezTo>
                <a:cubicBezTo>
                  <a:pt x="810" y="5662"/>
                  <a:pt x="869" y="5709"/>
                  <a:pt x="941" y="5709"/>
                </a:cubicBezTo>
                <a:lnTo>
                  <a:pt x="964" y="5709"/>
                </a:lnTo>
                <a:cubicBezTo>
                  <a:pt x="1048" y="5685"/>
                  <a:pt x="1095" y="5614"/>
                  <a:pt x="1072" y="5531"/>
                </a:cubicBezTo>
                <a:cubicBezTo>
                  <a:pt x="1060" y="5483"/>
                  <a:pt x="1060" y="5424"/>
                  <a:pt x="1060" y="5376"/>
                </a:cubicBezTo>
                <a:cubicBezTo>
                  <a:pt x="1060" y="5269"/>
                  <a:pt x="1083" y="5174"/>
                  <a:pt x="1131" y="5102"/>
                </a:cubicBezTo>
                <a:cubicBezTo>
                  <a:pt x="1179" y="5031"/>
                  <a:pt x="1155" y="4947"/>
                  <a:pt x="1095" y="4900"/>
                </a:cubicBezTo>
                <a:cubicBezTo>
                  <a:pt x="1069" y="4882"/>
                  <a:pt x="1041" y="4874"/>
                  <a:pt x="1014" y="4874"/>
                </a:cubicBezTo>
                <a:close/>
                <a:moveTo>
                  <a:pt x="2537" y="5180"/>
                </a:moveTo>
                <a:cubicBezTo>
                  <a:pt x="2496" y="5180"/>
                  <a:pt x="2457" y="5198"/>
                  <a:pt x="2429" y="5233"/>
                </a:cubicBezTo>
                <a:cubicBezTo>
                  <a:pt x="2310" y="5388"/>
                  <a:pt x="2191" y="5531"/>
                  <a:pt x="2072" y="5650"/>
                </a:cubicBezTo>
                <a:cubicBezTo>
                  <a:pt x="2012" y="5697"/>
                  <a:pt x="2012" y="5793"/>
                  <a:pt x="2060" y="5852"/>
                </a:cubicBezTo>
                <a:cubicBezTo>
                  <a:pt x="2096" y="5876"/>
                  <a:pt x="2131" y="5888"/>
                  <a:pt x="2167" y="5888"/>
                </a:cubicBezTo>
                <a:cubicBezTo>
                  <a:pt x="2203" y="5888"/>
                  <a:pt x="2238" y="5876"/>
                  <a:pt x="2262" y="5852"/>
                </a:cubicBezTo>
                <a:cubicBezTo>
                  <a:pt x="2405" y="5721"/>
                  <a:pt x="2524" y="5566"/>
                  <a:pt x="2655" y="5400"/>
                </a:cubicBezTo>
                <a:cubicBezTo>
                  <a:pt x="2703" y="5340"/>
                  <a:pt x="2691" y="5245"/>
                  <a:pt x="2619" y="5209"/>
                </a:cubicBezTo>
                <a:cubicBezTo>
                  <a:pt x="2595" y="5189"/>
                  <a:pt x="2566" y="5180"/>
                  <a:pt x="2537" y="5180"/>
                </a:cubicBezTo>
                <a:close/>
                <a:moveTo>
                  <a:pt x="1179" y="5927"/>
                </a:moveTo>
                <a:cubicBezTo>
                  <a:pt x="1143" y="5927"/>
                  <a:pt x="1107" y="5941"/>
                  <a:pt x="1083" y="5971"/>
                </a:cubicBezTo>
                <a:cubicBezTo>
                  <a:pt x="1024" y="6031"/>
                  <a:pt x="1024" y="6126"/>
                  <a:pt x="1083" y="6174"/>
                </a:cubicBezTo>
                <a:cubicBezTo>
                  <a:pt x="1179" y="6257"/>
                  <a:pt x="1298" y="6305"/>
                  <a:pt x="1417" y="6305"/>
                </a:cubicBezTo>
                <a:cubicBezTo>
                  <a:pt x="1536" y="6305"/>
                  <a:pt x="1655" y="6269"/>
                  <a:pt x="1774" y="6209"/>
                </a:cubicBezTo>
                <a:cubicBezTo>
                  <a:pt x="1845" y="6186"/>
                  <a:pt x="1869" y="6090"/>
                  <a:pt x="1845" y="6019"/>
                </a:cubicBezTo>
                <a:cubicBezTo>
                  <a:pt x="1821" y="5970"/>
                  <a:pt x="1768" y="5943"/>
                  <a:pt x="1718" y="5943"/>
                </a:cubicBezTo>
                <a:cubicBezTo>
                  <a:pt x="1695" y="5943"/>
                  <a:pt x="1673" y="5948"/>
                  <a:pt x="1655" y="5959"/>
                </a:cubicBezTo>
                <a:cubicBezTo>
                  <a:pt x="1568" y="6003"/>
                  <a:pt x="1491" y="6023"/>
                  <a:pt x="1426" y="6023"/>
                </a:cubicBezTo>
                <a:cubicBezTo>
                  <a:pt x="1365" y="6023"/>
                  <a:pt x="1314" y="6006"/>
                  <a:pt x="1274" y="5971"/>
                </a:cubicBezTo>
                <a:cubicBezTo>
                  <a:pt x="1250" y="5941"/>
                  <a:pt x="1214" y="5927"/>
                  <a:pt x="1179" y="5927"/>
                </a:cubicBezTo>
                <a:close/>
                <a:moveTo>
                  <a:pt x="4573" y="5670"/>
                </a:moveTo>
                <a:cubicBezTo>
                  <a:pt x="4532" y="5670"/>
                  <a:pt x="4491" y="5688"/>
                  <a:pt x="4465" y="5721"/>
                </a:cubicBezTo>
                <a:cubicBezTo>
                  <a:pt x="4405" y="5781"/>
                  <a:pt x="4417" y="5864"/>
                  <a:pt x="4477" y="5924"/>
                </a:cubicBezTo>
                <a:cubicBezTo>
                  <a:pt x="4608" y="6043"/>
                  <a:pt x="4739" y="6174"/>
                  <a:pt x="4870" y="6305"/>
                </a:cubicBezTo>
                <a:cubicBezTo>
                  <a:pt x="4893" y="6340"/>
                  <a:pt x="4929" y="6352"/>
                  <a:pt x="4965" y="6352"/>
                </a:cubicBezTo>
                <a:cubicBezTo>
                  <a:pt x="5001" y="6352"/>
                  <a:pt x="5036" y="6340"/>
                  <a:pt x="5060" y="6317"/>
                </a:cubicBezTo>
                <a:cubicBezTo>
                  <a:pt x="5120" y="6269"/>
                  <a:pt x="5132" y="6174"/>
                  <a:pt x="5072" y="6114"/>
                </a:cubicBezTo>
                <a:cubicBezTo>
                  <a:pt x="4941" y="5971"/>
                  <a:pt x="4798" y="5840"/>
                  <a:pt x="4667" y="5709"/>
                </a:cubicBezTo>
                <a:cubicBezTo>
                  <a:pt x="4640" y="5682"/>
                  <a:pt x="4606" y="5670"/>
                  <a:pt x="4573" y="5670"/>
                </a:cubicBezTo>
                <a:close/>
                <a:moveTo>
                  <a:pt x="5330" y="6502"/>
                </a:moveTo>
                <a:cubicBezTo>
                  <a:pt x="5302" y="6502"/>
                  <a:pt x="5274" y="6512"/>
                  <a:pt x="5251" y="6531"/>
                </a:cubicBezTo>
                <a:cubicBezTo>
                  <a:pt x="5179" y="6578"/>
                  <a:pt x="5167" y="6674"/>
                  <a:pt x="5215" y="6733"/>
                </a:cubicBezTo>
                <a:cubicBezTo>
                  <a:pt x="5334" y="6876"/>
                  <a:pt x="5441" y="7031"/>
                  <a:pt x="5536" y="7186"/>
                </a:cubicBezTo>
                <a:cubicBezTo>
                  <a:pt x="5560" y="7233"/>
                  <a:pt x="5608" y="7257"/>
                  <a:pt x="5655" y="7257"/>
                </a:cubicBezTo>
                <a:cubicBezTo>
                  <a:pt x="5679" y="7257"/>
                  <a:pt x="5703" y="7245"/>
                  <a:pt x="5739" y="7233"/>
                </a:cubicBezTo>
                <a:cubicBezTo>
                  <a:pt x="5798" y="7186"/>
                  <a:pt x="5822" y="7102"/>
                  <a:pt x="5775" y="7043"/>
                </a:cubicBezTo>
                <a:cubicBezTo>
                  <a:pt x="5667" y="6876"/>
                  <a:pt x="5560" y="6709"/>
                  <a:pt x="5441" y="6567"/>
                </a:cubicBezTo>
                <a:cubicBezTo>
                  <a:pt x="5413" y="6524"/>
                  <a:pt x="5371" y="6502"/>
                  <a:pt x="5330" y="6502"/>
                </a:cubicBezTo>
                <a:close/>
                <a:moveTo>
                  <a:pt x="5945" y="7461"/>
                </a:moveTo>
                <a:cubicBezTo>
                  <a:pt x="5923" y="7461"/>
                  <a:pt x="5901" y="7468"/>
                  <a:pt x="5882" y="7483"/>
                </a:cubicBezTo>
                <a:cubicBezTo>
                  <a:pt x="5810" y="7519"/>
                  <a:pt x="5786" y="7602"/>
                  <a:pt x="5822" y="7674"/>
                </a:cubicBezTo>
                <a:lnTo>
                  <a:pt x="5894" y="7805"/>
                </a:lnTo>
                <a:cubicBezTo>
                  <a:pt x="5953" y="7924"/>
                  <a:pt x="6001" y="8043"/>
                  <a:pt x="6048" y="8174"/>
                </a:cubicBezTo>
                <a:cubicBezTo>
                  <a:pt x="6072" y="8222"/>
                  <a:pt x="6120" y="8257"/>
                  <a:pt x="6179" y="8257"/>
                </a:cubicBezTo>
                <a:cubicBezTo>
                  <a:pt x="6203" y="8257"/>
                  <a:pt x="6215" y="8257"/>
                  <a:pt x="6227" y="8245"/>
                </a:cubicBezTo>
                <a:cubicBezTo>
                  <a:pt x="6298" y="8222"/>
                  <a:pt x="6334" y="8138"/>
                  <a:pt x="6310" y="8067"/>
                </a:cubicBezTo>
                <a:cubicBezTo>
                  <a:pt x="6263" y="7936"/>
                  <a:pt x="6203" y="7805"/>
                  <a:pt x="6144" y="7674"/>
                </a:cubicBezTo>
                <a:lnTo>
                  <a:pt x="6072" y="7531"/>
                </a:lnTo>
                <a:cubicBezTo>
                  <a:pt x="6040" y="7491"/>
                  <a:pt x="5991" y="7461"/>
                  <a:pt x="5945" y="7461"/>
                </a:cubicBezTo>
                <a:close/>
                <a:moveTo>
                  <a:pt x="6329" y="8518"/>
                </a:moveTo>
                <a:cubicBezTo>
                  <a:pt x="6323" y="8518"/>
                  <a:pt x="6316" y="8518"/>
                  <a:pt x="6310" y="8519"/>
                </a:cubicBezTo>
                <a:cubicBezTo>
                  <a:pt x="6227" y="8543"/>
                  <a:pt x="6179" y="8614"/>
                  <a:pt x="6191" y="8686"/>
                </a:cubicBezTo>
                <a:cubicBezTo>
                  <a:pt x="6215" y="8829"/>
                  <a:pt x="6227" y="8984"/>
                  <a:pt x="6227" y="9114"/>
                </a:cubicBezTo>
                <a:cubicBezTo>
                  <a:pt x="6227" y="9150"/>
                  <a:pt x="6227" y="9186"/>
                  <a:pt x="6227" y="9222"/>
                </a:cubicBezTo>
                <a:cubicBezTo>
                  <a:pt x="6227" y="9305"/>
                  <a:pt x="6287" y="9365"/>
                  <a:pt x="6358" y="9376"/>
                </a:cubicBezTo>
                <a:lnTo>
                  <a:pt x="6370" y="9376"/>
                </a:lnTo>
                <a:cubicBezTo>
                  <a:pt x="6441" y="9376"/>
                  <a:pt x="6513" y="9317"/>
                  <a:pt x="6513" y="9234"/>
                </a:cubicBezTo>
                <a:cubicBezTo>
                  <a:pt x="6513" y="9198"/>
                  <a:pt x="6513" y="9150"/>
                  <a:pt x="6513" y="9114"/>
                </a:cubicBezTo>
                <a:cubicBezTo>
                  <a:pt x="6513" y="8960"/>
                  <a:pt x="6501" y="8793"/>
                  <a:pt x="6477" y="8638"/>
                </a:cubicBezTo>
                <a:cubicBezTo>
                  <a:pt x="6455" y="8573"/>
                  <a:pt x="6394" y="8518"/>
                  <a:pt x="6329" y="8518"/>
                </a:cubicBezTo>
                <a:close/>
                <a:moveTo>
                  <a:pt x="6273" y="9644"/>
                </a:moveTo>
                <a:cubicBezTo>
                  <a:pt x="6215" y="9644"/>
                  <a:pt x="6163" y="9687"/>
                  <a:pt x="6144" y="9746"/>
                </a:cubicBezTo>
                <a:cubicBezTo>
                  <a:pt x="6096" y="9912"/>
                  <a:pt x="6025" y="10079"/>
                  <a:pt x="5929" y="10246"/>
                </a:cubicBezTo>
                <a:cubicBezTo>
                  <a:pt x="5894" y="10317"/>
                  <a:pt x="5917" y="10400"/>
                  <a:pt x="5989" y="10436"/>
                </a:cubicBezTo>
                <a:cubicBezTo>
                  <a:pt x="6013" y="10448"/>
                  <a:pt x="6036" y="10448"/>
                  <a:pt x="6060" y="10448"/>
                </a:cubicBezTo>
                <a:cubicBezTo>
                  <a:pt x="6108" y="10448"/>
                  <a:pt x="6156" y="10424"/>
                  <a:pt x="6179" y="10377"/>
                </a:cubicBezTo>
                <a:cubicBezTo>
                  <a:pt x="6287" y="10198"/>
                  <a:pt x="6358" y="10019"/>
                  <a:pt x="6417" y="9829"/>
                </a:cubicBezTo>
                <a:cubicBezTo>
                  <a:pt x="6429" y="9757"/>
                  <a:pt x="6394" y="9674"/>
                  <a:pt x="6310" y="9650"/>
                </a:cubicBezTo>
                <a:cubicBezTo>
                  <a:pt x="6298" y="9646"/>
                  <a:pt x="6285" y="9644"/>
                  <a:pt x="6273" y="9644"/>
                </a:cubicBezTo>
                <a:close/>
                <a:moveTo>
                  <a:pt x="3679" y="10955"/>
                </a:moveTo>
                <a:cubicBezTo>
                  <a:pt x="3627" y="10955"/>
                  <a:pt x="3575" y="10957"/>
                  <a:pt x="3524" y="10960"/>
                </a:cubicBezTo>
                <a:cubicBezTo>
                  <a:pt x="3441" y="10960"/>
                  <a:pt x="3381" y="11031"/>
                  <a:pt x="3381" y="11115"/>
                </a:cubicBezTo>
                <a:cubicBezTo>
                  <a:pt x="3393" y="11186"/>
                  <a:pt x="3453" y="11246"/>
                  <a:pt x="3536" y="11246"/>
                </a:cubicBezTo>
                <a:cubicBezTo>
                  <a:pt x="3715" y="11246"/>
                  <a:pt x="3893" y="11246"/>
                  <a:pt x="4084" y="11269"/>
                </a:cubicBezTo>
                <a:lnTo>
                  <a:pt x="4096" y="11269"/>
                </a:lnTo>
                <a:cubicBezTo>
                  <a:pt x="4167" y="11269"/>
                  <a:pt x="4227" y="11210"/>
                  <a:pt x="4239" y="11139"/>
                </a:cubicBezTo>
                <a:cubicBezTo>
                  <a:pt x="4251" y="11055"/>
                  <a:pt x="4191" y="10984"/>
                  <a:pt x="4108" y="10984"/>
                </a:cubicBezTo>
                <a:cubicBezTo>
                  <a:pt x="3968" y="10966"/>
                  <a:pt x="3822" y="10955"/>
                  <a:pt x="3679" y="10955"/>
                </a:cubicBezTo>
                <a:close/>
                <a:moveTo>
                  <a:pt x="2963" y="11030"/>
                </a:moveTo>
                <a:cubicBezTo>
                  <a:pt x="2956" y="11030"/>
                  <a:pt x="2948" y="11030"/>
                  <a:pt x="2941" y="11031"/>
                </a:cubicBezTo>
                <a:cubicBezTo>
                  <a:pt x="2727" y="11079"/>
                  <a:pt x="2536" y="11139"/>
                  <a:pt x="2369" y="11210"/>
                </a:cubicBezTo>
                <a:cubicBezTo>
                  <a:pt x="2298" y="11246"/>
                  <a:pt x="2262" y="11329"/>
                  <a:pt x="2298" y="11400"/>
                </a:cubicBezTo>
                <a:cubicBezTo>
                  <a:pt x="2322" y="11460"/>
                  <a:pt x="2369" y="11484"/>
                  <a:pt x="2429" y="11484"/>
                </a:cubicBezTo>
                <a:cubicBezTo>
                  <a:pt x="2441" y="11484"/>
                  <a:pt x="2465" y="11484"/>
                  <a:pt x="2488" y="11472"/>
                </a:cubicBezTo>
                <a:cubicBezTo>
                  <a:pt x="2631" y="11400"/>
                  <a:pt x="2810" y="11353"/>
                  <a:pt x="2988" y="11305"/>
                </a:cubicBezTo>
                <a:cubicBezTo>
                  <a:pt x="3072" y="11293"/>
                  <a:pt x="3119" y="11222"/>
                  <a:pt x="3108" y="11139"/>
                </a:cubicBezTo>
                <a:cubicBezTo>
                  <a:pt x="3086" y="11074"/>
                  <a:pt x="3027" y="11030"/>
                  <a:pt x="2963" y="11030"/>
                </a:cubicBezTo>
                <a:close/>
                <a:moveTo>
                  <a:pt x="5739" y="10635"/>
                </a:moveTo>
                <a:cubicBezTo>
                  <a:pt x="5698" y="10635"/>
                  <a:pt x="5658" y="10653"/>
                  <a:pt x="5632" y="10686"/>
                </a:cubicBezTo>
                <a:cubicBezTo>
                  <a:pt x="5525" y="10829"/>
                  <a:pt x="5394" y="10960"/>
                  <a:pt x="5251" y="11079"/>
                </a:cubicBezTo>
                <a:cubicBezTo>
                  <a:pt x="5203" y="11127"/>
                  <a:pt x="5191" y="11198"/>
                  <a:pt x="5215" y="11246"/>
                </a:cubicBezTo>
                <a:cubicBezTo>
                  <a:pt x="5048" y="11186"/>
                  <a:pt x="4870" y="11127"/>
                  <a:pt x="4691" y="11079"/>
                </a:cubicBezTo>
                <a:cubicBezTo>
                  <a:pt x="4682" y="11078"/>
                  <a:pt x="4674" y="11077"/>
                  <a:pt x="4666" y="11077"/>
                </a:cubicBezTo>
                <a:cubicBezTo>
                  <a:pt x="4593" y="11077"/>
                  <a:pt x="4534" y="11122"/>
                  <a:pt x="4512" y="11186"/>
                </a:cubicBezTo>
                <a:cubicBezTo>
                  <a:pt x="4501" y="11258"/>
                  <a:pt x="4548" y="11341"/>
                  <a:pt x="4620" y="11353"/>
                </a:cubicBezTo>
                <a:cubicBezTo>
                  <a:pt x="4691" y="11377"/>
                  <a:pt x="4763" y="11389"/>
                  <a:pt x="4834" y="11412"/>
                </a:cubicBezTo>
                <a:cubicBezTo>
                  <a:pt x="4834" y="11412"/>
                  <a:pt x="4822" y="11424"/>
                  <a:pt x="4822" y="11424"/>
                </a:cubicBezTo>
                <a:cubicBezTo>
                  <a:pt x="4667" y="11520"/>
                  <a:pt x="4512" y="11615"/>
                  <a:pt x="4346" y="11710"/>
                </a:cubicBezTo>
                <a:cubicBezTo>
                  <a:pt x="4274" y="11746"/>
                  <a:pt x="4251" y="11829"/>
                  <a:pt x="4298" y="11901"/>
                </a:cubicBezTo>
                <a:cubicBezTo>
                  <a:pt x="4322" y="11948"/>
                  <a:pt x="4370" y="11972"/>
                  <a:pt x="4417" y="11972"/>
                </a:cubicBezTo>
                <a:cubicBezTo>
                  <a:pt x="4441" y="11972"/>
                  <a:pt x="4465" y="11972"/>
                  <a:pt x="4477" y="11960"/>
                </a:cubicBezTo>
                <a:cubicBezTo>
                  <a:pt x="4655" y="11865"/>
                  <a:pt x="4822" y="11770"/>
                  <a:pt x="4977" y="11650"/>
                </a:cubicBezTo>
                <a:cubicBezTo>
                  <a:pt x="5036" y="11615"/>
                  <a:pt x="5060" y="11543"/>
                  <a:pt x="5024" y="11484"/>
                </a:cubicBezTo>
                <a:lnTo>
                  <a:pt x="5024" y="11484"/>
                </a:lnTo>
                <a:cubicBezTo>
                  <a:pt x="5060" y="11496"/>
                  <a:pt x="5108" y="11508"/>
                  <a:pt x="5144" y="11520"/>
                </a:cubicBezTo>
                <a:cubicBezTo>
                  <a:pt x="5163" y="11529"/>
                  <a:pt x="5183" y="11534"/>
                  <a:pt x="5202" y="11534"/>
                </a:cubicBezTo>
                <a:cubicBezTo>
                  <a:pt x="5255" y="11534"/>
                  <a:pt x="5305" y="11500"/>
                  <a:pt x="5322" y="11448"/>
                </a:cubicBezTo>
                <a:cubicBezTo>
                  <a:pt x="5346" y="11400"/>
                  <a:pt x="5334" y="11365"/>
                  <a:pt x="5322" y="11329"/>
                </a:cubicBezTo>
                <a:lnTo>
                  <a:pt x="5322" y="11329"/>
                </a:lnTo>
                <a:cubicBezTo>
                  <a:pt x="5331" y="11332"/>
                  <a:pt x="5341" y="11333"/>
                  <a:pt x="5351" y="11333"/>
                </a:cubicBezTo>
                <a:cubicBezTo>
                  <a:pt x="5381" y="11333"/>
                  <a:pt x="5414" y="11320"/>
                  <a:pt x="5441" y="11293"/>
                </a:cubicBezTo>
                <a:cubicBezTo>
                  <a:pt x="5596" y="11162"/>
                  <a:pt x="5727" y="11019"/>
                  <a:pt x="5846" y="10865"/>
                </a:cubicBezTo>
                <a:cubicBezTo>
                  <a:pt x="5906" y="10817"/>
                  <a:pt x="5894" y="10722"/>
                  <a:pt x="5834" y="10674"/>
                </a:cubicBezTo>
                <a:cubicBezTo>
                  <a:pt x="5807" y="10647"/>
                  <a:pt x="5773" y="10635"/>
                  <a:pt x="5739" y="10635"/>
                </a:cubicBezTo>
                <a:close/>
                <a:moveTo>
                  <a:pt x="5697" y="11495"/>
                </a:moveTo>
                <a:cubicBezTo>
                  <a:pt x="5650" y="11495"/>
                  <a:pt x="5607" y="11521"/>
                  <a:pt x="5584" y="11567"/>
                </a:cubicBezTo>
                <a:cubicBezTo>
                  <a:pt x="5536" y="11639"/>
                  <a:pt x="5560" y="11722"/>
                  <a:pt x="5632" y="11758"/>
                </a:cubicBezTo>
                <a:cubicBezTo>
                  <a:pt x="5786" y="11853"/>
                  <a:pt x="5941" y="11960"/>
                  <a:pt x="6072" y="12079"/>
                </a:cubicBezTo>
                <a:cubicBezTo>
                  <a:pt x="6096" y="12103"/>
                  <a:pt x="6132" y="12115"/>
                  <a:pt x="6167" y="12115"/>
                </a:cubicBezTo>
                <a:cubicBezTo>
                  <a:pt x="6203" y="12115"/>
                  <a:pt x="6251" y="12091"/>
                  <a:pt x="6275" y="12055"/>
                </a:cubicBezTo>
                <a:cubicBezTo>
                  <a:pt x="6322" y="11996"/>
                  <a:pt x="6322" y="11912"/>
                  <a:pt x="6263" y="11853"/>
                </a:cubicBezTo>
                <a:cubicBezTo>
                  <a:pt x="6108" y="11734"/>
                  <a:pt x="5953" y="11615"/>
                  <a:pt x="5775" y="11520"/>
                </a:cubicBezTo>
                <a:cubicBezTo>
                  <a:pt x="5749" y="11503"/>
                  <a:pt x="5722" y="11495"/>
                  <a:pt x="5697" y="11495"/>
                </a:cubicBezTo>
                <a:close/>
                <a:moveTo>
                  <a:pt x="1960" y="11521"/>
                </a:moveTo>
                <a:cubicBezTo>
                  <a:pt x="1921" y="11521"/>
                  <a:pt x="1883" y="11536"/>
                  <a:pt x="1857" y="11567"/>
                </a:cubicBezTo>
                <a:cubicBezTo>
                  <a:pt x="1774" y="11662"/>
                  <a:pt x="1703" y="11758"/>
                  <a:pt x="1667" y="11865"/>
                </a:cubicBezTo>
                <a:cubicBezTo>
                  <a:pt x="1631" y="11948"/>
                  <a:pt x="1619" y="12020"/>
                  <a:pt x="1619" y="12091"/>
                </a:cubicBezTo>
                <a:cubicBezTo>
                  <a:pt x="1619" y="12139"/>
                  <a:pt x="1619" y="12186"/>
                  <a:pt x="1631" y="12222"/>
                </a:cubicBezTo>
                <a:cubicBezTo>
                  <a:pt x="1655" y="12282"/>
                  <a:pt x="1715" y="12317"/>
                  <a:pt x="1774" y="12317"/>
                </a:cubicBezTo>
                <a:cubicBezTo>
                  <a:pt x="1786" y="12317"/>
                  <a:pt x="1798" y="12317"/>
                  <a:pt x="1822" y="12305"/>
                </a:cubicBezTo>
                <a:cubicBezTo>
                  <a:pt x="1893" y="12282"/>
                  <a:pt x="1929" y="12210"/>
                  <a:pt x="1905" y="12127"/>
                </a:cubicBezTo>
                <a:cubicBezTo>
                  <a:pt x="1905" y="12115"/>
                  <a:pt x="1905" y="12103"/>
                  <a:pt x="1905" y="12091"/>
                </a:cubicBezTo>
                <a:cubicBezTo>
                  <a:pt x="1905" y="12055"/>
                  <a:pt x="1905" y="12020"/>
                  <a:pt x="1929" y="11972"/>
                </a:cubicBezTo>
                <a:cubicBezTo>
                  <a:pt x="1953" y="11901"/>
                  <a:pt x="2000" y="11829"/>
                  <a:pt x="2072" y="11758"/>
                </a:cubicBezTo>
                <a:cubicBezTo>
                  <a:pt x="2119" y="11698"/>
                  <a:pt x="2119" y="11615"/>
                  <a:pt x="2060" y="11555"/>
                </a:cubicBezTo>
                <a:cubicBezTo>
                  <a:pt x="2032" y="11533"/>
                  <a:pt x="1996" y="11521"/>
                  <a:pt x="1960" y="11521"/>
                </a:cubicBezTo>
                <a:close/>
                <a:moveTo>
                  <a:pt x="3905" y="11934"/>
                </a:moveTo>
                <a:cubicBezTo>
                  <a:pt x="3885" y="11934"/>
                  <a:pt x="3865" y="11939"/>
                  <a:pt x="3846" y="11948"/>
                </a:cubicBezTo>
                <a:cubicBezTo>
                  <a:pt x="3679" y="12020"/>
                  <a:pt x="3500" y="12079"/>
                  <a:pt x="3322" y="12139"/>
                </a:cubicBezTo>
                <a:cubicBezTo>
                  <a:pt x="3250" y="12151"/>
                  <a:pt x="3215" y="12234"/>
                  <a:pt x="3227" y="12305"/>
                </a:cubicBezTo>
                <a:cubicBezTo>
                  <a:pt x="3250" y="12377"/>
                  <a:pt x="3310" y="12412"/>
                  <a:pt x="3369" y="12412"/>
                </a:cubicBezTo>
                <a:cubicBezTo>
                  <a:pt x="3381" y="12412"/>
                  <a:pt x="3393" y="12412"/>
                  <a:pt x="3405" y="12401"/>
                </a:cubicBezTo>
                <a:cubicBezTo>
                  <a:pt x="3596" y="12353"/>
                  <a:pt x="3774" y="12282"/>
                  <a:pt x="3953" y="12210"/>
                </a:cubicBezTo>
                <a:cubicBezTo>
                  <a:pt x="4024" y="12186"/>
                  <a:pt x="4060" y="12103"/>
                  <a:pt x="4036" y="12020"/>
                </a:cubicBezTo>
                <a:cubicBezTo>
                  <a:pt x="4010" y="11967"/>
                  <a:pt x="3958" y="11934"/>
                  <a:pt x="3905" y="11934"/>
                </a:cubicBezTo>
                <a:close/>
                <a:moveTo>
                  <a:pt x="2811" y="12256"/>
                </a:moveTo>
                <a:cubicBezTo>
                  <a:pt x="2803" y="12256"/>
                  <a:pt x="2795" y="12256"/>
                  <a:pt x="2786" y="12258"/>
                </a:cubicBezTo>
                <a:cubicBezTo>
                  <a:pt x="2638" y="12275"/>
                  <a:pt x="2502" y="12286"/>
                  <a:pt x="2385" y="12286"/>
                </a:cubicBezTo>
                <a:cubicBezTo>
                  <a:pt x="2341" y="12286"/>
                  <a:pt x="2300" y="12285"/>
                  <a:pt x="2262" y="12282"/>
                </a:cubicBezTo>
                <a:cubicBezTo>
                  <a:pt x="2179" y="12282"/>
                  <a:pt x="2107" y="12341"/>
                  <a:pt x="2107" y="12412"/>
                </a:cubicBezTo>
                <a:cubicBezTo>
                  <a:pt x="2096" y="12496"/>
                  <a:pt x="2155" y="12555"/>
                  <a:pt x="2238" y="12567"/>
                </a:cubicBezTo>
                <a:lnTo>
                  <a:pt x="2393" y="12567"/>
                </a:lnTo>
                <a:cubicBezTo>
                  <a:pt x="2524" y="12567"/>
                  <a:pt x="2679" y="12567"/>
                  <a:pt x="2834" y="12532"/>
                </a:cubicBezTo>
                <a:cubicBezTo>
                  <a:pt x="2917" y="12520"/>
                  <a:pt x="2965" y="12448"/>
                  <a:pt x="2953" y="12377"/>
                </a:cubicBezTo>
                <a:cubicBezTo>
                  <a:pt x="2942" y="12302"/>
                  <a:pt x="2883" y="12256"/>
                  <a:pt x="2811" y="12256"/>
                </a:cubicBezTo>
                <a:close/>
                <a:moveTo>
                  <a:pt x="6561" y="12228"/>
                </a:moveTo>
                <a:cubicBezTo>
                  <a:pt x="6531" y="12228"/>
                  <a:pt x="6502" y="12238"/>
                  <a:pt x="6477" y="12258"/>
                </a:cubicBezTo>
                <a:cubicBezTo>
                  <a:pt x="6417" y="12305"/>
                  <a:pt x="6406" y="12401"/>
                  <a:pt x="6453" y="12460"/>
                </a:cubicBezTo>
                <a:cubicBezTo>
                  <a:pt x="6572" y="12603"/>
                  <a:pt x="6668" y="12746"/>
                  <a:pt x="6751" y="12913"/>
                </a:cubicBezTo>
                <a:cubicBezTo>
                  <a:pt x="6787" y="12960"/>
                  <a:pt x="6834" y="12984"/>
                  <a:pt x="6882" y="12984"/>
                </a:cubicBezTo>
                <a:cubicBezTo>
                  <a:pt x="6906" y="12984"/>
                  <a:pt x="6929" y="12972"/>
                  <a:pt x="6953" y="12972"/>
                </a:cubicBezTo>
                <a:cubicBezTo>
                  <a:pt x="7025" y="12924"/>
                  <a:pt x="7049" y="12841"/>
                  <a:pt x="7013" y="12770"/>
                </a:cubicBezTo>
                <a:cubicBezTo>
                  <a:pt x="6918" y="12603"/>
                  <a:pt x="6798" y="12436"/>
                  <a:pt x="6679" y="12282"/>
                </a:cubicBezTo>
                <a:cubicBezTo>
                  <a:pt x="6645" y="12247"/>
                  <a:pt x="6602" y="12228"/>
                  <a:pt x="6561" y="12228"/>
                </a:cubicBezTo>
                <a:close/>
                <a:moveTo>
                  <a:pt x="7103" y="13216"/>
                </a:moveTo>
                <a:cubicBezTo>
                  <a:pt x="7090" y="13216"/>
                  <a:pt x="7075" y="13218"/>
                  <a:pt x="7060" y="13222"/>
                </a:cubicBezTo>
                <a:cubicBezTo>
                  <a:pt x="6989" y="13246"/>
                  <a:pt x="6953" y="13329"/>
                  <a:pt x="6977" y="13401"/>
                </a:cubicBezTo>
                <a:cubicBezTo>
                  <a:pt x="7025" y="13567"/>
                  <a:pt x="7072" y="13746"/>
                  <a:pt x="7108" y="13936"/>
                </a:cubicBezTo>
                <a:cubicBezTo>
                  <a:pt x="7120" y="14008"/>
                  <a:pt x="7179" y="14056"/>
                  <a:pt x="7239" y="14056"/>
                </a:cubicBezTo>
                <a:lnTo>
                  <a:pt x="7263" y="14056"/>
                </a:lnTo>
                <a:cubicBezTo>
                  <a:pt x="7346" y="14044"/>
                  <a:pt x="7394" y="13960"/>
                  <a:pt x="7382" y="13889"/>
                </a:cubicBezTo>
                <a:cubicBezTo>
                  <a:pt x="7358" y="13686"/>
                  <a:pt x="7310" y="13496"/>
                  <a:pt x="7239" y="13317"/>
                </a:cubicBezTo>
                <a:cubicBezTo>
                  <a:pt x="7219" y="13259"/>
                  <a:pt x="7168" y="13216"/>
                  <a:pt x="7103" y="13216"/>
                </a:cubicBezTo>
                <a:close/>
                <a:moveTo>
                  <a:pt x="7299" y="14341"/>
                </a:moveTo>
                <a:cubicBezTo>
                  <a:pt x="7215" y="14341"/>
                  <a:pt x="7156" y="14401"/>
                  <a:pt x="7156" y="14484"/>
                </a:cubicBezTo>
                <a:cubicBezTo>
                  <a:pt x="7156" y="14520"/>
                  <a:pt x="7156" y="14568"/>
                  <a:pt x="7156" y="14615"/>
                </a:cubicBezTo>
                <a:cubicBezTo>
                  <a:pt x="7156" y="14710"/>
                  <a:pt x="7156" y="14818"/>
                  <a:pt x="7144" y="14925"/>
                </a:cubicBezTo>
                <a:lnTo>
                  <a:pt x="7144" y="15032"/>
                </a:lnTo>
                <a:cubicBezTo>
                  <a:pt x="7132" y="15115"/>
                  <a:pt x="7191" y="15175"/>
                  <a:pt x="7275" y="15187"/>
                </a:cubicBezTo>
                <a:lnTo>
                  <a:pt x="7287" y="15187"/>
                </a:lnTo>
                <a:cubicBezTo>
                  <a:pt x="7358" y="15187"/>
                  <a:pt x="7418" y="15127"/>
                  <a:pt x="7418" y="15056"/>
                </a:cubicBezTo>
                <a:lnTo>
                  <a:pt x="7430" y="14949"/>
                </a:lnTo>
                <a:cubicBezTo>
                  <a:pt x="7441" y="14829"/>
                  <a:pt x="7441" y="14722"/>
                  <a:pt x="7441" y="14615"/>
                </a:cubicBezTo>
                <a:cubicBezTo>
                  <a:pt x="7441" y="14568"/>
                  <a:pt x="7441" y="14520"/>
                  <a:pt x="7441" y="14472"/>
                </a:cubicBezTo>
                <a:cubicBezTo>
                  <a:pt x="7441" y="14401"/>
                  <a:pt x="7370" y="14341"/>
                  <a:pt x="7299" y="14341"/>
                </a:cubicBezTo>
                <a:close/>
                <a:moveTo>
                  <a:pt x="7202" y="15459"/>
                </a:moveTo>
                <a:cubicBezTo>
                  <a:pt x="7130" y="15459"/>
                  <a:pt x="7071" y="15505"/>
                  <a:pt x="7060" y="15580"/>
                </a:cubicBezTo>
                <a:cubicBezTo>
                  <a:pt x="7013" y="15758"/>
                  <a:pt x="6965" y="15937"/>
                  <a:pt x="6894" y="16092"/>
                </a:cubicBezTo>
                <a:cubicBezTo>
                  <a:pt x="6870" y="16175"/>
                  <a:pt x="6906" y="16246"/>
                  <a:pt x="6977" y="16282"/>
                </a:cubicBezTo>
                <a:cubicBezTo>
                  <a:pt x="7001" y="16282"/>
                  <a:pt x="7013" y="16294"/>
                  <a:pt x="7037" y="16294"/>
                </a:cubicBezTo>
                <a:cubicBezTo>
                  <a:pt x="7084" y="16294"/>
                  <a:pt x="7144" y="16258"/>
                  <a:pt x="7168" y="16199"/>
                </a:cubicBezTo>
                <a:cubicBezTo>
                  <a:pt x="7239" y="16020"/>
                  <a:pt x="7287" y="15830"/>
                  <a:pt x="7334" y="15639"/>
                </a:cubicBezTo>
                <a:cubicBezTo>
                  <a:pt x="7346" y="15556"/>
                  <a:pt x="7299" y="15484"/>
                  <a:pt x="7227" y="15460"/>
                </a:cubicBezTo>
                <a:cubicBezTo>
                  <a:pt x="7219" y="15459"/>
                  <a:pt x="7210" y="15459"/>
                  <a:pt x="7202" y="15459"/>
                </a:cubicBezTo>
                <a:close/>
                <a:moveTo>
                  <a:pt x="6787" y="16515"/>
                </a:moveTo>
                <a:cubicBezTo>
                  <a:pt x="6737" y="16515"/>
                  <a:pt x="6688" y="16539"/>
                  <a:pt x="6656" y="16580"/>
                </a:cubicBezTo>
                <a:cubicBezTo>
                  <a:pt x="6572" y="16734"/>
                  <a:pt x="6465" y="16877"/>
                  <a:pt x="6346" y="17020"/>
                </a:cubicBezTo>
                <a:cubicBezTo>
                  <a:pt x="6287" y="17080"/>
                  <a:pt x="6298" y="17163"/>
                  <a:pt x="6358" y="17223"/>
                </a:cubicBezTo>
                <a:cubicBezTo>
                  <a:pt x="6382" y="17246"/>
                  <a:pt x="6417" y="17258"/>
                  <a:pt x="6453" y="17258"/>
                </a:cubicBezTo>
                <a:cubicBezTo>
                  <a:pt x="6489" y="17258"/>
                  <a:pt x="6525" y="17235"/>
                  <a:pt x="6548" y="17211"/>
                </a:cubicBezTo>
                <a:cubicBezTo>
                  <a:pt x="6679" y="17056"/>
                  <a:pt x="6798" y="16901"/>
                  <a:pt x="6906" y="16734"/>
                </a:cubicBezTo>
                <a:cubicBezTo>
                  <a:pt x="6941" y="16663"/>
                  <a:pt x="6918" y="16580"/>
                  <a:pt x="6858" y="16532"/>
                </a:cubicBezTo>
                <a:cubicBezTo>
                  <a:pt x="6835" y="16521"/>
                  <a:pt x="6811" y="16515"/>
                  <a:pt x="6787" y="16515"/>
                </a:cubicBezTo>
                <a:close/>
                <a:moveTo>
                  <a:pt x="156" y="17331"/>
                </a:moveTo>
                <a:cubicBezTo>
                  <a:pt x="120" y="17331"/>
                  <a:pt x="85" y="17346"/>
                  <a:pt x="60" y="17377"/>
                </a:cubicBezTo>
                <a:cubicBezTo>
                  <a:pt x="0" y="17437"/>
                  <a:pt x="12" y="17532"/>
                  <a:pt x="71" y="17580"/>
                </a:cubicBezTo>
                <a:cubicBezTo>
                  <a:pt x="214" y="17699"/>
                  <a:pt x="381" y="17806"/>
                  <a:pt x="560" y="17913"/>
                </a:cubicBezTo>
                <a:cubicBezTo>
                  <a:pt x="583" y="17925"/>
                  <a:pt x="607" y="17937"/>
                  <a:pt x="631" y="17937"/>
                </a:cubicBezTo>
                <a:cubicBezTo>
                  <a:pt x="679" y="17937"/>
                  <a:pt x="726" y="17901"/>
                  <a:pt x="762" y="17854"/>
                </a:cubicBezTo>
                <a:cubicBezTo>
                  <a:pt x="798" y="17782"/>
                  <a:pt x="774" y="17699"/>
                  <a:pt x="702" y="17663"/>
                </a:cubicBezTo>
                <a:cubicBezTo>
                  <a:pt x="524" y="17568"/>
                  <a:pt x="381" y="17473"/>
                  <a:pt x="250" y="17365"/>
                </a:cubicBezTo>
                <a:cubicBezTo>
                  <a:pt x="222" y="17343"/>
                  <a:pt x="189" y="17331"/>
                  <a:pt x="156" y="17331"/>
                </a:cubicBezTo>
                <a:close/>
                <a:moveTo>
                  <a:pt x="6036" y="17360"/>
                </a:moveTo>
                <a:cubicBezTo>
                  <a:pt x="6007" y="17360"/>
                  <a:pt x="5978" y="17369"/>
                  <a:pt x="5953" y="17389"/>
                </a:cubicBezTo>
                <a:cubicBezTo>
                  <a:pt x="5810" y="17496"/>
                  <a:pt x="5655" y="17604"/>
                  <a:pt x="5489" y="17687"/>
                </a:cubicBezTo>
                <a:cubicBezTo>
                  <a:pt x="5429" y="17723"/>
                  <a:pt x="5405" y="17818"/>
                  <a:pt x="5441" y="17889"/>
                </a:cubicBezTo>
                <a:cubicBezTo>
                  <a:pt x="5465" y="17925"/>
                  <a:pt x="5513" y="17961"/>
                  <a:pt x="5560" y="17961"/>
                </a:cubicBezTo>
                <a:cubicBezTo>
                  <a:pt x="5584" y="17961"/>
                  <a:pt x="5608" y="17949"/>
                  <a:pt x="5632" y="17937"/>
                </a:cubicBezTo>
                <a:cubicBezTo>
                  <a:pt x="5810" y="17842"/>
                  <a:pt x="5977" y="17735"/>
                  <a:pt x="6120" y="17616"/>
                </a:cubicBezTo>
                <a:cubicBezTo>
                  <a:pt x="6191" y="17568"/>
                  <a:pt x="6191" y="17473"/>
                  <a:pt x="6144" y="17413"/>
                </a:cubicBezTo>
                <a:cubicBezTo>
                  <a:pt x="6116" y="17378"/>
                  <a:pt x="6076" y="17360"/>
                  <a:pt x="6036" y="17360"/>
                </a:cubicBezTo>
                <a:close/>
                <a:moveTo>
                  <a:pt x="1157" y="17882"/>
                </a:moveTo>
                <a:cubicBezTo>
                  <a:pt x="1099" y="17882"/>
                  <a:pt x="1043" y="17916"/>
                  <a:pt x="1024" y="17973"/>
                </a:cubicBezTo>
                <a:cubicBezTo>
                  <a:pt x="988" y="18044"/>
                  <a:pt x="1024" y="18127"/>
                  <a:pt x="1095" y="18151"/>
                </a:cubicBezTo>
                <a:cubicBezTo>
                  <a:pt x="1274" y="18223"/>
                  <a:pt x="1464" y="18282"/>
                  <a:pt x="1655" y="18330"/>
                </a:cubicBezTo>
                <a:lnTo>
                  <a:pt x="1691" y="18330"/>
                </a:lnTo>
                <a:cubicBezTo>
                  <a:pt x="1762" y="18330"/>
                  <a:pt x="1810" y="18294"/>
                  <a:pt x="1834" y="18223"/>
                </a:cubicBezTo>
                <a:cubicBezTo>
                  <a:pt x="1857" y="18151"/>
                  <a:pt x="1810" y="18068"/>
                  <a:pt x="1726" y="18056"/>
                </a:cubicBezTo>
                <a:cubicBezTo>
                  <a:pt x="1548" y="18008"/>
                  <a:pt x="1369" y="17949"/>
                  <a:pt x="1203" y="17889"/>
                </a:cubicBezTo>
                <a:cubicBezTo>
                  <a:pt x="1188" y="17884"/>
                  <a:pt x="1172" y="17882"/>
                  <a:pt x="1157" y="17882"/>
                </a:cubicBezTo>
                <a:close/>
                <a:moveTo>
                  <a:pt x="5058" y="17911"/>
                </a:moveTo>
                <a:cubicBezTo>
                  <a:pt x="5039" y="17911"/>
                  <a:pt x="5019" y="17916"/>
                  <a:pt x="5001" y="17925"/>
                </a:cubicBezTo>
                <a:cubicBezTo>
                  <a:pt x="4834" y="17985"/>
                  <a:pt x="4655" y="18044"/>
                  <a:pt x="4477" y="18080"/>
                </a:cubicBezTo>
                <a:cubicBezTo>
                  <a:pt x="4393" y="18104"/>
                  <a:pt x="4346" y="18175"/>
                  <a:pt x="4370" y="18258"/>
                </a:cubicBezTo>
                <a:cubicBezTo>
                  <a:pt x="4382" y="18318"/>
                  <a:pt x="4441" y="18366"/>
                  <a:pt x="4512" y="18366"/>
                </a:cubicBezTo>
                <a:cubicBezTo>
                  <a:pt x="4512" y="18366"/>
                  <a:pt x="4524" y="18366"/>
                  <a:pt x="4536" y="18354"/>
                </a:cubicBezTo>
                <a:cubicBezTo>
                  <a:pt x="4739" y="18318"/>
                  <a:pt x="4917" y="18258"/>
                  <a:pt x="5096" y="18187"/>
                </a:cubicBezTo>
                <a:cubicBezTo>
                  <a:pt x="5167" y="18163"/>
                  <a:pt x="5215" y="18080"/>
                  <a:pt x="5179" y="18008"/>
                </a:cubicBezTo>
                <a:cubicBezTo>
                  <a:pt x="5162" y="17947"/>
                  <a:pt x="5112" y="17911"/>
                  <a:pt x="5058" y="17911"/>
                </a:cubicBezTo>
                <a:close/>
                <a:moveTo>
                  <a:pt x="2249" y="18161"/>
                </a:moveTo>
                <a:cubicBezTo>
                  <a:pt x="2177" y="18161"/>
                  <a:pt x="2118" y="18207"/>
                  <a:pt x="2107" y="18282"/>
                </a:cubicBezTo>
                <a:cubicBezTo>
                  <a:pt x="2096" y="18354"/>
                  <a:pt x="2155" y="18437"/>
                  <a:pt x="2226" y="18449"/>
                </a:cubicBezTo>
                <a:cubicBezTo>
                  <a:pt x="2417" y="18473"/>
                  <a:pt x="2607" y="18497"/>
                  <a:pt x="2810" y="18508"/>
                </a:cubicBezTo>
                <a:cubicBezTo>
                  <a:pt x="2893" y="18508"/>
                  <a:pt x="2953" y="18449"/>
                  <a:pt x="2953" y="18366"/>
                </a:cubicBezTo>
                <a:cubicBezTo>
                  <a:pt x="2965" y="18294"/>
                  <a:pt x="2905" y="18223"/>
                  <a:pt x="2822" y="18223"/>
                </a:cubicBezTo>
                <a:cubicBezTo>
                  <a:pt x="2643" y="18211"/>
                  <a:pt x="2453" y="18187"/>
                  <a:pt x="2274" y="18163"/>
                </a:cubicBezTo>
                <a:cubicBezTo>
                  <a:pt x="2266" y="18162"/>
                  <a:pt x="2257" y="18161"/>
                  <a:pt x="2249" y="18161"/>
                </a:cubicBezTo>
                <a:close/>
                <a:moveTo>
                  <a:pt x="3948" y="18185"/>
                </a:moveTo>
                <a:cubicBezTo>
                  <a:pt x="3941" y="18185"/>
                  <a:pt x="3935" y="18186"/>
                  <a:pt x="3929" y="18187"/>
                </a:cubicBezTo>
                <a:cubicBezTo>
                  <a:pt x="3750" y="18211"/>
                  <a:pt x="3560" y="18223"/>
                  <a:pt x="3381" y="18235"/>
                </a:cubicBezTo>
                <a:cubicBezTo>
                  <a:pt x="3298" y="18235"/>
                  <a:pt x="3239" y="18294"/>
                  <a:pt x="3239" y="18378"/>
                </a:cubicBezTo>
                <a:cubicBezTo>
                  <a:pt x="3239" y="18449"/>
                  <a:pt x="3310" y="18508"/>
                  <a:pt x="3381" y="18508"/>
                </a:cubicBezTo>
                <a:cubicBezTo>
                  <a:pt x="3584" y="18508"/>
                  <a:pt x="3774" y="18497"/>
                  <a:pt x="3965" y="18461"/>
                </a:cubicBezTo>
                <a:cubicBezTo>
                  <a:pt x="4048" y="18461"/>
                  <a:pt x="4096" y="18389"/>
                  <a:pt x="4084" y="18306"/>
                </a:cubicBezTo>
                <a:cubicBezTo>
                  <a:pt x="4073" y="18241"/>
                  <a:pt x="4012" y="18185"/>
                  <a:pt x="3948" y="1818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34"/>
          <p:cNvSpPr/>
          <p:nvPr/>
        </p:nvSpPr>
        <p:spPr>
          <a:xfrm>
            <a:off x="401600" y="401600"/>
            <a:ext cx="11388800" cy="6054800"/>
          </a:xfrm>
          <a:prstGeom prst="roundRect">
            <a:avLst>
              <a:gd name="adj" fmla="val 1552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34"/>
          <p:cNvSpPr/>
          <p:nvPr/>
        </p:nvSpPr>
        <p:spPr>
          <a:xfrm flipH="1">
            <a:off x="11590739" y="5278536"/>
            <a:ext cx="110064" cy="101705"/>
          </a:xfrm>
          <a:custGeom>
            <a:avLst/>
            <a:gdLst/>
            <a:ahLst/>
            <a:cxnLst/>
            <a:rect l="l" t="t" r="r" b="b"/>
            <a:pathLst>
              <a:path w="2120" h="1959" extrusionOk="0">
                <a:moveTo>
                  <a:pt x="1109" y="285"/>
                </a:moveTo>
                <a:cubicBezTo>
                  <a:pt x="1257" y="285"/>
                  <a:pt x="1407" y="333"/>
                  <a:pt x="1536" y="432"/>
                </a:cubicBezTo>
                <a:cubicBezTo>
                  <a:pt x="1679" y="540"/>
                  <a:pt x="1775" y="706"/>
                  <a:pt x="1798" y="897"/>
                </a:cubicBezTo>
                <a:cubicBezTo>
                  <a:pt x="1822" y="1075"/>
                  <a:pt x="1775" y="1254"/>
                  <a:pt x="1655" y="1409"/>
                </a:cubicBezTo>
                <a:cubicBezTo>
                  <a:pt x="1524" y="1582"/>
                  <a:pt x="1319" y="1675"/>
                  <a:pt x="1110" y="1675"/>
                </a:cubicBezTo>
                <a:cubicBezTo>
                  <a:pt x="960" y="1675"/>
                  <a:pt x="808" y="1627"/>
                  <a:pt x="679" y="1528"/>
                </a:cubicBezTo>
                <a:cubicBezTo>
                  <a:pt x="382" y="1302"/>
                  <a:pt x="322" y="861"/>
                  <a:pt x="560" y="551"/>
                </a:cubicBezTo>
                <a:cubicBezTo>
                  <a:pt x="699" y="378"/>
                  <a:pt x="902" y="285"/>
                  <a:pt x="1109" y="285"/>
                </a:cubicBezTo>
                <a:close/>
                <a:moveTo>
                  <a:pt x="1106" y="0"/>
                </a:moveTo>
                <a:cubicBezTo>
                  <a:pt x="815" y="0"/>
                  <a:pt x="528" y="130"/>
                  <a:pt x="334" y="373"/>
                </a:cubicBezTo>
                <a:cubicBezTo>
                  <a:pt x="1" y="802"/>
                  <a:pt x="84" y="1421"/>
                  <a:pt x="512" y="1754"/>
                </a:cubicBezTo>
                <a:cubicBezTo>
                  <a:pt x="690" y="1892"/>
                  <a:pt x="901" y="1959"/>
                  <a:pt x="1109" y="1959"/>
                </a:cubicBezTo>
                <a:cubicBezTo>
                  <a:pt x="1403" y="1959"/>
                  <a:pt x="1694" y="1826"/>
                  <a:pt x="1882" y="1575"/>
                </a:cubicBezTo>
                <a:cubicBezTo>
                  <a:pt x="2048" y="1373"/>
                  <a:pt x="2120" y="1111"/>
                  <a:pt x="2084" y="861"/>
                </a:cubicBezTo>
                <a:cubicBezTo>
                  <a:pt x="2048" y="599"/>
                  <a:pt x="1917" y="361"/>
                  <a:pt x="1703" y="206"/>
                </a:cubicBezTo>
                <a:cubicBezTo>
                  <a:pt x="1524" y="67"/>
                  <a:pt x="1314" y="0"/>
                  <a:pt x="11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34"/>
          <p:cNvSpPr/>
          <p:nvPr/>
        </p:nvSpPr>
        <p:spPr>
          <a:xfrm flipH="1">
            <a:off x="582055" y="4630030"/>
            <a:ext cx="165095" cy="166341"/>
          </a:xfrm>
          <a:custGeom>
            <a:avLst/>
            <a:gdLst/>
            <a:ahLst/>
            <a:cxnLst/>
            <a:rect l="l" t="t" r="r" b="b"/>
            <a:pathLst>
              <a:path w="3180" h="3204" extrusionOk="0">
                <a:moveTo>
                  <a:pt x="1715" y="418"/>
                </a:moveTo>
                <a:cubicBezTo>
                  <a:pt x="1751" y="549"/>
                  <a:pt x="1787" y="739"/>
                  <a:pt x="1822" y="858"/>
                </a:cubicBezTo>
                <a:cubicBezTo>
                  <a:pt x="1894" y="1168"/>
                  <a:pt x="1918" y="1251"/>
                  <a:pt x="1953" y="1299"/>
                </a:cubicBezTo>
                <a:cubicBezTo>
                  <a:pt x="1989" y="1358"/>
                  <a:pt x="2049" y="1382"/>
                  <a:pt x="2358" y="1501"/>
                </a:cubicBezTo>
                <a:cubicBezTo>
                  <a:pt x="2477" y="1537"/>
                  <a:pt x="2644" y="1596"/>
                  <a:pt x="2763" y="1656"/>
                </a:cubicBezTo>
                <a:cubicBezTo>
                  <a:pt x="2584" y="1727"/>
                  <a:pt x="2299" y="1834"/>
                  <a:pt x="2049" y="1918"/>
                </a:cubicBezTo>
                <a:cubicBezTo>
                  <a:pt x="2001" y="1930"/>
                  <a:pt x="1977" y="1965"/>
                  <a:pt x="1965" y="2001"/>
                </a:cubicBezTo>
                <a:cubicBezTo>
                  <a:pt x="1834" y="2287"/>
                  <a:pt x="1668" y="2608"/>
                  <a:pt x="1560" y="2799"/>
                </a:cubicBezTo>
                <a:cubicBezTo>
                  <a:pt x="1489" y="2596"/>
                  <a:pt x="1394" y="2251"/>
                  <a:pt x="1322" y="1942"/>
                </a:cubicBezTo>
                <a:cubicBezTo>
                  <a:pt x="1310" y="1882"/>
                  <a:pt x="1275" y="1846"/>
                  <a:pt x="1215" y="1834"/>
                </a:cubicBezTo>
                <a:cubicBezTo>
                  <a:pt x="917" y="1775"/>
                  <a:pt x="584" y="1692"/>
                  <a:pt x="394" y="1632"/>
                </a:cubicBezTo>
                <a:cubicBezTo>
                  <a:pt x="596" y="1525"/>
                  <a:pt x="965" y="1370"/>
                  <a:pt x="1298" y="1239"/>
                </a:cubicBezTo>
                <a:cubicBezTo>
                  <a:pt x="1334" y="1227"/>
                  <a:pt x="1358" y="1192"/>
                  <a:pt x="1382" y="1156"/>
                </a:cubicBezTo>
                <a:cubicBezTo>
                  <a:pt x="1489" y="894"/>
                  <a:pt x="1620" y="596"/>
                  <a:pt x="1715" y="418"/>
                </a:cubicBezTo>
                <a:close/>
                <a:moveTo>
                  <a:pt x="1727" y="1"/>
                </a:moveTo>
                <a:cubicBezTo>
                  <a:pt x="1656" y="13"/>
                  <a:pt x="1525" y="25"/>
                  <a:pt x="1144" y="989"/>
                </a:cubicBezTo>
                <a:cubicBezTo>
                  <a:pt x="72" y="1406"/>
                  <a:pt x="24" y="1549"/>
                  <a:pt x="13" y="1608"/>
                </a:cubicBezTo>
                <a:cubicBezTo>
                  <a:pt x="1" y="1656"/>
                  <a:pt x="13" y="1715"/>
                  <a:pt x="36" y="1751"/>
                </a:cubicBezTo>
                <a:cubicBezTo>
                  <a:pt x="60" y="1787"/>
                  <a:pt x="144" y="1906"/>
                  <a:pt x="1072" y="2096"/>
                </a:cubicBezTo>
                <a:cubicBezTo>
                  <a:pt x="1322" y="3144"/>
                  <a:pt x="1417" y="3204"/>
                  <a:pt x="1525" y="3204"/>
                </a:cubicBezTo>
                <a:lnTo>
                  <a:pt x="1548" y="3204"/>
                </a:lnTo>
                <a:cubicBezTo>
                  <a:pt x="1632" y="3192"/>
                  <a:pt x="1727" y="3192"/>
                  <a:pt x="2191" y="2168"/>
                </a:cubicBezTo>
                <a:cubicBezTo>
                  <a:pt x="2477" y="2073"/>
                  <a:pt x="3001" y="1882"/>
                  <a:pt x="3120" y="1787"/>
                </a:cubicBezTo>
                <a:cubicBezTo>
                  <a:pt x="3156" y="1751"/>
                  <a:pt x="3180" y="1680"/>
                  <a:pt x="3180" y="1632"/>
                </a:cubicBezTo>
                <a:cubicBezTo>
                  <a:pt x="3156" y="1501"/>
                  <a:pt x="3013" y="1430"/>
                  <a:pt x="2465" y="1227"/>
                </a:cubicBezTo>
                <a:cubicBezTo>
                  <a:pt x="2358" y="1192"/>
                  <a:pt x="2239" y="1144"/>
                  <a:pt x="2179" y="1120"/>
                </a:cubicBezTo>
                <a:cubicBezTo>
                  <a:pt x="2168" y="1061"/>
                  <a:pt x="2132" y="906"/>
                  <a:pt x="2096" y="787"/>
                </a:cubicBezTo>
                <a:cubicBezTo>
                  <a:pt x="2013" y="406"/>
                  <a:pt x="1953" y="168"/>
                  <a:pt x="1882" y="72"/>
                </a:cubicBezTo>
                <a:cubicBezTo>
                  <a:pt x="1858" y="37"/>
                  <a:pt x="1787" y="1"/>
                  <a:pt x="17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34"/>
          <p:cNvSpPr/>
          <p:nvPr/>
        </p:nvSpPr>
        <p:spPr>
          <a:xfrm flipH="1">
            <a:off x="335753" y="3820132"/>
            <a:ext cx="134153" cy="139137"/>
          </a:xfrm>
          <a:custGeom>
            <a:avLst/>
            <a:gdLst/>
            <a:ahLst/>
            <a:cxnLst/>
            <a:rect l="l" t="t" r="r" b="b"/>
            <a:pathLst>
              <a:path w="2584" h="2680" extrusionOk="0">
                <a:moveTo>
                  <a:pt x="1405" y="1"/>
                </a:moveTo>
                <a:cubicBezTo>
                  <a:pt x="1334" y="1"/>
                  <a:pt x="1262" y="72"/>
                  <a:pt x="1262" y="143"/>
                </a:cubicBezTo>
                <a:lnTo>
                  <a:pt x="1250" y="953"/>
                </a:lnTo>
                <a:lnTo>
                  <a:pt x="762" y="429"/>
                </a:lnTo>
                <a:cubicBezTo>
                  <a:pt x="737" y="404"/>
                  <a:pt x="699" y="389"/>
                  <a:pt x="661" y="389"/>
                </a:cubicBezTo>
                <a:cubicBezTo>
                  <a:pt x="627" y="389"/>
                  <a:pt x="594" y="401"/>
                  <a:pt x="572" y="429"/>
                </a:cubicBezTo>
                <a:cubicBezTo>
                  <a:pt x="512" y="477"/>
                  <a:pt x="500" y="572"/>
                  <a:pt x="560" y="632"/>
                </a:cubicBezTo>
                <a:lnTo>
                  <a:pt x="1048" y="1167"/>
                </a:lnTo>
                <a:lnTo>
                  <a:pt x="143" y="1155"/>
                </a:lnTo>
                <a:cubicBezTo>
                  <a:pt x="60" y="1155"/>
                  <a:pt x="0" y="1227"/>
                  <a:pt x="0" y="1298"/>
                </a:cubicBezTo>
                <a:cubicBezTo>
                  <a:pt x="0" y="1382"/>
                  <a:pt x="60" y="1441"/>
                  <a:pt x="143" y="1441"/>
                </a:cubicBezTo>
                <a:lnTo>
                  <a:pt x="977" y="1441"/>
                </a:lnTo>
                <a:lnTo>
                  <a:pt x="322" y="1882"/>
                </a:lnTo>
                <a:cubicBezTo>
                  <a:pt x="262" y="1929"/>
                  <a:pt x="238" y="2013"/>
                  <a:pt x="286" y="2084"/>
                </a:cubicBezTo>
                <a:cubicBezTo>
                  <a:pt x="310" y="2120"/>
                  <a:pt x="357" y="2144"/>
                  <a:pt x="405" y="2144"/>
                </a:cubicBezTo>
                <a:cubicBezTo>
                  <a:pt x="429" y="2144"/>
                  <a:pt x="453" y="2144"/>
                  <a:pt x="488" y="2120"/>
                </a:cubicBezTo>
                <a:lnTo>
                  <a:pt x="1238" y="1608"/>
                </a:lnTo>
                <a:lnTo>
                  <a:pt x="1238" y="1608"/>
                </a:lnTo>
                <a:lnTo>
                  <a:pt x="1215" y="2537"/>
                </a:lnTo>
                <a:cubicBezTo>
                  <a:pt x="1215" y="2620"/>
                  <a:pt x="1286" y="2679"/>
                  <a:pt x="1358" y="2679"/>
                </a:cubicBezTo>
                <a:cubicBezTo>
                  <a:pt x="1441" y="2679"/>
                  <a:pt x="1500" y="2620"/>
                  <a:pt x="1500" y="2537"/>
                </a:cubicBezTo>
                <a:lnTo>
                  <a:pt x="1524" y="1667"/>
                </a:lnTo>
                <a:lnTo>
                  <a:pt x="2036" y="2227"/>
                </a:lnTo>
                <a:cubicBezTo>
                  <a:pt x="2060" y="2251"/>
                  <a:pt x="2096" y="2263"/>
                  <a:pt x="2131" y="2275"/>
                </a:cubicBezTo>
                <a:cubicBezTo>
                  <a:pt x="2167" y="2275"/>
                  <a:pt x="2203" y="2263"/>
                  <a:pt x="2239" y="2227"/>
                </a:cubicBezTo>
                <a:cubicBezTo>
                  <a:pt x="2298" y="2179"/>
                  <a:pt x="2298" y="2084"/>
                  <a:pt x="2239" y="2036"/>
                </a:cubicBezTo>
                <a:lnTo>
                  <a:pt x="1703" y="1453"/>
                </a:lnTo>
                <a:lnTo>
                  <a:pt x="2441" y="1453"/>
                </a:lnTo>
                <a:cubicBezTo>
                  <a:pt x="2524" y="1453"/>
                  <a:pt x="2584" y="1394"/>
                  <a:pt x="2584" y="1310"/>
                </a:cubicBezTo>
                <a:cubicBezTo>
                  <a:pt x="2584" y="1227"/>
                  <a:pt x="2524" y="1167"/>
                  <a:pt x="2441" y="1167"/>
                </a:cubicBezTo>
                <a:lnTo>
                  <a:pt x="1893" y="1167"/>
                </a:lnTo>
                <a:lnTo>
                  <a:pt x="2477" y="774"/>
                </a:lnTo>
                <a:cubicBezTo>
                  <a:pt x="2548" y="727"/>
                  <a:pt x="2560" y="632"/>
                  <a:pt x="2512" y="572"/>
                </a:cubicBezTo>
                <a:cubicBezTo>
                  <a:pt x="2484" y="529"/>
                  <a:pt x="2442" y="508"/>
                  <a:pt x="2401" y="508"/>
                </a:cubicBezTo>
                <a:cubicBezTo>
                  <a:pt x="2373" y="508"/>
                  <a:pt x="2346" y="517"/>
                  <a:pt x="2322" y="536"/>
                </a:cubicBezTo>
                <a:lnTo>
                  <a:pt x="1536" y="1072"/>
                </a:lnTo>
                <a:lnTo>
                  <a:pt x="1548" y="155"/>
                </a:lnTo>
                <a:cubicBezTo>
                  <a:pt x="1548" y="72"/>
                  <a:pt x="1489" y="12"/>
                  <a:pt x="140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34"/>
          <p:cNvSpPr/>
          <p:nvPr/>
        </p:nvSpPr>
        <p:spPr>
          <a:xfrm>
            <a:off x="11448333" y="2093070"/>
            <a:ext cx="252464" cy="240561"/>
          </a:xfrm>
          <a:custGeom>
            <a:avLst/>
            <a:gdLst/>
            <a:ahLst/>
            <a:cxnLst/>
            <a:rect l="l" t="t" r="r" b="b"/>
            <a:pathLst>
              <a:path w="2371" h="2259" extrusionOk="0">
                <a:moveTo>
                  <a:pt x="751" y="163"/>
                </a:moveTo>
                <a:cubicBezTo>
                  <a:pt x="834" y="222"/>
                  <a:pt x="1001" y="353"/>
                  <a:pt x="1192" y="508"/>
                </a:cubicBezTo>
                <a:cubicBezTo>
                  <a:pt x="1037" y="580"/>
                  <a:pt x="882" y="663"/>
                  <a:pt x="727" y="746"/>
                </a:cubicBezTo>
                <a:cubicBezTo>
                  <a:pt x="703" y="353"/>
                  <a:pt x="727" y="222"/>
                  <a:pt x="751" y="163"/>
                </a:cubicBezTo>
                <a:close/>
                <a:moveTo>
                  <a:pt x="1954" y="377"/>
                </a:moveTo>
                <a:cubicBezTo>
                  <a:pt x="1930" y="437"/>
                  <a:pt x="1870" y="556"/>
                  <a:pt x="1751" y="770"/>
                </a:cubicBezTo>
                <a:cubicBezTo>
                  <a:pt x="1656" y="699"/>
                  <a:pt x="1561" y="615"/>
                  <a:pt x="1477" y="544"/>
                </a:cubicBezTo>
                <a:cubicBezTo>
                  <a:pt x="1680" y="449"/>
                  <a:pt x="1858" y="389"/>
                  <a:pt x="1954" y="377"/>
                </a:cubicBezTo>
                <a:close/>
                <a:moveTo>
                  <a:pt x="584" y="996"/>
                </a:moveTo>
                <a:cubicBezTo>
                  <a:pt x="596" y="1103"/>
                  <a:pt x="596" y="1234"/>
                  <a:pt x="608" y="1365"/>
                </a:cubicBezTo>
                <a:cubicBezTo>
                  <a:pt x="322" y="1318"/>
                  <a:pt x="215" y="1282"/>
                  <a:pt x="180" y="1258"/>
                </a:cubicBezTo>
                <a:cubicBezTo>
                  <a:pt x="251" y="1199"/>
                  <a:pt x="394" y="1103"/>
                  <a:pt x="584" y="996"/>
                </a:cubicBezTo>
                <a:close/>
                <a:moveTo>
                  <a:pt x="1323" y="603"/>
                </a:moveTo>
                <a:cubicBezTo>
                  <a:pt x="1442" y="711"/>
                  <a:pt x="1561" y="806"/>
                  <a:pt x="1668" y="901"/>
                </a:cubicBezTo>
                <a:cubicBezTo>
                  <a:pt x="1561" y="1068"/>
                  <a:pt x="1454" y="1246"/>
                  <a:pt x="1334" y="1425"/>
                </a:cubicBezTo>
                <a:cubicBezTo>
                  <a:pt x="1132" y="1413"/>
                  <a:pt x="930" y="1401"/>
                  <a:pt x="763" y="1377"/>
                </a:cubicBezTo>
                <a:cubicBezTo>
                  <a:pt x="751" y="1211"/>
                  <a:pt x="739" y="1056"/>
                  <a:pt x="727" y="913"/>
                </a:cubicBezTo>
                <a:cubicBezTo>
                  <a:pt x="918" y="806"/>
                  <a:pt x="1132" y="699"/>
                  <a:pt x="1323" y="603"/>
                </a:cubicBezTo>
                <a:close/>
                <a:moveTo>
                  <a:pt x="1775" y="1008"/>
                </a:moveTo>
                <a:cubicBezTo>
                  <a:pt x="2037" y="1246"/>
                  <a:pt x="2144" y="1365"/>
                  <a:pt x="2180" y="1413"/>
                </a:cubicBezTo>
                <a:cubicBezTo>
                  <a:pt x="2120" y="1425"/>
                  <a:pt x="2001" y="1437"/>
                  <a:pt x="1799" y="1437"/>
                </a:cubicBezTo>
                <a:cubicBezTo>
                  <a:pt x="1715" y="1437"/>
                  <a:pt x="1608" y="1425"/>
                  <a:pt x="1501" y="1425"/>
                </a:cubicBezTo>
                <a:cubicBezTo>
                  <a:pt x="1596" y="1282"/>
                  <a:pt x="1692" y="1139"/>
                  <a:pt x="1775" y="1008"/>
                </a:cubicBezTo>
                <a:close/>
                <a:moveTo>
                  <a:pt x="775" y="1532"/>
                </a:moveTo>
                <a:lnTo>
                  <a:pt x="775" y="1532"/>
                </a:lnTo>
                <a:cubicBezTo>
                  <a:pt x="918" y="1544"/>
                  <a:pt x="1073" y="1556"/>
                  <a:pt x="1227" y="1568"/>
                </a:cubicBezTo>
                <a:cubicBezTo>
                  <a:pt x="1025" y="1854"/>
                  <a:pt x="894" y="1996"/>
                  <a:pt x="822" y="2068"/>
                </a:cubicBezTo>
                <a:cubicBezTo>
                  <a:pt x="811" y="1961"/>
                  <a:pt x="799" y="1758"/>
                  <a:pt x="775" y="1532"/>
                </a:cubicBezTo>
                <a:close/>
                <a:moveTo>
                  <a:pt x="732" y="0"/>
                </a:moveTo>
                <a:cubicBezTo>
                  <a:pt x="707" y="0"/>
                  <a:pt x="681" y="12"/>
                  <a:pt x="656" y="44"/>
                </a:cubicBezTo>
                <a:cubicBezTo>
                  <a:pt x="596" y="91"/>
                  <a:pt x="549" y="234"/>
                  <a:pt x="572" y="830"/>
                </a:cubicBezTo>
                <a:cubicBezTo>
                  <a:pt x="406" y="925"/>
                  <a:pt x="156" y="1068"/>
                  <a:pt x="60" y="1175"/>
                </a:cubicBezTo>
                <a:cubicBezTo>
                  <a:pt x="1" y="1222"/>
                  <a:pt x="13" y="1282"/>
                  <a:pt x="25" y="1306"/>
                </a:cubicBezTo>
                <a:cubicBezTo>
                  <a:pt x="49" y="1377"/>
                  <a:pt x="132" y="1449"/>
                  <a:pt x="620" y="1508"/>
                </a:cubicBezTo>
                <a:cubicBezTo>
                  <a:pt x="656" y="1877"/>
                  <a:pt x="692" y="2163"/>
                  <a:pt x="692" y="2175"/>
                </a:cubicBezTo>
                <a:cubicBezTo>
                  <a:pt x="703" y="2223"/>
                  <a:pt x="739" y="2258"/>
                  <a:pt x="787" y="2258"/>
                </a:cubicBezTo>
                <a:cubicBezTo>
                  <a:pt x="834" y="2258"/>
                  <a:pt x="930" y="2258"/>
                  <a:pt x="1406" y="1568"/>
                </a:cubicBezTo>
                <a:cubicBezTo>
                  <a:pt x="1549" y="1580"/>
                  <a:pt x="1680" y="1580"/>
                  <a:pt x="1799" y="1580"/>
                </a:cubicBezTo>
                <a:cubicBezTo>
                  <a:pt x="2239" y="1580"/>
                  <a:pt x="2287" y="1544"/>
                  <a:pt x="2311" y="1532"/>
                </a:cubicBezTo>
                <a:cubicBezTo>
                  <a:pt x="2335" y="1520"/>
                  <a:pt x="2346" y="1496"/>
                  <a:pt x="2358" y="1461"/>
                </a:cubicBezTo>
                <a:cubicBezTo>
                  <a:pt x="2358" y="1413"/>
                  <a:pt x="2370" y="1330"/>
                  <a:pt x="1858" y="877"/>
                </a:cubicBezTo>
                <a:cubicBezTo>
                  <a:pt x="2108" y="449"/>
                  <a:pt x="2108" y="365"/>
                  <a:pt x="2108" y="330"/>
                </a:cubicBezTo>
                <a:cubicBezTo>
                  <a:pt x="2108" y="282"/>
                  <a:pt x="2073" y="222"/>
                  <a:pt x="1977" y="222"/>
                </a:cubicBezTo>
                <a:cubicBezTo>
                  <a:pt x="1870" y="222"/>
                  <a:pt x="1656" y="294"/>
                  <a:pt x="1346" y="437"/>
                </a:cubicBezTo>
                <a:cubicBezTo>
                  <a:pt x="1144" y="270"/>
                  <a:pt x="894" y="79"/>
                  <a:pt x="799" y="20"/>
                </a:cubicBezTo>
                <a:cubicBezTo>
                  <a:pt x="777" y="9"/>
                  <a:pt x="755" y="0"/>
                  <a:pt x="7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34"/>
          <p:cNvSpPr/>
          <p:nvPr/>
        </p:nvSpPr>
        <p:spPr>
          <a:xfrm flipH="1">
            <a:off x="11448321" y="4553269"/>
            <a:ext cx="110064" cy="101705"/>
          </a:xfrm>
          <a:custGeom>
            <a:avLst/>
            <a:gdLst/>
            <a:ahLst/>
            <a:cxnLst/>
            <a:rect l="l" t="t" r="r" b="b"/>
            <a:pathLst>
              <a:path w="2120" h="1959" extrusionOk="0">
                <a:moveTo>
                  <a:pt x="1109" y="285"/>
                </a:moveTo>
                <a:cubicBezTo>
                  <a:pt x="1257" y="285"/>
                  <a:pt x="1407" y="333"/>
                  <a:pt x="1536" y="432"/>
                </a:cubicBezTo>
                <a:cubicBezTo>
                  <a:pt x="1679" y="540"/>
                  <a:pt x="1775" y="706"/>
                  <a:pt x="1798" y="897"/>
                </a:cubicBezTo>
                <a:cubicBezTo>
                  <a:pt x="1822" y="1075"/>
                  <a:pt x="1775" y="1254"/>
                  <a:pt x="1655" y="1409"/>
                </a:cubicBezTo>
                <a:cubicBezTo>
                  <a:pt x="1524" y="1582"/>
                  <a:pt x="1319" y="1675"/>
                  <a:pt x="1110" y="1675"/>
                </a:cubicBezTo>
                <a:cubicBezTo>
                  <a:pt x="960" y="1675"/>
                  <a:pt x="808" y="1627"/>
                  <a:pt x="679" y="1528"/>
                </a:cubicBezTo>
                <a:cubicBezTo>
                  <a:pt x="382" y="1302"/>
                  <a:pt x="322" y="861"/>
                  <a:pt x="560" y="551"/>
                </a:cubicBezTo>
                <a:cubicBezTo>
                  <a:pt x="699" y="378"/>
                  <a:pt x="902" y="285"/>
                  <a:pt x="1109" y="285"/>
                </a:cubicBezTo>
                <a:close/>
                <a:moveTo>
                  <a:pt x="1106" y="0"/>
                </a:moveTo>
                <a:cubicBezTo>
                  <a:pt x="815" y="0"/>
                  <a:pt x="528" y="130"/>
                  <a:pt x="334" y="373"/>
                </a:cubicBezTo>
                <a:cubicBezTo>
                  <a:pt x="1" y="802"/>
                  <a:pt x="84" y="1421"/>
                  <a:pt x="512" y="1754"/>
                </a:cubicBezTo>
                <a:cubicBezTo>
                  <a:pt x="690" y="1892"/>
                  <a:pt x="901" y="1959"/>
                  <a:pt x="1109" y="1959"/>
                </a:cubicBezTo>
                <a:cubicBezTo>
                  <a:pt x="1403" y="1959"/>
                  <a:pt x="1694" y="1826"/>
                  <a:pt x="1882" y="1575"/>
                </a:cubicBezTo>
                <a:cubicBezTo>
                  <a:pt x="2048" y="1373"/>
                  <a:pt x="2120" y="1111"/>
                  <a:pt x="2084" y="861"/>
                </a:cubicBezTo>
                <a:cubicBezTo>
                  <a:pt x="2048" y="599"/>
                  <a:pt x="1917" y="361"/>
                  <a:pt x="1703" y="206"/>
                </a:cubicBezTo>
                <a:cubicBezTo>
                  <a:pt x="1524" y="67"/>
                  <a:pt x="1314" y="0"/>
                  <a:pt x="11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22" name="Google Shape;1122;p34"/>
          <p:cNvGrpSpPr/>
          <p:nvPr/>
        </p:nvGrpSpPr>
        <p:grpSpPr>
          <a:xfrm>
            <a:off x="9701867" y="-67600"/>
            <a:ext cx="2490128" cy="2469019"/>
            <a:chOff x="7276400" y="-50700"/>
            <a:chExt cx="1867596" cy="1851764"/>
          </a:xfrm>
        </p:grpSpPr>
        <p:sp>
          <p:nvSpPr>
            <p:cNvPr id="1123" name="Google Shape;1123;p34"/>
            <p:cNvSpPr/>
            <p:nvPr/>
          </p:nvSpPr>
          <p:spPr>
            <a:xfrm>
              <a:off x="8423996" y="539500"/>
              <a:ext cx="152557" cy="155828"/>
            </a:xfrm>
            <a:custGeom>
              <a:avLst/>
              <a:gdLst/>
              <a:ahLst/>
              <a:cxnLst/>
              <a:rect l="l" t="t" r="r" b="b"/>
              <a:pathLst>
                <a:path w="3918" h="4002" extrusionOk="0">
                  <a:moveTo>
                    <a:pt x="1656" y="1215"/>
                  </a:moveTo>
                  <a:cubicBezTo>
                    <a:pt x="1680" y="1501"/>
                    <a:pt x="1608" y="1763"/>
                    <a:pt x="1525" y="1846"/>
                  </a:cubicBezTo>
                  <a:cubicBezTo>
                    <a:pt x="1511" y="1860"/>
                    <a:pt x="1505" y="1866"/>
                    <a:pt x="1503" y="1866"/>
                  </a:cubicBezTo>
                  <a:cubicBezTo>
                    <a:pt x="1501" y="1866"/>
                    <a:pt x="1501" y="1863"/>
                    <a:pt x="1501" y="1858"/>
                  </a:cubicBezTo>
                  <a:cubicBezTo>
                    <a:pt x="1287" y="1787"/>
                    <a:pt x="1299" y="1691"/>
                    <a:pt x="1299" y="1656"/>
                  </a:cubicBezTo>
                  <a:cubicBezTo>
                    <a:pt x="1322" y="1525"/>
                    <a:pt x="1453" y="1358"/>
                    <a:pt x="1656" y="1215"/>
                  </a:cubicBezTo>
                  <a:close/>
                  <a:moveTo>
                    <a:pt x="941" y="286"/>
                  </a:moveTo>
                  <a:cubicBezTo>
                    <a:pt x="1239" y="298"/>
                    <a:pt x="1441" y="465"/>
                    <a:pt x="1572" y="775"/>
                  </a:cubicBezTo>
                  <a:cubicBezTo>
                    <a:pt x="1584" y="810"/>
                    <a:pt x="1596" y="858"/>
                    <a:pt x="1608" y="906"/>
                  </a:cubicBezTo>
                  <a:cubicBezTo>
                    <a:pt x="1299" y="1096"/>
                    <a:pt x="1049" y="1358"/>
                    <a:pt x="1025" y="1620"/>
                  </a:cubicBezTo>
                  <a:cubicBezTo>
                    <a:pt x="1001" y="1751"/>
                    <a:pt x="1025" y="1989"/>
                    <a:pt x="1394" y="2132"/>
                  </a:cubicBezTo>
                  <a:cubicBezTo>
                    <a:pt x="1429" y="2142"/>
                    <a:pt x="1463" y="2148"/>
                    <a:pt x="1497" y="2148"/>
                  </a:cubicBezTo>
                  <a:cubicBezTo>
                    <a:pt x="1580" y="2148"/>
                    <a:pt x="1660" y="2116"/>
                    <a:pt x="1727" y="2049"/>
                  </a:cubicBezTo>
                  <a:cubicBezTo>
                    <a:pt x="1906" y="1858"/>
                    <a:pt x="1989" y="1441"/>
                    <a:pt x="1930" y="1048"/>
                  </a:cubicBezTo>
                  <a:cubicBezTo>
                    <a:pt x="2120" y="953"/>
                    <a:pt x="2323" y="882"/>
                    <a:pt x="2525" y="858"/>
                  </a:cubicBezTo>
                  <a:cubicBezTo>
                    <a:pt x="2566" y="854"/>
                    <a:pt x="2606" y="852"/>
                    <a:pt x="2644" y="852"/>
                  </a:cubicBezTo>
                  <a:cubicBezTo>
                    <a:pt x="2935" y="852"/>
                    <a:pt x="3131" y="973"/>
                    <a:pt x="3215" y="1215"/>
                  </a:cubicBezTo>
                  <a:cubicBezTo>
                    <a:pt x="3501" y="2001"/>
                    <a:pt x="1501" y="3156"/>
                    <a:pt x="489" y="3644"/>
                  </a:cubicBezTo>
                  <a:cubicBezTo>
                    <a:pt x="441" y="2703"/>
                    <a:pt x="406" y="763"/>
                    <a:pt x="810" y="346"/>
                  </a:cubicBezTo>
                  <a:cubicBezTo>
                    <a:pt x="858" y="298"/>
                    <a:pt x="906" y="286"/>
                    <a:pt x="929" y="286"/>
                  </a:cubicBezTo>
                  <a:close/>
                  <a:moveTo>
                    <a:pt x="953" y="1"/>
                  </a:moveTo>
                  <a:cubicBezTo>
                    <a:pt x="822" y="1"/>
                    <a:pt x="703" y="48"/>
                    <a:pt x="608" y="155"/>
                  </a:cubicBezTo>
                  <a:cubicBezTo>
                    <a:pt x="1" y="775"/>
                    <a:pt x="203" y="3549"/>
                    <a:pt x="227" y="3870"/>
                  </a:cubicBezTo>
                  <a:cubicBezTo>
                    <a:pt x="227" y="3918"/>
                    <a:pt x="251" y="3954"/>
                    <a:pt x="298" y="3977"/>
                  </a:cubicBezTo>
                  <a:cubicBezTo>
                    <a:pt x="322" y="3989"/>
                    <a:pt x="346" y="4001"/>
                    <a:pt x="370" y="4001"/>
                  </a:cubicBezTo>
                  <a:cubicBezTo>
                    <a:pt x="382" y="4001"/>
                    <a:pt x="406" y="3989"/>
                    <a:pt x="429" y="3989"/>
                  </a:cubicBezTo>
                  <a:cubicBezTo>
                    <a:pt x="787" y="3823"/>
                    <a:pt x="3918" y="2358"/>
                    <a:pt x="3489" y="1120"/>
                  </a:cubicBezTo>
                  <a:cubicBezTo>
                    <a:pt x="3360" y="765"/>
                    <a:pt x="3056" y="565"/>
                    <a:pt x="2638" y="565"/>
                  </a:cubicBezTo>
                  <a:cubicBezTo>
                    <a:pt x="2594" y="565"/>
                    <a:pt x="2548" y="568"/>
                    <a:pt x="2501" y="572"/>
                  </a:cubicBezTo>
                  <a:cubicBezTo>
                    <a:pt x="2299" y="596"/>
                    <a:pt x="2072" y="667"/>
                    <a:pt x="1870" y="763"/>
                  </a:cubicBezTo>
                  <a:cubicBezTo>
                    <a:pt x="1858" y="727"/>
                    <a:pt x="1846" y="703"/>
                    <a:pt x="1834" y="667"/>
                  </a:cubicBezTo>
                  <a:cubicBezTo>
                    <a:pt x="1668" y="263"/>
                    <a:pt x="1358" y="25"/>
                    <a:pt x="953" y="1"/>
                  </a:cubicBezTo>
                  <a:close/>
                </a:path>
              </a:pathLst>
            </a:custGeom>
            <a:solidFill>
              <a:srgbClr val="51BB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4"/>
            <p:cNvSpPr/>
            <p:nvPr/>
          </p:nvSpPr>
          <p:spPr>
            <a:xfrm rot="-2456456">
              <a:off x="7511949" y="255136"/>
              <a:ext cx="1396497" cy="1240092"/>
            </a:xfrm>
            <a:custGeom>
              <a:avLst/>
              <a:gdLst/>
              <a:ahLst/>
              <a:cxnLst/>
              <a:rect l="l" t="t" r="r" b="b"/>
              <a:pathLst>
                <a:path w="42459" h="37708" extrusionOk="0">
                  <a:moveTo>
                    <a:pt x="21979" y="6180"/>
                  </a:moveTo>
                  <a:cubicBezTo>
                    <a:pt x="22515" y="6180"/>
                    <a:pt x="23111" y="6227"/>
                    <a:pt x="23765" y="6311"/>
                  </a:cubicBezTo>
                  <a:cubicBezTo>
                    <a:pt x="24706" y="6430"/>
                    <a:pt x="25373" y="6799"/>
                    <a:pt x="25813" y="7454"/>
                  </a:cubicBezTo>
                  <a:cubicBezTo>
                    <a:pt x="26159" y="7978"/>
                    <a:pt x="26385" y="8692"/>
                    <a:pt x="26456" y="9573"/>
                  </a:cubicBezTo>
                  <a:lnTo>
                    <a:pt x="26159" y="9573"/>
                  </a:lnTo>
                  <a:cubicBezTo>
                    <a:pt x="25456" y="9573"/>
                    <a:pt x="24813" y="9633"/>
                    <a:pt x="24218" y="9740"/>
                  </a:cubicBezTo>
                  <a:cubicBezTo>
                    <a:pt x="24516" y="9418"/>
                    <a:pt x="24706" y="8990"/>
                    <a:pt x="24706" y="8525"/>
                  </a:cubicBezTo>
                  <a:cubicBezTo>
                    <a:pt x="24718" y="8049"/>
                    <a:pt x="24527" y="7609"/>
                    <a:pt x="24194" y="7275"/>
                  </a:cubicBezTo>
                  <a:cubicBezTo>
                    <a:pt x="23873" y="6942"/>
                    <a:pt x="23420" y="6751"/>
                    <a:pt x="22944" y="6751"/>
                  </a:cubicBezTo>
                  <a:cubicBezTo>
                    <a:pt x="21979" y="6751"/>
                    <a:pt x="21182" y="7537"/>
                    <a:pt x="21182" y="8513"/>
                  </a:cubicBezTo>
                  <a:cubicBezTo>
                    <a:pt x="21182" y="9311"/>
                    <a:pt x="21718" y="10002"/>
                    <a:pt x="22456" y="10216"/>
                  </a:cubicBezTo>
                  <a:cubicBezTo>
                    <a:pt x="20027" y="11109"/>
                    <a:pt x="18777" y="12693"/>
                    <a:pt x="18539" y="13038"/>
                  </a:cubicBezTo>
                  <a:cubicBezTo>
                    <a:pt x="18420" y="13169"/>
                    <a:pt x="18312" y="13312"/>
                    <a:pt x="18205" y="13466"/>
                  </a:cubicBezTo>
                  <a:cubicBezTo>
                    <a:pt x="18300" y="12681"/>
                    <a:pt x="18289" y="11859"/>
                    <a:pt x="18277" y="11109"/>
                  </a:cubicBezTo>
                  <a:cubicBezTo>
                    <a:pt x="18253" y="9383"/>
                    <a:pt x="18217" y="7763"/>
                    <a:pt x="19134" y="6942"/>
                  </a:cubicBezTo>
                  <a:cubicBezTo>
                    <a:pt x="19693" y="6442"/>
                    <a:pt x="20646" y="6180"/>
                    <a:pt x="21979" y="6180"/>
                  </a:cubicBezTo>
                  <a:close/>
                  <a:moveTo>
                    <a:pt x="33862" y="14419"/>
                  </a:moveTo>
                  <a:cubicBezTo>
                    <a:pt x="34183" y="14848"/>
                    <a:pt x="34695" y="15133"/>
                    <a:pt x="35279" y="15145"/>
                  </a:cubicBezTo>
                  <a:cubicBezTo>
                    <a:pt x="35719" y="15145"/>
                    <a:pt x="36124" y="14979"/>
                    <a:pt x="36434" y="14705"/>
                  </a:cubicBezTo>
                  <a:lnTo>
                    <a:pt x="36434" y="14705"/>
                  </a:lnTo>
                  <a:cubicBezTo>
                    <a:pt x="36422" y="14752"/>
                    <a:pt x="36410" y="14812"/>
                    <a:pt x="36398" y="14860"/>
                  </a:cubicBezTo>
                  <a:cubicBezTo>
                    <a:pt x="36374" y="14931"/>
                    <a:pt x="36350" y="15002"/>
                    <a:pt x="36338" y="15074"/>
                  </a:cubicBezTo>
                  <a:cubicBezTo>
                    <a:pt x="36315" y="15217"/>
                    <a:pt x="36291" y="15348"/>
                    <a:pt x="36267" y="15491"/>
                  </a:cubicBezTo>
                  <a:cubicBezTo>
                    <a:pt x="36267" y="15562"/>
                    <a:pt x="36255" y="15633"/>
                    <a:pt x="36267" y="15705"/>
                  </a:cubicBezTo>
                  <a:cubicBezTo>
                    <a:pt x="36243" y="15776"/>
                    <a:pt x="36243" y="15836"/>
                    <a:pt x="36231" y="15907"/>
                  </a:cubicBezTo>
                  <a:lnTo>
                    <a:pt x="36231" y="15943"/>
                  </a:lnTo>
                  <a:cubicBezTo>
                    <a:pt x="36231" y="16003"/>
                    <a:pt x="36231" y="16062"/>
                    <a:pt x="36231" y="16122"/>
                  </a:cubicBezTo>
                  <a:cubicBezTo>
                    <a:pt x="36231" y="16241"/>
                    <a:pt x="36231" y="16360"/>
                    <a:pt x="36243" y="16467"/>
                  </a:cubicBezTo>
                  <a:cubicBezTo>
                    <a:pt x="36255" y="16574"/>
                    <a:pt x="36279" y="16669"/>
                    <a:pt x="36315" y="16765"/>
                  </a:cubicBezTo>
                  <a:cubicBezTo>
                    <a:pt x="36327" y="16860"/>
                    <a:pt x="36350" y="16955"/>
                    <a:pt x="36386" y="17062"/>
                  </a:cubicBezTo>
                  <a:cubicBezTo>
                    <a:pt x="36446" y="17241"/>
                    <a:pt x="36529" y="17407"/>
                    <a:pt x="36624" y="17586"/>
                  </a:cubicBezTo>
                  <a:cubicBezTo>
                    <a:pt x="36672" y="17657"/>
                    <a:pt x="36731" y="17729"/>
                    <a:pt x="36779" y="17788"/>
                  </a:cubicBezTo>
                  <a:cubicBezTo>
                    <a:pt x="36827" y="17872"/>
                    <a:pt x="36874" y="17943"/>
                    <a:pt x="36934" y="18015"/>
                  </a:cubicBezTo>
                  <a:cubicBezTo>
                    <a:pt x="37029" y="18122"/>
                    <a:pt x="37124" y="18241"/>
                    <a:pt x="37243" y="18348"/>
                  </a:cubicBezTo>
                  <a:cubicBezTo>
                    <a:pt x="37291" y="18408"/>
                    <a:pt x="37350" y="18455"/>
                    <a:pt x="37410" y="18491"/>
                  </a:cubicBezTo>
                  <a:cubicBezTo>
                    <a:pt x="37446" y="18539"/>
                    <a:pt x="37493" y="18586"/>
                    <a:pt x="37541" y="18634"/>
                  </a:cubicBezTo>
                  <a:cubicBezTo>
                    <a:pt x="37636" y="18717"/>
                    <a:pt x="37731" y="18800"/>
                    <a:pt x="37827" y="18872"/>
                  </a:cubicBezTo>
                  <a:cubicBezTo>
                    <a:pt x="37862" y="18908"/>
                    <a:pt x="37910" y="18943"/>
                    <a:pt x="37958" y="18967"/>
                  </a:cubicBezTo>
                  <a:cubicBezTo>
                    <a:pt x="37993" y="19003"/>
                    <a:pt x="38029" y="19039"/>
                    <a:pt x="38077" y="19074"/>
                  </a:cubicBezTo>
                  <a:cubicBezTo>
                    <a:pt x="38148" y="19134"/>
                    <a:pt x="38220" y="19193"/>
                    <a:pt x="38279" y="19265"/>
                  </a:cubicBezTo>
                  <a:cubicBezTo>
                    <a:pt x="38315" y="19289"/>
                    <a:pt x="38339" y="19312"/>
                    <a:pt x="38374" y="19336"/>
                  </a:cubicBezTo>
                  <a:cubicBezTo>
                    <a:pt x="38398" y="19360"/>
                    <a:pt x="38410" y="19384"/>
                    <a:pt x="38434" y="19408"/>
                  </a:cubicBezTo>
                  <a:cubicBezTo>
                    <a:pt x="38470" y="19455"/>
                    <a:pt x="38493" y="19491"/>
                    <a:pt x="38517" y="19515"/>
                  </a:cubicBezTo>
                  <a:cubicBezTo>
                    <a:pt x="38517" y="19527"/>
                    <a:pt x="38529" y="19527"/>
                    <a:pt x="38541" y="19539"/>
                  </a:cubicBezTo>
                  <a:cubicBezTo>
                    <a:pt x="38541" y="19551"/>
                    <a:pt x="38529" y="19551"/>
                    <a:pt x="38529" y="19551"/>
                  </a:cubicBezTo>
                  <a:cubicBezTo>
                    <a:pt x="38529" y="19574"/>
                    <a:pt x="38529" y="19598"/>
                    <a:pt x="38517" y="19634"/>
                  </a:cubicBezTo>
                  <a:lnTo>
                    <a:pt x="38505" y="19658"/>
                  </a:lnTo>
                  <a:cubicBezTo>
                    <a:pt x="38493" y="19693"/>
                    <a:pt x="38482" y="19717"/>
                    <a:pt x="38482" y="19753"/>
                  </a:cubicBezTo>
                  <a:cubicBezTo>
                    <a:pt x="38470" y="19777"/>
                    <a:pt x="38458" y="19801"/>
                    <a:pt x="38434" y="19813"/>
                  </a:cubicBezTo>
                  <a:cubicBezTo>
                    <a:pt x="38208" y="19682"/>
                    <a:pt x="37958" y="19598"/>
                    <a:pt x="37720" y="19562"/>
                  </a:cubicBezTo>
                  <a:cubicBezTo>
                    <a:pt x="37660" y="19551"/>
                    <a:pt x="37589" y="19551"/>
                    <a:pt x="37529" y="19551"/>
                  </a:cubicBezTo>
                  <a:cubicBezTo>
                    <a:pt x="37339" y="19551"/>
                    <a:pt x="37160" y="19586"/>
                    <a:pt x="36993" y="19670"/>
                  </a:cubicBezTo>
                  <a:cubicBezTo>
                    <a:pt x="36648" y="19729"/>
                    <a:pt x="36338" y="19932"/>
                    <a:pt x="36148" y="20253"/>
                  </a:cubicBezTo>
                  <a:cubicBezTo>
                    <a:pt x="36017" y="20467"/>
                    <a:pt x="35946" y="20717"/>
                    <a:pt x="35946" y="20979"/>
                  </a:cubicBezTo>
                  <a:cubicBezTo>
                    <a:pt x="35946" y="21467"/>
                    <a:pt x="36196" y="21920"/>
                    <a:pt x="36636" y="22229"/>
                  </a:cubicBezTo>
                  <a:cubicBezTo>
                    <a:pt x="36743" y="22301"/>
                    <a:pt x="36862" y="22360"/>
                    <a:pt x="36993" y="22396"/>
                  </a:cubicBezTo>
                  <a:cubicBezTo>
                    <a:pt x="37089" y="22456"/>
                    <a:pt x="37184" y="22503"/>
                    <a:pt x="37291" y="22539"/>
                  </a:cubicBezTo>
                  <a:cubicBezTo>
                    <a:pt x="37374" y="22563"/>
                    <a:pt x="37446" y="22587"/>
                    <a:pt x="37529" y="22599"/>
                  </a:cubicBezTo>
                  <a:cubicBezTo>
                    <a:pt x="37541" y="22646"/>
                    <a:pt x="37553" y="22694"/>
                    <a:pt x="37553" y="22741"/>
                  </a:cubicBezTo>
                  <a:cubicBezTo>
                    <a:pt x="37553" y="22777"/>
                    <a:pt x="37565" y="22801"/>
                    <a:pt x="37565" y="22825"/>
                  </a:cubicBezTo>
                  <a:cubicBezTo>
                    <a:pt x="37565" y="22849"/>
                    <a:pt x="37565" y="22872"/>
                    <a:pt x="37565" y="22896"/>
                  </a:cubicBezTo>
                  <a:cubicBezTo>
                    <a:pt x="37565" y="22944"/>
                    <a:pt x="37553" y="23003"/>
                    <a:pt x="37553" y="23051"/>
                  </a:cubicBezTo>
                  <a:cubicBezTo>
                    <a:pt x="37541" y="23075"/>
                    <a:pt x="37541" y="23111"/>
                    <a:pt x="37541" y="23134"/>
                  </a:cubicBezTo>
                  <a:cubicBezTo>
                    <a:pt x="37529" y="23158"/>
                    <a:pt x="37517" y="23182"/>
                    <a:pt x="37505" y="23206"/>
                  </a:cubicBezTo>
                  <a:cubicBezTo>
                    <a:pt x="37493" y="23253"/>
                    <a:pt x="37470" y="23301"/>
                    <a:pt x="37446" y="23361"/>
                  </a:cubicBezTo>
                  <a:cubicBezTo>
                    <a:pt x="37434" y="23384"/>
                    <a:pt x="37422" y="23420"/>
                    <a:pt x="37410" y="23444"/>
                  </a:cubicBezTo>
                  <a:cubicBezTo>
                    <a:pt x="37398" y="23468"/>
                    <a:pt x="37374" y="23492"/>
                    <a:pt x="37362" y="23515"/>
                  </a:cubicBezTo>
                  <a:cubicBezTo>
                    <a:pt x="37327" y="23575"/>
                    <a:pt x="37291" y="23634"/>
                    <a:pt x="37243" y="23682"/>
                  </a:cubicBezTo>
                  <a:cubicBezTo>
                    <a:pt x="37219" y="23718"/>
                    <a:pt x="37208" y="23742"/>
                    <a:pt x="37184" y="23777"/>
                  </a:cubicBezTo>
                  <a:cubicBezTo>
                    <a:pt x="37160" y="23801"/>
                    <a:pt x="37136" y="23825"/>
                    <a:pt x="37100" y="23861"/>
                  </a:cubicBezTo>
                  <a:cubicBezTo>
                    <a:pt x="37100" y="23861"/>
                    <a:pt x="37077" y="23884"/>
                    <a:pt x="37077" y="23884"/>
                  </a:cubicBezTo>
                  <a:cubicBezTo>
                    <a:pt x="37041" y="23920"/>
                    <a:pt x="37005" y="23956"/>
                    <a:pt x="36981" y="23992"/>
                  </a:cubicBezTo>
                  <a:cubicBezTo>
                    <a:pt x="36958" y="23980"/>
                    <a:pt x="36934" y="23968"/>
                    <a:pt x="36910" y="23968"/>
                  </a:cubicBezTo>
                  <a:cubicBezTo>
                    <a:pt x="36815" y="23896"/>
                    <a:pt x="36708" y="23837"/>
                    <a:pt x="36588" y="23789"/>
                  </a:cubicBezTo>
                  <a:cubicBezTo>
                    <a:pt x="36386" y="23730"/>
                    <a:pt x="36196" y="23694"/>
                    <a:pt x="35993" y="23694"/>
                  </a:cubicBezTo>
                  <a:cubicBezTo>
                    <a:pt x="35815" y="23694"/>
                    <a:pt x="35636" y="23730"/>
                    <a:pt x="35457" y="23789"/>
                  </a:cubicBezTo>
                  <a:cubicBezTo>
                    <a:pt x="35386" y="23813"/>
                    <a:pt x="35303" y="23849"/>
                    <a:pt x="35231" y="23896"/>
                  </a:cubicBezTo>
                  <a:cubicBezTo>
                    <a:pt x="34957" y="24039"/>
                    <a:pt x="34767" y="24277"/>
                    <a:pt x="34660" y="24551"/>
                  </a:cubicBezTo>
                  <a:cubicBezTo>
                    <a:pt x="34814" y="23694"/>
                    <a:pt x="34922" y="22813"/>
                    <a:pt x="34957" y="21920"/>
                  </a:cubicBezTo>
                  <a:cubicBezTo>
                    <a:pt x="35100" y="19181"/>
                    <a:pt x="34707" y="16526"/>
                    <a:pt x="33862" y="14431"/>
                  </a:cubicBezTo>
                  <a:cubicBezTo>
                    <a:pt x="33862" y="14431"/>
                    <a:pt x="33862" y="14431"/>
                    <a:pt x="33862" y="14419"/>
                  </a:cubicBezTo>
                  <a:close/>
                  <a:moveTo>
                    <a:pt x="34445" y="25599"/>
                  </a:moveTo>
                  <a:cubicBezTo>
                    <a:pt x="34505" y="25897"/>
                    <a:pt x="34636" y="26170"/>
                    <a:pt x="34838" y="26409"/>
                  </a:cubicBezTo>
                  <a:cubicBezTo>
                    <a:pt x="34957" y="26551"/>
                    <a:pt x="35100" y="26659"/>
                    <a:pt x="35267" y="26742"/>
                  </a:cubicBezTo>
                  <a:cubicBezTo>
                    <a:pt x="35398" y="26849"/>
                    <a:pt x="35553" y="26932"/>
                    <a:pt x="35719" y="26980"/>
                  </a:cubicBezTo>
                  <a:cubicBezTo>
                    <a:pt x="35910" y="27040"/>
                    <a:pt x="36100" y="27063"/>
                    <a:pt x="36303" y="27063"/>
                  </a:cubicBezTo>
                  <a:lnTo>
                    <a:pt x="36315" y="27063"/>
                  </a:lnTo>
                  <a:cubicBezTo>
                    <a:pt x="36315" y="27075"/>
                    <a:pt x="36315" y="27087"/>
                    <a:pt x="36327" y="27099"/>
                  </a:cubicBezTo>
                  <a:cubicBezTo>
                    <a:pt x="36338" y="27159"/>
                    <a:pt x="36350" y="27218"/>
                    <a:pt x="36350" y="27266"/>
                  </a:cubicBezTo>
                  <a:cubicBezTo>
                    <a:pt x="36362" y="27302"/>
                    <a:pt x="36362" y="27325"/>
                    <a:pt x="36374" y="27349"/>
                  </a:cubicBezTo>
                  <a:cubicBezTo>
                    <a:pt x="36374" y="27385"/>
                    <a:pt x="36362" y="27409"/>
                    <a:pt x="36362" y="27432"/>
                  </a:cubicBezTo>
                  <a:cubicBezTo>
                    <a:pt x="36362" y="27480"/>
                    <a:pt x="36362" y="27540"/>
                    <a:pt x="36350" y="27587"/>
                  </a:cubicBezTo>
                  <a:cubicBezTo>
                    <a:pt x="36350" y="27611"/>
                    <a:pt x="36350" y="27635"/>
                    <a:pt x="36350" y="27671"/>
                  </a:cubicBezTo>
                  <a:cubicBezTo>
                    <a:pt x="36338" y="27694"/>
                    <a:pt x="36327" y="27718"/>
                    <a:pt x="36327" y="27742"/>
                  </a:cubicBezTo>
                  <a:cubicBezTo>
                    <a:pt x="36303" y="27802"/>
                    <a:pt x="36291" y="27849"/>
                    <a:pt x="36267" y="27897"/>
                  </a:cubicBezTo>
                  <a:cubicBezTo>
                    <a:pt x="36255" y="27933"/>
                    <a:pt x="36243" y="27956"/>
                    <a:pt x="36231" y="27992"/>
                  </a:cubicBezTo>
                  <a:cubicBezTo>
                    <a:pt x="36219" y="28016"/>
                    <a:pt x="36196" y="28040"/>
                    <a:pt x="36184" y="28064"/>
                  </a:cubicBezTo>
                  <a:cubicBezTo>
                    <a:pt x="36172" y="28087"/>
                    <a:pt x="36160" y="28099"/>
                    <a:pt x="36148" y="28123"/>
                  </a:cubicBezTo>
                  <a:cubicBezTo>
                    <a:pt x="36124" y="28159"/>
                    <a:pt x="36100" y="28194"/>
                    <a:pt x="36076" y="28218"/>
                  </a:cubicBezTo>
                  <a:cubicBezTo>
                    <a:pt x="36053" y="28254"/>
                    <a:pt x="36041" y="28278"/>
                    <a:pt x="36029" y="28302"/>
                  </a:cubicBezTo>
                  <a:cubicBezTo>
                    <a:pt x="36005" y="28325"/>
                    <a:pt x="35981" y="28337"/>
                    <a:pt x="35957" y="28361"/>
                  </a:cubicBezTo>
                  <a:cubicBezTo>
                    <a:pt x="35922" y="28409"/>
                    <a:pt x="35874" y="28445"/>
                    <a:pt x="35838" y="28480"/>
                  </a:cubicBezTo>
                  <a:cubicBezTo>
                    <a:pt x="35815" y="28504"/>
                    <a:pt x="35791" y="28516"/>
                    <a:pt x="35767" y="28540"/>
                  </a:cubicBezTo>
                  <a:cubicBezTo>
                    <a:pt x="35755" y="28552"/>
                    <a:pt x="35731" y="28564"/>
                    <a:pt x="35707" y="28575"/>
                  </a:cubicBezTo>
                  <a:cubicBezTo>
                    <a:pt x="35672" y="28599"/>
                    <a:pt x="35624" y="28623"/>
                    <a:pt x="35576" y="28647"/>
                  </a:cubicBezTo>
                  <a:cubicBezTo>
                    <a:pt x="35553" y="28659"/>
                    <a:pt x="35541" y="28671"/>
                    <a:pt x="35505" y="28683"/>
                  </a:cubicBezTo>
                  <a:cubicBezTo>
                    <a:pt x="35493" y="28683"/>
                    <a:pt x="35481" y="28683"/>
                    <a:pt x="35457" y="28695"/>
                  </a:cubicBezTo>
                  <a:lnTo>
                    <a:pt x="35445" y="28695"/>
                  </a:lnTo>
                  <a:cubicBezTo>
                    <a:pt x="35398" y="28706"/>
                    <a:pt x="35350" y="28718"/>
                    <a:pt x="35314" y="28718"/>
                  </a:cubicBezTo>
                  <a:cubicBezTo>
                    <a:pt x="35279" y="28718"/>
                    <a:pt x="35255" y="28730"/>
                    <a:pt x="35231" y="28730"/>
                  </a:cubicBezTo>
                  <a:lnTo>
                    <a:pt x="35172" y="28730"/>
                  </a:lnTo>
                  <a:cubicBezTo>
                    <a:pt x="35124" y="28718"/>
                    <a:pt x="35088" y="28718"/>
                    <a:pt x="35053" y="28706"/>
                  </a:cubicBezTo>
                  <a:lnTo>
                    <a:pt x="34981" y="28706"/>
                  </a:lnTo>
                  <a:cubicBezTo>
                    <a:pt x="34969" y="28695"/>
                    <a:pt x="34945" y="28683"/>
                    <a:pt x="34922" y="28683"/>
                  </a:cubicBezTo>
                  <a:cubicBezTo>
                    <a:pt x="34898" y="28659"/>
                    <a:pt x="34862" y="28647"/>
                    <a:pt x="34838" y="28635"/>
                  </a:cubicBezTo>
                  <a:cubicBezTo>
                    <a:pt x="34826" y="28623"/>
                    <a:pt x="34814" y="28623"/>
                    <a:pt x="34803" y="28611"/>
                  </a:cubicBezTo>
                  <a:cubicBezTo>
                    <a:pt x="34791" y="28599"/>
                    <a:pt x="34779" y="28599"/>
                    <a:pt x="34767" y="28587"/>
                  </a:cubicBezTo>
                  <a:cubicBezTo>
                    <a:pt x="34755" y="28564"/>
                    <a:pt x="34743" y="28552"/>
                    <a:pt x="34743" y="28552"/>
                  </a:cubicBezTo>
                  <a:cubicBezTo>
                    <a:pt x="34743" y="28552"/>
                    <a:pt x="34743" y="28540"/>
                    <a:pt x="34731" y="28540"/>
                  </a:cubicBezTo>
                  <a:lnTo>
                    <a:pt x="34731" y="28528"/>
                  </a:lnTo>
                  <a:cubicBezTo>
                    <a:pt x="34683" y="28028"/>
                    <a:pt x="34350" y="27623"/>
                    <a:pt x="33910" y="27468"/>
                  </a:cubicBezTo>
                  <a:cubicBezTo>
                    <a:pt x="34124" y="26861"/>
                    <a:pt x="34302" y="26242"/>
                    <a:pt x="34445" y="25599"/>
                  </a:cubicBezTo>
                  <a:close/>
                  <a:moveTo>
                    <a:pt x="16669" y="16300"/>
                  </a:moveTo>
                  <a:lnTo>
                    <a:pt x="16669" y="16300"/>
                  </a:lnTo>
                  <a:cubicBezTo>
                    <a:pt x="16110" y="17693"/>
                    <a:pt x="15693" y="19289"/>
                    <a:pt x="15455" y="20967"/>
                  </a:cubicBezTo>
                  <a:cubicBezTo>
                    <a:pt x="14991" y="24337"/>
                    <a:pt x="15300" y="27575"/>
                    <a:pt x="16336" y="30099"/>
                  </a:cubicBezTo>
                  <a:cubicBezTo>
                    <a:pt x="16693" y="30969"/>
                    <a:pt x="17134" y="31743"/>
                    <a:pt x="17646" y="32409"/>
                  </a:cubicBezTo>
                  <a:cubicBezTo>
                    <a:pt x="17074" y="32481"/>
                    <a:pt x="16622" y="32921"/>
                    <a:pt x="16538" y="33505"/>
                  </a:cubicBezTo>
                  <a:cubicBezTo>
                    <a:pt x="16538" y="33517"/>
                    <a:pt x="16526" y="33576"/>
                    <a:pt x="16503" y="33671"/>
                  </a:cubicBezTo>
                  <a:cubicBezTo>
                    <a:pt x="16491" y="33719"/>
                    <a:pt x="16491" y="33755"/>
                    <a:pt x="16479" y="33802"/>
                  </a:cubicBezTo>
                  <a:cubicBezTo>
                    <a:pt x="16467" y="33838"/>
                    <a:pt x="16455" y="33862"/>
                    <a:pt x="16443" y="33898"/>
                  </a:cubicBezTo>
                  <a:cubicBezTo>
                    <a:pt x="16407" y="33969"/>
                    <a:pt x="16384" y="34040"/>
                    <a:pt x="16360" y="34112"/>
                  </a:cubicBezTo>
                  <a:cubicBezTo>
                    <a:pt x="16336" y="34148"/>
                    <a:pt x="16324" y="34183"/>
                    <a:pt x="16312" y="34231"/>
                  </a:cubicBezTo>
                  <a:cubicBezTo>
                    <a:pt x="16288" y="34255"/>
                    <a:pt x="16276" y="34279"/>
                    <a:pt x="16253" y="34314"/>
                  </a:cubicBezTo>
                  <a:cubicBezTo>
                    <a:pt x="16217" y="34374"/>
                    <a:pt x="16181" y="34433"/>
                    <a:pt x="16145" y="34481"/>
                  </a:cubicBezTo>
                  <a:cubicBezTo>
                    <a:pt x="16134" y="34517"/>
                    <a:pt x="16110" y="34541"/>
                    <a:pt x="16098" y="34576"/>
                  </a:cubicBezTo>
                  <a:cubicBezTo>
                    <a:pt x="16074" y="34600"/>
                    <a:pt x="16050" y="34624"/>
                    <a:pt x="16026" y="34648"/>
                  </a:cubicBezTo>
                  <a:cubicBezTo>
                    <a:pt x="15991" y="34695"/>
                    <a:pt x="15943" y="34743"/>
                    <a:pt x="15907" y="34779"/>
                  </a:cubicBezTo>
                  <a:cubicBezTo>
                    <a:pt x="15872" y="34802"/>
                    <a:pt x="15860" y="34826"/>
                    <a:pt x="15836" y="34850"/>
                  </a:cubicBezTo>
                  <a:cubicBezTo>
                    <a:pt x="15812" y="34862"/>
                    <a:pt x="15788" y="34874"/>
                    <a:pt x="15764" y="34886"/>
                  </a:cubicBezTo>
                  <a:cubicBezTo>
                    <a:pt x="15717" y="34922"/>
                    <a:pt x="15669" y="34957"/>
                    <a:pt x="15622" y="34981"/>
                  </a:cubicBezTo>
                  <a:cubicBezTo>
                    <a:pt x="15598" y="34993"/>
                    <a:pt x="15574" y="35017"/>
                    <a:pt x="15550" y="35029"/>
                  </a:cubicBezTo>
                  <a:cubicBezTo>
                    <a:pt x="15526" y="35041"/>
                    <a:pt x="15502" y="35041"/>
                    <a:pt x="15467" y="35052"/>
                  </a:cubicBezTo>
                  <a:cubicBezTo>
                    <a:pt x="15419" y="35076"/>
                    <a:pt x="15360" y="35088"/>
                    <a:pt x="15300" y="35112"/>
                  </a:cubicBezTo>
                  <a:cubicBezTo>
                    <a:pt x="15276" y="35112"/>
                    <a:pt x="15241" y="35124"/>
                    <a:pt x="15217" y="35136"/>
                  </a:cubicBezTo>
                  <a:cubicBezTo>
                    <a:pt x="15181" y="35136"/>
                    <a:pt x="15157" y="35136"/>
                    <a:pt x="15133" y="35148"/>
                  </a:cubicBezTo>
                  <a:lnTo>
                    <a:pt x="15121" y="35148"/>
                  </a:lnTo>
                  <a:cubicBezTo>
                    <a:pt x="15050" y="35160"/>
                    <a:pt x="14979" y="35160"/>
                    <a:pt x="14907" y="35160"/>
                  </a:cubicBezTo>
                  <a:cubicBezTo>
                    <a:pt x="14871" y="35172"/>
                    <a:pt x="14836" y="35172"/>
                    <a:pt x="14800" y="35172"/>
                  </a:cubicBezTo>
                  <a:cubicBezTo>
                    <a:pt x="14764" y="35172"/>
                    <a:pt x="14729" y="35172"/>
                    <a:pt x="14693" y="35160"/>
                  </a:cubicBezTo>
                  <a:cubicBezTo>
                    <a:pt x="14610" y="35160"/>
                    <a:pt x="14538" y="35160"/>
                    <a:pt x="14455" y="35148"/>
                  </a:cubicBezTo>
                  <a:cubicBezTo>
                    <a:pt x="14419" y="35136"/>
                    <a:pt x="14371" y="35136"/>
                    <a:pt x="14336" y="35136"/>
                  </a:cubicBezTo>
                  <a:cubicBezTo>
                    <a:pt x="14300" y="35124"/>
                    <a:pt x="14252" y="35112"/>
                    <a:pt x="14217" y="35112"/>
                  </a:cubicBezTo>
                  <a:cubicBezTo>
                    <a:pt x="14169" y="35100"/>
                    <a:pt x="14133" y="35088"/>
                    <a:pt x="14098" y="35088"/>
                  </a:cubicBezTo>
                  <a:cubicBezTo>
                    <a:pt x="14050" y="35076"/>
                    <a:pt x="14002" y="35064"/>
                    <a:pt x="13967" y="35052"/>
                  </a:cubicBezTo>
                  <a:cubicBezTo>
                    <a:pt x="13931" y="35041"/>
                    <a:pt x="13895" y="35041"/>
                    <a:pt x="13859" y="35029"/>
                  </a:cubicBezTo>
                  <a:cubicBezTo>
                    <a:pt x="13824" y="35017"/>
                    <a:pt x="13788" y="34993"/>
                    <a:pt x="13740" y="34981"/>
                  </a:cubicBezTo>
                  <a:lnTo>
                    <a:pt x="13728" y="34981"/>
                  </a:lnTo>
                  <a:cubicBezTo>
                    <a:pt x="13764" y="34933"/>
                    <a:pt x="13788" y="34886"/>
                    <a:pt x="13812" y="34838"/>
                  </a:cubicBezTo>
                  <a:cubicBezTo>
                    <a:pt x="13883" y="34767"/>
                    <a:pt x="13943" y="34695"/>
                    <a:pt x="13990" y="34612"/>
                  </a:cubicBezTo>
                  <a:cubicBezTo>
                    <a:pt x="14109" y="34410"/>
                    <a:pt x="14193" y="34195"/>
                    <a:pt x="14240" y="33981"/>
                  </a:cubicBezTo>
                  <a:cubicBezTo>
                    <a:pt x="14276" y="33838"/>
                    <a:pt x="14288" y="33707"/>
                    <a:pt x="14276" y="33564"/>
                  </a:cubicBezTo>
                  <a:cubicBezTo>
                    <a:pt x="14312" y="33409"/>
                    <a:pt x="14312" y="33255"/>
                    <a:pt x="14276" y="33100"/>
                  </a:cubicBezTo>
                  <a:cubicBezTo>
                    <a:pt x="14229" y="32850"/>
                    <a:pt x="14133" y="32624"/>
                    <a:pt x="13990" y="32397"/>
                  </a:cubicBezTo>
                  <a:cubicBezTo>
                    <a:pt x="13931" y="32314"/>
                    <a:pt x="13871" y="32231"/>
                    <a:pt x="13800" y="32171"/>
                  </a:cubicBezTo>
                  <a:cubicBezTo>
                    <a:pt x="13621" y="31981"/>
                    <a:pt x="13395" y="31850"/>
                    <a:pt x="13145" y="31802"/>
                  </a:cubicBezTo>
                  <a:cubicBezTo>
                    <a:pt x="12978" y="31719"/>
                    <a:pt x="12788" y="31671"/>
                    <a:pt x="12585" y="31671"/>
                  </a:cubicBezTo>
                  <a:cubicBezTo>
                    <a:pt x="12514" y="31671"/>
                    <a:pt x="12431" y="31671"/>
                    <a:pt x="12371" y="31683"/>
                  </a:cubicBezTo>
                  <a:cubicBezTo>
                    <a:pt x="12038" y="31743"/>
                    <a:pt x="11728" y="31897"/>
                    <a:pt x="11454" y="32135"/>
                  </a:cubicBezTo>
                  <a:cubicBezTo>
                    <a:pt x="11359" y="32219"/>
                    <a:pt x="11288" y="32302"/>
                    <a:pt x="11228" y="32397"/>
                  </a:cubicBezTo>
                  <a:cubicBezTo>
                    <a:pt x="11145" y="32469"/>
                    <a:pt x="11073" y="32552"/>
                    <a:pt x="11014" y="32647"/>
                  </a:cubicBezTo>
                  <a:cubicBezTo>
                    <a:pt x="10907" y="32802"/>
                    <a:pt x="10823" y="32969"/>
                    <a:pt x="10740" y="33159"/>
                  </a:cubicBezTo>
                  <a:cubicBezTo>
                    <a:pt x="10716" y="33231"/>
                    <a:pt x="10692" y="33302"/>
                    <a:pt x="10680" y="33374"/>
                  </a:cubicBezTo>
                  <a:cubicBezTo>
                    <a:pt x="10657" y="33350"/>
                    <a:pt x="10645" y="33326"/>
                    <a:pt x="10633" y="33302"/>
                  </a:cubicBezTo>
                  <a:cubicBezTo>
                    <a:pt x="10609" y="33267"/>
                    <a:pt x="10597" y="33219"/>
                    <a:pt x="10573" y="33183"/>
                  </a:cubicBezTo>
                  <a:cubicBezTo>
                    <a:pt x="10549" y="33136"/>
                    <a:pt x="10526" y="33100"/>
                    <a:pt x="10502" y="33052"/>
                  </a:cubicBezTo>
                  <a:cubicBezTo>
                    <a:pt x="10549" y="33017"/>
                    <a:pt x="10597" y="32969"/>
                    <a:pt x="10633" y="32933"/>
                  </a:cubicBezTo>
                  <a:cubicBezTo>
                    <a:pt x="10716" y="32850"/>
                    <a:pt x="10776" y="32766"/>
                    <a:pt x="10835" y="32683"/>
                  </a:cubicBezTo>
                  <a:cubicBezTo>
                    <a:pt x="10919" y="32600"/>
                    <a:pt x="10990" y="32505"/>
                    <a:pt x="11050" y="32397"/>
                  </a:cubicBezTo>
                  <a:cubicBezTo>
                    <a:pt x="11216" y="32100"/>
                    <a:pt x="11311" y="31790"/>
                    <a:pt x="11311" y="31469"/>
                  </a:cubicBezTo>
                  <a:cubicBezTo>
                    <a:pt x="11311" y="31457"/>
                    <a:pt x="11300" y="31397"/>
                    <a:pt x="11300" y="31397"/>
                  </a:cubicBezTo>
                  <a:cubicBezTo>
                    <a:pt x="11288" y="31147"/>
                    <a:pt x="11216" y="30921"/>
                    <a:pt x="11085" y="30731"/>
                  </a:cubicBezTo>
                  <a:cubicBezTo>
                    <a:pt x="11002" y="30528"/>
                    <a:pt x="10883" y="30338"/>
                    <a:pt x="10704" y="30183"/>
                  </a:cubicBezTo>
                  <a:cubicBezTo>
                    <a:pt x="10645" y="30147"/>
                    <a:pt x="10597" y="30099"/>
                    <a:pt x="10549" y="30064"/>
                  </a:cubicBezTo>
                  <a:cubicBezTo>
                    <a:pt x="10323" y="29921"/>
                    <a:pt x="10097" y="29826"/>
                    <a:pt x="9835" y="29778"/>
                  </a:cubicBezTo>
                  <a:cubicBezTo>
                    <a:pt x="9752" y="29754"/>
                    <a:pt x="9668" y="29754"/>
                    <a:pt x="9585" y="29754"/>
                  </a:cubicBezTo>
                  <a:cubicBezTo>
                    <a:pt x="9490" y="29754"/>
                    <a:pt x="9406" y="29766"/>
                    <a:pt x="9311" y="29778"/>
                  </a:cubicBezTo>
                  <a:lnTo>
                    <a:pt x="9264" y="29778"/>
                  </a:lnTo>
                  <a:cubicBezTo>
                    <a:pt x="9097" y="29778"/>
                    <a:pt x="8930" y="29814"/>
                    <a:pt x="8775" y="29873"/>
                  </a:cubicBezTo>
                  <a:cubicBezTo>
                    <a:pt x="8442" y="30016"/>
                    <a:pt x="8168" y="30242"/>
                    <a:pt x="7966" y="30540"/>
                  </a:cubicBezTo>
                  <a:cubicBezTo>
                    <a:pt x="7882" y="30659"/>
                    <a:pt x="7823" y="30790"/>
                    <a:pt x="7787" y="30921"/>
                  </a:cubicBezTo>
                  <a:cubicBezTo>
                    <a:pt x="7728" y="31028"/>
                    <a:pt x="7680" y="31147"/>
                    <a:pt x="7644" y="31278"/>
                  </a:cubicBezTo>
                  <a:cubicBezTo>
                    <a:pt x="7632" y="31350"/>
                    <a:pt x="7621" y="31433"/>
                    <a:pt x="7609" y="31516"/>
                  </a:cubicBezTo>
                  <a:lnTo>
                    <a:pt x="7525" y="31516"/>
                  </a:lnTo>
                  <a:cubicBezTo>
                    <a:pt x="7513" y="31493"/>
                    <a:pt x="7501" y="31445"/>
                    <a:pt x="7490" y="31385"/>
                  </a:cubicBezTo>
                  <a:cubicBezTo>
                    <a:pt x="7490" y="31350"/>
                    <a:pt x="7478" y="31314"/>
                    <a:pt x="7466" y="31290"/>
                  </a:cubicBezTo>
                  <a:cubicBezTo>
                    <a:pt x="7466" y="31254"/>
                    <a:pt x="7466" y="31219"/>
                    <a:pt x="7466" y="31195"/>
                  </a:cubicBezTo>
                  <a:cubicBezTo>
                    <a:pt x="7466" y="31123"/>
                    <a:pt x="7454" y="31052"/>
                    <a:pt x="7454" y="30981"/>
                  </a:cubicBezTo>
                  <a:lnTo>
                    <a:pt x="7454" y="30957"/>
                  </a:lnTo>
                  <a:cubicBezTo>
                    <a:pt x="7454" y="30921"/>
                    <a:pt x="7454" y="30885"/>
                    <a:pt x="7454" y="30838"/>
                  </a:cubicBezTo>
                  <a:cubicBezTo>
                    <a:pt x="7466" y="30802"/>
                    <a:pt x="7466" y="30766"/>
                    <a:pt x="7466" y="30719"/>
                  </a:cubicBezTo>
                  <a:cubicBezTo>
                    <a:pt x="7478" y="30623"/>
                    <a:pt x="7490" y="30540"/>
                    <a:pt x="7490" y="30469"/>
                  </a:cubicBezTo>
                  <a:cubicBezTo>
                    <a:pt x="7501" y="30421"/>
                    <a:pt x="7501" y="30385"/>
                    <a:pt x="7501" y="30338"/>
                  </a:cubicBezTo>
                  <a:cubicBezTo>
                    <a:pt x="7513" y="30302"/>
                    <a:pt x="7525" y="30266"/>
                    <a:pt x="7537" y="30230"/>
                  </a:cubicBezTo>
                  <a:lnTo>
                    <a:pt x="7537" y="30183"/>
                  </a:lnTo>
                  <a:cubicBezTo>
                    <a:pt x="7621" y="29814"/>
                    <a:pt x="7525" y="29409"/>
                    <a:pt x="7287" y="29111"/>
                  </a:cubicBezTo>
                  <a:cubicBezTo>
                    <a:pt x="7132" y="28921"/>
                    <a:pt x="6930" y="28790"/>
                    <a:pt x="6704" y="28718"/>
                  </a:cubicBezTo>
                  <a:cubicBezTo>
                    <a:pt x="6680" y="28683"/>
                    <a:pt x="6668" y="28659"/>
                    <a:pt x="6644" y="28623"/>
                  </a:cubicBezTo>
                  <a:cubicBezTo>
                    <a:pt x="6716" y="28445"/>
                    <a:pt x="6763" y="28242"/>
                    <a:pt x="6763" y="28028"/>
                  </a:cubicBezTo>
                  <a:cubicBezTo>
                    <a:pt x="6775" y="27718"/>
                    <a:pt x="6704" y="27468"/>
                    <a:pt x="6597" y="27278"/>
                  </a:cubicBezTo>
                  <a:cubicBezTo>
                    <a:pt x="6644" y="27063"/>
                    <a:pt x="6644" y="26861"/>
                    <a:pt x="6609" y="26659"/>
                  </a:cubicBezTo>
                  <a:lnTo>
                    <a:pt x="6609" y="26659"/>
                  </a:lnTo>
                  <a:cubicBezTo>
                    <a:pt x="6847" y="26825"/>
                    <a:pt x="7109" y="26909"/>
                    <a:pt x="7430" y="26909"/>
                  </a:cubicBezTo>
                  <a:cubicBezTo>
                    <a:pt x="7597" y="26909"/>
                    <a:pt x="7775" y="26885"/>
                    <a:pt x="7942" y="26813"/>
                  </a:cubicBezTo>
                  <a:cubicBezTo>
                    <a:pt x="8204" y="26718"/>
                    <a:pt x="8692" y="26516"/>
                    <a:pt x="10097" y="24313"/>
                  </a:cubicBezTo>
                  <a:cubicBezTo>
                    <a:pt x="10299" y="23980"/>
                    <a:pt x="10335" y="23575"/>
                    <a:pt x="10192" y="23218"/>
                  </a:cubicBezTo>
                  <a:cubicBezTo>
                    <a:pt x="10038" y="22860"/>
                    <a:pt x="9728" y="22599"/>
                    <a:pt x="9347" y="22515"/>
                  </a:cubicBezTo>
                  <a:cubicBezTo>
                    <a:pt x="9311" y="22503"/>
                    <a:pt x="6204" y="21801"/>
                    <a:pt x="4894" y="19479"/>
                  </a:cubicBezTo>
                  <a:lnTo>
                    <a:pt x="4894" y="19479"/>
                  </a:lnTo>
                  <a:cubicBezTo>
                    <a:pt x="5763" y="20444"/>
                    <a:pt x="6966" y="21039"/>
                    <a:pt x="8490" y="21265"/>
                  </a:cubicBezTo>
                  <a:cubicBezTo>
                    <a:pt x="8787" y="21313"/>
                    <a:pt x="9085" y="21336"/>
                    <a:pt x="9371" y="21336"/>
                  </a:cubicBezTo>
                  <a:cubicBezTo>
                    <a:pt x="11097" y="21336"/>
                    <a:pt x="12538" y="20491"/>
                    <a:pt x="13419" y="18967"/>
                  </a:cubicBezTo>
                  <a:cubicBezTo>
                    <a:pt x="13764" y="18360"/>
                    <a:pt x="13978" y="17741"/>
                    <a:pt x="14109" y="17193"/>
                  </a:cubicBezTo>
                  <a:cubicBezTo>
                    <a:pt x="14776" y="17098"/>
                    <a:pt x="15491" y="16872"/>
                    <a:pt x="16264" y="16514"/>
                  </a:cubicBezTo>
                  <a:cubicBezTo>
                    <a:pt x="16419" y="16455"/>
                    <a:pt x="16550" y="16372"/>
                    <a:pt x="16669" y="16300"/>
                  </a:cubicBezTo>
                  <a:close/>
                  <a:moveTo>
                    <a:pt x="25182" y="1"/>
                  </a:moveTo>
                  <a:cubicBezTo>
                    <a:pt x="24908" y="1"/>
                    <a:pt x="24646" y="84"/>
                    <a:pt x="24408" y="239"/>
                  </a:cubicBezTo>
                  <a:cubicBezTo>
                    <a:pt x="24170" y="393"/>
                    <a:pt x="23730" y="679"/>
                    <a:pt x="22813" y="3132"/>
                  </a:cubicBezTo>
                  <a:cubicBezTo>
                    <a:pt x="22753" y="3299"/>
                    <a:pt x="22730" y="3477"/>
                    <a:pt x="22753" y="3656"/>
                  </a:cubicBezTo>
                  <a:cubicBezTo>
                    <a:pt x="22480" y="3644"/>
                    <a:pt x="22230" y="3632"/>
                    <a:pt x="21979" y="3632"/>
                  </a:cubicBezTo>
                  <a:cubicBezTo>
                    <a:pt x="19967" y="3632"/>
                    <a:pt x="18479" y="4096"/>
                    <a:pt x="17431" y="5037"/>
                  </a:cubicBezTo>
                  <a:cubicBezTo>
                    <a:pt x="15645" y="6632"/>
                    <a:pt x="15693" y="9145"/>
                    <a:pt x="15729" y="11157"/>
                  </a:cubicBezTo>
                  <a:cubicBezTo>
                    <a:pt x="15753" y="12526"/>
                    <a:pt x="15776" y="13931"/>
                    <a:pt x="15193" y="14205"/>
                  </a:cubicBezTo>
                  <a:cubicBezTo>
                    <a:pt x="14800" y="14383"/>
                    <a:pt x="14479" y="14502"/>
                    <a:pt x="14205" y="14574"/>
                  </a:cubicBezTo>
                  <a:cubicBezTo>
                    <a:pt x="14121" y="14086"/>
                    <a:pt x="13955" y="13562"/>
                    <a:pt x="13633" y="13169"/>
                  </a:cubicBezTo>
                  <a:cubicBezTo>
                    <a:pt x="13288" y="12728"/>
                    <a:pt x="12812" y="12490"/>
                    <a:pt x="12288" y="12490"/>
                  </a:cubicBezTo>
                  <a:cubicBezTo>
                    <a:pt x="12121" y="12490"/>
                    <a:pt x="11943" y="12514"/>
                    <a:pt x="11788" y="12562"/>
                  </a:cubicBezTo>
                  <a:cubicBezTo>
                    <a:pt x="11097" y="12776"/>
                    <a:pt x="10585" y="13383"/>
                    <a:pt x="10442" y="14133"/>
                  </a:cubicBezTo>
                  <a:cubicBezTo>
                    <a:pt x="10276" y="15050"/>
                    <a:pt x="10657" y="16014"/>
                    <a:pt x="11419" y="16598"/>
                  </a:cubicBezTo>
                  <a:cubicBezTo>
                    <a:pt x="11478" y="16645"/>
                    <a:pt x="11538" y="16681"/>
                    <a:pt x="11585" y="16717"/>
                  </a:cubicBezTo>
                  <a:cubicBezTo>
                    <a:pt x="11502" y="17074"/>
                    <a:pt x="11371" y="17407"/>
                    <a:pt x="11204" y="17681"/>
                  </a:cubicBezTo>
                  <a:cubicBezTo>
                    <a:pt x="10776" y="18431"/>
                    <a:pt x="10168" y="18789"/>
                    <a:pt x="9359" y="18789"/>
                  </a:cubicBezTo>
                  <a:cubicBezTo>
                    <a:pt x="9204" y="18789"/>
                    <a:pt x="9037" y="18777"/>
                    <a:pt x="8859" y="18753"/>
                  </a:cubicBezTo>
                  <a:cubicBezTo>
                    <a:pt x="7787" y="18586"/>
                    <a:pt x="7025" y="18181"/>
                    <a:pt x="6549" y="17491"/>
                  </a:cubicBezTo>
                  <a:cubicBezTo>
                    <a:pt x="6025" y="16741"/>
                    <a:pt x="5918" y="15764"/>
                    <a:pt x="5930" y="15098"/>
                  </a:cubicBezTo>
                  <a:cubicBezTo>
                    <a:pt x="6192" y="14955"/>
                    <a:pt x="6430" y="14729"/>
                    <a:pt x="6561" y="14348"/>
                  </a:cubicBezTo>
                  <a:cubicBezTo>
                    <a:pt x="6609" y="14217"/>
                    <a:pt x="6644" y="14098"/>
                    <a:pt x="6680" y="13240"/>
                  </a:cubicBezTo>
                  <a:cubicBezTo>
                    <a:pt x="6823" y="13038"/>
                    <a:pt x="6894" y="12835"/>
                    <a:pt x="6942" y="12681"/>
                  </a:cubicBezTo>
                  <a:cubicBezTo>
                    <a:pt x="6966" y="12609"/>
                    <a:pt x="7013" y="12478"/>
                    <a:pt x="7049" y="12407"/>
                  </a:cubicBezTo>
                  <a:cubicBezTo>
                    <a:pt x="7561" y="12264"/>
                    <a:pt x="7930" y="11835"/>
                    <a:pt x="7978" y="11300"/>
                  </a:cubicBezTo>
                  <a:cubicBezTo>
                    <a:pt x="8406" y="6847"/>
                    <a:pt x="8383" y="6763"/>
                    <a:pt x="8275" y="6466"/>
                  </a:cubicBezTo>
                  <a:cubicBezTo>
                    <a:pt x="8228" y="6323"/>
                    <a:pt x="8156" y="6204"/>
                    <a:pt x="8085" y="6097"/>
                  </a:cubicBezTo>
                  <a:cubicBezTo>
                    <a:pt x="8144" y="5156"/>
                    <a:pt x="8144" y="5073"/>
                    <a:pt x="8144" y="5013"/>
                  </a:cubicBezTo>
                  <a:cubicBezTo>
                    <a:pt x="8144" y="4680"/>
                    <a:pt x="8013" y="3858"/>
                    <a:pt x="6799" y="3668"/>
                  </a:cubicBezTo>
                  <a:cubicBezTo>
                    <a:pt x="6489" y="3620"/>
                    <a:pt x="5894" y="3561"/>
                    <a:pt x="4192" y="3561"/>
                  </a:cubicBezTo>
                  <a:cubicBezTo>
                    <a:pt x="3477" y="3561"/>
                    <a:pt x="3382" y="3572"/>
                    <a:pt x="3287" y="3596"/>
                  </a:cubicBezTo>
                  <a:cubicBezTo>
                    <a:pt x="2334" y="3751"/>
                    <a:pt x="2144" y="4573"/>
                    <a:pt x="2013" y="5930"/>
                  </a:cubicBezTo>
                  <a:cubicBezTo>
                    <a:pt x="1941" y="6001"/>
                    <a:pt x="1870" y="6073"/>
                    <a:pt x="1810" y="6156"/>
                  </a:cubicBezTo>
                  <a:cubicBezTo>
                    <a:pt x="1644" y="6394"/>
                    <a:pt x="1560" y="6656"/>
                    <a:pt x="1560" y="6930"/>
                  </a:cubicBezTo>
                  <a:cubicBezTo>
                    <a:pt x="1405" y="8835"/>
                    <a:pt x="1322" y="10097"/>
                    <a:pt x="1334" y="10799"/>
                  </a:cubicBezTo>
                  <a:cubicBezTo>
                    <a:pt x="1334" y="11240"/>
                    <a:pt x="1334" y="12276"/>
                    <a:pt x="2346" y="12526"/>
                  </a:cubicBezTo>
                  <a:cubicBezTo>
                    <a:pt x="2358" y="12538"/>
                    <a:pt x="2394" y="12538"/>
                    <a:pt x="2418" y="12550"/>
                  </a:cubicBezTo>
                  <a:lnTo>
                    <a:pt x="2418" y="12562"/>
                  </a:lnTo>
                  <a:cubicBezTo>
                    <a:pt x="2429" y="12859"/>
                    <a:pt x="2537" y="13133"/>
                    <a:pt x="2703" y="13347"/>
                  </a:cubicBezTo>
                  <a:cubicBezTo>
                    <a:pt x="2703" y="13597"/>
                    <a:pt x="2715" y="13776"/>
                    <a:pt x="2727" y="13931"/>
                  </a:cubicBezTo>
                  <a:cubicBezTo>
                    <a:pt x="2441" y="13752"/>
                    <a:pt x="2120" y="13645"/>
                    <a:pt x="1775" y="13645"/>
                  </a:cubicBezTo>
                  <a:cubicBezTo>
                    <a:pt x="798" y="13645"/>
                    <a:pt x="12" y="14431"/>
                    <a:pt x="1" y="15407"/>
                  </a:cubicBezTo>
                  <a:cubicBezTo>
                    <a:pt x="1" y="15872"/>
                    <a:pt x="179" y="16324"/>
                    <a:pt x="513" y="16657"/>
                  </a:cubicBezTo>
                  <a:cubicBezTo>
                    <a:pt x="846" y="16991"/>
                    <a:pt x="1286" y="17169"/>
                    <a:pt x="1763" y="17181"/>
                  </a:cubicBezTo>
                  <a:lnTo>
                    <a:pt x="1775" y="17181"/>
                  </a:lnTo>
                  <a:cubicBezTo>
                    <a:pt x="2525" y="17181"/>
                    <a:pt x="3180" y="16693"/>
                    <a:pt x="3430" y="16014"/>
                  </a:cubicBezTo>
                  <a:cubicBezTo>
                    <a:pt x="3465" y="16344"/>
                    <a:pt x="3523" y="16697"/>
                    <a:pt x="3605" y="17061"/>
                  </a:cubicBezTo>
                  <a:lnTo>
                    <a:pt x="3605" y="17061"/>
                  </a:lnTo>
                  <a:cubicBezTo>
                    <a:pt x="3463" y="17014"/>
                    <a:pt x="3321" y="16991"/>
                    <a:pt x="3180" y="16991"/>
                  </a:cubicBezTo>
                  <a:cubicBezTo>
                    <a:pt x="2906" y="16991"/>
                    <a:pt x="2632" y="17086"/>
                    <a:pt x="2418" y="17265"/>
                  </a:cubicBezTo>
                  <a:cubicBezTo>
                    <a:pt x="84" y="19229"/>
                    <a:pt x="96" y="20027"/>
                    <a:pt x="286" y="20622"/>
                  </a:cubicBezTo>
                  <a:cubicBezTo>
                    <a:pt x="370" y="20860"/>
                    <a:pt x="548" y="21408"/>
                    <a:pt x="1691" y="21753"/>
                  </a:cubicBezTo>
                  <a:cubicBezTo>
                    <a:pt x="1298" y="22741"/>
                    <a:pt x="1167" y="23408"/>
                    <a:pt x="1525" y="23992"/>
                  </a:cubicBezTo>
                  <a:cubicBezTo>
                    <a:pt x="1763" y="24373"/>
                    <a:pt x="2179" y="24599"/>
                    <a:pt x="2632" y="24599"/>
                  </a:cubicBezTo>
                  <a:cubicBezTo>
                    <a:pt x="2775" y="24599"/>
                    <a:pt x="2929" y="24575"/>
                    <a:pt x="3072" y="24527"/>
                  </a:cubicBezTo>
                  <a:cubicBezTo>
                    <a:pt x="3251" y="24468"/>
                    <a:pt x="3465" y="24396"/>
                    <a:pt x="3703" y="24313"/>
                  </a:cubicBezTo>
                  <a:cubicBezTo>
                    <a:pt x="3763" y="25051"/>
                    <a:pt x="3906" y="25408"/>
                    <a:pt x="4037" y="25623"/>
                  </a:cubicBezTo>
                  <a:cubicBezTo>
                    <a:pt x="3834" y="25527"/>
                    <a:pt x="3608" y="25468"/>
                    <a:pt x="3382" y="25468"/>
                  </a:cubicBezTo>
                  <a:cubicBezTo>
                    <a:pt x="3275" y="25468"/>
                    <a:pt x="3168" y="25480"/>
                    <a:pt x="3049" y="25504"/>
                  </a:cubicBezTo>
                  <a:cubicBezTo>
                    <a:pt x="2953" y="25527"/>
                    <a:pt x="2858" y="25551"/>
                    <a:pt x="2763" y="25587"/>
                  </a:cubicBezTo>
                  <a:cubicBezTo>
                    <a:pt x="2465" y="25492"/>
                    <a:pt x="2275" y="25456"/>
                    <a:pt x="2096" y="25456"/>
                  </a:cubicBezTo>
                  <a:cubicBezTo>
                    <a:pt x="1596" y="25456"/>
                    <a:pt x="1167" y="25730"/>
                    <a:pt x="941" y="26182"/>
                  </a:cubicBezTo>
                  <a:cubicBezTo>
                    <a:pt x="691" y="26706"/>
                    <a:pt x="858" y="27194"/>
                    <a:pt x="1120" y="27623"/>
                  </a:cubicBezTo>
                  <a:cubicBezTo>
                    <a:pt x="977" y="28230"/>
                    <a:pt x="989" y="28849"/>
                    <a:pt x="1191" y="29409"/>
                  </a:cubicBezTo>
                  <a:cubicBezTo>
                    <a:pt x="1441" y="30123"/>
                    <a:pt x="1965" y="30671"/>
                    <a:pt x="2679" y="31004"/>
                  </a:cubicBezTo>
                  <a:cubicBezTo>
                    <a:pt x="3180" y="31231"/>
                    <a:pt x="3680" y="31350"/>
                    <a:pt x="4168" y="31350"/>
                  </a:cubicBezTo>
                  <a:cubicBezTo>
                    <a:pt x="4430" y="31350"/>
                    <a:pt x="4680" y="31314"/>
                    <a:pt x="4906" y="31254"/>
                  </a:cubicBezTo>
                  <a:cubicBezTo>
                    <a:pt x="4906" y="31302"/>
                    <a:pt x="4906" y="31338"/>
                    <a:pt x="4918" y="31385"/>
                  </a:cubicBezTo>
                  <a:cubicBezTo>
                    <a:pt x="4918" y="31457"/>
                    <a:pt x="4930" y="31540"/>
                    <a:pt x="4954" y="31612"/>
                  </a:cubicBezTo>
                  <a:cubicBezTo>
                    <a:pt x="4954" y="31695"/>
                    <a:pt x="4954" y="31778"/>
                    <a:pt x="4977" y="31850"/>
                  </a:cubicBezTo>
                  <a:cubicBezTo>
                    <a:pt x="5013" y="32028"/>
                    <a:pt x="5049" y="32195"/>
                    <a:pt x="5108" y="32362"/>
                  </a:cubicBezTo>
                  <a:cubicBezTo>
                    <a:pt x="5144" y="32445"/>
                    <a:pt x="5180" y="32528"/>
                    <a:pt x="5227" y="32612"/>
                  </a:cubicBezTo>
                  <a:cubicBezTo>
                    <a:pt x="5263" y="32707"/>
                    <a:pt x="5311" y="32814"/>
                    <a:pt x="5358" y="32897"/>
                  </a:cubicBezTo>
                  <a:cubicBezTo>
                    <a:pt x="5489" y="33100"/>
                    <a:pt x="5632" y="33278"/>
                    <a:pt x="5799" y="33433"/>
                  </a:cubicBezTo>
                  <a:cubicBezTo>
                    <a:pt x="5894" y="33517"/>
                    <a:pt x="5989" y="33576"/>
                    <a:pt x="6097" y="33636"/>
                  </a:cubicBezTo>
                  <a:cubicBezTo>
                    <a:pt x="6192" y="33719"/>
                    <a:pt x="6299" y="33779"/>
                    <a:pt x="6406" y="33838"/>
                  </a:cubicBezTo>
                  <a:cubicBezTo>
                    <a:pt x="6609" y="33921"/>
                    <a:pt x="6823" y="33993"/>
                    <a:pt x="7049" y="34029"/>
                  </a:cubicBezTo>
                  <a:lnTo>
                    <a:pt x="7085" y="34029"/>
                  </a:lnTo>
                  <a:cubicBezTo>
                    <a:pt x="7132" y="34040"/>
                    <a:pt x="7204" y="34040"/>
                    <a:pt x="7251" y="34040"/>
                  </a:cubicBezTo>
                  <a:lnTo>
                    <a:pt x="7359" y="34040"/>
                  </a:lnTo>
                  <a:cubicBezTo>
                    <a:pt x="7430" y="34052"/>
                    <a:pt x="7501" y="34052"/>
                    <a:pt x="7585" y="34052"/>
                  </a:cubicBezTo>
                  <a:lnTo>
                    <a:pt x="7609" y="34052"/>
                  </a:lnTo>
                  <a:cubicBezTo>
                    <a:pt x="7752" y="34052"/>
                    <a:pt x="7894" y="34040"/>
                    <a:pt x="8037" y="34029"/>
                  </a:cubicBezTo>
                  <a:cubicBezTo>
                    <a:pt x="8073" y="34029"/>
                    <a:pt x="8097" y="34017"/>
                    <a:pt x="8133" y="34017"/>
                  </a:cubicBezTo>
                  <a:cubicBezTo>
                    <a:pt x="8180" y="34136"/>
                    <a:pt x="8240" y="34243"/>
                    <a:pt x="8299" y="34362"/>
                  </a:cubicBezTo>
                  <a:cubicBezTo>
                    <a:pt x="8335" y="34421"/>
                    <a:pt x="8371" y="34481"/>
                    <a:pt x="8418" y="34541"/>
                  </a:cubicBezTo>
                  <a:cubicBezTo>
                    <a:pt x="8442" y="34612"/>
                    <a:pt x="8478" y="34683"/>
                    <a:pt x="8514" y="34743"/>
                  </a:cubicBezTo>
                  <a:cubicBezTo>
                    <a:pt x="8609" y="34886"/>
                    <a:pt x="8704" y="35017"/>
                    <a:pt x="8811" y="35148"/>
                  </a:cubicBezTo>
                  <a:cubicBezTo>
                    <a:pt x="8871" y="35219"/>
                    <a:pt x="8930" y="35279"/>
                    <a:pt x="8990" y="35326"/>
                  </a:cubicBezTo>
                  <a:cubicBezTo>
                    <a:pt x="9049" y="35398"/>
                    <a:pt x="9109" y="35469"/>
                    <a:pt x="9180" y="35529"/>
                  </a:cubicBezTo>
                  <a:cubicBezTo>
                    <a:pt x="9323" y="35648"/>
                    <a:pt x="9478" y="35767"/>
                    <a:pt x="9621" y="35862"/>
                  </a:cubicBezTo>
                  <a:cubicBezTo>
                    <a:pt x="9716" y="35910"/>
                    <a:pt x="9799" y="35945"/>
                    <a:pt x="9895" y="35981"/>
                  </a:cubicBezTo>
                  <a:cubicBezTo>
                    <a:pt x="9978" y="36029"/>
                    <a:pt x="10073" y="36076"/>
                    <a:pt x="10168" y="36112"/>
                  </a:cubicBezTo>
                  <a:cubicBezTo>
                    <a:pt x="10359" y="36184"/>
                    <a:pt x="10549" y="36219"/>
                    <a:pt x="10752" y="36243"/>
                  </a:cubicBezTo>
                  <a:cubicBezTo>
                    <a:pt x="10800" y="36255"/>
                    <a:pt x="10859" y="36255"/>
                    <a:pt x="10907" y="36255"/>
                  </a:cubicBezTo>
                  <a:cubicBezTo>
                    <a:pt x="10954" y="36255"/>
                    <a:pt x="11002" y="36255"/>
                    <a:pt x="11050" y="36243"/>
                  </a:cubicBezTo>
                  <a:cubicBezTo>
                    <a:pt x="11085" y="36255"/>
                    <a:pt x="11133" y="36255"/>
                    <a:pt x="11181" y="36267"/>
                  </a:cubicBezTo>
                  <a:cubicBezTo>
                    <a:pt x="11204" y="36291"/>
                    <a:pt x="11228" y="36326"/>
                    <a:pt x="11252" y="36350"/>
                  </a:cubicBezTo>
                  <a:cubicBezTo>
                    <a:pt x="11311" y="36422"/>
                    <a:pt x="11383" y="36481"/>
                    <a:pt x="11454" y="36541"/>
                  </a:cubicBezTo>
                  <a:cubicBezTo>
                    <a:pt x="11514" y="36612"/>
                    <a:pt x="11573" y="36672"/>
                    <a:pt x="11645" y="36731"/>
                  </a:cubicBezTo>
                  <a:cubicBezTo>
                    <a:pt x="11776" y="36826"/>
                    <a:pt x="11919" y="36934"/>
                    <a:pt x="12062" y="37005"/>
                  </a:cubicBezTo>
                  <a:cubicBezTo>
                    <a:pt x="12133" y="37053"/>
                    <a:pt x="12204" y="37088"/>
                    <a:pt x="12276" y="37112"/>
                  </a:cubicBezTo>
                  <a:cubicBezTo>
                    <a:pt x="12347" y="37160"/>
                    <a:pt x="12419" y="37196"/>
                    <a:pt x="12490" y="37231"/>
                  </a:cubicBezTo>
                  <a:cubicBezTo>
                    <a:pt x="12621" y="37291"/>
                    <a:pt x="12764" y="37350"/>
                    <a:pt x="12919" y="37398"/>
                  </a:cubicBezTo>
                  <a:cubicBezTo>
                    <a:pt x="12990" y="37422"/>
                    <a:pt x="13050" y="37446"/>
                    <a:pt x="13121" y="37446"/>
                  </a:cubicBezTo>
                  <a:cubicBezTo>
                    <a:pt x="13193" y="37481"/>
                    <a:pt x="13252" y="37505"/>
                    <a:pt x="13324" y="37517"/>
                  </a:cubicBezTo>
                  <a:cubicBezTo>
                    <a:pt x="13395" y="37541"/>
                    <a:pt x="13467" y="37553"/>
                    <a:pt x="13538" y="37577"/>
                  </a:cubicBezTo>
                  <a:cubicBezTo>
                    <a:pt x="13609" y="37588"/>
                    <a:pt x="13669" y="37600"/>
                    <a:pt x="13717" y="37612"/>
                  </a:cubicBezTo>
                  <a:cubicBezTo>
                    <a:pt x="13788" y="37624"/>
                    <a:pt x="13859" y="37624"/>
                    <a:pt x="13931" y="37636"/>
                  </a:cubicBezTo>
                  <a:cubicBezTo>
                    <a:pt x="14002" y="37648"/>
                    <a:pt x="14062" y="37672"/>
                    <a:pt x="14133" y="37672"/>
                  </a:cubicBezTo>
                  <a:cubicBezTo>
                    <a:pt x="14276" y="37696"/>
                    <a:pt x="14419" y="37708"/>
                    <a:pt x="14562" y="37708"/>
                  </a:cubicBezTo>
                  <a:lnTo>
                    <a:pt x="14621" y="37708"/>
                  </a:lnTo>
                  <a:cubicBezTo>
                    <a:pt x="14681" y="37708"/>
                    <a:pt x="14729" y="37708"/>
                    <a:pt x="14788" y="37696"/>
                  </a:cubicBezTo>
                  <a:cubicBezTo>
                    <a:pt x="14848" y="37708"/>
                    <a:pt x="14895" y="37708"/>
                    <a:pt x="14955" y="37708"/>
                  </a:cubicBezTo>
                  <a:lnTo>
                    <a:pt x="15014" y="37708"/>
                  </a:lnTo>
                  <a:cubicBezTo>
                    <a:pt x="15169" y="37708"/>
                    <a:pt x="15324" y="37696"/>
                    <a:pt x="15467" y="37672"/>
                  </a:cubicBezTo>
                  <a:cubicBezTo>
                    <a:pt x="15550" y="37660"/>
                    <a:pt x="15633" y="37636"/>
                    <a:pt x="15705" y="37612"/>
                  </a:cubicBezTo>
                  <a:cubicBezTo>
                    <a:pt x="15788" y="37600"/>
                    <a:pt x="15860" y="37600"/>
                    <a:pt x="15931" y="37577"/>
                  </a:cubicBezTo>
                  <a:cubicBezTo>
                    <a:pt x="16086" y="37541"/>
                    <a:pt x="16241" y="37481"/>
                    <a:pt x="16395" y="37434"/>
                  </a:cubicBezTo>
                  <a:cubicBezTo>
                    <a:pt x="16467" y="37398"/>
                    <a:pt x="16550" y="37362"/>
                    <a:pt x="16622" y="37315"/>
                  </a:cubicBezTo>
                  <a:cubicBezTo>
                    <a:pt x="16693" y="37291"/>
                    <a:pt x="16765" y="37255"/>
                    <a:pt x="16836" y="37219"/>
                  </a:cubicBezTo>
                  <a:cubicBezTo>
                    <a:pt x="16979" y="37136"/>
                    <a:pt x="17122" y="37053"/>
                    <a:pt x="17253" y="36957"/>
                  </a:cubicBezTo>
                  <a:cubicBezTo>
                    <a:pt x="17324" y="36910"/>
                    <a:pt x="17384" y="36850"/>
                    <a:pt x="17443" y="36791"/>
                  </a:cubicBezTo>
                  <a:cubicBezTo>
                    <a:pt x="17503" y="36755"/>
                    <a:pt x="17574" y="36696"/>
                    <a:pt x="17634" y="36648"/>
                  </a:cubicBezTo>
                  <a:cubicBezTo>
                    <a:pt x="17753" y="36541"/>
                    <a:pt x="17860" y="36422"/>
                    <a:pt x="17967" y="36303"/>
                  </a:cubicBezTo>
                  <a:cubicBezTo>
                    <a:pt x="18015" y="36231"/>
                    <a:pt x="18062" y="36172"/>
                    <a:pt x="18098" y="36100"/>
                  </a:cubicBezTo>
                  <a:cubicBezTo>
                    <a:pt x="18146" y="36053"/>
                    <a:pt x="18205" y="35993"/>
                    <a:pt x="18241" y="35934"/>
                  </a:cubicBezTo>
                  <a:cubicBezTo>
                    <a:pt x="18324" y="35803"/>
                    <a:pt x="18408" y="35672"/>
                    <a:pt x="18479" y="35541"/>
                  </a:cubicBezTo>
                  <a:cubicBezTo>
                    <a:pt x="18515" y="35469"/>
                    <a:pt x="18550" y="35398"/>
                    <a:pt x="18574" y="35326"/>
                  </a:cubicBezTo>
                  <a:cubicBezTo>
                    <a:pt x="18610" y="35267"/>
                    <a:pt x="18646" y="35207"/>
                    <a:pt x="18681" y="35136"/>
                  </a:cubicBezTo>
                  <a:cubicBezTo>
                    <a:pt x="18741" y="35005"/>
                    <a:pt x="18789" y="34874"/>
                    <a:pt x="18836" y="34731"/>
                  </a:cubicBezTo>
                  <a:cubicBezTo>
                    <a:pt x="18860" y="34671"/>
                    <a:pt x="18872" y="34600"/>
                    <a:pt x="18884" y="34529"/>
                  </a:cubicBezTo>
                  <a:cubicBezTo>
                    <a:pt x="18920" y="34457"/>
                    <a:pt x="18943" y="34398"/>
                    <a:pt x="18967" y="34314"/>
                  </a:cubicBezTo>
                  <a:cubicBezTo>
                    <a:pt x="19015" y="34100"/>
                    <a:pt x="19051" y="33945"/>
                    <a:pt x="19062" y="33862"/>
                  </a:cubicBezTo>
                  <a:cubicBezTo>
                    <a:pt x="20158" y="34719"/>
                    <a:pt x="21468" y="35243"/>
                    <a:pt x="22956" y="35410"/>
                  </a:cubicBezTo>
                  <a:lnTo>
                    <a:pt x="23015" y="35422"/>
                  </a:lnTo>
                  <a:cubicBezTo>
                    <a:pt x="23099" y="35433"/>
                    <a:pt x="23170" y="35445"/>
                    <a:pt x="23253" y="35445"/>
                  </a:cubicBezTo>
                  <a:lnTo>
                    <a:pt x="23325" y="35445"/>
                  </a:lnTo>
                  <a:cubicBezTo>
                    <a:pt x="23551" y="35457"/>
                    <a:pt x="23789" y="35469"/>
                    <a:pt x="24015" y="35469"/>
                  </a:cubicBezTo>
                  <a:cubicBezTo>
                    <a:pt x="24492" y="35469"/>
                    <a:pt x="24980" y="35433"/>
                    <a:pt x="25480" y="35362"/>
                  </a:cubicBezTo>
                  <a:cubicBezTo>
                    <a:pt x="28373" y="34981"/>
                    <a:pt x="30802" y="33290"/>
                    <a:pt x="32517" y="30492"/>
                  </a:cubicBezTo>
                  <a:cubicBezTo>
                    <a:pt x="32588" y="30361"/>
                    <a:pt x="32659" y="30242"/>
                    <a:pt x="32731" y="30111"/>
                  </a:cubicBezTo>
                  <a:cubicBezTo>
                    <a:pt x="32826" y="30230"/>
                    <a:pt x="32933" y="30350"/>
                    <a:pt x="33052" y="30457"/>
                  </a:cubicBezTo>
                  <a:cubicBezTo>
                    <a:pt x="33124" y="30528"/>
                    <a:pt x="33195" y="30576"/>
                    <a:pt x="33290" y="30623"/>
                  </a:cubicBezTo>
                  <a:cubicBezTo>
                    <a:pt x="33350" y="30695"/>
                    <a:pt x="33433" y="30754"/>
                    <a:pt x="33517" y="30802"/>
                  </a:cubicBezTo>
                  <a:cubicBezTo>
                    <a:pt x="33671" y="30897"/>
                    <a:pt x="33838" y="30981"/>
                    <a:pt x="34017" y="31052"/>
                  </a:cubicBezTo>
                  <a:cubicBezTo>
                    <a:pt x="34100" y="31088"/>
                    <a:pt x="34183" y="31100"/>
                    <a:pt x="34279" y="31123"/>
                  </a:cubicBezTo>
                  <a:cubicBezTo>
                    <a:pt x="34362" y="31159"/>
                    <a:pt x="34445" y="31183"/>
                    <a:pt x="34541" y="31207"/>
                  </a:cubicBezTo>
                  <a:cubicBezTo>
                    <a:pt x="34719" y="31231"/>
                    <a:pt x="34886" y="31254"/>
                    <a:pt x="35064" y="31266"/>
                  </a:cubicBezTo>
                  <a:lnTo>
                    <a:pt x="35124" y="31266"/>
                  </a:lnTo>
                  <a:cubicBezTo>
                    <a:pt x="35195" y="31266"/>
                    <a:pt x="35255" y="31254"/>
                    <a:pt x="35326" y="31242"/>
                  </a:cubicBezTo>
                  <a:cubicBezTo>
                    <a:pt x="35374" y="31254"/>
                    <a:pt x="35410" y="31254"/>
                    <a:pt x="35445" y="31254"/>
                  </a:cubicBezTo>
                  <a:cubicBezTo>
                    <a:pt x="35481" y="31254"/>
                    <a:pt x="35529" y="31254"/>
                    <a:pt x="35565" y="31242"/>
                  </a:cubicBezTo>
                  <a:lnTo>
                    <a:pt x="35600" y="31242"/>
                  </a:lnTo>
                  <a:cubicBezTo>
                    <a:pt x="35767" y="31231"/>
                    <a:pt x="35946" y="31195"/>
                    <a:pt x="36112" y="31147"/>
                  </a:cubicBezTo>
                  <a:cubicBezTo>
                    <a:pt x="36196" y="31123"/>
                    <a:pt x="36279" y="31088"/>
                    <a:pt x="36362" y="31052"/>
                  </a:cubicBezTo>
                  <a:cubicBezTo>
                    <a:pt x="36434" y="31028"/>
                    <a:pt x="36517" y="31004"/>
                    <a:pt x="36600" y="30969"/>
                  </a:cubicBezTo>
                  <a:cubicBezTo>
                    <a:pt x="36755" y="30909"/>
                    <a:pt x="36910" y="30826"/>
                    <a:pt x="37053" y="30731"/>
                  </a:cubicBezTo>
                  <a:cubicBezTo>
                    <a:pt x="37136" y="30683"/>
                    <a:pt x="37196" y="30635"/>
                    <a:pt x="37267" y="30576"/>
                  </a:cubicBezTo>
                  <a:cubicBezTo>
                    <a:pt x="37339" y="30540"/>
                    <a:pt x="37398" y="30492"/>
                    <a:pt x="37470" y="30433"/>
                  </a:cubicBezTo>
                  <a:cubicBezTo>
                    <a:pt x="37589" y="30326"/>
                    <a:pt x="37708" y="30219"/>
                    <a:pt x="37827" y="30099"/>
                  </a:cubicBezTo>
                  <a:cubicBezTo>
                    <a:pt x="37886" y="30028"/>
                    <a:pt x="37934" y="29969"/>
                    <a:pt x="37970" y="29897"/>
                  </a:cubicBezTo>
                  <a:cubicBezTo>
                    <a:pt x="38029" y="29849"/>
                    <a:pt x="38077" y="29790"/>
                    <a:pt x="38124" y="29730"/>
                  </a:cubicBezTo>
                  <a:cubicBezTo>
                    <a:pt x="38184" y="29659"/>
                    <a:pt x="38232" y="29576"/>
                    <a:pt x="38291" y="29480"/>
                  </a:cubicBezTo>
                  <a:cubicBezTo>
                    <a:pt x="38327" y="29433"/>
                    <a:pt x="38351" y="29385"/>
                    <a:pt x="38386" y="29326"/>
                  </a:cubicBezTo>
                  <a:cubicBezTo>
                    <a:pt x="38434" y="29254"/>
                    <a:pt x="38458" y="29183"/>
                    <a:pt x="38493" y="29111"/>
                  </a:cubicBezTo>
                  <a:cubicBezTo>
                    <a:pt x="38529" y="29040"/>
                    <a:pt x="38577" y="28980"/>
                    <a:pt x="38601" y="28897"/>
                  </a:cubicBezTo>
                  <a:cubicBezTo>
                    <a:pt x="38672" y="28754"/>
                    <a:pt x="38720" y="28587"/>
                    <a:pt x="38767" y="28433"/>
                  </a:cubicBezTo>
                  <a:cubicBezTo>
                    <a:pt x="38791" y="28349"/>
                    <a:pt x="38803" y="28266"/>
                    <a:pt x="38815" y="28183"/>
                  </a:cubicBezTo>
                  <a:cubicBezTo>
                    <a:pt x="38839" y="28099"/>
                    <a:pt x="38863" y="28016"/>
                    <a:pt x="38874" y="27933"/>
                  </a:cubicBezTo>
                  <a:cubicBezTo>
                    <a:pt x="38898" y="27766"/>
                    <a:pt x="38910" y="27599"/>
                    <a:pt x="38910" y="27432"/>
                  </a:cubicBezTo>
                  <a:cubicBezTo>
                    <a:pt x="38910" y="27349"/>
                    <a:pt x="38898" y="27266"/>
                    <a:pt x="38886" y="27182"/>
                  </a:cubicBezTo>
                  <a:cubicBezTo>
                    <a:pt x="38886" y="27099"/>
                    <a:pt x="38886" y="27016"/>
                    <a:pt x="38874" y="26932"/>
                  </a:cubicBezTo>
                  <a:cubicBezTo>
                    <a:pt x="38851" y="26778"/>
                    <a:pt x="38827" y="26611"/>
                    <a:pt x="38779" y="26456"/>
                  </a:cubicBezTo>
                  <a:cubicBezTo>
                    <a:pt x="38767" y="26373"/>
                    <a:pt x="38732" y="26301"/>
                    <a:pt x="38696" y="26230"/>
                  </a:cubicBezTo>
                  <a:cubicBezTo>
                    <a:pt x="38684" y="26147"/>
                    <a:pt x="38660" y="26075"/>
                    <a:pt x="38636" y="26004"/>
                  </a:cubicBezTo>
                  <a:cubicBezTo>
                    <a:pt x="38624" y="25980"/>
                    <a:pt x="38613" y="25956"/>
                    <a:pt x="38613" y="25944"/>
                  </a:cubicBezTo>
                  <a:cubicBezTo>
                    <a:pt x="38636" y="25920"/>
                    <a:pt x="38672" y="25885"/>
                    <a:pt x="38696" y="25861"/>
                  </a:cubicBezTo>
                  <a:cubicBezTo>
                    <a:pt x="38767" y="25789"/>
                    <a:pt x="38839" y="25718"/>
                    <a:pt x="38910" y="25647"/>
                  </a:cubicBezTo>
                  <a:cubicBezTo>
                    <a:pt x="38934" y="25623"/>
                    <a:pt x="38958" y="25599"/>
                    <a:pt x="38982" y="25575"/>
                  </a:cubicBezTo>
                  <a:cubicBezTo>
                    <a:pt x="39029" y="25516"/>
                    <a:pt x="39077" y="25456"/>
                    <a:pt x="39113" y="25385"/>
                  </a:cubicBezTo>
                  <a:cubicBezTo>
                    <a:pt x="39172" y="25337"/>
                    <a:pt x="39220" y="25289"/>
                    <a:pt x="39267" y="25230"/>
                  </a:cubicBezTo>
                  <a:cubicBezTo>
                    <a:pt x="39363" y="25111"/>
                    <a:pt x="39446" y="24980"/>
                    <a:pt x="39529" y="24849"/>
                  </a:cubicBezTo>
                  <a:cubicBezTo>
                    <a:pt x="39565" y="24777"/>
                    <a:pt x="39601" y="24706"/>
                    <a:pt x="39636" y="24623"/>
                  </a:cubicBezTo>
                  <a:cubicBezTo>
                    <a:pt x="39684" y="24563"/>
                    <a:pt x="39720" y="24504"/>
                    <a:pt x="39756" y="24432"/>
                  </a:cubicBezTo>
                  <a:cubicBezTo>
                    <a:pt x="39827" y="24277"/>
                    <a:pt x="39886" y="24123"/>
                    <a:pt x="39934" y="23968"/>
                  </a:cubicBezTo>
                  <a:cubicBezTo>
                    <a:pt x="39958" y="23884"/>
                    <a:pt x="39970" y="23801"/>
                    <a:pt x="39982" y="23718"/>
                  </a:cubicBezTo>
                  <a:cubicBezTo>
                    <a:pt x="40017" y="23646"/>
                    <a:pt x="40041" y="23563"/>
                    <a:pt x="40053" y="23480"/>
                  </a:cubicBezTo>
                  <a:cubicBezTo>
                    <a:pt x="40077" y="23313"/>
                    <a:pt x="40101" y="23134"/>
                    <a:pt x="40101" y="22968"/>
                  </a:cubicBezTo>
                  <a:cubicBezTo>
                    <a:pt x="40101" y="22884"/>
                    <a:pt x="40101" y="22789"/>
                    <a:pt x="40077" y="22706"/>
                  </a:cubicBezTo>
                  <a:cubicBezTo>
                    <a:pt x="40089" y="22622"/>
                    <a:pt x="40089" y="22539"/>
                    <a:pt x="40077" y="22456"/>
                  </a:cubicBezTo>
                  <a:cubicBezTo>
                    <a:pt x="40065" y="22289"/>
                    <a:pt x="40029" y="22122"/>
                    <a:pt x="39982" y="21956"/>
                  </a:cubicBezTo>
                  <a:cubicBezTo>
                    <a:pt x="39982" y="21944"/>
                    <a:pt x="39982" y="21944"/>
                    <a:pt x="39982" y="21932"/>
                  </a:cubicBezTo>
                  <a:cubicBezTo>
                    <a:pt x="40017" y="21896"/>
                    <a:pt x="40053" y="21860"/>
                    <a:pt x="40089" y="21825"/>
                  </a:cubicBezTo>
                  <a:cubicBezTo>
                    <a:pt x="40160" y="21765"/>
                    <a:pt x="40220" y="21682"/>
                    <a:pt x="40267" y="21610"/>
                  </a:cubicBezTo>
                  <a:cubicBezTo>
                    <a:pt x="40339" y="21539"/>
                    <a:pt x="40398" y="21479"/>
                    <a:pt x="40446" y="21396"/>
                  </a:cubicBezTo>
                  <a:cubicBezTo>
                    <a:pt x="40541" y="21265"/>
                    <a:pt x="40637" y="21110"/>
                    <a:pt x="40708" y="20956"/>
                  </a:cubicBezTo>
                  <a:cubicBezTo>
                    <a:pt x="40744" y="20872"/>
                    <a:pt x="40779" y="20801"/>
                    <a:pt x="40803" y="20717"/>
                  </a:cubicBezTo>
                  <a:cubicBezTo>
                    <a:pt x="40839" y="20658"/>
                    <a:pt x="40875" y="20586"/>
                    <a:pt x="40899" y="20503"/>
                  </a:cubicBezTo>
                  <a:lnTo>
                    <a:pt x="40910" y="20479"/>
                  </a:lnTo>
                  <a:cubicBezTo>
                    <a:pt x="40970" y="20313"/>
                    <a:pt x="41018" y="20134"/>
                    <a:pt x="41041" y="19967"/>
                  </a:cubicBezTo>
                  <a:cubicBezTo>
                    <a:pt x="41053" y="19860"/>
                    <a:pt x="41065" y="19753"/>
                    <a:pt x="41053" y="19658"/>
                  </a:cubicBezTo>
                  <a:cubicBezTo>
                    <a:pt x="41065" y="19551"/>
                    <a:pt x="41077" y="19443"/>
                    <a:pt x="41065" y="19324"/>
                  </a:cubicBezTo>
                  <a:cubicBezTo>
                    <a:pt x="41053" y="19098"/>
                    <a:pt x="41006" y="18884"/>
                    <a:pt x="40922" y="18670"/>
                  </a:cubicBezTo>
                  <a:cubicBezTo>
                    <a:pt x="40887" y="18574"/>
                    <a:pt x="40839" y="18479"/>
                    <a:pt x="40779" y="18396"/>
                  </a:cubicBezTo>
                  <a:cubicBezTo>
                    <a:pt x="40744" y="18300"/>
                    <a:pt x="40696" y="18205"/>
                    <a:pt x="40637" y="18122"/>
                  </a:cubicBezTo>
                  <a:cubicBezTo>
                    <a:pt x="40553" y="17979"/>
                    <a:pt x="40446" y="17836"/>
                    <a:pt x="40315" y="17705"/>
                  </a:cubicBezTo>
                  <a:cubicBezTo>
                    <a:pt x="40267" y="17646"/>
                    <a:pt x="40208" y="17586"/>
                    <a:pt x="40148" y="17538"/>
                  </a:cubicBezTo>
                  <a:cubicBezTo>
                    <a:pt x="40101" y="17491"/>
                    <a:pt x="40053" y="17431"/>
                    <a:pt x="39994" y="17384"/>
                  </a:cubicBezTo>
                  <a:cubicBezTo>
                    <a:pt x="39898" y="17288"/>
                    <a:pt x="39803" y="17205"/>
                    <a:pt x="39708" y="17134"/>
                  </a:cubicBezTo>
                  <a:cubicBezTo>
                    <a:pt x="39660" y="17086"/>
                    <a:pt x="39613" y="17050"/>
                    <a:pt x="39565" y="17026"/>
                  </a:cubicBezTo>
                  <a:cubicBezTo>
                    <a:pt x="39517" y="16979"/>
                    <a:pt x="39482" y="16943"/>
                    <a:pt x="39434" y="16907"/>
                  </a:cubicBezTo>
                  <a:cubicBezTo>
                    <a:pt x="39363" y="16848"/>
                    <a:pt x="39291" y="16776"/>
                    <a:pt x="39220" y="16717"/>
                  </a:cubicBezTo>
                  <a:cubicBezTo>
                    <a:pt x="39184" y="16693"/>
                    <a:pt x="39148" y="16669"/>
                    <a:pt x="39113" y="16634"/>
                  </a:cubicBezTo>
                  <a:cubicBezTo>
                    <a:pt x="39089" y="16610"/>
                    <a:pt x="39053" y="16574"/>
                    <a:pt x="39029" y="16550"/>
                  </a:cubicBezTo>
                  <a:cubicBezTo>
                    <a:pt x="38970" y="16491"/>
                    <a:pt x="38934" y="16443"/>
                    <a:pt x="38886" y="16395"/>
                  </a:cubicBezTo>
                  <a:cubicBezTo>
                    <a:pt x="38874" y="16384"/>
                    <a:pt x="38863" y="16360"/>
                    <a:pt x="38839" y="16348"/>
                  </a:cubicBezTo>
                  <a:cubicBezTo>
                    <a:pt x="38839" y="16324"/>
                    <a:pt x="38827" y="16312"/>
                    <a:pt x="38815" y="16288"/>
                  </a:cubicBezTo>
                  <a:cubicBezTo>
                    <a:pt x="38791" y="16253"/>
                    <a:pt x="38779" y="16229"/>
                    <a:pt x="38779" y="16217"/>
                  </a:cubicBezTo>
                  <a:cubicBezTo>
                    <a:pt x="38779" y="16205"/>
                    <a:pt x="38767" y="16205"/>
                    <a:pt x="38767" y="16193"/>
                  </a:cubicBezTo>
                  <a:cubicBezTo>
                    <a:pt x="38767" y="16181"/>
                    <a:pt x="38767" y="16169"/>
                    <a:pt x="38767" y="16157"/>
                  </a:cubicBezTo>
                  <a:cubicBezTo>
                    <a:pt x="38767" y="16145"/>
                    <a:pt x="38767" y="16133"/>
                    <a:pt x="38767" y="16122"/>
                  </a:cubicBezTo>
                  <a:cubicBezTo>
                    <a:pt x="38767" y="16110"/>
                    <a:pt x="38767" y="16062"/>
                    <a:pt x="38767" y="16062"/>
                  </a:cubicBezTo>
                  <a:cubicBezTo>
                    <a:pt x="38767" y="16026"/>
                    <a:pt x="38767" y="15979"/>
                    <a:pt x="38767" y="15931"/>
                  </a:cubicBezTo>
                  <a:cubicBezTo>
                    <a:pt x="38779" y="15895"/>
                    <a:pt x="38791" y="15848"/>
                    <a:pt x="38791" y="15812"/>
                  </a:cubicBezTo>
                  <a:cubicBezTo>
                    <a:pt x="38803" y="15729"/>
                    <a:pt x="38815" y="15645"/>
                    <a:pt x="38827" y="15574"/>
                  </a:cubicBezTo>
                  <a:cubicBezTo>
                    <a:pt x="38839" y="15538"/>
                    <a:pt x="38839" y="15502"/>
                    <a:pt x="38851" y="15467"/>
                  </a:cubicBezTo>
                  <a:cubicBezTo>
                    <a:pt x="38863" y="15431"/>
                    <a:pt x="38874" y="15395"/>
                    <a:pt x="38886" y="15360"/>
                  </a:cubicBezTo>
                  <a:cubicBezTo>
                    <a:pt x="38910" y="15288"/>
                    <a:pt x="38922" y="15217"/>
                    <a:pt x="38946" y="15157"/>
                  </a:cubicBezTo>
                  <a:cubicBezTo>
                    <a:pt x="38970" y="15121"/>
                    <a:pt x="38970" y="15086"/>
                    <a:pt x="38982" y="15050"/>
                  </a:cubicBezTo>
                  <a:cubicBezTo>
                    <a:pt x="39005" y="15026"/>
                    <a:pt x="39017" y="15002"/>
                    <a:pt x="39029" y="14979"/>
                  </a:cubicBezTo>
                  <a:cubicBezTo>
                    <a:pt x="39053" y="14931"/>
                    <a:pt x="39089" y="14883"/>
                    <a:pt x="39113" y="14836"/>
                  </a:cubicBezTo>
                  <a:cubicBezTo>
                    <a:pt x="39124" y="14824"/>
                    <a:pt x="39136" y="14800"/>
                    <a:pt x="39148" y="14788"/>
                  </a:cubicBezTo>
                  <a:lnTo>
                    <a:pt x="39196" y="14740"/>
                  </a:lnTo>
                  <a:cubicBezTo>
                    <a:pt x="39208" y="14740"/>
                    <a:pt x="39208" y="14729"/>
                    <a:pt x="39220" y="14729"/>
                  </a:cubicBezTo>
                  <a:cubicBezTo>
                    <a:pt x="39434" y="14586"/>
                    <a:pt x="39601" y="14395"/>
                    <a:pt x="39696" y="14181"/>
                  </a:cubicBezTo>
                  <a:cubicBezTo>
                    <a:pt x="39958" y="14121"/>
                    <a:pt x="40208" y="14038"/>
                    <a:pt x="40458" y="13919"/>
                  </a:cubicBezTo>
                  <a:cubicBezTo>
                    <a:pt x="41184" y="13586"/>
                    <a:pt x="41696" y="13038"/>
                    <a:pt x="41946" y="12323"/>
                  </a:cubicBezTo>
                  <a:cubicBezTo>
                    <a:pt x="42149" y="11764"/>
                    <a:pt x="42172" y="11145"/>
                    <a:pt x="42018" y="10538"/>
                  </a:cubicBezTo>
                  <a:cubicBezTo>
                    <a:pt x="42292" y="10109"/>
                    <a:pt x="42458" y="9621"/>
                    <a:pt x="42208" y="9085"/>
                  </a:cubicBezTo>
                  <a:cubicBezTo>
                    <a:pt x="41982" y="8644"/>
                    <a:pt x="41553" y="8371"/>
                    <a:pt x="41053" y="8371"/>
                  </a:cubicBezTo>
                  <a:cubicBezTo>
                    <a:pt x="40875" y="8371"/>
                    <a:pt x="40696" y="8406"/>
                    <a:pt x="40387" y="8502"/>
                  </a:cubicBezTo>
                  <a:cubicBezTo>
                    <a:pt x="40291" y="8466"/>
                    <a:pt x="40196" y="8442"/>
                    <a:pt x="40101" y="8418"/>
                  </a:cubicBezTo>
                  <a:cubicBezTo>
                    <a:pt x="39982" y="8394"/>
                    <a:pt x="39875" y="8383"/>
                    <a:pt x="39767" y="8383"/>
                  </a:cubicBezTo>
                  <a:cubicBezTo>
                    <a:pt x="39434" y="8383"/>
                    <a:pt x="39113" y="8490"/>
                    <a:pt x="38851" y="8680"/>
                  </a:cubicBezTo>
                  <a:cubicBezTo>
                    <a:pt x="38565" y="8525"/>
                    <a:pt x="38255" y="8418"/>
                    <a:pt x="37946" y="8418"/>
                  </a:cubicBezTo>
                  <a:cubicBezTo>
                    <a:pt x="37839" y="8418"/>
                    <a:pt x="37743" y="8430"/>
                    <a:pt x="37636" y="8454"/>
                  </a:cubicBezTo>
                  <a:cubicBezTo>
                    <a:pt x="37160" y="8549"/>
                    <a:pt x="36779" y="8871"/>
                    <a:pt x="36612" y="9311"/>
                  </a:cubicBezTo>
                  <a:cubicBezTo>
                    <a:pt x="36517" y="9585"/>
                    <a:pt x="36493" y="9871"/>
                    <a:pt x="36565" y="10192"/>
                  </a:cubicBezTo>
                  <a:cubicBezTo>
                    <a:pt x="36457" y="10383"/>
                    <a:pt x="36386" y="10633"/>
                    <a:pt x="36398" y="10942"/>
                  </a:cubicBezTo>
                  <a:cubicBezTo>
                    <a:pt x="36398" y="11157"/>
                    <a:pt x="36446" y="11347"/>
                    <a:pt x="36517" y="11538"/>
                  </a:cubicBezTo>
                  <a:cubicBezTo>
                    <a:pt x="36434" y="11645"/>
                    <a:pt x="36374" y="11764"/>
                    <a:pt x="36327" y="11895"/>
                  </a:cubicBezTo>
                  <a:cubicBezTo>
                    <a:pt x="36327" y="11907"/>
                    <a:pt x="36315" y="11931"/>
                    <a:pt x="36315" y="11954"/>
                  </a:cubicBezTo>
                  <a:cubicBezTo>
                    <a:pt x="36017" y="11728"/>
                    <a:pt x="35660" y="11609"/>
                    <a:pt x="35267" y="11609"/>
                  </a:cubicBezTo>
                  <a:cubicBezTo>
                    <a:pt x="34302" y="11609"/>
                    <a:pt x="33517" y="12395"/>
                    <a:pt x="33505" y="13371"/>
                  </a:cubicBezTo>
                  <a:cubicBezTo>
                    <a:pt x="33505" y="13490"/>
                    <a:pt x="33517" y="13609"/>
                    <a:pt x="33540" y="13728"/>
                  </a:cubicBezTo>
                  <a:cubicBezTo>
                    <a:pt x="32552" y="11681"/>
                    <a:pt x="31123" y="10383"/>
                    <a:pt x="29385" y="9978"/>
                  </a:cubicBezTo>
                  <a:cubicBezTo>
                    <a:pt x="29266" y="9942"/>
                    <a:pt x="29147" y="9918"/>
                    <a:pt x="29028" y="9895"/>
                  </a:cubicBezTo>
                  <a:cubicBezTo>
                    <a:pt x="28980" y="8656"/>
                    <a:pt x="28718" y="7204"/>
                    <a:pt x="27921" y="6025"/>
                  </a:cubicBezTo>
                  <a:cubicBezTo>
                    <a:pt x="27873" y="5966"/>
                    <a:pt x="27825" y="5894"/>
                    <a:pt x="27778" y="5835"/>
                  </a:cubicBezTo>
                  <a:lnTo>
                    <a:pt x="27778" y="5835"/>
                  </a:lnTo>
                  <a:cubicBezTo>
                    <a:pt x="28718" y="6406"/>
                    <a:pt x="29361" y="7168"/>
                    <a:pt x="29730" y="8121"/>
                  </a:cubicBezTo>
                  <a:cubicBezTo>
                    <a:pt x="29885" y="8513"/>
                    <a:pt x="30242" y="8811"/>
                    <a:pt x="30659" y="8871"/>
                  </a:cubicBezTo>
                  <a:cubicBezTo>
                    <a:pt x="30719" y="8883"/>
                    <a:pt x="30778" y="8883"/>
                    <a:pt x="30838" y="8883"/>
                  </a:cubicBezTo>
                  <a:cubicBezTo>
                    <a:pt x="31207" y="8883"/>
                    <a:pt x="31552" y="8716"/>
                    <a:pt x="31778" y="8430"/>
                  </a:cubicBezTo>
                  <a:cubicBezTo>
                    <a:pt x="32016" y="8121"/>
                    <a:pt x="32219" y="7847"/>
                    <a:pt x="32397" y="7585"/>
                  </a:cubicBezTo>
                  <a:cubicBezTo>
                    <a:pt x="32481" y="7787"/>
                    <a:pt x="32612" y="7954"/>
                    <a:pt x="32755" y="8085"/>
                  </a:cubicBezTo>
                  <a:cubicBezTo>
                    <a:pt x="32755" y="8085"/>
                    <a:pt x="32755" y="8097"/>
                    <a:pt x="32755" y="8109"/>
                  </a:cubicBezTo>
                  <a:cubicBezTo>
                    <a:pt x="32755" y="8132"/>
                    <a:pt x="32755" y="8156"/>
                    <a:pt x="32755" y="8192"/>
                  </a:cubicBezTo>
                  <a:cubicBezTo>
                    <a:pt x="32743" y="8537"/>
                    <a:pt x="32886" y="8871"/>
                    <a:pt x="33124" y="9121"/>
                  </a:cubicBezTo>
                  <a:cubicBezTo>
                    <a:pt x="33374" y="9371"/>
                    <a:pt x="33707" y="9502"/>
                    <a:pt x="34052" y="9502"/>
                  </a:cubicBezTo>
                  <a:cubicBezTo>
                    <a:pt x="34422" y="9502"/>
                    <a:pt x="34743" y="9359"/>
                    <a:pt x="35148" y="9073"/>
                  </a:cubicBezTo>
                  <a:cubicBezTo>
                    <a:pt x="35576" y="9180"/>
                    <a:pt x="35743" y="9180"/>
                    <a:pt x="35826" y="9180"/>
                  </a:cubicBezTo>
                  <a:cubicBezTo>
                    <a:pt x="35957" y="9180"/>
                    <a:pt x="36076" y="9156"/>
                    <a:pt x="36196" y="9121"/>
                  </a:cubicBezTo>
                  <a:cubicBezTo>
                    <a:pt x="36588" y="9014"/>
                    <a:pt x="36910" y="8716"/>
                    <a:pt x="37053" y="8335"/>
                  </a:cubicBezTo>
                  <a:cubicBezTo>
                    <a:pt x="37196" y="7966"/>
                    <a:pt x="37160" y="7621"/>
                    <a:pt x="37017" y="7275"/>
                  </a:cubicBezTo>
                  <a:cubicBezTo>
                    <a:pt x="37089" y="7168"/>
                    <a:pt x="37124" y="7049"/>
                    <a:pt x="37160" y="6942"/>
                  </a:cubicBezTo>
                  <a:cubicBezTo>
                    <a:pt x="37267" y="6537"/>
                    <a:pt x="37184" y="6120"/>
                    <a:pt x="36934" y="5799"/>
                  </a:cubicBezTo>
                  <a:cubicBezTo>
                    <a:pt x="36660" y="5442"/>
                    <a:pt x="36255" y="5263"/>
                    <a:pt x="35731" y="5263"/>
                  </a:cubicBezTo>
                  <a:lnTo>
                    <a:pt x="35695" y="5263"/>
                  </a:lnTo>
                  <a:cubicBezTo>
                    <a:pt x="35695" y="5251"/>
                    <a:pt x="35684" y="5251"/>
                    <a:pt x="35684" y="5239"/>
                  </a:cubicBezTo>
                  <a:cubicBezTo>
                    <a:pt x="35886" y="5073"/>
                    <a:pt x="36041" y="4858"/>
                    <a:pt x="36160" y="4632"/>
                  </a:cubicBezTo>
                  <a:cubicBezTo>
                    <a:pt x="36374" y="4537"/>
                    <a:pt x="36505" y="4453"/>
                    <a:pt x="36612" y="4346"/>
                  </a:cubicBezTo>
                  <a:cubicBezTo>
                    <a:pt x="36958" y="4049"/>
                    <a:pt x="37112" y="3584"/>
                    <a:pt x="37029" y="3144"/>
                  </a:cubicBezTo>
                  <a:cubicBezTo>
                    <a:pt x="36922" y="2632"/>
                    <a:pt x="36588" y="2358"/>
                    <a:pt x="36267" y="2191"/>
                  </a:cubicBezTo>
                  <a:cubicBezTo>
                    <a:pt x="36219" y="2037"/>
                    <a:pt x="36148" y="1894"/>
                    <a:pt x="36053" y="1763"/>
                  </a:cubicBezTo>
                  <a:cubicBezTo>
                    <a:pt x="35803" y="1429"/>
                    <a:pt x="35422" y="1239"/>
                    <a:pt x="35017" y="1239"/>
                  </a:cubicBezTo>
                  <a:cubicBezTo>
                    <a:pt x="34338" y="1239"/>
                    <a:pt x="33981" y="1679"/>
                    <a:pt x="33755" y="2108"/>
                  </a:cubicBezTo>
                  <a:cubicBezTo>
                    <a:pt x="33326" y="2322"/>
                    <a:pt x="32993" y="2584"/>
                    <a:pt x="32862" y="3060"/>
                  </a:cubicBezTo>
                  <a:cubicBezTo>
                    <a:pt x="32755" y="3441"/>
                    <a:pt x="32826" y="3858"/>
                    <a:pt x="33064" y="4168"/>
                  </a:cubicBezTo>
                  <a:cubicBezTo>
                    <a:pt x="33231" y="4406"/>
                    <a:pt x="33457" y="4537"/>
                    <a:pt x="33695" y="4644"/>
                  </a:cubicBezTo>
                  <a:cubicBezTo>
                    <a:pt x="33743" y="4727"/>
                    <a:pt x="33790" y="4811"/>
                    <a:pt x="33838" y="4906"/>
                  </a:cubicBezTo>
                  <a:cubicBezTo>
                    <a:pt x="33624" y="5049"/>
                    <a:pt x="33469" y="5263"/>
                    <a:pt x="33362" y="5489"/>
                  </a:cubicBezTo>
                  <a:cubicBezTo>
                    <a:pt x="33386" y="5144"/>
                    <a:pt x="33279" y="4906"/>
                    <a:pt x="33159" y="4704"/>
                  </a:cubicBezTo>
                  <a:cubicBezTo>
                    <a:pt x="32814" y="4108"/>
                    <a:pt x="32183" y="3930"/>
                    <a:pt x="31564" y="3882"/>
                  </a:cubicBezTo>
                  <a:cubicBezTo>
                    <a:pt x="31814" y="2370"/>
                    <a:pt x="31540" y="2025"/>
                    <a:pt x="31350" y="1775"/>
                  </a:cubicBezTo>
                  <a:cubicBezTo>
                    <a:pt x="31100" y="1453"/>
                    <a:pt x="30731" y="1263"/>
                    <a:pt x="30326" y="1263"/>
                  </a:cubicBezTo>
                  <a:cubicBezTo>
                    <a:pt x="30088" y="1263"/>
                    <a:pt x="29850" y="1334"/>
                    <a:pt x="29623" y="1465"/>
                  </a:cubicBezTo>
                  <a:cubicBezTo>
                    <a:pt x="29469" y="1548"/>
                    <a:pt x="29278" y="1667"/>
                    <a:pt x="29064" y="1798"/>
                  </a:cubicBezTo>
                  <a:cubicBezTo>
                    <a:pt x="28766" y="774"/>
                    <a:pt x="28314" y="191"/>
                    <a:pt x="27504" y="191"/>
                  </a:cubicBezTo>
                  <a:cubicBezTo>
                    <a:pt x="27278" y="191"/>
                    <a:pt x="27052" y="251"/>
                    <a:pt x="26849" y="370"/>
                  </a:cubicBezTo>
                  <a:cubicBezTo>
                    <a:pt x="26718" y="441"/>
                    <a:pt x="26575" y="560"/>
                    <a:pt x="26421" y="703"/>
                  </a:cubicBezTo>
                  <a:cubicBezTo>
                    <a:pt x="26087" y="227"/>
                    <a:pt x="25670" y="1"/>
                    <a:pt x="25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4"/>
            <p:cNvSpPr/>
            <p:nvPr/>
          </p:nvSpPr>
          <p:spPr>
            <a:xfrm rot="-2456456">
              <a:off x="7905380" y="1466689"/>
              <a:ext cx="40751" cy="32854"/>
            </a:xfrm>
            <a:custGeom>
              <a:avLst/>
              <a:gdLst/>
              <a:ahLst/>
              <a:cxnLst/>
              <a:rect l="l" t="t" r="r" b="b"/>
              <a:pathLst>
                <a:path w="1239" h="999" extrusionOk="0">
                  <a:moveTo>
                    <a:pt x="137" y="1"/>
                  </a:moveTo>
                  <a:cubicBezTo>
                    <a:pt x="83" y="1"/>
                    <a:pt x="72" y="21"/>
                    <a:pt x="60" y="46"/>
                  </a:cubicBezTo>
                  <a:cubicBezTo>
                    <a:pt x="0" y="177"/>
                    <a:pt x="631" y="975"/>
                    <a:pt x="631" y="975"/>
                  </a:cubicBezTo>
                  <a:cubicBezTo>
                    <a:pt x="655" y="999"/>
                    <a:pt x="667" y="999"/>
                    <a:pt x="691" y="999"/>
                  </a:cubicBezTo>
                  <a:cubicBezTo>
                    <a:pt x="714" y="999"/>
                    <a:pt x="726" y="999"/>
                    <a:pt x="750" y="975"/>
                  </a:cubicBezTo>
                  <a:cubicBezTo>
                    <a:pt x="786" y="939"/>
                    <a:pt x="786" y="892"/>
                    <a:pt x="750" y="856"/>
                  </a:cubicBezTo>
                  <a:cubicBezTo>
                    <a:pt x="703" y="808"/>
                    <a:pt x="417" y="403"/>
                    <a:pt x="286" y="189"/>
                  </a:cubicBezTo>
                  <a:lnTo>
                    <a:pt x="286" y="189"/>
                  </a:lnTo>
                  <a:cubicBezTo>
                    <a:pt x="464" y="249"/>
                    <a:pt x="810" y="368"/>
                    <a:pt x="1119" y="475"/>
                  </a:cubicBezTo>
                  <a:cubicBezTo>
                    <a:pt x="1126" y="477"/>
                    <a:pt x="1132" y="478"/>
                    <a:pt x="1139" y="478"/>
                  </a:cubicBezTo>
                  <a:cubicBezTo>
                    <a:pt x="1171" y="478"/>
                    <a:pt x="1207" y="457"/>
                    <a:pt x="1226" y="427"/>
                  </a:cubicBezTo>
                  <a:cubicBezTo>
                    <a:pt x="1238" y="380"/>
                    <a:pt x="1215" y="332"/>
                    <a:pt x="1167" y="320"/>
                  </a:cubicBezTo>
                  <a:cubicBezTo>
                    <a:pt x="485" y="72"/>
                    <a:pt x="237" y="1"/>
                    <a:pt x="1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4"/>
            <p:cNvSpPr/>
            <p:nvPr/>
          </p:nvSpPr>
          <p:spPr>
            <a:xfrm rot="-2456456">
              <a:off x="7935330" y="1459695"/>
              <a:ext cx="21181" cy="21607"/>
            </a:xfrm>
            <a:custGeom>
              <a:avLst/>
              <a:gdLst/>
              <a:ahLst/>
              <a:cxnLst/>
              <a:rect l="l" t="t" r="r" b="b"/>
              <a:pathLst>
                <a:path w="644" h="657" extrusionOk="0">
                  <a:moveTo>
                    <a:pt x="308" y="1"/>
                  </a:moveTo>
                  <a:cubicBezTo>
                    <a:pt x="279" y="1"/>
                    <a:pt x="254" y="14"/>
                    <a:pt x="238" y="37"/>
                  </a:cubicBezTo>
                  <a:cubicBezTo>
                    <a:pt x="143" y="192"/>
                    <a:pt x="0" y="454"/>
                    <a:pt x="60" y="585"/>
                  </a:cubicBezTo>
                  <a:cubicBezTo>
                    <a:pt x="72" y="621"/>
                    <a:pt x="107" y="644"/>
                    <a:pt x="155" y="656"/>
                  </a:cubicBezTo>
                  <a:lnTo>
                    <a:pt x="191" y="656"/>
                  </a:lnTo>
                  <a:cubicBezTo>
                    <a:pt x="357" y="656"/>
                    <a:pt x="560" y="442"/>
                    <a:pt x="619" y="371"/>
                  </a:cubicBezTo>
                  <a:cubicBezTo>
                    <a:pt x="643" y="335"/>
                    <a:pt x="643" y="287"/>
                    <a:pt x="607" y="263"/>
                  </a:cubicBezTo>
                  <a:cubicBezTo>
                    <a:pt x="589" y="246"/>
                    <a:pt x="569" y="237"/>
                    <a:pt x="548" y="237"/>
                  </a:cubicBezTo>
                  <a:cubicBezTo>
                    <a:pt x="527" y="237"/>
                    <a:pt x="506" y="246"/>
                    <a:pt x="488" y="263"/>
                  </a:cubicBezTo>
                  <a:cubicBezTo>
                    <a:pt x="405" y="371"/>
                    <a:pt x="286" y="478"/>
                    <a:pt x="214" y="490"/>
                  </a:cubicBezTo>
                  <a:cubicBezTo>
                    <a:pt x="226" y="430"/>
                    <a:pt x="298" y="263"/>
                    <a:pt x="381" y="132"/>
                  </a:cubicBezTo>
                  <a:cubicBezTo>
                    <a:pt x="405" y="85"/>
                    <a:pt x="393" y="37"/>
                    <a:pt x="357" y="13"/>
                  </a:cubicBezTo>
                  <a:cubicBezTo>
                    <a:pt x="340" y="5"/>
                    <a:pt x="324" y="1"/>
                    <a:pt x="3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4"/>
            <p:cNvSpPr/>
            <p:nvPr/>
          </p:nvSpPr>
          <p:spPr>
            <a:xfrm rot="-2456456">
              <a:off x="7975949" y="1449955"/>
              <a:ext cx="44665" cy="43542"/>
            </a:xfrm>
            <a:custGeom>
              <a:avLst/>
              <a:gdLst/>
              <a:ahLst/>
              <a:cxnLst/>
              <a:rect l="l" t="t" r="r" b="b"/>
              <a:pathLst>
                <a:path w="1358" h="1324" extrusionOk="0">
                  <a:moveTo>
                    <a:pt x="829" y="0"/>
                  </a:moveTo>
                  <a:cubicBezTo>
                    <a:pt x="742" y="0"/>
                    <a:pt x="540" y="91"/>
                    <a:pt x="24" y="680"/>
                  </a:cubicBezTo>
                  <a:cubicBezTo>
                    <a:pt x="1" y="716"/>
                    <a:pt x="1" y="776"/>
                    <a:pt x="36" y="799"/>
                  </a:cubicBezTo>
                  <a:cubicBezTo>
                    <a:pt x="51" y="814"/>
                    <a:pt x="68" y="821"/>
                    <a:pt x="86" y="821"/>
                  </a:cubicBezTo>
                  <a:cubicBezTo>
                    <a:pt x="110" y="821"/>
                    <a:pt x="135" y="808"/>
                    <a:pt x="155" y="787"/>
                  </a:cubicBezTo>
                  <a:cubicBezTo>
                    <a:pt x="394" y="525"/>
                    <a:pt x="691" y="228"/>
                    <a:pt x="798" y="168"/>
                  </a:cubicBezTo>
                  <a:lnTo>
                    <a:pt x="798" y="168"/>
                  </a:lnTo>
                  <a:cubicBezTo>
                    <a:pt x="810" y="264"/>
                    <a:pt x="751" y="490"/>
                    <a:pt x="655" y="692"/>
                  </a:cubicBezTo>
                  <a:cubicBezTo>
                    <a:pt x="644" y="728"/>
                    <a:pt x="655" y="764"/>
                    <a:pt x="679" y="787"/>
                  </a:cubicBezTo>
                  <a:cubicBezTo>
                    <a:pt x="694" y="802"/>
                    <a:pt x="718" y="812"/>
                    <a:pt x="739" y="812"/>
                  </a:cubicBezTo>
                  <a:cubicBezTo>
                    <a:pt x="753" y="812"/>
                    <a:pt x="765" y="808"/>
                    <a:pt x="775" y="799"/>
                  </a:cubicBezTo>
                  <a:cubicBezTo>
                    <a:pt x="931" y="699"/>
                    <a:pt x="1118" y="620"/>
                    <a:pt x="1180" y="620"/>
                  </a:cubicBezTo>
                  <a:cubicBezTo>
                    <a:pt x="1185" y="620"/>
                    <a:pt x="1188" y="620"/>
                    <a:pt x="1191" y="621"/>
                  </a:cubicBezTo>
                  <a:cubicBezTo>
                    <a:pt x="1191" y="621"/>
                    <a:pt x="1191" y="633"/>
                    <a:pt x="1191" y="645"/>
                  </a:cubicBezTo>
                  <a:cubicBezTo>
                    <a:pt x="1179" y="811"/>
                    <a:pt x="894" y="1049"/>
                    <a:pt x="703" y="1168"/>
                  </a:cubicBezTo>
                  <a:cubicBezTo>
                    <a:pt x="667" y="1192"/>
                    <a:pt x="655" y="1240"/>
                    <a:pt x="679" y="1276"/>
                  </a:cubicBezTo>
                  <a:cubicBezTo>
                    <a:pt x="691" y="1311"/>
                    <a:pt x="715" y="1323"/>
                    <a:pt x="751" y="1323"/>
                  </a:cubicBezTo>
                  <a:cubicBezTo>
                    <a:pt x="763" y="1323"/>
                    <a:pt x="775" y="1311"/>
                    <a:pt x="786" y="1311"/>
                  </a:cubicBezTo>
                  <a:cubicBezTo>
                    <a:pt x="846" y="1276"/>
                    <a:pt x="1334" y="966"/>
                    <a:pt x="1358" y="656"/>
                  </a:cubicBezTo>
                  <a:cubicBezTo>
                    <a:pt x="1358" y="549"/>
                    <a:pt x="1310" y="502"/>
                    <a:pt x="1275" y="490"/>
                  </a:cubicBezTo>
                  <a:cubicBezTo>
                    <a:pt x="1244" y="471"/>
                    <a:pt x="1208" y="463"/>
                    <a:pt x="1169" y="463"/>
                  </a:cubicBezTo>
                  <a:cubicBezTo>
                    <a:pt x="1084" y="463"/>
                    <a:pt x="983" y="500"/>
                    <a:pt x="894" y="549"/>
                  </a:cubicBezTo>
                  <a:cubicBezTo>
                    <a:pt x="989" y="240"/>
                    <a:pt x="989" y="61"/>
                    <a:pt x="882" y="14"/>
                  </a:cubicBezTo>
                  <a:cubicBezTo>
                    <a:pt x="871" y="8"/>
                    <a:pt x="855" y="0"/>
                    <a:pt x="8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4"/>
            <p:cNvSpPr/>
            <p:nvPr/>
          </p:nvSpPr>
          <p:spPr>
            <a:xfrm rot="-2456456">
              <a:off x="7952510" y="1485622"/>
              <a:ext cx="58381" cy="52882"/>
            </a:xfrm>
            <a:custGeom>
              <a:avLst/>
              <a:gdLst/>
              <a:ahLst/>
              <a:cxnLst/>
              <a:rect l="l" t="t" r="r" b="b"/>
              <a:pathLst>
                <a:path w="1775" h="1608" extrusionOk="0">
                  <a:moveTo>
                    <a:pt x="84" y="0"/>
                  </a:moveTo>
                  <a:cubicBezTo>
                    <a:pt x="36" y="0"/>
                    <a:pt x="1" y="36"/>
                    <a:pt x="1" y="83"/>
                  </a:cubicBezTo>
                  <a:cubicBezTo>
                    <a:pt x="1" y="595"/>
                    <a:pt x="155" y="988"/>
                    <a:pt x="453" y="1250"/>
                  </a:cubicBezTo>
                  <a:cubicBezTo>
                    <a:pt x="798" y="1560"/>
                    <a:pt x="1263" y="1607"/>
                    <a:pt x="1513" y="1607"/>
                  </a:cubicBezTo>
                  <a:lnTo>
                    <a:pt x="1691" y="1607"/>
                  </a:lnTo>
                  <a:cubicBezTo>
                    <a:pt x="1739" y="1595"/>
                    <a:pt x="1775" y="1560"/>
                    <a:pt x="1763" y="1512"/>
                  </a:cubicBezTo>
                  <a:cubicBezTo>
                    <a:pt x="1763" y="1471"/>
                    <a:pt x="1727" y="1438"/>
                    <a:pt x="1686" y="1438"/>
                  </a:cubicBezTo>
                  <a:cubicBezTo>
                    <a:pt x="1680" y="1438"/>
                    <a:pt x="1674" y="1439"/>
                    <a:pt x="1667" y="1441"/>
                  </a:cubicBezTo>
                  <a:cubicBezTo>
                    <a:pt x="1667" y="1441"/>
                    <a:pt x="1608" y="1448"/>
                    <a:pt x="1514" y="1448"/>
                  </a:cubicBezTo>
                  <a:cubicBezTo>
                    <a:pt x="1290" y="1448"/>
                    <a:pt x="870" y="1407"/>
                    <a:pt x="560" y="1131"/>
                  </a:cubicBezTo>
                  <a:cubicBezTo>
                    <a:pt x="298" y="905"/>
                    <a:pt x="167" y="548"/>
                    <a:pt x="167" y="83"/>
                  </a:cubicBezTo>
                  <a:cubicBezTo>
                    <a:pt x="167" y="36"/>
                    <a:pt x="132" y="0"/>
                    <a:pt x="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4"/>
            <p:cNvSpPr/>
            <p:nvPr/>
          </p:nvSpPr>
          <p:spPr>
            <a:xfrm rot="-2456456">
              <a:off x="7933022" y="260771"/>
              <a:ext cx="277662" cy="213797"/>
            </a:xfrm>
            <a:custGeom>
              <a:avLst/>
              <a:gdLst/>
              <a:ahLst/>
              <a:cxnLst/>
              <a:rect l="l" t="t" r="r" b="b"/>
              <a:pathLst>
                <a:path w="8442" h="6501" extrusionOk="0">
                  <a:moveTo>
                    <a:pt x="1233" y="0"/>
                  </a:moveTo>
                  <a:cubicBezTo>
                    <a:pt x="1196" y="0"/>
                    <a:pt x="1158" y="11"/>
                    <a:pt x="1119" y="36"/>
                  </a:cubicBezTo>
                  <a:cubicBezTo>
                    <a:pt x="774" y="274"/>
                    <a:pt x="0" y="2358"/>
                    <a:pt x="0" y="2358"/>
                  </a:cubicBezTo>
                  <a:cubicBezTo>
                    <a:pt x="0" y="2358"/>
                    <a:pt x="5334" y="2393"/>
                    <a:pt x="6906" y="6501"/>
                  </a:cubicBezTo>
                  <a:cubicBezTo>
                    <a:pt x="6906" y="6501"/>
                    <a:pt x="8442" y="4536"/>
                    <a:pt x="8192" y="4120"/>
                  </a:cubicBezTo>
                  <a:cubicBezTo>
                    <a:pt x="8077" y="3920"/>
                    <a:pt x="7602" y="3868"/>
                    <a:pt x="7138" y="3868"/>
                  </a:cubicBezTo>
                  <a:cubicBezTo>
                    <a:pt x="6634" y="3868"/>
                    <a:pt x="6144" y="3929"/>
                    <a:pt x="6144" y="3929"/>
                  </a:cubicBezTo>
                  <a:cubicBezTo>
                    <a:pt x="6144" y="3929"/>
                    <a:pt x="6830" y="1266"/>
                    <a:pt x="6382" y="1266"/>
                  </a:cubicBezTo>
                  <a:cubicBezTo>
                    <a:pt x="6355" y="1266"/>
                    <a:pt x="6323" y="1277"/>
                    <a:pt x="6287" y="1298"/>
                  </a:cubicBezTo>
                  <a:cubicBezTo>
                    <a:pt x="5667" y="1667"/>
                    <a:pt x="4286" y="2500"/>
                    <a:pt x="4286" y="2500"/>
                  </a:cubicBezTo>
                  <a:cubicBezTo>
                    <a:pt x="4286" y="2500"/>
                    <a:pt x="3960" y="187"/>
                    <a:pt x="3568" y="187"/>
                  </a:cubicBezTo>
                  <a:cubicBezTo>
                    <a:pt x="3550" y="187"/>
                    <a:pt x="3531" y="192"/>
                    <a:pt x="3512" y="203"/>
                  </a:cubicBezTo>
                  <a:cubicBezTo>
                    <a:pt x="3096" y="453"/>
                    <a:pt x="2107" y="1810"/>
                    <a:pt x="2107" y="1810"/>
                  </a:cubicBezTo>
                  <a:cubicBezTo>
                    <a:pt x="2107" y="1810"/>
                    <a:pt x="1709" y="0"/>
                    <a:pt x="1233" y="0"/>
                  </a:cubicBezTo>
                  <a:close/>
                </a:path>
              </a:pathLst>
            </a:custGeom>
            <a:solidFill>
              <a:srgbClr val="E6C1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4"/>
            <p:cNvSpPr/>
            <p:nvPr/>
          </p:nvSpPr>
          <p:spPr>
            <a:xfrm rot="-2456456">
              <a:off x="7749654" y="1174139"/>
              <a:ext cx="256908" cy="247637"/>
            </a:xfrm>
            <a:custGeom>
              <a:avLst/>
              <a:gdLst/>
              <a:ahLst/>
              <a:cxnLst/>
              <a:rect l="l" t="t" r="r" b="b"/>
              <a:pathLst>
                <a:path w="7811" h="7530" extrusionOk="0">
                  <a:moveTo>
                    <a:pt x="1917" y="0"/>
                  </a:moveTo>
                  <a:cubicBezTo>
                    <a:pt x="1917" y="0"/>
                    <a:pt x="1" y="1608"/>
                    <a:pt x="155" y="2060"/>
                  </a:cubicBezTo>
                  <a:cubicBezTo>
                    <a:pt x="310" y="2524"/>
                    <a:pt x="2132" y="2667"/>
                    <a:pt x="2132" y="2667"/>
                  </a:cubicBezTo>
                  <a:cubicBezTo>
                    <a:pt x="2132" y="2667"/>
                    <a:pt x="857" y="5228"/>
                    <a:pt x="1369" y="5228"/>
                  </a:cubicBezTo>
                  <a:cubicBezTo>
                    <a:pt x="1390" y="5228"/>
                    <a:pt x="1414" y="5224"/>
                    <a:pt x="1441" y="5215"/>
                  </a:cubicBezTo>
                  <a:cubicBezTo>
                    <a:pt x="2120" y="4989"/>
                    <a:pt x="3656" y="4453"/>
                    <a:pt x="3656" y="4453"/>
                  </a:cubicBezTo>
                  <a:lnTo>
                    <a:pt x="3656" y="4453"/>
                  </a:lnTo>
                  <a:cubicBezTo>
                    <a:pt x="3656" y="4453"/>
                    <a:pt x="3487" y="6865"/>
                    <a:pt x="3891" y="6865"/>
                  </a:cubicBezTo>
                  <a:cubicBezTo>
                    <a:pt x="3904" y="6865"/>
                    <a:pt x="3916" y="6863"/>
                    <a:pt x="3930" y="6858"/>
                  </a:cubicBezTo>
                  <a:cubicBezTo>
                    <a:pt x="4394" y="6704"/>
                    <a:pt x="5644" y="5584"/>
                    <a:pt x="5644" y="5584"/>
                  </a:cubicBezTo>
                  <a:cubicBezTo>
                    <a:pt x="5644" y="5584"/>
                    <a:pt x="5644" y="7530"/>
                    <a:pt x="6144" y="7530"/>
                  </a:cubicBezTo>
                  <a:cubicBezTo>
                    <a:pt x="6171" y="7530"/>
                    <a:pt x="6198" y="7524"/>
                    <a:pt x="6227" y="7513"/>
                  </a:cubicBezTo>
                  <a:cubicBezTo>
                    <a:pt x="6620" y="7370"/>
                    <a:pt x="7811" y="5489"/>
                    <a:pt x="7811" y="5489"/>
                  </a:cubicBezTo>
                  <a:cubicBezTo>
                    <a:pt x="7811" y="5489"/>
                    <a:pt x="2596" y="4346"/>
                    <a:pt x="1917" y="0"/>
                  </a:cubicBezTo>
                  <a:close/>
                </a:path>
              </a:pathLst>
            </a:custGeom>
            <a:solidFill>
              <a:srgbClr val="E6C1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4"/>
            <p:cNvSpPr/>
            <p:nvPr/>
          </p:nvSpPr>
          <p:spPr>
            <a:xfrm rot="-2456456">
              <a:off x="8186210" y="164267"/>
              <a:ext cx="61143" cy="61498"/>
            </a:xfrm>
            <a:custGeom>
              <a:avLst/>
              <a:gdLst/>
              <a:ahLst/>
              <a:cxnLst/>
              <a:rect l="l" t="t" r="r" b="b"/>
              <a:pathLst>
                <a:path w="1859" h="1870" extrusionOk="0">
                  <a:moveTo>
                    <a:pt x="1001" y="239"/>
                  </a:moveTo>
                  <a:cubicBezTo>
                    <a:pt x="1025" y="322"/>
                    <a:pt x="1049" y="429"/>
                    <a:pt x="1060" y="500"/>
                  </a:cubicBezTo>
                  <a:cubicBezTo>
                    <a:pt x="1108" y="679"/>
                    <a:pt x="1120" y="727"/>
                    <a:pt x="1144" y="751"/>
                  </a:cubicBezTo>
                  <a:cubicBezTo>
                    <a:pt x="1168" y="786"/>
                    <a:pt x="1203" y="798"/>
                    <a:pt x="1382" y="870"/>
                  </a:cubicBezTo>
                  <a:cubicBezTo>
                    <a:pt x="1453" y="893"/>
                    <a:pt x="1549" y="929"/>
                    <a:pt x="1620" y="953"/>
                  </a:cubicBezTo>
                  <a:cubicBezTo>
                    <a:pt x="1513" y="1001"/>
                    <a:pt x="1346" y="1072"/>
                    <a:pt x="1203" y="1120"/>
                  </a:cubicBezTo>
                  <a:cubicBezTo>
                    <a:pt x="1180" y="1132"/>
                    <a:pt x="1168" y="1143"/>
                    <a:pt x="1156" y="1167"/>
                  </a:cubicBezTo>
                  <a:cubicBezTo>
                    <a:pt x="1084" y="1334"/>
                    <a:pt x="989" y="1524"/>
                    <a:pt x="929" y="1632"/>
                  </a:cubicBezTo>
                  <a:cubicBezTo>
                    <a:pt x="882" y="1513"/>
                    <a:pt x="822" y="1310"/>
                    <a:pt x="787" y="1132"/>
                  </a:cubicBezTo>
                  <a:cubicBezTo>
                    <a:pt x="775" y="1108"/>
                    <a:pt x="751" y="1084"/>
                    <a:pt x="715" y="1072"/>
                  </a:cubicBezTo>
                  <a:cubicBezTo>
                    <a:pt x="548" y="1036"/>
                    <a:pt x="346" y="1001"/>
                    <a:pt x="239" y="965"/>
                  </a:cubicBezTo>
                  <a:cubicBezTo>
                    <a:pt x="346" y="905"/>
                    <a:pt x="572" y="798"/>
                    <a:pt x="763" y="727"/>
                  </a:cubicBezTo>
                  <a:cubicBezTo>
                    <a:pt x="787" y="715"/>
                    <a:pt x="799" y="703"/>
                    <a:pt x="810" y="679"/>
                  </a:cubicBezTo>
                  <a:cubicBezTo>
                    <a:pt x="870" y="524"/>
                    <a:pt x="941" y="346"/>
                    <a:pt x="1001" y="239"/>
                  </a:cubicBezTo>
                  <a:close/>
                  <a:moveTo>
                    <a:pt x="1013" y="0"/>
                  </a:moveTo>
                  <a:cubicBezTo>
                    <a:pt x="965" y="0"/>
                    <a:pt x="882" y="0"/>
                    <a:pt x="668" y="584"/>
                  </a:cubicBezTo>
                  <a:cubicBezTo>
                    <a:pt x="37" y="834"/>
                    <a:pt x="25" y="917"/>
                    <a:pt x="13" y="953"/>
                  </a:cubicBezTo>
                  <a:cubicBezTo>
                    <a:pt x="1" y="977"/>
                    <a:pt x="13" y="1012"/>
                    <a:pt x="25" y="1036"/>
                  </a:cubicBezTo>
                  <a:cubicBezTo>
                    <a:pt x="37" y="1060"/>
                    <a:pt x="84" y="1120"/>
                    <a:pt x="632" y="1227"/>
                  </a:cubicBezTo>
                  <a:cubicBezTo>
                    <a:pt x="799" y="1870"/>
                    <a:pt x="858" y="1870"/>
                    <a:pt x="918" y="1870"/>
                  </a:cubicBezTo>
                  <a:cubicBezTo>
                    <a:pt x="965" y="1870"/>
                    <a:pt x="1025" y="1870"/>
                    <a:pt x="1287" y="1262"/>
                  </a:cubicBezTo>
                  <a:cubicBezTo>
                    <a:pt x="1453" y="1203"/>
                    <a:pt x="1763" y="1096"/>
                    <a:pt x="1822" y="1036"/>
                  </a:cubicBezTo>
                  <a:cubicBezTo>
                    <a:pt x="1846" y="1012"/>
                    <a:pt x="1858" y="977"/>
                    <a:pt x="1858" y="941"/>
                  </a:cubicBezTo>
                  <a:cubicBezTo>
                    <a:pt x="1846" y="870"/>
                    <a:pt x="1763" y="822"/>
                    <a:pt x="1441" y="715"/>
                  </a:cubicBezTo>
                  <a:cubicBezTo>
                    <a:pt x="1382" y="691"/>
                    <a:pt x="1310" y="667"/>
                    <a:pt x="1275" y="655"/>
                  </a:cubicBezTo>
                  <a:cubicBezTo>
                    <a:pt x="1263" y="620"/>
                    <a:pt x="1239" y="524"/>
                    <a:pt x="1227" y="465"/>
                  </a:cubicBezTo>
                  <a:cubicBezTo>
                    <a:pt x="1168" y="239"/>
                    <a:pt x="1132" y="96"/>
                    <a:pt x="1096" y="36"/>
                  </a:cubicBezTo>
                  <a:cubicBezTo>
                    <a:pt x="1072" y="24"/>
                    <a:pt x="1037" y="0"/>
                    <a:pt x="101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4"/>
            <p:cNvSpPr/>
            <p:nvPr/>
          </p:nvSpPr>
          <p:spPr>
            <a:xfrm rot="-2456456">
              <a:off x="8250749" y="251309"/>
              <a:ext cx="83838" cy="80309"/>
            </a:xfrm>
            <a:custGeom>
              <a:avLst/>
              <a:gdLst/>
              <a:ahLst/>
              <a:cxnLst/>
              <a:rect l="l" t="t" r="r" b="b"/>
              <a:pathLst>
                <a:path w="2549" h="2442" extrusionOk="0">
                  <a:moveTo>
                    <a:pt x="1120" y="179"/>
                  </a:moveTo>
                  <a:cubicBezTo>
                    <a:pt x="1192" y="262"/>
                    <a:pt x="1334" y="453"/>
                    <a:pt x="1501" y="679"/>
                  </a:cubicBezTo>
                  <a:cubicBezTo>
                    <a:pt x="1311" y="703"/>
                    <a:pt x="1108" y="750"/>
                    <a:pt x="918" y="798"/>
                  </a:cubicBezTo>
                  <a:cubicBezTo>
                    <a:pt x="1025" y="381"/>
                    <a:pt x="1084" y="227"/>
                    <a:pt x="1120" y="179"/>
                  </a:cubicBezTo>
                  <a:close/>
                  <a:moveTo>
                    <a:pt x="2283" y="746"/>
                  </a:moveTo>
                  <a:cubicBezTo>
                    <a:pt x="2316" y="746"/>
                    <a:pt x="2341" y="748"/>
                    <a:pt x="2358" y="750"/>
                  </a:cubicBezTo>
                  <a:cubicBezTo>
                    <a:pt x="2311" y="810"/>
                    <a:pt x="2215" y="929"/>
                    <a:pt x="2013" y="1119"/>
                  </a:cubicBezTo>
                  <a:cubicBezTo>
                    <a:pt x="1942" y="1012"/>
                    <a:pt x="1870" y="905"/>
                    <a:pt x="1787" y="798"/>
                  </a:cubicBezTo>
                  <a:cubicBezTo>
                    <a:pt x="1996" y="762"/>
                    <a:pt x="2177" y="746"/>
                    <a:pt x="2283" y="746"/>
                  </a:cubicBezTo>
                  <a:close/>
                  <a:moveTo>
                    <a:pt x="703" y="1024"/>
                  </a:moveTo>
                  <a:lnTo>
                    <a:pt x="703" y="1024"/>
                  </a:lnTo>
                  <a:cubicBezTo>
                    <a:pt x="680" y="1143"/>
                    <a:pt x="644" y="1286"/>
                    <a:pt x="620" y="1429"/>
                  </a:cubicBezTo>
                  <a:cubicBezTo>
                    <a:pt x="322" y="1298"/>
                    <a:pt x="227" y="1227"/>
                    <a:pt x="180" y="1191"/>
                  </a:cubicBezTo>
                  <a:cubicBezTo>
                    <a:pt x="275" y="1143"/>
                    <a:pt x="465" y="1084"/>
                    <a:pt x="703" y="1024"/>
                  </a:cubicBezTo>
                  <a:close/>
                  <a:moveTo>
                    <a:pt x="1608" y="822"/>
                  </a:moveTo>
                  <a:cubicBezTo>
                    <a:pt x="1704" y="965"/>
                    <a:pt x="1799" y="1108"/>
                    <a:pt x="1894" y="1239"/>
                  </a:cubicBezTo>
                  <a:cubicBezTo>
                    <a:pt x="1739" y="1393"/>
                    <a:pt x="1561" y="1548"/>
                    <a:pt x="1382" y="1703"/>
                  </a:cubicBezTo>
                  <a:cubicBezTo>
                    <a:pt x="1168" y="1631"/>
                    <a:pt x="953" y="1560"/>
                    <a:pt x="775" y="1489"/>
                  </a:cubicBezTo>
                  <a:cubicBezTo>
                    <a:pt x="811" y="1298"/>
                    <a:pt x="846" y="1131"/>
                    <a:pt x="882" y="977"/>
                  </a:cubicBezTo>
                  <a:cubicBezTo>
                    <a:pt x="1120" y="917"/>
                    <a:pt x="1370" y="858"/>
                    <a:pt x="1608" y="822"/>
                  </a:cubicBezTo>
                  <a:close/>
                  <a:moveTo>
                    <a:pt x="1989" y="1381"/>
                  </a:moveTo>
                  <a:cubicBezTo>
                    <a:pt x="2204" y="1715"/>
                    <a:pt x="2275" y="1870"/>
                    <a:pt x="2299" y="1941"/>
                  </a:cubicBezTo>
                  <a:cubicBezTo>
                    <a:pt x="2180" y="1929"/>
                    <a:pt x="1906" y="1858"/>
                    <a:pt x="1573" y="1762"/>
                  </a:cubicBezTo>
                  <a:cubicBezTo>
                    <a:pt x="1715" y="1631"/>
                    <a:pt x="1858" y="1512"/>
                    <a:pt x="1989" y="1381"/>
                  </a:cubicBezTo>
                  <a:close/>
                  <a:moveTo>
                    <a:pt x="2358" y="1953"/>
                  </a:moveTo>
                  <a:lnTo>
                    <a:pt x="2346" y="2036"/>
                  </a:lnTo>
                  <a:lnTo>
                    <a:pt x="2346" y="1953"/>
                  </a:lnTo>
                  <a:close/>
                  <a:moveTo>
                    <a:pt x="751" y="1655"/>
                  </a:moveTo>
                  <a:cubicBezTo>
                    <a:pt x="894" y="1715"/>
                    <a:pt x="1061" y="1774"/>
                    <a:pt x="1227" y="1822"/>
                  </a:cubicBezTo>
                  <a:cubicBezTo>
                    <a:pt x="930" y="2072"/>
                    <a:pt x="739" y="2203"/>
                    <a:pt x="656" y="2251"/>
                  </a:cubicBezTo>
                  <a:cubicBezTo>
                    <a:pt x="668" y="2132"/>
                    <a:pt x="703" y="1905"/>
                    <a:pt x="751" y="1655"/>
                  </a:cubicBezTo>
                  <a:close/>
                  <a:moveTo>
                    <a:pt x="1120" y="0"/>
                  </a:moveTo>
                  <a:cubicBezTo>
                    <a:pt x="1013" y="0"/>
                    <a:pt x="918" y="60"/>
                    <a:pt x="739" y="846"/>
                  </a:cubicBezTo>
                  <a:cubicBezTo>
                    <a:pt x="525" y="893"/>
                    <a:pt x="215" y="989"/>
                    <a:pt x="72" y="1060"/>
                  </a:cubicBezTo>
                  <a:cubicBezTo>
                    <a:pt x="1" y="1108"/>
                    <a:pt x="1" y="1167"/>
                    <a:pt x="1" y="1191"/>
                  </a:cubicBezTo>
                  <a:cubicBezTo>
                    <a:pt x="13" y="1274"/>
                    <a:pt x="84" y="1381"/>
                    <a:pt x="584" y="1596"/>
                  </a:cubicBezTo>
                  <a:cubicBezTo>
                    <a:pt x="525" y="1989"/>
                    <a:pt x="477" y="2322"/>
                    <a:pt x="477" y="2334"/>
                  </a:cubicBezTo>
                  <a:cubicBezTo>
                    <a:pt x="477" y="2370"/>
                    <a:pt x="489" y="2405"/>
                    <a:pt x="501" y="2417"/>
                  </a:cubicBezTo>
                  <a:cubicBezTo>
                    <a:pt x="513" y="2429"/>
                    <a:pt x="549" y="2441"/>
                    <a:pt x="584" y="2441"/>
                  </a:cubicBezTo>
                  <a:cubicBezTo>
                    <a:pt x="691" y="2441"/>
                    <a:pt x="977" y="2262"/>
                    <a:pt x="1418" y="1881"/>
                  </a:cubicBezTo>
                  <a:cubicBezTo>
                    <a:pt x="1787" y="2001"/>
                    <a:pt x="2204" y="2120"/>
                    <a:pt x="2346" y="2120"/>
                  </a:cubicBezTo>
                  <a:cubicBezTo>
                    <a:pt x="2370" y="2120"/>
                    <a:pt x="2382" y="2108"/>
                    <a:pt x="2394" y="2108"/>
                  </a:cubicBezTo>
                  <a:cubicBezTo>
                    <a:pt x="2430" y="2096"/>
                    <a:pt x="2454" y="2072"/>
                    <a:pt x="2466" y="2048"/>
                  </a:cubicBezTo>
                  <a:cubicBezTo>
                    <a:pt x="2489" y="2001"/>
                    <a:pt x="2513" y="1905"/>
                    <a:pt x="2108" y="1262"/>
                  </a:cubicBezTo>
                  <a:cubicBezTo>
                    <a:pt x="2501" y="881"/>
                    <a:pt x="2525" y="786"/>
                    <a:pt x="2537" y="762"/>
                  </a:cubicBezTo>
                  <a:cubicBezTo>
                    <a:pt x="2549" y="727"/>
                    <a:pt x="2537" y="691"/>
                    <a:pt x="2513" y="655"/>
                  </a:cubicBezTo>
                  <a:cubicBezTo>
                    <a:pt x="2477" y="608"/>
                    <a:pt x="2394" y="584"/>
                    <a:pt x="2251" y="584"/>
                  </a:cubicBezTo>
                  <a:cubicBezTo>
                    <a:pt x="2085" y="584"/>
                    <a:pt x="1858" y="619"/>
                    <a:pt x="1680" y="643"/>
                  </a:cubicBezTo>
                  <a:cubicBezTo>
                    <a:pt x="1501" y="405"/>
                    <a:pt x="1299" y="131"/>
                    <a:pt x="1203" y="36"/>
                  </a:cubicBezTo>
                  <a:cubicBezTo>
                    <a:pt x="1168" y="0"/>
                    <a:pt x="1132" y="0"/>
                    <a:pt x="112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4"/>
            <p:cNvSpPr/>
            <p:nvPr/>
          </p:nvSpPr>
          <p:spPr>
            <a:xfrm rot="-2456456">
              <a:off x="7633857" y="1189916"/>
              <a:ext cx="37989" cy="38017"/>
            </a:xfrm>
            <a:custGeom>
              <a:avLst/>
              <a:gdLst/>
              <a:ahLst/>
              <a:cxnLst/>
              <a:rect l="l" t="t" r="r" b="b"/>
              <a:pathLst>
                <a:path w="1155" h="1156" extrusionOk="0">
                  <a:moveTo>
                    <a:pt x="583" y="167"/>
                  </a:moveTo>
                  <a:cubicBezTo>
                    <a:pt x="691" y="167"/>
                    <a:pt x="786" y="215"/>
                    <a:pt x="869" y="286"/>
                  </a:cubicBezTo>
                  <a:cubicBezTo>
                    <a:pt x="941" y="370"/>
                    <a:pt x="988" y="477"/>
                    <a:pt x="988" y="584"/>
                  </a:cubicBezTo>
                  <a:cubicBezTo>
                    <a:pt x="988" y="810"/>
                    <a:pt x="798" y="989"/>
                    <a:pt x="572" y="989"/>
                  </a:cubicBezTo>
                  <a:cubicBezTo>
                    <a:pt x="345" y="989"/>
                    <a:pt x="167" y="798"/>
                    <a:pt x="167" y="572"/>
                  </a:cubicBezTo>
                  <a:cubicBezTo>
                    <a:pt x="167" y="358"/>
                    <a:pt x="357" y="167"/>
                    <a:pt x="583" y="167"/>
                  </a:cubicBezTo>
                  <a:close/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94"/>
                    <a:pt x="262" y="1156"/>
                    <a:pt x="572" y="1156"/>
                  </a:cubicBezTo>
                  <a:cubicBezTo>
                    <a:pt x="893" y="1156"/>
                    <a:pt x="1143" y="894"/>
                    <a:pt x="1155" y="584"/>
                  </a:cubicBezTo>
                  <a:cubicBezTo>
                    <a:pt x="1155" y="429"/>
                    <a:pt x="1095" y="286"/>
                    <a:pt x="988" y="179"/>
                  </a:cubicBezTo>
                  <a:cubicBezTo>
                    <a:pt x="881" y="72"/>
                    <a:pt x="726" y="1"/>
                    <a:pt x="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4"/>
            <p:cNvSpPr/>
            <p:nvPr/>
          </p:nvSpPr>
          <p:spPr>
            <a:xfrm rot="-2456456">
              <a:off x="8011042" y="562413"/>
              <a:ext cx="38021" cy="37622"/>
            </a:xfrm>
            <a:custGeom>
              <a:avLst/>
              <a:gdLst/>
              <a:ahLst/>
              <a:cxnLst/>
              <a:rect l="l" t="t" r="r" b="b"/>
              <a:pathLst>
                <a:path w="1156" h="1144" extrusionOk="0">
                  <a:moveTo>
                    <a:pt x="584" y="168"/>
                  </a:moveTo>
                  <a:cubicBezTo>
                    <a:pt x="691" y="168"/>
                    <a:pt x="786" y="215"/>
                    <a:pt x="870" y="287"/>
                  </a:cubicBezTo>
                  <a:cubicBezTo>
                    <a:pt x="941" y="370"/>
                    <a:pt x="989" y="465"/>
                    <a:pt x="989" y="572"/>
                  </a:cubicBezTo>
                  <a:cubicBezTo>
                    <a:pt x="989" y="799"/>
                    <a:pt x="798" y="989"/>
                    <a:pt x="572" y="989"/>
                  </a:cubicBezTo>
                  <a:lnTo>
                    <a:pt x="572" y="977"/>
                  </a:lnTo>
                  <a:cubicBezTo>
                    <a:pt x="346" y="977"/>
                    <a:pt x="167" y="799"/>
                    <a:pt x="167" y="572"/>
                  </a:cubicBezTo>
                  <a:cubicBezTo>
                    <a:pt x="167" y="346"/>
                    <a:pt x="358" y="168"/>
                    <a:pt x="584" y="168"/>
                  </a:cubicBezTo>
                  <a:close/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94"/>
                    <a:pt x="250" y="1144"/>
                    <a:pt x="572" y="1144"/>
                  </a:cubicBezTo>
                  <a:cubicBezTo>
                    <a:pt x="893" y="1144"/>
                    <a:pt x="1143" y="894"/>
                    <a:pt x="1155" y="572"/>
                  </a:cubicBezTo>
                  <a:cubicBezTo>
                    <a:pt x="1155" y="418"/>
                    <a:pt x="1096" y="275"/>
                    <a:pt x="989" y="168"/>
                  </a:cubicBezTo>
                  <a:cubicBezTo>
                    <a:pt x="870" y="61"/>
                    <a:pt x="727" y="1"/>
                    <a:pt x="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4"/>
            <p:cNvSpPr/>
            <p:nvPr/>
          </p:nvSpPr>
          <p:spPr>
            <a:xfrm rot="-2456456">
              <a:off x="8037320" y="492246"/>
              <a:ext cx="705271" cy="773232"/>
            </a:xfrm>
            <a:custGeom>
              <a:avLst/>
              <a:gdLst/>
              <a:ahLst/>
              <a:cxnLst/>
              <a:rect l="l" t="t" r="r" b="b"/>
              <a:pathLst>
                <a:path w="21443" h="23512" extrusionOk="0">
                  <a:moveTo>
                    <a:pt x="11587" y="0"/>
                  </a:moveTo>
                  <a:cubicBezTo>
                    <a:pt x="6931" y="0"/>
                    <a:pt x="4916" y="2988"/>
                    <a:pt x="4916" y="2988"/>
                  </a:cubicBezTo>
                  <a:cubicBezTo>
                    <a:pt x="505" y="8300"/>
                    <a:pt x="0" y="23512"/>
                    <a:pt x="9443" y="23512"/>
                  </a:cubicBezTo>
                  <a:cubicBezTo>
                    <a:pt x="9863" y="23512"/>
                    <a:pt x="10302" y="23482"/>
                    <a:pt x="10762" y="23419"/>
                  </a:cubicBezTo>
                  <a:cubicBezTo>
                    <a:pt x="21168" y="22014"/>
                    <a:pt x="21442" y="2012"/>
                    <a:pt x="14548" y="369"/>
                  </a:cubicBezTo>
                  <a:cubicBezTo>
                    <a:pt x="13462" y="109"/>
                    <a:pt x="12476" y="0"/>
                    <a:pt x="11587" y="0"/>
                  </a:cubicBezTo>
                  <a:close/>
                </a:path>
              </a:pathLst>
            </a:custGeom>
            <a:solidFill>
              <a:srgbClr val="CA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4"/>
            <p:cNvSpPr/>
            <p:nvPr/>
          </p:nvSpPr>
          <p:spPr>
            <a:xfrm rot="-2456456">
              <a:off x="8313693" y="474969"/>
              <a:ext cx="196981" cy="770700"/>
            </a:xfrm>
            <a:custGeom>
              <a:avLst/>
              <a:gdLst/>
              <a:ahLst/>
              <a:cxnLst/>
              <a:rect l="l" t="t" r="r" b="b"/>
              <a:pathLst>
                <a:path w="5989" h="23435" extrusionOk="0">
                  <a:moveTo>
                    <a:pt x="4405" y="1063"/>
                  </a:moveTo>
                  <a:cubicBezTo>
                    <a:pt x="4477" y="1063"/>
                    <a:pt x="4560" y="1087"/>
                    <a:pt x="4632" y="1134"/>
                  </a:cubicBezTo>
                  <a:cubicBezTo>
                    <a:pt x="5013" y="1361"/>
                    <a:pt x="4489" y="3170"/>
                    <a:pt x="4036" y="4766"/>
                  </a:cubicBezTo>
                  <a:lnTo>
                    <a:pt x="3965" y="5016"/>
                  </a:lnTo>
                  <a:cubicBezTo>
                    <a:pt x="3679" y="6016"/>
                    <a:pt x="3298" y="7171"/>
                    <a:pt x="2953" y="7171"/>
                  </a:cubicBezTo>
                  <a:cubicBezTo>
                    <a:pt x="2893" y="7171"/>
                    <a:pt x="2822" y="7135"/>
                    <a:pt x="2750" y="7052"/>
                  </a:cubicBezTo>
                  <a:cubicBezTo>
                    <a:pt x="2441" y="6754"/>
                    <a:pt x="3215" y="3682"/>
                    <a:pt x="3762" y="1813"/>
                  </a:cubicBezTo>
                  <a:cubicBezTo>
                    <a:pt x="3882" y="1456"/>
                    <a:pt x="4120" y="1063"/>
                    <a:pt x="4405" y="1063"/>
                  </a:cubicBezTo>
                  <a:close/>
                  <a:moveTo>
                    <a:pt x="4405" y="896"/>
                  </a:moveTo>
                  <a:cubicBezTo>
                    <a:pt x="4084" y="896"/>
                    <a:pt x="3786" y="1218"/>
                    <a:pt x="3608" y="1765"/>
                  </a:cubicBezTo>
                  <a:cubicBezTo>
                    <a:pt x="3358" y="2587"/>
                    <a:pt x="2167" y="6707"/>
                    <a:pt x="2631" y="7171"/>
                  </a:cubicBezTo>
                  <a:cubicBezTo>
                    <a:pt x="2739" y="7290"/>
                    <a:pt x="2846" y="7338"/>
                    <a:pt x="2965" y="7338"/>
                  </a:cubicBezTo>
                  <a:cubicBezTo>
                    <a:pt x="3334" y="7338"/>
                    <a:pt x="3655" y="6718"/>
                    <a:pt x="4120" y="5063"/>
                  </a:cubicBezTo>
                  <a:lnTo>
                    <a:pt x="4203" y="4813"/>
                  </a:lnTo>
                  <a:cubicBezTo>
                    <a:pt x="4822" y="2623"/>
                    <a:pt x="5179" y="1277"/>
                    <a:pt x="4715" y="992"/>
                  </a:cubicBezTo>
                  <a:cubicBezTo>
                    <a:pt x="4620" y="932"/>
                    <a:pt x="4513" y="896"/>
                    <a:pt x="4405" y="896"/>
                  </a:cubicBezTo>
                  <a:close/>
                  <a:moveTo>
                    <a:pt x="2672" y="1"/>
                  </a:moveTo>
                  <a:cubicBezTo>
                    <a:pt x="2631" y="1"/>
                    <a:pt x="2594" y="32"/>
                    <a:pt x="2584" y="63"/>
                  </a:cubicBezTo>
                  <a:cubicBezTo>
                    <a:pt x="2489" y="468"/>
                    <a:pt x="345" y="9695"/>
                    <a:pt x="2334" y="10755"/>
                  </a:cubicBezTo>
                  <a:lnTo>
                    <a:pt x="0" y="23340"/>
                  </a:lnTo>
                  <a:cubicBezTo>
                    <a:pt x="0" y="23387"/>
                    <a:pt x="24" y="23423"/>
                    <a:pt x="72" y="23435"/>
                  </a:cubicBezTo>
                  <a:lnTo>
                    <a:pt x="83" y="23435"/>
                  </a:lnTo>
                  <a:cubicBezTo>
                    <a:pt x="131" y="23435"/>
                    <a:pt x="167" y="23411"/>
                    <a:pt x="167" y="23363"/>
                  </a:cubicBezTo>
                  <a:lnTo>
                    <a:pt x="2489" y="10814"/>
                  </a:lnTo>
                  <a:cubicBezTo>
                    <a:pt x="2548" y="10826"/>
                    <a:pt x="2596" y="10838"/>
                    <a:pt x="2655" y="10838"/>
                  </a:cubicBezTo>
                  <a:cubicBezTo>
                    <a:pt x="2762" y="10838"/>
                    <a:pt x="2881" y="10802"/>
                    <a:pt x="3000" y="10743"/>
                  </a:cubicBezTo>
                  <a:cubicBezTo>
                    <a:pt x="4775" y="9731"/>
                    <a:pt x="5929" y="884"/>
                    <a:pt x="5977" y="503"/>
                  </a:cubicBezTo>
                  <a:cubicBezTo>
                    <a:pt x="5989" y="456"/>
                    <a:pt x="5953" y="420"/>
                    <a:pt x="5906" y="408"/>
                  </a:cubicBezTo>
                  <a:cubicBezTo>
                    <a:pt x="5858" y="408"/>
                    <a:pt x="5822" y="432"/>
                    <a:pt x="5810" y="480"/>
                  </a:cubicBezTo>
                  <a:cubicBezTo>
                    <a:pt x="5798" y="575"/>
                    <a:pt x="4620" y="9624"/>
                    <a:pt x="2917" y="10600"/>
                  </a:cubicBezTo>
                  <a:cubicBezTo>
                    <a:pt x="2824" y="10646"/>
                    <a:pt x="2739" y="10671"/>
                    <a:pt x="2654" y="10671"/>
                  </a:cubicBezTo>
                  <a:cubicBezTo>
                    <a:pt x="2587" y="10671"/>
                    <a:pt x="2521" y="10655"/>
                    <a:pt x="2453" y="10624"/>
                  </a:cubicBezTo>
                  <a:cubicBezTo>
                    <a:pt x="1655" y="10290"/>
                    <a:pt x="1465" y="8338"/>
                    <a:pt x="1881" y="4992"/>
                  </a:cubicBezTo>
                  <a:cubicBezTo>
                    <a:pt x="2203" y="2432"/>
                    <a:pt x="2739" y="134"/>
                    <a:pt x="2750" y="110"/>
                  </a:cubicBezTo>
                  <a:cubicBezTo>
                    <a:pt x="2762" y="63"/>
                    <a:pt x="2727" y="15"/>
                    <a:pt x="2691" y="3"/>
                  </a:cubicBezTo>
                  <a:cubicBezTo>
                    <a:pt x="2685" y="2"/>
                    <a:pt x="2678" y="1"/>
                    <a:pt x="26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4"/>
            <p:cNvSpPr/>
            <p:nvPr/>
          </p:nvSpPr>
          <p:spPr>
            <a:xfrm rot="-2456456">
              <a:off x="8095740" y="1320902"/>
              <a:ext cx="388108" cy="218894"/>
            </a:xfrm>
            <a:custGeom>
              <a:avLst/>
              <a:gdLst/>
              <a:ahLst/>
              <a:cxnLst/>
              <a:rect l="l" t="t" r="r" b="b"/>
              <a:pathLst>
                <a:path w="11800" h="6656" extrusionOk="0">
                  <a:moveTo>
                    <a:pt x="262" y="0"/>
                  </a:moveTo>
                  <a:lnTo>
                    <a:pt x="203" y="48"/>
                  </a:lnTo>
                  <a:lnTo>
                    <a:pt x="120" y="36"/>
                  </a:lnTo>
                  <a:lnTo>
                    <a:pt x="108" y="84"/>
                  </a:lnTo>
                  <a:cubicBezTo>
                    <a:pt x="96" y="131"/>
                    <a:pt x="132" y="179"/>
                    <a:pt x="167" y="191"/>
                  </a:cubicBezTo>
                  <a:lnTo>
                    <a:pt x="191" y="191"/>
                  </a:lnTo>
                  <a:cubicBezTo>
                    <a:pt x="227" y="191"/>
                    <a:pt x="262" y="155"/>
                    <a:pt x="262" y="119"/>
                  </a:cubicBezTo>
                  <a:lnTo>
                    <a:pt x="274" y="72"/>
                  </a:lnTo>
                  <a:cubicBezTo>
                    <a:pt x="286" y="48"/>
                    <a:pt x="286" y="12"/>
                    <a:pt x="262" y="0"/>
                  </a:cubicBezTo>
                  <a:close/>
                  <a:moveTo>
                    <a:pt x="143" y="346"/>
                  </a:moveTo>
                  <a:cubicBezTo>
                    <a:pt x="96" y="346"/>
                    <a:pt x="60" y="381"/>
                    <a:pt x="48" y="417"/>
                  </a:cubicBezTo>
                  <a:cubicBezTo>
                    <a:pt x="36" y="524"/>
                    <a:pt x="24" y="631"/>
                    <a:pt x="12" y="762"/>
                  </a:cubicBezTo>
                  <a:cubicBezTo>
                    <a:pt x="12" y="798"/>
                    <a:pt x="48" y="846"/>
                    <a:pt x="96" y="846"/>
                  </a:cubicBezTo>
                  <a:cubicBezTo>
                    <a:pt x="143" y="846"/>
                    <a:pt x="179" y="810"/>
                    <a:pt x="179" y="774"/>
                  </a:cubicBezTo>
                  <a:cubicBezTo>
                    <a:pt x="191" y="655"/>
                    <a:pt x="203" y="536"/>
                    <a:pt x="215" y="441"/>
                  </a:cubicBezTo>
                  <a:cubicBezTo>
                    <a:pt x="227" y="393"/>
                    <a:pt x="191" y="358"/>
                    <a:pt x="143" y="346"/>
                  </a:cubicBezTo>
                  <a:close/>
                  <a:moveTo>
                    <a:pt x="3513" y="1072"/>
                  </a:moveTo>
                  <a:cubicBezTo>
                    <a:pt x="3465" y="1072"/>
                    <a:pt x="3418" y="1096"/>
                    <a:pt x="3418" y="1143"/>
                  </a:cubicBezTo>
                  <a:cubicBezTo>
                    <a:pt x="3406" y="1191"/>
                    <a:pt x="3430" y="1227"/>
                    <a:pt x="3477" y="1239"/>
                  </a:cubicBezTo>
                  <a:cubicBezTo>
                    <a:pt x="3549" y="1251"/>
                    <a:pt x="3620" y="1286"/>
                    <a:pt x="3691" y="1334"/>
                  </a:cubicBezTo>
                  <a:cubicBezTo>
                    <a:pt x="3703" y="1346"/>
                    <a:pt x="3727" y="1358"/>
                    <a:pt x="3739" y="1370"/>
                  </a:cubicBezTo>
                  <a:cubicBezTo>
                    <a:pt x="3751" y="1381"/>
                    <a:pt x="3775" y="1381"/>
                    <a:pt x="3787" y="1381"/>
                  </a:cubicBezTo>
                  <a:cubicBezTo>
                    <a:pt x="3811" y="1381"/>
                    <a:pt x="3834" y="1370"/>
                    <a:pt x="3858" y="1358"/>
                  </a:cubicBezTo>
                  <a:cubicBezTo>
                    <a:pt x="3882" y="1322"/>
                    <a:pt x="3882" y="1262"/>
                    <a:pt x="3846" y="1239"/>
                  </a:cubicBezTo>
                  <a:cubicBezTo>
                    <a:pt x="3822" y="1227"/>
                    <a:pt x="3811" y="1203"/>
                    <a:pt x="3787" y="1191"/>
                  </a:cubicBezTo>
                  <a:cubicBezTo>
                    <a:pt x="3703" y="1131"/>
                    <a:pt x="3608" y="1096"/>
                    <a:pt x="3513" y="1072"/>
                  </a:cubicBezTo>
                  <a:close/>
                  <a:moveTo>
                    <a:pt x="3157" y="1105"/>
                  </a:moveTo>
                  <a:cubicBezTo>
                    <a:pt x="3149" y="1105"/>
                    <a:pt x="3140" y="1106"/>
                    <a:pt x="3132" y="1108"/>
                  </a:cubicBezTo>
                  <a:cubicBezTo>
                    <a:pt x="3025" y="1155"/>
                    <a:pt x="2929" y="1239"/>
                    <a:pt x="2846" y="1346"/>
                  </a:cubicBezTo>
                  <a:cubicBezTo>
                    <a:pt x="2822" y="1393"/>
                    <a:pt x="2834" y="1441"/>
                    <a:pt x="2870" y="1465"/>
                  </a:cubicBezTo>
                  <a:cubicBezTo>
                    <a:pt x="2882" y="1477"/>
                    <a:pt x="2894" y="1477"/>
                    <a:pt x="2918" y="1477"/>
                  </a:cubicBezTo>
                  <a:cubicBezTo>
                    <a:pt x="2941" y="1477"/>
                    <a:pt x="2965" y="1465"/>
                    <a:pt x="2989" y="1441"/>
                  </a:cubicBezTo>
                  <a:cubicBezTo>
                    <a:pt x="3049" y="1358"/>
                    <a:pt x="3120" y="1298"/>
                    <a:pt x="3203" y="1262"/>
                  </a:cubicBezTo>
                  <a:cubicBezTo>
                    <a:pt x="3239" y="1251"/>
                    <a:pt x="3263" y="1203"/>
                    <a:pt x="3239" y="1155"/>
                  </a:cubicBezTo>
                  <a:cubicBezTo>
                    <a:pt x="3229" y="1126"/>
                    <a:pt x="3195" y="1105"/>
                    <a:pt x="3157" y="1105"/>
                  </a:cubicBezTo>
                  <a:close/>
                  <a:moveTo>
                    <a:pt x="84" y="1012"/>
                  </a:moveTo>
                  <a:cubicBezTo>
                    <a:pt x="36" y="1012"/>
                    <a:pt x="1" y="1048"/>
                    <a:pt x="1" y="1096"/>
                  </a:cubicBezTo>
                  <a:lnTo>
                    <a:pt x="1" y="1120"/>
                  </a:lnTo>
                  <a:cubicBezTo>
                    <a:pt x="1" y="1227"/>
                    <a:pt x="12" y="1334"/>
                    <a:pt x="12" y="1429"/>
                  </a:cubicBezTo>
                  <a:cubicBezTo>
                    <a:pt x="24" y="1477"/>
                    <a:pt x="60" y="1512"/>
                    <a:pt x="96" y="1512"/>
                  </a:cubicBezTo>
                  <a:lnTo>
                    <a:pt x="108" y="1512"/>
                  </a:lnTo>
                  <a:cubicBezTo>
                    <a:pt x="143" y="1501"/>
                    <a:pt x="179" y="1465"/>
                    <a:pt x="179" y="1417"/>
                  </a:cubicBezTo>
                  <a:cubicBezTo>
                    <a:pt x="167" y="1322"/>
                    <a:pt x="167" y="1215"/>
                    <a:pt x="167" y="1120"/>
                  </a:cubicBezTo>
                  <a:lnTo>
                    <a:pt x="167" y="1096"/>
                  </a:lnTo>
                  <a:cubicBezTo>
                    <a:pt x="167" y="1048"/>
                    <a:pt x="132" y="1012"/>
                    <a:pt x="84" y="1012"/>
                  </a:cubicBezTo>
                  <a:close/>
                  <a:moveTo>
                    <a:pt x="3948" y="1510"/>
                  </a:moveTo>
                  <a:cubicBezTo>
                    <a:pt x="3942" y="1510"/>
                    <a:pt x="3936" y="1511"/>
                    <a:pt x="3930" y="1512"/>
                  </a:cubicBezTo>
                  <a:cubicBezTo>
                    <a:pt x="3882" y="1512"/>
                    <a:pt x="3846" y="1560"/>
                    <a:pt x="3846" y="1608"/>
                  </a:cubicBezTo>
                  <a:cubicBezTo>
                    <a:pt x="3846" y="1679"/>
                    <a:pt x="3822" y="1774"/>
                    <a:pt x="3775" y="1858"/>
                  </a:cubicBezTo>
                  <a:cubicBezTo>
                    <a:pt x="3751" y="1905"/>
                    <a:pt x="3763" y="1953"/>
                    <a:pt x="3799" y="1977"/>
                  </a:cubicBezTo>
                  <a:cubicBezTo>
                    <a:pt x="3822" y="1977"/>
                    <a:pt x="3834" y="1989"/>
                    <a:pt x="3846" y="1989"/>
                  </a:cubicBezTo>
                  <a:cubicBezTo>
                    <a:pt x="3870" y="1989"/>
                    <a:pt x="3906" y="1965"/>
                    <a:pt x="3918" y="1941"/>
                  </a:cubicBezTo>
                  <a:cubicBezTo>
                    <a:pt x="3977" y="1822"/>
                    <a:pt x="4013" y="1715"/>
                    <a:pt x="4013" y="1608"/>
                  </a:cubicBezTo>
                  <a:lnTo>
                    <a:pt x="4013" y="1584"/>
                  </a:lnTo>
                  <a:cubicBezTo>
                    <a:pt x="4013" y="1543"/>
                    <a:pt x="3986" y="1510"/>
                    <a:pt x="3948" y="1510"/>
                  </a:cubicBezTo>
                  <a:close/>
                  <a:moveTo>
                    <a:pt x="2791" y="1617"/>
                  </a:moveTo>
                  <a:cubicBezTo>
                    <a:pt x="2751" y="1617"/>
                    <a:pt x="2714" y="1648"/>
                    <a:pt x="2703" y="1679"/>
                  </a:cubicBezTo>
                  <a:cubicBezTo>
                    <a:pt x="2679" y="1786"/>
                    <a:pt x="2668" y="1905"/>
                    <a:pt x="2668" y="2024"/>
                  </a:cubicBezTo>
                  <a:lnTo>
                    <a:pt x="2668" y="2036"/>
                  </a:lnTo>
                  <a:cubicBezTo>
                    <a:pt x="2668" y="2072"/>
                    <a:pt x="2703" y="2108"/>
                    <a:pt x="2751" y="2108"/>
                  </a:cubicBezTo>
                  <a:cubicBezTo>
                    <a:pt x="2799" y="2108"/>
                    <a:pt x="2834" y="2072"/>
                    <a:pt x="2834" y="2024"/>
                  </a:cubicBezTo>
                  <a:cubicBezTo>
                    <a:pt x="2834" y="1917"/>
                    <a:pt x="2846" y="1810"/>
                    <a:pt x="2870" y="1715"/>
                  </a:cubicBezTo>
                  <a:cubicBezTo>
                    <a:pt x="2882" y="1679"/>
                    <a:pt x="2846" y="1632"/>
                    <a:pt x="2810" y="1620"/>
                  </a:cubicBezTo>
                  <a:cubicBezTo>
                    <a:pt x="2804" y="1618"/>
                    <a:pt x="2798" y="1617"/>
                    <a:pt x="2791" y="1617"/>
                  </a:cubicBezTo>
                  <a:close/>
                  <a:moveTo>
                    <a:pt x="144" y="1676"/>
                  </a:moveTo>
                  <a:cubicBezTo>
                    <a:pt x="136" y="1676"/>
                    <a:pt x="128" y="1677"/>
                    <a:pt x="120" y="1679"/>
                  </a:cubicBezTo>
                  <a:cubicBezTo>
                    <a:pt x="84" y="1679"/>
                    <a:pt x="48" y="1727"/>
                    <a:pt x="60" y="1774"/>
                  </a:cubicBezTo>
                  <a:cubicBezTo>
                    <a:pt x="84" y="1893"/>
                    <a:pt x="108" y="2001"/>
                    <a:pt x="143" y="2108"/>
                  </a:cubicBezTo>
                  <a:cubicBezTo>
                    <a:pt x="155" y="2143"/>
                    <a:pt x="191" y="2155"/>
                    <a:pt x="227" y="2155"/>
                  </a:cubicBezTo>
                  <a:lnTo>
                    <a:pt x="251" y="2155"/>
                  </a:lnTo>
                  <a:cubicBezTo>
                    <a:pt x="298" y="2143"/>
                    <a:pt x="322" y="2096"/>
                    <a:pt x="298" y="2048"/>
                  </a:cubicBezTo>
                  <a:cubicBezTo>
                    <a:pt x="274" y="1953"/>
                    <a:pt x="239" y="1846"/>
                    <a:pt x="227" y="1739"/>
                  </a:cubicBezTo>
                  <a:cubicBezTo>
                    <a:pt x="217" y="1699"/>
                    <a:pt x="183" y="1676"/>
                    <a:pt x="144" y="1676"/>
                  </a:cubicBezTo>
                  <a:close/>
                  <a:moveTo>
                    <a:pt x="3639" y="2081"/>
                  </a:moveTo>
                  <a:cubicBezTo>
                    <a:pt x="3617" y="2081"/>
                    <a:pt x="3596" y="2090"/>
                    <a:pt x="3584" y="2108"/>
                  </a:cubicBezTo>
                  <a:cubicBezTo>
                    <a:pt x="3513" y="2179"/>
                    <a:pt x="3430" y="2239"/>
                    <a:pt x="3334" y="2310"/>
                  </a:cubicBezTo>
                  <a:cubicBezTo>
                    <a:pt x="3299" y="2334"/>
                    <a:pt x="3287" y="2382"/>
                    <a:pt x="3310" y="2417"/>
                  </a:cubicBezTo>
                  <a:cubicBezTo>
                    <a:pt x="3334" y="2441"/>
                    <a:pt x="3358" y="2453"/>
                    <a:pt x="3382" y="2453"/>
                  </a:cubicBezTo>
                  <a:cubicBezTo>
                    <a:pt x="3406" y="2453"/>
                    <a:pt x="3418" y="2453"/>
                    <a:pt x="3430" y="2441"/>
                  </a:cubicBezTo>
                  <a:cubicBezTo>
                    <a:pt x="3537" y="2370"/>
                    <a:pt x="3620" y="2298"/>
                    <a:pt x="3703" y="2227"/>
                  </a:cubicBezTo>
                  <a:cubicBezTo>
                    <a:pt x="3727" y="2191"/>
                    <a:pt x="3727" y="2132"/>
                    <a:pt x="3703" y="2108"/>
                  </a:cubicBezTo>
                  <a:cubicBezTo>
                    <a:pt x="3686" y="2090"/>
                    <a:pt x="3662" y="2081"/>
                    <a:pt x="3639" y="2081"/>
                  </a:cubicBezTo>
                  <a:close/>
                  <a:moveTo>
                    <a:pt x="363" y="2298"/>
                  </a:moveTo>
                  <a:cubicBezTo>
                    <a:pt x="349" y="2298"/>
                    <a:pt x="335" y="2302"/>
                    <a:pt x="322" y="2310"/>
                  </a:cubicBezTo>
                  <a:cubicBezTo>
                    <a:pt x="286" y="2334"/>
                    <a:pt x="274" y="2382"/>
                    <a:pt x="298" y="2417"/>
                  </a:cubicBezTo>
                  <a:cubicBezTo>
                    <a:pt x="358" y="2524"/>
                    <a:pt x="429" y="2620"/>
                    <a:pt x="524" y="2691"/>
                  </a:cubicBezTo>
                  <a:cubicBezTo>
                    <a:pt x="536" y="2703"/>
                    <a:pt x="560" y="2715"/>
                    <a:pt x="572" y="2715"/>
                  </a:cubicBezTo>
                  <a:cubicBezTo>
                    <a:pt x="596" y="2715"/>
                    <a:pt x="620" y="2703"/>
                    <a:pt x="632" y="2691"/>
                  </a:cubicBezTo>
                  <a:cubicBezTo>
                    <a:pt x="667" y="2655"/>
                    <a:pt x="667" y="2596"/>
                    <a:pt x="632" y="2572"/>
                  </a:cubicBezTo>
                  <a:cubicBezTo>
                    <a:pt x="560" y="2501"/>
                    <a:pt x="489" y="2417"/>
                    <a:pt x="429" y="2334"/>
                  </a:cubicBezTo>
                  <a:cubicBezTo>
                    <a:pt x="414" y="2311"/>
                    <a:pt x="388" y="2298"/>
                    <a:pt x="363" y="2298"/>
                  </a:cubicBezTo>
                  <a:close/>
                  <a:moveTo>
                    <a:pt x="2775" y="2274"/>
                  </a:moveTo>
                  <a:cubicBezTo>
                    <a:pt x="2727" y="2286"/>
                    <a:pt x="2691" y="2322"/>
                    <a:pt x="2703" y="2370"/>
                  </a:cubicBezTo>
                  <a:cubicBezTo>
                    <a:pt x="2715" y="2453"/>
                    <a:pt x="2727" y="2536"/>
                    <a:pt x="2739" y="2620"/>
                  </a:cubicBezTo>
                  <a:cubicBezTo>
                    <a:pt x="2715" y="2632"/>
                    <a:pt x="2703" y="2679"/>
                    <a:pt x="2715" y="2703"/>
                  </a:cubicBezTo>
                  <a:cubicBezTo>
                    <a:pt x="2735" y="2743"/>
                    <a:pt x="2763" y="2766"/>
                    <a:pt x="2792" y="2766"/>
                  </a:cubicBezTo>
                  <a:cubicBezTo>
                    <a:pt x="2798" y="2766"/>
                    <a:pt x="2804" y="2765"/>
                    <a:pt x="2810" y="2763"/>
                  </a:cubicBezTo>
                  <a:cubicBezTo>
                    <a:pt x="2822" y="2763"/>
                    <a:pt x="2834" y="2775"/>
                    <a:pt x="2846" y="2775"/>
                  </a:cubicBezTo>
                  <a:cubicBezTo>
                    <a:pt x="2858" y="2775"/>
                    <a:pt x="2858" y="2763"/>
                    <a:pt x="2870" y="2763"/>
                  </a:cubicBezTo>
                  <a:cubicBezTo>
                    <a:pt x="2894" y="2763"/>
                    <a:pt x="2918" y="2739"/>
                    <a:pt x="2929" y="2715"/>
                  </a:cubicBezTo>
                  <a:cubicBezTo>
                    <a:pt x="3001" y="2691"/>
                    <a:pt x="3072" y="2655"/>
                    <a:pt x="3144" y="2620"/>
                  </a:cubicBezTo>
                  <a:cubicBezTo>
                    <a:pt x="3180" y="2596"/>
                    <a:pt x="3191" y="2548"/>
                    <a:pt x="3180" y="2513"/>
                  </a:cubicBezTo>
                  <a:cubicBezTo>
                    <a:pt x="3164" y="2481"/>
                    <a:pt x="3137" y="2465"/>
                    <a:pt x="3107" y="2465"/>
                  </a:cubicBezTo>
                  <a:cubicBezTo>
                    <a:pt x="3092" y="2465"/>
                    <a:pt x="3076" y="2469"/>
                    <a:pt x="3060" y="2477"/>
                  </a:cubicBezTo>
                  <a:cubicBezTo>
                    <a:pt x="3013" y="2501"/>
                    <a:pt x="2953" y="2524"/>
                    <a:pt x="2906" y="2548"/>
                  </a:cubicBezTo>
                  <a:cubicBezTo>
                    <a:pt x="2882" y="2477"/>
                    <a:pt x="2870" y="2417"/>
                    <a:pt x="2858" y="2346"/>
                  </a:cubicBezTo>
                  <a:cubicBezTo>
                    <a:pt x="2858" y="2298"/>
                    <a:pt x="2810" y="2274"/>
                    <a:pt x="2775" y="2274"/>
                  </a:cubicBezTo>
                  <a:close/>
                  <a:moveTo>
                    <a:pt x="2484" y="2700"/>
                  </a:moveTo>
                  <a:cubicBezTo>
                    <a:pt x="2478" y="2700"/>
                    <a:pt x="2471" y="2701"/>
                    <a:pt x="2465" y="2703"/>
                  </a:cubicBezTo>
                  <a:cubicBezTo>
                    <a:pt x="2358" y="2727"/>
                    <a:pt x="2251" y="2763"/>
                    <a:pt x="2144" y="2775"/>
                  </a:cubicBezTo>
                  <a:cubicBezTo>
                    <a:pt x="2096" y="2786"/>
                    <a:pt x="2072" y="2834"/>
                    <a:pt x="2072" y="2870"/>
                  </a:cubicBezTo>
                  <a:cubicBezTo>
                    <a:pt x="2084" y="2917"/>
                    <a:pt x="2120" y="2941"/>
                    <a:pt x="2156" y="2941"/>
                  </a:cubicBezTo>
                  <a:lnTo>
                    <a:pt x="2179" y="2941"/>
                  </a:lnTo>
                  <a:cubicBezTo>
                    <a:pt x="2287" y="2917"/>
                    <a:pt x="2394" y="2894"/>
                    <a:pt x="2501" y="2870"/>
                  </a:cubicBezTo>
                  <a:cubicBezTo>
                    <a:pt x="2548" y="2846"/>
                    <a:pt x="2572" y="2810"/>
                    <a:pt x="2560" y="2763"/>
                  </a:cubicBezTo>
                  <a:cubicBezTo>
                    <a:pt x="2551" y="2723"/>
                    <a:pt x="2516" y="2700"/>
                    <a:pt x="2484" y="2700"/>
                  </a:cubicBezTo>
                  <a:close/>
                  <a:moveTo>
                    <a:pt x="850" y="2729"/>
                  </a:moveTo>
                  <a:cubicBezTo>
                    <a:pt x="821" y="2729"/>
                    <a:pt x="792" y="2749"/>
                    <a:pt x="774" y="2775"/>
                  </a:cubicBezTo>
                  <a:cubicBezTo>
                    <a:pt x="751" y="2822"/>
                    <a:pt x="774" y="2870"/>
                    <a:pt x="822" y="2894"/>
                  </a:cubicBezTo>
                  <a:cubicBezTo>
                    <a:pt x="917" y="2941"/>
                    <a:pt x="1036" y="2965"/>
                    <a:pt x="1155" y="2989"/>
                  </a:cubicBezTo>
                  <a:lnTo>
                    <a:pt x="1167" y="2989"/>
                  </a:lnTo>
                  <a:cubicBezTo>
                    <a:pt x="1203" y="2989"/>
                    <a:pt x="1239" y="2965"/>
                    <a:pt x="1251" y="2917"/>
                  </a:cubicBezTo>
                  <a:cubicBezTo>
                    <a:pt x="1263" y="2870"/>
                    <a:pt x="1227" y="2834"/>
                    <a:pt x="1179" y="2822"/>
                  </a:cubicBezTo>
                  <a:cubicBezTo>
                    <a:pt x="1072" y="2810"/>
                    <a:pt x="977" y="2775"/>
                    <a:pt x="882" y="2739"/>
                  </a:cubicBezTo>
                  <a:cubicBezTo>
                    <a:pt x="872" y="2732"/>
                    <a:pt x="861" y="2729"/>
                    <a:pt x="850" y="2729"/>
                  </a:cubicBezTo>
                  <a:close/>
                  <a:moveTo>
                    <a:pt x="1822" y="2822"/>
                  </a:moveTo>
                  <a:cubicBezTo>
                    <a:pt x="1715" y="2834"/>
                    <a:pt x="1608" y="2834"/>
                    <a:pt x="1501" y="2834"/>
                  </a:cubicBezTo>
                  <a:cubicBezTo>
                    <a:pt x="1453" y="2846"/>
                    <a:pt x="1417" y="2882"/>
                    <a:pt x="1417" y="2929"/>
                  </a:cubicBezTo>
                  <a:cubicBezTo>
                    <a:pt x="1417" y="2965"/>
                    <a:pt x="1453" y="3001"/>
                    <a:pt x="1501" y="3001"/>
                  </a:cubicBezTo>
                  <a:cubicBezTo>
                    <a:pt x="1608" y="3001"/>
                    <a:pt x="1727" y="3001"/>
                    <a:pt x="1834" y="2989"/>
                  </a:cubicBezTo>
                  <a:cubicBezTo>
                    <a:pt x="1882" y="2977"/>
                    <a:pt x="1917" y="2941"/>
                    <a:pt x="1917" y="2894"/>
                  </a:cubicBezTo>
                  <a:cubicBezTo>
                    <a:pt x="1906" y="2846"/>
                    <a:pt x="1870" y="2822"/>
                    <a:pt x="1822" y="2822"/>
                  </a:cubicBezTo>
                  <a:close/>
                  <a:moveTo>
                    <a:pt x="6484" y="2998"/>
                  </a:moveTo>
                  <a:cubicBezTo>
                    <a:pt x="6478" y="2998"/>
                    <a:pt x="6472" y="2999"/>
                    <a:pt x="6466" y="3001"/>
                  </a:cubicBezTo>
                  <a:cubicBezTo>
                    <a:pt x="6358" y="3013"/>
                    <a:pt x="6239" y="3072"/>
                    <a:pt x="6132" y="3167"/>
                  </a:cubicBezTo>
                  <a:cubicBezTo>
                    <a:pt x="6108" y="3203"/>
                    <a:pt x="6097" y="3251"/>
                    <a:pt x="6132" y="3286"/>
                  </a:cubicBezTo>
                  <a:cubicBezTo>
                    <a:pt x="6144" y="3310"/>
                    <a:pt x="6168" y="3322"/>
                    <a:pt x="6192" y="3322"/>
                  </a:cubicBezTo>
                  <a:cubicBezTo>
                    <a:pt x="6216" y="3322"/>
                    <a:pt x="6228" y="3310"/>
                    <a:pt x="6251" y="3298"/>
                  </a:cubicBezTo>
                  <a:cubicBezTo>
                    <a:pt x="6335" y="3227"/>
                    <a:pt x="6418" y="3179"/>
                    <a:pt x="6489" y="3167"/>
                  </a:cubicBezTo>
                  <a:cubicBezTo>
                    <a:pt x="6537" y="3156"/>
                    <a:pt x="6573" y="3108"/>
                    <a:pt x="6561" y="3072"/>
                  </a:cubicBezTo>
                  <a:cubicBezTo>
                    <a:pt x="6561" y="3031"/>
                    <a:pt x="6525" y="2998"/>
                    <a:pt x="6484" y="2998"/>
                  </a:cubicBezTo>
                  <a:close/>
                  <a:moveTo>
                    <a:pt x="2955" y="2920"/>
                  </a:moveTo>
                  <a:cubicBezTo>
                    <a:pt x="2943" y="2920"/>
                    <a:pt x="2930" y="2923"/>
                    <a:pt x="2918" y="2929"/>
                  </a:cubicBezTo>
                  <a:cubicBezTo>
                    <a:pt x="2870" y="2941"/>
                    <a:pt x="2846" y="2989"/>
                    <a:pt x="2870" y="3036"/>
                  </a:cubicBezTo>
                  <a:cubicBezTo>
                    <a:pt x="2906" y="3132"/>
                    <a:pt x="2941" y="3239"/>
                    <a:pt x="2989" y="3346"/>
                  </a:cubicBezTo>
                  <a:cubicBezTo>
                    <a:pt x="3001" y="3382"/>
                    <a:pt x="3025" y="3394"/>
                    <a:pt x="3060" y="3394"/>
                  </a:cubicBezTo>
                  <a:lnTo>
                    <a:pt x="3096" y="3394"/>
                  </a:lnTo>
                  <a:cubicBezTo>
                    <a:pt x="3132" y="3370"/>
                    <a:pt x="3156" y="3322"/>
                    <a:pt x="3144" y="3286"/>
                  </a:cubicBezTo>
                  <a:cubicBezTo>
                    <a:pt x="3096" y="3179"/>
                    <a:pt x="3060" y="3072"/>
                    <a:pt x="3025" y="2977"/>
                  </a:cubicBezTo>
                  <a:cubicBezTo>
                    <a:pt x="3016" y="2942"/>
                    <a:pt x="2988" y="2920"/>
                    <a:pt x="2955" y="2920"/>
                  </a:cubicBezTo>
                  <a:close/>
                  <a:moveTo>
                    <a:pt x="6781" y="3103"/>
                  </a:moveTo>
                  <a:cubicBezTo>
                    <a:pt x="6762" y="3103"/>
                    <a:pt x="6744" y="3109"/>
                    <a:pt x="6728" y="3120"/>
                  </a:cubicBezTo>
                  <a:cubicBezTo>
                    <a:pt x="6692" y="3156"/>
                    <a:pt x="6692" y="3203"/>
                    <a:pt x="6728" y="3239"/>
                  </a:cubicBezTo>
                  <a:cubicBezTo>
                    <a:pt x="6739" y="3263"/>
                    <a:pt x="6751" y="3275"/>
                    <a:pt x="6775" y="3298"/>
                  </a:cubicBezTo>
                  <a:cubicBezTo>
                    <a:pt x="6811" y="3358"/>
                    <a:pt x="6835" y="3429"/>
                    <a:pt x="6847" y="3489"/>
                  </a:cubicBezTo>
                  <a:cubicBezTo>
                    <a:pt x="6859" y="3537"/>
                    <a:pt x="6894" y="3560"/>
                    <a:pt x="6930" y="3560"/>
                  </a:cubicBezTo>
                  <a:lnTo>
                    <a:pt x="6942" y="3560"/>
                  </a:lnTo>
                  <a:cubicBezTo>
                    <a:pt x="6990" y="3548"/>
                    <a:pt x="7025" y="3501"/>
                    <a:pt x="7013" y="3465"/>
                  </a:cubicBezTo>
                  <a:cubicBezTo>
                    <a:pt x="6990" y="3370"/>
                    <a:pt x="6954" y="3286"/>
                    <a:pt x="6906" y="3203"/>
                  </a:cubicBezTo>
                  <a:cubicBezTo>
                    <a:pt x="6882" y="3179"/>
                    <a:pt x="6870" y="3156"/>
                    <a:pt x="6847" y="3132"/>
                  </a:cubicBezTo>
                  <a:cubicBezTo>
                    <a:pt x="6827" y="3112"/>
                    <a:pt x="6804" y="3103"/>
                    <a:pt x="6781" y="3103"/>
                  </a:cubicBezTo>
                  <a:close/>
                  <a:moveTo>
                    <a:pt x="5981" y="3405"/>
                  </a:moveTo>
                  <a:cubicBezTo>
                    <a:pt x="5952" y="3405"/>
                    <a:pt x="5921" y="3418"/>
                    <a:pt x="5906" y="3441"/>
                  </a:cubicBezTo>
                  <a:cubicBezTo>
                    <a:pt x="5847" y="3537"/>
                    <a:pt x="5787" y="3632"/>
                    <a:pt x="5751" y="3751"/>
                  </a:cubicBezTo>
                  <a:cubicBezTo>
                    <a:pt x="5727" y="3787"/>
                    <a:pt x="5751" y="3834"/>
                    <a:pt x="5787" y="3858"/>
                  </a:cubicBezTo>
                  <a:lnTo>
                    <a:pt x="5823" y="3858"/>
                  </a:lnTo>
                  <a:cubicBezTo>
                    <a:pt x="5858" y="3858"/>
                    <a:pt x="5882" y="3846"/>
                    <a:pt x="5906" y="3810"/>
                  </a:cubicBezTo>
                  <a:cubicBezTo>
                    <a:pt x="5942" y="3703"/>
                    <a:pt x="5989" y="3620"/>
                    <a:pt x="6049" y="3525"/>
                  </a:cubicBezTo>
                  <a:cubicBezTo>
                    <a:pt x="6073" y="3489"/>
                    <a:pt x="6061" y="3441"/>
                    <a:pt x="6025" y="3417"/>
                  </a:cubicBezTo>
                  <a:cubicBezTo>
                    <a:pt x="6012" y="3409"/>
                    <a:pt x="5997" y="3405"/>
                    <a:pt x="5981" y="3405"/>
                  </a:cubicBezTo>
                  <a:close/>
                  <a:moveTo>
                    <a:pt x="3194" y="3532"/>
                  </a:moveTo>
                  <a:cubicBezTo>
                    <a:pt x="3185" y="3532"/>
                    <a:pt x="3176" y="3534"/>
                    <a:pt x="3168" y="3537"/>
                  </a:cubicBezTo>
                  <a:cubicBezTo>
                    <a:pt x="3120" y="3560"/>
                    <a:pt x="3108" y="3608"/>
                    <a:pt x="3120" y="3656"/>
                  </a:cubicBezTo>
                  <a:cubicBezTo>
                    <a:pt x="3168" y="3751"/>
                    <a:pt x="3215" y="3846"/>
                    <a:pt x="3275" y="3953"/>
                  </a:cubicBezTo>
                  <a:cubicBezTo>
                    <a:pt x="3287" y="3977"/>
                    <a:pt x="3310" y="4001"/>
                    <a:pt x="3346" y="4001"/>
                  </a:cubicBezTo>
                  <a:cubicBezTo>
                    <a:pt x="3358" y="4001"/>
                    <a:pt x="3370" y="3989"/>
                    <a:pt x="3382" y="3989"/>
                  </a:cubicBezTo>
                  <a:cubicBezTo>
                    <a:pt x="3430" y="3965"/>
                    <a:pt x="3441" y="3918"/>
                    <a:pt x="3418" y="3882"/>
                  </a:cubicBezTo>
                  <a:cubicBezTo>
                    <a:pt x="3370" y="3775"/>
                    <a:pt x="3322" y="3679"/>
                    <a:pt x="3275" y="3584"/>
                  </a:cubicBezTo>
                  <a:cubicBezTo>
                    <a:pt x="3257" y="3548"/>
                    <a:pt x="3224" y="3532"/>
                    <a:pt x="3194" y="3532"/>
                  </a:cubicBezTo>
                  <a:close/>
                  <a:moveTo>
                    <a:pt x="6907" y="3724"/>
                  </a:moveTo>
                  <a:cubicBezTo>
                    <a:pt x="6871" y="3724"/>
                    <a:pt x="6845" y="3747"/>
                    <a:pt x="6835" y="3787"/>
                  </a:cubicBezTo>
                  <a:cubicBezTo>
                    <a:pt x="6811" y="3882"/>
                    <a:pt x="6763" y="3977"/>
                    <a:pt x="6716" y="4072"/>
                  </a:cubicBezTo>
                  <a:cubicBezTo>
                    <a:pt x="6692" y="4108"/>
                    <a:pt x="6704" y="4168"/>
                    <a:pt x="6739" y="4179"/>
                  </a:cubicBezTo>
                  <a:cubicBezTo>
                    <a:pt x="6763" y="4191"/>
                    <a:pt x="6775" y="4191"/>
                    <a:pt x="6787" y="4191"/>
                  </a:cubicBezTo>
                  <a:cubicBezTo>
                    <a:pt x="6811" y="4191"/>
                    <a:pt x="6847" y="4179"/>
                    <a:pt x="6859" y="4156"/>
                  </a:cubicBezTo>
                  <a:cubicBezTo>
                    <a:pt x="6918" y="4048"/>
                    <a:pt x="6966" y="3941"/>
                    <a:pt x="6990" y="3834"/>
                  </a:cubicBezTo>
                  <a:cubicBezTo>
                    <a:pt x="7001" y="3787"/>
                    <a:pt x="6978" y="3739"/>
                    <a:pt x="6930" y="3727"/>
                  </a:cubicBezTo>
                  <a:cubicBezTo>
                    <a:pt x="6922" y="3725"/>
                    <a:pt x="6914" y="3724"/>
                    <a:pt x="6907" y="3724"/>
                  </a:cubicBezTo>
                  <a:close/>
                  <a:moveTo>
                    <a:pt x="11698" y="3725"/>
                  </a:moveTo>
                  <a:cubicBezTo>
                    <a:pt x="11660" y="3725"/>
                    <a:pt x="11631" y="3757"/>
                    <a:pt x="11621" y="3798"/>
                  </a:cubicBezTo>
                  <a:cubicBezTo>
                    <a:pt x="11621" y="3798"/>
                    <a:pt x="11609" y="3918"/>
                    <a:pt x="11562" y="4120"/>
                  </a:cubicBezTo>
                  <a:cubicBezTo>
                    <a:pt x="11550" y="4156"/>
                    <a:pt x="11573" y="4203"/>
                    <a:pt x="11621" y="4215"/>
                  </a:cubicBezTo>
                  <a:lnTo>
                    <a:pt x="11645" y="4215"/>
                  </a:lnTo>
                  <a:cubicBezTo>
                    <a:pt x="11681" y="4215"/>
                    <a:pt x="11716" y="4191"/>
                    <a:pt x="11716" y="4156"/>
                  </a:cubicBezTo>
                  <a:cubicBezTo>
                    <a:pt x="11776" y="3953"/>
                    <a:pt x="11788" y="3822"/>
                    <a:pt x="11788" y="3822"/>
                  </a:cubicBezTo>
                  <a:cubicBezTo>
                    <a:pt x="11800" y="3775"/>
                    <a:pt x="11764" y="3727"/>
                    <a:pt x="11716" y="3727"/>
                  </a:cubicBezTo>
                  <a:cubicBezTo>
                    <a:pt x="11710" y="3725"/>
                    <a:pt x="11704" y="3725"/>
                    <a:pt x="11698" y="3725"/>
                  </a:cubicBezTo>
                  <a:close/>
                  <a:moveTo>
                    <a:pt x="5721" y="4010"/>
                  </a:moveTo>
                  <a:cubicBezTo>
                    <a:pt x="5683" y="4010"/>
                    <a:pt x="5654" y="4041"/>
                    <a:pt x="5644" y="4072"/>
                  </a:cubicBezTo>
                  <a:cubicBezTo>
                    <a:pt x="5620" y="4191"/>
                    <a:pt x="5608" y="4310"/>
                    <a:pt x="5596" y="4418"/>
                  </a:cubicBezTo>
                  <a:cubicBezTo>
                    <a:pt x="5596" y="4465"/>
                    <a:pt x="5632" y="4501"/>
                    <a:pt x="5680" y="4513"/>
                  </a:cubicBezTo>
                  <a:cubicBezTo>
                    <a:pt x="5727" y="4513"/>
                    <a:pt x="5763" y="4477"/>
                    <a:pt x="5763" y="4429"/>
                  </a:cubicBezTo>
                  <a:cubicBezTo>
                    <a:pt x="5763" y="4322"/>
                    <a:pt x="5775" y="4215"/>
                    <a:pt x="5799" y="4120"/>
                  </a:cubicBezTo>
                  <a:cubicBezTo>
                    <a:pt x="5811" y="4072"/>
                    <a:pt x="5787" y="4025"/>
                    <a:pt x="5739" y="4013"/>
                  </a:cubicBezTo>
                  <a:cubicBezTo>
                    <a:pt x="5733" y="4011"/>
                    <a:pt x="5727" y="4010"/>
                    <a:pt x="5721" y="4010"/>
                  </a:cubicBezTo>
                  <a:close/>
                  <a:moveTo>
                    <a:pt x="3509" y="4119"/>
                  </a:moveTo>
                  <a:cubicBezTo>
                    <a:pt x="3494" y="4119"/>
                    <a:pt x="3478" y="4123"/>
                    <a:pt x="3465" y="4132"/>
                  </a:cubicBezTo>
                  <a:cubicBezTo>
                    <a:pt x="3430" y="4156"/>
                    <a:pt x="3418" y="4215"/>
                    <a:pt x="3441" y="4251"/>
                  </a:cubicBezTo>
                  <a:cubicBezTo>
                    <a:pt x="3501" y="4346"/>
                    <a:pt x="3572" y="4441"/>
                    <a:pt x="3644" y="4525"/>
                  </a:cubicBezTo>
                  <a:cubicBezTo>
                    <a:pt x="3656" y="4549"/>
                    <a:pt x="3680" y="4560"/>
                    <a:pt x="3703" y="4560"/>
                  </a:cubicBezTo>
                  <a:cubicBezTo>
                    <a:pt x="3727" y="4560"/>
                    <a:pt x="3739" y="4549"/>
                    <a:pt x="3751" y="4537"/>
                  </a:cubicBezTo>
                  <a:cubicBezTo>
                    <a:pt x="3787" y="4513"/>
                    <a:pt x="3799" y="4453"/>
                    <a:pt x="3763" y="4418"/>
                  </a:cubicBezTo>
                  <a:cubicBezTo>
                    <a:pt x="3703" y="4346"/>
                    <a:pt x="3632" y="4251"/>
                    <a:pt x="3572" y="4156"/>
                  </a:cubicBezTo>
                  <a:cubicBezTo>
                    <a:pt x="3565" y="4133"/>
                    <a:pt x="3537" y="4119"/>
                    <a:pt x="3509" y="4119"/>
                  </a:cubicBezTo>
                  <a:close/>
                  <a:moveTo>
                    <a:pt x="6591" y="4300"/>
                  </a:moveTo>
                  <a:cubicBezTo>
                    <a:pt x="6568" y="4300"/>
                    <a:pt x="6545" y="4309"/>
                    <a:pt x="6525" y="4322"/>
                  </a:cubicBezTo>
                  <a:cubicBezTo>
                    <a:pt x="6466" y="4406"/>
                    <a:pt x="6382" y="4477"/>
                    <a:pt x="6299" y="4549"/>
                  </a:cubicBezTo>
                  <a:cubicBezTo>
                    <a:pt x="6263" y="4584"/>
                    <a:pt x="6263" y="4632"/>
                    <a:pt x="6287" y="4668"/>
                  </a:cubicBezTo>
                  <a:cubicBezTo>
                    <a:pt x="6311" y="4691"/>
                    <a:pt x="6335" y="4703"/>
                    <a:pt x="6358" y="4703"/>
                  </a:cubicBezTo>
                  <a:cubicBezTo>
                    <a:pt x="6370" y="4703"/>
                    <a:pt x="6394" y="4691"/>
                    <a:pt x="6406" y="4680"/>
                  </a:cubicBezTo>
                  <a:cubicBezTo>
                    <a:pt x="6501" y="4608"/>
                    <a:pt x="6585" y="4525"/>
                    <a:pt x="6656" y="4441"/>
                  </a:cubicBezTo>
                  <a:cubicBezTo>
                    <a:pt x="6692" y="4406"/>
                    <a:pt x="6680" y="4346"/>
                    <a:pt x="6644" y="4322"/>
                  </a:cubicBezTo>
                  <a:cubicBezTo>
                    <a:pt x="6628" y="4306"/>
                    <a:pt x="6610" y="4300"/>
                    <a:pt x="6591" y="4300"/>
                  </a:cubicBezTo>
                  <a:close/>
                  <a:moveTo>
                    <a:pt x="11549" y="4367"/>
                  </a:moveTo>
                  <a:cubicBezTo>
                    <a:pt x="11510" y="4367"/>
                    <a:pt x="11476" y="4390"/>
                    <a:pt x="11466" y="4429"/>
                  </a:cubicBezTo>
                  <a:cubicBezTo>
                    <a:pt x="11431" y="4525"/>
                    <a:pt x="11395" y="4632"/>
                    <a:pt x="11347" y="4727"/>
                  </a:cubicBezTo>
                  <a:cubicBezTo>
                    <a:pt x="11323" y="4775"/>
                    <a:pt x="11347" y="4822"/>
                    <a:pt x="11395" y="4834"/>
                  </a:cubicBezTo>
                  <a:cubicBezTo>
                    <a:pt x="11395" y="4846"/>
                    <a:pt x="11407" y="4846"/>
                    <a:pt x="11419" y="4846"/>
                  </a:cubicBezTo>
                  <a:cubicBezTo>
                    <a:pt x="11454" y="4846"/>
                    <a:pt x="11490" y="4834"/>
                    <a:pt x="11502" y="4799"/>
                  </a:cubicBezTo>
                  <a:cubicBezTo>
                    <a:pt x="11538" y="4691"/>
                    <a:pt x="11585" y="4584"/>
                    <a:pt x="11621" y="4477"/>
                  </a:cubicBezTo>
                  <a:cubicBezTo>
                    <a:pt x="11633" y="4441"/>
                    <a:pt x="11609" y="4394"/>
                    <a:pt x="11573" y="4370"/>
                  </a:cubicBezTo>
                  <a:cubicBezTo>
                    <a:pt x="11565" y="4368"/>
                    <a:pt x="11557" y="4367"/>
                    <a:pt x="11549" y="4367"/>
                  </a:cubicBezTo>
                  <a:close/>
                  <a:moveTo>
                    <a:pt x="3936" y="4627"/>
                  </a:moveTo>
                  <a:cubicBezTo>
                    <a:pt x="3913" y="4627"/>
                    <a:pt x="3890" y="4636"/>
                    <a:pt x="3870" y="4656"/>
                  </a:cubicBezTo>
                  <a:cubicBezTo>
                    <a:pt x="3846" y="4691"/>
                    <a:pt x="3846" y="4739"/>
                    <a:pt x="3882" y="4775"/>
                  </a:cubicBezTo>
                  <a:cubicBezTo>
                    <a:pt x="3965" y="4846"/>
                    <a:pt x="4061" y="4918"/>
                    <a:pt x="4156" y="4977"/>
                  </a:cubicBezTo>
                  <a:cubicBezTo>
                    <a:pt x="4168" y="4989"/>
                    <a:pt x="4192" y="4989"/>
                    <a:pt x="4203" y="4989"/>
                  </a:cubicBezTo>
                  <a:cubicBezTo>
                    <a:pt x="4227" y="4989"/>
                    <a:pt x="4251" y="4977"/>
                    <a:pt x="4275" y="4941"/>
                  </a:cubicBezTo>
                  <a:cubicBezTo>
                    <a:pt x="4299" y="4906"/>
                    <a:pt x="4287" y="4858"/>
                    <a:pt x="4239" y="4834"/>
                  </a:cubicBezTo>
                  <a:cubicBezTo>
                    <a:pt x="4156" y="4787"/>
                    <a:pt x="4072" y="4715"/>
                    <a:pt x="3989" y="4644"/>
                  </a:cubicBezTo>
                  <a:cubicBezTo>
                    <a:pt x="3973" y="4633"/>
                    <a:pt x="3955" y="4627"/>
                    <a:pt x="3936" y="4627"/>
                  </a:cubicBezTo>
                  <a:close/>
                  <a:moveTo>
                    <a:pt x="5707" y="4677"/>
                  </a:moveTo>
                  <a:cubicBezTo>
                    <a:pt x="5702" y="4677"/>
                    <a:pt x="5697" y="4678"/>
                    <a:pt x="5692" y="4680"/>
                  </a:cubicBezTo>
                  <a:cubicBezTo>
                    <a:pt x="5644" y="4680"/>
                    <a:pt x="5608" y="4727"/>
                    <a:pt x="5620" y="4763"/>
                  </a:cubicBezTo>
                  <a:cubicBezTo>
                    <a:pt x="5632" y="4882"/>
                    <a:pt x="5656" y="5001"/>
                    <a:pt x="5704" y="5108"/>
                  </a:cubicBezTo>
                  <a:cubicBezTo>
                    <a:pt x="5716" y="5144"/>
                    <a:pt x="5739" y="5156"/>
                    <a:pt x="5775" y="5156"/>
                  </a:cubicBezTo>
                  <a:lnTo>
                    <a:pt x="5811" y="5156"/>
                  </a:lnTo>
                  <a:cubicBezTo>
                    <a:pt x="5847" y="5144"/>
                    <a:pt x="5870" y="5096"/>
                    <a:pt x="5858" y="5049"/>
                  </a:cubicBezTo>
                  <a:cubicBezTo>
                    <a:pt x="5858" y="5049"/>
                    <a:pt x="5847" y="5037"/>
                    <a:pt x="5847" y="5037"/>
                  </a:cubicBezTo>
                  <a:cubicBezTo>
                    <a:pt x="5942" y="4989"/>
                    <a:pt x="6037" y="4941"/>
                    <a:pt x="6132" y="4882"/>
                  </a:cubicBezTo>
                  <a:cubicBezTo>
                    <a:pt x="6168" y="4858"/>
                    <a:pt x="6180" y="4810"/>
                    <a:pt x="6156" y="4763"/>
                  </a:cubicBezTo>
                  <a:cubicBezTo>
                    <a:pt x="6141" y="4740"/>
                    <a:pt x="6115" y="4727"/>
                    <a:pt x="6090" y="4727"/>
                  </a:cubicBezTo>
                  <a:cubicBezTo>
                    <a:pt x="6076" y="4727"/>
                    <a:pt x="6062" y="4731"/>
                    <a:pt x="6049" y="4739"/>
                  </a:cubicBezTo>
                  <a:cubicBezTo>
                    <a:pt x="5966" y="4787"/>
                    <a:pt x="5882" y="4834"/>
                    <a:pt x="5799" y="4870"/>
                  </a:cubicBezTo>
                  <a:cubicBezTo>
                    <a:pt x="5799" y="4834"/>
                    <a:pt x="5787" y="4787"/>
                    <a:pt x="5775" y="4739"/>
                  </a:cubicBezTo>
                  <a:cubicBezTo>
                    <a:pt x="5775" y="4708"/>
                    <a:pt x="5739" y="4677"/>
                    <a:pt x="5707" y="4677"/>
                  </a:cubicBezTo>
                  <a:close/>
                  <a:moveTo>
                    <a:pt x="4501" y="4962"/>
                  </a:moveTo>
                  <a:cubicBezTo>
                    <a:pt x="4462" y="4962"/>
                    <a:pt x="4428" y="4985"/>
                    <a:pt x="4418" y="5025"/>
                  </a:cubicBezTo>
                  <a:cubicBezTo>
                    <a:pt x="4406" y="5061"/>
                    <a:pt x="4430" y="5108"/>
                    <a:pt x="4477" y="5120"/>
                  </a:cubicBezTo>
                  <a:cubicBezTo>
                    <a:pt x="4584" y="5168"/>
                    <a:pt x="4692" y="5191"/>
                    <a:pt x="4811" y="5203"/>
                  </a:cubicBezTo>
                  <a:lnTo>
                    <a:pt x="4823" y="5203"/>
                  </a:lnTo>
                  <a:cubicBezTo>
                    <a:pt x="4870" y="5203"/>
                    <a:pt x="4894" y="5180"/>
                    <a:pt x="4906" y="5132"/>
                  </a:cubicBezTo>
                  <a:cubicBezTo>
                    <a:pt x="4906" y="5084"/>
                    <a:pt x="4882" y="5049"/>
                    <a:pt x="4834" y="5037"/>
                  </a:cubicBezTo>
                  <a:cubicBezTo>
                    <a:pt x="4727" y="5025"/>
                    <a:pt x="4620" y="5001"/>
                    <a:pt x="4525" y="4965"/>
                  </a:cubicBezTo>
                  <a:cubicBezTo>
                    <a:pt x="4517" y="4963"/>
                    <a:pt x="4509" y="4962"/>
                    <a:pt x="4501" y="4962"/>
                  </a:cubicBezTo>
                  <a:close/>
                  <a:moveTo>
                    <a:pt x="5480" y="4987"/>
                  </a:moveTo>
                  <a:cubicBezTo>
                    <a:pt x="5475" y="4987"/>
                    <a:pt x="5470" y="4987"/>
                    <a:pt x="5466" y="4989"/>
                  </a:cubicBezTo>
                  <a:cubicBezTo>
                    <a:pt x="5358" y="5025"/>
                    <a:pt x="5251" y="5037"/>
                    <a:pt x="5144" y="5049"/>
                  </a:cubicBezTo>
                  <a:cubicBezTo>
                    <a:pt x="5108" y="5049"/>
                    <a:pt x="5073" y="5084"/>
                    <a:pt x="5073" y="5132"/>
                  </a:cubicBezTo>
                  <a:cubicBezTo>
                    <a:pt x="5073" y="5180"/>
                    <a:pt x="5108" y="5215"/>
                    <a:pt x="5156" y="5215"/>
                  </a:cubicBezTo>
                  <a:cubicBezTo>
                    <a:pt x="5275" y="5203"/>
                    <a:pt x="5394" y="5180"/>
                    <a:pt x="5501" y="5156"/>
                  </a:cubicBezTo>
                  <a:cubicBezTo>
                    <a:pt x="5549" y="5144"/>
                    <a:pt x="5573" y="5096"/>
                    <a:pt x="5561" y="5049"/>
                  </a:cubicBezTo>
                  <a:cubicBezTo>
                    <a:pt x="5550" y="5018"/>
                    <a:pt x="5513" y="4987"/>
                    <a:pt x="5480" y="4987"/>
                  </a:cubicBezTo>
                  <a:close/>
                  <a:moveTo>
                    <a:pt x="11273" y="4977"/>
                  </a:moveTo>
                  <a:cubicBezTo>
                    <a:pt x="11247" y="4977"/>
                    <a:pt x="11220" y="4993"/>
                    <a:pt x="11204" y="5025"/>
                  </a:cubicBezTo>
                  <a:cubicBezTo>
                    <a:pt x="11145" y="5120"/>
                    <a:pt x="11097" y="5215"/>
                    <a:pt x="11038" y="5299"/>
                  </a:cubicBezTo>
                  <a:cubicBezTo>
                    <a:pt x="11014" y="5334"/>
                    <a:pt x="11014" y="5382"/>
                    <a:pt x="11061" y="5418"/>
                  </a:cubicBezTo>
                  <a:cubicBezTo>
                    <a:pt x="11073" y="5430"/>
                    <a:pt x="11085" y="5430"/>
                    <a:pt x="11097" y="5430"/>
                  </a:cubicBezTo>
                  <a:cubicBezTo>
                    <a:pt x="11133" y="5430"/>
                    <a:pt x="11157" y="5418"/>
                    <a:pt x="11169" y="5394"/>
                  </a:cubicBezTo>
                  <a:cubicBezTo>
                    <a:pt x="11240" y="5299"/>
                    <a:pt x="11300" y="5203"/>
                    <a:pt x="11347" y="5096"/>
                  </a:cubicBezTo>
                  <a:cubicBezTo>
                    <a:pt x="11371" y="5061"/>
                    <a:pt x="11359" y="5013"/>
                    <a:pt x="11311" y="4989"/>
                  </a:cubicBezTo>
                  <a:cubicBezTo>
                    <a:pt x="11300" y="4981"/>
                    <a:pt x="11286" y="4977"/>
                    <a:pt x="11273" y="4977"/>
                  </a:cubicBezTo>
                  <a:close/>
                  <a:moveTo>
                    <a:pt x="5923" y="5298"/>
                  </a:moveTo>
                  <a:cubicBezTo>
                    <a:pt x="5909" y="5298"/>
                    <a:pt x="5895" y="5302"/>
                    <a:pt x="5882" y="5311"/>
                  </a:cubicBezTo>
                  <a:cubicBezTo>
                    <a:pt x="5835" y="5322"/>
                    <a:pt x="5823" y="5382"/>
                    <a:pt x="5847" y="5418"/>
                  </a:cubicBezTo>
                  <a:cubicBezTo>
                    <a:pt x="5906" y="5513"/>
                    <a:pt x="5977" y="5608"/>
                    <a:pt x="6061" y="5703"/>
                  </a:cubicBezTo>
                  <a:cubicBezTo>
                    <a:pt x="6073" y="5715"/>
                    <a:pt x="6097" y="5727"/>
                    <a:pt x="6120" y="5727"/>
                  </a:cubicBezTo>
                  <a:cubicBezTo>
                    <a:pt x="6132" y="5727"/>
                    <a:pt x="6156" y="5715"/>
                    <a:pt x="6180" y="5703"/>
                  </a:cubicBezTo>
                  <a:cubicBezTo>
                    <a:pt x="6204" y="5668"/>
                    <a:pt x="6216" y="5620"/>
                    <a:pt x="6180" y="5584"/>
                  </a:cubicBezTo>
                  <a:cubicBezTo>
                    <a:pt x="6108" y="5513"/>
                    <a:pt x="6049" y="5418"/>
                    <a:pt x="5989" y="5334"/>
                  </a:cubicBezTo>
                  <a:cubicBezTo>
                    <a:pt x="5974" y="5311"/>
                    <a:pt x="5949" y="5298"/>
                    <a:pt x="5923" y="5298"/>
                  </a:cubicBezTo>
                  <a:close/>
                  <a:moveTo>
                    <a:pt x="10905" y="5527"/>
                  </a:moveTo>
                  <a:cubicBezTo>
                    <a:pt x="10881" y="5527"/>
                    <a:pt x="10856" y="5540"/>
                    <a:pt x="10835" y="5561"/>
                  </a:cubicBezTo>
                  <a:cubicBezTo>
                    <a:pt x="10764" y="5644"/>
                    <a:pt x="10692" y="5715"/>
                    <a:pt x="10621" y="5787"/>
                  </a:cubicBezTo>
                  <a:cubicBezTo>
                    <a:pt x="10585" y="5823"/>
                    <a:pt x="10585" y="5870"/>
                    <a:pt x="10609" y="5906"/>
                  </a:cubicBezTo>
                  <a:cubicBezTo>
                    <a:pt x="10633" y="5930"/>
                    <a:pt x="10645" y="5930"/>
                    <a:pt x="10669" y="5930"/>
                  </a:cubicBezTo>
                  <a:cubicBezTo>
                    <a:pt x="10692" y="5930"/>
                    <a:pt x="10716" y="5930"/>
                    <a:pt x="10728" y="5906"/>
                  </a:cubicBezTo>
                  <a:cubicBezTo>
                    <a:pt x="10811" y="5834"/>
                    <a:pt x="10895" y="5751"/>
                    <a:pt x="10966" y="5668"/>
                  </a:cubicBezTo>
                  <a:cubicBezTo>
                    <a:pt x="10990" y="5632"/>
                    <a:pt x="10990" y="5572"/>
                    <a:pt x="10954" y="5549"/>
                  </a:cubicBezTo>
                  <a:cubicBezTo>
                    <a:pt x="10939" y="5534"/>
                    <a:pt x="10922" y="5527"/>
                    <a:pt x="10905" y="5527"/>
                  </a:cubicBezTo>
                  <a:close/>
                  <a:moveTo>
                    <a:pt x="6358" y="5789"/>
                  </a:moveTo>
                  <a:cubicBezTo>
                    <a:pt x="6335" y="5789"/>
                    <a:pt x="6313" y="5802"/>
                    <a:pt x="6299" y="5823"/>
                  </a:cubicBezTo>
                  <a:cubicBezTo>
                    <a:pt x="6263" y="5858"/>
                    <a:pt x="6275" y="5906"/>
                    <a:pt x="6311" y="5930"/>
                  </a:cubicBezTo>
                  <a:cubicBezTo>
                    <a:pt x="6394" y="6001"/>
                    <a:pt x="6489" y="6073"/>
                    <a:pt x="6585" y="6132"/>
                  </a:cubicBezTo>
                  <a:cubicBezTo>
                    <a:pt x="6609" y="6132"/>
                    <a:pt x="6620" y="6144"/>
                    <a:pt x="6632" y="6144"/>
                  </a:cubicBezTo>
                  <a:cubicBezTo>
                    <a:pt x="6656" y="6144"/>
                    <a:pt x="6692" y="6132"/>
                    <a:pt x="6704" y="6096"/>
                  </a:cubicBezTo>
                  <a:cubicBezTo>
                    <a:pt x="6728" y="6061"/>
                    <a:pt x="6716" y="6013"/>
                    <a:pt x="6668" y="5989"/>
                  </a:cubicBezTo>
                  <a:cubicBezTo>
                    <a:pt x="6573" y="5930"/>
                    <a:pt x="6489" y="5870"/>
                    <a:pt x="6406" y="5811"/>
                  </a:cubicBezTo>
                  <a:cubicBezTo>
                    <a:pt x="6391" y="5796"/>
                    <a:pt x="6374" y="5789"/>
                    <a:pt x="6358" y="5789"/>
                  </a:cubicBezTo>
                  <a:close/>
                  <a:moveTo>
                    <a:pt x="10412" y="5977"/>
                  </a:moveTo>
                  <a:cubicBezTo>
                    <a:pt x="10398" y="5977"/>
                    <a:pt x="10384" y="5981"/>
                    <a:pt x="10371" y="5989"/>
                  </a:cubicBezTo>
                  <a:cubicBezTo>
                    <a:pt x="10288" y="6061"/>
                    <a:pt x="10192" y="6120"/>
                    <a:pt x="10097" y="6168"/>
                  </a:cubicBezTo>
                  <a:cubicBezTo>
                    <a:pt x="10061" y="6192"/>
                    <a:pt x="10038" y="6239"/>
                    <a:pt x="10061" y="6275"/>
                  </a:cubicBezTo>
                  <a:cubicBezTo>
                    <a:pt x="10085" y="6311"/>
                    <a:pt x="10109" y="6323"/>
                    <a:pt x="10133" y="6323"/>
                  </a:cubicBezTo>
                  <a:cubicBezTo>
                    <a:pt x="10157" y="6323"/>
                    <a:pt x="10168" y="6323"/>
                    <a:pt x="10180" y="6311"/>
                  </a:cubicBezTo>
                  <a:cubicBezTo>
                    <a:pt x="10276" y="6251"/>
                    <a:pt x="10371" y="6192"/>
                    <a:pt x="10466" y="6132"/>
                  </a:cubicBezTo>
                  <a:cubicBezTo>
                    <a:pt x="10502" y="6096"/>
                    <a:pt x="10514" y="6049"/>
                    <a:pt x="10490" y="6013"/>
                  </a:cubicBezTo>
                  <a:cubicBezTo>
                    <a:pt x="10467" y="5990"/>
                    <a:pt x="10439" y="5977"/>
                    <a:pt x="10412" y="5977"/>
                  </a:cubicBezTo>
                  <a:close/>
                  <a:moveTo>
                    <a:pt x="6932" y="6128"/>
                  </a:moveTo>
                  <a:cubicBezTo>
                    <a:pt x="6897" y="6128"/>
                    <a:pt x="6865" y="6143"/>
                    <a:pt x="6847" y="6180"/>
                  </a:cubicBezTo>
                  <a:cubicBezTo>
                    <a:pt x="6835" y="6215"/>
                    <a:pt x="6847" y="6263"/>
                    <a:pt x="6894" y="6287"/>
                  </a:cubicBezTo>
                  <a:cubicBezTo>
                    <a:pt x="6990" y="6334"/>
                    <a:pt x="7097" y="6370"/>
                    <a:pt x="7204" y="6406"/>
                  </a:cubicBezTo>
                  <a:cubicBezTo>
                    <a:pt x="7216" y="6418"/>
                    <a:pt x="7228" y="6418"/>
                    <a:pt x="7240" y="6418"/>
                  </a:cubicBezTo>
                  <a:cubicBezTo>
                    <a:pt x="7275" y="6418"/>
                    <a:pt x="7299" y="6394"/>
                    <a:pt x="7311" y="6358"/>
                  </a:cubicBezTo>
                  <a:cubicBezTo>
                    <a:pt x="7335" y="6311"/>
                    <a:pt x="7311" y="6263"/>
                    <a:pt x="7263" y="6251"/>
                  </a:cubicBezTo>
                  <a:cubicBezTo>
                    <a:pt x="7156" y="6215"/>
                    <a:pt x="7061" y="6180"/>
                    <a:pt x="6966" y="6132"/>
                  </a:cubicBezTo>
                  <a:cubicBezTo>
                    <a:pt x="6954" y="6129"/>
                    <a:pt x="6943" y="6128"/>
                    <a:pt x="6932" y="6128"/>
                  </a:cubicBezTo>
                  <a:close/>
                  <a:moveTo>
                    <a:pt x="9831" y="6296"/>
                  </a:moveTo>
                  <a:cubicBezTo>
                    <a:pt x="9824" y="6296"/>
                    <a:pt x="9818" y="6297"/>
                    <a:pt x="9811" y="6299"/>
                  </a:cubicBezTo>
                  <a:cubicBezTo>
                    <a:pt x="9704" y="6346"/>
                    <a:pt x="9609" y="6370"/>
                    <a:pt x="9502" y="6394"/>
                  </a:cubicBezTo>
                  <a:cubicBezTo>
                    <a:pt x="9454" y="6406"/>
                    <a:pt x="9430" y="6454"/>
                    <a:pt x="9442" y="6501"/>
                  </a:cubicBezTo>
                  <a:cubicBezTo>
                    <a:pt x="9454" y="6537"/>
                    <a:pt x="9490" y="6561"/>
                    <a:pt x="9526" y="6561"/>
                  </a:cubicBezTo>
                  <a:lnTo>
                    <a:pt x="9537" y="6561"/>
                  </a:lnTo>
                  <a:cubicBezTo>
                    <a:pt x="9645" y="6537"/>
                    <a:pt x="9764" y="6501"/>
                    <a:pt x="9859" y="6454"/>
                  </a:cubicBezTo>
                  <a:cubicBezTo>
                    <a:pt x="9907" y="6442"/>
                    <a:pt x="9930" y="6394"/>
                    <a:pt x="9918" y="6346"/>
                  </a:cubicBezTo>
                  <a:cubicBezTo>
                    <a:pt x="9899" y="6317"/>
                    <a:pt x="9863" y="6296"/>
                    <a:pt x="9831" y="6296"/>
                  </a:cubicBezTo>
                  <a:close/>
                  <a:moveTo>
                    <a:pt x="7550" y="6343"/>
                  </a:moveTo>
                  <a:cubicBezTo>
                    <a:pt x="7514" y="6343"/>
                    <a:pt x="7488" y="6366"/>
                    <a:pt x="7478" y="6406"/>
                  </a:cubicBezTo>
                  <a:cubicBezTo>
                    <a:pt x="7466" y="6454"/>
                    <a:pt x="7490" y="6489"/>
                    <a:pt x="7537" y="6501"/>
                  </a:cubicBezTo>
                  <a:cubicBezTo>
                    <a:pt x="7585" y="6525"/>
                    <a:pt x="7644" y="6537"/>
                    <a:pt x="7704" y="6549"/>
                  </a:cubicBezTo>
                  <a:cubicBezTo>
                    <a:pt x="7752" y="6561"/>
                    <a:pt x="7811" y="6573"/>
                    <a:pt x="7859" y="6573"/>
                  </a:cubicBezTo>
                  <a:cubicBezTo>
                    <a:pt x="7871" y="6584"/>
                    <a:pt x="7871" y="6584"/>
                    <a:pt x="7871" y="6584"/>
                  </a:cubicBezTo>
                  <a:cubicBezTo>
                    <a:pt x="7918" y="6584"/>
                    <a:pt x="7954" y="6549"/>
                    <a:pt x="7954" y="6513"/>
                  </a:cubicBezTo>
                  <a:cubicBezTo>
                    <a:pt x="7966" y="6465"/>
                    <a:pt x="7930" y="6430"/>
                    <a:pt x="7894" y="6418"/>
                  </a:cubicBezTo>
                  <a:cubicBezTo>
                    <a:pt x="7847" y="6406"/>
                    <a:pt x="7787" y="6394"/>
                    <a:pt x="7740" y="6382"/>
                  </a:cubicBezTo>
                  <a:cubicBezTo>
                    <a:pt x="7680" y="6370"/>
                    <a:pt x="7632" y="6358"/>
                    <a:pt x="7573" y="6346"/>
                  </a:cubicBezTo>
                  <a:cubicBezTo>
                    <a:pt x="7565" y="6344"/>
                    <a:pt x="7557" y="6343"/>
                    <a:pt x="7550" y="6343"/>
                  </a:cubicBezTo>
                  <a:close/>
                  <a:moveTo>
                    <a:pt x="8198" y="6463"/>
                  </a:moveTo>
                  <a:cubicBezTo>
                    <a:pt x="8159" y="6463"/>
                    <a:pt x="8131" y="6496"/>
                    <a:pt x="8121" y="6537"/>
                  </a:cubicBezTo>
                  <a:cubicBezTo>
                    <a:pt x="8121" y="6584"/>
                    <a:pt x="8144" y="6620"/>
                    <a:pt x="8192" y="6632"/>
                  </a:cubicBezTo>
                  <a:cubicBezTo>
                    <a:pt x="8311" y="6644"/>
                    <a:pt x="8418" y="6656"/>
                    <a:pt x="8537" y="6656"/>
                  </a:cubicBezTo>
                  <a:cubicBezTo>
                    <a:pt x="8585" y="6656"/>
                    <a:pt x="8621" y="6620"/>
                    <a:pt x="8621" y="6573"/>
                  </a:cubicBezTo>
                  <a:cubicBezTo>
                    <a:pt x="8621" y="6537"/>
                    <a:pt x="8585" y="6489"/>
                    <a:pt x="8537" y="6489"/>
                  </a:cubicBezTo>
                  <a:cubicBezTo>
                    <a:pt x="8430" y="6489"/>
                    <a:pt x="8323" y="6477"/>
                    <a:pt x="8216" y="6465"/>
                  </a:cubicBezTo>
                  <a:cubicBezTo>
                    <a:pt x="8210" y="6464"/>
                    <a:pt x="8204" y="6463"/>
                    <a:pt x="8198" y="6463"/>
                  </a:cubicBezTo>
                  <a:close/>
                  <a:moveTo>
                    <a:pt x="9199" y="6463"/>
                  </a:moveTo>
                  <a:cubicBezTo>
                    <a:pt x="9193" y="6463"/>
                    <a:pt x="9187" y="6464"/>
                    <a:pt x="9180" y="6465"/>
                  </a:cubicBezTo>
                  <a:cubicBezTo>
                    <a:pt x="9085" y="6477"/>
                    <a:pt x="8978" y="6489"/>
                    <a:pt x="8859" y="6489"/>
                  </a:cubicBezTo>
                  <a:cubicBezTo>
                    <a:pt x="8811" y="6489"/>
                    <a:pt x="8787" y="6537"/>
                    <a:pt x="8787" y="6584"/>
                  </a:cubicBezTo>
                  <a:cubicBezTo>
                    <a:pt x="8787" y="6620"/>
                    <a:pt x="8823" y="6656"/>
                    <a:pt x="8871" y="6656"/>
                  </a:cubicBezTo>
                  <a:cubicBezTo>
                    <a:pt x="8990" y="6656"/>
                    <a:pt x="9097" y="6644"/>
                    <a:pt x="9204" y="6632"/>
                  </a:cubicBezTo>
                  <a:cubicBezTo>
                    <a:pt x="9252" y="6620"/>
                    <a:pt x="9287" y="6573"/>
                    <a:pt x="9276" y="6537"/>
                  </a:cubicBezTo>
                  <a:cubicBezTo>
                    <a:pt x="9276" y="6496"/>
                    <a:pt x="9240" y="6463"/>
                    <a:pt x="9199" y="646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4"/>
            <p:cNvSpPr/>
            <p:nvPr/>
          </p:nvSpPr>
          <p:spPr>
            <a:xfrm rot="-2456456">
              <a:off x="7933022" y="260771"/>
              <a:ext cx="277662" cy="213797"/>
            </a:xfrm>
            <a:custGeom>
              <a:avLst/>
              <a:gdLst/>
              <a:ahLst/>
              <a:cxnLst/>
              <a:rect l="l" t="t" r="r" b="b"/>
              <a:pathLst>
                <a:path w="8442" h="6501" extrusionOk="0">
                  <a:moveTo>
                    <a:pt x="1233" y="0"/>
                  </a:moveTo>
                  <a:cubicBezTo>
                    <a:pt x="1196" y="0"/>
                    <a:pt x="1158" y="11"/>
                    <a:pt x="1119" y="36"/>
                  </a:cubicBezTo>
                  <a:cubicBezTo>
                    <a:pt x="774" y="274"/>
                    <a:pt x="0" y="2358"/>
                    <a:pt x="0" y="2358"/>
                  </a:cubicBezTo>
                  <a:cubicBezTo>
                    <a:pt x="0" y="2358"/>
                    <a:pt x="5334" y="2393"/>
                    <a:pt x="6906" y="6501"/>
                  </a:cubicBezTo>
                  <a:cubicBezTo>
                    <a:pt x="6906" y="6501"/>
                    <a:pt x="8442" y="4536"/>
                    <a:pt x="8192" y="4120"/>
                  </a:cubicBezTo>
                  <a:cubicBezTo>
                    <a:pt x="8077" y="3920"/>
                    <a:pt x="7602" y="3868"/>
                    <a:pt x="7138" y="3868"/>
                  </a:cubicBezTo>
                  <a:cubicBezTo>
                    <a:pt x="6634" y="3868"/>
                    <a:pt x="6144" y="3929"/>
                    <a:pt x="6144" y="3929"/>
                  </a:cubicBezTo>
                  <a:cubicBezTo>
                    <a:pt x="6144" y="3929"/>
                    <a:pt x="6830" y="1266"/>
                    <a:pt x="6382" y="1266"/>
                  </a:cubicBezTo>
                  <a:cubicBezTo>
                    <a:pt x="6355" y="1266"/>
                    <a:pt x="6323" y="1277"/>
                    <a:pt x="6287" y="1298"/>
                  </a:cubicBezTo>
                  <a:cubicBezTo>
                    <a:pt x="5667" y="1667"/>
                    <a:pt x="4286" y="2500"/>
                    <a:pt x="4286" y="2500"/>
                  </a:cubicBezTo>
                  <a:cubicBezTo>
                    <a:pt x="4286" y="2500"/>
                    <a:pt x="3960" y="187"/>
                    <a:pt x="3568" y="187"/>
                  </a:cubicBezTo>
                  <a:cubicBezTo>
                    <a:pt x="3550" y="187"/>
                    <a:pt x="3531" y="192"/>
                    <a:pt x="3512" y="203"/>
                  </a:cubicBezTo>
                  <a:cubicBezTo>
                    <a:pt x="3096" y="453"/>
                    <a:pt x="2107" y="1810"/>
                    <a:pt x="2107" y="1810"/>
                  </a:cubicBezTo>
                  <a:cubicBezTo>
                    <a:pt x="2107" y="1810"/>
                    <a:pt x="1709" y="0"/>
                    <a:pt x="12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4"/>
            <p:cNvSpPr/>
            <p:nvPr/>
          </p:nvSpPr>
          <p:spPr>
            <a:xfrm rot="-2456456">
              <a:off x="7749654" y="1174139"/>
              <a:ext cx="256908" cy="247637"/>
            </a:xfrm>
            <a:custGeom>
              <a:avLst/>
              <a:gdLst/>
              <a:ahLst/>
              <a:cxnLst/>
              <a:rect l="l" t="t" r="r" b="b"/>
              <a:pathLst>
                <a:path w="7811" h="7530" extrusionOk="0">
                  <a:moveTo>
                    <a:pt x="1917" y="0"/>
                  </a:moveTo>
                  <a:cubicBezTo>
                    <a:pt x="1917" y="0"/>
                    <a:pt x="1" y="1608"/>
                    <a:pt x="155" y="2060"/>
                  </a:cubicBezTo>
                  <a:cubicBezTo>
                    <a:pt x="310" y="2524"/>
                    <a:pt x="2132" y="2667"/>
                    <a:pt x="2132" y="2667"/>
                  </a:cubicBezTo>
                  <a:cubicBezTo>
                    <a:pt x="2132" y="2667"/>
                    <a:pt x="857" y="5228"/>
                    <a:pt x="1369" y="5228"/>
                  </a:cubicBezTo>
                  <a:cubicBezTo>
                    <a:pt x="1390" y="5228"/>
                    <a:pt x="1414" y="5224"/>
                    <a:pt x="1441" y="5215"/>
                  </a:cubicBezTo>
                  <a:cubicBezTo>
                    <a:pt x="2120" y="4989"/>
                    <a:pt x="3656" y="4453"/>
                    <a:pt x="3656" y="4453"/>
                  </a:cubicBezTo>
                  <a:lnTo>
                    <a:pt x="3656" y="4453"/>
                  </a:lnTo>
                  <a:cubicBezTo>
                    <a:pt x="3656" y="4453"/>
                    <a:pt x="3487" y="6865"/>
                    <a:pt x="3891" y="6865"/>
                  </a:cubicBezTo>
                  <a:cubicBezTo>
                    <a:pt x="3904" y="6865"/>
                    <a:pt x="3916" y="6863"/>
                    <a:pt x="3930" y="6858"/>
                  </a:cubicBezTo>
                  <a:cubicBezTo>
                    <a:pt x="4394" y="6704"/>
                    <a:pt x="5644" y="5584"/>
                    <a:pt x="5644" y="5584"/>
                  </a:cubicBezTo>
                  <a:cubicBezTo>
                    <a:pt x="5644" y="5584"/>
                    <a:pt x="5644" y="7530"/>
                    <a:pt x="6144" y="7530"/>
                  </a:cubicBezTo>
                  <a:cubicBezTo>
                    <a:pt x="6171" y="7530"/>
                    <a:pt x="6198" y="7524"/>
                    <a:pt x="6227" y="7513"/>
                  </a:cubicBezTo>
                  <a:cubicBezTo>
                    <a:pt x="6620" y="7370"/>
                    <a:pt x="7811" y="5489"/>
                    <a:pt x="7811" y="5489"/>
                  </a:cubicBezTo>
                  <a:cubicBezTo>
                    <a:pt x="7811" y="5489"/>
                    <a:pt x="2596" y="4346"/>
                    <a:pt x="19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4"/>
            <p:cNvSpPr/>
            <p:nvPr/>
          </p:nvSpPr>
          <p:spPr>
            <a:xfrm rot="-2456456">
              <a:off x="8186210" y="164267"/>
              <a:ext cx="61143" cy="61498"/>
            </a:xfrm>
            <a:custGeom>
              <a:avLst/>
              <a:gdLst/>
              <a:ahLst/>
              <a:cxnLst/>
              <a:rect l="l" t="t" r="r" b="b"/>
              <a:pathLst>
                <a:path w="1859" h="1870" extrusionOk="0">
                  <a:moveTo>
                    <a:pt x="1001" y="239"/>
                  </a:moveTo>
                  <a:cubicBezTo>
                    <a:pt x="1025" y="322"/>
                    <a:pt x="1049" y="429"/>
                    <a:pt x="1060" y="500"/>
                  </a:cubicBezTo>
                  <a:cubicBezTo>
                    <a:pt x="1108" y="679"/>
                    <a:pt x="1120" y="727"/>
                    <a:pt x="1144" y="751"/>
                  </a:cubicBezTo>
                  <a:cubicBezTo>
                    <a:pt x="1168" y="786"/>
                    <a:pt x="1203" y="798"/>
                    <a:pt x="1382" y="870"/>
                  </a:cubicBezTo>
                  <a:cubicBezTo>
                    <a:pt x="1453" y="893"/>
                    <a:pt x="1549" y="929"/>
                    <a:pt x="1620" y="953"/>
                  </a:cubicBezTo>
                  <a:cubicBezTo>
                    <a:pt x="1513" y="1001"/>
                    <a:pt x="1346" y="1072"/>
                    <a:pt x="1203" y="1120"/>
                  </a:cubicBezTo>
                  <a:cubicBezTo>
                    <a:pt x="1180" y="1132"/>
                    <a:pt x="1168" y="1143"/>
                    <a:pt x="1156" y="1167"/>
                  </a:cubicBezTo>
                  <a:cubicBezTo>
                    <a:pt x="1084" y="1334"/>
                    <a:pt x="989" y="1524"/>
                    <a:pt x="929" y="1632"/>
                  </a:cubicBezTo>
                  <a:cubicBezTo>
                    <a:pt x="882" y="1513"/>
                    <a:pt x="822" y="1310"/>
                    <a:pt x="787" y="1132"/>
                  </a:cubicBezTo>
                  <a:cubicBezTo>
                    <a:pt x="775" y="1108"/>
                    <a:pt x="751" y="1084"/>
                    <a:pt x="715" y="1072"/>
                  </a:cubicBezTo>
                  <a:cubicBezTo>
                    <a:pt x="548" y="1036"/>
                    <a:pt x="346" y="1001"/>
                    <a:pt x="239" y="965"/>
                  </a:cubicBezTo>
                  <a:cubicBezTo>
                    <a:pt x="346" y="905"/>
                    <a:pt x="572" y="798"/>
                    <a:pt x="763" y="727"/>
                  </a:cubicBezTo>
                  <a:cubicBezTo>
                    <a:pt x="787" y="715"/>
                    <a:pt x="799" y="703"/>
                    <a:pt x="810" y="679"/>
                  </a:cubicBezTo>
                  <a:cubicBezTo>
                    <a:pt x="870" y="524"/>
                    <a:pt x="941" y="346"/>
                    <a:pt x="1001" y="239"/>
                  </a:cubicBezTo>
                  <a:close/>
                  <a:moveTo>
                    <a:pt x="1013" y="0"/>
                  </a:moveTo>
                  <a:cubicBezTo>
                    <a:pt x="965" y="0"/>
                    <a:pt x="882" y="0"/>
                    <a:pt x="668" y="584"/>
                  </a:cubicBezTo>
                  <a:cubicBezTo>
                    <a:pt x="37" y="834"/>
                    <a:pt x="25" y="917"/>
                    <a:pt x="13" y="953"/>
                  </a:cubicBezTo>
                  <a:cubicBezTo>
                    <a:pt x="1" y="977"/>
                    <a:pt x="13" y="1012"/>
                    <a:pt x="25" y="1036"/>
                  </a:cubicBezTo>
                  <a:cubicBezTo>
                    <a:pt x="37" y="1060"/>
                    <a:pt x="84" y="1120"/>
                    <a:pt x="632" y="1227"/>
                  </a:cubicBezTo>
                  <a:cubicBezTo>
                    <a:pt x="799" y="1870"/>
                    <a:pt x="858" y="1870"/>
                    <a:pt x="918" y="1870"/>
                  </a:cubicBezTo>
                  <a:cubicBezTo>
                    <a:pt x="965" y="1870"/>
                    <a:pt x="1025" y="1870"/>
                    <a:pt x="1287" y="1262"/>
                  </a:cubicBezTo>
                  <a:cubicBezTo>
                    <a:pt x="1453" y="1203"/>
                    <a:pt x="1763" y="1096"/>
                    <a:pt x="1822" y="1036"/>
                  </a:cubicBezTo>
                  <a:cubicBezTo>
                    <a:pt x="1846" y="1012"/>
                    <a:pt x="1858" y="977"/>
                    <a:pt x="1858" y="941"/>
                  </a:cubicBezTo>
                  <a:cubicBezTo>
                    <a:pt x="1846" y="870"/>
                    <a:pt x="1763" y="822"/>
                    <a:pt x="1441" y="715"/>
                  </a:cubicBezTo>
                  <a:cubicBezTo>
                    <a:pt x="1382" y="691"/>
                    <a:pt x="1310" y="667"/>
                    <a:pt x="1275" y="655"/>
                  </a:cubicBezTo>
                  <a:cubicBezTo>
                    <a:pt x="1263" y="620"/>
                    <a:pt x="1239" y="524"/>
                    <a:pt x="1227" y="465"/>
                  </a:cubicBezTo>
                  <a:cubicBezTo>
                    <a:pt x="1168" y="239"/>
                    <a:pt x="1132" y="96"/>
                    <a:pt x="1096" y="36"/>
                  </a:cubicBezTo>
                  <a:cubicBezTo>
                    <a:pt x="1072" y="24"/>
                    <a:pt x="1037" y="0"/>
                    <a:pt x="10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4"/>
            <p:cNvSpPr/>
            <p:nvPr/>
          </p:nvSpPr>
          <p:spPr>
            <a:xfrm rot="-2456456">
              <a:off x="8250749" y="251309"/>
              <a:ext cx="83838" cy="80309"/>
            </a:xfrm>
            <a:custGeom>
              <a:avLst/>
              <a:gdLst/>
              <a:ahLst/>
              <a:cxnLst/>
              <a:rect l="l" t="t" r="r" b="b"/>
              <a:pathLst>
                <a:path w="2549" h="2442" extrusionOk="0">
                  <a:moveTo>
                    <a:pt x="1120" y="179"/>
                  </a:moveTo>
                  <a:cubicBezTo>
                    <a:pt x="1192" y="262"/>
                    <a:pt x="1334" y="453"/>
                    <a:pt x="1501" y="679"/>
                  </a:cubicBezTo>
                  <a:cubicBezTo>
                    <a:pt x="1311" y="703"/>
                    <a:pt x="1108" y="750"/>
                    <a:pt x="918" y="798"/>
                  </a:cubicBezTo>
                  <a:cubicBezTo>
                    <a:pt x="1025" y="381"/>
                    <a:pt x="1084" y="227"/>
                    <a:pt x="1120" y="179"/>
                  </a:cubicBezTo>
                  <a:close/>
                  <a:moveTo>
                    <a:pt x="2283" y="746"/>
                  </a:moveTo>
                  <a:cubicBezTo>
                    <a:pt x="2316" y="746"/>
                    <a:pt x="2341" y="748"/>
                    <a:pt x="2358" y="750"/>
                  </a:cubicBezTo>
                  <a:cubicBezTo>
                    <a:pt x="2311" y="810"/>
                    <a:pt x="2215" y="929"/>
                    <a:pt x="2013" y="1119"/>
                  </a:cubicBezTo>
                  <a:cubicBezTo>
                    <a:pt x="1942" y="1012"/>
                    <a:pt x="1870" y="905"/>
                    <a:pt x="1787" y="798"/>
                  </a:cubicBezTo>
                  <a:cubicBezTo>
                    <a:pt x="1996" y="762"/>
                    <a:pt x="2177" y="746"/>
                    <a:pt x="2283" y="746"/>
                  </a:cubicBezTo>
                  <a:close/>
                  <a:moveTo>
                    <a:pt x="703" y="1024"/>
                  </a:moveTo>
                  <a:lnTo>
                    <a:pt x="703" y="1024"/>
                  </a:lnTo>
                  <a:cubicBezTo>
                    <a:pt x="680" y="1143"/>
                    <a:pt x="644" y="1286"/>
                    <a:pt x="620" y="1429"/>
                  </a:cubicBezTo>
                  <a:cubicBezTo>
                    <a:pt x="322" y="1298"/>
                    <a:pt x="227" y="1227"/>
                    <a:pt x="180" y="1191"/>
                  </a:cubicBezTo>
                  <a:cubicBezTo>
                    <a:pt x="275" y="1143"/>
                    <a:pt x="465" y="1084"/>
                    <a:pt x="703" y="1024"/>
                  </a:cubicBezTo>
                  <a:close/>
                  <a:moveTo>
                    <a:pt x="1608" y="822"/>
                  </a:moveTo>
                  <a:cubicBezTo>
                    <a:pt x="1704" y="965"/>
                    <a:pt x="1799" y="1108"/>
                    <a:pt x="1894" y="1239"/>
                  </a:cubicBezTo>
                  <a:cubicBezTo>
                    <a:pt x="1739" y="1393"/>
                    <a:pt x="1561" y="1548"/>
                    <a:pt x="1382" y="1703"/>
                  </a:cubicBezTo>
                  <a:cubicBezTo>
                    <a:pt x="1168" y="1631"/>
                    <a:pt x="953" y="1560"/>
                    <a:pt x="775" y="1489"/>
                  </a:cubicBezTo>
                  <a:cubicBezTo>
                    <a:pt x="811" y="1298"/>
                    <a:pt x="846" y="1131"/>
                    <a:pt x="882" y="977"/>
                  </a:cubicBezTo>
                  <a:cubicBezTo>
                    <a:pt x="1120" y="917"/>
                    <a:pt x="1370" y="858"/>
                    <a:pt x="1608" y="822"/>
                  </a:cubicBezTo>
                  <a:close/>
                  <a:moveTo>
                    <a:pt x="1989" y="1381"/>
                  </a:moveTo>
                  <a:cubicBezTo>
                    <a:pt x="2204" y="1715"/>
                    <a:pt x="2275" y="1870"/>
                    <a:pt x="2299" y="1941"/>
                  </a:cubicBezTo>
                  <a:cubicBezTo>
                    <a:pt x="2180" y="1929"/>
                    <a:pt x="1906" y="1858"/>
                    <a:pt x="1573" y="1762"/>
                  </a:cubicBezTo>
                  <a:cubicBezTo>
                    <a:pt x="1715" y="1631"/>
                    <a:pt x="1858" y="1512"/>
                    <a:pt x="1989" y="1381"/>
                  </a:cubicBezTo>
                  <a:close/>
                  <a:moveTo>
                    <a:pt x="2358" y="1953"/>
                  </a:moveTo>
                  <a:lnTo>
                    <a:pt x="2346" y="2036"/>
                  </a:lnTo>
                  <a:lnTo>
                    <a:pt x="2346" y="1953"/>
                  </a:lnTo>
                  <a:close/>
                  <a:moveTo>
                    <a:pt x="751" y="1655"/>
                  </a:moveTo>
                  <a:cubicBezTo>
                    <a:pt x="894" y="1715"/>
                    <a:pt x="1061" y="1774"/>
                    <a:pt x="1227" y="1822"/>
                  </a:cubicBezTo>
                  <a:cubicBezTo>
                    <a:pt x="930" y="2072"/>
                    <a:pt x="739" y="2203"/>
                    <a:pt x="656" y="2251"/>
                  </a:cubicBezTo>
                  <a:cubicBezTo>
                    <a:pt x="668" y="2132"/>
                    <a:pt x="703" y="1905"/>
                    <a:pt x="751" y="1655"/>
                  </a:cubicBezTo>
                  <a:close/>
                  <a:moveTo>
                    <a:pt x="1120" y="0"/>
                  </a:moveTo>
                  <a:cubicBezTo>
                    <a:pt x="1013" y="0"/>
                    <a:pt x="918" y="60"/>
                    <a:pt x="739" y="846"/>
                  </a:cubicBezTo>
                  <a:cubicBezTo>
                    <a:pt x="525" y="893"/>
                    <a:pt x="215" y="989"/>
                    <a:pt x="72" y="1060"/>
                  </a:cubicBezTo>
                  <a:cubicBezTo>
                    <a:pt x="1" y="1108"/>
                    <a:pt x="1" y="1167"/>
                    <a:pt x="1" y="1191"/>
                  </a:cubicBezTo>
                  <a:cubicBezTo>
                    <a:pt x="13" y="1274"/>
                    <a:pt x="84" y="1381"/>
                    <a:pt x="584" y="1596"/>
                  </a:cubicBezTo>
                  <a:cubicBezTo>
                    <a:pt x="525" y="1989"/>
                    <a:pt x="477" y="2322"/>
                    <a:pt x="477" y="2334"/>
                  </a:cubicBezTo>
                  <a:cubicBezTo>
                    <a:pt x="477" y="2370"/>
                    <a:pt x="489" y="2405"/>
                    <a:pt x="501" y="2417"/>
                  </a:cubicBezTo>
                  <a:cubicBezTo>
                    <a:pt x="513" y="2429"/>
                    <a:pt x="549" y="2441"/>
                    <a:pt x="584" y="2441"/>
                  </a:cubicBezTo>
                  <a:cubicBezTo>
                    <a:pt x="691" y="2441"/>
                    <a:pt x="977" y="2262"/>
                    <a:pt x="1418" y="1881"/>
                  </a:cubicBezTo>
                  <a:cubicBezTo>
                    <a:pt x="1787" y="2001"/>
                    <a:pt x="2204" y="2120"/>
                    <a:pt x="2346" y="2120"/>
                  </a:cubicBezTo>
                  <a:cubicBezTo>
                    <a:pt x="2370" y="2120"/>
                    <a:pt x="2382" y="2108"/>
                    <a:pt x="2394" y="2108"/>
                  </a:cubicBezTo>
                  <a:cubicBezTo>
                    <a:pt x="2430" y="2096"/>
                    <a:pt x="2454" y="2072"/>
                    <a:pt x="2466" y="2048"/>
                  </a:cubicBezTo>
                  <a:cubicBezTo>
                    <a:pt x="2489" y="2001"/>
                    <a:pt x="2513" y="1905"/>
                    <a:pt x="2108" y="1262"/>
                  </a:cubicBezTo>
                  <a:cubicBezTo>
                    <a:pt x="2501" y="881"/>
                    <a:pt x="2525" y="786"/>
                    <a:pt x="2537" y="762"/>
                  </a:cubicBezTo>
                  <a:cubicBezTo>
                    <a:pt x="2549" y="727"/>
                    <a:pt x="2537" y="691"/>
                    <a:pt x="2513" y="655"/>
                  </a:cubicBezTo>
                  <a:cubicBezTo>
                    <a:pt x="2477" y="608"/>
                    <a:pt x="2394" y="584"/>
                    <a:pt x="2251" y="584"/>
                  </a:cubicBezTo>
                  <a:cubicBezTo>
                    <a:pt x="2085" y="584"/>
                    <a:pt x="1858" y="619"/>
                    <a:pt x="1680" y="643"/>
                  </a:cubicBezTo>
                  <a:cubicBezTo>
                    <a:pt x="1501" y="405"/>
                    <a:pt x="1299" y="131"/>
                    <a:pt x="1203" y="36"/>
                  </a:cubicBezTo>
                  <a:cubicBezTo>
                    <a:pt x="1168" y="0"/>
                    <a:pt x="1132" y="0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4"/>
            <p:cNvSpPr/>
            <p:nvPr/>
          </p:nvSpPr>
          <p:spPr>
            <a:xfrm rot="-2456456">
              <a:off x="7633857" y="1189916"/>
              <a:ext cx="37989" cy="38017"/>
            </a:xfrm>
            <a:custGeom>
              <a:avLst/>
              <a:gdLst/>
              <a:ahLst/>
              <a:cxnLst/>
              <a:rect l="l" t="t" r="r" b="b"/>
              <a:pathLst>
                <a:path w="1155" h="1156" extrusionOk="0">
                  <a:moveTo>
                    <a:pt x="583" y="167"/>
                  </a:moveTo>
                  <a:cubicBezTo>
                    <a:pt x="691" y="167"/>
                    <a:pt x="786" y="215"/>
                    <a:pt x="869" y="286"/>
                  </a:cubicBezTo>
                  <a:cubicBezTo>
                    <a:pt x="941" y="370"/>
                    <a:pt x="988" y="477"/>
                    <a:pt x="988" y="584"/>
                  </a:cubicBezTo>
                  <a:cubicBezTo>
                    <a:pt x="988" y="810"/>
                    <a:pt x="798" y="989"/>
                    <a:pt x="572" y="989"/>
                  </a:cubicBezTo>
                  <a:cubicBezTo>
                    <a:pt x="345" y="989"/>
                    <a:pt x="167" y="798"/>
                    <a:pt x="167" y="572"/>
                  </a:cubicBezTo>
                  <a:cubicBezTo>
                    <a:pt x="167" y="358"/>
                    <a:pt x="357" y="167"/>
                    <a:pt x="583" y="167"/>
                  </a:cubicBezTo>
                  <a:close/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94"/>
                    <a:pt x="262" y="1156"/>
                    <a:pt x="572" y="1156"/>
                  </a:cubicBezTo>
                  <a:cubicBezTo>
                    <a:pt x="893" y="1156"/>
                    <a:pt x="1143" y="894"/>
                    <a:pt x="1155" y="584"/>
                  </a:cubicBezTo>
                  <a:cubicBezTo>
                    <a:pt x="1155" y="429"/>
                    <a:pt x="1095" y="286"/>
                    <a:pt x="988" y="179"/>
                  </a:cubicBezTo>
                  <a:cubicBezTo>
                    <a:pt x="881" y="72"/>
                    <a:pt x="726" y="1"/>
                    <a:pt x="5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4"/>
            <p:cNvSpPr/>
            <p:nvPr/>
          </p:nvSpPr>
          <p:spPr>
            <a:xfrm rot="-2456456">
              <a:off x="8725958" y="849980"/>
              <a:ext cx="8256" cy="16147"/>
            </a:xfrm>
            <a:custGeom>
              <a:avLst/>
              <a:gdLst/>
              <a:ahLst/>
              <a:cxnLst/>
              <a:rect l="l" t="t" r="r" b="b"/>
              <a:pathLst>
                <a:path w="251" h="491" extrusionOk="0">
                  <a:moveTo>
                    <a:pt x="91" y="0"/>
                  </a:moveTo>
                  <a:cubicBezTo>
                    <a:pt x="85" y="0"/>
                    <a:pt x="78" y="1"/>
                    <a:pt x="72" y="2"/>
                  </a:cubicBezTo>
                  <a:cubicBezTo>
                    <a:pt x="24" y="2"/>
                    <a:pt x="1" y="38"/>
                    <a:pt x="1" y="86"/>
                  </a:cubicBezTo>
                  <a:cubicBezTo>
                    <a:pt x="13" y="205"/>
                    <a:pt x="36" y="324"/>
                    <a:pt x="84" y="431"/>
                  </a:cubicBezTo>
                  <a:cubicBezTo>
                    <a:pt x="96" y="467"/>
                    <a:pt x="120" y="491"/>
                    <a:pt x="155" y="491"/>
                  </a:cubicBezTo>
                  <a:cubicBezTo>
                    <a:pt x="167" y="491"/>
                    <a:pt x="179" y="479"/>
                    <a:pt x="191" y="479"/>
                  </a:cubicBezTo>
                  <a:cubicBezTo>
                    <a:pt x="227" y="467"/>
                    <a:pt x="251" y="419"/>
                    <a:pt x="239" y="372"/>
                  </a:cubicBezTo>
                  <a:cubicBezTo>
                    <a:pt x="203" y="276"/>
                    <a:pt x="179" y="169"/>
                    <a:pt x="167" y="74"/>
                  </a:cubicBezTo>
                  <a:cubicBezTo>
                    <a:pt x="167" y="33"/>
                    <a:pt x="131" y="0"/>
                    <a:pt x="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4"/>
            <p:cNvSpPr/>
            <p:nvPr/>
          </p:nvSpPr>
          <p:spPr>
            <a:xfrm rot="-2456456">
              <a:off x="8541703" y="323209"/>
              <a:ext cx="213854" cy="568184"/>
            </a:xfrm>
            <a:custGeom>
              <a:avLst/>
              <a:gdLst/>
              <a:ahLst/>
              <a:cxnLst/>
              <a:rect l="l" t="t" r="r" b="b"/>
              <a:pathLst>
                <a:path w="6502" h="17277" extrusionOk="0">
                  <a:moveTo>
                    <a:pt x="1894" y="167"/>
                  </a:moveTo>
                  <a:cubicBezTo>
                    <a:pt x="2001" y="167"/>
                    <a:pt x="2108" y="215"/>
                    <a:pt x="2180" y="286"/>
                  </a:cubicBezTo>
                  <a:cubicBezTo>
                    <a:pt x="2251" y="370"/>
                    <a:pt x="2299" y="465"/>
                    <a:pt x="2299" y="572"/>
                  </a:cubicBezTo>
                  <a:cubicBezTo>
                    <a:pt x="2299" y="798"/>
                    <a:pt x="2120" y="989"/>
                    <a:pt x="1894" y="989"/>
                  </a:cubicBezTo>
                  <a:cubicBezTo>
                    <a:pt x="1668" y="989"/>
                    <a:pt x="1477" y="798"/>
                    <a:pt x="1489" y="572"/>
                  </a:cubicBezTo>
                  <a:cubicBezTo>
                    <a:pt x="1489" y="346"/>
                    <a:pt x="1668" y="167"/>
                    <a:pt x="1894" y="167"/>
                  </a:cubicBezTo>
                  <a:close/>
                  <a:moveTo>
                    <a:pt x="5161" y="758"/>
                  </a:moveTo>
                  <a:cubicBezTo>
                    <a:pt x="5151" y="758"/>
                    <a:pt x="5141" y="760"/>
                    <a:pt x="5132" y="763"/>
                  </a:cubicBezTo>
                  <a:cubicBezTo>
                    <a:pt x="5120" y="775"/>
                    <a:pt x="5013" y="834"/>
                    <a:pt x="4847" y="989"/>
                  </a:cubicBezTo>
                  <a:cubicBezTo>
                    <a:pt x="4823" y="1025"/>
                    <a:pt x="4823" y="1072"/>
                    <a:pt x="4858" y="1108"/>
                  </a:cubicBezTo>
                  <a:cubicBezTo>
                    <a:pt x="4870" y="1132"/>
                    <a:pt x="4894" y="1132"/>
                    <a:pt x="4906" y="1132"/>
                  </a:cubicBezTo>
                  <a:cubicBezTo>
                    <a:pt x="4930" y="1132"/>
                    <a:pt x="4954" y="1120"/>
                    <a:pt x="4966" y="1108"/>
                  </a:cubicBezTo>
                  <a:cubicBezTo>
                    <a:pt x="5108" y="965"/>
                    <a:pt x="5204" y="918"/>
                    <a:pt x="5204" y="918"/>
                  </a:cubicBezTo>
                  <a:cubicBezTo>
                    <a:pt x="5251" y="894"/>
                    <a:pt x="5263" y="846"/>
                    <a:pt x="5239" y="798"/>
                  </a:cubicBezTo>
                  <a:cubicBezTo>
                    <a:pt x="5222" y="772"/>
                    <a:pt x="5190" y="758"/>
                    <a:pt x="5161" y="758"/>
                  </a:cubicBezTo>
                  <a:close/>
                  <a:moveTo>
                    <a:pt x="1894" y="1"/>
                  </a:moveTo>
                  <a:cubicBezTo>
                    <a:pt x="1572" y="1"/>
                    <a:pt x="1322" y="263"/>
                    <a:pt x="1310" y="572"/>
                  </a:cubicBezTo>
                  <a:cubicBezTo>
                    <a:pt x="1310" y="894"/>
                    <a:pt x="1572" y="1144"/>
                    <a:pt x="1882" y="1156"/>
                  </a:cubicBezTo>
                  <a:lnTo>
                    <a:pt x="1894" y="1156"/>
                  </a:lnTo>
                  <a:cubicBezTo>
                    <a:pt x="2203" y="1156"/>
                    <a:pt x="2465" y="894"/>
                    <a:pt x="2465" y="572"/>
                  </a:cubicBezTo>
                  <a:cubicBezTo>
                    <a:pt x="2465" y="429"/>
                    <a:pt x="2406" y="275"/>
                    <a:pt x="2299" y="167"/>
                  </a:cubicBezTo>
                  <a:cubicBezTo>
                    <a:pt x="2191" y="60"/>
                    <a:pt x="2049" y="1"/>
                    <a:pt x="1894" y="1"/>
                  </a:cubicBezTo>
                  <a:close/>
                  <a:moveTo>
                    <a:pt x="4689" y="1222"/>
                  </a:moveTo>
                  <a:cubicBezTo>
                    <a:pt x="4666" y="1222"/>
                    <a:pt x="4645" y="1231"/>
                    <a:pt x="4632" y="1251"/>
                  </a:cubicBezTo>
                  <a:cubicBezTo>
                    <a:pt x="4561" y="1346"/>
                    <a:pt x="4501" y="1441"/>
                    <a:pt x="4454" y="1549"/>
                  </a:cubicBezTo>
                  <a:cubicBezTo>
                    <a:pt x="4430" y="1596"/>
                    <a:pt x="4442" y="1644"/>
                    <a:pt x="4489" y="1668"/>
                  </a:cubicBezTo>
                  <a:lnTo>
                    <a:pt x="4525" y="1668"/>
                  </a:lnTo>
                  <a:cubicBezTo>
                    <a:pt x="4561" y="1668"/>
                    <a:pt x="4585" y="1656"/>
                    <a:pt x="4596" y="1620"/>
                  </a:cubicBezTo>
                  <a:cubicBezTo>
                    <a:pt x="4644" y="1525"/>
                    <a:pt x="4704" y="1441"/>
                    <a:pt x="4763" y="1358"/>
                  </a:cubicBezTo>
                  <a:cubicBezTo>
                    <a:pt x="4787" y="1310"/>
                    <a:pt x="4787" y="1263"/>
                    <a:pt x="4751" y="1239"/>
                  </a:cubicBezTo>
                  <a:cubicBezTo>
                    <a:pt x="4730" y="1228"/>
                    <a:pt x="4708" y="1222"/>
                    <a:pt x="4689" y="1222"/>
                  </a:cubicBezTo>
                  <a:close/>
                  <a:moveTo>
                    <a:pt x="4393" y="1807"/>
                  </a:moveTo>
                  <a:cubicBezTo>
                    <a:pt x="4355" y="1807"/>
                    <a:pt x="4321" y="1829"/>
                    <a:pt x="4311" y="1858"/>
                  </a:cubicBezTo>
                  <a:cubicBezTo>
                    <a:pt x="4275" y="1965"/>
                    <a:pt x="4239" y="2072"/>
                    <a:pt x="4204" y="2180"/>
                  </a:cubicBezTo>
                  <a:cubicBezTo>
                    <a:pt x="4192" y="2227"/>
                    <a:pt x="4215" y="2275"/>
                    <a:pt x="4263" y="2287"/>
                  </a:cubicBezTo>
                  <a:lnTo>
                    <a:pt x="4275" y="2287"/>
                  </a:lnTo>
                  <a:cubicBezTo>
                    <a:pt x="4311" y="2287"/>
                    <a:pt x="4346" y="2263"/>
                    <a:pt x="4358" y="2227"/>
                  </a:cubicBezTo>
                  <a:cubicBezTo>
                    <a:pt x="4394" y="2120"/>
                    <a:pt x="4430" y="2013"/>
                    <a:pt x="4466" y="1918"/>
                  </a:cubicBezTo>
                  <a:cubicBezTo>
                    <a:pt x="4477" y="1882"/>
                    <a:pt x="4466" y="1834"/>
                    <a:pt x="4418" y="1810"/>
                  </a:cubicBezTo>
                  <a:cubicBezTo>
                    <a:pt x="4409" y="1808"/>
                    <a:pt x="4401" y="1807"/>
                    <a:pt x="4393" y="1807"/>
                  </a:cubicBezTo>
                  <a:close/>
                  <a:moveTo>
                    <a:pt x="4201" y="2439"/>
                  </a:moveTo>
                  <a:cubicBezTo>
                    <a:pt x="4168" y="2439"/>
                    <a:pt x="4131" y="2472"/>
                    <a:pt x="4120" y="2513"/>
                  </a:cubicBezTo>
                  <a:cubicBezTo>
                    <a:pt x="4096" y="2620"/>
                    <a:pt x="4085" y="2727"/>
                    <a:pt x="4073" y="2846"/>
                  </a:cubicBezTo>
                  <a:cubicBezTo>
                    <a:pt x="4061" y="2894"/>
                    <a:pt x="4096" y="2930"/>
                    <a:pt x="4144" y="2942"/>
                  </a:cubicBezTo>
                  <a:lnTo>
                    <a:pt x="4156" y="2942"/>
                  </a:lnTo>
                  <a:cubicBezTo>
                    <a:pt x="4192" y="2942"/>
                    <a:pt x="4227" y="2906"/>
                    <a:pt x="4227" y="2858"/>
                  </a:cubicBezTo>
                  <a:cubicBezTo>
                    <a:pt x="4251" y="2751"/>
                    <a:pt x="4263" y="2644"/>
                    <a:pt x="4287" y="2537"/>
                  </a:cubicBezTo>
                  <a:cubicBezTo>
                    <a:pt x="4287" y="2501"/>
                    <a:pt x="4263" y="2453"/>
                    <a:pt x="4215" y="2442"/>
                  </a:cubicBezTo>
                  <a:cubicBezTo>
                    <a:pt x="4211" y="2440"/>
                    <a:pt x="4206" y="2439"/>
                    <a:pt x="4201" y="2439"/>
                  </a:cubicBezTo>
                  <a:close/>
                  <a:moveTo>
                    <a:pt x="4113" y="3106"/>
                  </a:moveTo>
                  <a:cubicBezTo>
                    <a:pt x="4073" y="3106"/>
                    <a:pt x="4037" y="3138"/>
                    <a:pt x="4037" y="3180"/>
                  </a:cubicBezTo>
                  <a:lnTo>
                    <a:pt x="4037" y="3215"/>
                  </a:lnTo>
                  <a:cubicBezTo>
                    <a:pt x="4037" y="3251"/>
                    <a:pt x="4037" y="3287"/>
                    <a:pt x="4037" y="3323"/>
                  </a:cubicBezTo>
                  <a:cubicBezTo>
                    <a:pt x="4037" y="3394"/>
                    <a:pt x="4037" y="3454"/>
                    <a:pt x="4049" y="3525"/>
                  </a:cubicBezTo>
                  <a:cubicBezTo>
                    <a:pt x="4049" y="3573"/>
                    <a:pt x="4085" y="3596"/>
                    <a:pt x="4120" y="3596"/>
                  </a:cubicBezTo>
                  <a:lnTo>
                    <a:pt x="4132" y="3596"/>
                  </a:lnTo>
                  <a:cubicBezTo>
                    <a:pt x="4180" y="3596"/>
                    <a:pt x="4215" y="3549"/>
                    <a:pt x="4204" y="3501"/>
                  </a:cubicBezTo>
                  <a:cubicBezTo>
                    <a:pt x="4204" y="3442"/>
                    <a:pt x="4204" y="3382"/>
                    <a:pt x="4204" y="3323"/>
                  </a:cubicBezTo>
                  <a:cubicBezTo>
                    <a:pt x="4204" y="3287"/>
                    <a:pt x="4204" y="3263"/>
                    <a:pt x="4204" y="3227"/>
                  </a:cubicBezTo>
                  <a:lnTo>
                    <a:pt x="4204" y="3192"/>
                  </a:lnTo>
                  <a:cubicBezTo>
                    <a:pt x="4204" y="3144"/>
                    <a:pt x="4168" y="3108"/>
                    <a:pt x="4132" y="3108"/>
                  </a:cubicBezTo>
                  <a:cubicBezTo>
                    <a:pt x="4126" y="3107"/>
                    <a:pt x="4120" y="3106"/>
                    <a:pt x="4113" y="3106"/>
                  </a:cubicBezTo>
                  <a:close/>
                  <a:moveTo>
                    <a:pt x="4205" y="3754"/>
                  </a:moveTo>
                  <a:cubicBezTo>
                    <a:pt x="4193" y="3754"/>
                    <a:pt x="4181" y="3757"/>
                    <a:pt x="4168" y="3763"/>
                  </a:cubicBezTo>
                  <a:cubicBezTo>
                    <a:pt x="4132" y="3775"/>
                    <a:pt x="4108" y="3823"/>
                    <a:pt x="4120" y="3870"/>
                  </a:cubicBezTo>
                  <a:cubicBezTo>
                    <a:pt x="4156" y="3966"/>
                    <a:pt x="4204" y="4073"/>
                    <a:pt x="4263" y="4180"/>
                  </a:cubicBezTo>
                  <a:cubicBezTo>
                    <a:pt x="4287" y="4204"/>
                    <a:pt x="4311" y="4216"/>
                    <a:pt x="4335" y="4216"/>
                  </a:cubicBezTo>
                  <a:cubicBezTo>
                    <a:pt x="4358" y="4216"/>
                    <a:pt x="4370" y="4216"/>
                    <a:pt x="4382" y="4204"/>
                  </a:cubicBezTo>
                  <a:cubicBezTo>
                    <a:pt x="4418" y="4180"/>
                    <a:pt x="4430" y="4132"/>
                    <a:pt x="4406" y="4096"/>
                  </a:cubicBezTo>
                  <a:cubicBezTo>
                    <a:pt x="4358" y="4001"/>
                    <a:pt x="4311" y="3906"/>
                    <a:pt x="4275" y="3811"/>
                  </a:cubicBezTo>
                  <a:cubicBezTo>
                    <a:pt x="4266" y="3776"/>
                    <a:pt x="4238" y="3754"/>
                    <a:pt x="4205" y="3754"/>
                  </a:cubicBezTo>
                  <a:close/>
                  <a:moveTo>
                    <a:pt x="4531" y="4324"/>
                  </a:moveTo>
                  <a:cubicBezTo>
                    <a:pt x="4512" y="4324"/>
                    <a:pt x="4494" y="4330"/>
                    <a:pt x="4477" y="4347"/>
                  </a:cubicBezTo>
                  <a:cubicBezTo>
                    <a:pt x="4442" y="4370"/>
                    <a:pt x="4442" y="4430"/>
                    <a:pt x="4466" y="4466"/>
                  </a:cubicBezTo>
                  <a:cubicBezTo>
                    <a:pt x="4537" y="4549"/>
                    <a:pt x="4608" y="4620"/>
                    <a:pt x="4692" y="4716"/>
                  </a:cubicBezTo>
                  <a:cubicBezTo>
                    <a:pt x="4716" y="4728"/>
                    <a:pt x="4739" y="4739"/>
                    <a:pt x="4751" y="4739"/>
                  </a:cubicBezTo>
                  <a:cubicBezTo>
                    <a:pt x="4775" y="4739"/>
                    <a:pt x="4799" y="4728"/>
                    <a:pt x="4811" y="4704"/>
                  </a:cubicBezTo>
                  <a:cubicBezTo>
                    <a:pt x="4847" y="4680"/>
                    <a:pt x="4847" y="4620"/>
                    <a:pt x="4811" y="4597"/>
                  </a:cubicBezTo>
                  <a:cubicBezTo>
                    <a:pt x="4727" y="4513"/>
                    <a:pt x="4656" y="4430"/>
                    <a:pt x="4596" y="4347"/>
                  </a:cubicBezTo>
                  <a:cubicBezTo>
                    <a:pt x="4577" y="4333"/>
                    <a:pt x="4554" y="4324"/>
                    <a:pt x="4531" y="4324"/>
                  </a:cubicBezTo>
                  <a:close/>
                  <a:moveTo>
                    <a:pt x="5002" y="4794"/>
                  </a:moveTo>
                  <a:cubicBezTo>
                    <a:pt x="4979" y="4794"/>
                    <a:pt x="4955" y="4803"/>
                    <a:pt x="4942" y="4823"/>
                  </a:cubicBezTo>
                  <a:cubicBezTo>
                    <a:pt x="4906" y="4858"/>
                    <a:pt x="4906" y="4906"/>
                    <a:pt x="4942" y="4942"/>
                  </a:cubicBezTo>
                  <a:cubicBezTo>
                    <a:pt x="5025" y="5013"/>
                    <a:pt x="5108" y="5085"/>
                    <a:pt x="5204" y="5156"/>
                  </a:cubicBezTo>
                  <a:cubicBezTo>
                    <a:pt x="5216" y="5168"/>
                    <a:pt x="5239" y="5180"/>
                    <a:pt x="5251" y="5180"/>
                  </a:cubicBezTo>
                  <a:cubicBezTo>
                    <a:pt x="5275" y="5180"/>
                    <a:pt x="5299" y="5168"/>
                    <a:pt x="5311" y="5144"/>
                  </a:cubicBezTo>
                  <a:cubicBezTo>
                    <a:pt x="5347" y="5109"/>
                    <a:pt x="5335" y="5061"/>
                    <a:pt x="5299" y="5025"/>
                  </a:cubicBezTo>
                  <a:cubicBezTo>
                    <a:pt x="5216" y="4954"/>
                    <a:pt x="5132" y="4882"/>
                    <a:pt x="5049" y="4811"/>
                  </a:cubicBezTo>
                  <a:cubicBezTo>
                    <a:pt x="5038" y="4800"/>
                    <a:pt x="5020" y="4794"/>
                    <a:pt x="5002" y="4794"/>
                  </a:cubicBezTo>
                  <a:close/>
                  <a:moveTo>
                    <a:pt x="5511" y="5218"/>
                  </a:moveTo>
                  <a:cubicBezTo>
                    <a:pt x="5487" y="5218"/>
                    <a:pt x="5463" y="5231"/>
                    <a:pt x="5442" y="5251"/>
                  </a:cubicBezTo>
                  <a:cubicBezTo>
                    <a:pt x="5418" y="5287"/>
                    <a:pt x="5418" y="5335"/>
                    <a:pt x="5454" y="5370"/>
                  </a:cubicBezTo>
                  <a:cubicBezTo>
                    <a:pt x="5537" y="5442"/>
                    <a:pt x="5620" y="5513"/>
                    <a:pt x="5704" y="5585"/>
                  </a:cubicBezTo>
                  <a:cubicBezTo>
                    <a:pt x="5716" y="5597"/>
                    <a:pt x="5739" y="5609"/>
                    <a:pt x="5763" y="5609"/>
                  </a:cubicBezTo>
                  <a:cubicBezTo>
                    <a:pt x="5787" y="5609"/>
                    <a:pt x="5811" y="5597"/>
                    <a:pt x="5823" y="5573"/>
                  </a:cubicBezTo>
                  <a:cubicBezTo>
                    <a:pt x="5859" y="5537"/>
                    <a:pt x="5847" y="5490"/>
                    <a:pt x="5823" y="5454"/>
                  </a:cubicBezTo>
                  <a:cubicBezTo>
                    <a:pt x="5739" y="5382"/>
                    <a:pt x="5656" y="5311"/>
                    <a:pt x="5561" y="5239"/>
                  </a:cubicBezTo>
                  <a:cubicBezTo>
                    <a:pt x="5546" y="5225"/>
                    <a:pt x="5529" y="5218"/>
                    <a:pt x="5511" y="5218"/>
                  </a:cubicBezTo>
                  <a:close/>
                  <a:moveTo>
                    <a:pt x="5995" y="5675"/>
                  </a:moveTo>
                  <a:cubicBezTo>
                    <a:pt x="5976" y="5675"/>
                    <a:pt x="5958" y="5681"/>
                    <a:pt x="5942" y="5692"/>
                  </a:cubicBezTo>
                  <a:cubicBezTo>
                    <a:pt x="5906" y="5728"/>
                    <a:pt x="5906" y="5775"/>
                    <a:pt x="5930" y="5811"/>
                  </a:cubicBezTo>
                  <a:cubicBezTo>
                    <a:pt x="6013" y="5894"/>
                    <a:pt x="6073" y="5978"/>
                    <a:pt x="6132" y="6061"/>
                  </a:cubicBezTo>
                  <a:cubicBezTo>
                    <a:pt x="6144" y="6085"/>
                    <a:pt x="6168" y="6097"/>
                    <a:pt x="6204" y="6097"/>
                  </a:cubicBezTo>
                  <a:cubicBezTo>
                    <a:pt x="6216" y="6097"/>
                    <a:pt x="6228" y="6097"/>
                    <a:pt x="6240" y="6085"/>
                  </a:cubicBezTo>
                  <a:cubicBezTo>
                    <a:pt x="6287" y="6061"/>
                    <a:pt x="6299" y="6013"/>
                    <a:pt x="6263" y="5978"/>
                  </a:cubicBezTo>
                  <a:cubicBezTo>
                    <a:pt x="6216" y="5882"/>
                    <a:pt x="6144" y="5799"/>
                    <a:pt x="6061" y="5704"/>
                  </a:cubicBezTo>
                  <a:cubicBezTo>
                    <a:pt x="6041" y="5684"/>
                    <a:pt x="6018" y="5675"/>
                    <a:pt x="5995" y="5675"/>
                  </a:cubicBezTo>
                  <a:close/>
                  <a:moveTo>
                    <a:pt x="6342" y="6225"/>
                  </a:moveTo>
                  <a:cubicBezTo>
                    <a:pt x="6335" y="6225"/>
                    <a:pt x="6329" y="6226"/>
                    <a:pt x="6323" y="6228"/>
                  </a:cubicBezTo>
                  <a:cubicBezTo>
                    <a:pt x="6275" y="6252"/>
                    <a:pt x="6251" y="6299"/>
                    <a:pt x="6275" y="6335"/>
                  </a:cubicBezTo>
                  <a:cubicBezTo>
                    <a:pt x="6311" y="6430"/>
                    <a:pt x="6335" y="6537"/>
                    <a:pt x="6335" y="6644"/>
                  </a:cubicBezTo>
                  <a:cubicBezTo>
                    <a:pt x="6347" y="6680"/>
                    <a:pt x="6382" y="6716"/>
                    <a:pt x="6418" y="6716"/>
                  </a:cubicBezTo>
                  <a:lnTo>
                    <a:pt x="6430" y="6716"/>
                  </a:lnTo>
                  <a:cubicBezTo>
                    <a:pt x="6478" y="6716"/>
                    <a:pt x="6501" y="6668"/>
                    <a:pt x="6501" y="6621"/>
                  </a:cubicBezTo>
                  <a:cubicBezTo>
                    <a:pt x="6490" y="6513"/>
                    <a:pt x="6466" y="6394"/>
                    <a:pt x="6430" y="6287"/>
                  </a:cubicBezTo>
                  <a:cubicBezTo>
                    <a:pt x="6410" y="6248"/>
                    <a:pt x="6374" y="6225"/>
                    <a:pt x="6342" y="6225"/>
                  </a:cubicBezTo>
                  <a:close/>
                  <a:moveTo>
                    <a:pt x="6400" y="6880"/>
                  </a:moveTo>
                  <a:cubicBezTo>
                    <a:pt x="6362" y="6880"/>
                    <a:pt x="6333" y="6913"/>
                    <a:pt x="6323" y="6954"/>
                  </a:cubicBezTo>
                  <a:cubicBezTo>
                    <a:pt x="6311" y="7037"/>
                    <a:pt x="6287" y="7133"/>
                    <a:pt x="6251" y="7228"/>
                  </a:cubicBezTo>
                  <a:lnTo>
                    <a:pt x="6240" y="7252"/>
                  </a:lnTo>
                  <a:cubicBezTo>
                    <a:pt x="6228" y="7299"/>
                    <a:pt x="6251" y="7347"/>
                    <a:pt x="6299" y="7359"/>
                  </a:cubicBezTo>
                  <a:lnTo>
                    <a:pt x="6323" y="7359"/>
                  </a:lnTo>
                  <a:cubicBezTo>
                    <a:pt x="6359" y="7359"/>
                    <a:pt x="6394" y="7347"/>
                    <a:pt x="6406" y="7311"/>
                  </a:cubicBezTo>
                  <a:lnTo>
                    <a:pt x="6406" y="7287"/>
                  </a:lnTo>
                  <a:cubicBezTo>
                    <a:pt x="6454" y="7180"/>
                    <a:pt x="6478" y="7073"/>
                    <a:pt x="6490" y="6978"/>
                  </a:cubicBezTo>
                  <a:cubicBezTo>
                    <a:pt x="6501" y="6930"/>
                    <a:pt x="6466" y="6894"/>
                    <a:pt x="6418" y="6883"/>
                  </a:cubicBezTo>
                  <a:cubicBezTo>
                    <a:pt x="6412" y="6881"/>
                    <a:pt x="6406" y="6880"/>
                    <a:pt x="6400" y="6880"/>
                  </a:cubicBezTo>
                  <a:close/>
                  <a:moveTo>
                    <a:pt x="6194" y="7504"/>
                  </a:moveTo>
                  <a:cubicBezTo>
                    <a:pt x="6162" y="7504"/>
                    <a:pt x="6129" y="7524"/>
                    <a:pt x="6120" y="7549"/>
                  </a:cubicBezTo>
                  <a:cubicBezTo>
                    <a:pt x="6073" y="7656"/>
                    <a:pt x="6013" y="7740"/>
                    <a:pt x="5954" y="7823"/>
                  </a:cubicBezTo>
                  <a:cubicBezTo>
                    <a:pt x="5930" y="7871"/>
                    <a:pt x="5942" y="7918"/>
                    <a:pt x="5978" y="7942"/>
                  </a:cubicBezTo>
                  <a:cubicBezTo>
                    <a:pt x="5990" y="7954"/>
                    <a:pt x="6013" y="7954"/>
                    <a:pt x="6025" y="7954"/>
                  </a:cubicBezTo>
                  <a:cubicBezTo>
                    <a:pt x="6049" y="7954"/>
                    <a:pt x="6073" y="7942"/>
                    <a:pt x="6097" y="7918"/>
                  </a:cubicBezTo>
                  <a:cubicBezTo>
                    <a:pt x="6156" y="7835"/>
                    <a:pt x="6216" y="7728"/>
                    <a:pt x="6263" y="7621"/>
                  </a:cubicBezTo>
                  <a:cubicBezTo>
                    <a:pt x="6287" y="7585"/>
                    <a:pt x="6275" y="7537"/>
                    <a:pt x="6228" y="7514"/>
                  </a:cubicBezTo>
                  <a:cubicBezTo>
                    <a:pt x="6218" y="7507"/>
                    <a:pt x="6206" y="7504"/>
                    <a:pt x="6194" y="7504"/>
                  </a:cubicBezTo>
                  <a:close/>
                  <a:moveTo>
                    <a:pt x="4156" y="7930"/>
                  </a:moveTo>
                  <a:cubicBezTo>
                    <a:pt x="4108" y="7930"/>
                    <a:pt x="4073" y="7954"/>
                    <a:pt x="4061" y="8002"/>
                  </a:cubicBezTo>
                  <a:cubicBezTo>
                    <a:pt x="4061" y="8049"/>
                    <a:pt x="4085" y="8085"/>
                    <a:pt x="4132" y="8097"/>
                  </a:cubicBezTo>
                  <a:cubicBezTo>
                    <a:pt x="4215" y="8109"/>
                    <a:pt x="4311" y="8145"/>
                    <a:pt x="4406" y="8204"/>
                  </a:cubicBezTo>
                  <a:cubicBezTo>
                    <a:pt x="4430" y="8216"/>
                    <a:pt x="4442" y="8216"/>
                    <a:pt x="4454" y="8216"/>
                  </a:cubicBezTo>
                  <a:cubicBezTo>
                    <a:pt x="4477" y="8216"/>
                    <a:pt x="4513" y="8204"/>
                    <a:pt x="4525" y="8180"/>
                  </a:cubicBezTo>
                  <a:cubicBezTo>
                    <a:pt x="4549" y="8145"/>
                    <a:pt x="4537" y="8085"/>
                    <a:pt x="4501" y="8061"/>
                  </a:cubicBezTo>
                  <a:cubicBezTo>
                    <a:pt x="4382" y="7990"/>
                    <a:pt x="4263" y="7954"/>
                    <a:pt x="4156" y="7930"/>
                  </a:cubicBezTo>
                  <a:close/>
                  <a:moveTo>
                    <a:pt x="5811" y="8046"/>
                  </a:moveTo>
                  <a:cubicBezTo>
                    <a:pt x="5790" y="8046"/>
                    <a:pt x="5769" y="8055"/>
                    <a:pt x="5751" y="8073"/>
                  </a:cubicBezTo>
                  <a:cubicBezTo>
                    <a:pt x="5680" y="8145"/>
                    <a:pt x="5597" y="8216"/>
                    <a:pt x="5513" y="8276"/>
                  </a:cubicBezTo>
                  <a:cubicBezTo>
                    <a:pt x="5478" y="8299"/>
                    <a:pt x="5466" y="8347"/>
                    <a:pt x="5489" y="8383"/>
                  </a:cubicBezTo>
                  <a:cubicBezTo>
                    <a:pt x="5501" y="8407"/>
                    <a:pt x="5525" y="8418"/>
                    <a:pt x="5561" y="8418"/>
                  </a:cubicBezTo>
                  <a:cubicBezTo>
                    <a:pt x="5573" y="8418"/>
                    <a:pt x="5585" y="8418"/>
                    <a:pt x="5609" y="8407"/>
                  </a:cubicBezTo>
                  <a:cubicBezTo>
                    <a:pt x="5704" y="8347"/>
                    <a:pt x="5787" y="8276"/>
                    <a:pt x="5870" y="8192"/>
                  </a:cubicBezTo>
                  <a:cubicBezTo>
                    <a:pt x="5906" y="8157"/>
                    <a:pt x="5906" y="8109"/>
                    <a:pt x="5870" y="8073"/>
                  </a:cubicBezTo>
                  <a:cubicBezTo>
                    <a:pt x="5853" y="8055"/>
                    <a:pt x="5832" y="8046"/>
                    <a:pt x="5811" y="8046"/>
                  </a:cubicBezTo>
                  <a:close/>
                  <a:moveTo>
                    <a:pt x="3853" y="8026"/>
                  </a:moveTo>
                  <a:cubicBezTo>
                    <a:pt x="3823" y="8026"/>
                    <a:pt x="3791" y="8041"/>
                    <a:pt x="3775" y="8073"/>
                  </a:cubicBezTo>
                  <a:cubicBezTo>
                    <a:pt x="3763" y="8097"/>
                    <a:pt x="3751" y="8133"/>
                    <a:pt x="3751" y="8168"/>
                  </a:cubicBezTo>
                  <a:cubicBezTo>
                    <a:pt x="3751" y="8264"/>
                    <a:pt x="3811" y="8359"/>
                    <a:pt x="3942" y="8454"/>
                  </a:cubicBezTo>
                  <a:cubicBezTo>
                    <a:pt x="3954" y="8466"/>
                    <a:pt x="3965" y="8466"/>
                    <a:pt x="3989" y="8466"/>
                  </a:cubicBezTo>
                  <a:cubicBezTo>
                    <a:pt x="4013" y="8466"/>
                    <a:pt x="4037" y="8454"/>
                    <a:pt x="4049" y="8430"/>
                  </a:cubicBezTo>
                  <a:cubicBezTo>
                    <a:pt x="4085" y="8395"/>
                    <a:pt x="4073" y="8335"/>
                    <a:pt x="4037" y="8311"/>
                  </a:cubicBezTo>
                  <a:cubicBezTo>
                    <a:pt x="3942" y="8252"/>
                    <a:pt x="3918" y="8204"/>
                    <a:pt x="3918" y="8168"/>
                  </a:cubicBezTo>
                  <a:cubicBezTo>
                    <a:pt x="3918" y="8168"/>
                    <a:pt x="3918" y="8157"/>
                    <a:pt x="3918" y="8157"/>
                  </a:cubicBezTo>
                  <a:cubicBezTo>
                    <a:pt x="3942" y="8121"/>
                    <a:pt x="3930" y="8061"/>
                    <a:pt x="3894" y="8037"/>
                  </a:cubicBezTo>
                  <a:cubicBezTo>
                    <a:pt x="3882" y="8030"/>
                    <a:pt x="3868" y="8026"/>
                    <a:pt x="3853" y="8026"/>
                  </a:cubicBezTo>
                  <a:close/>
                  <a:moveTo>
                    <a:pt x="4286" y="8439"/>
                  </a:moveTo>
                  <a:cubicBezTo>
                    <a:pt x="4248" y="8439"/>
                    <a:pt x="4213" y="8462"/>
                    <a:pt x="4204" y="8502"/>
                  </a:cubicBezTo>
                  <a:cubicBezTo>
                    <a:pt x="4192" y="8537"/>
                    <a:pt x="4215" y="8585"/>
                    <a:pt x="4263" y="8597"/>
                  </a:cubicBezTo>
                  <a:cubicBezTo>
                    <a:pt x="4370" y="8633"/>
                    <a:pt x="4489" y="8657"/>
                    <a:pt x="4608" y="8668"/>
                  </a:cubicBezTo>
                  <a:cubicBezTo>
                    <a:pt x="4656" y="8668"/>
                    <a:pt x="4692" y="8633"/>
                    <a:pt x="4692" y="8585"/>
                  </a:cubicBezTo>
                  <a:cubicBezTo>
                    <a:pt x="4692" y="8537"/>
                    <a:pt x="4668" y="8502"/>
                    <a:pt x="4620" y="8502"/>
                  </a:cubicBezTo>
                  <a:cubicBezTo>
                    <a:pt x="4513" y="8490"/>
                    <a:pt x="4406" y="8466"/>
                    <a:pt x="4311" y="8442"/>
                  </a:cubicBezTo>
                  <a:cubicBezTo>
                    <a:pt x="4303" y="8440"/>
                    <a:pt x="4294" y="8439"/>
                    <a:pt x="4286" y="8439"/>
                  </a:cubicBezTo>
                  <a:close/>
                  <a:moveTo>
                    <a:pt x="4722" y="8259"/>
                  </a:moveTo>
                  <a:cubicBezTo>
                    <a:pt x="4699" y="8259"/>
                    <a:pt x="4676" y="8268"/>
                    <a:pt x="4656" y="8287"/>
                  </a:cubicBezTo>
                  <a:cubicBezTo>
                    <a:pt x="4620" y="8311"/>
                    <a:pt x="4632" y="8371"/>
                    <a:pt x="4656" y="8407"/>
                  </a:cubicBezTo>
                  <a:cubicBezTo>
                    <a:pt x="4739" y="8466"/>
                    <a:pt x="4811" y="8549"/>
                    <a:pt x="4870" y="8633"/>
                  </a:cubicBezTo>
                  <a:cubicBezTo>
                    <a:pt x="4894" y="8657"/>
                    <a:pt x="4918" y="8668"/>
                    <a:pt x="4942" y="8668"/>
                  </a:cubicBezTo>
                  <a:cubicBezTo>
                    <a:pt x="4954" y="8668"/>
                    <a:pt x="4977" y="8668"/>
                    <a:pt x="4989" y="8657"/>
                  </a:cubicBezTo>
                  <a:lnTo>
                    <a:pt x="4989" y="8645"/>
                  </a:lnTo>
                  <a:cubicBezTo>
                    <a:pt x="5097" y="8633"/>
                    <a:pt x="5192" y="8609"/>
                    <a:pt x="5287" y="8573"/>
                  </a:cubicBezTo>
                  <a:cubicBezTo>
                    <a:pt x="5335" y="8549"/>
                    <a:pt x="5358" y="8502"/>
                    <a:pt x="5335" y="8466"/>
                  </a:cubicBezTo>
                  <a:cubicBezTo>
                    <a:pt x="5326" y="8431"/>
                    <a:pt x="5298" y="8409"/>
                    <a:pt x="5270" y="8409"/>
                  </a:cubicBezTo>
                  <a:cubicBezTo>
                    <a:pt x="5259" y="8409"/>
                    <a:pt x="5249" y="8412"/>
                    <a:pt x="5239" y="8418"/>
                  </a:cubicBezTo>
                  <a:cubicBezTo>
                    <a:pt x="5144" y="8442"/>
                    <a:pt x="5061" y="8466"/>
                    <a:pt x="4966" y="8490"/>
                  </a:cubicBezTo>
                  <a:cubicBezTo>
                    <a:pt x="4906" y="8407"/>
                    <a:pt x="4847" y="8347"/>
                    <a:pt x="4775" y="8276"/>
                  </a:cubicBezTo>
                  <a:cubicBezTo>
                    <a:pt x="4759" y="8265"/>
                    <a:pt x="4741" y="8259"/>
                    <a:pt x="4722" y="8259"/>
                  </a:cubicBezTo>
                  <a:close/>
                  <a:moveTo>
                    <a:pt x="5123" y="8776"/>
                  </a:moveTo>
                  <a:cubicBezTo>
                    <a:pt x="5110" y="8776"/>
                    <a:pt x="5097" y="8780"/>
                    <a:pt x="5085" y="8788"/>
                  </a:cubicBezTo>
                  <a:cubicBezTo>
                    <a:pt x="5049" y="8811"/>
                    <a:pt x="5025" y="8859"/>
                    <a:pt x="5049" y="8907"/>
                  </a:cubicBezTo>
                  <a:cubicBezTo>
                    <a:pt x="5108" y="8990"/>
                    <a:pt x="5156" y="9085"/>
                    <a:pt x="5192" y="9192"/>
                  </a:cubicBezTo>
                  <a:cubicBezTo>
                    <a:pt x="5204" y="9228"/>
                    <a:pt x="5239" y="9240"/>
                    <a:pt x="5275" y="9240"/>
                  </a:cubicBezTo>
                  <a:lnTo>
                    <a:pt x="5299" y="9240"/>
                  </a:lnTo>
                  <a:cubicBezTo>
                    <a:pt x="5347" y="9216"/>
                    <a:pt x="5370" y="9169"/>
                    <a:pt x="5347" y="9121"/>
                  </a:cubicBezTo>
                  <a:cubicBezTo>
                    <a:pt x="5311" y="9026"/>
                    <a:pt x="5251" y="8918"/>
                    <a:pt x="5192" y="8823"/>
                  </a:cubicBezTo>
                  <a:cubicBezTo>
                    <a:pt x="5176" y="8791"/>
                    <a:pt x="5149" y="8776"/>
                    <a:pt x="5123" y="8776"/>
                  </a:cubicBezTo>
                  <a:close/>
                  <a:moveTo>
                    <a:pt x="5378" y="9392"/>
                  </a:moveTo>
                  <a:cubicBezTo>
                    <a:pt x="5371" y="9392"/>
                    <a:pt x="5365" y="9393"/>
                    <a:pt x="5358" y="9395"/>
                  </a:cubicBezTo>
                  <a:cubicBezTo>
                    <a:pt x="5311" y="9407"/>
                    <a:pt x="5287" y="9454"/>
                    <a:pt x="5299" y="9490"/>
                  </a:cubicBezTo>
                  <a:cubicBezTo>
                    <a:pt x="5323" y="9597"/>
                    <a:pt x="5347" y="9704"/>
                    <a:pt x="5358" y="9811"/>
                  </a:cubicBezTo>
                  <a:cubicBezTo>
                    <a:pt x="5358" y="9847"/>
                    <a:pt x="5394" y="9883"/>
                    <a:pt x="5442" y="9883"/>
                  </a:cubicBezTo>
                  <a:cubicBezTo>
                    <a:pt x="5489" y="9871"/>
                    <a:pt x="5525" y="9835"/>
                    <a:pt x="5513" y="9788"/>
                  </a:cubicBezTo>
                  <a:cubicBezTo>
                    <a:pt x="5501" y="9680"/>
                    <a:pt x="5478" y="9561"/>
                    <a:pt x="5454" y="9454"/>
                  </a:cubicBezTo>
                  <a:cubicBezTo>
                    <a:pt x="5444" y="9415"/>
                    <a:pt x="5409" y="9392"/>
                    <a:pt x="5378" y="9392"/>
                  </a:cubicBezTo>
                  <a:close/>
                  <a:moveTo>
                    <a:pt x="5454" y="10050"/>
                  </a:moveTo>
                  <a:cubicBezTo>
                    <a:pt x="5418" y="10050"/>
                    <a:pt x="5370" y="10085"/>
                    <a:pt x="5370" y="10133"/>
                  </a:cubicBezTo>
                  <a:cubicBezTo>
                    <a:pt x="5370" y="10240"/>
                    <a:pt x="5358" y="10347"/>
                    <a:pt x="5335" y="10442"/>
                  </a:cubicBezTo>
                  <a:cubicBezTo>
                    <a:pt x="5335" y="10490"/>
                    <a:pt x="5358" y="10538"/>
                    <a:pt x="5406" y="10538"/>
                  </a:cubicBezTo>
                  <a:cubicBezTo>
                    <a:pt x="5406" y="10550"/>
                    <a:pt x="5418" y="10550"/>
                    <a:pt x="5418" y="10550"/>
                  </a:cubicBezTo>
                  <a:cubicBezTo>
                    <a:pt x="5466" y="10550"/>
                    <a:pt x="5489" y="10514"/>
                    <a:pt x="5501" y="10478"/>
                  </a:cubicBezTo>
                  <a:cubicBezTo>
                    <a:pt x="5525" y="10359"/>
                    <a:pt x="5537" y="10252"/>
                    <a:pt x="5537" y="10133"/>
                  </a:cubicBezTo>
                  <a:cubicBezTo>
                    <a:pt x="5537" y="10085"/>
                    <a:pt x="5501" y="10050"/>
                    <a:pt x="5454" y="10050"/>
                  </a:cubicBezTo>
                  <a:close/>
                  <a:moveTo>
                    <a:pt x="5346" y="10701"/>
                  </a:moveTo>
                  <a:cubicBezTo>
                    <a:pt x="5307" y="10701"/>
                    <a:pt x="5273" y="10725"/>
                    <a:pt x="5263" y="10764"/>
                  </a:cubicBezTo>
                  <a:cubicBezTo>
                    <a:pt x="5228" y="10859"/>
                    <a:pt x="5192" y="10954"/>
                    <a:pt x="5144" y="11062"/>
                  </a:cubicBezTo>
                  <a:cubicBezTo>
                    <a:pt x="5120" y="11097"/>
                    <a:pt x="5144" y="11145"/>
                    <a:pt x="5180" y="11169"/>
                  </a:cubicBezTo>
                  <a:cubicBezTo>
                    <a:pt x="5192" y="11169"/>
                    <a:pt x="5204" y="11181"/>
                    <a:pt x="5216" y="11181"/>
                  </a:cubicBezTo>
                  <a:cubicBezTo>
                    <a:pt x="5251" y="11181"/>
                    <a:pt x="5275" y="11157"/>
                    <a:pt x="5299" y="11133"/>
                  </a:cubicBezTo>
                  <a:cubicBezTo>
                    <a:pt x="5347" y="11026"/>
                    <a:pt x="5382" y="10919"/>
                    <a:pt x="5418" y="10812"/>
                  </a:cubicBezTo>
                  <a:cubicBezTo>
                    <a:pt x="5430" y="10764"/>
                    <a:pt x="5406" y="10716"/>
                    <a:pt x="5370" y="10704"/>
                  </a:cubicBezTo>
                  <a:cubicBezTo>
                    <a:pt x="5362" y="10702"/>
                    <a:pt x="5354" y="10701"/>
                    <a:pt x="5346" y="10701"/>
                  </a:cubicBezTo>
                  <a:close/>
                  <a:moveTo>
                    <a:pt x="5064" y="11299"/>
                  </a:moveTo>
                  <a:cubicBezTo>
                    <a:pt x="5035" y="11299"/>
                    <a:pt x="5005" y="11312"/>
                    <a:pt x="4989" y="11335"/>
                  </a:cubicBezTo>
                  <a:cubicBezTo>
                    <a:pt x="4942" y="11431"/>
                    <a:pt x="4870" y="11514"/>
                    <a:pt x="4811" y="11609"/>
                  </a:cubicBezTo>
                  <a:cubicBezTo>
                    <a:pt x="4775" y="11645"/>
                    <a:pt x="4787" y="11693"/>
                    <a:pt x="4823" y="11728"/>
                  </a:cubicBezTo>
                  <a:cubicBezTo>
                    <a:pt x="4835" y="11740"/>
                    <a:pt x="4858" y="11740"/>
                    <a:pt x="4870" y="11740"/>
                  </a:cubicBezTo>
                  <a:cubicBezTo>
                    <a:pt x="4906" y="11740"/>
                    <a:pt x="4930" y="11728"/>
                    <a:pt x="4942" y="11705"/>
                  </a:cubicBezTo>
                  <a:cubicBezTo>
                    <a:pt x="5013" y="11609"/>
                    <a:pt x="5073" y="11526"/>
                    <a:pt x="5132" y="11431"/>
                  </a:cubicBezTo>
                  <a:cubicBezTo>
                    <a:pt x="5156" y="11395"/>
                    <a:pt x="5144" y="11335"/>
                    <a:pt x="5108" y="11312"/>
                  </a:cubicBezTo>
                  <a:cubicBezTo>
                    <a:pt x="5096" y="11303"/>
                    <a:pt x="5080" y="11299"/>
                    <a:pt x="5064" y="11299"/>
                  </a:cubicBezTo>
                  <a:close/>
                  <a:moveTo>
                    <a:pt x="4662" y="11831"/>
                  </a:moveTo>
                  <a:cubicBezTo>
                    <a:pt x="4639" y="11831"/>
                    <a:pt x="4616" y="11840"/>
                    <a:pt x="4596" y="11859"/>
                  </a:cubicBezTo>
                  <a:cubicBezTo>
                    <a:pt x="4585" y="11871"/>
                    <a:pt x="4573" y="11895"/>
                    <a:pt x="4549" y="11907"/>
                  </a:cubicBezTo>
                  <a:cubicBezTo>
                    <a:pt x="4489" y="11966"/>
                    <a:pt x="4430" y="12038"/>
                    <a:pt x="4370" y="12086"/>
                  </a:cubicBezTo>
                  <a:cubicBezTo>
                    <a:pt x="4335" y="12121"/>
                    <a:pt x="4335" y="12181"/>
                    <a:pt x="4370" y="12205"/>
                  </a:cubicBezTo>
                  <a:cubicBezTo>
                    <a:pt x="4382" y="12228"/>
                    <a:pt x="4406" y="12228"/>
                    <a:pt x="4430" y="12228"/>
                  </a:cubicBezTo>
                  <a:cubicBezTo>
                    <a:pt x="4454" y="12228"/>
                    <a:pt x="4477" y="12228"/>
                    <a:pt x="4489" y="12205"/>
                  </a:cubicBezTo>
                  <a:cubicBezTo>
                    <a:pt x="4549" y="12145"/>
                    <a:pt x="4608" y="12086"/>
                    <a:pt x="4680" y="12026"/>
                  </a:cubicBezTo>
                  <a:cubicBezTo>
                    <a:pt x="4692" y="12002"/>
                    <a:pt x="4704" y="11990"/>
                    <a:pt x="4727" y="11966"/>
                  </a:cubicBezTo>
                  <a:cubicBezTo>
                    <a:pt x="4751" y="11931"/>
                    <a:pt x="4751" y="11883"/>
                    <a:pt x="4716" y="11847"/>
                  </a:cubicBezTo>
                  <a:cubicBezTo>
                    <a:pt x="4699" y="11837"/>
                    <a:pt x="4681" y="11831"/>
                    <a:pt x="4662" y="11831"/>
                  </a:cubicBezTo>
                  <a:close/>
                  <a:moveTo>
                    <a:pt x="2625" y="12084"/>
                  </a:moveTo>
                  <a:cubicBezTo>
                    <a:pt x="2574" y="12084"/>
                    <a:pt x="2528" y="12093"/>
                    <a:pt x="2489" y="12109"/>
                  </a:cubicBezTo>
                  <a:cubicBezTo>
                    <a:pt x="2465" y="12109"/>
                    <a:pt x="2441" y="12121"/>
                    <a:pt x="2430" y="12133"/>
                  </a:cubicBezTo>
                  <a:cubicBezTo>
                    <a:pt x="2382" y="12157"/>
                    <a:pt x="2370" y="12205"/>
                    <a:pt x="2394" y="12252"/>
                  </a:cubicBezTo>
                  <a:cubicBezTo>
                    <a:pt x="2406" y="12276"/>
                    <a:pt x="2430" y="12288"/>
                    <a:pt x="2465" y="12288"/>
                  </a:cubicBezTo>
                  <a:cubicBezTo>
                    <a:pt x="2477" y="12288"/>
                    <a:pt x="2489" y="12288"/>
                    <a:pt x="2501" y="12276"/>
                  </a:cubicBezTo>
                  <a:cubicBezTo>
                    <a:pt x="2513" y="12276"/>
                    <a:pt x="2525" y="12264"/>
                    <a:pt x="2537" y="12264"/>
                  </a:cubicBezTo>
                  <a:cubicBezTo>
                    <a:pt x="2559" y="12255"/>
                    <a:pt x="2584" y="12251"/>
                    <a:pt x="2611" y="12251"/>
                  </a:cubicBezTo>
                  <a:cubicBezTo>
                    <a:pt x="2654" y="12251"/>
                    <a:pt x="2704" y="12261"/>
                    <a:pt x="2763" y="12276"/>
                  </a:cubicBezTo>
                  <a:cubicBezTo>
                    <a:pt x="2772" y="12282"/>
                    <a:pt x="2783" y="12285"/>
                    <a:pt x="2793" y="12285"/>
                  </a:cubicBezTo>
                  <a:cubicBezTo>
                    <a:pt x="2822" y="12285"/>
                    <a:pt x="2853" y="12263"/>
                    <a:pt x="2870" y="12228"/>
                  </a:cubicBezTo>
                  <a:cubicBezTo>
                    <a:pt x="2882" y="12181"/>
                    <a:pt x="2858" y="12133"/>
                    <a:pt x="2811" y="12121"/>
                  </a:cubicBezTo>
                  <a:cubicBezTo>
                    <a:pt x="2747" y="12096"/>
                    <a:pt x="2683" y="12084"/>
                    <a:pt x="2625" y="12084"/>
                  </a:cubicBezTo>
                  <a:close/>
                  <a:moveTo>
                    <a:pt x="3075" y="12271"/>
                  </a:moveTo>
                  <a:cubicBezTo>
                    <a:pt x="3050" y="12271"/>
                    <a:pt x="3026" y="12280"/>
                    <a:pt x="3013" y="12300"/>
                  </a:cubicBezTo>
                  <a:cubicBezTo>
                    <a:pt x="2989" y="12347"/>
                    <a:pt x="3001" y="12395"/>
                    <a:pt x="3037" y="12419"/>
                  </a:cubicBezTo>
                  <a:cubicBezTo>
                    <a:pt x="3120" y="12478"/>
                    <a:pt x="3203" y="12550"/>
                    <a:pt x="3287" y="12621"/>
                  </a:cubicBezTo>
                  <a:cubicBezTo>
                    <a:pt x="3299" y="12633"/>
                    <a:pt x="3323" y="12645"/>
                    <a:pt x="3334" y="12645"/>
                  </a:cubicBezTo>
                  <a:cubicBezTo>
                    <a:pt x="3358" y="12645"/>
                    <a:pt x="3382" y="12633"/>
                    <a:pt x="3394" y="12621"/>
                  </a:cubicBezTo>
                  <a:cubicBezTo>
                    <a:pt x="3430" y="12586"/>
                    <a:pt x="3430" y="12538"/>
                    <a:pt x="3394" y="12502"/>
                  </a:cubicBezTo>
                  <a:cubicBezTo>
                    <a:pt x="3311" y="12419"/>
                    <a:pt x="3215" y="12347"/>
                    <a:pt x="3132" y="12288"/>
                  </a:cubicBezTo>
                  <a:cubicBezTo>
                    <a:pt x="3116" y="12277"/>
                    <a:pt x="3095" y="12271"/>
                    <a:pt x="3075" y="12271"/>
                  </a:cubicBezTo>
                  <a:close/>
                  <a:moveTo>
                    <a:pt x="4182" y="12290"/>
                  </a:moveTo>
                  <a:cubicBezTo>
                    <a:pt x="4164" y="12290"/>
                    <a:pt x="4147" y="12297"/>
                    <a:pt x="4132" y="12312"/>
                  </a:cubicBezTo>
                  <a:cubicBezTo>
                    <a:pt x="4049" y="12383"/>
                    <a:pt x="3965" y="12455"/>
                    <a:pt x="3882" y="12514"/>
                  </a:cubicBezTo>
                  <a:cubicBezTo>
                    <a:pt x="3846" y="12538"/>
                    <a:pt x="3834" y="12598"/>
                    <a:pt x="3858" y="12633"/>
                  </a:cubicBezTo>
                  <a:cubicBezTo>
                    <a:pt x="3870" y="12657"/>
                    <a:pt x="3906" y="12669"/>
                    <a:pt x="3930" y="12669"/>
                  </a:cubicBezTo>
                  <a:cubicBezTo>
                    <a:pt x="3942" y="12669"/>
                    <a:pt x="3965" y="12657"/>
                    <a:pt x="3977" y="12645"/>
                  </a:cubicBezTo>
                  <a:cubicBezTo>
                    <a:pt x="4061" y="12586"/>
                    <a:pt x="4156" y="12514"/>
                    <a:pt x="4239" y="12443"/>
                  </a:cubicBezTo>
                  <a:cubicBezTo>
                    <a:pt x="4275" y="12407"/>
                    <a:pt x="4275" y="12359"/>
                    <a:pt x="4251" y="12324"/>
                  </a:cubicBezTo>
                  <a:cubicBezTo>
                    <a:pt x="4230" y="12303"/>
                    <a:pt x="4206" y="12290"/>
                    <a:pt x="4182" y="12290"/>
                  </a:cubicBezTo>
                  <a:close/>
                  <a:moveTo>
                    <a:pt x="2227" y="12478"/>
                  </a:moveTo>
                  <a:cubicBezTo>
                    <a:pt x="2227" y="12609"/>
                    <a:pt x="2275" y="12740"/>
                    <a:pt x="2358" y="12836"/>
                  </a:cubicBezTo>
                  <a:cubicBezTo>
                    <a:pt x="2370" y="12859"/>
                    <a:pt x="2394" y="12871"/>
                    <a:pt x="2418" y="12871"/>
                  </a:cubicBezTo>
                  <a:cubicBezTo>
                    <a:pt x="2441" y="12871"/>
                    <a:pt x="2465" y="12859"/>
                    <a:pt x="2477" y="12848"/>
                  </a:cubicBezTo>
                  <a:cubicBezTo>
                    <a:pt x="2513" y="12824"/>
                    <a:pt x="2513" y="12764"/>
                    <a:pt x="2489" y="12728"/>
                  </a:cubicBezTo>
                  <a:cubicBezTo>
                    <a:pt x="2430" y="12657"/>
                    <a:pt x="2394" y="12574"/>
                    <a:pt x="2394" y="12478"/>
                  </a:cubicBezTo>
                  <a:close/>
                  <a:moveTo>
                    <a:pt x="2702" y="12880"/>
                  </a:moveTo>
                  <a:cubicBezTo>
                    <a:pt x="2664" y="12880"/>
                    <a:pt x="2630" y="12902"/>
                    <a:pt x="2620" y="12931"/>
                  </a:cubicBezTo>
                  <a:cubicBezTo>
                    <a:pt x="2608" y="12979"/>
                    <a:pt x="2632" y="13026"/>
                    <a:pt x="2668" y="13038"/>
                  </a:cubicBezTo>
                  <a:cubicBezTo>
                    <a:pt x="2751" y="13062"/>
                    <a:pt x="2834" y="13074"/>
                    <a:pt x="2918" y="13074"/>
                  </a:cubicBezTo>
                  <a:lnTo>
                    <a:pt x="3037" y="13074"/>
                  </a:lnTo>
                  <a:cubicBezTo>
                    <a:pt x="3084" y="13062"/>
                    <a:pt x="3108" y="13026"/>
                    <a:pt x="3108" y="12979"/>
                  </a:cubicBezTo>
                  <a:cubicBezTo>
                    <a:pt x="3108" y="12937"/>
                    <a:pt x="3072" y="12905"/>
                    <a:pt x="3039" y="12905"/>
                  </a:cubicBezTo>
                  <a:cubicBezTo>
                    <a:pt x="3034" y="12905"/>
                    <a:pt x="3030" y="12906"/>
                    <a:pt x="3025" y="12907"/>
                  </a:cubicBezTo>
                  <a:cubicBezTo>
                    <a:pt x="2993" y="12910"/>
                    <a:pt x="2963" y="12912"/>
                    <a:pt x="2934" y="12912"/>
                  </a:cubicBezTo>
                  <a:cubicBezTo>
                    <a:pt x="2856" y="12912"/>
                    <a:pt x="2788" y="12901"/>
                    <a:pt x="2727" y="12883"/>
                  </a:cubicBezTo>
                  <a:cubicBezTo>
                    <a:pt x="2719" y="12881"/>
                    <a:pt x="2710" y="12880"/>
                    <a:pt x="2702" y="12880"/>
                  </a:cubicBezTo>
                  <a:close/>
                  <a:moveTo>
                    <a:pt x="3653" y="12680"/>
                  </a:moveTo>
                  <a:cubicBezTo>
                    <a:pt x="3637" y="12680"/>
                    <a:pt x="3621" y="12684"/>
                    <a:pt x="3608" y="12693"/>
                  </a:cubicBezTo>
                  <a:cubicBezTo>
                    <a:pt x="3584" y="12705"/>
                    <a:pt x="3573" y="12717"/>
                    <a:pt x="3549" y="12728"/>
                  </a:cubicBezTo>
                  <a:cubicBezTo>
                    <a:pt x="3537" y="12728"/>
                    <a:pt x="3525" y="12728"/>
                    <a:pt x="3513" y="12740"/>
                  </a:cubicBezTo>
                  <a:cubicBezTo>
                    <a:pt x="3442" y="12776"/>
                    <a:pt x="3382" y="12800"/>
                    <a:pt x="3323" y="12824"/>
                  </a:cubicBezTo>
                  <a:cubicBezTo>
                    <a:pt x="3275" y="12848"/>
                    <a:pt x="3251" y="12895"/>
                    <a:pt x="3275" y="12931"/>
                  </a:cubicBezTo>
                  <a:cubicBezTo>
                    <a:pt x="3284" y="12966"/>
                    <a:pt x="3311" y="12988"/>
                    <a:pt x="3344" y="12988"/>
                  </a:cubicBezTo>
                  <a:cubicBezTo>
                    <a:pt x="3357" y="12988"/>
                    <a:pt x="3369" y="12985"/>
                    <a:pt x="3382" y="12979"/>
                  </a:cubicBezTo>
                  <a:cubicBezTo>
                    <a:pt x="3430" y="12967"/>
                    <a:pt x="3489" y="12943"/>
                    <a:pt x="3549" y="12907"/>
                  </a:cubicBezTo>
                  <a:cubicBezTo>
                    <a:pt x="3596" y="12979"/>
                    <a:pt x="3644" y="13050"/>
                    <a:pt x="3692" y="13121"/>
                  </a:cubicBezTo>
                  <a:cubicBezTo>
                    <a:pt x="3715" y="13145"/>
                    <a:pt x="3739" y="13157"/>
                    <a:pt x="3763" y="13157"/>
                  </a:cubicBezTo>
                  <a:cubicBezTo>
                    <a:pt x="3787" y="13157"/>
                    <a:pt x="3799" y="13145"/>
                    <a:pt x="3811" y="13145"/>
                  </a:cubicBezTo>
                  <a:cubicBezTo>
                    <a:pt x="3846" y="13121"/>
                    <a:pt x="3858" y="13062"/>
                    <a:pt x="3834" y="13026"/>
                  </a:cubicBezTo>
                  <a:cubicBezTo>
                    <a:pt x="3787" y="12967"/>
                    <a:pt x="3739" y="12895"/>
                    <a:pt x="3692" y="12836"/>
                  </a:cubicBezTo>
                  <a:cubicBezTo>
                    <a:pt x="3727" y="12812"/>
                    <a:pt x="3739" y="12764"/>
                    <a:pt x="3727" y="12717"/>
                  </a:cubicBezTo>
                  <a:cubicBezTo>
                    <a:pt x="3712" y="12694"/>
                    <a:pt x="3682" y="12680"/>
                    <a:pt x="3653" y="12680"/>
                  </a:cubicBezTo>
                  <a:close/>
                  <a:moveTo>
                    <a:pt x="3935" y="13276"/>
                  </a:moveTo>
                  <a:cubicBezTo>
                    <a:pt x="3920" y="13276"/>
                    <a:pt x="3906" y="13280"/>
                    <a:pt x="3894" y="13288"/>
                  </a:cubicBezTo>
                  <a:cubicBezTo>
                    <a:pt x="3858" y="13300"/>
                    <a:pt x="3834" y="13360"/>
                    <a:pt x="3858" y="13395"/>
                  </a:cubicBezTo>
                  <a:cubicBezTo>
                    <a:pt x="3906" y="13490"/>
                    <a:pt x="3954" y="13586"/>
                    <a:pt x="3989" y="13693"/>
                  </a:cubicBezTo>
                  <a:cubicBezTo>
                    <a:pt x="4001" y="13729"/>
                    <a:pt x="4037" y="13741"/>
                    <a:pt x="4073" y="13741"/>
                  </a:cubicBezTo>
                  <a:lnTo>
                    <a:pt x="4096" y="13741"/>
                  </a:lnTo>
                  <a:cubicBezTo>
                    <a:pt x="4144" y="13717"/>
                    <a:pt x="4168" y="13669"/>
                    <a:pt x="4144" y="13633"/>
                  </a:cubicBezTo>
                  <a:cubicBezTo>
                    <a:pt x="4108" y="13526"/>
                    <a:pt x="4061" y="13419"/>
                    <a:pt x="4001" y="13324"/>
                  </a:cubicBezTo>
                  <a:cubicBezTo>
                    <a:pt x="3993" y="13292"/>
                    <a:pt x="3964" y="13276"/>
                    <a:pt x="3935" y="13276"/>
                  </a:cubicBezTo>
                  <a:close/>
                  <a:moveTo>
                    <a:pt x="4175" y="13892"/>
                  </a:moveTo>
                  <a:cubicBezTo>
                    <a:pt x="4169" y="13892"/>
                    <a:pt x="4162" y="13893"/>
                    <a:pt x="4156" y="13895"/>
                  </a:cubicBezTo>
                  <a:cubicBezTo>
                    <a:pt x="4108" y="13907"/>
                    <a:pt x="4085" y="13955"/>
                    <a:pt x="4096" y="14002"/>
                  </a:cubicBezTo>
                  <a:cubicBezTo>
                    <a:pt x="4120" y="14098"/>
                    <a:pt x="4144" y="14205"/>
                    <a:pt x="4156" y="14312"/>
                  </a:cubicBezTo>
                  <a:cubicBezTo>
                    <a:pt x="4156" y="14348"/>
                    <a:pt x="4192" y="14383"/>
                    <a:pt x="4239" y="14383"/>
                  </a:cubicBezTo>
                  <a:lnTo>
                    <a:pt x="4251" y="14383"/>
                  </a:lnTo>
                  <a:cubicBezTo>
                    <a:pt x="4287" y="14383"/>
                    <a:pt x="4323" y="14336"/>
                    <a:pt x="4323" y="14288"/>
                  </a:cubicBezTo>
                  <a:cubicBezTo>
                    <a:pt x="4299" y="14181"/>
                    <a:pt x="4275" y="14062"/>
                    <a:pt x="4251" y="13955"/>
                  </a:cubicBezTo>
                  <a:cubicBezTo>
                    <a:pt x="4241" y="13915"/>
                    <a:pt x="4207" y="13892"/>
                    <a:pt x="4175" y="13892"/>
                  </a:cubicBezTo>
                  <a:close/>
                  <a:moveTo>
                    <a:pt x="4251" y="14550"/>
                  </a:moveTo>
                  <a:cubicBezTo>
                    <a:pt x="4215" y="14550"/>
                    <a:pt x="4168" y="14586"/>
                    <a:pt x="4168" y="14633"/>
                  </a:cubicBezTo>
                  <a:cubicBezTo>
                    <a:pt x="4168" y="14741"/>
                    <a:pt x="4168" y="14848"/>
                    <a:pt x="4156" y="14955"/>
                  </a:cubicBezTo>
                  <a:cubicBezTo>
                    <a:pt x="4144" y="15003"/>
                    <a:pt x="4180" y="15038"/>
                    <a:pt x="4227" y="15050"/>
                  </a:cubicBezTo>
                  <a:lnTo>
                    <a:pt x="4239" y="15050"/>
                  </a:lnTo>
                  <a:cubicBezTo>
                    <a:pt x="4275" y="15050"/>
                    <a:pt x="4311" y="15014"/>
                    <a:pt x="4311" y="14979"/>
                  </a:cubicBezTo>
                  <a:cubicBezTo>
                    <a:pt x="4335" y="14860"/>
                    <a:pt x="4335" y="14753"/>
                    <a:pt x="4335" y="14633"/>
                  </a:cubicBezTo>
                  <a:cubicBezTo>
                    <a:pt x="4335" y="14586"/>
                    <a:pt x="4299" y="14550"/>
                    <a:pt x="4251" y="14550"/>
                  </a:cubicBezTo>
                  <a:close/>
                  <a:moveTo>
                    <a:pt x="4167" y="15202"/>
                  </a:moveTo>
                  <a:cubicBezTo>
                    <a:pt x="4129" y="15202"/>
                    <a:pt x="4094" y="15225"/>
                    <a:pt x="4085" y="15265"/>
                  </a:cubicBezTo>
                  <a:cubicBezTo>
                    <a:pt x="4061" y="15372"/>
                    <a:pt x="4013" y="15467"/>
                    <a:pt x="3977" y="15574"/>
                  </a:cubicBezTo>
                  <a:cubicBezTo>
                    <a:pt x="3954" y="15610"/>
                    <a:pt x="3977" y="15657"/>
                    <a:pt x="4025" y="15681"/>
                  </a:cubicBezTo>
                  <a:lnTo>
                    <a:pt x="4049" y="15681"/>
                  </a:lnTo>
                  <a:cubicBezTo>
                    <a:pt x="4085" y="15681"/>
                    <a:pt x="4120" y="15669"/>
                    <a:pt x="4132" y="15634"/>
                  </a:cubicBezTo>
                  <a:cubicBezTo>
                    <a:pt x="4168" y="15526"/>
                    <a:pt x="4215" y="15419"/>
                    <a:pt x="4239" y="15312"/>
                  </a:cubicBezTo>
                  <a:cubicBezTo>
                    <a:pt x="4263" y="15265"/>
                    <a:pt x="4227" y="15217"/>
                    <a:pt x="4192" y="15205"/>
                  </a:cubicBezTo>
                  <a:cubicBezTo>
                    <a:pt x="4183" y="15203"/>
                    <a:pt x="4175" y="15202"/>
                    <a:pt x="4167" y="15202"/>
                  </a:cubicBezTo>
                  <a:close/>
                  <a:moveTo>
                    <a:pt x="3903" y="15812"/>
                  </a:moveTo>
                  <a:cubicBezTo>
                    <a:pt x="3877" y="15812"/>
                    <a:pt x="3850" y="15828"/>
                    <a:pt x="3834" y="15860"/>
                  </a:cubicBezTo>
                  <a:cubicBezTo>
                    <a:pt x="3811" y="15884"/>
                    <a:pt x="3799" y="15919"/>
                    <a:pt x="3775" y="15955"/>
                  </a:cubicBezTo>
                  <a:cubicBezTo>
                    <a:pt x="3739" y="16015"/>
                    <a:pt x="3692" y="16074"/>
                    <a:pt x="3656" y="16122"/>
                  </a:cubicBezTo>
                  <a:cubicBezTo>
                    <a:pt x="3632" y="16157"/>
                    <a:pt x="3632" y="16217"/>
                    <a:pt x="3680" y="16241"/>
                  </a:cubicBezTo>
                  <a:cubicBezTo>
                    <a:pt x="3692" y="16253"/>
                    <a:pt x="3704" y="16253"/>
                    <a:pt x="3727" y="16253"/>
                  </a:cubicBezTo>
                  <a:cubicBezTo>
                    <a:pt x="3751" y="16253"/>
                    <a:pt x="3775" y="16241"/>
                    <a:pt x="3787" y="16217"/>
                  </a:cubicBezTo>
                  <a:cubicBezTo>
                    <a:pt x="3834" y="16169"/>
                    <a:pt x="3870" y="16110"/>
                    <a:pt x="3906" y="16050"/>
                  </a:cubicBezTo>
                  <a:cubicBezTo>
                    <a:pt x="3930" y="16015"/>
                    <a:pt x="3954" y="15967"/>
                    <a:pt x="3977" y="15931"/>
                  </a:cubicBezTo>
                  <a:cubicBezTo>
                    <a:pt x="4001" y="15896"/>
                    <a:pt x="3989" y="15848"/>
                    <a:pt x="3942" y="15824"/>
                  </a:cubicBezTo>
                  <a:cubicBezTo>
                    <a:pt x="3930" y="15816"/>
                    <a:pt x="3916" y="15812"/>
                    <a:pt x="3903" y="15812"/>
                  </a:cubicBezTo>
                  <a:close/>
                  <a:moveTo>
                    <a:pt x="91" y="15774"/>
                  </a:moveTo>
                  <a:cubicBezTo>
                    <a:pt x="85" y="15774"/>
                    <a:pt x="78" y="15775"/>
                    <a:pt x="72" y="15776"/>
                  </a:cubicBezTo>
                  <a:cubicBezTo>
                    <a:pt x="24" y="15776"/>
                    <a:pt x="1" y="15812"/>
                    <a:pt x="1" y="15860"/>
                  </a:cubicBezTo>
                  <a:cubicBezTo>
                    <a:pt x="13" y="15979"/>
                    <a:pt x="36" y="16098"/>
                    <a:pt x="84" y="16205"/>
                  </a:cubicBezTo>
                  <a:cubicBezTo>
                    <a:pt x="96" y="16241"/>
                    <a:pt x="120" y="16265"/>
                    <a:pt x="155" y="16265"/>
                  </a:cubicBezTo>
                  <a:cubicBezTo>
                    <a:pt x="167" y="16265"/>
                    <a:pt x="179" y="16253"/>
                    <a:pt x="191" y="16253"/>
                  </a:cubicBezTo>
                  <a:cubicBezTo>
                    <a:pt x="227" y="16241"/>
                    <a:pt x="251" y="16193"/>
                    <a:pt x="239" y="16146"/>
                  </a:cubicBezTo>
                  <a:cubicBezTo>
                    <a:pt x="203" y="16050"/>
                    <a:pt x="179" y="15943"/>
                    <a:pt x="167" y="15848"/>
                  </a:cubicBezTo>
                  <a:cubicBezTo>
                    <a:pt x="167" y="15807"/>
                    <a:pt x="131" y="15774"/>
                    <a:pt x="91" y="15774"/>
                  </a:cubicBezTo>
                  <a:close/>
                  <a:moveTo>
                    <a:pt x="3509" y="16345"/>
                  </a:moveTo>
                  <a:cubicBezTo>
                    <a:pt x="3486" y="16345"/>
                    <a:pt x="3465" y="16354"/>
                    <a:pt x="3453" y="16372"/>
                  </a:cubicBezTo>
                  <a:cubicBezTo>
                    <a:pt x="3382" y="16455"/>
                    <a:pt x="3299" y="16527"/>
                    <a:pt x="3215" y="16598"/>
                  </a:cubicBezTo>
                  <a:cubicBezTo>
                    <a:pt x="3180" y="16622"/>
                    <a:pt x="3180" y="16681"/>
                    <a:pt x="3203" y="16717"/>
                  </a:cubicBezTo>
                  <a:cubicBezTo>
                    <a:pt x="3227" y="16729"/>
                    <a:pt x="3251" y="16741"/>
                    <a:pt x="3275" y="16741"/>
                  </a:cubicBezTo>
                  <a:cubicBezTo>
                    <a:pt x="3287" y="16741"/>
                    <a:pt x="3311" y="16741"/>
                    <a:pt x="3323" y="16717"/>
                  </a:cubicBezTo>
                  <a:cubicBezTo>
                    <a:pt x="3406" y="16646"/>
                    <a:pt x="3489" y="16574"/>
                    <a:pt x="3573" y="16491"/>
                  </a:cubicBezTo>
                  <a:cubicBezTo>
                    <a:pt x="3608" y="16455"/>
                    <a:pt x="3596" y="16396"/>
                    <a:pt x="3573" y="16372"/>
                  </a:cubicBezTo>
                  <a:cubicBezTo>
                    <a:pt x="3555" y="16354"/>
                    <a:pt x="3531" y="16345"/>
                    <a:pt x="3509" y="16345"/>
                  </a:cubicBezTo>
                  <a:close/>
                  <a:moveTo>
                    <a:pt x="316" y="16386"/>
                  </a:moveTo>
                  <a:cubicBezTo>
                    <a:pt x="297" y="16386"/>
                    <a:pt x="278" y="16393"/>
                    <a:pt x="263" y="16408"/>
                  </a:cubicBezTo>
                  <a:cubicBezTo>
                    <a:pt x="227" y="16431"/>
                    <a:pt x="215" y="16479"/>
                    <a:pt x="239" y="16515"/>
                  </a:cubicBezTo>
                  <a:cubicBezTo>
                    <a:pt x="310" y="16610"/>
                    <a:pt x="382" y="16705"/>
                    <a:pt x="477" y="16777"/>
                  </a:cubicBezTo>
                  <a:cubicBezTo>
                    <a:pt x="489" y="16800"/>
                    <a:pt x="513" y="16800"/>
                    <a:pt x="525" y="16800"/>
                  </a:cubicBezTo>
                  <a:cubicBezTo>
                    <a:pt x="548" y="16800"/>
                    <a:pt x="572" y="16789"/>
                    <a:pt x="584" y="16777"/>
                  </a:cubicBezTo>
                  <a:cubicBezTo>
                    <a:pt x="620" y="16741"/>
                    <a:pt x="620" y="16693"/>
                    <a:pt x="584" y="16658"/>
                  </a:cubicBezTo>
                  <a:cubicBezTo>
                    <a:pt x="501" y="16586"/>
                    <a:pt x="441" y="16503"/>
                    <a:pt x="382" y="16419"/>
                  </a:cubicBezTo>
                  <a:cubicBezTo>
                    <a:pt x="368" y="16399"/>
                    <a:pt x="342" y="16386"/>
                    <a:pt x="316" y="16386"/>
                  </a:cubicBezTo>
                  <a:close/>
                  <a:moveTo>
                    <a:pt x="3008" y="16768"/>
                  </a:moveTo>
                  <a:cubicBezTo>
                    <a:pt x="2991" y="16768"/>
                    <a:pt x="2972" y="16774"/>
                    <a:pt x="2953" y="16789"/>
                  </a:cubicBezTo>
                  <a:cubicBezTo>
                    <a:pt x="2870" y="16836"/>
                    <a:pt x="2775" y="16896"/>
                    <a:pt x="2680" y="16931"/>
                  </a:cubicBezTo>
                  <a:cubicBezTo>
                    <a:pt x="2632" y="16955"/>
                    <a:pt x="2620" y="17003"/>
                    <a:pt x="2632" y="17039"/>
                  </a:cubicBezTo>
                  <a:cubicBezTo>
                    <a:pt x="2644" y="17074"/>
                    <a:pt x="2680" y="17098"/>
                    <a:pt x="2703" y="17098"/>
                  </a:cubicBezTo>
                  <a:cubicBezTo>
                    <a:pt x="2715" y="17098"/>
                    <a:pt x="2727" y="17086"/>
                    <a:pt x="2739" y="17086"/>
                  </a:cubicBezTo>
                  <a:cubicBezTo>
                    <a:pt x="2846" y="17039"/>
                    <a:pt x="2942" y="16991"/>
                    <a:pt x="3049" y="16919"/>
                  </a:cubicBezTo>
                  <a:cubicBezTo>
                    <a:pt x="3084" y="16896"/>
                    <a:pt x="3096" y="16848"/>
                    <a:pt x="3072" y="16812"/>
                  </a:cubicBezTo>
                  <a:cubicBezTo>
                    <a:pt x="3058" y="16783"/>
                    <a:pt x="3035" y="16768"/>
                    <a:pt x="3008" y="16768"/>
                  </a:cubicBezTo>
                  <a:close/>
                  <a:moveTo>
                    <a:pt x="793" y="16836"/>
                  </a:moveTo>
                  <a:cubicBezTo>
                    <a:pt x="768" y="16836"/>
                    <a:pt x="742" y="16849"/>
                    <a:pt x="727" y="16872"/>
                  </a:cubicBezTo>
                  <a:cubicBezTo>
                    <a:pt x="703" y="16919"/>
                    <a:pt x="715" y="16967"/>
                    <a:pt x="751" y="16991"/>
                  </a:cubicBezTo>
                  <a:cubicBezTo>
                    <a:pt x="846" y="17050"/>
                    <a:pt x="953" y="17098"/>
                    <a:pt x="1060" y="17146"/>
                  </a:cubicBezTo>
                  <a:lnTo>
                    <a:pt x="1096" y="17146"/>
                  </a:lnTo>
                  <a:cubicBezTo>
                    <a:pt x="1120" y="17146"/>
                    <a:pt x="1156" y="17122"/>
                    <a:pt x="1167" y="17098"/>
                  </a:cubicBezTo>
                  <a:cubicBezTo>
                    <a:pt x="1191" y="17050"/>
                    <a:pt x="1167" y="17003"/>
                    <a:pt x="1120" y="16991"/>
                  </a:cubicBezTo>
                  <a:cubicBezTo>
                    <a:pt x="1025" y="16943"/>
                    <a:pt x="929" y="16896"/>
                    <a:pt x="834" y="16848"/>
                  </a:cubicBezTo>
                  <a:cubicBezTo>
                    <a:pt x="821" y="16840"/>
                    <a:pt x="807" y="16836"/>
                    <a:pt x="793" y="16836"/>
                  </a:cubicBezTo>
                  <a:close/>
                  <a:moveTo>
                    <a:pt x="2394" y="17036"/>
                  </a:moveTo>
                  <a:cubicBezTo>
                    <a:pt x="2386" y="17036"/>
                    <a:pt x="2378" y="17037"/>
                    <a:pt x="2370" y="17039"/>
                  </a:cubicBezTo>
                  <a:cubicBezTo>
                    <a:pt x="2275" y="17062"/>
                    <a:pt x="2168" y="17086"/>
                    <a:pt x="2060" y="17098"/>
                  </a:cubicBezTo>
                  <a:cubicBezTo>
                    <a:pt x="2013" y="17110"/>
                    <a:pt x="1989" y="17146"/>
                    <a:pt x="1989" y="17193"/>
                  </a:cubicBezTo>
                  <a:cubicBezTo>
                    <a:pt x="1989" y="17229"/>
                    <a:pt x="2025" y="17265"/>
                    <a:pt x="2072" y="17265"/>
                  </a:cubicBezTo>
                  <a:lnTo>
                    <a:pt x="2084" y="17265"/>
                  </a:lnTo>
                  <a:cubicBezTo>
                    <a:pt x="2191" y="17253"/>
                    <a:pt x="2310" y="17229"/>
                    <a:pt x="2418" y="17205"/>
                  </a:cubicBezTo>
                  <a:cubicBezTo>
                    <a:pt x="2465" y="17193"/>
                    <a:pt x="2489" y="17146"/>
                    <a:pt x="2477" y="17098"/>
                  </a:cubicBezTo>
                  <a:cubicBezTo>
                    <a:pt x="2467" y="17059"/>
                    <a:pt x="2433" y="17036"/>
                    <a:pt x="2394" y="17036"/>
                  </a:cubicBezTo>
                  <a:close/>
                  <a:moveTo>
                    <a:pt x="1410" y="17072"/>
                  </a:moveTo>
                  <a:cubicBezTo>
                    <a:pt x="1370" y="17072"/>
                    <a:pt x="1333" y="17103"/>
                    <a:pt x="1322" y="17134"/>
                  </a:cubicBezTo>
                  <a:cubicBezTo>
                    <a:pt x="1322" y="17181"/>
                    <a:pt x="1346" y="17229"/>
                    <a:pt x="1394" y="17241"/>
                  </a:cubicBezTo>
                  <a:cubicBezTo>
                    <a:pt x="1501" y="17265"/>
                    <a:pt x="1620" y="17277"/>
                    <a:pt x="1739" y="17277"/>
                  </a:cubicBezTo>
                  <a:cubicBezTo>
                    <a:pt x="1787" y="17277"/>
                    <a:pt x="1822" y="17241"/>
                    <a:pt x="1822" y="17193"/>
                  </a:cubicBezTo>
                  <a:cubicBezTo>
                    <a:pt x="1822" y="17158"/>
                    <a:pt x="1787" y="17110"/>
                    <a:pt x="1739" y="17110"/>
                  </a:cubicBezTo>
                  <a:cubicBezTo>
                    <a:pt x="1632" y="17110"/>
                    <a:pt x="1525" y="17098"/>
                    <a:pt x="1429" y="17074"/>
                  </a:cubicBezTo>
                  <a:cubicBezTo>
                    <a:pt x="1423" y="17073"/>
                    <a:pt x="1417" y="17072"/>
                    <a:pt x="1410" y="170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4"/>
            <p:cNvSpPr/>
            <p:nvPr/>
          </p:nvSpPr>
          <p:spPr>
            <a:xfrm rot="-2456456">
              <a:off x="8095740" y="1320902"/>
              <a:ext cx="388108" cy="218894"/>
            </a:xfrm>
            <a:custGeom>
              <a:avLst/>
              <a:gdLst/>
              <a:ahLst/>
              <a:cxnLst/>
              <a:rect l="l" t="t" r="r" b="b"/>
              <a:pathLst>
                <a:path w="11800" h="6656" extrusionOk="0">
                  <a:moveTo>
                    <a:pt x="262" y="0"/>
                  </a:moveTo>
                  <a:lnTo>
                    <a:pt x="203" y="48"/>
                  </a:lnTo>
                  <a:lnTo>
                    <a:pt x="120" y="36"/>
                  </a:lnTo>
                  <a:lnTo>
                    <a:pt x="108" y="84"/>
                  </a:lnTo>
                  <a:cubicBezTo>
                    <a:pt x="96" y="131"/>
                    <a:pt x="132" y="179"/>
                    <a:pt x="167" y="191"/>
                  </a:cubicBezTo>
                  <a:lnTo>
                    <a:pt x="191" y="191"/>
                  </a:lnTo>
                  <a:cubicBezTo>
                    <a:pt x="227" y="191"/>
                    <a:pt x="262" y="155"/>
                    <a:pt x="262" y="119"/>
                  </a:cubicBezTo>
                  <a:lnTo>
                    <a:pt x="274" y="72"/>
                  </a:lnTo>
                  <a:cubicBezTo>
                    <a:pt x="286" y="48"/>
                    <a:pt x="286" y="12"/>
                    <a:pt x="262" y="0"/>
                  </a:cubicBezTo>
                  <a:close/>
                  <a:moveTo>
                    <a:pt x="143" y="346"/>
                  </a:moveTo>
                  <a:cubicBezTo>
                    <a:pt x="96" y="346"/>
                    <a:pt x="60" y="381"/>
                    <a:pt x="48" y="417"/>
                  </a:cubicBezTo>
                  <a:cubicBezTo>
                    <a:pt x="36" y="524"/>
                    <a:pt x="24" y="631"/>
                    <a:pt x="12" y="762"/>
                  </a:cubicBezTo>
                  <a:cubicBezTo>
                    <a:pt x="12" y="798"/>
                    <a:pt x="48" y="846"/>
                    <a:pt x="96" y="846"/>
                  </a:cubicBezTo>
                  <a:cubicBezTo>
                    <a:pt x="143" y="846"/>
                    <a:pt x="179" y="810"/>
                    <a:pt x="179" y="774"/>
                  </a:cubicBezTo>
                  <a:cubicBezTo>
                    <a:pt x="191" y="655"/>
                    <a:pt x="203" y="536"/>
                    <a:pt x="215" y="441"/>
                  </a:cubicBezTo>
                  <a:cubicBezTo>
                    <a:pt x="227" y="393"/>
                    <a:pt x="191" y="358"/>
                    <a:pt x="143" y="346"/>
                  </a:cubicBezTo>
                  <a:close/>
                  <a:moveTo>
                    <a:pt x="3513" y="1072"/>
                  </a:moveTo>
                  <a:cubicBezTo>
                    <a:pt x="3465" y="1072"/>
                    <a:pt x="3418" y="1096"/>
                    <a:pt x="3418" y="1143"/>
                  </a:cubicBezTo>
                  <a:cubicBezTo>
                    <a:pt x="3406" y="1191"/>
                    <a:pt x="3430" y="1227"/>
                    <a:pt x="3477" y="1239"/>
                  </a:cubicBezTo>
                  <a:cubicBezTo>
                    <a:pt x="3549" y="1251"/>
                    <a:pt x="3620" y="1286"/>
                    <a:pt x="3691" y="1334"/>
                  </a:cubicBezTo>
                  <a:cubicBezTo>
                    <a:pt x="3703" y="1346"/>
                    <a:pt x="3727" y="1358"/>
                    <a:pt x="3739" y="1370"/>
                  </a:cubicBezTo>
                  <a:cubicBezTo>
                    <a:pt x="3751" y="1381"/>
                    <a:pt x="3775" y="1381"/>
                    <a:pt x="3787" y="1381"/>
                  </a:cubicBezTo>
                  <a:cubicBezTo>
                    <a:pt x="3811" y="1381"/>
                    <a:pt x="3834" y="1370"/>
                    <a:pt x="3858" y="1358"/>
                  </a:cubicBezTo>
                  <a:cubicBezTo>
                    <a:pt x="3882" y="1322"/>
                    <a:pt x="3882" y="1262"/>
                    <a:pt x="3846" y="1239"/>
                  </a:cubicBezTo>
                  <a:cubicBezTo>
                    <a:pt x="3822" y="1227"/>
                    <a:pt x="3811" y="1203"/>
                    <a:pt x="3787" y="1191"/>
                  </a:cubicBezTo>
                  <a:cubicBezTo>
                    <a:pt x="3703" y="1131"/>
                    <a:pt x="3608" y="1096"/>
                    <a:pt x="3513" y="1072"/>
                  </a:cubicBezTo>
                  <a:close/>
                  <a:moveTo>
                    <a:pt x="3157" y="1105"/>
                  </a:moveTo>
                  <a:cubicBezTo>
                    <a:pt x="3149" y="1105"/>
                    <a:pt x="3140" y="1106"/>
                    <a:pt x="3132" y="1108"/>
                  </a:cubicBezTo>
                  <a:cubicBezTo>
                    <a:pt x="3025" y="1155"/>
                    <a:pt x="2929" y="1239"/>
                    <a:pt x="2846" y="1346"/>
                  </a:cubicBezTo>
                  <a:cubicBezTo>
                    <a:pt x="2822" y="1393"/>
                    <a:pt x="2834" y="1441"/>
                    <a:pt x="2870" y="1465"/>
                  </a:cubicBezTo>
                  <a:cubicBezTo>
                    <a:pt x="2882" y="1477"/>
                    <a:pt x="2894" y="1477"/>
                    <a:pt x="2918" y="1477"/>
                  </a:cubicBezTo>
                  <a:cubicBezTo>
                    <a:pt x="2941" y="1477"/>
                    <a:pt x="2965" y="1465"/>
                    <a:pt x="2989" y="1441"/>
                  </a:cubicBezTo>
                  <a:cubicBezTo>
                    <a:pt x="3049" y="1358"/>
                    <a:pt x="3120" y="1298"/>
                    <a:pt x="3203" y="1262"/>
                  </a:cubicBezTo>
                  <a:cubicBezTo>
                    <a:pt x="3239" y="1251"/>
                    <a:pt x="3263" y="1203"/>
                    <a:pt x="3239" y="1155"/>
                  </a:cubicBezTo>
                  <a:cubicBezTo>
                    <a:pt x="3229" y="1126"/>
                    <a:pt x="3195" y="1105"/>
                    <a:pt x="3157" y="1105"/>
                  </a:cubicBezTo>
                  <a:close/>
                  <a:moveTo>
                    <a:pt x="84" y="1012"/>
                  </a:moveTo>
                  <a:cubicBezTo>
                    <a:pt x="36" y="1012"/>
                    <a:pt x="1" y="1048"/>
                    <a:pt x="1" y="1096"/>
                  </a:cubicBezTo>
                  <a:lnTo>
                    <a:pt x="1" y="1120"/>
                  </a:lnTo>
                  <a:cubicBezTo>
                    <a:pt x="1" y="1227"/>
                    <a:pt x="12" y="1334"/>
                    <a:pt x="12" y="1429"/>
                  </a:cubicBezTo>
                  <a:cubicBezTo>
                    <a:pt x="24" y="1477"/>
                    <a:pt x="60" y="1512"/>
                    <a:pt x="96" y="1512"/>
                  </a:cubicBezTo>
                  <a:lnTo>
                    <a:pt x="108" y="1512"/>
                  </a:lnTo>
                  <a:cubicBezTo>
                    <a:pt x="143" y="1501"/>
                    <a:pt x="179" y="1465"/>
                    <a:pt x="179" y="1417"/>
                  </a:cubicBezTo>
                  <a:cubicBezTo>
                    <a:pt x="167" y="1322"/>
                    <a:pt x="167" y="1215"/>
                    <a:pt x="167" y="1120"/>
                  </a:cubicBezTo>
                  <a:lnTo>
                    <a:pt x="167" y="1096"/>
                  </a:lnTo>
                  <a:cubicBezTo>
                    <a:pt x="167" y="1048"/>
                    <a:pt x="132" y="1012"/>
                    <a:pt x="84" y="1012"/>
                  </a:cubicBezTo>
                  <a:close/>
                  <a:moveTo>
                    <a:pt x="3948" y="1510"/>
                  </a:moveTo>
                  <a:cubicBezTo>
                    <a:pt x="3942" y="1510"/>
                    <a:pt x="3936" y="1511"/>
                    <a:pt x="3930" y="1512"/>
                  </a:cubicBezTo>
                  <a:cubicBezTo>
                    <a:pt x="3882" y="1512"/>
                    <a:pt x="3846" y="1560"/>
                    <a:pt x="3846" y="1608"/>
                  </a:cubicBezTo>
                  <a:cubicBezTo>
                    <a:pt x="3846" y="1679"/>
                    <a:pt x="3822" y="1774"/>
                    <a:pt x="3775" y="1858"/>
                  </a:cubicBezTo>
                  <a:cubicBezTo>
                    <a:pt x="3751" y="1905"/>
                    <a:pt x="3763" y="1953"/>
                    <a:pt x="3799" y="1977"/>
                  </a:cubicBezTo>
                  <a:cubicBezTo>
                    <a:pt x="3822" y="1977"/>
                    <a:pt x="3834" y="1989"/>
                    <a:pt x="3846" y="1989"/>
                  </a:cubicBezTo>
                  <a:cubicBezTo>
                    <a:pt x="3870" y="1989"/>
                    <a:pt x="3906" y="1965"/>
                    <a:pt x="3918" y="1941"/>
                  </a:cubicBezTo>
                  <a:cubicBezTo>
                    <a:pt x="3977" y="1822"/>
                    <a:pt x="4013" y="1715"/>
                    <a:pt x="4013" y="1608"/>
                  </a:cubicBezTo>
                  <a:lnTo>
                    <a:pt x="4013" y="1584"/>
                  </a:lnTo>
                  <a:cubicBezTo>
                    <a:pt x="4013" y="1543"/>
                    <a:pt x="3986" y="1510"/>
                    <a:pt x="3948" y="1510"/>
                  </a:cubicBezTo>
                  <a:close/>
                  <a:moveTo>
                    <a:pt x="2791" y="1617"/>
                  </a:moveTo>
                  <a:cubicBezTo>
                    <a:pt x="2751" y="1617"/>
                    <a:pt x="2714" y="1648"/>
                    <a:pt x="2703" y="1679"/>
                  </a:cubicBezTo>
                  <a:cubicBezTo>
                    <a:pt x="2679" y="1786"/>
                    <a:pt x="2668" y="1905"/>
                    <a:pt x="2668" y="2024"/>
                  </a:cubicBezTo>
                  <a:lnTo>
                    <a:pt x="2668" y="2036"/>
                  </a:lnTo>
                  <a:cubicBezTo>
                    <a:pt x="2668" y="2072"/>
                    <a:pt x="2703" y="2108"/>
                    <a:pt x="2751" y="2108"/>
                  </a:cubicBezTo>
                  <a:cubicBezTo>
                    <a:pt x="2799" y="2108"/>
                    <a:pt x="2834" y="2072"/>
                    <a:pt x="2834" y="2024"/>
                  </a:cubicBezTo>
                  <a:cubicBezTo>
                    <a:pt x="2834" y="1917"/>
                    <a:pt x="2846" y="1810"/>
                    <a:pt x="2870" y="1715"/>
                  </a:cubicBezTo>
                  <a:cubicBezTo>
                    <a:pt x="2882" y="1679"/>
                    <a:pt x="2846" y="1632"/>
                    <a:pt x="2810" y="1620"/>
                  </a:cubicBezTo>
                  <a:cubicBezTo>
                    <a:pt x="2804" y="1618"/>
                    <a:pt x="2798" y="1617"/>
                    <a:pt x="2791" y="1617"/>
                  </a:cubicBezTo>
                  <a:close/>
                  <a:moveTo>
                    <a:pt x="144" y="1676"/>
                  </a:moveTo>
                  <a:cubicBezTo>
                    <a:pt x="136" y="1676"/>
                    <a:pt x="128" y="1677"/>
                    <a:pt x="120" y="1679"/>
                  </a:cubicBezTo>
                  <a:cubicBezTo>
                    <a:pt x="84" y="1679"/>
                    <a:pt x="48" y="1727"/>
                    <a:pt x="60" y="1774"/>
                  </a:cubicBezTo>
                  <a:cubicBezTo>
                    <a:pt x="84" y="1893"/>
                    <a:pt x="108" y="2001"/>
                    <a:pt x="143" y="2108"/>
                  </a:cubicBezTo>
                  <a:cubicBezTo>
                    <a:pt x="155" y="2143"/>
                    <a:pt x="191" y="2155"/>
                    <a:pt x="227" y="2155"/>
                  </a:cubicBezTo>
                  <a:lnTo>
                    <a:pt x="251" y="2155"/>
                  </a:lnTo>
                  <a:cubicBezTo>
                    <a:pt x="298" y="2143"/>
                    <a:pt x="322" y="2096"/>
                    <a:pt x="298" y="2048"/>
                  </a:cubicBezTo>
                  <a:cubicBezTo>
                    <a:pt x="274" y="1953"/>
                    <a:pt x="239" y="1846"/>
                    <a:pt x="227" y="1739"/>
                  </a:cubicBezTo>
                  <a:cubicBezTo>
                    <a:pt x="217" y="1699"/>
                    <a:pt x="183" y="1676"/>
                    <a:pt x="144" y="1676"/>
                  </a:cubicBezTo>
                  <a:close/>
                  <a:moveTo>
                    <a:pt x="3639" y="2081"/>
                  </a:moveTo>
                  <a:cubicBezTo>
                    <a:pt x="3617" y="2081"/>
                    <a:pt x="3596" y="2090"/>
                    <a:pt x="3584" y="2108"/>
                  </a:cubicBezTo>
                  <a:cubicBezTo>
                    <a:pt x="3513" y="2179"/>
                    <a:pt x="3430" y="2239"/>
                    <a:pt x="3334" y="2310"/>
                  </a:cubicBezTo>
                  <a:cubicBezTo>
                    <a:pt x="3299" y="2334"/>
                    <a:pt x="3287" y="2382"/>
                    <a:pt x="3310" y="2417"/>
                  </a:cubicBezTo>
                  <a:cubicBezTo>
                    <a:pt x="3334" y="2441"/>
                    <a:pt x="3358" y="2453"/>
                    <a:pt x="3382" y="2453"/>
                  </a:cubicBezTo>
                  <a:cubicBezTo>
                    <a:pt x="3406" y="2453"/>
                    <a:pt x="3418" y="2453"/>
                    <a:pt x="3430" y="2441"/>
                  </a:cubicBezTo>
                  <a:cubicBezTo>
                    <a:pt x="3537" y="2370"/>
                    <a:pt x="3620" y="2298"/>
                    <a:pt x="3703" y="2227"/>
                  </a:cubicBezTo>
                  <a:cubicBezTo>
                    <a:pt x="3727" y="2191"/>
                    <a:pt x="3727" y="2132"/>
                    <a:pt x="3703" y="2108"/>
                  </a:cubicBezTo>
                  <a:cubicBezTo>
                    <a:pt x="3686" y="2090"/>
                    <a:pt x="3662" y="2081"/>
                    <a:pt x="3639" y="2081"/>
                  </a:cubicBezTo>
                  <a:close/>
                  <a:moveTo>
                    <a:pt x="363" y="2298"/>
                  </a:moveTo>
                  <a:cubicBezTo>
                    <a:pt x="349" y="2298"/>
                    <a:pt x="335" y="2302"/>
                    <a:pt x="322" y="2310"/>
                  </a:cubicBezTo>
                  <a:cubicBezTo>
                    <a:pt x="286" y="2334"/>
                    <a:pt x="274" y="2382"/>
                    <a:pt x="298" y="2417"/>
                  </a:cubicBezTo>
                  <a:cubicBezTo>
                    <a:pt x="358" y="2524"/>
                    <a:pt x="429" y="2620"/>
                    <a:pt x="524" y="2691"/>
                  </a:cubicBezTo>
                  <a:cubicBezTo>
                    <a:pt x="536" y="2703"/>
                    <a:pt x="560" y="2715"/>
                    <a:pt x="572" y="2715"/>
                  </a:cubicBezTo>
                  <a:cubicBezTo>
                    <a:pt x="596" y="2715"/>
                    <a:pt x="620" y="2703"/>
                    <a:pt x="632" y="2691"/>
                  </a:cubicBezTo>
                  <a:cubicBezTo>
                    <a:pt x="667" y="2655"/>
                    <a:pt x="667" y="2596"/>
                    <a:pt x="632" y="2572"/>
                  </a:cubicBezTo>
                  <a:cubicBezTo>
                    <a:pt x="560" y="2501"/>
                    <a:pt x="489" y="2417"/>
                    <a:pt x="429" y="2334"/>
                  </a:cubicBezTo>
                  <a:cubicBezTo>
                    <a:pt x="414" y="2311"/>
                    <a:pt x="388" y="2298"/>
                    <a:pt x="363" y="2298"/>
                  </a:cubicBezTo>
                  <a:close/>
                  <a:moveTo>
                    <a:pt x="2775" y="2274"/>
                  </a:moveTo>
                  <a:cubicBezTo>
                    <a:pt x="2727" y="2286"/>
                    <a:pt x="2691" y="2322"/>
                    <a:pt x="2703" y="2370"/>
                  </a:cubicBezTo>
                  <a:cubicBezTo>
                    <a:pt x="2715" y="2453"/>
                    <a:pt x="2727" y="2536"/>
                    <a:pt x="2739" y="2620"/>
                  </a:cubicBezTo>
                  <a:cubicBezTo>
                    <a:pt x="2715" y="2632"/>
                    <a:pt x="2703" y="2679"/>
                    <a:pt x="2715" y="2703"/>
                  </a:cubicBezTo>
                  <a:cubicBezTo>
                    <a:pt x="2735" y="2743"/>
                    <a:pt x="2763" y="2766"/>
                    <a:pt x="2792" y="2766"/>
                  </a:cubicBezTo>
                  <a:cubicBezTo>
                    <a:pt x="2798" y="2766"/>
                    <a:pt x="2804" y="2765"/>
                    <a:pt x="2810" y="2763"/>
                  </a:cubicBezTo>
                  <a:cubicBezTo>
                    <a:pt x="2822" y="2763"/>
                    <a:pt x="2834" y="2775"/>
                    <a:pt x="2846" y="2775"/>
                  </a:cubicBezTo>
                  <a:cubicBezTo>
                    <a:pt x="2858" y="2775"/>
                    <a:pt x="2858" y="2763"/>
                    <a:pt x="2870" y="2763"/>
                  </a:cubicBezTo>
                  <a:cubicBezTo>
                    <a:pt x="2894" y="2763"/>
                    <a:pt x="2918" y="2739"/>
                    <a:pt x="2929" y="2715"/>
                  </a:cubicBezTo>
                  <a:cubicBezTo>
                    <a:pt x="3001" y="2691"/>
                    <a:pt x="3072" y="2655"/>
                    <a:pt x="3144" y="2620"/>
                  </a:cubicBezTo>
                  <a:cubicBezTo>
                    <a:pt x="3180" y="2596"/>
                    <a:pt x="3191" y="2548"/>
                    <a:pt x="3180" y="2513"/>
                  </a:cubicBezTo>
                  <a:cubicBezTo>
                    <a:pt x="3164" y="2481"/>
                    <a:pt x="3137" y="2465"/>
                    <a:pt x="3107" y="2465"/>
                  </a:cubicBezTo>
                  <a:cubicBezTo>
                    <a:pt x="3092" y="2465"/>
                    <a:pt x="3076" y="2469"/>
                    <a:pt x="3060" y="2477"/>
                  </a:cubicBezTo>
                  <a:cubicBezTo>
                    <a:pt x="3013" y="2501"/>
                    <a:pt x="2953" y="2524"/>
                    <a:pt x="2906" y="2548"/>
                  </a:cubicBezTo>
                  <a:cubicBezTo>
                    <a:pt x="2882" y="2477"/>
                    <a:pt x="2870" y="2417"/>
                    <a:pt x="2858" y="2346"/>
                  </a:cubicBezTo>
                  <a:cubicBezTo>
                    <a:pt x="2858" y="2298"/>
                    <a:pt x="2810" y="2274"/>
                    <a:pt x="2775" y="2274"/>
                  </a:cubicBezTo>
                  <a:close/>
                  <a:moveTo>
                    <a:pt x="2484" y="2700"/>
                  </a:moveTo>
                  <a:cubicBezTo>
                    <a:pt x="2478" y="2700"/>
                    <a:pt x="2471" y="2701"/>
                    <a:pt x="2465" y="2703"/>
                  </a:cubicBezTo>
                  <a:cubicBezTo>
                    <a:pt x="2358" y="2727"/>
                    <a:pt x="2251" y="2763"/>
                    <a:pt x="2144" y="2775"/>
                  </a:cubicBezTo>
                  <a:cubicBezTo>
                    <a:pt x="2096" y="2786"/>
                    <a:pt x="2072" y="2834"/>
                    <a:pt x="2072" y="2870"/>
                  </a:cubicBezTo>
                  <a:cubicBezTo>
                    <a:pt x="2084" y="2917"/>
                    <a:pt x="2120" y="2941"/>
                    <a:pt x="2156" y="2941"/>
                  </a:cubicBezTo>
                  <a:lnTo>
                    <a:pt x="2179" y="2941"/>
                  </a:lnTo>
                  <a:cubicBezTo>
                    <a:pt x="2287" y="2917"/>
                    <a:pt x="2394" y="2894"/>
                    <a:pt x="2501" y="2870"/>
                  </a:cubicBezTo>
                  <a:cubicBezTo>
                    <a:pt x="2548" y="2846"/>
                    <a:pt x="2572" y="2810"/>
                    <a:pt x="2560" y="2763"/>
                  </a:cubicBezTo>
                  <a:cubicBezTo>
                    <a:pt x="2551" y="2723"/>
                    <a:pt x="2516" y="2700"/>
                    <a:pt x="2484" y="2700"/>
                  </a:cubicBezTo>
                  <a:close/>
                  <a:moveTo>
                    <a:pt x="850" y="2729"/>
                  </a:moveTo>
                  <a:cubicBezTo>
                    <a:pt x="821" y="2729"/>
                    <a:pt x="792" y="2749"/>
                    <a:pt x="774" y="2775"/>
                  </a:cubicBezTo>
                  <a:cubicBezTo>
                    <a:pt x="751" y="2822"/>
                    <a:pt x="774" y="2870"/>
                    <a:pt x="822" y="2894"/>
                  </a:cubicBezTo>
                  <a:cubicBezTo>
                    <a:pt x="917" y="2941"/>
                    <a:pt x="1036" y="2965"/>
                    <a:pt x="1155" y="2989"/>
                  </a:cubicBezTo>
                  <a:lnTo>
                    <a:pt x="1167" y="2989"/>
                  </a:lnTo>
                  <a:cubicBezTo>
                    <a:pt x="1203" y="2989"/>
                    <a:pt x="1239" y="2965"/>
                    <a:pt x="1251" y="2917"/>
                  </a:cubicBezTo>
                  <a:cubicBezTo>
                    <a:pt x="1263" y="2870"/>
                    <a:pt x="1227" y="2834"/>
                    <a:pt x="1179" y="2822"/>
                  </a:cubicBezTo>
                  <a:cubicBezTo>
                    <a:pt x="1072" y="2810"/>
                    <a:pt x="977" y="2775"/>
                    <a:pt x="882" y="2739"/>
                  </a:cubicBezTo>
                  <a:cubicBezTo>
                    <a:pt x="872" y="2732"/>
                    <a:pt x="861" y="2729"/>
                    <a:pt x="850" y="2729"/>
                  </a:cubicBezTo>
                  <a:close/>
                  <a:moveTo>
                    <a:pt x="1822" y="2822"/>
                  </a:moveTo>
                  <a:cubicBezTo>
                    <a:pt x="1715" y="2834"/>
                    <a:pt x="1608" y="2834"/>
                    <a:pt x="1501" y="2834"/>
                  </a:cubicBezTo>
                  <a:cubicBezTo>
                    <a:pt x="1453" y="2846"/>
                    <a:pt x="1417" y="2882"/>
                    <a:pt x="1417" y="2929"/>
                  </a:cubicBezTo>
                  <a:cubicBezTo>
                    <a:pt x="1417" y="2965"/>
                    <a:pt x="1453" y="3001"/>
                    <a:pt x="1501" y="3001"/>
                  </a:cubicBezTo>
                  <a:cubicBezTo>
                    <a:pt x="1608" y="3001"/>
                    <a:pt x="1727" y="3001"/>
                    <a:pt x="1834" y="2989"/>
                  </a:cubicBezTo>
                  <a:cubicBezTo>
                    <a:pt x="1882" y="2977"/>
                    <a:pt x="1917" y="2941"/>
                    <a:pt x="1917" y="2894"/>
                  </a:cubicBezTo>
                  <a:cubicBezTo>
                    <a:pt x="1906" y="2846"/>
                    <a:pt x="1870" y="2822"/>
                    <a:pt x="1822" y="2822"/>
                  </a:cubicBezTo>
                  <a:close/>
                  <a:moveTo>
                    <a:pt x="6484" y="2998"/>
                  </a:moveTo>
                  <a:cubicBezTo>
                    <a:pt x="6478" y="2998"/>
                    <a:pt x="6472" y="2999"/>
                    <a:pt x="6466" y="3001"/>
                  </a:cubicBezTo>
                  <a:cubicBezTo>
                    <a:pt x="6358" y="3013"/>
                    <a:pt x="6239" y="3072"/>
                    <a:pt x="6132" y="3167"/>
                  </a:cubicBezTo>
                  <a:cubicBezTo>
                    <a:pt x="6108" y="3203"/>
                    <a:pt x="6097" y="3251"/>
                    <a:pt x="6132" y="3286"/>
                  </a:cubicBezTo>
                  <a:cubicBezTo>
                    <a:pt x="6144" y="3310"/>
                    <a:pt x="6168" y="3322"/>
                    <a:pt x="6192" y="3322"/>
                  </a:cubicBezTo>
                  <a:cubicBezTo>
                    <a:pt x="6216" y="3322"/>
                    <a:pt x="6228" y="3310"/>
                    <a:pt x="6251" y="3298"/>
                  </a:cubicBezTo>
                  <a:cubicBezTo>
                    <a:pt x="6335" y="3227"/>
                    <a:pt x="6418" y="3179"/>
                    <a:pt x="6489" y="3167"/>
                  </a:cubicBezTo>
                  <a:cubicBezTo>
                    <a:pt x="6537" y="3156"/>
                    <a:pt x="6573" y="3108"/>
                    <a:pt x="6561" y="3072"/>
                  </a:cubicBezTo>
                  <a:cubicBezTo>
                    <a:pt x="6561" y="3031"/>
                    <a:pt x="6525" y="2998"/>
                    <a:pt x="6484" y="2998"/>
                  </a:cubicBezTo>
                  <a:close/>
                  <a:moveTo>
                    <a:pt x="2955" y="2920"/>
                  </a:moveTo>
                  <a:cubicBezTo>
                    <a:pt x="2943" y="2920"/>
                    <a:pt x="2930" y="2923"/>
                    <a:pt x="2918" y="2929"/>
                  </a:cubicBezTo>
                  <a:cubicBezTo>
                    <a:pt x="2870" y="2941"/>
                    <a:pt x="2846" y="2989"/>
                    <a:pt x="2870" y="3036"/>
                  </a:cubicBezTo>
                  <a:cubicBezTo>
                    <a:pt x="2906" y="3132"/>
                    <a:pt x="2941" y="3239"/>
                    <a:pt x="2989" y="3346"/>
                  </a:cubicBezTo>
                  <a:cubicBezTo>
                    <a:pt x="3001" y="3382"/>
                    <a:pt x="3025" y="3394"/>
                    <a:pt x="3060" y="3394"/>
                  </a:cubicBezTo>
                  <a:lnTo>
                    <a:pt x="3096" y="3394"/>
                  </a:lnTo>
                  <a:cubicBezTo>
                    <a:pt x="3132" y="3370"/>
                    <a:pt x="3156" y="3322"/>
                    <a:pt x="3144" y="3286"/>
                  </a:cubicBezTo>
                  <a:cubicBezTo>
                    <a:pt x="3096" y="3179"/>
                    <a:pt x="3060" y="3072"/>
                    <a:pt x="3025" y="2977"/>
                  </a:cubicBezTo>
                  <a:cubicBezTo>
                    <a:pt x="3016" y="2942"/>
                    <a:pt x="2988" y="2920"/>
                    <a:pt x="2955" y="2920"/>
                  </a:cubicBezTo>
                  <a:close/>
                  <a:moveTo>
                    <a:pt x="6781" y="3103"/>
                  </a:moveTo>
                  <a:cubicBezTo>
                    <a:pt x="6762" y="3103"/>
                    <a:pt x="6744" y="3109"/>
                    <a:pt x="6728" y="3120"/>
                  </a:cubicBezTo>
                  <a:cubicBezTo>
                    <a:pt x="6692" y="3156"/>
                    <a:pt x="6692" y="3203"/>
                    <a:pt x="6728" y="3239"/>
                  </a:cubicBezTo>
                  <a:cubicBezTo>
                    <a:pt x="6739" y="3263"/>
                    <a:pt x="6751" y="3275"/>
                    <a:pt x="6775" y="3298"/>
                  </a:cubicBezTo>
                  <a:cubicBezTo>
                    <a:pt x="6811" y="3358"/>
                    <a:pt x="6835" y="3429"/>
                    <a:pt x="6847" y="3489"/>
                  </a:cubicBezTo>
                  <a:cubicBezTo>
                    <a:pt x="6859" y="3537"/>
                    <a:pt x="6894" y="3560"/>
                    <a:pt x="6930" y="3560"/>
                  </a:cubicBezTo>
                  <a:lnTo>
                    <a:pt x="6942" y="3560"/>
                  </a:lnTo>
                  <a:cubicBezTo>
                    <a:pt x="6990" y="3548"/>
                    <a:pt x="7025" y="3501"/>
                    <a:pt x="7013" y="3465"/>
                  </a:cubicBezTo>
                  <a:cubicBezTo>
                    <a:pt x="6990" y="3370"/>
                    <a:pt x="6954" y="3286"/>
                    <a:pt x="6906" y="3203"/>
                  </a:cubicBezTo>
                  <a:cubicBezTo>
                    <a:pt x="6882" y="3179"/>
                    <a:pt x="6870" y="3156"/>
                    <a:pt x="6847" y="3132"/>
                  </a:cubicBezTo>
                  <a:cubicBezTo>
                    <a:pt x="6827" y="3112"/>
                    <a:pt x="6804" y="3103"/>
                    <a:pt x="6781" y="3103"/>
                  </a:cubicBezTo>
                  <a:close/>
                  <a:moveTo>
                    <a:pt x="5981" y="3405"/>
                  </a:moveTo>
                  <a:cubicBezTo>
                    <a:pt x="5952" y="3405"/>
                    <a:pt x="5921" y="3418"/>
                    <a:pt x="5906" y="3441"/>
                  </a:cubicBezTo>
                  <a:cubicBezTo>
                    <a:pt x="5847" y="3537"/>
                    <a:pt x="5787" y="3632"/>
                    <a:pt x="5751" y="3751"/>
                  </a:cubicBezTo>
                  <a:cubicBezTo>
                    <a:pt x="5727" y="3787"/>
                    <a:pt x="5751" y="3834"/>
                    <a:pt x="5787" y="3858"/>
                  </a:cubicBezTo>
                  <a:lnTo>
                    <a:pt x="5823" y="3858"/>
                  </a:lnTo>
                  <a:cubicBezTo>
                    <a:pt x="5858" y="3858"/>
                    <a:pt x="5882" y="3846"/>
                    <a:pt x="5906" y="3810"/>
                  </a:cubicBezTo>
                  <a:cubicBezTo>
                    <a:pt x="5942" y="3703"/>
                    <a:pt x="5989" y="3620"/>
                    <a:pt x="6049" y="3525"/>
                  </a:cubicBezTo>
                  <a:cubicBezTo>
                    <a:pt x="6073" y="3489"/>
                    <a:pt x="6061" y="3441"/>
                    <a:pt x="6025" y="3417"/>
                  </a:cubicBezTo>
                  <a:cubicBezTo>
                    <a:pt x="6012" y="3409"/>
                    <a:pt x="5997" y="3405"/>
                    <a:pt x="5981" y="3405"/>
                  </a:cubicBezTo>
                  <a:close/>
                  <a:moveTo>
                    <a:pt x="3194" y="3532"/>
                  </a:moveTo>
                  <a:cubicBezTo>
                    <a:pt x="3185" y="3532"/>
                    <a:pt x="3176" y="3534"/>
                    <a:pt x="3168" y="3537"/>
                  </a:cubicBezTo>
                  <a:cubicBezTo>
                    <a:pt x="3120" y="3560"/>
                    <a:pt x="3108" y="3608"/>
                    <a:pt x="3120" y="3656"/>
                  </a:cubicBezTo>
                  <a:cubicBezTo>
                    <a:pt x="3168" y="3751"/>
                    <a:pt x="3215" y="3846"/>
                    <a:pt x="3275" y="3953"/>
                  </a:cubicBezTo>
                  <a:cubicBezTo>
                    <a:pt x="3287" y="3977"/>
                    <a:pt x="3310" y="4001"/>
                    <a:pt x="3346" y="4001"/>
                  </a:cubicBezTo>
                  <a:cubicBezTo>
                    <a:pt x="3358" y="4001"/>
                    <a:pt x="3370" y="3989"/>
                    <a:pt x="3382" y="3989"/>
                  </a:cubicBezTo>
                  <a:cubicBezTo>
                    <a:pt x="3430" y="3965"/>
                    <a:pt x="3441" y="3918"/>
                    <a:pt x="3418" y="3882"/>
                  </a:cubicBezTo>
                  <a:cubicBezTo>
                    <a:pt x="3370" y="3775"/>
                    <a:pt x="3322" y="3679"/>
                    <a:pt x="3275" y="3584"/>
                  </a:cubicBezTo>
                  <a:cubicBezTo>
                    <a:pt x="3257" y="3548"/>
                    <a:pt x="3224" y="3532"/>
                    <a:pt x="3194" y="3532"/>
                  </a:cubicBezTo>
                  <a:close/>
                  <a:moveTo>
                    <a:pt x="6907" y="3724"/>
                  </a:moveTo>
                  <a:cubicBezTo>
                    <a:pt x="6871" y="3724"/>
                    <a:pt x="6845" y="3747"/>
                    <a:pt x="6835" y="3787"/>
                  </a:cubicBezTo>
                  <a:cubicBezTo>
                    <a:pt x="6811" y="3882"/>
                    <a:pt x="6763" y="3977"/>
                    <a:pt x="6716" y="4072"/>
                  </a:cubicBezTo>
                  <a:cubicBezTo>
                    <a:pt x="6692" y="4108"/>
                    <a:pt x="6704" y="4168"/>
                    <a:pt x="6739" y="4179"/>
                  </a:cubicBezTo>
                  <a:cubicBezTo>
                    <a:pt x="6763" y="4191"/>
                    <a:pt x="6775" y="4191"/>
                    <a:pt x="6787" y="4191"/>
                  </a:cubicBezTo>
                  <a:cubicBezTo>
                    <a:pt x="6811" y="4191"/>
                    <a:pt x="6847" y="4179"/>
                    <a:pt x="6859" y="4156"/>
                  </a:cubicBezTo>
                  <a:cubicBezTo>
                    <a:pt x="6918" y="4048"/>
                    <a:pt x="6966" y="3941"/>
                    <a:pt x="6990" y="3834"/>
                  </a:cubicBezTo>
                  <a:cubicBezTo>
                    <a:pt x="7001" y="3787"/>
                    <a:pt x="6978" y="3739"/>
                    <a:pt x="6930" y="3727"/>
                  </a:cubicBezTo>
                  <a:cubicBezTo>
                    <a:pt x="6922" y="3725"/>
                    <a:pt x="6914" y="3724"/>
                    <a:pt x="6907" y="3724"/>
                  </a:cubicBezTo>
                  <a:close/>
                  <a:moveTo>
                    <a:pt x="11698" y="3725"/>
                  </a:moveTo>
                  <a:cubicBezTo>
                    <a:pt x="11660" y="3725"/>
                    <a:pt x="11631" y="3757"/>
                    <a:pt x="11621" y="3798"/>
                  </a:cubicBezTo>
                  <a:cubicBezTo>
                    <a:pt x="11621" y="3798"/>
                    <a:pt x="11609" y="3918"/>
                    <a:pt x="11562" y="4120"/>
                  </a:cubicBezTo>
                  <a:cubicBezTo>
                    <a:pt x="11550" y="4156"/>
                    <a:pt x="11573" y="4203"/>
                    <a:pt x="11621" y="4215"/>
                  </a:cubicBezTo>
                  <a:lnTo>
                    <a:pt x="11645" y="4215"/>
                  </a:lnTo>
                  <a:cubicBezTo>
                    <a:pt x="11681" y="4215"/>
                    <a:pt x="11716" y="4191"/>
                    <a:pt x="11716" y="4156"/>
                  </a:cubicBezTo>
                  <a:cubicBezTo>
                    <a:pt x="11776" y="3953"/>
                    <a:pt x="11788" y="3822"/>
                    <a:pt x="11788" y="3822"/>
                  </a:cubicBezTo>
                  <a:cubicBezTo>
                    <a:pt x="11800" y="3775"/>
                    <a:pt x="11764" y="3727"/>
                    <a:pt x="11716" y="3727"/>
                  </a:cubicBezTo>
                  <a:cubicBezTo>
                    <a:pt x="11710" y="3725"/>
                    <a:pt x="11704" y="3725"/>
                    <a:pt x="11698" y="3725"/>
                  </a:cubicBezTo>
                  <a:close/>
                  <a:moveTo>
                    <a:pt x="5721" y="4010"/>
                  </a:moveTo>
                  <a:cubicBezTo>
                    <a:pt x="5683" y="4010"/>
                    <a:pt x="5654" y="4041"/>
                    <a:pt x="5644" y="4072"/>
                  </a:cubicBezTo>
                  <a:cubicBezTo>
                    <a:pt x="5620" y="4191"/>
                    <a:pt x="5608" y="4310"/>
                    <a:pt x="5596" y="4418"/>
                  </a:cubicBezTo>
                  <a:cubicBezTo>
                    <a:pt x="5596" y="4465"/>
                    <a:pt x="5632" y="4501"/>
                    <a:pt x="5680" y="4513"/>
                  </a:cubicBezTo>
                  <a:cubicBezTo>
                    <a:pt x="5727" y="4513"/>
                    <a:pt x="5763" y="4477"/>
                    <a:pt x="5763" y="4429"/>
                  </a:cubicBezTo>
                  <a:cubicBezTo>
                    <a:pt x="5763" y="4322"/>
                    <a:pt x="5775" y="4215"/>
                    <a:pt x="5799" y="4120"/>
                  </a:cubicBezTo>
                  <a:cubicBezTo>
                    <a:pt x="5811" y="4072"/>
                    <a:pt x="5787" y="4025"/>
                    <a:pt x="5739" y="4013"/>
                  </a:cubicBezTo>
                  <a:cubicBezTo>
                    <a:pt x="5733" y="4011"/>
                    <a:pt x="5727" y="4010"/>
                    <a:pt x="5721" y="4010"/>
                  </a:cubicBezTo>
                  <a:close/>
                  <a:moveTo>
                    <a:pt x="3509" y="4119"/>
                  </a:moveTo>
                  <a:cubicBezTo>
                    <a:pt x="3494" y="4119"/>
                    <a:pt x="3478" y="4123"/>
                    <a:pt x="3465" y="4132"/>
                  </a:cubicBezTo>
                  <a:cubicBezTo>
                    <a:pt x="3430" y="4156"/>
                    <a:pt x="3418" y="4215"/>
                    <a:pt x="3441" y="4251"/>
                  </a:cubicBezTo>
                  <a:cubicBezTo>
                    <a:pt x="3501" y="4346"/>
                    <a:pt x="3572" y="4441"/>
                    <a:pt x="3644" y="4525"/>
                  </a:cubicBezTo>
                  <a:cubicBezTo>
                    <a:pt x="3656" y="4549"/>
                    <a:pt x="3680" y="4560"/>
                    <a:pt x="3703" y="4560"/>
                  </a:cubicBezTo>
                  <a:cubicBezTo>
                    <a:pt x="3727" y="4560"/>
                    <a:pt x="3739" y="4549"/>
                    <a:pt x="3751" y="4537"/>
                  </a:cubicBezTo>
                  <a:cubicBezTo>
                    <a:pt x="3787" y="4513"/>
                    <a:pt x="3799" y="4453"/>
                    <a:pt x="3763" y="4418"/>
                  </a:cubicBezTo>
                  <a:cubicBezTo>
                    <a:pt x="3703" y="4346"/>
                    <a:pt x="3632" y="4251"/>
                    <a:pt x="3572" y="4156"/>
                  </a:cubicBezTo>
                  <a:cubicBezTo>
                    <a:pt x="3565" y="4133"/>
                    <a:pt x="3537" y="4119"/>
                    <a:pt x="3509" y="4119"/>
                  </a:cubicBezTo>
                  <a:close/>
                  <a:moveTo>
                    <a:pt x="6591" y="4300"/>
                  </a:moveTo>
                  <a:cubicBezTo>
                    <a:pt x="6568" y="4300"/>
                    <a:pt x="6545" y="4309"/>
                    <a:pt x="6525" y="4322"/>
                  </a:cubicBezTo>
                  <a:cubicBezTo>
                    <a:pt x="6466" y="4406"/>
                    <a:pt x="6382" y="4477"/>
                    <a:pt x="6299" y="4549"/>
                  </a:cubicBezTo>
                  <a:cubicBezTo>
                    <a:pt x="6263" y="4584"/>
                    <a:pt x="6263" y="4632"/>
                    <a:pt x="6287" y="4668"/>
                  </a:cubicBezTo>
                  <a:cubicBezTo>
                    <a:pt x="6311" y="4691"/>
                    <a:pt x="6335" y="4703"/>
                    <a:pt x="6358" y="4703"/>
                  </a:cubicBezTo>
                  <a:cubicBezTo>
                    <a:pt x="6370" y="4703"/>
                    <a:pt x="6394" y="4691"/>
                    <a:pt x="6406" y="4680"/>
                  </a:cubicBezTo>
                  <a:cubicBezTo>
                    <a:pt x="6501" y="4608"/>
                    <a:pt x="6585" y="4525"/>
                    <a:pt x="6656" y="4441"/>
                  </a:cubicBezTo>
                  <a:cubicBezTo>
                    <a:pt x="6692" y="4406"/>
                    <a:pt x="6680" y="4346"/>
                    <a:pt x="6644" y="4322"/>
                  </a:cubicBezTo>
                  <a:cubicBezTo>
                    <a:pt x="6628" y="4306"/>
                    <a:pt x="6610" y="4300"/>
                    <a:pt x="6591" y="4300"/>
                  </a:cubicBezTo>
                  <a:close/>
                  <a:moveTo>
                    <a:pt x="11549" y="4367"/>
                  </a:moveTo>
                  <a:cubicBezTo>
                    <a:pt x="11510" y="4367"/>
                    <a:pt x="11476" y="4390"/>
                    <a:pt x="11466" y="4429"/>
                  </a:cubicBezTo>
                  <a:cubicBezTo>
                    <a:pt x="11431" y="4525"/>
                    <a:pt x="11395" y="4632"/>
                    <a:pt x="11347" y="4727"/>
                  </a:cubicBezTo>
                  <a:cubicBezTo>
                    <a:pt x="11323" y="4775"/>
                    <a:pt x="11347" y="4822"/>
                    <a:pt x="11395" y="4834"/>
                  </a:cubicBezTo>
                  <a:cubicBezTo>
                    <a:pt x="11395" y="4846"/>
                    <a:pt x="11407" y="4846"/>
                    <a:pt x="11419" y="4846"/>
                  </a:cubicBezTo>
                  <a:cubicBezTo>
                    <a:pt x="11454" y="4846"/>
                    <a:pt x="11490" y="4834"/>
                    <a:pt x="11502" y="4799"/>
                  </a:cubicBezTo>
                  <a:cubicBezTo>
                    <a:pt x="11538" y="4691"/>
                    <a:pt x="11585" y="4584"/>
                    <a:pt x="11621" y="4477"/>
                  </a:cubicBezTo>
                  <a:cubicBezTo>
                    <a:pt x="11633" y="4441"/>
                    <a:pt x="11609" y="4394"/>
                    <a:pt x="11573" y="4370"/>
                  </a:cubicBezTo>
                  <a:cubicBezTo>
                    <a:pt x="11565" y="4368"/>
                    <a:pt x="11557" y="4367"/>
                    <a:pt x="11549" y="4367"/>
                  </a:cubicBezTo>
                  <a:close/>
                  <a:moveTo>
                    <a:pt x="3936" y="4627"/>
                  </a:moveTo>
                  <a:cubicBezTo>
                    <a:pt x="3913" y="4627"/>
                    <a:pt x="3890" y="4636"/>
                    <a:pt x="3870" y="4656"/>
                  </a:cubicBezTo>
                  <a:cubicBezTo>
                    <a:pt x="3846" y="4691"/>
                    <a:pt x="3846" y="4739"/>
                    <a:pt x="3882" y="4775"/>
                  </a:cubicBezTo>
                  <a:cubicBezTo>
                    <a:pt x="3965" y="4846"/>
                    <a:pt x="4061" y="4918"/>
                    <a:pt x="4156" y="4977"/>
                  </a:cubicBezTo>
                  <a:cubicBezTo>
                    <a:pt x="4168" y="4989"/>
                    <a:pt x="4192" y="4989"/>
                    <a:pt x="4203" y="4989"/>
                  </a:cubicBezTo>
                  <a:cubicBezTo>
                    <a:pt x="4227" y="4989"/>
                    <a:pt x="4251" y="4977"/>
                    <a:pt x="4275" y="4941"/>
                  </a:cubicBezTo>
                  <a:cubicBezTo>
                    <a:pt x="4299" y="4906"/>
                    <a:pt x="4287" y="4858"/>
                    <a:pt x="4239" y="4834"/>
                  </a:cubicBezTo>
                  <a:cubicBezTo>
                    <a:pt x="4156" y="4787"/>
                    <a:pt x="4072" y="4715"/>
                    <a:pt x="3989" y="4644"/>
                  </a:cubicBezTo>
                  <a:cubicBezTo>
                    <a:pt x="3973" y="4633"/>
                    <a:pt x="3955" y="4627"/>
                    <a:pt x="3936" y="4627"/>
                  </a:cubicBezTo>
                  <a:close/>
                  <a:moveTo>
                    <a:pt x="5707" y="4677"/>
                  </a:moveTo>
                  <a:cubicBezTo>
                    <a:pt x="5702" y="4677"/>
                    <a:pt x="5697" y="4678"/>
                    <a:pt x="5692" y="4680"/>
                  </a:cubicBezTo>
                  <a:cubicBezTo>
                    <a:pt x="5644" y="4680"/>
                    <a:pt x="5608" y="4727"/>
                    <a:pt x="5620" y="4763"/>
                  </a:cubicBezTo>
                  <a:cubicBezTo>
                    <a:pt x="5632" y="4882"/>
                    <a:pt x="5656" y="5001"/>
                    <a:pt x="5704" y="5108"/>
                  </a:cubicBezTo>
                  <a:cubicBezTo>
                    <a:pt x="5716" y="5144"/>
                    <a:pt x="5739" y="5156"/>
                    <a:pt x="5775" y="5156"/>
                  </a:cubicBezTo>
                  <a:lnTo>
                    <a:pt x="5811" y="5156"/>
                  </a:lnTo>
                  <a:cubicBezTo>
                    <a:pt x="5847" y="5144"/>
                    <a:pt x="5870" y="5096"/>
                    <a:pt x="5858" y="5049"/>
                  </a:cubicBezTo>
                  <a:cubicBezTo>
                    <a:pt x="5858" y="5049"/>
                    <a:pt x="5847" y="5037"/>
                    <a:pt x="5847" y="5037"/>
                  </a:cubicBezTo>
                  <a:cubicBezTo>
                    <a:pt x="5942" y="4989"/>
                    <a:pt x="6037" y="4941"/>
                    <a:pt x="6132" y="4882"/>
                  </a:cubicBezTo>
                  <a:cubicBezTo>
                    <a:pt x="6168" y="4858"/>
                    <a:pt x="6180" y="4810"/>
                    <a:pt x="6156" y="4763"/>
                  </a:cubicBezTo>
                  <a:cubicBezTo>
                    <a:pt x="6141" y="4740"/>
                    <a:pt x="6115" y="4727"/>
                    <a:pt x="6090" y="4727"/>
                  </a:cubicBezTo>
                  <a:cubicBezTo>
                    <a:pt x="6076" y="4727"/>
                    <a:pt x="6062" y="4731"/>
                    <a:pt x="6049" y="4739"/>
                  </a:cubicBezTo>
                  <a:cubicBezTo>
                    <a:pt x="5966" y="4787"/>
                    <a:pt x="5882" y="4834"/>
                    <a:pt x="5799" y="4870"/>
                  </a:cubicBezTo>
                  <a:cubicBezTo>
                    <a:pt x="5799" y="4834"/>
                    <a:pt x="5787" y="4787"/>
                    <a:pt x="5775" y="4739"/>
                  </a:cubicBezTo>
                  <a:cubicBezTo>
                    <a:pt x="5775" y="4708"/>
                    <a:pt x="5739" y="4677"/>
                    <a:pt x="5707" y="4677"/>
                  </a:cubicBezTo>
                  <a:close/>
                  <a:moveTo>
                    <a:pt x="4501" y="4962"/>
                  </a:moveTo>
                  <a:cubicBezTo>
                    <a:pt x="4462" y="4962"/>
                    <a:pt x="4428" y="4985"/>
                    <a:pt x="4418" y="5025"/>
                  </a:cubicBezTo>
                  <a:cubicBezTo>
                    <a:pt x="4406" y="5061"/>
                    <a:pt x="4430" y="5108"/>
                    <a:pt x="4477" y="5120"/>
                  </a:cubicBezTo>
                  <a:cubicBezTo>
                    <a:pt x="4584" y="5168"/>
                    <a:pt x="4692" y="5191"/>
                    <a:pt x="4811" y="5203"/>
                  </a:cubicBezTo>
                  <a:lnTo>
                    <a:pt x="4823" y="5203"/>
                  </a:lnTo>
                  <a:cubicBezTo>
                    <a:pt x="4870" y="5203"/>
                    <a:pt x="4894" y="5180"/>
                    <a:pt x="4906" y="5132"/>
                  </a:cubicBezTo>
                  <a:cubicBezTo>
                    <a:pt x="4906" y="5084"/>
                    <a:pt x="4882" y="5049"/>
                    <a:pt x="4834" y="5037"/>
                  </a:cubicBezTo>
                  <a:cubicBezTo>
                    <a:pt x="4727" y="5025"/>
                    <a:pt x="4620" y="5001"/>
                    <a:pt x="4525" y="4965"/>
                  </a:cubicBezTo>
                  <a:cubicBezTo>
                    <a:pt x="4517" y="4963"/>
                    <a:pt x="4509" y="4962"/>
                    <a:pt x="4501" y="4962"/>
                  </a:cubicBezTo>
                  <a:close/>
                  <a:moveTo>
                    <a:pt x="5480" y="4987"/>
                  </a:moveTo>
                  <a:cubicBezTo>
                    <a:pt x="5475" y="4987"/>
                    <a:pt x="5470" y="4987"/>
                    <a:pt x="5466" y="4989"/>
                  </a:cubicBezTo>
                  <a:cubicBezTo>
                    <a:pt x="5358" y="5025"/>
                    <a:pt x="5251" y="5037"/>
                    <a:pt x="5144" y="5049"/>
                  </a:cubicBezTo>
                  <a:cubicBezTo>
                    <a:pt x="5108" y="5049"/>
                    <a:pt x="5073" y="5084"/>
                    <a:pt x="5073" y="5132"/>
                  </a:cubicBezTo>
                  <a:cubicBezTo>
                    <a:pt x="5073" y="5180"/>
                    <a:pt x="5108" y="5215"/>
                    <a:pt x="5156" y="5215"/>
                  </a:cubicBezTo>
                  <a:cubicBezTo>
                    <a:pt x="5275" y="5203"/>
                    <a:pt x="5394" y="5180"/>
                    <a:pt x="5501" y="5156"/>
                  </a:cubicBezTo>
                  <a:cubicBezTo>
                    <a:pt x="5549" y="5144"/>
                    <a:pt x="5573" y="5096"/>
                    <a:pt x="5561" y="5049"/>
                  </a:cubicBezTo>
                  <a:cubicBezTo>
                    <a:pt x="5550" y="5018"/>
                    <a:pt x="5513" y="4987"/>
                    <a:pt x="5480" y="4987"/>
                  </a:cubicBezTo>
                  <a:close/>
                  <a:moveTo>
                    <a:pt x="11273" y="4977"/>
                  </a:moveTo>
                  <a:cubicBezTo>
                    <a:pt x="11247" y="4977"/>
                    <a:pt x="11220" y="4993"/>
                    <a:pt x="11204" y="5025"/>
                  </a:cubicBezTo>
                  <a:cubicBezTo>
                    <a:pt x="11145" y="5120"/>
                    <a:pt x="11097" y="5215"/>
                    <a:pt x="11038" y="5299"/>
                  </a:cubicBezTo>
                  <a:cubicBezTo>
                    <a:pt x="11014" y="5334"/>
                    <a:pt x="11014" y="5382"/>
                    <a:pt x="11061" y="5418"/>
                  </a:cubicBezTo>
                  <a:cubicBezTo>
                    <a:pt x="11073" y="5430"/>
                    <a:pt x="11085" y="5430"/>
                    <a:pt x="11097" y="5430"/>
                  </a:cubicBezTo>
                  <a:cubicBezTo>
                    <a:pt x="11133" y="5430"/>
                    <a:pt x="11157" y="5418"/>
                    <a:pt x="11169" y="5394"/>
                  </a:cubicBezTo>
                  <a:cubicBezTo>
                    <a:pt x="11240" y="5299"/>
                    <a:pt x="11300" y="5203"/>
                    <a:pt x="11347" y="5096"/>
                  </a:cubicBezTo>
                  <a:cubicBezTo>
                    <a:pt x="11371" y="5061"/>
                    <a:pt x="11359" y="5013"/>
                    <a:pt x="11311" y="4989"/>
                  </a:cubicBezTo>
                  <a:cubicBezTo>
                    <a:pt x="11300" y="4981"/>
                    <a:pt x="11286" y="4977"/>
                    <a:pt x="11273" y="4977"/>
                  </a:cubicBezTo>
                  <a:close/>
                  <a:moveTo>
                    <a:pt x="5923" y="5298"/>
                  </a:moveTo>
                  <a:cubicBezTo>
                    <a:pt x="5909" y="5298"/>
                    <a:pt x="5895" y="5302"/>
                    <a:pt x="5882" y="5311"/>
                  </a:cubicBezTo>
                  <a:cubicBezTo>
                    <a:pt x="5835" y="5322"/>
                    <a:pt x="5823" y="5382"/>
                    <a:pt x="5847" y="5418"/>
                  </a:cubicBezTo>
                  <a:cubicBezTo>
                    <a:pt x="5906" y="5513"/>
                    <a:pt x="5977" y="5608"/>
                    <a:pt x="6061" y="5703"/>
                  </a:cubicBezTo>
                  <a:cubicBezTo>
                    <a:pt x="6073" y="5715"/>
                    <a:pt x="6097" y="5727"/>
                    <a:pt x="6120" y="5727"/>
                  </a:cubicBezTo>
                  <a:cubicBezTo>
                    <a:pt x="6132" y="5727"/>
                    <a:pt x="6156" y="5715"/>
                    <a:pt x="6180" y="5703"/>
                  </a:cubicBezTo>
                  <a:cubicBezTo>
                    <a:pt x="6204" y="5668"/>
                    <a:pt x="6216" y="5620"/>
                    <a:pt x="6180" y="5584"/>
                  </a:cubicBezTo>
                  <a:cubicBezTo>
                    <a:pt x="6108" y="5513"/>
                    <a:pt x="6049" y="5418"/>
                    <a:pt x="5989" y="5334"/>
                  </a:cubicBezTo>
                  <a:cubicBezTo>
                    <a:pt x="5974" y="5311"/>
                    <a:pt x="5949" y="5298"/>
                    <a:pt x="5923" y="5298"/>
                  </a:cubicBezTo>
                  <a:close/>
                  <a:moveTo>
                    <a:pt x="10905" y="5527"/>
                  </a:moveTo>
                  <a:cubicBezTo>
                    <a:pt x="10881" y="5527"/>
                    <a:pt x="10856" y="5540"/>
                    <a:pt x="10835" y="5561"/>
                  </a:cubicBezTo>
                  <a:cubicBezTo>
                    <a:pt x="10764" y="5644"/>
                    <a:pt x="10692" y="5715"/>
                    <a:pt x="10621" y="5787"/>
                  </a:cubicBezTo>
                  <a:cubicBezTo>
                    <a:pt x="10585" y="5823"/>
                    <a:pt x="10585" y="5870"/>
                    <a:pt x="10609" y="5906"/>
                  </a:cubicBezTo>
                  <a:cubicBezTo>
                    <a:pt x="10633" y="5930"/>
                    <a:pt x="10645" y="5930"/>
                    <a:pt x="10669" y="5930"/>
                  </a:cubicBezTo>
                  <a:cubicBezTo>
                    <a:pt x="10692" y="5930"/>
                    <a:pt x="10716" y="5930"/>
                    <a:pt x="10728" y="5906"/>
                  </a:cubicBezTo>
                  <a:cubicBezTo>
                    <a:pt x="10811" y="5834"/>
                    <a:pt x="10895" y="5751"/>
                    <a:pt x="10966" y="5668"/>
                  </a:cubicBezTo>
                  <a:cubicBezTo>
                    <a:pt x="10990" y="5632"/>
                    <a:pt x="10990" y="5572"/>
                    <a:pt x="10954" y="5549"/>
                  </a:cubicBezTo>
                  <a:cubicBezTo>
                    <a:pt x="10939" y="5534"/>
                    <a:pt x="10922" y="5527"/>
                    <a:pt x="10905" y="5527"/>
                  </a:cubicBezTo>
                  <a:close/>
                  <a:moveTo>
                    <a:pt x="6358" y="5789"/>
                  </a:moveTo>
                  <a:cubicBezTo>
                    <a:pt x="6335" y="5789"/>
                    <a:pt x="6313" y="5802"/>
                    <a:pt x="6299" y="5823"/>
                  </a:cubicBezTo>
                  <a:cubicBezTo>
                    <a:pt x="6263" y="5858"/>
                    <a:pt x="6275" y="5906"/>
                    <a:pt x="6311" y="5930"/>
                  </a:cubicBezTo>
                  <a:cubicBezTo>
                    <a:pt x="6394" y="6001"/>
                    <a:pt x="6489" y="6073"/>
                    <a:pt x="6585" y="6132"/>
                  </a:cubicBezTo>
                  <a:cubicBezTo>
                    <a:pt x="6609" y="6132"/>
                    <a:pt x="6620" y="6144"/>
                    <a:pt x="6632" y="6144"/>
                  </a:cubicBezTo>
                  <a:cubicBezTo>
                    <a:pt x="6656" y="6144"/>
                    <a:pt x="6692" y="6132"/>
                    <a:pt x="6704" y="6096"/>
                  </a:cubicBezTo>
                  <a:cubicBezTo>
                    <a:pt x="6728" y="6061"/>
                    <a:pt x="6716" y="6013"/>
                    <a:pt x="6668" y="5989"/>
                  </a:cubicBezTo>
                  <a:cubicBezTo>
                    <a:pt x="6573" y="5930"/>
                    <a:pt x="6489" y="5870"/>
                    <a:pt x="6406" y="5811"/>
                  </a:cubicBezTo>
                  <a:cubicBezTo>
                    <a:pt x="6391" y="5796"/>
                    <a:pt x="6374" y="5789"/>
                    <a:pt x="6358" y="5789"/>
                  </a:cubicBezTo>
                  <a:close/>
                  <a:moveTo>
                    <a:pt x="10412" y="5977"/>
                  </a:moveTo>
                  <a:cubicBezTo>
                    <a:pt x="10398" y="5977"/>
                    <a:pt x="10384" y="5981"/>
                    <a:pt x="10371" y="5989"/>
                  </a:cubicBezTo>
                  <a:cubicBezTo>
                    <a:pt x="10288" y="6061"/>
                    <a:pt x="10192" y="6120"/>
                    <a:pt x="10097" y="6168"/>
                  </a:cubicBezTo>
                  <a:cubicBezTo>
                    <a:pt x="10061" y="6192"/>
                    <a:pt x="10038" y="6239"/>
                    <a:pt x="10061" y="6275"/>
                  </a:cubicBezTo>
                  <a:cubicBezTo>
                    <a:pt x="10085" y="6311"/>
                    <a:pt x="10109" y="6323"/>
                    <a:pt x="10133" y="6323"/>
                  </a:cubicBezTo>
                  <a:cubicBezTo>
                    <a:pt x="10157" y="6323"/>
                    <a:pt x="10168" y="6323"/>
                    <a:pt x="10180" y="6311"/>
                  </a:cubicBezTo>
                  <a:cubicBezTo>
                    <a:pt x="10276" y="6251"/>
                    <a:pt x="10371" y="6192"/>
                    <a:pt x="10466" y="6132"/>
                  </a:cubicBezTo>
                  <a:cubicBezTo>
                    <a:pt x="10502" y="6096"/>
                    <a:pt x="10514" y="6049"/>
                    <a:pt x="10490" y="6013"/>
                  </a:cubicBezTo>
                  <a:cubicBezTo>
                    <a:pt x="10467" y="5990"/>
                    <a:pt x="10439" y="5977"/>
                    <a:pt x="10412" y="5977"/>
                  </a:cubicBezTo>
                  <a:close/>
                  <a:moveTo>
                    <a:pt x="6932" y="6128"/>
                  </a:moveTo>
                  <a:cubicBezTo>
                    <a:pt x="6897" y="6128"/>
                    <a:pt x="6865" y="6143"/>
                    <a:pt x="6847" y="6180"/>
                  </a:cubicBezTo>
                  <a:cubicBezTo>
                    <a:pt x="6835" y="6215"/>
                    <a:pt x="6847" y="6263"/>
                    <a:pt x="6894" y="6287"/>
                  </a:cubicBezTo>
                  <a:cubicBezTo>
                    <a:pt x="6990" y="6334"/>
                    <a:pt x="7097" y="6370"/>
                    <a:pt x="7204" y="6406"/>
                  </a:cubicBezTo>
                  <a:cubicBezTo>
                    <a:pt x="7216" y="6418"/>
                    <a:pt x="7228" y="6418"/>
                    <a:pt x="7240" y="6418"/>
                  </a:cubicBezTo>
                  <a:cubicBezTo>
                    <a:pt x="7275" y="6418"/>
                    <a:pt x="7299" y="6394"/>
                    <a:pt x="7311" y="6358"/>
                  </a:cubicBezTo>
                  <a:cubicBezTo>
                    <a:pt x="7335" y="6311"/>
                    <a:pt x="7311" y="6263"/>
                    <a:pt x="7263" y="6251"/>
                  </a:cubicBezTo>
                  <a:cubicBezTo>
                    <a:pt x="7156" y="6215"/>
                    <a:pt x="7061" y="6180"/>
                    <a:pt x="6966" y="6132"/>
                  </a:cubicBezTo>
                  <a:cubicBezTo>
                    <a:pt x="6954" y="6129"/>
                    <a:pt x="6943" y="6128"/>
                    <a:pt x="6932" y="6128"/>
                  </a:cubicBezTo>
                  <a:close/>
                  <a:moveTo>
                    <a:pt x="9831" y="6296"/>
                  </a:moveTo>
                  <a:cubicBezTo>
                    <a:pt x="9824" y="6296"/>
                    <a:pt x="9818" y="6297"/>
                    <a:pt x="9811" y="6299"/>
                  </a:cubicBezTo>
                  <a:cubicBezTo>
                    <a:pt x="9704" y="6346"/>
                    <a:pt x="9609" y="6370"/>
                    <a:pt x="9502" y="6394"/>
                  </a:cubicBezTo>
                  <a:cubicBezTo>
                    <a:pt x="9454" y="6406"/>
                    <a:pt x="9430" y="6454"/>
                    <a:pt x="9442" y="6501"/>
                  </a:cubicBezTo>
                  <a:cubicBezTo>
                    <a:pt x="9454" y="6537"/>
                    <a:pt x="9490" y="6561"/>
                    <a:pt x="9526" y="6561"/>
                  </a:cubicBezTo>
                  <a:lnTo>
                    <a:pt x="9537" y="6561"/>
                  </a:lnTo>
                  <a:cubicBezTo>
                    <a:pt x="9645" y="6537"/>
                    <a:pt x="9764" y="6501"/>
                    <a:pt x="9859" y="6454"/>
                  </a:cubicBezTo>
                  <a:cubicBezTo>
                    <a:pt x="9907" y="6442"/>
                    <a:pt x="9930" y="6394"/>
                    <a:pt x="9918" y="6346"/>
                  </a:cubicBezTo>
                  <a:cubicBezTo>
                    <a:pt x="9899" y="6317"/>
                    <a:pt x="9863" y="6296"/>
                    <a:pt x="9831" y="6296"/>
                  </a:cubicBezTo>
                  <a:close/>
                  <a:moveTo>
                    <a:pt x="7550" y="6343"/>
                  </a:moveTo>
                  <a:cubicBezTo>
                    <a:pt x="7514" y="6343"/>
                    <a:pt x="7488" y="6366"/>
                    <a:pt x="7478" y="6406"/>
                  </a:cubicBezTo>
                  <a:cubicBezTo>
                    <a:pt x="7466" y="6454"/>
                    <a:pt x="7490" y="6489"/>
                    <a:pt x="7537" y="6501"/>
                  </a:cubicBezTo>
                  <a:cubicBezTo>
                    <a:pt x="7585" y="6525"/>
                    <a:pt x="7644" y="6537"/>
                    <a:pt x="7704" y="6549"/>
                  </a:cubicBezTo>
                  <a:cubicBezTo>
                    <a:pt x="7752" y="6561"/>
                    <a:pt x="7811" y="6573"/>
                    <a:pt x="7859" y="6573"/>
                  </a:cubicBezTo>
                  <a:cubicBezTo>
                    <a:pt x="7871" y="6584"/>
                    <a:pt x="7871" y="6584"/>
                    <a:pt x="7871" y="6584"/>
                  </a:cubicBezTo>
                  <a:cubicBezTo>
                    <a:pt x="7918" y="6584"/>
                    <a:pt x="7954" y="6549"/>
                    <a:pt x="7954" y="6513"/>
                  </a:cubicBezTo>
                  <a:cubicBezTo>
                    <a:pt x="7966" y="6465"/>
                    <a:pt x="7930" y="6430"/>
                    <a:pt x="7894" y="6418"/>
                  </a:cubicBezTo>
                  <a:cubicBezTo>
                    <a:pt x="7847" y="6406"/>
                    <a:pt x="7787" y="6394"/>
                    <a:pt x="7740" y="6382"/>
                  </a:cubicBezTo>
                  <a:cubicBezTo>
                    <a:pt x="7680" y="6370"/>
                    <a:pt x="7632" y="6358"/>
                    <a:pt x="7573" y="6346"/>
                  </a:cubicBezTo>
                  <a:cubicBezTo>
                    <a:pt x="7565" y="6344"/>
                    <a:pt x="7557" y="6343"/>
                    <a:pt x="7550" y="6343"/>
                  </a:cubicBezTo>
                  <a:close/>
                  <a:moveTo>
                    <a:pt x="8198" y="6463"/>
                  </a:moveTo>
                  <a:cubicBezTo>
                    <a:pt x="8159" y="6463"/>
                    <a:pt x="8131" y="6496"/>
                    <a:pt x="8121" y="6537"/>
                  </a:cubicBezTo>
                  <a:cubicBezTo>
                    <a:pt x="8121" y="6584"/>
                    <a:pt x="8144" y="6620"/>
                    <a:pt x="8192" y="6632"/>
                  </a:cubicBezTo>
                  <a:cubicBezTo>
                    <a:pt x="8311" y="6644"/>
                    <a:pt x="8418" y="6656"/>
                    <a:pt x="8537" y="6656"/>
                  </a:cubicBezTo>
                  <a:cubicBezTo>
                    <a:pt x="8585" y="6656"/>
                    <a:pt x="8621" y="6620"/>
                    <a:pt x="8621" y="6573"/>
                  </a:cubicBezTo>
                  <a:cubicBezTo>
                    <a:pt x="8621" y="6537"/>
                    <a:pt x="8585" y="6489"/>
                    <a:pt x="8537" y="6489"/>
                  </a:cubicBezTo>
                  <a:cubicBezTo>
                    <a:pt x="8430" y="6489"/>
                    <a:pt x="8323" y="6477"/>
                    <a:pt x="8216" y="6465"/>
                  </a:cubicBezTo>
                  <a:cubicBezTo>
                    <a:pt x="8210" y="6464"/>
                    <a:pt x="8204" y="6463"/>
                    <a:pt x="8198" y="6463"/>
                  </a:cubicBezTo>
                  <a:close/>
                  <a:moveTo>
                    <a:pt x="9199" y="6463"/>
                  </a:moveTo>
                  <a:cubicBezTo>
                    <a:pt x="9193" y="6463"/>
                    <a:pt x="9187" y="6464"/>
                    <a:pt x="9180" y="6465"/>
                  </a:cubicBezTo>
                  <a:cubicBezTo>
                    <a:pt x="9085" y="6477"/>
                    <a:pt x="8978" y="6489"/>
                    <a:pt x="8859" y="6489"/>
                  </a:cubicBezTo>
                  <a:cubicBezTo>
                    <a:pt x="8811" y="6489"/>
                    <a:pt x="8787" y="6537"/>
                    <a:pt x="8787" y="6584"/>
                  </a:cubicBezTo>
                  <a:cubicBezTo>
                    <a:pt x="8787" y="6620"/>
                    <a:pt x="8823" y="6656"/>
                    <a:pt x="8871" y="6656"/>
                  </a:cubicBezTo>
                  <a:cubicBezTo>
                    <a:pt x="8990" y="6656"/>
                    <a:pt x="9097" y="6644"/>
                    <a:pt x="9204" y="6632"/>
                  </a:cubicBezTo>
                  <a:cubicBezTo>
                    <a:pt x="9252" y="6620"/>
                    <a:pt x="9287" y="6573"/>
                    <a:pt x="9276" y="6537"/>
                  </a:cubicBezTo>
                  <a:cubicBezTo>
                    <a:pt x="9276" y="6496"/>
                    <a:pt x="9240" y="6463"/>
                    <a:pt x="9199" y="64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4"/>
            <p:cNvSpPr/>
            <p:nvPr/>
          </p:nvSpPr>
          <p:spPr>
            <a:xfrm rot="-2456456">
              <a:off x="8011042" y="562413"/>
              <a:ext cx="38021" cy="37622"/>
            </a:xfrm>
            <a:custGeom>
              <a:avLst/>
              <a:gdLst/>
              <a:ahLst/>
              <a:cxnLst/>
              <a:rect l="l" t="t" r="r" b="b"/>
              <a:pathLst>
                <a:path w="1156" h="1144" extrusionOk="0">
                  <a:moveTo>
                    <a:pt x="572" y="168"/>
                  </a:moveTo>
                  <a:cubicBezTo>
                    <a:pt x="691" y="168"/>
                    <a:pt x="786" y="215"/>
                    <a:pt x="870" y="287"/>
                  </a:cubicBezTo>
                  <a:cubicBezTo>
                    <a:pt x="941" y="370"/>
                    <a:pt x="977" y="465"/>
                    <a:pt x="977" y="572"/>
                  </a:cubicBezTo>
                  <a:cubicBezTo>
                    <a:pt x="989" y="799"/>
                    <a:pt x="798" y="989"/>
                    <a:pt x="572" y="989"/>
                  </a:cubicBezTo>
                  <a:cubicBezTo>
                    <a:pt x="346" y="977"/>
                    <a:pt x="167" y="799"/>
                    <a:pt x="167" y="572"/>
                  </a:cubicBezTo>
                  <a:cubicBezTo>
                    <a:pt x="167" y="346"/>
                    <a:pt x="346" y="168"/>
                    <a:pt x="572" y="168"/>
                  </a:cubicBezTo>
                  <a:close/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94"/>
                    <a:pt x="250" y="1144"/>
                    <a:pt x="572" y="1144"/>
                  </a:cubicBezTo>
                  <a:cubicBezTo>
                    <a:pt x="893" y="1144"/>
                    <a:pt x="1143" y="894"/>
                    <a:pt x="1155" y="572"/>
                  </a:cubicBezTo>
                  <a:cubicBezTo>
                    <a:pt x="1155" y="430"/>
                    <a:pt x="1096" y="275"/>
                    <a:pt x="989" y="168"/>
                  </a:cubicBezTo>
                  <a:cubicBezTo>
                    <a:pt x="881" y="61"/>
                    <a:pt x="727" y="1"/>
                    <a:pt x="5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4"/>
            <p:cNvSpPr/>
            <p:nvPr/>
          </p:nvSpPr>
          <p:spPr>
            <a:xfrm rot="-2456456">
              <a:off x="7499548" y="588683"/>
              <a:ext cx="855284" cy="506291"/>
            </a:xfrm>
            <a:custGeom>
              <a:avLst/>
              <a:gdLst/>
              <a:ahLst/>
              <a:cxnLst/>
              <a:rect l="l" t="t" r="r" b="b"/>
              <a:pathLst>
                <a:path w="26004" h="15395" extrusionOk="0">
                  <a:moveTo>
                    <a:pt x="1810" y="167"/>
                  </a:moveTo>
                  <a:cubicBezTo>
                    <a:pt x="3120" y="167"/>
                    <a:pt x="4216" y="226"/>
                    <a:pt x="4406" y="298"/>
                  </a:cubicBezTo>
                  <a:cubicBezTo>
                    <a:pt x="4394" y="500"/>
                    <a:pt x="4346" y="1274"/>
                    <a:pt x="4299" y="1965"/>
                  </a:cubicBezTo>
                  <a:cubicBezTo>
                    <a:pt x="3573" y="1893"/>
                    <a:pt x="2263" y="1893"/>
                    <a:pt x="2251" y="1893"/>
                  </a:cubicBezTo>
                  <a:cubicBezTo>
                    <a:pt x="1620" y="1893"/>
                    <a:pt x="1203" y="1905"/>
                    <a:pt x="929" y="1941"/>
                  </a:cubicBezTo>
                  <a:cubicBezTo>
                    <a:pt x="1001" y="1072"/>
                    <a:pt x="1084" y="322"/>
                    <a:pt x="1156" y="179"/>
                  </a:cubicBezTo>
                  <a:cubicBezTo>
                    <a:pt x="1227" y="179"/>
                    <a:pt x="1429" y="167"/>
                    <a:pt x="1810" y="167"/>
                  </a:cubicBezTo>
                  <a:close/>
                  <a:moveTo>
                    <a:pt x="2251" y="2060"/>
                  </a:moveTo>
                  <a:cubicBezTo>
                    <a:pt x="3334" y="2060"/>
                    <a:pt x="4382" y="2119"/>
                    <a:pt x="4597" y="2179"/>
                  </a:cubicBezTo>
                  <a:cubicBezTo>
                    <a:pt x="4597" y="2524"/>
                    <a:pt x="4394" y="4810"/>
                    <a:pt x="4239" y="6370"/>
                  </a:cubicBezTo>
                  <a:cubicBezTo>
                    <a:pt x="3584" y="6560"/>
                    <a:pt x="3382" y="7168"/>
                    <a:pt x="3275" y="7501"/>
                  </a:cubicBezTo>
                  <a:cubicBezTo>
                    <a:pt x="3251" y="7572"/>
                    <a:pt x="3215" y="7668"/>
                    <a:pt x="3203" y="7692"/>
                  </a:cubicBezTo>
                  <a:cubicBezTo>
                    <a:pt x="3192" y="7692"/>
                    <a:pt x="3084" y="7739"/>
                    <a:pt x="2441" y="7739"/>
                  </a:cubicBezTo>
                  <a:cubicBezTo>
                    <a:pt x="2025" y="7739"/>
                    <a:pt x="1560" y="7715"/>
                    <a:pt x="1382" y="7715"/>
                  </a:cubicBezTo>
                  <a:cubicBezTo>
                    <a:pt x="1322" y="6620"/>
                    <a:pt x="584" y="6513"/>
                    <a:pt x="346" y="6477"/>
                  </a:cubicBezTo>
                  <a:cubicBezTo>
                    <a:pt x="334" y="6477"/>
                    <a:pt x="322" y="6477"/>
                    <a:pt x="310" y="6465"/>
                  </a:cubicBezTo>
                  <a:cubicBezTo>
                    <a:pt x="239" y="6144"/>
                    <a:pt x="406" y="3715"/>
                    <a:pt x="536" y="2203"/>
                  </a:cubicBezTo>
                  <a:cubicBezTo>
                    <a:pt x="608" y="2143"/>
                    <a:pt x="1048" y="2060"/>
                    <a:pt x="2251" y="2060"/>
                  </a:cubicBezTo>
                  <a:close/>
                  <a:moveTo>
                    <a:pt x="1703" y="7882"/>
                  </a:moveTo>
                  <a:cubicBezTo>
                    <a:pt x="1918" y="7894"/>
                    <a:pt x="2180" y="7894"/>
                    <a:pt x="2441" y="7894"/>
                  </a:cubicBezTo>
                  <a:cubicBezTo>
                    <a:pt x="2668" y="7894"/>
                    <a:pt x="2834" y="7894"/>
                    <a:pt x="2953" y="7882"/>
                  </a:cubicBezTo>
                  <a:lnTo>
                    <a:pt x="2953" y="7882"/>
                  </a:lnTo>
                  <a:cubicBezTo>
                    <a:pt x="2953" y="7977"/>
                    <a:pt x="2953" y="8073"/>
                    <a:pt x="2942" y="8156"/>
                  </a:cubicBezTo>
                  <a:lnTo>
                    <a:pt x="1691" y="8156"/>
                  </a:lnTo>
                  <a:cubicBezTo>
                    <a:pt x="1691" y="8073"/>
                    <a:pt x="1703" y="7977"/>
                    <a:pt x="1703" y="7882"/>
                  </a:cubicBezTo>
                  <a:close/>
                  <a:moveTo>
                    <a:pt x="2942" y="8323"/>
                  </a:moveTo>
                  <a:cubicBezTo>
                    <a:pt x="2942" y="8454"/>
                    <a:pt x="2930" y="8585"/>
                    <a:pt x="2930" y="8692"/>
                  </a:cubicBezTo>
                  <a:lnTo>
                    <a:pt x="1679" y="8715"/>
                  </a:lnTo>
                  <a:cubicBezTo>
                    <a:pt x="1679" y="8596"/>
                    <a:pt x="1679" y="8465"/>
                    <a:pt x="1691" y="8323"/>
                  </a:cubicBezTo>
                  <a:close/>
                  <a:moveTo>
                    <a:pt x="2918" y="8858"/>
                  </a:moveTo>
                  <a:lnTo>
                    <a:pt x="2918" y="8858"/>
                  </a:lnTo>
                  <a:cubicBezTo>
                    <a:pt x="2906" y="9001"/>
                    <a:pt x="2906" y="9108"/>
                    <a:pt x="2894" y="9156"/>
                  </a:cubicBezTo>
                  <a:cubicBezTo>
                    <a:pt x="2822" y="9192"/>
                    <a:pt x="2608" y="9216"/>
                    <a:pt x="2382" y="9227"/>
                  </a:cubicBezTo>
                  <a:cubicBezTo>
                    <a:pt x="2378" y="9223"/>
                    <a:pt x="2374" y="9222"/>
                    <a:pt x="2370" y="9222"/>
                  </a:cubicBezTo>
                  <a:cubicBezTo>
                    <a:pt x="2362" y="9222"/>
                    <a:pt x="2354" y="9227"/>
                    <a:pt x="2346" y="9227"/>
                  </a:cubicBezTo>
                  <a:cubicBezTo>
                    <a:pt x="2297" y="9229"/>
                    <a:pt x="2248" y="9230"/>
                    <a:pt x="2200" y="9230"/>
                  </a:cubicBezTo>
                  <a:cubicBezTo>
                    <a:pt x="1969" y="9230"/>
                    <a:pt x="1765" y="9207"/>
                    <a:pt x="1715" y="9168"/>
                  </a:cubicBezTo>
                  <a:cubicBezTo>
                    <a:pt x="1703" y="9132"/>
                    <a:pt x="1691" y="9025"/>
                    <a:pt x="1679" y="8870"/>
                  </a:cubicBezTo>
                  <a:lnTo>
                    <a:pt x="2918" y="8858"/>
                  </a:lnTo>
                  <a:close/>
                  <a:moveTo>
                    <a:pt x="9895" y="9096"/>
                  </a:moveTo>
                  <a:cubicBezTo>
                    <a:pt x="10002" y="9096"/>
                    <a:pt x="10097" y="9156"/>
                    <a:pt x="10192" y="9263"/>
                  </a:cubicBezTo>
                  <a:cubicBezTo>
                    <a:pt x="10431" y="9573"/>
                    <a:pt x="10573" y="10263"/>
                    <a:pt x="10538" y="11073"/>
                  </a:cubicBezTo>
                  <a:cubicBezTo>
                    <a:pt x="10228" y="11013"/>
                    <a:pt x="10014" y="10894"/>
                    <a:pt x="9871" y="10775"/>
                  </a:cubicBezTo>
                  <a:cubicBezTo>
                    <a:pt x="9419" y="10430"/>
                    <a:pt x="9335" y="9942"/>
                    <a:pt x="9395" y="9632"/>
                  </a:cubicBezTo>
                  <a:cubicBezTo>
                    <a:pt x="9442" y="9370"/>
                    <a:pt x="9585" y="9180"/>
                    <a:pt x="9800" y="9108"/>
                  </a:cubicBezTo>
                  <a:cubicBezTo>
                    <a:pt x="9835" y="9108"/>
                    <a:pt x="9871" y="9096"/>
                    <a:pt x="9895" y="9096"/>
                  </a:cubicBezTo>
                  <a:close/>
                  <a:moveTo>
                    <a:pt x="1810" y="0"/>
                  </a:moveTo>
                  <a:cubicBezTo>
                    <a:pt x="1501" y="0"/>
                    <a:pt x="1156" y="12"/>
                    <a:pt x="1096" y="12"/>
                  </a:cubicBezTo>
                  <a:cubicBezTo>
                    <a:pt x="1037" y="24"/>
                    <a:pt x="906" y="48"/>
                    <a:pt x="763" y="1965"/>
                  </a:cubicBezTo>
                  <a:cubicBezTo>
                    <a:pt x="453" y="2012"/>
                    <a:pt x="417" y="2072"/>
                    <a:pt x="394" y="2108"/>
                  </a:cubicBezTo>
                  <a:cubicBezTo>
                    <a:pt x="370" y="2143"/>
                    <a:pt x="358" y="2167"/>
                    <a:pt x="370" y="2203"/>
                  </a:cubicBezTo>
                  <a:cubicBezTo>
                    <a:pt x="1" y="6572"/>
                    <a:pt x="155" y="6608"/>
                    <a:pt x="239" y="6620"/>
                  </a:cubicBezTo>
                  <a:cubicBezTo>
                    <a:pt x="251" y="6632"/>
                    <a:pt x="286" y="6632"/>
                    <a:pt x="322" y="6644"/>
                  </a:cubicBezTo>
                  <a:cubicBezTo>
                    <a:pt x="584" y="6680"/>
                    <a:pt x="1203" y="6775"/>
                    <a:pt x="1227" y="7787"/>
                  </a:cubicBezTo>
                  <a:cubicBezTo>
                    <a:pt x="1227" y="7834"/>
                    <a:pt x="1263" y="7870"/>
                    <a:pt x="1298" y="7870"/>
                  </a:cubicBezTo>
                  <a:cubicBezTo>
                    <a:pt x="1310" y="7870"/>
                    <a:pt x="1394" y="7882"/>
                    <a:pt x="1537" y="7882"/>
                  </a:cubicBezTo>
                  <a:cubicBezTo>
                    <a:pt x="1513" y="8239"/>
                    <a:pt x="1489" y="9073"/>
                    <a:pt x="1560" y="9239"/>
                  </a:cubicBezTo>
                  <a:cubicBezTo>
                    <a:pt x="1632" y="9370"/>
                    <a:pt x="1965" y="9394"/>
                    <a:pt x="2227" y="9394"/>
                  </a:cubicBezTo>
                  <a:lnTo>
                    <a:pt x="2263" y="9394"/>
                  </a:lnTo>
                  <a:cubicBezTo>
                    <a:pt x="2191" y="9870"/>
                    <a:pt x="1953" y="11954"/>
                    <a:pt x="3049" y="13526"/>
                  </a:cubicBezTo>
                  <a:cubicBezTo>
                    <a:pt x="3739" y="14514"/>
                    <a:pt x="4823" y="15121"/>
                    <a:pt x="6275" y="15335"/>
                  </a:cubicBezTo>
                  <a:cubicBezTo>
                    <a:pt x="6525" y="15383"/>
                    <a:pt x="6752" y="15395"/>
                    <a:pt x="6978" y="15395"/>
                  </a:cubicBezTo>
                  <a:cubicBezTo>
                    <a:pt x="8597" y="15395"/>
                    <a:pt x="9502" y="14454"/>
                    <a:pt x="9990" y="13621"/>
                  </a:cubicBezTo>
                  <a:cubicBezTo>
                    <a:pt x="10419" y="12883"/>
                    <a:pt x="10633" y="12037"/>
                    <a:pt x="10693" y="11275"/>
                  </a:cubicBezTo>
                  <a:cubicBezTo>
                    <a:pt x="10807" y="11291"/>
                    <a:pt x="10933" y="11300"/>
                    <a:pt x="11069" y="11300"/>
                  </a:cubicBezTo>
                  <a:cubicBezTo>
                    <a:pt x="11636" y="11300"/>
                    <a:pt x="12391" y="11143"/>
                    <a:pt x="13371" y="10692"/>
                  </a:cubicBezTo>
                  <a:cubicBezTo>
                    <a:pt x="14764" y="10049"/>
                    <a:pt x="14729" y="8263"/>
                    <a:pt x="14693" y="6382"/>
                  </a:cubicBezTo>
                  <a:cubicBezTo>
                    <a:pt x="14669" y="4465"/>
                    <a:pt x="14633" y="2489"/>
                    <a:pt x="15955" y="1298"/>
                  </a:cubicBezTo>
                  <a:cubicBezTo>
                    <a:pt x="16735" y="597"/>
                    <a:pt x="17927" y="244"/>
                    <a:pt x="19569" y="244"/>
                  </a:cubicBezTo>
                  <a:cubicBezTo>
                    <a:pt x="20159" y="244"/>
                    <a:pt x="20807" y="290"/>
                    <a:pt x="21515" y="381"/>
                  </a:cubicBezTo>
                  <a:cubicBezTo>
                    <a:pt x="22801" y="536"/>
                    <a:pt x="23777" y="1095"/>
                    <a:pt x="24409" y="2036"/>
                  </a:cubicBezTo>
                  <a:cubicBezTo>
                    <a:pt x="26004" y="4417"/>
                    <a:pt x="24944" y="8501"/>
                    <a:pt x="24932" y="8537"/>
                  </a:cubicBezTo>
                  <a:cubicBezTo>
                    <a:pt x="24920" y="8585"/>
                    <a:pt x="24944" y="8632"/>
                    <a:pt x="24992" y="8644"/>
                  </a:cubicBezTo>
                  <a:cubicBezTo>
                    <a:pt x="24997" y="8646"/>
                    <a:pt x="25002" y="8646"/>
                    <a:pt x="25007" y="8646"/>
                  </a:cubicBezTo>
                  <a:cubicBezTo>
                    <a:pt x="25040" y="8646"/>
                    <a:pt x="25077" y="8615"/>
                    <a:pt x="25087" y="8585"/>
                  </a:cubicBezTo>
                  <a:cubicBezTo>
                    <a:pt x="25087" y="8573"/>
                    <a:pt x="25373" y="7525"/>
                    <a:pt x="25444" y="6191"/>
                  </a:cubicBezTo>
                  <a:cubicBezTo>
                    <a:pt x="25504" y="4953"/>
                    <a:pt x="25409" y="3215"/>
                    <a:pt x="24539" y="1941"/>
                  </a:cubicBezTo>
                  <a:cubicBezTo>
                    <a:pt x="23885" y="965"/>
                    <a:pt x="22873" y="381"/>
                    <a:pt x="21539" y="214"/>
                  </a:cubicBezTo>
                  <a:cubicBezTo>
                    <a:pt x="20825" y="124"/>
                    <a:pt x="20170" y="79"/>
                    <a:pt x="19572" y="79"/>
                  </a:cubicBezTo>
                  <a:cubicBezTo>
                    <a:pt x="17886" y="79"/>
                    <a:pt x="16653" y="441"/>
                    <a:pt x="15836" y="1179"/>
                  </a:cubicBezTo>
                  <a:cubicBezTo>
                    <a:pt x="14467" y="2405"/>
                    <a:pt x="14503" y="4524"/>
                    <a:pt x="14526" y="6382"/>
                  </a:cubicBezTo>
                  <a:cubicBezTo>
                    <a:pt x="14562" y="8215"/>
                    <a:pt x="14586" y="9942"/>
                    <a:pt x="13300" y="10537"/>
                  </a:cubicBezTo>
                  <a:cubicBezTo>
                    <a:pt x="12330" y="10984"/>
                    <a:pt x="11589" y="11129"/>
                    <a:pt x="11045" y="11129"/>
                  </a:cubicBezTo>
                  <a:cubicBezTo>
                    <a:pt x="10921" y="11129"/>
                    <a:pt x="10808" y="11122"/>
                    <a:pt x="10704" y="11109"/>
                  </a:cubicBezTo>
                  <a:cubicBezTo>
                    <a:pt x="10740" y="10239"/>
                    <a:pt x="10585" y="9501"/>
                    <a:pt x="10323" y="9156"/>
                  </a:cubicBezTo>
                  <a:cubicBezTo>
                    <a:pt x="10199" y="9005"/>
                    <a:pt x="10054" y="8927"/>
                    <a:pt x="9905" y="8927"/>
                  </a:cubicBezTo>
                  <a:cubicBezTo>
                    <a:pt x="9854" y="8927"/>
                    <a:pt x="9803" y="8936"/>
                    <a:pt x="9752" y="8954"/>
                  </a:cubicBezTo>
                  <a:cubicBezTo>
                    <a:pt x="9478" y="9037"/>
                    <a:pt x="9288" y="9275"/>
                    <a:pt x="9228" y="9608"/>
                  </a:cubicBezTo>
                  <a:cubicBezTo>
                    <a:pt x="9145" y="10073"/>
                    <a:pt x="9347" y="10585"/>
                    <a:pt x="9764" y="10906"/>
                  </a:cubicBezTo>
                  <a:cubicBezTo>
                    <a:pt x="9919" y="11037"/>
                    <a:pt x="10169" y="11168"/>
                    <a:pt x="10526" y="11240"/>
                  </a:cubicBezTo>
                  <a:cubicBezTo>
                    <a:pt x="10466" y="11990"/>
                    <a:pt x="10252" y="12823"/>
                    <a:pt x="9847" y="13538"/>
                  </a:cubicBezTo>
                  <a:cubicBezTo>
                    <a:pt x="9386" y="14334"/>
                    <a:pt x="8518" y="15233"/>
                    <a:pt x="6968" y="15233"/>
                  </a:cubicBezTo>
                  <a:cubicBezTo>
                    <a:pt x="6758" y="15233"/>
                    <a:pt x="6535" y="15216"/>
                    <a:pt x="6299" y="15181"/>
                  </a:cubicBezTo>
                  <a:cubicBezTo>
                    <a:pt x="4894" y="14966"/>
                    <a:pt x="3846" y="14383"/>
                    <a:pt x="3192" y="13430"/>
                  </a:cubicBezTo>
                  <a:cubicBezTo>
                    <a:pt x="2096" y="11871"/>
                    <a:pt x="2370" y="9775"/>
                    <a:pt x="2430" y="9394"/>
                  </a:cubicBezTo>
                  <a:cubicBezTo>
                    <a:pt x="2477" y="9382"/>
                    <a:pt x="2513" y="9382"/>
                    <a:pt x="2537" y="9382"/>
                  </a:cubicBezTo>
                  <a:cubicBezTo>
                    <a:pt x="3001" y="9347"/>
                    <a:pt x="3025" y="9275"/>
                    <a:pt x="3049" y="9227"/>
                  </a:cubicBezTo>
                  <a:cubicBezTo>
                    <a:pt x="3084" y="9108"/>
                    <a:pt x="3108" y="8144"/>
                    <a:pt x="3120" y="7870"/>
                  </a:cubicBezTo>
                  <a:cubicBezTo>
                    <a:pt x="3263" y="7858"/>
                    <a:pt x="3299" y="7823"/>
                    <a:pt x="3311" y="7811"/>
                  </a:cubicBezTo>
                  <a:cubicBezTo>
                    <a:pt x="3358" y="7763"/>
                    <a:pt x="3382" y="7680"/>
                    <a:pt x="3430" y="7561"/>
                  </a:cubicBezTo>
                  <a:cubicBezTo>
                    <a:pt x="3537" y="7215"/>
                    <a:pt x="3727" y="6668"/>
                    <a:pt x="4335" y="6513"/>
                  </a:cubicBezTo>
                  <a:cubicBezTo>
                    <a:pt x="4370" y="6501"/>
                    <a:pt x="4394" y="6477"/>
                    <a:pt x="4406" y="6441"/>
                  </a:cubicBezTo>
                  <a:cubicBezTo>
                    <a:pt x="4525" y="5179"/>
                    <a:pt x="4799" y="2215"/>
                    <a:pt x="4763" y="2096"/>
                  </a:cubicBezTo>
                  <a:cubicBezTo>
                    <a:pt x="4751" y="2048"/>
                    <a:pt x="4632" y="2012"/>
                    <a:pt x="4454" y="1988"/>
                  </a:cubicBezTo>
                  <a:cubicBezTo>
                    <a:pt x="4513" y="1238"/>
                    <a:pt x="4573" y="369"/>
                    <a:pt x="4573" y="262"/>
                  </a:cubicBezTo>
                  <a:cubicBezTo>
                    <a:pt x="4573" y="167"/>
                    <a:pt x="4573" y="0"/>
                    <a:pt x="1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4"/>
            <p:cNvSpPr/>
            <p:nvPr/>
          </p:nvSpPr>
          <p:spPr>
            <a:xfrm rot="-2456456">
              <a:off x="7524865" y="873083"/>
              <a:ext cx="96369" cy="189559"/>
            </a:xfrm>
            <a:custGeom>
              <a:avLst/>
              <a:gdLst/>
              <a:ahLst/>
              <a:cxnLst/>
              <a:rect l="l" t="t" r="r" b="b"/>
              <a:pathLst>
                <a:path w="2930" h="5764" extrusionOk="0">
                  <a:moveTo>
                    <a:pt x="822" y="168"/>
                  </a:moveTo>
                  <a:lnTo>
                    <a:pt x="1382" y="191"/>
                  </a:lnTo>
                  <a:lnTo>
                    <a:pt x="1358" y="549"/>
                  </a:lnTo>
                  <a:lnTo>
                    <a:pt x="786" y="549"/>
                  </a:lnTo>
                  <a:lnTo>
                    <a:pt x="822" y="168"/>
                  </a:lnTo>
                  <a:close/>
                  <a:moveTo>
                    <a:pt x="2203" y="227"/>
                  </a:moveTo>
                  <a:lnTo>
                    <a:pt x="2763" y="239"/>
                  </a:lnTo>
                  <a:lnTo>
                    <a:pt x="2739" y="608"/>
                  </a:lnTo>
                  <a:lnTo>
                    <a:pt x="2168" y="608"/>
                  </a:lnTo>
                  <a:lnTo>
                    <a:pt x="2203" y="227"/>
                  </a:lnTo>
                  <a:close/>
                  <a:moveTo>
                    <a:pt x="751" y="1"/>
                  </a:moveTo>
                  <a:cubicBezTo>
                    <a:pt x="715" y="1"/>
                    <a:pt x="667" y="25"/>
                    <a:pt x="667" y="72"/>
                  </a:cubicBezTo>
                  <a:lnTo>
                    <a:pt x="608" y="620"/>
                  </a:lnTo>
                  <a:cubicBezTo>
                    <a:pt x="608" y="644"/>
                    <a:pt x="620" y="668"/>
                    <a:pt x="632" y="692"/>
                  </a:cubicBezTo>
                  <a:cubicBezTo>
                    <a:pt x="644" y="703"/>
                    <a:pt x="667" y="715"/>
                    <a:pt x="691" y="715"/>
                  </a:cubicBezTo>
                  <a:lnTo>
                    <a:pt x="1441" y="715"/>
                  </a:lnTo>
                  <a:cubicBezTo>
                    <a:pt x="1477" y="715"/>
                    <a:pt x="1525" y="680"/>
                    <a:pt x="1525" y="644"/>
                  </a:cubicBezTo>
                  <a:lnTo>
                    <a:pt x="1548" y="108"/>
                  </a:lnTo>
                  <a:cubicBezTo>
                    <a:pt x="1548" y="84"/>
                    <a:pt x="1548" y="72"/>
                    <a:pt x="1525" y="49"/>
                  </a:cubicBezTo>
                  <a:cubicBezTo>
                    <a:pt x="1513" y="37"/>
                    <a:pt x="1489" y="25"/>
                    <a:pt x="1465" y="25"/>
                  </a:cubicBezTo>
                  <a:lnTo>
                    <a:pt x="751" y="1"/>
                  </a:lnTo>
                  <a:close/>
                  <a:moveTo>
                    <a:pt x="2132" y="49"/>
                  </a:moveTo>
                  <a:cubicBezTo>
                    <a:pt x="2096" y="49"/>
                    <a:pt x="2049" y="84"/>
                    <a:pt x="2049" y="132"/>
                  </a:cubicBezTo>
                  <a:lnTo>
                    <a:pt x="1989" y="680"/>
                  </a:lnTo>
                  <a:cubicBezTo>
                    <a:pt x="1989" y="703"/>
                    <a:pt x="2001" y="727"/>
                    <a:pt x="2013" y="739"/>
                  </a:cubicBezTo>
                  <a:cubicBezTo>
                    <a:pt x="2025" y="763"/>
                    <a:pt x="2049" y="775"/>
                    <a:pt x="2072" y="775"/>
                  </a:cubicBezTo>
                  <a:lnTo>
                    <a:pt x="2822" y="775"/>
                  </a:lnTo>
                  <a:cubicBezTo>
                    <a:pt x="2870" y="775"/>
                    <a:pt x="2906" y="739"/>
                    <a:pt x="2906" y="692"/>
                  </a:cubicBezTo>
                  <a:lnTo>
                    <a:pt x="2930" y="168"/>
                  </a:lnTo>
                  <a:cubicBezTo>
                    <a:pt x="2930" y="144"/>
                    <a:pt x="2930" y="120"/>
                    <a:pt x="2906" y="108"/>
                  </a:cubicBezTo>
                  <a:cubicBezTo>
                    <a:pt x="2894" y="84"/>
                    <a:pt x="2870" y="84"/>
                    <a:pt x="2858" y="84"/>
                  </a:cubicBezTo>
                  <a:lnTo>
                    <a:pt x="2132" y="49"/>
                  </a:lnTo>
                  <a:close/>
                  <a:moveTo>
                    <a:pt x="2060" y="3204"/>
                  </a:moveTo>
                  <a:cubicBezTo>
                    <a:pt x="2120" y="3204"/>
                    <a:pt x="2180" y="3263"/>
                    <a:pt x="2180" y="3323"/>
                  </a:cubicBezTo>
                  <a:cubicBezTo>
                    <a:pt x="2180" y="3382"/>
                    <a:pt x="2120" y="3442"/>
                    <a:pt x="2060" y="3442"/>
                  </a:cubicBezTo>
                  <a:cubicBezTo>
                    <a:pt x="1989" y="3442"/>
                    <a:pt x="1941" y="3382"/>
                    <a:pt x="1941" y="3323"/>
                  </a:cubicBezTo>
                  <a:cubicBezTo>
                    <a:pt x="1941" y="3263"/>
                    <a:pt x="1989" y="3204"/>
                    <a:pt x="2060" y="3204"/>
                  </a:cubicBezTo>
                  <a:close/>
                  <a:moveTo>
                    <a:pt x="775" y="3251"/>
                  </a:moveTo>
                  <a:cubicBezTo>
                    <a:pt x="834" y="3251"/>
                    <a:pt x="894" y="3299"/>
                    <a:pt x="894" y="3370"/>
                  </a:cubicBezTo>
                  <a:cubicBezTo>
                    <a:pt x="894" y="3430"/>
                    <a:pt x="834" y="3478"/>
                    <a:pt x="775" y="3478"/>
                  </a:cubicBezTo>
                  <a:cubicBezTo>
                    <a:pt x="769" y="3479"/>
                    <a:pt x="764" y="3479"/>
                    <a:pt x="759" y="3479"/>
                  </a:cubicBezTo>
                  <a:cubicBezTo>
                    <a:pt x="705" y="3479"/>
                    <a:pt x="656" y="3425"/>
                    <a:pt x="656" y="3370"/>
                  </a:cubicBezTo>
                  <a:cubicBezTo>
                    <a:pt x="656" y="3299"/>
                    <a:pt x="715" y="3251"/>
                    <a:pt x="775" y="3251"/>
                  </a:cubicBezTo>
                  <a:close/>
                  <a:moveTo>
                    <a:pt x="1263" y="4752"/>
                  </a:moveTo>
                  <a:cubicBezTo>
                    <a:pt x="1358" y="4752"/>
                    <a:pt x="1441" y="4835"/>
                    <a:pt x="1441" y="4930"/>
                  </a:cubicBezTo>
                  <a:cubicBezTo>
                    <a:pt x="1441" y="5037"/>
                    <a:pt x="1358" y="5121"/>
                    <a:pt x="1263" y="5121"/>
                  </a:cubicBezTo>
                  <a:cubicBezTo>
                    <a:pt x="1156" y="5121"/>
                    <a:pt x="1084" y="5037"/>
                    <a:pt x="1084" y="4930"/>
                  </a:cubicBezTo>
                  <a:cubicBezTo>
                    <a:pt x="1084" y="4835"/>
                    <a:pt x="1156" y="4752"/>
                    <a:pt x="1263" y="4752"/>
                  </a:cubicBezTo>
                  <a:close/>
                  <a:moveTo>
                    <a:pt x="1513" y="2561"/>
                  </a:moveTo>
                  <a:cubicBezTo>
                    <a:pt x="1477" y="2561"/>
                    <a:pt x="1453" y="2573"/>
                    <a:pt x="1441" y="2597"/>
                  </a:cubicBezTo>
                  <a:lnTo>
                    <a:pt x="1156" y="3001"/>
                  </a:lnTo>
                  <a:cubicBezTo>
                    <a:pt x="1132" y="3037"/>
                    <a:pt x="1144" y="3085"/>
                    <a:pt x="1179" y="3120"/>
                  </a:cubicBezTo>
                  <a:cubicBezTo>
                    <a:pt x="1191" y="3120"/>
                    <a:pt x="1215" y="3132"/>
                    <a:pt x="1227" y="3132"/>
                  </a:cubicBezTo>
                  <a:cubicBezTo>
                    <a:pt x="1251" y="3132"/>
                    <a:pt x="1287" y="3120"/>
                    <a:pt x="1298" y="3097"/>
                  </a:cubicBezTo>
                  <a:lnTo>
                    <a:pt x="1418" y="2930"/>
                  </a:lnTo>
                  <a:lnTo>
                    <a:pt x="1418" y="2930"/>
                  </a:lnTo>
                  <a:lnTo>
                    <a:pt x="1287" y="4109"/>
                  </a:lnTo>
                  <a:cubicBezTo>
                    <a:pt x="1191" y="4061"/>
                    <a:pt x="977" y="3930"/>
                    <a:pt x="917" y="3609"/>
                  </a:cubicBezTo>
                  <a:cubicBezTo>
                    <a:pt x="1001" y="3561"/>
                    <a:pt x="1060" y="3466"/>
                    <a:pt x="1060" y="3370"/>
                  </a:cubicBezTo>
                  <a:cubicBezTo>
                    <a:pt x="1060" y="3216"/>
                    <a:pt x="929" y="3085"/>
                    <a:pt x="775" y="3085"/>
                  </a:cubicBezTo>
                  <a:cubicBezTo>
                    <a:pt x="620" y="3085"/>
                    <a:pt x="489" y="3216"/>
                    <a:pt x="489" y="3370"/>
                  </a:cubicBezTo>
                  <a:cubicBezTo>
                    <a:pt x="489" y="3513"/>
                    <a:pt x="608" y="3644"/>
                    <a:pt x="763" y="3644"/>
                  </a:cubicBezTo>
                  <a:cubicBezTo>
                    <a:pt x="834" y="4109"/>
                    <a:pt x="1191" y="4251"/>
                    <a:pt x="1275" y="4287"/>
                  </a:cubicBezTo>
                  <a:lnTo>
                    <a:pt x="1239" y="4597"/>
                  </a:lnTo>
                  <a:cubicBezTo>
                    <a:pt x="1060" y="4609"/>
                    <a:pt x="917" y="4752"/>
                    <a:pt x="917" y="4942"/>
                  </a:cubicBezTo>
                  <a:cubicBezTo>
                    <a:pt x="917" y="5133"/>
                    <a:pt x="1072" y="5287"/>
                    <a:pt x="1263" y="5287"/>
                  </a:cubicBezTo>
                  <a:cubicBezTo>
                    <a:pt x="1453" y="5287"/>
                    <a:pt x="1608" y="5133"/>
                    <a:pt x="1608" y="4942"/>
                  </a:cubicBezTo>
                  <a:cubicBezTo>
                    <a:pt x="1608" y="4799"/>
                    <a:pt x="1525" y="4680"/>
                    <a:pt x="1406" y="4621"/>
                  </a:cubicBezTo>
                  <a:lnTo>
                    <a:pt x="1465" y="4001"/>
                  </a:lnTo>
                  <a:cubicBezTo>
                    <a:pt x="1584" y="3990"/>
                    <a:pt x="1810" y="3966"/>
                    <a:pt x="1965" y="3811"/>
                  </a:cubicBezTo>
                  <a:cubicBezTo>
                    <a:pt x="2037" y="3740"/>
                    <a:pt x="2072" y="3692"/>
                    <a:pt x="2084" y="3609"/>
                  </a:cubicBezTo>
                  <a:cubicBezTo>
                    <a:pt x="2227" y="3597"/>
                    <a:pt x="2346" y="3478"/>
                    <a:pt x="2346" y="3323"/>
                  </a:cubicBezTo>
                  <a:cubicBezTo>
                    <a:pt x="2346" y="3168"/>
                    <a:pt x="2215" y="3037"/>
                    <a:pt x="2060" y="3037"/>
                  </a:cubicBezTo>
                  <a:cubicBezTo>
                    <a:pt x="1906" y="3037"/>
                    <a:pt x="1775" y="3168"/>
                    <a:pt x="1775" y="3323"/>
                  </a:cubicBezTo>
                  <a:cubicBezTo>
                    <a:pt x="1775" y="3430"/>
                    <a:pt x="1834" y="3513"/>
                    <a:pt x="1918" y="3561"/>
                  </a:cubicBezTo>
                  <a:cubicBezTo>
                    <a:pt x="1918" y="3632"/>
                    <a:pt x="1894" y="3644"/>
                    <a:pt x="1846" y="3692"/>
                  </a:cubicBezTo>
                  <a:cubicBezTo>
                    <a:pt x="1739" y="3799"/>
                    <a:pt x="1584" y="3823"/>
                    <a:pt x="1489" y="3835"/>
                  </a:cubicBezTo>
                  <a:lnTo>
                    <a:pt x="1572" y="2954"/>
                  </a:lnTo>
                  <a:lnTo>
                    <a:pt x="1644" y="3073"/>
                  </a:lnTo>
                  <a:cubicBezTo>
                    <a:pt x="1660" y="3105"/>
                    <a:pt x="1686" y="3120"/>
                    <a:pt x="1713" y="3120"/>
                  </a:cubicBezTo>
                  <a:cubicBezTo>
                    <a:pt x="1726" y="3120"/>
                    <a:pt x="1739" y="3116"/>
                    <a:pt x="1751" y="3108"/>
                  </a:cubicBezTo>
                  <a:cubicBezTo>
                    <a:pt x="1799" y="3085"/>
                    <a:pt x="1810" y="3037"/>
                    <a:pt x="1787" y="2989"/>
                  </a:cubicBezTo>
                  <a:lnTo>
                    <a:pt x="1584" y="2608"/>
                  </a:lnTo>
                  <a:cubicBezTo>
                    <a:pt x="1560" y="2585"/>
                    <a:pt x="1537" y="2561"/>
                    <a:pt x="1513" y="2561"/>
                  </a:cubicBezTo>
                  <a:close/>
                  <a:moveTo>
                    <a:pt x="2215" y="2275"/>
                  </a:moveTo>
                  <a:cubicBezTo>
                    <a:pt x="2430" y="2275"/>
                    <a:pt x="2513" y="2287"/>
                    <a:pt x="2549" y="2287"/>
                  </a:cubicBezTo>
                  <a:cubicBezTo>
                    <a:pt x="2572" y="2632"/>
                    <a:pt x="2299" y="5216"/>
                    <a:pt x="2251" y="5561"/>
                  </a:cubicBezTo>
                  <a:cubicBezTo>
                    <a:pt x="2203" y="5573"/>
                    <a:pt x="2096" y="5597"/>
                    <a:pt x="1775" y="5597"/>
                  </a:cubicBezTo>
                  <a:cubicBezTo>
                    <a:pt x="1179" y="5597"/>
                    <a:pt x="405" y="5525"/>
                    <a:pt x="263" y="5478"/>
                  </a:cubicBezTo>
                  <a:cubicBezTo>
                    <a:pt x="203" y="5156"/>
                    <a:pt x="286" y="2656"/>
                    <a:pt x="429" y="2370"/>
                  </a:cubicBezTo>
                  <a:cubicBezTo>
                    <a:pt x="608" y="2358"/>
                    <a:pt x="1644" y="2275"/>
                    <a:pt x="2215" y="2275"/>
                  </a:cubicBezTo>
                  <a:close/>
                  <a:moveTo>
                    <a:pt x="2215" y="2108"/>
                  </a:moveTo>
                  <a:cubicBezTo>
                    <a:pt x="1572" y="2108"/>
                    <a:pt x="394" y="2216"/>
                    <a:pt x="370" y="2216"/>
                  </a:cubicBezTo>
                  <a:cubicBezTo>
                    <a:pt x="310" y="2216"/>
                    <a:pt x="275" y="2287"/>
                    <a:pt x="275" y="2311"/>
                  </a:cubicBezTo>
                  <a:cubicBezTo>
                    <a:pt x="120" y="2668"/>
                    <a:pt x="1" y="5418"/>
                    <a:pt x="120" y="5585"/>
                  </a:cubicBezTo>
                  <a:cubicBezTo>
                    <a:pt x="251" y="5740"/>
                    <a:pt x="1763" y="5764"/>
                    <a:pt x="1775" y="5764"/>
                  </a:cubicBezTo>
                  <a:cubicBezTo>
                    <a:pt x="2334" y="5764"/>
                    <a:pt x="2394" y="5704"/>
                    <a:pt x="2406" y="5633"/>
                  </a:cubicBezTo>
                  <a:cubicBezTo>
                    <a:pt x="2406" y="5597"/>
                    <a:pt x="2775" y="2382"/>
                    <a:pt x="2703" y="2204"/>
                  </a:cubicBezTo>
                  <a:cubicBezTo>
                    <a:pt x="2680" y="2144"/>
                    <a:pt x="2596" y="2108"/>
                    <a:pt x="2215" y="2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4"/>
            <p:cNvSpPr/>
            <p:nvPr/>
          </p:nvSpPr>
          <p:spPr>
            <a:xfrm rot="-2456456">
              <a:off x="8037320" y="492246"/>
              <a:ext cx="705271" cy="773232"/>
            </a:xfrm>
            <a:custGeom>
              <a:avLst/>
              <a:gdLst/>
              <a:ahLst/>
              <a:cxnLst/>
              <a:rect l="l" t="t" r="r" b="b"/>
              <a:pathLst>
                <a:path w="21443" h="23512" extrusionOk="0">
                  <a:moveTo>
                    <a:pt x="11587" y="0"/>
                  </a:moveTo>
                  <a:cubicBezTo>
                    <a:pt x="6931" y="0"/>
                    <a:pt x="4916" y="2988"/>
                    <a:pt x="4916" y="2988"/>
                  </a:cubicBezTo>
                  <a:cubicBezTo>
                    <a:pt x="505" y="8300"/>
                    <a:pt x="0" y="23512"/>
                    <a:pt x="9443" y="23512"/>
                  </a:cubicBezTo>
                  <a:cubicBezTo>
                    <a:pt x="9863" y="23512"/>
                    <a:pt x="10302" y="23482"/>
                    <a:pt x="10762" y="23419"/>
                  </a:cubicBezTo>
                  <a:cubicBezTo>
                    <a:pt x="21168" y="22014"/>
                    <a:pt x="21442" y="2012"/>
                    <a:pt x="14548" y="369"/>
                  </a:cubicBezTo>
                  <a:cubicBezTo>
                    <a:pt x="13462" y="109"/>
                    <a:pt x="12476" y="0"/>
                    <a:pt x="115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4"/>
            <p:cNvSpPr/>
            <p:nvPr/>
          </p:nvSpPr>
          <p:spPr>
            <a:xfrm rot="-2456456">
              <a:off x="8313693" y="474969"/>
              <a:ext cx="196981" cy="770700"/>
            </a:xfrm>
            <a:custGeom>
              <a:avLst/>
              <a:gdLst/>
              <a:ahLst/>
              <a:cxnLst/>
              <a:rect l="l" t="t" r="r" b="b"/>
              <a:pathLst>
                <a:path w="5989" h="23435" extrusionOk="0">
                  <a:moveTo>
                    <a:pt x="4405" y="1063"/>
                  </a:moveTo>
                  <a:cubicBezTo>
                    <a:pt x="4477" y="1063"/>
                    <a:pt x="4560" y="1087"/>
                    <a:pt x="4632" y="1134"/>
                  </a:cubicBezTo>
                  <a:cubicBezTo>
                    <a:pt x="5013" y="1361"/>
                    <a:pt x="4489" y="3170"/>
                    <a:pt x="4036" y="4766"/>
                  </a:cubicBezTo>
                  <a:lnTo>
                    <a:pt x="3965" y="5016"/>
                  </a:lnTo>
                  <a:cubicBezTo>
                    <a:pt x="3679" y="6016"/>
                    <a:pt x="3298" y="7171"/>
                    <a:pt x="2953" y="7171"/>
                  </a:cubicBezTo>
                  <a:cubicBezTo>
                    <a:pt x="2893" y="7171"/>
                    <a:pt x="2822" y="7135"/>
                    <a:pt x="2750" y="7052"/>
                  </a:cubicBezTo>
                  <a:cubicBezTo>
                    <a:pt x="2441" y="6754"/>
                    <a:pt x="3215" y="3682"/>
                    <a:pt x="3762" y="1813"/>
                  </a:cubicBezTo>
                  <a:cubicBezTo>
                    <a:pt x="3882" y="1456"/>
                    <a:pt x="4120" y="1063"/>
                    <a:pt x="4405" y="1063"/>
                  </a:cubicBezTo>
                  <a:close/>
                  <a:moveTo>
                    <a:pt x="4405" y="896"/>
                  </a:moveTo>
                  <a:cubicBezTo>
                    <a:pt x="4084" y="896"/>
                    <a:pt x="3786" y="1218"/>
                    <a:pt x="3608" y="1765"/>
                  </a:cubicBezTo>
                  <a:cubicBezTo>
                    <a:pt x="3358" y="2587"/>
                    <a:pt x="2167" y="6707"/>
                    <a:pt x="2631" y="7171"/>
                  </a:cubicBezTo>
                  <a:cubicBezTo>
                    <a:pt x="2739" y="7290"/>
                    <a:pt x="2846" y="7338"/>
                    <a:pt x="2965" y="7338"/>
                  </a:cubicBezTo>
                  <a:cubicBezTo>
                    <a:pt x="3334" y="7338"/>
                    <a:pt x="3655" y="6718"/>
                    <a:pt x="4120" y="5063"/>
                  </a:cubicBezTo>
                  <a:lnTo>
                    <a:pt x="4203" y="4813"/>
                  </a:lnTo>
                  <a:cubicBezTo>
                    <a:pt x="4822" y="2623"/>
                    <a:pt x="5179" y="1277"/>
                    <a:pt x="4715" y="992"/>
                  </a:cubicBezTo>
                  <a:cubicBezTo>
                    <a:pt x="4620" y="932"/>
                    <a:pt x="4513" y="896"/>
                    <a:pt x="4405" y="896"/>
                  </a:cubicBezTo>
                  <a:close/>
                  <a:moveTo>
                    <a:pt x="2672" y="1"/>
                  </a:moveTo>
                  <a:cubicBezTo>
                    <a:pt x="2631" y="1"/>
                    <a:pt x="2594" y="32"/>
                    <a:pt x="2584" y="63"/>
                  </a:cubicBezTo>
                  <a:cubicBezTo>
                    <a:pt x="2489" y="468"/>
                    <a:pt x="345" y="9695"/>
                    <a:pt x="2334" y="10755"/>
                  </a:cubicBezTo>
                  <a:lnTo>
                    <a:pt x="0" y="23340"/>
                  </a:lnTo>
                  <a:cubicBezTo>
                    <a:pt x="0" y="23387"/>
                    <a:pt x="24" y="23423"/>
                    <a:pt x="72" y="23435"/>
                  </a:cubicBezTo>
                  <a:lnTo>
                    <a:pt x="83" y="23435"/>
                  </a:lnTo>
                  <a:cubicBezTo>
                    <a:pt x="131" y="23435"/>
                    <a:pt x="167" y="23411"/>
                    <a:pt x="167" y="23363"/>
                  </a:cubicBezTo>
                  <a:lnTo>
                    <a:pt x="2489" y="10814"/>
                  </a:lnTo>
                  <a:cubicBezTo>
                    <a:pt x="2548" y="10826"/>
                    <a:pt x="2596" y="10838"/>
                    <a:pt x="2655" y="10838"/>
                  </a:cubicBezTo>
                  <a:cubicBezTo>
                    <a:pt x="2762" y="10838"/>
                    <a:pt x="2881" y="10802"/>
                    <a:pt x="3000" y="10743"/>
                  </a:cubicBezTo>
                  <a:cubicBezTo>
                    <a:pt x="4775" y="9731"/>
                    <a:pt x="5929" y="884"/>
                    <a:pt x="5977" y="503"/>
                  </a:cubicBezTo>
                  <a:cubicBezTo>
                    <a:pt x="5989" y="456"/>
                    <a:pt x="5953" y="420"/>
                    <a:pt x="5906" y="408"/>
                  </a:cubicBezTo>
                  <a:cubicBezTo>
                    <a:pt x="5858" y="408"/>
                    <a:pt x="5822" y="432"/>
                    <a:pt x="5810" y="480"/>
                  </a:cubicBezTo>
                  <a:cubicBezTo>
                    <a:pt x="5798" y="575"/>
                    <a:pt x="4620" y="9624"/>
                    <a:pt x="2917" y="10600"/>
                  </a:cubicBezTo>
                  <a:cubicBezTo>
                    <a:pt x="2824" y="10646"/>
                    <a:pt x="2739" y="10671"/>
                    <a:pt x="2654" y="10671"/>
                  </a:cubicBezTo>
                  <a:cubicBezTo>
                    <a:pt x="2587" y="10671"/>
                    <a:pt x="2521" y="10655"/>
                    <a:pt x="2453" y="10624"/>
                  </a:cubicBezTo>
                  <a:cubicBezTo>
                    <a:pt x="1655" y="10290"/>
                    <a:pt x="1465" y="8338"/>
                    <a:pt x="1881" y="4992"/>
                  </a:cubicBezTo>
                  <a:cubicBezTo>
                    <a:pt x="2203" y="2432"/>
                    <a:pt x="2739" y="134"/>
                    <a:pt x="2750" y="110"/>
                  </a:cubicBezTo>
                  <a:cubicBezTo>
                    <a:pt x="2762" y="63"/>
                    <a:pt x="2727" y="15"/>
                    <a:pt x="2691" y="3"/>
                  </a:cubicBezTo>
                  <a:cubicBezTo>
                    <a:pt x="2685" y="2"/>
                    <a:pt x="2678" y="1"/>
                    <a:pt x="2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4"/>
            <p:cNvSpPr/>
            <p:nvPr/>
          </p:nvSpPr>
          <p:spPr>
            <a:xfrm rot="-2456456">
              <a:off x="7905313" y="1470243"/>
              <a:ext cx="31378" cy="27987"/>
            </a:xfrm>
            <a:custGeom>
              <a:avLst/>
              <a:gdLst/>
              <a:ahLst/>
              <a:cxnLst/>
              <a:rect l="l" t="t" r="r" b="b"/>
              <a:pathLst>
                <a:path w="954" h="851" extrusionOk="0">
                  <a:moveTo>
                    <a:pt x="138" y="0"/>
                  </a:moveTo>
                  <a:cubicBezTo>
                    <a:pt x="75" y="0"/>
                    <a:pt x="63" y="25"/>
                    <a:pt x="49" y="53"/>
                  </a:cubicBezTo>
                  <a:cubicBezTo>
                    <a:pt x="1" y="148"/>
                    <a:pt x="346" y="613"/>
                    <a:pt x="525" y="851"/>
                  </a:cubicBezTo>
                  <a:cubicBezTo>
                    <a:pt x="549" y="791"/>
                    <a:pt x="584" y="732"/>
                    <a:pt x="608" y="684"/>
                  </a:cubicBezTo>
                  <a:cubicBezTo>
                    <a:pt x="501" y="541"/>
                    <a:pt x="358" y="327"/>
                    <a:pt x="275" y="196"/>
                  </a:cubicBezTo>
                  <a:lnTo>
                    <a:pt x="275" y="196"/>
                  </a:lnTo>
                  <a:cubicBezTo>
                    <a:pt x="406" y="232"/>
                    <a:pt x="608" y="303"/>
                    <a:pt x="834" y="375"/>
                  </a:cubicBezTo>
                  <a:cubicBezTo>
                    <a:pt x="882" y="327"/>
                    <a:pt x="930" y="279"/>
                    <a:pt x="953" y="244"/>
                  </a:cubicBezTo>
                  <a:cubicBezTo>
                    <a:pt x="444" y="57"/>
                    <a:pt x="233" y="0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4"/>
            <p:cNvSpPr/>
            <p:nvPr/>
          </p:nvSpPr>
          <p:spPr>
            <a:xfrm rot="-2456456">
              <a:off x="7909600" y="1434291"/>
              <a:ext cx="139850" cy="114643"/>
            </a:xfrm>
            <a:custGeom>
              <a:avLst/>
              <a:gdLst/>
              <a:ahLst/>
              <a:cxnLst/>
              <a:rect l="l" t="t" r="r" b="b"/>
              <a:pathLst>
                <a:path w="4252" h="3486" extrusionOk="0">
                  <a:moveTo>
                    <a:pt x="1867" y="0"/>
                  </a:moveTo>
                  <a:cubicBezTo>
                    <a:pt x="1834" y="0"/>
                    <a:pt x="1800" y="4"/>
                    <a:pt x="1763" y="11"/>
                  </a:cubicBezTo>
                  <a:cubicBezTo>
                    <a:pt x="798" y="190"/>
                    <a:pt x="1" y="2500"/>
                    <a:pt x="1667" y="3250"/>
                  </a:cubicBezTo>
                  <a:cubicBezTo>
                    <a:pt x="2035" y="3419"/>
                    <a:pt x="2363" y="3485"/>
                    <a:pt x="2650" y="3485"/>
                  </a:cubicBezTo>
                  <a:cubicBezTo>
                    <a:pt x="3656" y="3485"/>
                    <a:pt x="4168" y="2678"/>
                    <a:pt x="4168" y="2678"/>
                  </a:cubicBezTo>
                  <a:lnTo>
                    <a:pt x="3275" y="2333"/>
                  </a:lnTo>
                  <a:cubicBezTo>
                    <a:pt x="3275" y="2333"/>
                    <a:pt x="4037" y="1833"/>
                    <a:pt x="4049" y="1333"/>
                  </a:cubicBezTo>
                  <a:cubicBezTo>
                    <a:pt x="4054" y="1123"/>
                    <a:pt x="3957" y="1061"/>
                    <a:pt x="3840" y="1061"/>
                  </a:cubicBezTo>
                  <a:cubicBezTo>
                    <a:pt x="3673" y="1061"/>
                    <a:pt x="3465" y="1190"/>
                    <a:pt x="3465" y="1190"/>
                  </a:cubicBezTo>
                  <a:cubicBezTo>
                    <a:pt x="3465" y="1190"/>
                    <a:pt x="4251" y="142"/>
                    <a:pt x="3751" y="35"/>
                  </a:cubicBezTo>
                  <a:cubicBezTo>
                    <a:pt x="3730" y="31"/>
                    <a:pt x="3708" y="29"/>
                    <a:pt x="3686" y="29"/>
                  </a:cubicBezTo>
                  <a:cubicBezTo>
                    <a:pt x="3177" y="29"/>
                    <a:pt x="2346" y="1154"/>
                    <a:pt x="2346" y="1154"/>
                  </a:cubicBezTo>
                  <a:cubicBezTo>
                    <a:pt x="2346" y="1154"/>
                    <a:pt x="2453" y="0"/>
                    <a:pt x="18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4"/>
            <p:cNvSpPr/>
            <p:nvPr/>
          </p:nvSpPr>
          <p:spPr>
            <a:xfrm rot="-2456456">
              <a:off x="7935737" y="1440696"/>
              <a:ext cx="90482" cy="92083"/>
            </a:xfrm>
            <a:custGeom>
              <a:avLst/>
              <a:gdLst/>
              <a:ahLst/>
              <a:cxnLst/>
              <a:rect l="l" t="t" r="r" b="b"/>
              <a:pathLst>
                <a:path w="2751" h="2800" extrusionOk="0">
                  <a:moveTo>
                    <a:pt x="880" y="1"/>
                  </a:moveTo>
                  <a:cubicBezTo>
                    <a:pt x="851" y="1"/>
                    <a:pt x="826" y="14"/>
                    <a:pt x="810" y="37"/>
                  </a:cubicBezTo>
                  <a:cubicBezTo>
                    <a:pt x="715" y="192"/>
                    <a:pt x="572" y="454"/>
                    <a:pt x="632" y="585"/>
                  </a:cubicBezTo>
                  <a:cubicBezTo>
                    <a:pt x="644" y="621"/>
                    <a:pt x="679" y="644"/>
                    <a:pt x="727" y="656"/>
                  </a:cubicBezTo>
                  <a:lnTo>
                    <a:pt x="763" y="656"/>
                  </a:lnTo>
                  <a:cubicBezTo>
                    <a:pt x="929" y="656"/>
                    <a:pt x="1132" y="442"/>
                    <a:pt x="1191" y="371"/>
                  </a:cubicBezTo>
                  <a:cubicBezTo>
                    <a:pt x="1215" y="335"/>
                    <a:pt x="1215" y="287"/>
                    <a:pt x="1179" y="263"/>
                  </a:cubicBezTo>
                  <a:cubicBezTo>
                    <a:pt x="1161" y="246"/>
                    <a:pt x="1141" y="237"/>
                    <a:pt x="1120" y="237"/>
                  </a:cubicBezTo>
                  <a:cubicBezTo>
                    <a:pt x="1099" y="237"/>
                    <a:pt x="1078" y="246"/>
                    <a:pt x="1060" y="263"/>
                  </a:cubicBezTo>
                  <a:cubicBezTo>
                    <a:pt x="977" y="371"/>
                    <a:pt x="846" y="478"/>
                    <a:pt x="786" y="490"/>
                  </a:cubicBezTo>
                  <a:cubicBezTo>
                    <a:pt x="798" y="430"/>
                    <a:pt x="858" y="263"/>
                    <a:pt x="953" y="132"/>
                  </a:cubicBezTo>
                  <a:cubicBezTo>
                    <a:pt x="977" y="85"/>
                    <a:pt x="965" y="37"/>
                    <a:pt x="929" y="13"/>
                  </a:cubicBezTo>
                  <a:cubicBezTo>
                    <a:pt x="912" y="5"/>
                    <a:pt x="896" y="1"/>
                    <a:pt x="880" y="1"/>
                  </a:cubicBezTo>
                  <a:close/>
                  <a:moveTo>
                    <a:pt x="2224" y="738"/>
                  </a:moveTo>
                  <a:cubicBezTo>
                    <a:pt x="2139" y="738"/>
                    <a:pt x="1942" y="829"/>
                    <a:pt x="1417" y="1418"/>
                  </a:cubicBezTo>
                  <a:cubicBezTo>
                    <a:pt x="1394" y="1454"/>
                    <a:pt x="1394" y="1502"/>
                    <a:pt x="1429" y="1537"/>
                  </a:cubicBezTo>
                  <a:cubicBezTo>
                    <a:pt x="1445" y="1553"/>
                    <a:pt x="1464" y="1560"/>
                    <a:pt x="1483" y="1560"/>
                  </a:cubicBezTo>
                  <a:cubicBezTo>
                    <a:pt x="1506" y="1560"/>
                    <a:pt x="1529" y="1550"/>
                    <a:pt x="1548" y="1537"/>
                  </a:cubicBezTo>
                  <a:cubicBezTo>
                    <a:pt x="1787" y="1263"/>
                    <a:pt x="2084" y="966"/>
                    <a:pt x="2191" y="906"/>
                  </a:cubicBezTo>
                  <a:lnTo>
                    <a:pt x="2191" y="906"/>
                  </a:lnTo>
                  <a:cubicBezTo>
                    <a:pt x="2203" y="1002"/>
                    <a:pt x="2144" y="1228"/>
                    <a:pt x="2048" y="1430"/>
                  </a:cubicBezTo>
                  <a:cubicBezTo>
                    <a:pt x="2037" y="1466"/>
                    <a:pt x="2048" y="1502"/>
                    <a:pt x="2072" y="1525"/>
                  </a:cubicBezTo>
                  <a:cubicBezTo>
                    <a:pt x="2087" y="1540"/>
                    <a:pt x="2111" y="1550"/>
                    <a:pt x="2132" y="1550"/>
                  </a:cubicBezTo>
                  <a:cubicBezTo>
                    <a:pt x="2146" y="1550"/>
                    <a:pt x="2158" y="1546"/>
                    <a:pt x="2168" y="1537"/>
                  </a:cubicBezTo>
                  <a:cubicBezTo>
                    <a:pt x="2324" y="1437"/>
                    <a:pt x="2511" y="1358"/>
                    <a:pt x="2573" y="1358"/>
                  </a:cubicBezTo>
                  <a:cubicBezTo>
                    <a:pt x="2578" y="1358"/>
                    <a:pt x="2581" y="1358"/>
                    <a:pt x="2584" y="1359"/>
                  </a:cubicBezTo>
                  <a:cubicBezTo>
                    <a:pt x="2584" y="1359"/>
                    <a:pt x="2584" y="1371"/>
                    <a:pt x="2584" y="1383"/>
                  </a:cubicBezTo>
                  <a:cubicBezTo>
                    <a:pt x="2572" y="1549"/>
                    <a:pt x="2287" y="1787"/>
                    <a:pt x="2096" y="1906"/>
                  </a:cubicBezTo>
                  <a:cubicBezTo>
                    <a:pt x="2060" y="1930"/>
                    <a:pt x="2048" y="1978"/>
                    <a:pt x="2072" y="2014"/>
                  </a:cubicBezTo>
                  <a:cubicBezTo>
                    <a:pt x="2084" y="2037"/>
                    <a:pt x="2108" y="2061"/>
                    <a:pt x="2144" y="2061"/>
                  </a:cubicBezTo>
                  <a:cubicBezTo>
                    <a:pt x="2156" y="2061"/>
                    <a:pt x="2168" y="2049"/>
                    <a:pt x="2179" y="2049"/>
                  </a:cubicBezTo>
                  <a:cubicBezTo>
                    <a:pt x="2239" y="2014"/>
                    <a:pt x="2739" y="1704"/>
                    <a:pt x="2751" y="1394"/>
                  </a:cubicBezTo>
                  <a:cubicBezTo>
                    <a:pt x="2751" y="1287"/>
                    <a:pt x="2703" y="1240"/>
                    <a:pt x="2668" y="1228"/>
                  </a:cubicBezTo>
                  <a:cubicBezTo>
                    <a:pt x="2637" y="1209"/>
                    <a:pt x="2601" y="1201"/>
                    <a:pt x="2562" y="1201"/>
                  </a:cubicBezTo>
                  <a:cubicBezTo>
                    <a:pt x="2477" y="1201"/>
                    <a:pt x="2376" y="1238"/>
                    <a:pt x="2287" y="1287"/>
                  </a:cubicBezTo>
                  <a:cubicBezTo>
                    <a:pt x="2394" y="978"/>
                    <a:pt x="2382" y="799"/>
                    <a:pt x="2275" y="752"/>
                  </a:cubicBezTo>
                  <a:cubicBezTo>
                    <a:pt x="2264" y="746"/>
                    <a:pt x="2249" y="738"/>
                    <a:pt x="2224" y="738"/>
                  </a:cubicBezTo>
                  <a:close/>
                  <a:moveTo>
                    <a:pt x="84" y="1192"/>
                  </a:moveTo>
                  <a:cubicBezTo>
                    <a:pt x="36" y="1192"/>
                    <a:pt x="1" y="1228"/>
                    <a:pt x="1" y="1275"/>
                  </a:cubicBezTo>
                  <a:cubicBezTo>
                    <a:pt x="1" y="1787"/>
                    <a:pt x="155" y="2180"/>
                    <a:pt x="453" y="2442"/>
                  </a:cubicBezTo>
                  <a:cubicBezTo>
                    <a:pt x="798" y="2752"/>
                    <a:pt x="1263" y="2799"/>
                    <a:pt x="1513" y="2799"/>
                  </a:cubicBezTo>
                  <a:cubicBezTo>
                    <a:pt x="1620" y="2799"/>
                    <a:pt x="1679" y="2787"/>
                    <a:pt x="1691" y="2787"/>
                  </a:cubicBezTo>
                  <a:cubicBezTo>
                    <a:pt x="1739" y="2787"/>
                    <a:pt x="1775" y="2740"/>
                    <a:pt x="1763" y="2704"/>
                  </a:cubicBezTo>
                  <a:cubicBezTo>
                    <a:pt x="1763" y="2663"/>
                    <a:pt x="1727" y="2630"/>
                    <a:pt x="1686" y="2630"/>
                  </a:cubicBezTo>
                  <a:cubicBezTo>
                    <a:pt x="1680" y="2630"/>
                    <a:pt x="1674" y="2631"/>
                    <a:pt x="1667" y="2633"/>
                  </a:cubicBezTo>
                  <a:cubicBezTo>
                    <a:pt x="1667" y="2633"/>
                    <a:pt x="1618" y="2638"/>
                    <a:pt x="1537" y="2638"/>
                  </a:cubicBezTo>
                  <a:cubicBezTo>
                    <a:pt x="1321" y="2638"/>
                    <a:pt x="881" y="2600"/>
                    <a:pt x="560" y="2323"/>
                  </a:cubicBezTo>
                  <a:cubicBezTo>
                    <a:pt x="298" y="2085"/>
                    <a:pt x="167" y="1740"/>
                    <a:pt x="167" y="1275"/>
                  </a:cubicBezTo>
                  <a:cubicBezTo>
                    <a:pt x="167" y="1228"/>
                    <a:pt x="132" y="1192"/>
                    <a:pt x="84" y="11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4"/>
            <p:cNvSpPr/>
            <p:nvPr/>
          </p:nvSpPr>
          <p:spPr>
            <a:xfrm rot="-2456456">
              <a:off x="8492616" y="223520"/>
              <a:ext cx="29766" cy="26342"/>
            </a:xfrm>
            <a:custGeom>
              <a:avLst/>
              <a:gdLst/>
              <a:ahLst/>
              <a:cxnLst/>
              <a:rect l="l" t="t" r="r" b="b"/>
              <a:pathLst>
                <a:path w="905" h="801" extrusionOk="0">
                  <a:moveTo>
                    <a:pt x="783" y="0"/>
                  </a:moveTo>
                  <a:cubicBezTo>
                    <a:pt x="695" y="0"/>
                    <a:pt x="494" y="55"/>
                    <a:pt x="0" y="229"/>
                  </a:cubicBezTo>
                  <a:cubicBezTo>
                    <a:pt x="48" y="265"/>
                    <a:pt x="95" y="313"/>
                    <a:pt x="131" y="360"/>
                  </a:cubicBezTo>
                  <a:cubicBezTo>
                    <a:pt x="333" y="289"/>
                    <a:pt x="524" y="229"/>
                    <a:pt x="643" y="194"/>
                  </a:cubicBezTo>
                  <a:lnTo>
                    <a:pt x="643" y="194"/>
                  </a:lnTo>
                  <a:cubicBezTo>
                    <a:pt x="572" y="313"/>
                    <a:pt x="441" y="491"/>
                    <a:pt x="345" y="634"/>
                  </a:cubicBezTo>
                  <a:cubicBezTo>
                    <a:pt x="369" y="694"/>
                    <a:pt x="405" y="741"/>
                    <a:pt x="429" y="801"/>
                  </a:cubicBezTo>
                  <a:cubicBezTo>
                    <a:pt x="607" y="551"/>
                    <a:pt x="905" y="146"/>
                    <a:pt x="857" y="51"/>
                  </a:cubicBezTo>
                  <a:cubicBezTo>
                    <a:pt x="848" y="23"/>
                    <a:pt x="839" y="0"/>
                    <a:pt x="7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4"/>
            <p:cNvSpPr/>
            <p:nvPr/>
          </p:nvSpPr>
          <p:spPr>
            <a:xfrm rot="-2456456">
              <a:off x="8432158" y="236581"/>
              <a:ext cx="139817" cy="114972"/>
            </a:xfrm>
            <a:custGeom>
              <a:avLst/>
              <a:gdLst/>
              <a:ahLst/>
              <a:cxnLst/>
              <a:rect l="l" t="t" r="r" b="b"/>
              <a:pathLst>
                <a:path w="4251" h="3496" extrusionOk="0">
                  <a:moveTo>
                    <a:pt x="2391" y="1"/>
                  </a:moveTo>
                  <a:cubicBezTo>
                    <a:pt x="1797" y="1"/>
                    <a:pt x="1905" y="1153"/>
                    <a:pt x="1905" y="1153"/>
                  </a:cubicBezTo>
                  <a:cubicBezTo>
                    <a:pt x="1905" y="1153"/>
                    <a:pt x="1075" y="39"/>
                    <a:pt x="566" y="39"/>
                  </a:cubicBezTo>
                  <a:cubicBezTo>
                    <a:pt x="543" y="39"/>
                    <a:pt x="521" y="41"/>
                    <a:pt x="500" y="46"/>
                  </a:cubicBezTo>
                  <a:cubicBezTo>
                    <a:pt x="0" y="141"/>
                    <a:pt x="786" y="1189"/>
                    <a:pt x="786" y="1189"/>
                  </a:cubicBezTo>
                  <a:cubicBezTo>
                    <a:pt x="786" y="1189"/>
                    <a:pt x="580" y="1065"/>
                    <a:pt x="413" y="1065"/>
                  </a:cubicBezTo>
                  <a:cubicBezTo>
                    <a:pt x="296" y="1065"/>
                    <a:pt x="198" y="1126"/>
                    <a:pt x="203" y="1332"/>
                  </a:cubicBezTo>
                  <a:cubicBezTo>
                    <a:pt x="214" y="1832"/>
                    <a:pt x="976" y="2344"/>
                    <a:pt x="976" y="2344"/>
                  </a:cubicBezTo>
                  <a:lnTo>
                    <a:pt x="72" y="2689"/>
                  </a:lnTo>
                  <a:cubicBezTo>
                    <a:pt x="72" y="2689"/>
                    <a:pt x="590" y="3496"/>
                    <a:pt x="1599" y="3496"/>
                  </a:cubicBezTo>
                  <a:cubicBezTo>
                    <a:pt x="1888" y="3496"/>
                    <a:pt x="2216" y="3430"/>
                    <a:pt x="2584" y="3260"/>
                  </a:cubicBezTo>
                  <a:cubicBezTo>
                    <a:pt x="4251" y="2498"/>
                    <a:pt x="3453" y="201"/>
                    <a:pt x="2489" y="10"/>
                  </a:cubicBezTo>
                  <a:cubicBezTo>
                    <a:pt x="2454" y="4"/>
                    <a:pt x="2422" y="1"/>
                    <a:pt x="23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4"/>
            <p:cNvSpPr/>
            <p:nvPr/>
          </p:nvSpPr>
          <p:spPr>
            <a:xfrm rot="-2456456">
              <a:off x="8452529" y="248508"/>
              <a:ext cx="89692" cy="92247"/>
            </a:xfrm>
            <a:custGeom>
              <a:avLst/>
              <a:gdLst/>
              <a:ahLst/>
              <a:cxnLst/>
              <a:rect l="l" t="t" r="r" b="b"/>
              <a:pathLst>
                <a:path w="2727" h="2805" extrusionOk="0">
                  <a:moveTo>
                    <a:pt x="1872" y="0"/>
                  </a:moveTo>
                  <a:cubicBezTo>
                    <a:pt x="1859" y="0"/>
                    <a:pt x="1846" y="3"/>
                    <a:pt x="1834" y="7"/>
                  </a:cubicBezTo>
                  <a:cubicBezTo>
                    <a:pt x="1786" y="31"/>
                    <a:pt x="1774" y="90"/>
                    <a:pt x="1798" y="126"/>
                  </a:cubicBezTo>
                  <a:cubicBezTo>
                    <a:pt x="1893" y="269"/>
                    <a:pt x="1953" y="424"/>
                    <a:pt x="1965" y="495"/>
                  </a:cubicBezTo>
                  <a:cubicBezTo>
                    <a:pt x="1905" y="471"/>
                    <a:pt x="1774" y="376"/>
                    <a:pt x="1691" y="269"/>
                  </a:cubicBezTo>
                  <a:cubicBezTo>
                    <a:pt x="1678" y="249"/>
                    <a:pt x="1654" y="240"/>
                    <a:pt x="1629" y="240"/>
                  </a:cubicBezTo>
                  <a:cubicBezTo>
                    <a:pt x="1609" y="240"/>
                    <a:pt x="1588" y="246"/>
                    <a:pt x="1572" y="257"/>
                  </a:cubicBezTo>
                  <a:cubicBezTo>
                    <a:pt x="1536" y="293"/>
                    <a:pt x="1536" y="340"/>
                    <a:pt x="1560" y="376"/>
                  </a:cubicBezTo>
                  <a:cubicBezTo>
                    <a:pt x="1619" y="448"/>
                    <a:pt x="1822" y="662"/>
                    <a:pt x="1988" y="662"/>
                  </a:cubicBezTo>
                  <a:lnTo>
                    <a:pt x="2024" y="662"/>
                  </a:lnTo>
                  <a:cubicBezTo>
                    <a:pt x="2072" y="650"/>
                    <a:pt x="2108" y="626"/>
                    <a:pt x="2119" y="578"/>
                  </a:cubicBezTo>
                  <a:cubicBezTo>
                    <a:pt x="2179" y="448"/>
                    <a:pt x="2036" y="186"/>
                    <a:pt x="1941" y="43"/>
                  </a:cubicBezTo>
                  <a:cubicBezTo>
                    <a:pt x="1925" y="11"/>
                    <a:pt x="1898" y="0"/>
                    <a:pt x="1872" y="0"/>
                  </a:cubicBezTo>
                  <a:close/>
                  <a:moveTo>
                    <a:pt x="520" y="738"/>
                  </a:moveTo>
                  <a:cubicBezTo>
                    <a:pt x="499" y="738"/>
                    <a:pt x="486" y="743"/>
                    <a:pt x="476" y="745"/>
                  </a:cubicBezTo>
                  <a:cubicBezTo>
                    <a:pt x="369" y="805"/>
                    <a:pt x="369" y="983"/>
                    <a:pt x="464" y="1281"/>
                  </a:cubicBezTo>
                  <a:cubicBezTo>
                    <a:pt x="376" y="1241"/>
                    <a:pt x="277" y="1206"/>
                    <a:pt x="192" y="1206"/>
                  </a:cubicBezTo>
                  <a:cubicBezTo>
                    <a:pt x="152" y="1206"/>
                    <a:pt x="114" y="1214"/>
                    <a:pt x="83" y="1233"/>
                  </a:cubicBezTo>
                  <a:cubicBezTo>
                    <a:pt x="48" y="1245"/>
                    <a:pt x="0" y="1293"/>
                    <a:pt x="0" y="1400"/>
                  </a:cubicBezTo>
                  <a:cubicBezTo>
                    <a:pt x="24" y="1698"/>
                    <a:pt x="512" y="2007"/>
                    <a:pt x="572" y="2043"/>
                  </a:cubicBezTo>
                  <a:cubicBezTo>
                    <a:pt x="584" y="2055"/>
                    <a:pt x="595" y="2055"/>
                    <a:pt x="607" y="2055"/>
                  </a:cubicBezTo>
                  <a:cubicBezTo>
                    <a:pt x="643" y="2055"/>
                    <a:pt x="667" y="2043"/>
                    <a:pt x="679" y="2019"/>
                  </a:cubicBezTo>
                  <a:cubicBezTo>
                    <a:pt x="703" y="1983"/>
                    <a:pt x="691" y="1924"/>
                    <a:pt x="655" y="1900"/>
                  </a:cubicBezTo>
                  <a:cubicBezTo>
                    <a:pt x="464" y="1793"/>
                    <a:pt x="179" y="1555"/>
                    <a:pt x="167" y="1388"/>
                  </a:cubicBezTo>
                  <a:lnTo>
                    <a:pt x="167" y="1376"/>
                  </a:lnTo>
                  <a:cubicBezTo>
                    <a:pt x="174" y="1373"/>
                    <a:pt x="182" y="1372"/>
                    <a:pt x="193" y="1372"/>
                  </a:cubicBezTo>
                  <a:cubicBezTo>
                    <a:pt x="270" y="1372"/>
                    <a:pt x="436" y="1448"/>
                    <a:pt x="584" y="1543"/>
                  </a:cubicBezTo>
                  <a:cubicBezTo>
                    <a:pt x="593" y="1548"/>
                    <a:pt x="607" y="1551"/>
                    <a:pt x="622" y="1551"/>
                  </a:cubicBezTo>
                  <a:cubicBezTo>
                    <a:pt x="643" y="1551"/>
                    <a:pt x="665" y="1545"/>
                    <a:pt x="679" y="1531"/>
                  </a:cubicBezTo>
                  <a:cubicBezTo>
                    <a:pt x="703" y="1507"/>
                    <a:pt x="714" y="1471"/>
                    <a:pt x="703" y="1436"/>
                  </a:cubicBezTo>
                  <a:cubicBezTo>
                    <a:pt x="607" y="1221"/>
                    <a:pt x="548" y="995"/>
                    <a:pt x="560" y="912"/>
                  </a:cubicBezTo>
                  <a:lnTo>
                    <a:pt x="560" y="912"/>
                  </a:lnTo>
                  <a:cubicBezTo>
                    <a:pt x="667" y="971"/>
                    <a:pt x="965" y="1269"/>
                    <a:pt x="1203" y="1531"/>
                  </a:cubicBezTo>
                  <a:cubicBezTo>
                    <a:pt x="1222" y="1551"/>
                    <a:pt x="1246" y="1559"/>
                    <a:pt x="1268" y="1559"/>
                  </a:cubicBezTo>
                  <a:cubicBezTo>
                    <a:pt x="1287" y="1559"/>
                    <a:pt x="1306" y="1554"/>
                    <a:pt x="1322" y="1543"/>
                  </a:cubicBezTo>
                  <a:cubicBezTo>
                    <a:pt x="1357" y="1507"/>
                    <a:pt x="1357" y="1460"/>
                    <a:pt x="1334" y="1424"/>
                  </a:cubicBezTo>
                  <a:cubicBezTo>
                    <a:pt x="800" y="814"/>
                    <a:pt x="602" y="738"/>
                    <a:pt x="520" y="738"/>
                  </a:cubicBezTo>
                  <a:close/>
                  <a:moveTo>
                    <a:pt x="2643" y="1198"/>
                  </a:moveTo>
                  <a:cubicBezTo>
                    <a:pt x="2596" y="1198"/>
                    <a:pt x="2560" y="1233"/>
                    <a:pt x="2560" y="1281"/>
                  </a:cubicBezTo>
                  <a:cubicBezTo>
                    <a:pt x="2560" y="1745"/>
                    <a:pt x="2429" y="2091"/>
                    <a:pt x="2167" y="2329"/>
                  </a:cubicBezTo>
                  <a:cubicBezTo>
                    <a:pt x="1862" y="2592"/>
                    <a:pt x="1449" y="2639"/>
                    <a:pt x="1223" y="2639"/>
                  </a:cubicBezTo>
                  <a:cubicBezTo>
                    <a:pt x="1123" y="2639"/>
                    <a:pt x="1060" y="2630"/>
                    <a:pt x="1060" y="2626"/>
                  </a:cubicBezTo>
                  <a:cubicBezTo>
                    <a:pt x="1012" y="2626"/>
                    <a:pt x="965" y="2662"/>
                    <a:pt x="965" y="2698"/>
                  </a:cubicBezTo>
                  <a:cubicBezTo>
                    <a:pt x="953" y="2745"/>
                    <a:pt x="988" y="2793"/>
                    <a:pt x="1036" y="2793"/>
                  </a:cubicBezTo>
                  <a:cubicBezTo>
                    <a:pt x="1048" y="2793"/>
                    <a:pt x="1107" y="2805"/>
                    <a:pt x="1215" y="2805"/>
                  </a:cubicBezTo>
                  <a:cubicBezTo>
                    <a:pt x="1465" y="2805"/>
                    <a:pt x="1917" y="2757"/>
                    <a:pt x="2274" y="2448"/>
                  </a:cubicBezTo>
                  <a:cubicBezTo>
                    <a:pt x="2572" y="2186"/>
                    <a:pt x="2727" y="1793"/>
                    <a:pt x="2727" y="1281"/>
                  </a:cubicBezTo>
                  <a:cubicBezTo>
                    <a:pt x="2727" y="1233"/>
                    <a:pt x="2691" y="1198"/>
                    <a:pt x="2643" y="11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7" name="Google Shape;1157;p34"/>
          <p:cNvSpPr/>
          <p:nvPr/>
        </p:nvSpPr>
        <p:spPr>
          <a:xfrm>
            <a:off x="11412785" y="6028447"/>
            <a:ext cx="465967" cy="437005"/>
          </a:xfrm>
          <a:custGeom>
            <a:avLst/>
            <a:gdLst/>
            <a:ahLst/>
            <a:cxnLst/>
            <a:rect l="l" t="t" r="r" b="b"/>
            <a:pathLst>
              <a:path w="3263" h="3561" extrusionOk="0">
                <a:moveTo>
                  <a:pt x="965" y="0"/>
                </a:moveTo>
                <a:lnTo>
                  <a:pt x="834" y="1203"/>
                </a:lnTo>
                <a:lnTo>
                  <a:pt x="0" y="1870"/>
                </a:lnTo>
                <a:lnTo>
                  <a:pt x="1072" y="2298"/>
                </a:lnTo>
                <a:lnTo>
                  <a:pt x="1274" y="3560"/>
                </a:lnTo>
                <a:lnTo>
                  <a:pt x="2119" y="2501"/>
                </a:lnTo>
                <a:lnTo>
                  <a:pt x="3262" y="2453"/>
                </a:lnTo>
                <a:lnTo>
                  <a:pt x="2453" y="1560"/>
                </a:lnTo>
                <a:lnTo>
                  <a:pt x="3024" y="346"/>
                </a:lnTo>
                <a:lnTo>
                  <a:pt x="1786" y="727"/>
                </a:lnTo>
                <a:lnTo>
                  <a:pt x="965" y="0"/>
                </a:lnTo>
                <a:close/>
              </a:path>
            </a:pathLst>
          </a:custGeom>
          <a:solidFill>
            <a:srgbClr val="FFD533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58" name="Google Shape;1158;p34"/>
          <p:cNvGrpSpPr/>
          <p:nvPr/>
        </p:nvGrpSpPr>
        <p:grpSpPr>
          <a:xfrm>
            <a:off x="276000" y="5278535"/>
            <a:ext cx="2262403" cy="1441443"/>
            <a:chOff x="7358025" y="3872151"/>
            <a:chExt cx="1696802" cy="1081082"/>
          </a:xfrm>
        </p:grpSpPr>
        <p:sp>
          <p:nvSpPr>
            <p:cNvPr id="1159" name="Google Shape;1159;p34"/>
            <p:cNvSpPr/>
            <p:nvPr/>
          </p:nvSpPr>
          <p:spPr>
            <a:xfrm>
              <a:off x="7358025" y="3872151"/>
              <a:ext cx="1696802" cy="1081082"/>
            </a:xfrm>
            <a:custGeom>
              <a:avLst/>
              <a:gdLst/>
              <a:ahLst/>
              <a:cxnLst/>
              <a:rect l="l" t="t" r="r" b="b"/>
              <a:pathLst>
                <a:path w="62080" h="39553" extrusionOk="0">
                  <a:moveTo>
                    <a:pt x="11502" y="29170"/>
                  </a:moveTo>
                  <a:lnTo>
                    <a:pt x="11502" y="29170"/>
                  </a:lnTo>
                  <a:cubicBezTo>
                    <a:pt x="12609" y="30528"/>
                    <a:pt x="13847" y="31611"/>
                    <a:pt x="15229" y="32421"/>
                  </a:cubicBezTo>
                  <a:cubicBezTo>
                    <a:pt x="15074" y="32504"/>
                    <a:pt x="14919" y="32611"/>
                    <a:pt x="14764" y="32742"/>
                  </a:cubicBezTo>
                  <a:cubicBezTo>
                    <a:pt x="14479" y="32635"/>
                    <a:pt x="14336" y="32611"/>
                    <a:pt x="14217" y="32599"/>
                  </a:cubicBezTo>
                  <a:cubicBezTo>
                    <a:pt x="14157" y="32588"/>
                    <a:pt x="14098" y="32588"/>
                    <a:pt x="14038" y="32588"/>
                  </a:cubicBezTo>
                  <a:cubicBezTo>
                    <a:pt x="13395" y="32588"/>
                    <a:pt x="12835" y="32992"/>
                    <a:pt x="12633" y="33600"/>
                  </a:cubicBezTo>
                  <a:cubicBezTo>
                    <a:pt x="12621" y="33647"/>
                    <a:pt x="12609" y="33695"/>
                    <a:pt x="12597" y="33742"/>
                  </a:cubicBezTo>
                  <a:cubicBezTo>
                    <a:pt x="12359" y="33635"/>
                    <a:pt x="12121" y="33552"/>
                    <a:pt x="11883" y="33480"/>
                  </a:cubicBezTo>
                  <a:cubicBezTo>
                    <a:pt x="11847" y="33147"/>
                    <a:pt x="11823" y="32742"/>
                    <a:pt x="11800" y="32385"/>
                  </a:cubicBezTo>
                  <a:cubicBezTo>
                    <a:pt x="11692" y="31004"/>
                    <a:pt x="11597" y="29968"/>
                    <a:pt x="11502" y="29170"/>
                  </a:cubicBezTo>
                  <a:close/>
                  <a:moveTo>
                    <a:pt x="41303" y="0"/>
                  </a:moveTo>
                  <a:cubicBezTo>
                    <a:pt x="38886" y="0"/>
                    <a:pt x="34767" y="3548"/>
                    <a:pt x="31790" y="7942"/>
                  </a:cubicBezTo>
                  <a:cubicBezTo>
                    <a:pt x="31183" y="6596"/>
                    <a:pt x="30361" y="5394"/>
                    <a:pt x="29266" y="4846"/>
                  </a:cubicBezTo>
                  <a:cubicBezTo>
                    <a:pt x="28528" y="4477"/>
                    <a:pt x="27885" y="4298"/>
                    <a:pt x="27302" y="4298"/>
                  </a:cubicBezTo>
                  <a:cubicBezTo>
                    <a:pt x="25468" y="4298"/>
                    <a:pt x="24825" y="5918"/>
                    <a:pt x="24349" y="7084"/>
                  </a:cubicBezTo>
                  <a:cubicBezTo>
                    <a:pt x="23718" y="8680"/>
                    <a:pt x="23063" y="10323"/>
                    <a:pt x="20146" y="10751"/>
                  </a:cubicBezTo>
                  <a:cubicBezTo>
                    <a:pt x="19586" y="10835"/>
                    <a:pt x="19051" y="10871"/>
                    <a:pt x="18550" y="10871"/>
                  </a:cubicBezTo>
                  <a:cubicBezTo>
                    <a:pt x="16086" y="10871"/>
                    <a:pt x="14800" y="9859"/>
                    <a:pt x="13562" y="8882"/>
                  </a:cubicBezTo>
                  <a:cubicBezTo>
                    <a:pt x="12490" y="8037"/>
                    <a:pt x="11371" y="7168"/>
                    <a:pt x="9740" y="7168"/>
                  </a:cubicBezTo>
                  <a:cubicBezTo>
                    <a:pt x="9561" y="7168"/>
                    <a:pt x="9383" y="7180"/>
                    <a:pt x="9192" y="7192"/>
                  </a:cubicBezTo>
                  <a:cubicBezTo>
                    <a:pt x="6382" y="7537"/>
                    <a:pt x="6406" y="12847"/>
                    <a:pt x="6537" y="15121"/>
                  </a:cubicBezTo>
                  <a:cubicBezTo>
                    <a:pt x="6728" y="18229"/>
                    <a:pt x="7430" y="21336"/>
                    <a:pt x="8549" y="24051"/>
                  </a:cubicBezTo>
                  <a:cubicBezTo>
                    <a:pt x="8478" y="24039"/>
                    <a:pt x="8418" y="24027"/>
                    <a:pt x="8359" y="24027"/>
                  </a:cubicBezTo>
                  <a:cubicBezTo>
                    <a:pt x="7513" y="23920"/>
                    <a:pt x="6704" y="23920"/>
                    <a:pt x="6668" y="23920"/>
                  </a:cubicBezTo>
                  <a:cubicBezTo>
                    <a:pt x="6620" y="23920"/>
                    <a:pt x="6573" y="23920"/>
                    <a:pt x="6525" y="23932"/>
                  </a:cubicBezTo>
                  <a:cubicBezTo>
                    <a:pt x="6180" y="23967"/>
                    <a:pt x="5870" y="24098"/>
                    <a:pt x="5608" y="24301"/>
                  </a:cubicBezTo>
                  <a:cubicBezTo>
                    <a:pt x="5561" y="24289"/>
                    <a:pt x="5513" y="24289"/>
                    <a:pt x="5454" y="24289"/>
                  </a:cubicBezTo>
                  <a:cubicBezTo>
                    <a:pt x="4394" y="24289"/>
                    <a:pt x="2953" y="25337"/>
                    <a:pt x="1941" y="26218"/>
                  </a:cubicBezTo>
                  <a:cubicBezTo>
                    <a:pt x="1906" y="26253"/>
                    <a:pt x="1870" y="26289"/>
                    <a:pt x="1834" y="26325"/>
                  </a:cubicBezTo>
                  <a:cubicBezTo>
                    <a:pt x="1620" y="26575"/>
                    <a:pt x="1465" y="26861"/>
                    <a:pt x="1405" y="27170"/>
                  </a:cubicBezTo>
                  <a:cubicBezTo>
                    <a:pt x="370" y="27670"/>
                    <a:pt x="191" y="29147"/>
                    <a:pt x="108" y="29813"/>
                  </a:cubicBezTo>
                  <a:cubicBezTo>
                    <a:pt x="12" y="30659"/>
                    <a:pt x="1" y="31468"/>
                    <a:pt x="1" y="31492"/>
                  </a:cubicBezTo>
                  <a:cubicBezTo>
                    <a:pt x="1" y="31552"/>
                    <a:pt x="1" y="31599"/>
                    <a:pt x="12" y="31647"/>
                  </a:cubicBezTo>
                  <a:cubicBezTo>
                    <a:pt x="96" y="32468"/>
                    <a:pt x="763" y="33290"/>
                    <a:pt x="2036" y="33290"/>
                  </a:cubicBezTo>
                  <a:cubicBezTo>
                    <a:pt x="2132" y="33290"/>
                    <a:pt x="2239" y="33278"/>
                    <a:pt x="2334" y="33278"/>
                  </a:cubicBezTo>
                  <a:cubicBezTo>
                    <a:pt x="2941" y="33814"/>
                    <a:pt x="3965" y="34397"/>
                    <a:pt x="5585" y="35147"/>
                  </a:cubicBezTo>
                  <a:cubicBezTo>
                    <a:pt x="6466" y="35564"/>
                    <a:pt x="7347" y="35933"/>
                    <a:pt x="7966" y="36195"/>
                  </a:cubicBezTo>
                  <a:cubicBezTo>
                    <a:pt x="7966" y="37088"/>
                    <a:pt x="8144" y="37898"/>
                    <a:pt x="8847" y="38314"/>
                  </a:cubicBezTo>
                  <a:cubicBezTo>
                    <a:pt x="9061" y="38445"/>
                    <a:pt x="9323" y="38505"/>
                    <a:pt x="9585" y="38505"/>
                  </a:cubicBezTo>
                  <a:cubicBezTo>
                    <a:pt x="10359" y="38505"/>
                    <a:pt x="11704" y="37660"/>
                    <a:pt x="12597" y="36898"/>
                  </a:cubicBezTo>
                  <a:lnTo>
                    <a:pt x="12621" y="36933"/>
                  </a:lnTo>
                  <a:cubicBezTo>
                    <a:pt x="12907" y="37290"/>
                    <a:pt x="13324" y="37469"/>
                    <a:pt x="13871" y="37469"/>
                  </a:cubicBezTo>
                  <a:cubicBezTo>
                    <a:pt x="13955" y="37469"/>
                    <a:pt x="14050" y="37469"/>
                    <a:pt x="14157" y="37457"/>
                  </a:cubicBezTo>
                  <a:cubicBezTo>
                    <a:pt x="14419" y="37814"/>
                    <a:pt x="14574" y="37921"/>
                    <a:pt x="14729" y="38017"/>
                  </a:cubicBezTo>
                  <a:cubicBezTo>
                    <a:pt x="14955" y="38148"/>
                    <a:pt x="15217" y="38219"/>
                    <a:pt x="15479" y="38219"/>
                  </a:cubicBezTo>
                  <a:cubicBezTo>
                    <a:pt x="15705" y="38219"/>
                    <a:pt x="15943" y="38160"/>
                    <a:pt x="16145" y="38064"/>
                  </a:cubicBezTo>
                  <a:cubicBezTo>
                    <a:pt x="16598" y="37826"/>
                    <a:pt x="16836" y="37421"/>
                    <a:pt x="17003" y="36921"/>
                  </a:cubicBezTo>
                  <a:cubicBezTo>
                    <a:pt x="17479" y="36802"/>
                    <a:pt x="17550" y="36767"/>
                    <a:pt x="17646" y="36719"/>
                  </a:cubicBezTo>
                  <a:cubicBezTo>
                    <a:pt x="18205" y="36433"/>
                    <a:pt x="18515" y="35802"/>
                    <a:pt x="18408" y="35183"/>
                  </a:cubicBezTo>
                  <a:cubicBezTo>
                    <a:pt x="18312" y="34647"/>
                    <a:pt x="18003" y="34326"/>
                    <a:pt x="17467" y="34004"/>
                  </a:cubicBezTo>
                  <a:cubicBezTo>
                    <a:pt x="17479" y="33945"/>
                    <a:pt x="17491" y="33873"/>
                    <a:pt x="17491" y="33802"/>
                  </a:cubicBezTo>
                  <a:cubicBezTo>
                    <a:pt x="17503" y="33683"/>
                    <a:pt x="17503" y="33576"/>
                    <a:pt x="17491" y="33457"/>
                  </a:cubicBezTo>
                  <a:lnTo>
                    <a:pt x="17491" y="33457"/>
                  </a:lnTo>
                  <a:cubicBezTo>
                    <a:pt x="18824" y="33921"/>
                    <a:pt x="20241" y="34147"/>
                    <a:pt x="21741" y="34147"/>
                  </a:cubicBezTo>
                  <a:cubicBezTo>
                    <a:pt x="22241" y="34147"/>
                    <a:pt x="22741" y="34123"/>
                    <a:pt x="23253" y="34076"/>
                  </a:cubicBezTo>
                  <a:cubicBezTo>
                    <a:pt x="26921" y="33707"/>
                    <a:pt x="29742" y="31706"/>
                    <a:pt x="31540" y="28242"/>
                  </a:cubicBezTo>
                  <a:cubicBezTo>
                    <a:pt x="31778" y="28492"/>
                    <a:pt x="32040" y="28742"/>
                    <a:pt x="32302" y="28980"/>
                  </a:cubicBezTo>
                  <a:cubicBezTo>
                    <a:pt x="34231" y="30730"/>
                    <a:pt x="36505" y="31623"/>
                    <a:pt x="39053" y="31623"/>
                  </a:cubicBezTo>
                  <a:cubicBezTo>
                    <a:pt x="40803" y="31623"/>
                    <a:pt x="42684" y="31183"/>
                    <a:pt x="44601" y="30337"/>
                  </a:cubicBezTo>
                  <a:lnTo>
                    <a:pt x="44601" y="30337"/>
                  </a:lnTo>
                  <a:lnTo>
                    <a:pt x="44566" y="30730"/>
                  </a:lnTo>
                  <a:lnTo>
                    <a:pt x="44018" y="31171"/>
                  </a:lnTo>
                  <a:cubicBezTo>
                    <a:pt x="43649" y="31468"/>
                    <a:pt x="43470" y="31933"/>
                    <a:pt x="43542" y="32397"/>
                  </a:cubicBezTo>
                  <a:cubicBezTo>
                    <a:pt x="43601" y="32861"/>
                    <a:pt x="43911" y="33254"/>
                    <a:pt x="44351" y="33433"/>
                  </a:cubicBezTo>
                  <a:lnTo>
                    <a:pt x="44923" y="33659"/>
                  </a:lnTo>
                  <a:lnTo>
                    <a:pt x="45030" y="34385"/>
                  </a:lnTo>
                  <a:cubicBezTo>
                    <a:pt x="45054" y="34516"/>
                    <a:pt x="45089" y="34635"/>
                    <a:pt x="45149" y="34754"/>
                  </a:cubicBezTo>
                  <a:cubicBezTo>
                    <a:pt x="44935" y="34945"/>
                    <a:pt x="44780" y="35207"/>
                    <a:pt x="44649" y="35457"/>
                  </a:cubicBezTo>
                  <a:cubicBezTo>
                    <a:pt x="44066" y="35719"/>
                    <a:pt x="43649" y="36028"/>
                    <a:pt x="43482" y="36588"/>
                  </a:cubicBezTo>
                  <a:cubicBezTo>
                    <a:pt x="43363" y="37017"/>
                    <a:pt x="43435" y="37493"/>
                    <a:pt x="43696" y="37850"/>
                  </a:cubicBezTo>
                  <a:cubicBezTo>
                    <a:pt x="43899" y="38136"/>
                    <a:pt x="44161" y="38302"/>
                    <a:pt x="44530" y="38433"/>
                  </a:cubicBezTo>
                  <a:cubicBezTo>
                    <a:pt x="44756" y="39017"/>
                    <a:pt x="45137" y="39553"/>
                    <a:pt x="45959" y="39553"/>
                  </a:cubicBezTo>
                  <a:lnTo>
                    <a:pt x="46018" y="39553"/>
                  </a:lnTo>
                  <a:cubicBezTo>
                    <a:pt x="46768" y="39517"/>
                    <a:pt x="47149" y="39041"/>
                    <a:pt x="47447" y="38469"/>
                  </a:cubicBezTo>
                  <a:cubicBezTo>
                    <a:pt x="47792" y="38326"/>
                    <a:pt x="47947" y="38219"/>
                    <a:pt x="48090" y="38100"/>
                  </a:cubicBezTo>
                  <a:cubicBezTo>
                    <a:pt x="48471" y="37767"/>
                    <a:pt x="48649" y="37255"/>
                    <a:pt x="48566" y="36743"/>
                  </a:cubicBezTo>
                  <a:cubicBezTo>
                    <a:pt x="48447" y="36112"/>
                    <a:pt x="48018" y="35802"/>
                    <a:pt x="47602" y="35600"/>
                  </a:cubicBezTo>
                  <a:cubicBezTo>
                    <a:pt x="47542" y="35385"/>
                    <a:pt x="47459" y="35207"/>
                    <a:pt x="47352" y="35028"/>
                  </a:cubicBezTo>
                  <a:cubicBezTo>
                    <a:pt x="47352" y="35016"/>
                    <a:pt x="47364" y="35016"/>
                    <a:pt x="47375" y="35004"/>
                  </a:cubicBezTo>
                  <a:lnTo>
                    <a:pt x="47983" y="34242"/>
                  </a:lnTo>
                  <a:lnTo>
                    <a:pt x="48709" y="34207"/>
                  </a:lnTo>
                  <a:cubicBezTo>
                    <a:pt x="49221" y="34183"/>
                    <a:pt x="49673" y="33873"/>
                    <a:pt x="49864" y="33397"/>
                  </a:cubicBezTo>
                  <a:cubicBezTo>
                    <a:pt x="50066" y="32933"/>
                    <a:pt x="49971" y="32385"/>
                    <a:pt x="49638" y="32004"/>
                  </a:cubicBezTo>
                  <a:lnTo>
                    <a:pt x="49280" y="31611"/>
                  </a:lnTo>
                  <a:lnTo>
                    <a:pt x="49566" y="30992"/>
                  </a:lnTo>
                  <a:cubicBezTo>
                    <a:pt x="49792" y="30516"/>
                    <a:pt x="49721" y="29956"/>
                    <a:pt x="49376" y="29563"/>
                  </a:cubicBezTo>
                  <a:cubicBezTo>
                    <a:pt x="49114" y="29278"/>
                    <a:pt x="48757" y="29111"/>
                    <a:pt x="48376" y="29111"/>
                  </a:cubicBezTo>
                  <a:cubicBezTo>
                    <a:pt x="48245" y="29111"/>
                    <a:pt x="48114" y="29135"/>
                    <a:pt x="47995" y="29170"/>
                  </a:cubicBezTo>
                  <a:lnTo>
                    <a:pt x="47256" y="29397"/>
                  </a:lnTo>
                  <a:lnTo>
                    <a:pt x="46935" y="29123"/>
                  </a:lnTo>
                  <a:cubicBezTo>
                    <a:pt x="47292" y="28908"/>
                    <a:pt x="47637" y="28682"/>
                    <a:pt x="47995" y="28444"/>
                  </a:cubicBezTo>
                  <a:cubicBezTo>
                    <a:pt x="48590" y="28039"/>
                    <a:pt x="49185" y="27599"/>
                    <a:pt x="49757" y="27134"/>
                  </a:cubicBezTo>
                  <a:cubicBezTo>
                    <a:pt x="49828" y="27313"/>
                    <a:pt x="49935" y="27504"/>
                    <a:pt x="50054" y="27694"/>
                  </a:cubicBezTo>
                  <a:cubicBezTo>
                    <a:pt x="49864" y="28480"/>
                    <a:pt x="49840" y="29659"/>
                    <a:pt x="49947" y="31433"/>
                  </a:cubicBezTo>
                  <a:cubicBezTo>
                    <a:pt x="50007" y="32421"/>
                    <a:pt x="50090" y="33373"/>
                    <a:pt x="50162" y="34040"/>
                  </a:cubicBezTo>
                  <a:cubicBezTo>
                    <a:pt x="48923" y="34707"/>
                    <a:pt x="48733" y="35326"/>
                    <a:pt x="48709" y="35814"/>
                  </a:cubicBezTo>
                  <a:cubicBezTo>
                    <a:pt x="48697" y="36100"/>
                    <a:pt x="48780" y="36528"/>
                    <a:pt x="49185" y="36957"/>
                  </a:cubicBezTo>
                  <a:cubicBezTo>
                    <a:pt x="49804" y="37600"/>
                    <a:pt x="51959" y="38743"/>
                    <a:pt x="52971" y="38743"/>
                  </a:cubicBezTo>
                  <a:cubicBezTo>
                    <a:pt x="53614" y="38743"/>
                    <a:pt x="53983" y="38410"/>
                    <a:pt x="54150" y="38207"/>
                  </a:cubicBezTo>
                  <a:cubicBezTo>
                    <a:pt x="54626" y="37600"/>
                    <a:pt x="54543" y="36850"/>
                    <a:pt x="54412" y="36183"/>
                  </a:cubicBezTo>
                  <a:cubicBezTo>
                    <a:pt x="54686" y="36005"/>
                    <a:pt x="55031" y="35790"/>
                    <a:pt x="55329" y="35600"/>
                  </a:cubicBezTo>
                  <a:cubicBezTo>
                    <a:pt x="58186" y="33766"/>
                    <a:pt x="59270" y="32980"/>
                    <a:pt x="59710" y="32337"/>
                  </a:cubicBezTo>
                  <a:cubicBezTo>
                    <a:pt x="60151" y="32254"/>
                    <a:pt x="60580" y="32099"/>
                    <a:pt x="60889" y="31837"/>
                  </a:cubicBezTo>
                  <a:cubicBezTo>
                    <a:pt x="61484" y="31337"/>
                    <a:pt x="62080" y="30302"/>
                    <a:pt x="60341" y="27063"/>
                  </a:cubicBezTo>
                  <a:cubicBezTo>
                    <a:pt x="60318" y="27015"/>
                    <a:pt x="60294" y="26968"/>
                    <a:pt x="60258" y="26932"/>
                  </a:cubicBezTo>
                  <a:cubicBezTo>
                    <a:pt x="60068" y="26646"/>
                    <a:pt x="59806" y="26432"/>
                    <a:pt x="59508" y="26301"/>
                  </a:cubicBezTo>
                  <a:cubicBezTo>
                    <a:pt x="59210" y="25634"/>
                    <a:pt x="58329" y="24837"/>
                    <a:pt x="56067" y="23991"/>
                  </a:cubicBezTo>
                  <a:cubicBezTo>
                    <a:pt x="56019" y="23979"/>
                    <a:pt x="55972" y="23955"/>
                    <a:pt x="55924" y="23944"/>
                  </a:cubicBezTo>
                  <a:cubicBezTo>
                    <a:pt x="55781" y="23908"/>
                    <a:pt x="55627" y="23896"/>
                    <a:pt x="55472" y="23896"/>
                  </a:cubicBezTo>
                  <a:cubicBezTo>
                    <a:pt x="55305" y="23896"/>
                    <a:pt x="55138" y="23920"/>
                    <a:pt x="54972" y="23967"/>
                  </a:cubicBezTo>
                  <a:cubicBezTo>
                    <a:pt x="54722" y="23789"/>
                    <a:pt x="54364" y="23646"/>
                    <a:pt x="53876" y="23646"/>
                  </a:cubicBezTo>
                  <a:cubicBezTo>
                    <a:pt x="53722" y="23646"/>
                    <a:pt x="53555" y="23658"/>
                    <a:pt x="53376" y="23694"/>
                  </a:cubicBezTo>
                  <a:cubicBezTo>
                    <a:pt x="53936" y="23074"/>
                    <a:pt x="54460" y="22443"/>
                    <a:pt x="54948" y="21789"/>
                  </a:cubicBezTo>
                  <a:cubicBezTo>
                    <a:pt x="56103" y="20253"/>
                    <a:pt x="58722" y="16407"/>
                    <a:pt x="57984" y="13799"/>
                  </a:cubicBezTo>
                  <a:cubicBezTo>
                    <a:pt x="57484" y="12037"/>
                    <a:pt x="56531" y="11132"/>
                    <a:pt x="55162" y="11132"/>
                  </a:cubicBezTo>
                  <a:cubicBezTo>
                    <a:pt x="54436" y="11132"/>
                    <a:pt x="53745" y="11394"/>
                    <a:pt x="53019" y="11668"/>
                  </a:cubicBezTo>
                  <a:cubicBezTo>
                    <a:pt x="52221" y="11966"/>
                    <a:pt x="51400" y="12264"/>
                    <a:pt x="50507" y="12264"/>
                  </a:cubicBezTo>
                  <a:cubicBezTo>
                    <a:pt x="49507" y="12264"/>
                    <a:pt x="48507" y="11859"/>
                    <a:pt x="47483" y="11013"/>
                  </a:cubicBezTo>
                  <a:cubicBezTo>
                    <a:pt x="44708" y="8727"/>
                    <a:pt x="44566" y="6763"/>
                    <a:pt x="44447" y="4882"/>
                  </a:cubicBezTo>
                  <a:cubicBezTo>
                    <a:pt x="44339" y="3429"/>
                    <a:pt x="44220" y="1786"/>
                    <a:pt x="42756" y="512"/>
                  </a:cubicBezTo>
                  <a:cubicBezTo>
                    <a:pt x="42482" y="274"/>
                    <a:pt x="42018" y="0"/>
                    <a:pt x="41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8583607" y="4692550"/>
              <a:ext cx="104164" cy="113922"/>
            </a:xfrm>
            <a:custGeom>
              <a:avLst/>
              <a:gdLst/>
              <a:ahLst/>
              <a:cxnLst/>
              <a:rect l="l" t="t" r="r" b="b"/>
              <a:pathLst>
                <a:path w="3811" h="4168" extrusionOk="0">
                  <a:moveTo>
                    <a:pt x="1120" y="1"/>
                  </a:moveTo>
                  <a:lnTo>
                    <a:pt x="977" y="1406"/>
                  </a:lnTo>
                  <a:lnTo>
                    <a:pt x="0" y="2192"/>
                  </a:lnTo>
                  <a:lnTo>
                    <a:pt x="1263" y="2692"/>
                  </a:lnTo>
                  <a:lnTo>
                    <a:pt x="1501" y="4168"/>
                  </a:lnTo>
                  <a:lnTo>
                    <a:pt x="2477" y="2930"/>
                  </a:lnTo>
                  <a:lnTo>
                    <a:pt x="3810" y="2870"/>
                  </a:lnTo>
                  <a:lnTo>
                    <a:pt x="2870" y="1822"/>
                  </a:lnTo>
                  <a:lnTo>
                    <a:pt x="3537" y="406"/>
                  </a:lnTo>
                  <a:lnTo>
                    <a:pt x="2096" y="858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8580682" y="4847691"/>
              <a:ext cx="69343" cy="69452"/>
            </a:xfrm>
            <a:custGeom>
              <a:avLst/>
              <a:gdLst/>
              <a:ahLst/>
              <a:cxnLst/>
              <a:rect l="l" t="t" r="r" b="b"/>
              <a:pathLst>
                <a:path w="2537" h="2541" extrusionOk="0">
                  <a:moveTo>
                    <a:pt x="1370" y="325"/>
                  </a:moveTo>
                  <a:cubicBezTo>
                    <a:pt x="1405" y="433"/>
                    <a:pt x="1429" y="576"/>
                    <a:pt x="1453" y="671"/>
                  </a:cubicBezTo>
                  <a:cubicBezTo>
                    <a:pt x="1512" y="921"/>
                    <a:pt x="1536" y="992"/>
                    <a:pt x="1560" y="1028"/>
                  </a:cubicBezTo>
                  <a:cubicBezTo>
                    <a:pt x="1596" y="1064"/>
                    <a:pt x="1643" y="1087"/>
                    <a:pt x="1881" y="1183"/>
                  </a:cubicBezTo>
                  <a:cubicBezTo>
                    <a:pt x="1977" y="1218"/>
                    <a:pt x="2108" y="1266"/>
                    <a:pt x="2203" y="1302"/>
                  </a:cubicBezTo>
                  <a:cubicBezTo>
                    <a:pt x="2060" y="1373"/>
                    <a:pt x="1834" y="1457"/>
                    <a:pt x="1631" y="1516"/>
                  </a:cubicBezTo>
                  <a:cubicBezTo>
                    <a:pt x="1608" y="1528"/>
                    <a:pt x="1584" y="1552"/>
                    <a:pt x="1560" y="1576"/>
                  </a:cubicBezTo>
                  <a:cubicBezTo>
                    <a:pt x="1465" y="1814"/>
                    <a:pt x="1334" y="2076"/>
                    <a:pt x="1250" y="2219"/>
                  </a:cubicBezTo>
                  <a:cubicBezTo>
                    <a:pt x="1191" y="2052"/>
                    <a:pt x="1119" y="1778"/>
                    <a:pt x="1060" y="1528"/>
                  </a:cubicBezTo>
                  <a:cubicBezTo>
                    <a:pt x="1048" y="1492"/>
                    <a:pt x="1012" y="1457"/>
                    <a:pt x="977" y="1445"/>
                  </a:cubicBezTo>
                  <a:cubicBezTo>
                    <a:pt x="738" y="1397"/>
                    <a:pt x="465" y="1338"/>
                    <a:pt x="322" y="1290"/>
                  </a:cubicBezTo>
                  <a:cubicBezTo>
                    <a:pt x="477" y="1207"/>
                    <a:pt x="774" y="1076"/>
                    <a:pt x="1036" y="968"/>
                  </a:cubicBezTo>
                  <a:cubicBezTo>
                    <a:pt x="1072" y="957"/>
                    <a:pt x="1096" y="945"/>
                    <a:pt x="1108" y="909"/>
                  </a:cubicBezTo>
                  <a:cubicBezTo>
                    <a:pt x="1191" y="695"/>
                    <a:pt x="1298" y="456"/>
                    <a:pt x="1370" y="325"/>
                  </a:cubicBezTo>
                  <a:close/>
                  <a:moveTo>
                    <a:pt x="1402" y="1"/>
                  </a:moveTo>
                  <a:cubicBezTo>
                    <a:pt x="1395" y="1"/>
                    <a:pt x="1388" y="2"/>
                    <a:pt x="1381" y="4"/>
                  </a:cubicBezTo>
                  <a:cubicBezTo>
                    <a:pt x="1322" y="4"/>
                    <a:pt x="1215" y="16"/>
                    <a:pt x="917" y="790"/>
                  </a:cubicBezTo>
                  <a:cubicBezTo>
                    <a:pt x="60" y="1111"/>
                    <a:pt x="24" y="1230"/>
                    <a:pt x="12" y="1278"/>
                  </a:cubicBezTo>
                  <a:cubicBezTo>
                    <a:pt x="0" y="1302"/>
                    <a:pt x="12" y="1361"/>
                    <a:pt x="36" y="1385"/>
                  </a:cubicBezTo>
                  <a:cubicBezTo>
                    <a:pt x="60" y="1409"/>
                    <a:pt x="119" y="1504"/>
                    <a:pt x="858" y="1659"/>
                  </a:cubicBezTo>
                  <a:cubicBezTo>
                    <a:pt x="1060" y="2492"/>
                    <a:pt x="1131" y="2540"/>
                    <a:pt x="1215" y="2540"/>
                  </a:cubicBezTo>
                  <a:lnTo>
                    <a:pt x="1239" y="2540"/>
                  </a:lnTo>
                  <a:cubicBezTo>
                    <a:pt x="1298" y="2540"/>
                    <a:pt x="1381" y="2540"/>
                    <a:pt x="1751" y="1719"/>
                  </a:cubicBezTo>
                  <a:cubicBezTo>
                    <a:pt x="1977" y="1647"/>
                    <a:pt x="2393" y="1492"/>
                    <a:pt x="2489" y="1421"/>
                  </a:cubicBezTo>
                  <a:cubicBezTo>
                    <a:pt x="2513" y="1385"/>
                    <a:pt x="2536" y="1338"/>
                    <a:pt x="2524" y="1290"/>
                  </a:cubicBezTo>
                  <a:cubicBezTo>
                    <a:pt x="2513" y="1195"/>
                    <a:pt x="2393" y="1135"/>
                    <a:pt x="1965" y="968"/>
                  </a:cubicBezTo>
                  <a:cubicBezTo>
                    <a:pt x="1881" y="945"/>
                    <a:pt x="1786" y="909"/>
                    <a:pt x="1739" y="885"/>
                  </a:cubicBezTo>
                  <a:cubicBezTo>
                    <a:pt x="1727" y="837"/>
                    <a:pt x="1703" y="718"/>
                    <a:pt x="1679" y="623"/>
                  </a:cubicBezTo>
                  <a:cubicBezTo>
                    <a:pt x="1608" y="314"/>
                    <a:pt x="1560" y="123"/>
                    <a:pt x="1500" y="52"/>
                  </a:cubicBezTo>
                  <a:cubicBezTo>
                    <a:pt x="1481" y="22"/>
                    <a:pt x="1437" y="1"/>
                    <a:pt x="1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7729671" y="4788242"/>
              <a:ext cx="96019" cy="92439"/>
            </a:xfrm>
            <a:custGeom>
              <a:avLst/>
              <a:gdLst/>
              <a:ahLst/>
              <a:cxnLst/>
              <a:rect l="l" t="t" r="r" b="b"/>
              <a:pathLst>
                <a:path w="3513" h="3382" extrusionOk="0">
                  <a:moveTo>
                    <a:pt x="2334" y="262"/>
                  </a:moveTo>
                  <a:lnTo>
                    <a:pt x="2334" y="262"/>
                  </a:lnTo>
                  <a:cubicBezTo>
                    <a:pt x="2310" y="560"/>
                    <a:pt x="2275" y="846"/>
                    <a:pt x="2239" y="1131"/>
                  </a:cubicBezTo>
                  <a:cubicBezTo>
                    <a:pt x="2191" y="1107"/>
                    <a:pt x="2144" y="1084"/>
                    <a:pt x="2084" y="1060"/>
                  </a:cubicBezTo>
                  <a:cubicBezTo>
                    <a:pt x="1965" y="1000"/>
                    <a:pt x="1822" y="941"/>
                    <a:pt x="1679" y="869"/>
                  </a:cubicBezTo>
                  <a:cubicBezTo>
                    <a:pt x="1965" y="560"/>
                    <a:pt x="2203" y="345"/>
                    <a:pt x="2334" y="262"/>
                  </a:cubicBezTo>
                  <a:close/>
                  <a:moveTo>
                    <a:pt x="512" y="631"/>
                  </a:moveTo>
                  <a:lnTo>
                    <a:pt x="512" y="631"/>
                  </a:lnTo>
                  <a:cubicBezTo>
                    <a:pt x="667" y="679"/>
                    <a:pt x="953" y="798"/>
                    <a:pt x="1298" y="941"/>
                  </a:cubicBezTo>
                  <a:cubicBezTo>
                    <a:pt x="1143" y="1107"/>
                    <a:pt x="1001" y="1274"/>
                    <a:pt x="858" y="1441"/>
                  </a:cubicBezTo>
                  <a:cubicBezTo>
                    <a:pt x="679" y="1096"/>
                    <a:pt x="536" y="786"/>
                    <a:pt x="512" y="631"/>
                  </a:cubicBezTo>
                  <a:close/>
                  <a:moveTo>
                    <a:pt x="2429" y="1477"/>
                  </a:moveTo>
                  <a:cubicBezTo>
                    <a:pt x="2751" y="1631"/>
                    <a:pt x="3025" y="1786"/>
                    <a:pt x="3179" y="1881"/>
                  </a:cubicBezTo>
                  <a:cubicBezTo>
                    <a:pt x="2989" y="1929"/>
                    <a:pt x="2691" y="2000"/>
                    <a:pt x="2334" y="2072"/>
                  </a:cubicBezTo>
                  <a:cubicBezTo>
                    <a:pt x="2370" y="1881"/>
                    <a:pt x="2394" y="1679"/>
                    <a:pt x="2429" y="1477"/>
                  </a:cubicBezTo>
                  <a:close/>
                  <a:moveTo>
                    <a:pt x="1513" y="1048"/>
                  </a:moveTo>
                  <a:cubicBezTo>
                    <a:pt x="1739" y="1143"/>
                    <a:pt x="1977" y="1262"/>
                    <a:pt x="2203" y="1369"/>
                  </a:cubicBezTo>
                  <a:cubicBezTo>
                    <a:pt x="2167" y="1631"/>
                    <a:pt x="2132" y="1893"/>
                    <a:pt x="2096" y="2119"/>
                  </a:cubicBezTo>
                  <a:cubicBezTo>
                    <a:pt x="1834" y="2179"/>
                    <a:pt x="1560" y="2227"/>
                    <a:pt x="1310" y="2274"/>
                  </a:cubicBezTo>
                  <a:cubicBezTo>
                    <a:pt x="1191" y="2072"/>
                    <a:pt x="1072" y="1869"/>
                    <a:pt x="965" y="1655"/>
                  </a:cubicBezTo>
                  <a:cubicBezTo>
                    <a:pt x="1155" y="1441"/>
                    <a:pt x="1346" y="1227"/>
                    <a:pt x="1513" y="1048"/>
                  </a:cubicBezTo>
                  <a:close/>
                  <a:moveTo>
                    <a:pt x="810" y="1846"/>
                  </a:moveTo>
                  <a:cubicBezTo>
                    <a:pt x="893" y="2000"/>
                    <a:pt x="989" y="2167"/>
                    <a:pt x="1084" y="2310"/>
                  </a:cubicBezTo>
                  <a:cubicBezTo>
                    <a:pt x="762" y="2370"/>
                    <a:pt x="501" y="2405"/>
                    <a:pt x="334" y="2417"/>
                  </a:cubicBezTo>
                  <a:cubicBezTo>
                    <a:pt x="489" y="2227"/>
                    <a:pt x="643" y="2036"/>
                    <a:pt x="810" y="1846"/>
                  </a:cubicBezTo>
                  <a:close/>
                  <a:moveTo>
                    <a:pt x="2060" y="2358"/>
                  </a:moveTo>
                  <a:cubicBezTo>
                    <a:pt x="1989" y="2727"/>
                    <a:pt x="1929" y="3012"/>
                    <a:pt x="1870" y="3120"/>
                  </a:cubicBezTo>
                  <a:cubicBezTo>
                    <a:pt x="1774" y="3024"/>
                    <a:pt x="1608" y="2774"/>
                    <a:pt x="1429" y="2477"/>
                  </a:cubicBezTo>
                  <a:cubicBezTo>
                    <a:pt x="1644" y="2441"/>
                    <a:pt x="1846" y="2393"/>
                    <a:pt x="2060" y="2358"/>
                  </a:cubicBezTo>
                  <a:close/>
                  <a:moveTo>
                    <a:pt x="2406" y="0"/>
                  </a:moveTo>
                  <a:cubicBezTo>
                    <a:pt x="2227" y="24"/>
                    <a:pt x="1858" y="357"/>
                    <a:pt x="1453" y="774"/>
                  </a:cubicBezTo>
                  <a:cubicBezTo>
                    <a:pt x="1036" y="584"/>
                    <a:pt x="608" y="405"/>
                    <a:pt x="465" y="393"/>
                  </a:cubicBezTo>
                  <a:cubicBezTo>
                    <a:pt x="456" y="392"/>
                    <a:pt x="448" y="391"/>
                    <a:pt x="440" y="391"/>
                  </a:cubicBezTo>
                  <a:cubicBezTo>
                    <a:pt x="369" y="391"/>
                    <a:pt x="318" y="436"/>
                    <a:pt x="286" y="500"/>
                  </a:cubicBezTo>
                  <a:cubicBezTo>
                    <a:pt x="239" y="655"/>
                    <a:pt x="429" y="1119"/>
                    <a:pt x="691" y="1631"/>
                  </a:cubicBezTo>
                  <a:cubicBezTo>
                    <a:pt x="393" y="1977"/>
                    <a:pt x="155" y="2286"/>
                    <a:pt x="48" y="2417"/>
                  </a:cubicBezTo>
                  <a:cubicBezTo>
                    <a:pt x="0" y="2477"/>
                    <a:pt x="12" y="2548"/>
                    <a:pt x="48" y="2584"/>
                  </a:cubicBezTo>
                  <a:cubicBezTo>
                    <a:pt x="74" y="2618"/>
                    <a:pt x="152" y="2632"/>
                    <a:pt x="269" y="2632"/>
                  </a:cubicBezTo>
                  <a:cubicBezTo>
                    <a:pt x="481" y="2632"/>
                    <a:pt x="820" y="2586"/>
                    <a:pt x="1203" y="2524"/>
                  </a:cubicBezTo>
                  <a:cubicBezTo>
                    <a:pt x="1465" y="2965"/>
                    <a:pt x="1715" y="3310"/>
                    <a:pt x="1798" y="3358"/>
                  </a:cubicBezTo>
                  <a:cubicBezTo>
                    <a:pt x="1822" y="3370"/>
                    <a:pt x="1846" y="3382"/>
                    <a:pt x="1882" y="3382"/>
                  </a:cubicBezTo>
                  <a:cubicBezTo>
                    <a:pt x="1905" y="3382"/>
                    <a:pt x="1929" y="3382"/>
                    <a:pt x="1953" y="3370"/>
                  </a:cubicBezTo>
                  <a:cubicBezTo>
                    <a:pt x="2072" y="3298"/>
                    <a:pt x="2191" y="2870"/>
                    <a:pt x="2298" y="2298"/>
                  </a:cubicBezTo>
                  <a:cubicBezTo>
                    <a:pt x="2917" y="2167"/>
                    <a:pt x="3429" y="2036"/>
                    <a:pt x="3441" y="2024"/>
                  </a:cubicBezTo>
                  <a:cubicBezTo>
                    <a:pt x="3477" y="2000"/>
                    <a:pt x="3513" y="1941"/>
                    <a:pt x="3501" y="1893"/>
                  </a:cubicBezTo>
                  <a:cubicBezTo>
                    <a:pt x="3501" y="1834"/>
                    <a:pt x="3477" y="1738"/>
                    <a:pt x="2453" y="1238"/>
                  </a:cubicBezTo>
                  <a:cubicBezTo>
                    <a:pt x="2501" y="846"/>
                    <a:pt x="2548" y="465"/>
                    <a:pt x="2584" y="143"/>
                  </a:cubicBezTo>
                  <a:cubicBezTo>
                    <a:pt x="2584" y="107"/>
                    <a:pt x="2572" y="72"/>
                    <a:pt x="2548" y="48"/>
                  </a:cubicBezTo>
                  <a:cubicBezTo>
                    <a:pt x="2513" y="24"/>
                    <a:pt x="2477" y="0"/>
                    <a:pt x="24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7413019" y="4622003"/>
              <a:ext cx="285543" cy="266601"/>
            </a:xfrm>
            <a:custGeom>
              <a:avLst/>
              <a:gdLst/>
              <a:ahLst/>
              <a:cxnLst/>
              <a:rect l="l" t="t" r="r" b="b"/>
              <a:pathLst>
                <a:path w="10447" h="9754" extrusionOk="0">
                  <a:moveTo>
                    <a:pt x="7599" y="0"/>
                  </a:moveTo>
                  <a:cubicBezTo>
                    <a:pt x="6468" y="0"/>
                    <a:pt x="977" y="4213"/>
                    <a:pt x="977" y="4213"/>
                  </a:cubicBezTo>
                  <a:cubicBezTo>
                    <a:pt x="1" y="5034"/>
                    <a:pt x="7347" y="7892"/>
                    <a:pt x="7347" y="7892"/>
                  </a:cubicBezTo>
                  <a:cubicBezTo>
                    <a:pt x="7347" y="7892"/>
                    <a:pt x="7144" y="9535"/>
                    <a:pt x="7502" y="9737"/>
                  </a:cubicBezTo>
                  <a:cubicBezTo>
                    <a:pt x="7520" y="9748"/>
                    <a:pt x="7544" y="9753"/>
                    <a:pt x="7574" y="9753"/>
                  </a:cubicBezTo>
                  <a:cubicBezTo>
                    <a:pt x="8112" y="9753"/>
                    <a:pt x="10446" y="8099"/>
                    <a:pt x="10300" y="7749"/>
                  </a:cubicBezTo>
                  <a:cubicBezTo>
                    <a:pt x="10145" y="7368"/>
                    <a:pt x="8835" y="7201"/>
                    <a:pt x="8668" y="7035"/>
                  </a:cubicBezTo>
                  <a:cubicBezTo>
                    <a:pt x="8502" y="6856"/>
                    <a:pt x="8311" y="677"/>
                    <a:pt x="7764" y="58"/>
                  </a:cubicBezTo>
                  <a:cubicBezTo>
                    <a:pt x="7730" y="19"/>
                    <a:pt x="7674" y="0"/>
                    <a:pt x="7599" y="0"/>
                  </a:cubicBezTo>
                  <a:close/>
                </a:path>
              </a:pathLst>
            </a:custGeom>
            <a:solidFill>
              <a:srgbClr val="FFD533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393831" y="4562062"/>
              <a:ext cx="255805" cy="193131"/>
            </a:xfrm>
            <a:custGeom>
              <a:avLst/>
              <a:gdLst/>
              <a:ahLst/>
              <a:cxnLst/>
              <a:rect l="l" t="t" r="r" b="b"/>
              <a:pathLst>
                <a:path w="9359" h="7066" extrusionOk="0">
                  <a:moveTo>
                    <a:pt x="5358" y="0"/>
                  </a:moveTo>
                  <a:lnTo>
                    <a:pt x="5358" y="0"/>
                  </a:lnTo>
                  <a:cubicBezTo>
                    <a:pt x="4548" y="96"/>
                    <a:pt x="4929" y="1691"/>
                    <a:pt x="5537" y="2775"/>
                  </a:cubicBezTo>
                  <a:cubicBezTo>
                    <a:pt x="5382" y="2882"/>
                    <a:pt x="5251" y="3013"/>
                    <a:pt x="5156" y="3179"/>
                  </a:cubicBezTo>
                  <a:cubicBezTo>
                    <a:pt x="5203" y="2179"/>
                    <a:pt x="4763" y="739"/>
                    <a:pt x="4370" y="441"/>
                  </a:cubicBezTo>
                  <a:cubicBezTo>
                    <a:pt x="4310" y="395"/>
                    <a:pt x="4233" y="374"/>
                    <a:pt x="4142" y="374"/>
                  </a:cubicBezTo>
                  <a:cubicBezTo>
                    <a:pt x="3343" y="374"/>
                    <a:pt x="1500" y="1977"/>
                    <a:pt x="1500" y="1977"/>
                  </a:cubicBezTo>
                  <a:cubicBezTo>
                    <a:pt x="965" y="2560"/>
                    <a:pt x="2215" y="3477"/>
                    <a:pt x="3370" y="3906"/>
                  </a:cubicBezTo>
                  <a:cubicBezTo>
                    <a:pt x="3251" y="3953"/>
                    <a:pt x="3143" y="4001"/>
                    <a:pt x="3036" y="4060"/>
                  </a:cubicBezTo>
                  <a:cubicBezTo>
                    <a:pt x="2345" y="3523"/>
                    <a:pt x="1340" y="3086"/>
                    <a:pt x="861" y="3086"/>
                  </a:cubicBezTo>
                  <a:cubicBezTo>
                    <a:pt x="820" y="3086"/>
                    <a:pt x="783" y="3089"/>
                    <a:pt x="750" y="3096"/>
                  </a:cubicBezTo>
                  <a:cubicBezTo>
                    <a:pt x="24" y="3239"/>
                    <a:pt x="0" y="6263"/>
                    <a:pt x="0" y="6263"/>
                  </a:cubicBezTo>
                  <a:cubicBezTo>
                    <a:pt x="35" y="6595"/>
                    <a:pt x="321" y="6728"/>
                    <a:pt x="721" y="6728"/>
                  </a:cubicBezTo>
                  <a:cubicBezTo>
                    <a:pt x="1138" y="6728"/>
                    <a:pt x="1680" y="6583"/>
                    <a:pt x="2191" y="6370"/>
                  </a:cubicBezTo>
                  <a:cubicBezTo>
                    <a:pt x="2215" y="6418"/>
                    <a:pt x="2250" y="6465"/>
                    <a:pt x="2286" y="6513"/>
                  </a:cubicBezTo>
                  <a:cubicBezTo>
                    <a:pt x="2600" y="6922"/>
                    <a:pt x="2943" y="7066"/>
                    <a:pt x="3271" y="7066"/>
                  </a:cubicBezTo>
                  <a:cubicBezTo>
                    <a:pt x="4061" y="7066"/>
                    <a:pt x="4763" y="6227"/>
                    <a:pt x="4763" y="6227"/>
                  </a:cubicBezTo>
                  <a:cubicBezTo>
                    <a:pt x="5013" y="6001"/>
                    <a:pt x="5275" y="5477"/>
                    <a:pt x="5334" y="4965"/>
                  </a:cubicBezTo>
                  <a:cubicBezTo>
                    <a:pt x="5692" y="5267"/>
                    <a:pt x="6211" y="5329"/>
                    <a:pt x="6577" y="5329"/>
                  </a:cubicBezTo>
                  <a:cubicBezTo>
                    <a:pt x="6832" y="5329"/>
                    <a:pt x="7013" y="5299"/>
                    <a:pt x="7013" y="5299"/>
                  </a:cubicBezTo>
                  <a:cubicBezTo>
                    <a:pt x="7704" y="5275"/>
                    <a:pt x="9359" y="4310"/>
                    <a:pt x="8382" y="3215"/>
                  </a:cubicBezTo>
                  <a:cubicBezTo>
                    <a:pt x="8216" y="3025"/>
                    <a:pt x="8001" y="2870"/>
                    <a:pt x="7763" y="2751"/>
                  </a:cubicBezTo>
                  <a:cubicBezTo>
                    <a:pt x="8251" y="2024"/>
                    <a:pt x="8608" y="1108"/>
                    <a:pt x="8525" y="739"/>
                  </a:cubicBezTo>
                  <a:cubicBezTo>
                    <a:pt x="8382" y="12"/>
                    <a:pt x="5358" y="0"/>
                    <a:pt x="5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546458" y="4641218"/>
              <a:ext cx="62509" cy="53462"/>
            </a:xfrm>
            <a:custGeom>
              <a:avLst/>
              <a:gdLst/>
              <a:ahLst/>
              <a:cxnLst/>
              <a:rect l="l" t="t" r="r" b="b"/>
              <a:pathLst>
                <a:path w="2287" h="1956" extrusionOk="0">
                  <a:moveTo>
                    <a:pt x="1142" y="1"/>
                  </a:moveTo>
                  <a:cubicBezTo>
                    <a:pt x="994" y="1"/>
                    <a:pt x="852" y="29"/>
                    <a:pt x="727" y="81"/>
                  </a:cubicBezTo>
                  <a:cubicBezTo>
                    <a:pt x="262" y="260"/>
                    <a:pt x="0" y="712"/>
                    <a:pt x="60" y="1224"/>
                  </a:cubicBezTo>
                  <a:cubicBezTo>
                    <a:pt x="95" y="1510"/>
                    <a:pt x="215" y="1712"/>
                    <a:pt x="429" y="1831"/>
                  </a:cubicBezTo>
                  <a:cubicBezTo>
                    <a:pt x="465" y="1855"/>
                    <a:pt x="500" y="1879"/>
                    <a:pt x="536" y="1891"/>
                  </a:cubicBezTo>
                  <a:cubicBezTo>
                    <a:pt x="660" y="1938"/>
                    <a:pt x="797" y="1956"/>
                    <a:pt x="933" y="1956"/>
                  </a:cubicBezTo>
                  <a:cubicBezTo>
                    <a:pt x="1344" y="1956"/>
                    <a:pt x="1747" y="1792"/>
                    <a:pt x="1774" y="1784"/>
                  </a:cubicBezTo>
                  <a:cubicBezTo>
                    <a:pt x="1834" y="1760"/>
                    <a:pt x="1858" y="1688"/>
                    <a:pt x="1834" y="1629"/>
                  </a:cubicBezTo>
                  <a:cubicBezTo>
                    <a:pt x="1815" y="1592"/>
                    <a:pt x="1768" y="1562"/>
                    <a:pt x="1719" y="1562"/>
                  </a:cubicBezTo>
                  <a:cubicBezTo>
                    <a:pt x="1706" y="1562"/>
                    <a:pt x="1692" y="1564"/>
                    <a:pt x="1679" y="1569"/>
                  </a:cubicBezTo>
                  <a:cubicBezTo>
                    <a:pt x="1679" y="1578"/>
                    <a:pt x="1301" y="1733"/>
                    <a:pt x="937" y="1733"/>
                  </a:cubicBezTo>
                  <a:cubicBezTo>
                    <a:pt x="793" y="1733"/>
                    <a:pt x="651" y="1708"/>
                    <a:pt x="536" y="1641"/>
                  </a:cubicBezTo>
                  <a:cubicBezTo>
                    <a:pt x="393" y="1557"/>
                    <a:pt x="310" y="1414"/>
                    <a:pt x="286" y="1188"/>
                  </a:cubicBezTo>
                  <a:cubicBezTo>
                    <a:pt x="226" y="700"/>
                    <a:pt x="512" y="402"/>
                    <a:pt x="810" y="283"/>
                  </a:cubicBezTo>
                  <a:cubicBezTo>
                    <a:pt x="906" y="248"/>
                    <a:pt x="1016" y="227"/>
                    <a:pt x="1132" y="227"/>
                  </a:cubicBezTo>
                  <a:cubicBezTo>
                    <a:pt x="1402" y="227"/>
                    <a:pt x="1700" y="340"/>
                    <a:pt x="1917" y="641"/>
                  </a:cubicBezTo>
                  <a:cubicBezTo>
                    <a:pt x="1977" y="724"/>
                    <a:pt x="2048" y="855"/>
                    <a:pt x="2000" y="926"/>
                  </a:cubicBezTo>
                  <a:cubicBezTo>
                    <a:pt x="1932" y="1048"/>
                    <a:pt x="1623" y="1092"/>
                    <a:pt x="1291" y="1092"/>
                  </a:cubicBezTo>
                  <a:cubicBezTo>
                    <a:pt x="1105" y="1092"/>
                    <a:pt x="913" y="1079"/>
                    <a:pt x="750" y="1057"/>
                  </a:cubicBezTo>
                  <a:cubicBezTo>
                    <a:pt x="744" y="1056"/>
                    <a:pt x="738" y="1055"/>
                    <a:pt x="732" y="1055"/>
                  </a:cubicBezTo>
                  <a:cubicBezTo>
                    <a:pt x="679" y="1055"/>
                    <a:pt x="631" y="1099"/>
                    <a:pt x="631" y="1152"/>
                  </a:cubicBezTo>
                  <a:cubicBezTo>
                    <a:pt x="619" y="1212"/>
                    <a:pt x="655" y="1272"/>
                    <a:pt x="727" y="1283"/>
                  </a:cubicBezTo>
                  <a:cubicBezTo>
                    <a:pt x="811" y="1293"/>
                    <a:pt x="1039" y="1320"/>
                    <a:pt x="1294" y="1320"/>
                  </a:cubicBezTo>
                  <a:cubicBezTo>
                    <a:pt x="1651" y="1320"/>
                    <a:pt x="2059" y="1268"/>
                    <a:pt x="2191" y="1045"/>
                  </a:cubicBezTo>
                  <a:cubicBezTo>
                    <a:pt x="2286" y="891"/>
                    <a:pt x="2251" y="712"/>
                    <a:pt x="2096" y="498"/>
                  </a:cubicBezTo>
                  <a:cubicBezTo>
                    <a:pt x="1833" y="144"/>
                    <a:pt x="1473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450438" y="4586744"/>
              <a:ext cx="56660" cy="57480"/>
            </a:xfrm>
            <a:custGeom>
              <a:avLst/>
              <a:gdLst/>
              <a:ahLst/>
              <a:cxnLst/>
              <a:rect l="l" t="t" r="r" b="b"/>
              <a:pathLst>
                <a:path w="2073" h="2103" extrusionOk="0">
                  <a:moveTo>
                    <a:pt x="1509" y="0"/>
                  </a:moveTo>
                  <a:cubicBezTo>
                    <a:pt x="916" y="0"/>
                    <a:pt x="83" y="765"/>
                    <a:pt x="49" y="788"/>
                  </a:cubicBezTo>
                  <a:cubicBezTo>
                    <a:pt x="1" y="836"/>
                    <a:pt x="1" y="907"/>
                    <a:pt x="37" y="955"/>
                  </a:cubicBezTo>
                  <a:cubicBezTo>
                    <a:pt x="60" y="979"/>
                    <a:pt x="90" y="990"/>
                    <a:pt x="120" y="990"/>
                  </a:cubicBezTo>
                  <a:cubicBezTo>
                    <a:pt x="150" y="990"/>
                    <a:pt x="179" y="979"/>
                    <a:pt x="203" y="955"/>
                  </a:cubicBezTo>
                  <a:cubicBezTo>
                    <a:pt x="434" y="759"/>
                    <a:pt x="1090" y="227"/>
                    <a:pt x="1499" y="227"/>
                  </a:cubicBezTo>
                  <a:cubicBezTo>
                    <a:pt x="1512" y="227"/>
                    <a:pt x="1524" y="227"/>
                    <a:pt x="1537" y="228"/>
                  </a:cubicBezTo>
                  <a:cubicBezTo>
                    <a:pt x="1620" y="240"/>
                    <a:pt x="1692" y="276"/>
                    <a:pt x="1739" y="336"/>
                  </a:cubicBezTo>
                  <a:cubicBezTo>
                    <a:pt x="1834" y="455"/>
                    <a:pt x="1787" y="645"/>
                    <a:pt x="1727" y="776"/>
                  </a:cubicBezTo>
                  <a:cubicBezTo>
                    <a:pt x="1537" y="1252"/>
                    <a:pt x="941" y="1836"/>
                    <a:pt x="596" y="1872"/>
                  </a:cubicBezTo>
                  <a:cubicBezTo>
                    <a:pt x="577" y="1877"/>
                    <a:pt x="560" y="1879"/>
                    <a:pt x="545" y="1879"/>
                  </a:cubicBezTo>
                  <a:cubicBezTo>
                    <a:pt x="497" y="1879"/>
                    <a:pt x="472" y="1854"/>
                    <a:pt x="453" y="1836"/>
                  </a:cubicBezTo>
                  <a:cubicBezTo>
                    <a:pt x="394" y="1752"/>
                    <a:pt x="382" y="1681"/>
                    <a:pt x="418" y="1574"/>
                  </a:cubicBezTo>
                  <a:cubicBezTo>
                    <a:pt x="537" y="1252"/>
                    <a:pt x="1084" y="895"/>
                    <a:pt x="1203" y="859"/>
                  </a:cubicBezTo>
                  <a:cubicBezTo>
                    <a:pt x="1251" y="859"/>
                    <a:pt x="1287" y="824"/>
                    <a:pt x="1311" y="776"/>
                  </a:cubicBezTo>
                  <a:cubicBezTo>
                    <a:pt x="1322" y="729"/>
                    <a:pt x="1299" y="657"/>
                    <a:pt x="1239" y="633"/>
                  </a:cubicBezTo>
                  <a:cubicBezTo>
                    <a:pt x="1231" y="631"/>
                    <a:pt x="1222" y="629"/>
                    <a:pt x="1211" y="629"/>
                  </a:cubicBezTo>
                  <a:cubicBezTo>
                    <a:pt x="1036" y="629"/>
                    <a:pt x="536" y="996"/>
                    <a:pt x="322" y="1288"/>
                  </a:cubicBezTo>
                  <a:cubicBezTo>
                    <a:pt x="96" y="1610"/>
                    <a:pt x="168" y="1836"/>
                    <a:pt x="275" y="1967"/>
                  </a:cubicBezTo>
                  <a:cubicBezTo>
                    <a:pt x="299" y="2014"/>
                    <a:pt x="346" y="2050"/>
                    <a:pt x="418" y="2086"/>
                  </a:cubicBezTo>
                  <a:cubicBezTo>
                    <a:pt x="460" y="2094"/>
                    <a:pt x="508" y="2103"/>
                    <a:pt x="562" y="2103"/>
                  </a:cubicBezTo>
                  <a:cubicBezTo>
                    <a:pt x="584" y="2103"/>
                    <a:pt x="607" y="2101"/>
                    <a:pt x="632" y="2098"/>
                  </a:cubicBezTo>
                  <a:cubicBezTo>
                    <a:pt x="1061" y="2038"/>
                    <a:pt x="1703" y="1431"/>
                    <a:pt x="1930" y="859"/>
                  </a:cubicBezTo>
                  <a:cubicBezTo>
                    <a:pt x="2073" y="514"/>
                    <a:pt x="2001" y="300"/>
                    <a:pt x="1918" y="193"/>
                  </a:cubicBezTo>
                  <a:cubicBezTo>
                    <a:pt x="1823" y="86"/>
                    <a:pt x="1703" y="14"/>
                    <a:pt x="1561" y="2"/>
                  </a:cubicBezTo>
                  <a:cubicBezTo>
                    <a:pt x="1544" y="1"/>
                    <a:pt x="1526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478427" y="4606260"/>
              <a:ext cx="45919" cy="55102"/>
            </a:xfrm>
            <a:custGeom>
              <a:avLst/>
              <a:gdLst/>
              <a:ahLst/>
              <a:cxnLst/>
              <a:rect l="l" t="t" r="r" b="b"/>
              <a:pathLst>
                <a:path w="1680" h="2016" extrusionOk="0">
                  <a:moveTo>
                    <a:pt x="1496" y="1"/>
                  </a:moveTo>
                  <a:cubicBezTo>
                    <a:pt x="1490" y="1"/>
                    <a:pt x="1483" y="1"/>
                    <a:pt x="1477" y="3"/>
                  </a:cubicBezTo>
                  <a:cubicBezTo>
                    <a:pt x="1406" y="15"/>
                    <a:pt x="1370" y="74"/>
                    <a:pt x="1382" y="134"/>
                  </a:cubicBezTo>
                  <a:cubicBezTo>
                    <a:pt x="1441" y="491"/>
                    <a:pt x="1358" y="812"/>
                    <a:pt x="1156" y="1098"/>
                  </a:cubicBezTo>
                  <a:cubicBezTo>
                    <a:pt x="799" y="1574"/>
                    <a:pt x="191" y="1777"/>
                    <a:pt x="120" y="1789"/>
                  </a:cubicBezTo>
                  <a:cubicBezTo>
                    <a:pt x="60" y="1789"/>
                    <a:pt x="13" y="1836"/>
                    <a:pt x="1" y="1896"/>
                  </a:cubicBezTo>
                  <a:cubicBezTo>
                    <a:pt x="1" y="1943"/>
                    <a:pt x="37" y="1991"/>
                    <a:pt x="72" y="2015"/>
                  </a:cubicBezTo>
                  <a:lnTo>
                    <a:pt x="108" y="2015"/>
                  </a:lnTo>
                  <a:cubicBezTo>
                    <a:pt x="111" y="2015"/>
                    <a:pt x="114" y="2015"/>
                    <a:pt x="117" y="2015"/>
                  </a:cubicBezTo>
                  <a:cubicBezTo>
                    <a:pt x="237" y="2015"/>
                    <a:pt x="822" y="1811"/>
                    <a:pt x="1227" y="1360"/>
                  </a:cubicBezTo>
                  <a:cubicBezTo>
                    <a:pt x="1549" y="1003"/>
                    <a:pt x="1680" y="574"/>
                    <a:pt x="1596" y="98"/>
                  </a:cubicBezTo>
                  <a:cubicBezTo>
                    <a:pt x="1596" y="45"/>
                    <a:pt x="1548" y="1"/>
                    <a:pt x="14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7399024" y="4666474"/>
              <a:ext cx="44279" cy="65817"/>
            </a:xfrm>
            <a:custGeom>
              <a:avLst/>
              <a:gdLst/>
              <a:ahLst/>
              <a:cxnLst/>
              <a:rect l="l" t="t" r="r" b="b"/>
              <a:pathLst>
                <a:path w="1620" h="2408" extrusionOk="0">
                  <a:moveTo>
                    <a:pt x="756" y="0"/>
                  </a:moveTo>
                  <a:cubicBezTo>
                    <a:pt x="630" y="0"/>
                    <a:pt x="514" y="49"/>
                    <a:pt x="417" y="145"/>
                  </a:cubicBezTo>
                  <a:cubicBezTo>
                    <a:pt x="1" y="550"/>
                    <a:pt x="13" y="1752"/>
                    <a:pt x="13" y="1800"/>
                  </a:cubicBezTo>
                  <a:cubicBezTo>
                    <a:pt x="13" y="1860"/>
                    <a:pt x="72" y="1907"/>
                    <a:pt x="132" y="1907"/>
                  </a:cubicBezTo>
                  <a:cubicBezTo>
                    <a:pt x="191" y="1907"/>
                    <a:pt x="239" y="1860"/>
                    <a:pt x="239" y="1800"/>
                  </a:cubicBezTo>
                  <a:cubicBezTo>
                    <a:pt x="239" y="1479"/>
                    <a:pt x="286" y="586"/>
                    <a:pt x="572" y="312"/>
                  </a:cubicBezTo>
                  <a:cubicBezTo>
                    <a:pt x="644" y="252"/>
                    <a:pt x="703" y="228"/>
                    <a:pt x="787" y="228"/>
                  </a:cubicBezTo>
                  <a:cubicBezTo>
                    <a:pt x="941" y="240"/>
                    <a:pt x="1048" y="395"/>
                    <a:pt x="1108" y="526"/>
                  </a:cubicBezTo>
                  <a:cubicBezTo>
                    <a:pt x="1346" y="990"/>
                    <a:pt x="1382" y="1812"/>
                    <a:pt x="1191" y="2098"/>
                  </a:cubicBezTo>
                  <a:cubicBezTo>
                    <a:pt x="1144" y="2181"/>
                    <a:pt x="1096" y="2181"/>
                    <a:pt x="1060" y="2181"/>
                  </a:cubicBezTo>
                  <a:cubicBezTo>
                    <a:pt x="965" y="2169"/>
                    <a:pt x="894" y="2133"/>
                    <a:pt x="846" y="2038"/>
                  </a:cubicBezTo>
                  <a:cubicBezTo>
                    <a:pt x="679" y="1741"/>
                    <a:pt x="775" y="1086"/>
                    <a:pt x="822" y="979"/>
                  </a:cubicBezTo>
                  <a:cubicBezTo>
                    <a:pt x="858" y="943"/>
                    <a:pt x="858" y="883"/>
                    <a:pt x="834" y="848"/>
                  </a:cubicBezTo>
                  <a:cubicBezTo>
                    <a:pt x="818" y="807"/>
                    <a:pt x="779" y="788"/>
                    <a:pt x="738" y="788"/>
                  </a:cubicBezTo>
                  <a:cubicBezTo>
                    <a:pt x="718" y="788"/>
                    <a:pt x="698" y="792"/>
                    <a:pt x="679" y="800"/>
                  </a:cubicBezTo>
                  <a:cubicBezTo>
                    <a:pt x="548" y="883"/>
                    <a:pt x="477" y="1550"/>
                    <a:pt x="560" y="1919"/>
                  </a:cubicBezTo>
                  <a:cubicBezTo>
                    <a:pt x="632" y="2193"/>
                    <a:pt x="763" y="2324"/>
                    <a:pt x="894" y="2372"/>
                  </a:cubicBezTo>
                  <a:cubicBezTo>
                    <a:pt x="953" y="2395"/>
                    <a:pt x="1001" y="2407"/>
                    <a:pt x="1048" y="2407"/>
                  </a:cubicBezTo>
                  <a:cubicBezTo>
                    <a:pt x="1132" y="2407"/>
                    <a:pt x="1275" y="2384"/>
                    <a:pt x="1382" y="2229"/>
                  </a:cubicBezTo>
                  <a:cubicBezTo>
                    <a:pt x="1620" y="1860"/>
                    <a:pt x="1584" y="979"/>
                    <a:pt x="1310" y="431"/>
                  </a:cubicBezTo>
                  <a:cubicBezTo>
                    <a:pt x="1144" y="98"/>
                    <a:pt x="941" y="14"/>
                    <a:pt x="798" y="2"/>
                  </a:cubicBezTo>
                  <a:cubicBezTo>
                    <a:pt x="784" y="1"/>
                    <a:pt x="770" y="0"/>
                    <a:pt x="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7441336" y="4662620"/>
              <a:ext cx="26048" cy="66609"/>
            </a:xfrm>
            <a:custGeom>
              <a:avLst/>
              <a:gdLst/>
              <a:ahLst/>
              <a:cxnLst/>
              <a:rect l="l" t="t" r="r" b="b"/>
              <a:pathLst>
                <a:path w="953" h="2437" extrusionOk="0">
                  <a:moveTo>
                    <a:pt x="129" y="0"/>
                  </a:moveTo>
                  <a:cubicBezTo>
                    <a:pt x="88" y="0"/>
                    <a:pt x="48" y="16"/>
                    <a:pt x="24" y="48"/>
                  </a:cubicBezTo>
                  <a:cubicBezTo>
                    <a:pt x="1" y="108"/>
                    <a:pt x="12" y="179"/>
                    <a:pt x="60" y="203"/>
                  </a:cubicBezTo>
                  <a:cubicBezTo>
                    <a:pt x="370" y="405"/>
                    <a:pt x="560" y="667"/>
                    <a:pt x="632" y="1012"/>
                  </a:cubicBezTo>
                  <a:cubicBezTo>
                    <a:pt x="763" y="1596"/>
                    <a:pt x="512" y="2191"/>
                    <a:pt x="477" y="2251"/>
                  </a:cubicBezTo>
                  <a:cubicBezTo>
                    <a:pt x="441" y="2298"/>
                    <a:pt x="441" y="2358"/>
                    <a:pt x="477" y="2405"/>
                  </a:cubicBezTo>
                  <a:cubicBezTo>
                    <a:pt x="489" y="2417"/>
                    <a:pt x="501" y="2417"/>
                    <a:pt x="524" y="2429"/>
                  </a:cubicBezTo>
                  <a:cubicBezTo>
                    <a:pt x="537" y="2434"/>
                    <a:pt x="552" y="2436"/>
                    <a:pt x="567" y="2436"/>
                  </a:cubicBezTo>
                  <a:cubicBezTo>
                    <a:pt x="593" y="2436"/>
                    <a:pt x="621" y="2428"/>
                    <a:pt x="643" y="2405"/>
                  </a:cubicBezTo>
                  <a:cubicBezTo>
                    <a:pt x="715" y="2334"/>
                    <a:pt x="953" y="1751"/>
                    <a:pt x="882" y="1143"/>
                  </a:cubicBezTo>
                  <a:cubicBezTo>
                    <a:pt x="834" y="655"/>
                    <a:pt x="596" y="274"/>
                    <a:pt x="191" y="12"/>
                  </a:cubicBezTo>
                  <a:cubicBezTo>
                    <a:pt x="171" y="4"/>
                    <a:pt x="150" y="0"/>
                    <a:pt x="1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7541238" y="4567474"/>
              <a:ext cx="66090" cy="41627"/>
            </a:xfrm>
            <a:custGeom>
              <a:avLst/>
              <a:gdLst/>
              <a:ahLst/>
              <a:cxnLst/>
              <a:rect l="l" t="t" r="r" b="b"/>
              <a:pathLst>
                <a:path w="2418" h="1523" extrusionOk="0">
                  <a:moveTo>
                    <a:pt x="723" y="1"/>
                  </a:moveTo>
                  <a:cubicBezTo>
                    <a:pt x="659" y="1"/>
                    <a:pt x="618" y="3"/>
                    <a:pt x="608" y="5"/>
                  </a:cubicBezTo>
                  <a:cubicBezTo>
                    <a:pt x="548" y="5"/>
                    <a:pt x="501" y="52"/>
                    <a:pt x="501" y="112"/>
                  </a:cubicBezTo>
                  <a:cubicBezTo>
                    <a:pt x="501" y="166"/>
                    <a:pt x="540" y="221"/>
                    <a:pt x="602" y="221"/>
                  </a:cubicBezTo>
                  <a:cubicBezTo>
                    <a:pt x="608" y="221"/>
                    <a:pt x="614" y="220"/>
                    <a:pt x="620" y="219"/>
                  </a:cubicBezTo>
                  <a:cubicBezTo>
                    <a:pt x="929" y="219"/>
                    <a:pt x="1822" y="267"/>
                    <a:pt x="2108" y="552"/>
                  </a:cubicBezTo>
                  <a:cubicBezTo>
                    <a:pt x="2168" y="624"/>
                    <a:pt x="2191" y="683"/>
                    <a:pt x="2180" y="767"/>
                  </a:cubicBezTo>
                  <a:cubicBezTo>
                    <a:pt x="2180" y="910"/>
                    <a:pt x="2013" y="1029"/>
                    <a:pt x="1882" y="1088"/>
                  </a:cubicBezTo>
                  <a:cubicBezTo>
                    <a:pt x="1624" y="1224"/>
                    <a:pt x="1247" y="1294"/>
                    <a:pt x="915" y="1294"/>
                  </a:cubicBezTo>
                  <a:cubicBezTo>
                    <a:pt x="664" y="1294"/>
                    <a:pt x="439" y="1254"/>
                    <a:pt x="310" y="1172"/>
                  </a:cubicBezTo>
                  <a:cubicBezTo>
                    <a:pt x="239" y="1124"/>
                    <a:pt x="227" y="1076"/>
                    <a:pt x="239" y="1041"/>
                  </a:cubicBezTo>
                  <a:cubicBezTo>
                    <a:pt x="239" y="945"/>
                    <a:pt x="286" y="886"/>
                    <a:pt x="382" y="826"/>
                  </a:cubicBezTo>
                  <a:cubicBezTo>
                    <a:pt x="508" y="755"/>
                    <a:pt x="697" y="732"/>
                    <a:pt x="881" y="732"/>
                  </a:cubicBezTo>
                  <a:cubicBezTo>
                    <a:pt x="1131" y="732"/>
                    <a:pt x="1373" y="775"/>
                    <a:pt x="1441" y="802"/>
                  </a:cubicBezTo>
                  <a:cubicBezTo>
                    <a:pt x="1461" y="822"/>
                    <a:pt x="1484" y="831"/>
                    <a:pt x="1509" y="831"/>
                  </a:cubicBezTo>
                  <a:cubicBezTo>
                    <a:pt x="1530" y="831"/>
                    <a:pt x="1551" y="825"/>
                    <a:pt x="1572" y="814"/>
                  </a:cubicBezTo>
                  <a:cubicBezTo>
                    <a:pt x="1620" y="791"/>
                    <a:pt x="1644" y="719"/>
                    <a:pt x="1608" y="660"/>
                  </a:cubicBezTo>
                  <a:cubicBezTo>
                    <a:pt x="1558" y="567"/>
                    <a:pt x="1213" y="505"/>
                    <a:pt x="884" y="505"/>
                  </a:cubicBezTo>
                  <a:cubicBezTo>
                    <a:pt x="746" y="505"/>
                    <a:pt x="610" y="516"/>
                    <a:pt x="501" y="541"/>
                  </a:cubicBezTo>
                  <a:cubicBezTo>
                    <a:pt x="108" y="636"/>
                    <a:pt x="13" y="862"/>
                    <a:pt x="1" y="1029"/>
                  </a:cubicBezTo>
                  <a:cubicBezTo>
                    <a:pt x="1" y="1124"/>
                    <a:pt x="25" y="1255"/>
                    <a:pt x="191" y="1362"/>
                  </a:cubicBezTo>
                  <a:cubicBezTo>
                    <a:pt x="227" y="1386"/>
                    <a:pt x="275" y="1410"/>
                    <a:pt x="322" y="1434"/>
                  </a:cubicBezTo>
                  <a:cubicBezTo>
                    <a:pt x="482" y="1493"/>
                    <a:pt x="691" y="1522"/>
                    <a:pt x="916" y="1522"/>
                  </a:cubicBezTo>
                  <a:cubicBezTo>
                    <a:pt x="1280" y="1522"/>
                    <a:pt x="1683" y="1445"/>
                    <a:pt x="1977" y="1291"/>
                  </a:cubicBezTo>
                  <a:cubicBezTo>
                    <a:pt x="2322" y="1124"/>
                    <a:pt x="2406" y="922"/>
                    <a:pt x="2406" y="779"/>
                  </a:cubicBezTo>
                  <a:cubicBezTo>
                    <a:pt x="2418" y="636"/>
                    <a:pt x="2370" y="505"/>
                    <a:pt x="2263" y="398"/>
                  </a:cubicBezTo>
                  <a:cubicBezTo>
                    <a:pt x="1926" y="50"/>
                    <a:pt x="1043" y="1"/>
                    <a:pt x="7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7544162" y="4609567"/>
              <a:ext cx="67402" cy="24435"/>
            </a:xfrm>
            <a:custGeom>
              <a:avLst/>
              <a:gdLst/>
              <a:ahLst/>
              <a:cxnLst/>
              <a:rect l="l" t="t" r="r" b="b"/>
              <a:pathLst>
                <a:path w="2466" h="894" extrusionOk="0">
                  <a:moveTo>
                    <a:pt x="2341" y="1"/>
                  </a:moveTo>
                  <a:cubicBezTo>
                    <a:pt x="2303" y="1"/>
                    <a:pt x="2263" y="17"/>
                    <a:pt x="2239" y="48"/>
                  </a:cubicBezTo>
                  <a:cubicBezTo>
                    <a:pt x="2049" y="358"/>
                    <a:pt x="1775" y="548"/>
                    <a:pt x="1442" y="632"/>
                  </a:cubicBezTo>
                  <a:cubicBezTo>
                    <a:pt x="1331" y="654"/>
                    <a:pt x="1220" y="664"/>
                    <a:pt x="1112" y="664"/>
                  </a:cubicBezTo>
                  <a:cubicBezTo>
                    <a:pt x="651" y="664"/>
                    <a:pt x="249" y="494"/>
                    <a:pt x="191" y="465"/>
                  </a:cubicBezTo>
                  <a:cubicBezTo>
                    <a:pt x="175" y="448"/>
                    <a:pt x="151" y="440"/>
                    <a:pt x="126" y="440"/>
                  </a:cubicBezTo>
                  <a:cubicBezTo>
                    <a:pt x="97" y="440"/>
                    <a:pt x="68" y="451"/>
                    <a:pt x="49" y="477"/>
                  </a:cubicBezTo>
                  <a:cubicBezTo>
                    <a:pt x="1" y="513"/>
                    <a:pt x="1" y="584"/>
                    <a:pt x="49" y="632"/>
                  </a:cubicBezTo>
                  <a:cubicBezTo>
                    <a:pt x="60" y="656"/>
                    <a:pt x="132" y="691"/>
                    <a:pt x="227" y="727"/>
                  </a:cubicBezTo>
                  <a:cubicBezTo>
                    <a:pt x="425" y="806"/>
                    <a:pt x="746" y="893"/>
                    <a:pt x="1095" y="893"/>
                  </a:cubicBezTo>
                  <a:cubicBezTo>
                    <a:pt x="1166" y="893"/>
                    <a:pt x="1238" y="890"/>
                    <a:pt x="1311" y="882"/>
                  </a:cubicBezTo>
                  <a:cubicBezTo>
                    <a:pt x="1799" y="822"/>
                    <a:pt x="2180" y="584"/>
                    <a:pt x="2430" y="167"/>
                  </a:cubicBezTo>
                  <a:cubicBezTo>
                    <a:pt x="2465" y="120"/>
                    <a:pt x="2454" y="48"/>
                    <a:pt x="2394" y="13"/>
                  </a:cubicBezTo>
                  <a:cubicBezTo>
                    <a:pt x="2378" y="5"/>
                    <a:pt x="2360" y="1"/>
                    <a:pt x="2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7472249" y="4674373"/>
              <a:ext cx="59257" cy="58574"/>
            </a:xfrm>
            <a:custGeom>
              <a:avLst/>
              <a:gdLst/>
              <a:ahLst/>
              <a:cxnLst/>
              <a:rect l="l" t="t" r="r" b="b"/>
              <a:pathLst>
                <a:path w="2168" h="2143" extrusionOk="0">
                  <a:moveTo>
                    <a:pt x="1260" y="0"/>
                  </a:moveTo>
                  <a:cubicBezTo>
                    <a:pt x="776" y="0"/>
                    <a:pt x="408" y="278"/>
                    <a:pt x="239" y="606"/>
                  </a:cubicBezTo>
                  <a:cubicBezTo>
                    <a:pt x="1" y="1047"/>
                    <a:pt x="96" y="1547"/>
                    <a:pt x="477" y="1904"/>
                  </a:cubicBezTo>
                  <a:cubicBezTo>
                    <a:pt x="572" y="1987"/>
                    <a:pt x="679" y="2059"/>
                    <a:pt x="775" y="2095"/>
                  </a:cubicBezTo>
                  <a:cubicBezTo>
                    <a:pt x="862" y="2126"/>
                    <a:pt x="944" y="2142"/>
                    <a:pt x="1028" y="2142"/>
                  </a:cubicBezTo>
                  <a:cubicBezTo>
                    <a:pt x="1070" y="2142"/>
                    <a:pt x="1112" y="2138"/>
                    <a:pt x="1156" y="2130"/>
                  </a:cubicBezTo>
                  <a:cubicBezTo>
                    <a:pt x="1727" y="2035"/>
                    <a:pt x="2120" y="1249"/>
                    <a:pt x="2144" y="1213"/>
                  </a:cubicBezTo>
                  <a:cubicBezTo>
                    <a:pt x="2168" y="1166"/>
                    <a:pt x="2144" y="1094"/>
                    <a:pt x="2084" y="1071"/>
                  </a:cubicBezTo>
                  <a:cubicBezTo>
                    <a:pt x="2069" y="1059"/>
                    <a:pt x="2051" y="1054"/>
                    <a:pt x="2033" y="1054"/>
                  </a:cubicBezTo>
                  <a:cubicBezTo>
                    <a:pt x="1996" y="1054"/>
                    <a:pt x="1957" y="1078"/>
                    <a:pt x="1941" y="1118"/>
                  </a:cubicBezTo>
                  <a:cubicBezTo>
                    <a:pt x="1929" y="1118"/>
                    <a:pt x="1572" y="1833"/>
                    <a:pt x="1120" y="1916"/>
                  </a:cubicBezTo>
                  <a:cubicBezTo>
                    <a:pt x="1096" y="1919"/>
                    <a:pt x="1072" y="1921"/>
                    <a:pt x="1048" y="1921"/>
                  </a:cubicBezTo>
                  <a:cubicBezTo>
                    <a:pt x="906" y="1921"/>
                    <a:pt x="764" y="1860"/>
                    <a:pt x="632" y="1737"/>
                  </a:cubicBezTo>
                  <a:cubicBezTo>
                    <a:pt x="263" y="1392"/>
                    <a:pt x="286" y="987"/>
                    <a:pt x="441" y="713"/>
                  </a:cubicBezTo>
                  <a:cubicBezTo>
                    <a:pt x="580" y="446"/>
                    <a:pt x="875" y="220"/>
                    <a:pt x="1258" y="220"/>
                  </a:cubicBezTo>
                  <a:cubicBezTo>
                    <a:pt x="1336" y="220"/>
                    <a:pt x="1417" y="229"/>
                    <a:pt x="1501" y="249"/>
                  </a:cubicBezTo>
                  <a:cubicBezTo>
                    <a:pt x="1608" y="285"/>
                    <a:pt x="1751" y="332"/>
                    <a:pt x="1763" y="416"/>
                  </a:cubicBezTo>
                  <a:cubicBezTo>
                    <a:pt x="1798" y="630"/>
                    <a:pt x="1275" y="1082"/>
                    <a:pt x="894" y="1333"/>
                  </a:cubicBezTo>
                  <a:cubicBezTo>
                    <a:pt x="846" y="1368"/>
                    <a:pt x="834" y="1428"/>
                    <a:pt x="858" y="1487"/>
                  </a:cubicBezTo>
                  <a:cubicBezTo>
                    <a:pt x="882" y="1519"/>
                    <a:pt x="921" y="1535"/>
                    <a:pt x="963" y="1535"/>
                  </a:cubicBezTo>
                  <a:cubicBezTo>
                    <a:pt x="984" y="1535"/>
                    <a:pt x="1005" y="1531"/>
                    <a:pt x="1025" y="1523"/>
                  </a:cubicBezTo>
                  <a:cubicBezTo>
                    <a:pt x="1191" y="1404"/>
                    <a:pt x="2060" y="821"/>
                    <a:pt x="1989" y="380"/>
                  </a:cubicBezTo>
                  <a:cubicBezTo>
                    <a:pt x="1953" y="213"/>
                    <a:pt x="1810" y="94"/>
                    <a:pt x="1560" y="35"/>
                  </a:cubicBezTo>
                  <a:cubicBezTo>
                    <a:pt x="1456" y="11"/>
                    <a:pt x="1355" y="0"/>
                    <a:pt x="12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7572807" y="4761729"/>
              <a:ext cx="57644" cy="54146"/>
            </a:xfrm>
            <a:custGeom>
              <a:avLst/>
              <a:gdLst/>
              <a:ahLst/>
              <a:cxnLst/>
              <a:rect l="l" t="t" r="r" b="b"/>
              <a:pathLst>
                <a:path w="2109" h="1981" extrusionOk="0">
                  <a:moveTo>
                    <a:pt x="943" y="0"/>
                  </a:moveTo>
                  <a:cubicBezTo>
                    <a:pt x="923" y="0"/>
                    <a:pt x="902" y="6"/>
                    <a:pt x="882" y="18"/>
                  </a:cubicBezTo>
                  <a:cubicBezTo>
                    <a:pt x="834" y="53"/>
                    <a:pt x="822" y="125"/>
                    <a:pt x="858" y="172"/>
                  </a:cubicBezTo>
                  <a:cubicBezTo>
                    <a:pt x="1251" y="780"/>
                    <a:pt x="1668" y="1506"/>
                    <a:pt x="1751" y="1756"/>
                  </a:cubicBezTo>
                  <a:cubicBezTo>
                    <a:pt x="1501" y="1708"/>
                    <a:pt x="786" y="1399"/>
                    <a:pt x="167" y="1089"/>
                  </a:cubicBezTo>
                  <a:cubicBezTo>
                    <a:pt x="155" y="1083"/>
                    <a:pt x="141" y="1080"/>
                    <a:pt x="127" y="1080"/>
                  </a:cubicBezTo>
                  <a:cubicBezTo>
                    <a:pt x="86" y="1080"/>
                    <a:pt x="42" y="1105"/>
                    <a:pt x="24" y="1149"/>
                  </a:cubicBezTo>
                  <a:cubicBezTo>
                    <a:pt x="1" y="1196"/>
                    <a:pt x="24" y="1268"/>
                    <a:pt x="72" y="1292"/>
                  </a:cubicBezTo>
                  <a:cubicBezTo>
                    <a:pt x="584" y="1554"/>
                    <a:pt x="953" y="1708"/>
                    <a:pt x="1227" y="1816"/>
                  </a:cubicBezTo>
                  <a:cubicBezTo>
                    <a:pt x="1555" y="1943"/>
                    <a:pt x="1731" y="1981"/>
                    <a:pt x="1830" y="1981"/>
                  </a:cubicBezTo>
                  <a:cubicBezTo>
                    <a:pt x="1924" y="1981"/>
                    <a:pt x="1948" y="1946"/>
                    <a:pt x="1965" y="1923"/>
                  </a:cubicBezTo>
                  <a:cubicBezTo>
                    <a:pt x="2013" y="1851"/>
                    <a:pt x="2108" y="1708"/>
                    <a:pt x="1036" y="53"/>
                  </a:cubicBezTo>
                  <a:cubicBezTo>
                    <a:pt x="1021" y="22"/>
                    <a:pt x="984" y="0"/>
                    <a:pt x="9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7634306" y="4830745"/>
              <a:ext cx="30940" cy="36598"/>
            </a:xfrm>
            <a:custGeom>
              <a:avLst/>
              <a:gdLst/>
              <a:ahLst/>
              <a:cxnLst/>
              <a:rect l="l" t="t" r="r" b="b"/>
              <a:pathLst>
                <a:path w="1132" h="1339" extrusionOk="0">
                  <a:moveTo>
                    <a:pt x="196" y="0"/>
                  </a:moveTo>
                  <a:cubicBezTo>
                    <a:pt x="186" y="0"/>
                    <a:pt x="177" y="2"/>
                    <a:pt x="168" y="5"/>
                  </a:cubicBezTo>
                  <a:cubicBezTo>
                    <a:pt x="60" y="17"/>
                    <a:pt x="60" y="17"/>
                    <a:pt x="1" y="1219"/>
                  </a:cubicBezTo>
                  <a:cubicBezTo>
                    <a:pt x="1" y="1267"/>
                    <a:pt x="37" y="1315"/>
                    <a:pt x="72" y="1326"/>
                  </a:cubicBezTo>
                  <a:cubicBezTo>
                    <a:pt x="84" y="1326"/>
                    <a:pt x="96" y="1326"/>
                    <a:pt x="108" y="1338"/>
                  </a:cubicBezTo>
                  <a:cubicBezTo>
                    <a:pt x="168" y="1338"/>
                    <a:pt x="227" y="1291"/>
                    <a:pt x="227" y="1231"/>
                  </a:cubicBezTo>
                  <a:cubicBezTo>
                    <a:pt x="239" y="886"/>
                    <a:pt x="263" y="505"/>
                    <a:pt x="275" y="303"/>
                  </a:cubicBezTo>
                  <a:cubicBezTo>
                    <a:pt x="406" y="362"/>
                    <a:pt x="608" y="457"/>
                    <a:pt x="953" y="612"/>
                  </a:cubicBezTo>
                  <a:cubicBezTo>
                    <a:pt x="969" y="618"/>
                    <a:pt x="985" y="621"/>
                    <a:pt x="1001" y="621"/>
                  </a:cubicBezTo>
                  <a:cubicBezTo>
                    <a:pt x="1047" y="621"/>
                    <a:pt x="1091" y="597"/>
                    <a:pt x="1108" y="553"/>
                  </a:cubicBezTo>
                  <a:cubicBezTo>
                    <a:pt x="1132" y="493"/>
                    <a:pt x="1108" y="434"/>
                    <a:pt x="1049" y="410"/>
                  </a:cubicBezTo>
                  <a:cubicBezTo>
                    <a:pt x="715" y="255"/>
                    <a:pt x="334" y="88"/>
                    <a:pt x="275" y="41"/>
                  </a:cubicBezTo>
                  <a:cubicBezTo>
                    <a:pt x="257" y="14"/>
                    <a:pt x="226" y="0"/>
                    <a:pt x="1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8725192" y="4623015"/>
              <a:ext cx="244735" cy="271958"/>
            </a:xfrm>
            <a:custGeom>
              <a:avLst/>
              <a:gdLst/>
              <a:ahLst/>
              <a:cxnLst/>
              <a:rect l="l" t="t" r="r" b="b"/>
              <a:pathLst>
                <a:path w="8954" h="9950" extrusionOk="0">
                  <a:moveTo>
                    <a:pt x="1677" y="1"/>
                  </a:moveTo>
                  <a:cubicBezTo>
                    <a:pt x="650" y="1"/>
                    <a:pt x="1559" y="7367"/>
                    <a:pt x="1559" y="7367"/>
                  </a:cubicBezTo>
                  <a:cubicBezTo>
                    <a:pt x="1559" y="7367"/>
                    <a:pt x="23" y="7974"/>
                    <a:pt x="12" y="8379"/>
                  </a:cubicBezTo>
                  <a:cubicBezTo>
                    <a:pt x="1" y="8744"/>
                    <a:pt x="2310" y="9949"/>
                    <a:pt x="2950" y="9949"/>
                  </a:cubicBezTo>
                  <a:cubicBezTo>
                    <a:pt x="3020" y="9949"/>
                    <a:pt x="3071" y="9935"/>
                    <a:pt x="3095" y="9903"/>
                  </a:cubicBezTo>
                  <a:cubicBezTo>
                    <a:pt x="3345" y="9593"/>
                    <a:pt x="2881" y="8355"/>
                    <a:pt x="2952" y="8129"/>
                  </a:cubicBezTo>
                  <a:cubicBezTo>
                    <a:pt x="3024" y="7903"/>
                    <a:pt x="8370" y="4795"/>
                    <a:pt x="8667" y="4021"/>
                  </a:cubicBezTo>
                  <a:cubicBezTo>
                    <a:pt x="8953" y="3235"/>
                    <a:pt x="1774" y="21"/>
                    <a:pt x="1774" y="21"/>
                  </a:cubicBezTo>
                  <a:cubicBezTo>
                    <a:pt x="1740" y="7"/>
                    <a:pt x="1707" y="1"/>
                    <a:pt x="1677" y="1"/>
                  </a:cubicBezTo>
                  <a:close/>
                </a:path>
              </a:pathLst>
            </a:custGeom>
            <a:solidFill>
              <a:srgbClr val="FFD533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8740143" y="4554464"/>
              <a:ext cx="274364" cy="207918"/>
            </a:xfrm>
            <a:custGeom>
              <a:avLst/>
              <a:gdLst/>
              <a:ahLst/>
              <a:cxnLst/>
              <a:rect l="l" t="t" r="r" b="b"/>
              <a:pathLst>
                <a:path w="10038" h="7607" extrusionOk="0">
                  <a:moveTo>
                    <a:pt x="3305" y="1"/>
                  </a:moveTo>
                  <a:cubicBezTo>
                    <a:pt x="2412" y="1"/>
                    <a:pt x="560" y="993"/>
                    <a:pt x="560" y="993"/>
                  </a:cubicBezTo>
                  <a:cubicBezTo>
                    <a:pt x="0" y="1374"/>
                    <a:pt x="667" y="2279"/>
                    <a:pt x="1501" y="2969"/>
                  </a:cubicBezTo>
                  <a:cubicBezTo>
                    <a:pt x="1477" y="3017"/>
                    <a:pt x="1453" y="3064"/>
                    <a:pt x="1429" y="3112"/>
                  </a:cubicBezTo>
                  <a:cubicBezTo>
                    <a:pt x="715" y="4719"/>
                    <a:pt x="2858" y="5160"/>
                    <a:pt x="2858" y="5160"/>
                  </a:cubicBezTo>
                  <a:cubicBezTo>
                    <a:pt x="2983" y="5208"/>
                    <a:pt x="3154" y="5233"/>
                    <a:pt x="3345" y="5233"/>
                  </a:cubicBezTo>
                  <a:cubicBezTo>
                    <a:pt x="3628" y="5233"/>
                    <a:pt x="3955" y="5178"/>
                    <a:pt x="4239" y="5065"/>
                  </a:cubicBezTo>
                  <a:lnTo>
                    <a:pt x="4239" y="5065"/>
                  </a:lnTo>
                  <a:cubicBezTo>
                    <a:pt x="4072" y="5839"/>
                    <a:pt x="4739" y="6696"/>
                    <a:pt x="4739" y="6696"/>
                  </a:cubicBezTo>
                  <a:cubicBezTo>
                    <a:pt x="4957" y="7071"/>
                    <a:pt x="5684" y="7606"/>
                    <a:pt x="6318" y="7606"/>
                  </a:cubicBezTo>
                  <a:cubicBezTo>
                    <a:pt x="6690" y="7606"/>
                    <a:pt x="7030" y="7421"/>
                    <a:pt x="7216" y="6910"/>
                  </a:cubicBezTo>
                  <a:cubicBezTo>
                    <a:pt x="7299" y="6672"/>
                    <a:pt x="7335" y="6410"/>
                    <a:pt x="7335" y="6136"/>
                  </a:cubicBezTo>
                  <a:cubicBezTo>
                    <a:pt x="7522" y="6154"/>
                    <a:pt x="7714" y="6163"/>
                    <a:pt x="7903" y="6163"/>
                  </a:cubicBezTo>
                  <a:cubicBezTo>
                    <a:pt x="8593" y="6163"/>
                    <a:pt x="9244" y="6049"/>
                    <a:pt x="9478" y="5862"/>
                  </a:cubicBezTo>
                  <a:cubicBezTo>
                    <a:pt x="10037" y="5386"/>
                    <a:pt x="8609" y="2719"/>
                    <a:pt x="8609" y="2719"/>
                  </a:cubicBezTo>
                  <a:cubicBezTo>
                    <a:pt x="8510" y="2578"/>
                    <a:pt x="8377" y="2515"/>
                    <a:pt x="8222" y="2515"/>
                  </a:cubicBezTo>
                  <a:cubicBezTo>
                    <a:pt x="7649" y="2515"/>
                    <a:pt x="6779" y="3370"/>
                    <a:pt x="6263" y="4196"/>
                  </a:cubicBezTo>
                  <a:cubicBezTo>
                    <a:pt x="6096" y="4112"/>
                    <a:pt x="5918" y="4065"/>
                    <a:pt x="5715" y="4053"/>
                  </a:cubicBezTo>
                  <a:cubicBezTo>
                    <a:pt x="6620" y="3624"/>
                    <a:pt x="7680" y="2541"/>
                    <a:pt x="7751" y="2052"/>
                  </a:cubicBezTo>
                  <a:cubicBezTo>
                    <a:pt x="7870" y="1326"/>
                    <a:pt x="5037" y="266"/>
                    <a:pt x="5037" y="266"/>
                  </a:cubicBezTo>
                  <a:cubicBezTo>
                    <a:pt x="4993" y="256"/>
                    <a:pt x="4951" y="250"/>
                    <a:pt x="4911" y="250"/>
                  </a:cubicBezTo>
                  <a:cubicBezTo>
                    <a:pt x="4251" y="250"/>
                    <a:pt x="4070" y="1681"/>
                    <a:pt x="4227" y="2826"/>
                  </a:cubicBezTo>
                  <a:cubicBezTo>
                    <a:pt x="4132" y="2743"/>
                    <a:pt x="4037" y="2672"/>
                    <a:pt x="3929" y="2600"/>
                  </a:cubicBezTo>
                  <a:cubicBezTo>
                    <a:pt x="4096" y="1671"/>
                    <a:pt x="3977" y="469"/>
                    <a:pt x="3703" y="135"/>
                  </a:cubicBezTo>
                  <a:cubicBezTo>
                    <a:pt x="3624" y="40"/>
                    <a:pt x="3484" y="1"/>
                    <a:pt x="3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8869974" y="4683448"/>
              <a:ext cx="61553" cy="54884"/>
            </a:xfrm>
            <a:custGeom>
              <a:avLst/>
              <a:gdLst/>
              <a:ahLst/>
              <a:cxnLst/>
              <a:rect l="l" t="t" r="r" b="b"/>
              <a:pathLst>
                <a:path w="2252" h="2008" extrusionOk="0">
                  <a:moveTo>
                    <a:pt x="1028" y="0"/>
                  </a:moveTo>
                  <a:cubicBezTo>
                    <a:pt x="807" y="0"/>
                    <a:pt x="582" y="72"/>
                    <a:pt x="382" y="215"/>
                  </a:cubicBezTo>
                  <a:cubicBezTo>
                    <a:pt x="144" y="369"/>
                    <a:pt x="13" y="584"/>
                    <a:pt x="1" y="822"/>
                  </a:cubicBezTo>
                  <a:cubicBezTo>
                    <a:pt x="1" y="858"/>
                    <a:pt x="13" y="905"/>
                    <a:pt x="13" y="941"/>
                  </a:cubicBezTo>
                  <a:cubicBezTo>
                    <a:pt x="72" y="1477"/>
                    <a:pt x="668" y="1953"/>
                    <a:pt x="692" y="1977"/>
                  </a:cubicBezTo>
                  <a:cubicBezTo>
                    <a:pt x="712" y="1998"/>
                    <a:pt x="738" y="2007"/>
                    <a:pt x="763" y="2007"/>
                  </a:cubicBezTo>
                  <a:cubicBezTo>
                    <a:pt x="795" y="2007"/>
                    <a:pt x="826" y="1992"/>
                    <a:pt x="846" y="1965"/>
                  </a:cubicBezTo>
                  <a:cubicBezTo>
                    <a:pt x="894" y="1917"/>
                    <a:pt x="882" y="1846"/>
                    <a:pt x="834" y="1798"/>
                  </a:cubicBezTo>
                  <a:cubicBezTo>
                    <a:pt x="822" y="1798"/>
                    <a:pt x="215" y="1298"/>
                    <a:pt x="227" y="834"/>
                  </a:cubicBezTo>
                  <a:cubicBezTo>
                    <a:pt x="239" y="655"/>
                    <a:pt x="322" y="512"/>
                    <a:pt x="501" y="393"/>
                  </a:cubicBezTo>
                  <a:cubicBezTo>
                    <a:pt x="682" y="269"/>
                    <a:pt x="859" y="219"/>
                    <a:pt x="1021" y="219"/>
                  </a:cubicBezTo>
                  <a:cubicBezTo>
                    <a:pt x="1231" y="219"/>
                    <a:pt x="1414" y="303"/>
                    <a:pt x="1549" y="417"/>
                  </a:cubicBezTo>
                  <a:cubicBezTo>
                    <a:pt x="1823" y="655"/>
                    <a:pt x="1989" y="1096"/>
                    <a:pt x="1775" y="1560"/>
                  </a:cubicBezTo>
                  <a:cubicBezTo>
                    <a:pt x="1730" y="1662"/>
                    <a:pt x="1652" y="1775"/>
                    <a:pt x="1572" y="1775"/>
                  </a:cubicBezTo>
                  <a:cubicBezTo>
                    <a:pt x="1568" y="1775"/>
                    <a:pt x="1565" y="1775"/>
                    <a:pt x="1561" y="1774"/>
                  </a:cubicBezTo>
                  <a:cubicBezTo>
                    <a:pt x="1334" y="1763"/>
                    <a:pt x="1013" y="1167"/>
                    <a:pt x="846" y="739"/>
                  </a:cubicBezTo>
                  <a:cubicBezTo>
                    <a:pt x="829" y="694"/>
                    <a:pt x="791" y="670"/>
                    <a:pt x="749" y="670"/>
                  </a:cubicBezTo>
                  <a:cubicBezTo>
                    <a:pt x="734" y="670"/>
                    <a:pt x="719" y="673"/>
                    <a:pt x="703" y="679"/>
                  </a:cubicBezTo>
                  <a:cubicBezTo>
                    <a:pt x="644" y="691"/>
                    <a:pt x="608" y="762"/>
                    <a:pt x="632" y="822"/>
                  </a:cubicBezTo>
                  <a:cubicBezTo>
                    <a:pt x="703" y="1012"/>
                    <a:pt x="1096" y="1989"/>
                    <a:pt x="1549" y="2001"/>
                  </a:cubicBezTo>
                  <a:cubicBezTo>
                    <a:pt x="1556" y="2001"/>
                    <a:pt x="1564" y="2001"/>
                    <a:pt x="1571" y="2001"/>
                  </a:cubicBezTo>
                  <a:cubicBezTo>
                    <a:pt x="1728" y="2001"/>
                    <a:pt x="1864" y="1883"/>
                    <a:pt x="1977" y="1655"/>
                  </a:cubicBezTo>
                  <a:cubicBezTo>
                    <a:pt x="2251" y="1084"/>
                    <a:pt x="2037" y="536"/>
                    <a:pt x="1692" y="250"/>
                  </a:cubicBezTo>
                  <a:cubicBezTo>
                    <a:pt x="1500" y="83"/>
                    <a:pt x="1267" y="0"/>
                    <a:pt x="1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8866394" y="4572585"/>
              <a:ext cx="66418" cy="46739"/>
            </a:xfrm>
            <a:custGeom>
              <a:avLst/>
              <a:gdLst/>
              <a:ahLst/>
              <a:cxnLst/>
              <a:rect l="l" t="t" r="r" b="b"/>
              <a:pathLst>
                <a:path w="2430" h="1710" extrusionOk="0">
                  <a:moveTo>
                    <a:pt x="916" y="1"/>
                  </a:moveTo>
                  <a:cubicBezTo>
                    <a:pt x="870" y="1"/>
                    <a:pt x="829" y="33"/>
                    <a:pt x="811" y="80"/>
                  </a:cubicBezTo>
                  <a:cubicBezTo>
                    <a:pt x="799" y="139"/>
                    <a:pt x="823" y="199"/>
                    <a:pt x="882" y="223"/>
                  </a:cubicBezTo>
                  <a:cubicBezTo>
                    <a:pt x="1180" y="330"/>
                    <a:pt x="2001" y="687"/>
                    <a:pt x="2156" y="1056"/>
                  </a:cubicBezTo>
                  <a:cubicBezTo>
                    <a:pt x="2192" y="1127"/>
                    <a:pt x="2192" y="1211"/>
                    <a:pt x="2168" y="1282"/>
                  </a:cubicBezTo>
                  <a:cubicBezTo>
                    <a:pt x="2108" y="1413"/>
                    <a:pt x="1918" y="1461"/>
                    <a:pt x="1763" y="1485"/>
                  </a:cubicBezTo>
                  <a:cubicBezTo>
                    <a:pt x="1719" y="1489"/>
                    <a:pt x="1673" y="1491"/>
                    <a:pt x="1625" y="1491"/>
                  </a:cubicBezTo>
                  <a:cubicBezTo>
                    <a:pt x="1122" y="1491"/>
                    <a:pt x="460" y="1269"/>
                    <a:pt x="275" y="1008"/>
                  </a:cubicBezTo>
                  <a:cubicBezTo>
                    <a:pt x="215" y="937"/>
                    <a:pt x="227" y="889"/>
                    <a:pt x="239" y="854"/>
                  </a:cubicBezTo>
                  <a:cubicBezTo>
                    <a:pt x="275" y="770"/>
                    <a:pt x="346" y="723"/>
                    <a:pt x="442" y="711"/>
                  </a:cubicBezTo>
                  <a:cubicBezTo>
                    <a:pt x="470" y="706"/>
                    <a:pt x="501" y="703"/>
                    <a:pt x="533" y="703"/>
                  </a:cubicBezTo>
                  <a:cubicBezTo>
                    <a:pt x="879" y="703"/>
                    <a:pt x="1366" y="980"/>
                    <a:pt x="1454" y="1056"/>
                  </a:cubicBezTo>
                  <a:cubicBezTo>
                    <a:pt x="1477" y="1104"/>
                    <a:pt x="1525" y="1116"/>
                    <a:pt x="1573" y="1116"/>
                  </a:cubicBezTo>
                  <a:cubicBezTo>
                    <a:pt x="1632" y="1104"/>
                    <a:pt x="1668" y="1044"/>
                    <a:pt x="1656" y="985"/>
                  </a:cubicBezTo>
                  <a:cubicBezTo>
                    <a:pt x="1632" y="830"/>
                    <a:pt x="1037" y="532"/>
                    <a:pt x="656" y="485"/>
                  </a:cubicBezTo>
                  <a:cubicBezTo>
                    <a:pt x="612" y="479"/>
                    <a:pt x="571" y="477"/>
                    <a:pt x="532" y="477"/>
                  </a:cubicBezTo>
                  <a:cubicBezTo>
                    <a:pt x="229" y="477"/>
                    <a:pt x="100" y="633"/>
                    <a:pt x="37" y="770"/>
                  </a:cubicBezTo>
                  <a:cubicBezTo>
                    <a:pt x="13" y="818"/>
                    <a:pt x="1" y="877"/>
                    <a:pt x="1" y="949"/>
                  </a:cubicBezTo>
                  <a:cubicBezTo>
                    <a:pt x="13" y="1008"/>
                    <a:pt x="37" y="1080"/>
                    <a:pt x="84" y="1139"/>
                  </a:cubicBezTo>
                  <a:cubicBezTo>
                    <a:pt x="319" y="1449"/>
                    <a:pt x="1012" y="1710"/>
                    <a:pt x="1590" y="1710"/>
                  </a:cubicBezTo>
                  <a:cubicBezTo>
                    <a:pt x="1657" y="1710"/>
                    <a:pt x="1723" y="1706"/>
                    <a:pt x="1787" y="1699"/>
                  </a:cubicBezTo>
                  <a:cubicBezTo>
                    <a:pt x="2168" y="1663"/>
                    <a:pt x="2311" y="1497"/>
                    <a:pt x="2370" y="1366"/>
                  </a:cubicBezTo>
                  <a:cubicBezTo>
                    <a:pt x="2430" y="1235"/>
                    <a:pt x="2430" y="1104"/>
                    <a:pt x="2370" y="961"/>
                  </a:cubicBezTo>
                  <a:cubicBezTo>
                    <a:pt x="2132" y="425"/>
                    <a:pt x="1001" y="20"/>
                    <a:pt x="953" y="8"/>
                  </a:cubicBezTo>
                  <a:cubicBezTo>
                    <a:pt x="941" y="3"/>
                    <a:pt x="928" y="1"/>
                    <a:pt x="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8859560" y="4619981"/>
              <a:ext cx="67730" cy="23861"/>
            </a:xfrm>
            <a:custGeom>
              <a:avLst/>
              <a:gdLst/>
              <a:ahLst/>
              <a:cxnLst/>
              <a:rect l="l" t="t" r="r" b="b"/>
              <a:pathLst>
                <a:path w="2478" h="873" extrusionOk="0">
                  <a:moveTo>
                    <a:pt x="131" y="1"/>
                  </a:moveTo>
                  <a:cubicBezTo>
                    <a:pt x="112" y="1"/>
                    <a:pt x="92" y="5"/>
                    <a:pt x="72" y="13"/>
                  </a:cubicBezTo>
                  <a:cubicBezTo>
                    <a:pt x="37" y="24"/>
                    <a:pt x="1" y="72"/>
                    <a:pt x="13" y="120"/>
                  </a:cubicBezTo>
                  <a:cubicBezTo>
                    <a:pt x="13" y="132"/>
                    <a:pt x="13" y="144"/>
                    <a:pt x="13" y="155"/>
                  </a:cubicBezTo>
                  <a:cubicBezTo>
                    <a:pt x="60" y="239"/>
                    <a:pt x="525" y="679"/>
                    <a:pt x="1120" y="822"/>
                  </a:cubicBezTo>
                  <a:cubicBezTo>
                    <a:pt x="1253" y="856"/>
                    <a:pt x="1384" y="872"/>
                    <a:pt x="1511" y="872"/>
                  </a:cubicBezTo>
                  <a:cubicBezTo>
                    <a:pt x="1838" y="872"/>
                    <a:pt x="2144" y="763"/>
                    <a:pt x="2418" y="548"/>
                  </a:cubicBezTo>
                  <a:cubicBezTo>
                    <a:pt x="2466" y="513"/>
                    <a:pt x="2477" y="441"/>
                    <a:pt x="2442" y="394"/>
                  </a:cubicBezTo>
                  <a:cubicBezTo>
                    <a:pt x="2413" y="365"/>
                    <a:pt x="2380" y="349"/>
                    <a:pt x="2345" y="349"/>
                  </a:cubicBezTo>
                  <a:cubicBezTo>
                    <a:pt x="2322" y="349"/>
                    <a:pt x="2299" y="356"/>
                    <a:pt x="2275" y="370"/>
                  </a:cubicBezTo>
                  <a:cubicBezTo>
                    <a:pt x="2051" y="555"/>
                    <a:pt x="1794" y="645"/>
                    <a:pt x="1512" y="645"/>
                  </a:cubicBezTo>
                  <a:cubicBezTo>
                    <a:pt x="1450" y="645"/>
                    <a:pt x="1387" y="640"/>
                    <a:pt x="1323" y="632"/>
                  </a:cubicBezTo>
                  <a:cubicBezTo>
                    <a:pt x="739" y="548"/>
                    <a:pt x="263" y="108"/>
                    <a:pt x="227" y="48"/>
                  </a:cubicBezTo>
                  <a:cubicBezTo>
                    <a:pt x="203" y="17"/>
                    <a:pt x="169" y="1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8770728" y="4565041"/>
              <a:ext cx="58601" cy="51112"/>
            </a:xfrm>
            <a:custGeom>
              <a:avLst/>
              <a:gdLst/>
              <a:ahLst/>
              <a:cxnLst/>
              <a:rect l="l" t="t" r="r" b="b"/>
              <a:pathLst>
                <a:path w="2144" h="1870" extrusionOk="0">
                  <a:moveTo>
                    <a:pt x="1506" y="0"/>
                  </a:moveTo>
                  <a:cubicBezTo>
                    <a:pt x="931" y="0"/>
                    <a:pt x="139" y="442"/>
                    <a:pt x="108" y="463"/>
                  </a:cubicBezTo>
                  <a:cubicBezTo>
                    <a:pt x="48" y="499"/>
                    <a:pt x="36" y="570"/>
                    <a:pt x="60" y="618"/>
                  </a:cubicBezTo>
                  <a:cubicBezTo>
                    <a:pt x="84" y="658"/>
                    <a:pt x="120" y="682"/>
                    <a:pt x="158" y="682"/>
                  </a:cubicBezTo>
                  <a:cubicBezTo>
                    <a:pt x="177" y="682"/>
                    <a:pt x="196" y="677"/>
                    <a:pt x="215" y="665"/>
                  </a:cubicBezTo>
                  <a:cubicBezTo>
                    <a:pt x="453" y="531"/>
                    <a:pt x="1094" y="226"/>
                    <a:pt x="1509" y="226"/>
                  </a:cubicBezTo>
                  <a:cubicBezTo>
                    <a:pt x="1572" y="226"/>
                    <a:pt x="1629" y="233"/>
                    <a:pt x="1679" y="249"/>
                  </a:cubicBezTo>
                  <a:cubicBezTo>
                    <a:pt x="1763" y="284"/>
                    <a:pt x="1822" y="332"/>
                    <a:pt x="1846" y="403"/>
                  </a:cubicBezTo>
                  <a:cubicBezTo>
                    <a:pt x="1917" y="534"/>
                    <a:pt x="1822" y="713"/>
                    <a:pt x="1739" y="832"/>
                  </a:cubicBezTo>
                  <a:cubicBezTo>
                    <a:pt x="1453" y="1232"/>
                    <a:pt x="793" y="1644"/>
                    <a:pt x="436" y="1644"/>
                  </a:cubicBezTo>
                  <a:cubicBezTo>
                    <a:pt x="421" y="1644"/>
                    <a:pt x="407" y="1643"/>
                    <a:pt x="393" y="1642"/>
                  </a:cubicBezTo>
                  <a:cubicBezTo>
                    <a:pt x="310" y="1642"/>
                    <a:pt x="274" y="1594"/>
                    <a:pt x="262" y="1570"/>
                  </a:cubicBezTo>
                  <a:cubicBezTo>
                    <a:pt x="227" y="1487"/>
                    <a:pt x="227" y="1403"/>
                    <a:pt x="286" y="1308"/>
                  </a:cubicBezTo>
                  <a:cubicBezTo>
                    <a:pt x="477" y="1022"/>
                    <a:pt x="1096" y="796"/>
                    <a:pt x="1215" y="784"/>
                  </a:cubicBezTo>
                  <a:cubicBezTo>
                    <a:pt x="1223" y="786"/>
                    <a:pt x="1232" y="787"/>
                    <a:pt x="1240" y="787"/>
                  </a:cubicBezTo>
                  <a:cubicBezTo>
                    <a:pt x="1279" y="787"/>
                    <a:pt x="1314" y="766"/>
                    <a:pt x="1334" y="737"/>
                  </a:cubicBezTo>
                  <a:cubicBezTo>
                    <a:pt x="1370" y="689"/>
                    <a:pt x="1346" y="618"/>
                    <a:pt x="1298" y="582"/>
                  </a:cubicBezTo>
                  <a:cubicBezTo>
                    <a:pt x="1281" y="571"/>
                    <a:pt x="1255" y="566"/>
                    <a:pt x="1222" y="566"/>
                  </a:cubicBezTo>
                  <a:cubicBezTo>
                    <a:pt x="1008" y="566"/>
                    <a:pt x="510" y="784"/>
                    <a:pt x="262" y="1011"/>
                  </a:cubicBezTo>
                  <a:cubicBezTo>
                    <a:pt x="48" y="1201"/>
                    <a:pt x="1" y="1380"/>
                    <a:pt x="12" y="1523"/>
                  </a:cubicBezTo>
                  <a:cubicBezTo>
                    <a:pt x="24" y="1570"/>
                    <a:pt x="36" y="1618"/>
                    <a:pt x="60" y="1665"/>
                  </a:cubicBezTo>
                  <a:cubicBezTo>
                    <a:pt x="96" y="1749"/>
                    <a:pt x="191" y="1856"/>
                    <a:pt x="382" y="1868"/>
                  </a:cubicBezTo>
                  <a:cubicBezTo>
                    <a:pt x="398" y="1869"/>
                    <a:pt x="415" y="1870"/>
                    <a:pt x="432" y="1870"/>
                  </a:cubicBezTo>
                  <a:cubicBezTo>
                    <a:pt x="868" y="1870"/>
                    <a:pt x="1586" y="1444"/>
                    <a:pt x="1929" y="963"/>
                  </a:cubicBezTo>
                  <a:cubicBezTo>
                    <a:pt x="2144" y="653"/>
                    <a:pt x="2120" y="427"/>
                    <a:pt x="2060" y="308"/>
                  </a:cubicBezTo>
                  <a:cubicBezTo>
                    <a:pt x="2001" y="177"/>
                    <a:pt x="1894" y="82"/>
                    <a:pt x="1751" y="34"/>
                  </a:cubicBezTo>
                  <a:cubicBezTo>
                    <a:pt x="1677" y="11"/>
                    <a:pt x="1594" y="0"/>
                    <a:pt x="1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8788303" y="4590707"/>
              <a:ext cx="53708" cy="45700"/>
            </a:xfrm>
            <a:custGeom>
              <a:avLst/>
              <a:gdLst/>
              <a:ahLst/>
              <a:cxnLst/>
              <a:rect l="l" t="t" r="r" b="b"/>
              <a:pathLst>
                <a:path w="1965" h="1672" extrusionOk="0">
                  <a:moveTo>
                    <a:pt x="1858" y="0"/>
                  </a:moveTo>
                  <a:cubicBezTo>
                    <a:pt x="1798" y="0"/>
                    <a:pt x="1751" y="48"/>
                    <a:pt x="1739" y="107"/>
                  </a:cubicBezTo>
                  <a:cubicBezTo>
                    <a:pt x="1715" y="464"/>
                    <a:pt x="1572" y="762"/>
                    <a:pt x="1310" y="1000"/>
                  </a:cubicBezTo>
                  <a:cubicBezTo>
                    <a:pt x="858" y="1381"/>
                    <a:pt x="215" y="1441"/>
                    <a:pt x="143" y="1441"/>
                  </a:cubicBezTo>
                  <a:cubicBezTo>
                    <a:pt x="136" y="1439"/>
                    <a:pt x="128" y="1438"/>
                    <a:pt x="120" y="1438"/>
                  </a:cubicBezTo>
                  <a:cubicBezTo>
                    <a:pt x="69" y="1438"/>
                    <a:pt x="23" y="1472"/>
                    <a:pt x="12" y="1524"/>
                  </a:cubicBezTo>
                  <a:cubicBezTo>
                    <a:pt x="0" y="1536"/>
                    <a:pt x="0" y="1548"/>
                    <a:pt x="0" y="1572"/>
                  </a:cubicBezTo>
                  <a:cubicBezTo>
                    <a:pt x="12" y="1607"/>
                    <a:pt x="36" y="1655"/>
                    <a:pt x="84" y="1667"/>
                  </a:cubicBezTo>
                  <a:cubicBezTo>
                    <a:pt x="96" y="1670"/>
                    <a:pt x="115" y="1672"/>
                    <a:pt x="142" y="1672"/>
                  </a:cubicBezTo>
                  <a:cubicBezTo>
                    <a:pt x="333" y="1672"/>
                    <a:pt x="872" y="1587"/>
                    <a:pt x="1310" y="1274"/>
                  </a:cubicBezTo>
                  <a:cubicBezTo>
                    <a:pt x="1715" y="1000"/>
                    <a:pt x="1941" y="607"/>
                    <a:pt x="1965" y="119"/>
                  </a:cubicBezTo>
                  <a:cubicBezTo>
                    <a:pt x="1965" y="60"/>
                    <a:pt x="1917" y="12"/>
                    <a:pt x="18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8940931" y="4644444"/>
              <a:ext cx="55020" cy="57070"/>
            </a:xfrm>
            <a:custGeom>
              <a:avLst/>
              <a:gdLst/>
              <a:ahLst/>
              <a:cxnLst/>
              <a:rect l="l" t="t" r="r" b="b"/>
              <a:pathLst>
                <a:path w="2013" h="2088" extrusionOk="0">
                  <a:moveTo>
                    <a:pt x="403" y="0"/>
                  </a:moveTo>
                  <a:cubicBezTo>
                    <a:pt x="327" y="0"/>
                    <a:pt x="260" y="20"/>
                    <a:pt x="203" y="46"/>
                  </a:cubicBezTo>
                  <a:cubicBezTo>
                    <a:pt x="120" y="82"/>
                    <a:pt x="12" y="177"/>
                    <a:pt x="1" y="368"/>
                  </a:cubicBezTo>
                  <a:cubicBezTo>
                    <a:pt x="1" y="415"/>
                    <a:pt x="1" y="463"/>
                    <a:pt x="1" y="523"/>
                  </a:cubicBezTo>
                  <a:cubicBezTo>
                    <a:pt x="60" y="963"/>
                    <a:pt x="465" y="1606"/>
                    <a:pt x="905" y="1916"/>
                  </a:cubicBezTo>
                  <a:cubicBezTo>
                    <a:pt x="1093" y="2045"/>
                    <a:pt x="1250" y="2088"/>
                    <a:pt x="1374" y="2088"/>
                  </a:cubicBezTo>
                  <a:cubicBezTo>
                    <a:pt x="1454" y="2088"/>
                    <a:pt x="1521" y="2070"/>
                    <a:pt x="1572" y="2047"/>
                  </a:cubicBezTo>
                  <a:cubicBezTo>
                    <a:pt x="1703" y="1987"/>
                    <a:pt x="1786" y="1880"/>
                    <a:pt x="1834" y="1737"/>
                  </a:cubicBezTo>
                  <a:cubicBezTo>
                    <a:pt x="2013" y="1177"/>
                    <a:pt x="1429" y="142"/>
                    <a:pt x="1394" y="94"/>
                  </a:cubicBezTo>
                  <a:cubicBezTo>
                    <a:pt x="1377" y="53"/>
                    <a:pt x="1339" y="35"/>
                    <a:pt x="1301" y="35"/>
                  </a:cubicBezTo>
                  <a:cubicBezTo>
                    <a:pt x="1283" y="35"/>
                    <a:pt x="1266" y="39"/>
                    <a:pt x="1251" y="46"/>
                  </a:cubicBezTo>
                  <a:cubicBezTo>
                    <a:pt x="1191" y="82"/>
                    <a:pt x="1167" y="153"/>
                    <a:pt x="1203" y="201"/>
                  </a:cubicBezTo>
                  <a:cubicBezTo>
                    <a:pt x="1358" y="475"/>
                    <a:pt x="1739" y="1285"/>
                    <a:pt x="1620" y="1666"/>
                  </a:cubicBezTo>
                  <a:cubicBezTo>
                    <a:pt x="1584" y="1749"/>
                    <a:pt x="1548" y="1808"/>
                    <a:pt x="1477" y="1832"/>
                  </a:cubicBezTo>
                  <a:cubicBezTo>
                    <a:pt x="1442" y="1850"/>
                    <a:pt x="1405" y="1857"/>
                    <a:pt x="1368" y="1857"/>
                  </a:cubicBezTo>
                  <a:cubicBezTo>
                    <a:pt x="1254" y="1857"/>
                    <a:pt x="1135" y="1788"/>
                    <a:pt x="1036" y="1725"/>
                  </a:cubicBezTo>
                  <a:cubicBezTo>
                    <a:pt x="620" y="1427"/>
                    <a:pt x="191" y="737"/>
                    <a:pt x="227" y="392"/>
                  </a:cubicBezTo>
                  <a:cubicBezTo>
                    <a:pt x="227" y="296"/>
                    <a:pt x="274" y="261"/>
                    <a:pt x="298" y="249"/>
                  </a:cubicBezTo>
                  <a:cubicBezTo>
                    <a:pt x="331" y="235"/>
                    <a:pt x="364" y="228"/>
                    <a:pt x="398" y="228"/>
                  </a:cubicBezTo>
                  <a:cubicBezTo>
                    <a:pt x="449" y="228"/>
                    <a:pt x="502" y="244"/>
                    <a:pt x="560" y="272"/>
                  </a:cubicBezTo>
                  <a:cubicBezTo>
                    <a:pt x="846" y="463"/>
                    <a:pt x="1072" y="1082"/>
                    <a:pt x="1084" y="1201"/>
                  </a:cubicBezTo>
                  <a:cubicBezTo>
                    <a:pt x="1072" y="1249"/>
                    <a:pt x="1096" y="1296"/>
                    <a:pt x="1132" y="1320"/>
                  </a:cubicBezTo>
                  <a:cubicBezTo>
                    <a:pt x="1151" y="1332"/>
                    <a:pt x="1173" y="1337"/>
                    <a:pt x="1193" y="1337"/>
                  </a:cubicBezTo>
                  <a:cubicBezTo>
                    <a:pt x="1233" y="1337"/>
                    <a:pt x="1271" y="1316"/>
                    <a:pt x="1286" y="1285"/>
                  </a:cubicBezTo>
                  <a:cubicBezTo>
                    <a:pt x="1370" y="1154"/>
                    <a:pt x="1120" y="534"/>
                    <a:pt x="858" y="249"/>
                  </a:cubicBezTo>
                  <a:cubicBezTo>
                    <a:pt x="692" y="60"/>
                    <a:pt x="535" y="0"/>
                    <a:pt x="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8920759" y="4661909"/>
              <a:ext cx="45919" cy="53517"/>
            </a:xfrm>
            <a:custGeom>
              <a:avLst/>
              <a:gdLst/>
              <a:ahLst/>
              <a:cxnLst/>
              <a:rect l="l" t="t" r="r" b="b"/>
              <a:pathLst>
                <a:path w="1680" h="1958" extrusionOk="0">
                  <a:moveTo>
                    <a:pt x="120" y="0"/>
                  </a:moveTo>
                  <a:cubicBezTo>
                    <a:pt x="69" y="0"/>
                    <a:pt x="23" y="34"/>
                    <a:pt x="12" y="86"/>
                  </a:cubicBezTo>
                  <a:cubicBezTo>
                    <a:pt x="0" y="110"/>
                    <a:pt x="0" y="181"/>
                    <a:pt x="12" y="288"/>
                  </a:cubicBezTo>
                  <a:cubicBezTo>
                    <a:pt x="48" y="538"/>
                    <a:pt x="143" y="955"/>
                    <a:pt x="393" y="1312"/>
                  </a:cubicBezTo>
                  <a:cubicBezTo>
                    <a:pt x="679" y="1705"/>
                    <a:pt x="1072" y="1931"/>
                    <a:pt x="1548" y="1955"/>
                  </a:cubicBezTo>
                  <a:cubicBezTo>
                    <a:pt x="1554" y="1956"/>
                    <a:pt x="1560" y="1957"/>
                    <a:pt x="1566" y="1957"/>
                  </a:cubicBezTo>
                  <a:cubicBezTo>
                    <a:pt x="1619" y="1957"/>
                    <a:pt x="1667" y="1912"/>
                    <a:pt x="1667" y="1848"/>
                  </a:cubicBezTo>
                  <a:cubicBezTo>
                    <a:pt x="1679" y="1789"/>
                    <a:pt x="1631" y="1741"/>
                    <a:pt x="1560" y="1729"/>
                  </a:cubicBezTo>
                  <a:cubicBezTo>
                    <a:pt x="1203" y="1717"/>
                    <a:pt x="905" y="1562"/>
                    <a:pt x="679" y="1300"/>
                  </a:cubicBezTo>
                  <a:cubicBezTo>
                    <a:pt x="286" y="848"/>
                    <a:pt x="227" y="205"/>
                    <a:pt x="227" y="134"/>
                  </a:cubicBezTo>
                  <a:cubicBezTo>
                    <a:pt x="238" y="74"/>
                    <a:pt x="203" y="26"/>
                    <a:pt x="143" y="3"/>
                  </a:cubicBezTo>
                  <a:cubicBezTo>
                    <a:pt x="136" y="1"/>
                    <a:pt x="128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8803610" y="4635943"/>
              <a:ext cx="62181" cy="53708"/>
            </a:xfrm>
            <a:custGeom>
              <a:avLst/>
              <a:gdLst/>
              <a:ahLst/>
              <a:cxnLst/>
              <a:rect l="l" t="t" r="r" b="b"/>
              <a:pathLst>
                <a:path w="2275" h="1965" extrusionOk="0">
                  <a:moveTo>
                    <a:pt x="1072" y="0"/>
                  </a:moveTo>
                  <a:cubicBezTo>
                    <a:pt x="583" y="0"/>
                    <a:pt x="179" y="322"/>
                    <a:pt x="48" y="822"/>
                  </a:cubicBezTo>
                  <a:cubicBezTo>
                    <a:pt x="12" y="953"/>
                    <a:pt x="0" y="1072"/>
                    <a:pt x="12" y="1179"/>
                  </a:cubicBezTo>
                  <a:cubicBezTo>
                    <a:pt x="36" y="1310"/>
                    <a:pt x="83" y="1429"/>
                    <a:pt x="167" y="1536"/>
                  </a:cubicBezTo>
                  <a:cubicBezTo>
                    <a:pt x="490" y="1945"/>
                    <a:pt x="1242" y="1965"/>
                    <a:pt x="1409" y="1965"/>
                  </a:cubicBezTo>
                  <a:cubicBezTo>
                    <a:pt x="1426" y="1965"/>
                    <a:pt x="1437" y="1965"/>
                    <a:pt x="1441" y="1965"/>
                  </a:cubicBezTo>
                  <a:cubicBezTo>
                    <a:pt x="1500" y="1965"/>
                    <a:pt x="1548" y="1905"/>
                    <a:pt x="1548" y="1846"/>
                  </a:cubicBezTo>
                  <a:cubicBezTo>
                    <a:pt x="1548" y="1786"/>
                    <a:pt x="1500" y="1738"/>
                    <a:pt x="1429" y="1738"/>
                  </a:cubicBezTo>
                  <a:cubicBezTo>
                    <a:pt x="1429" y="1738"/>
                    <a:pt x="1426" y="1738"/>
                    <a:pt x="1420" y="1738"/>
                  </a:cubicBezTo>
                  <a:cubicBezTo>
                    <a:pt x="1331" y="1738"/>
                    <a:pt x="613" y="1728"/>
                    <a:pt x="345" y="1393"/>
                  </a:cubicBezTo>
                  <a:cubicBezTo>
                    <a:pt x="238" y="1262"/>
                    <a:pt x="214" y="1095"/>
                    <a:pt x="262" y="881"/>
                  </a:cubicBezTo>
                  <a:cubicBezTo>
                    <a:pt x="393" y="405"/>
                    <a:pt x="762" y="226"/>
                    <a:pt x="1072" y="226"/>
                  </a:cubicBezTo>
                  <a:cubicBezTo>
                    <a:pt x="1429" y="226"/>
                    <a:pt x="1846" y="441"/>
                    <a:pt x="1988" y="941"/>
                  </a:cubicBezTo>
                  <a:cubicBezTo>
                    <a:pt x="2012" y="1048"/>
                    <a:pt x="2036" y="1191"/>
                    <a:pt x="1965" y="1250"/>
                  </a:cubicBezTo>
                  <a:cubicBezTo>
                    <a:pt x="1929" y="1276"/>
                    <a:pt x="1876" y="1288"/>
                    <a:pt x="1811" y="1288"/>
                  </a:cubicBezTo>
                  <a:cubicBezTo>
                    <a:pt x="1545" y="1288"/>
                    <a:pt x="1075" y="1098"/>
                    <a:pt x="750" y="917"/>
                  </a:cubicBezTo>
                  <a:cubicBezTo>
                    <a:pt x="734" y="910"/>
                    <a:pt x="718" y="908"/>
                    <a:pt x="703" y="908"/>
                  </a:cubicBezTo>
                  <a:cubicBezTo>
                    <a:pt x="660" y="908"/>
                    <a:pt x="622" y="930"/>
                    <a:pt x="595" y="964"/>
                  </a:cubicBezTo>
                  <a:cubicBezTo>
                    <a:pt x="572" y="1024"/>
                    <a:pt x="583" y="1095"/>
                    <a:pt x="643" y="1119"/>
                  </a:cubicBezTo>
                  <a:cubicBezTo>
                    <a:pt x="783" y="1194"/>
                    <a:pt x="1386" y="1511"/>
                    <a:pt x="1812" y="1511"/>
                  </a:cubicBezTo>
                  <a:cubicBezTo>
                    <a:pt x="1928" y="1511"/>
                    <a:pt x="2031" y="1488"/>
                    <a:pt x="2107" y="1429"/>
                  </a:cubicBezTo>
                  <a:cubicBezTo>
                    <a:pt x="2238" y="1322"/>
                    <a:pt x="2274" y="1143"/>
                    <a:pt x="2203" y="881"/>
                  </a:cubicBezTo>
                  <a:cubicBezTo>
                    <a:pt x="2036" y="274"/>
                    <a:pt x="1512" y="0"/>
                    <a:pt x="1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8785051" y="4767743"/>
              <a:ext cx="43295" cy="56961"/>
            </a:xfrm>
            <a:custGeom>
              <a:avLst/>
              <a:gdLst/>
              <a:ahLst/>
              <a:cxnLst/>
              <a:rect l="l" t="t" r="r" b="b"/>
              <a:pathLst>
                <a:path w="1584" h="2084" extrusionOk="0">
                  <a:moveTo>
                    <a:pt x="108" y="0"/>
                  </a:moveTo>
                  <a:cubicBezTo>
                    <a:pt x="48" y="0"/>
                    <a:pt x="0" y="48"/>
                    <a:pt x="0" y="119"/>
                  </a:cubicBezTo>
                  <a:cubicBezTo>
                    <a:pt x="24" y="691"/>
                    <a:pt x="60" y="1095"/>
                    <a:pt x="96" y="1381"/>
                  </a:cubicBezTo>
                  <a:cubicBezTo>
                    <a:pt x="179" y="2060"/>
                    <a:pt x="286" y="2072"/>
                    <a:pt x="358" y="2084"/>
                  </a:cubicBezTo>
                  <a:cubicBezTo>
                    <a:pt x="360" y="2084"/>
                    <a:pt x="362" y="2084"/>
                    <a:pt x="364" y="2084"/>
                  </a:cubicBezTo>
                  <a:cubicBezTo>
                    <a:pt x="439" y="2084"/>
                    <a:pt x="633" y="2061"/>
                    <a:pt x="1560" y="381"/>
                  </a:cubicBezTo>
                  <a:cubicBezTo>
                    <a:pt x="1584" y="322"/>
                    <a:pt x="1572" y="250"/>
                    <a:pt x="1513" y="226"/>
                  </a:cubicBezTo>
                  <a:cubicBezTo>
                    <a:pt x="1493" y="214"/>
                    <a:pt x="1473" y="209"/>
                    <a:pt x="1454" y="209"/>
                  </a:cubicBezTo>
                  <a:cubicBezTo>
                    <a:pt x="1416" y="209"/>
                    <a:pt x="1382" y="230"/>
                    <a:pt x="1358" y="262"/>
                  </a:cubicBezTo>
                  <a:cubicBezTo>
                    <a:pt x="1012" y="905"/>
                    <a:pt x="584" y="1619"/>
                    <a:pt x="393" y="1810"/>
                  </a:cubicBezTo>
                  <a:cubicBezTo>
                    <a:pt x="322" y="1560"/>
                    <a:pt x="250" y="786"/>
                    <a:pt x="227" y="107"/>
                  </a:cubicBezTo>
                  <a:cubicBezTo>
                    <a:pt x="227" y="48"/>
                    <a:pt x="179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8752825" y="4842116"/>
              <a:ext cx="34849" cy="30804"/>
            </a:xfrm>
            <a:custGeom>
              <a:avLst/>
              <a:gdLst/>
              <a:ahLst/>
              <a:cxnLst/>
              <a:rect l="l" t="t" r="r" b="b"/>
              <a:pathLst>
                <a:path w="1275" h="1127" extrusionOk="0">
                  <a:moveTo>
                    <a:pt x="1144" y="0"/>
                  </a:moveTo>
                  <a:cubicBezTo>
                    <a:pt x="1054" y="0"/>
                    <a:pt x="832" y="105"/>
                    <a:pt x="60" y="470"/>
                  </a:cubicBezTo>
                  <a:cubicBezTo>
                    <a:pt x="25" y="494"/>
                    <a:pt x="1" y="541"/>
                    <a:pt x="1" y="589"/>
                  </a:cubicBezTo>
                  <a:cubicBezTo>
                    <a:pt x="1" y="601"/>
                    <a:pt x="13" y="613"/>
                    <a:pt x="13" y="625"/>
                  </a:cubicBezTo>
                  <a:cubicBezTo>
                    <a:pt x="29" y="665"/>
                    <a:pt x="67" y="689"/>
                    <a:pt x="108" y="689"/>
                  </a:cubicBezTo>
                  <a:cubicBezTo>
                    <a:pt x="128" y="689"/>
                    <a:pt x="148" y="684"/>
                    <a:pt x="167" y="672"/>
                  </a:cubicBezTo>
                  <a:cubicBezTo>
                    <a:pt x="477" y="529"/>
                    <a:pt x="810" y="363"/>
                    <a:pt x="1001" y="279"/>
                  </a:cubicBezTo>
                  <a:cubicBezTo>
                    <a:pt x="1001" y="422"/>
                    <a:pt x="1013" y="649"/>
                    <a:pt x="1048" y="1030"/>
                  </a:cubicBezTo>
                  <a:cubicBezTo>
                    <a:pt x="1048" y="1083"/>
                    <a:pt x="1096" y="1127"/>
                    <a:pt x="1149" y="1127"/>
                  </a:cubicBezTo>
                  <a:cubicBezTo>
                    <a:pt x="1155" y="1127"/>
                    <a:pt x="1161" y="1126"/>
                    <a:pt x="1168" y="1125"/>
                  </a:cubicBezTo>
                  <a:cubicBezTo>
                    <a:pt x="1239" y="1125"/>
                    <a:pt x="1275" y="1065"/>
                    <a:pt x="1275" y="1006"/>
                  </a:cubicBezTo>
                  <a:cubicBezTo>
                    <a:pt x="1251" y="649"/>
                    <a:pt x="1215" y="232"/>
                    <a:pt x="1227" y="148"/>
                  </a:cubicBezTo>
                  <a:cubicBezTo>
                    <a:pt x="1239" y="113"/>
                    <a:pt x="1239" y="77"/>
                    <a:pt x="1215" y="41"/>
                  </a:cubicBezTo>
                  <a:cubicBezTo>
                    <a:pt x="1195" y="17"/>
                    <a:pt x="1180" y="0"/>
                    <a:pt x="1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7959541" y="3908258"/>
              <a:ext cx="978066" cy="792123"/>
            </a:xfrm>
            <a:custGeom>
              <a:avLst/>
              <a:gdLst/>
              <a:ahLst/>
              <a:cxnLst/>
              <a:rect l="l" t="t" r="r" b="b"/>
              <a:pathLst>
                <a:path w="35784" h="28981" extrusionOk="0">
                  <a:moveTo>
                    <a:pt x="19289" y="1"/>
                  </a:moveTo>
                  <a:cubicBezTo>
                    <a:pt x="15325" y="1"/>
                    <a:pt x="0" y="16562"/>
                    <a:pt x="11176" y="26683"/>
                  </a:cubicBezTo>
                  <a:cubicBezTo>
                    <a:pt x="12967" y="28304"/>
                    <a:pt x="14974" y="28980"/>
                    <a:pt x="17041" y="28980"/>
                  </a:cubicBezTo>
                  <a:cubicBezTo>
                    <a:pt x="25862" y="28980"/>
                    <a:pt x="35783" y="16667"/>
                    <a:pt x="34703" y="12848"/>
                  </a:cubicBezTo>
                  <a:cubicBezTo>
                    <a:pt x="34335" y="11544"/>
                    <a:pt x="33817" y="11137"/>
                    <a:pt x="33146" y="11137"/>
                  </a:cubicBezTo>
                  <a:cubicBezTo>
                    <a:pt x="32028" y="11137"/>
                    <a:pt x="30485" y="12267"/>
                    <a:pt x="28503" y="12267"/>
                  </a:cubicBezTo>
                  <a:cubicBezTo>
                    <a:pt x="27359" y="12267"/>
                    <a:pt x="26069" y="11891"/>
                    <a:pt x="24630" y="10704"/>
                  </a:cubicBezTo>
                  <a:cubicBezTo>
                    <a:pt x="19201" y="6240"/>
                    <a:pt x="22475" y="2430"/>
                    <a:pt x="19880" y="191"/>
                  </a:cubicBezTo>
                  <a:cubicBezTo>
                    <a:pt x="19731" y="62"/>
                    <a:pt x="19531" y="1"/>
                    <a:pt x="192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8221828" y="4305461"/>
              <a:ext cx="328947" cy="273762"/>
            </a:xfrm>
            <a:custGeom>
              <a:avLst/>
              <a:gdLst/>
              <a:ahLst/>
              <a:cxnLst/>
              <a:rect l="l" t="t" r="r" b="b"/>
              <a:pathLst>
                <a:path w="12035" h="10016" extrusionOk="0">
                  <a:moveTo>
                    <a:pt x="5247" y="1"/>
                  </a:moveTo>
                  <a:cubicBezTo>
                    <a:pt x="4280" y="1"/>
                    <a:pt x="1" y="5806"/>
                    <a:pt x="3842" y="8745"/>
                  </a:cubicBezTo>
                  <a:cubicBezTo>
                    <a:pt x="5038" y="9664"/>
                    <a:pt x="6141" y="10016"/>
                    <a:pt x="7125" y="10016"/>
                  </a:cubicBezTo>
                  <a:cubicBezTo>
                    <a:pt x="9851" y="10016"/>
                    <a:pt x="11656" y="7308"/>
                    <a:pt x="11962" y="6459"/>
                  </a:cubicBezTo>
                  <a:cubicBezTo>
                    <a:pt x="12035" y="6258"/>
                    <a:pt x="11969" y="6179"/>
                    <a:pt x="11799" y="6179"/>
                  </a:cubicBezTo>
                  <a:cubicBezTo>
                    <a:pt x="11171" y="6179"/>
                    <a:pt x="9117" y="7272"/>
                    <a:pt x="7415" y="7272"/>
                  </a:cubicBezTo>
                  <a:cubicBezTo>
                    <a:pt x="5563" y="7272"/>
                    <a:pt x="4127" y="5979"/>
                    <a:pt x="5390" y="578"/>
                  </a:cubicBezTo>
                  <a:cubicBezTo>
                    <a:pt x="5484" y="178"/>
                    <a:pt x="5416" y="1"/>
                    <a:pt x="52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361308" y="4143841"/>
              <a:ext cx="132891" cy="191655"/>
            </a:xfrm>
            <a:custGeom>
              <a:avLst/>
              <a:gdLst/>
              <a:ahLst/>
              <a:cxnLst/>
              <a:rect l="l" t="t" r="r" b="b"/>
              <a:pathLst>
                <a:path w="4862" h="7012" extrusionOk="0">
                  <a:moveTo>
                    <a:pt x="1474" y="1"/>
                  </a:moveTo>
                  <a:cubicBezTo>
                    <a:pt x="0" y="1"/>
                    <a:pt x="1771" y="1412"/>
                    <a:pt x="2252" y="2455"/>
                  </a:cubicBezTo>
                  <a:cubicBezTo>
                    <a:pt x="2740" y="3502"/>
                    <a:pt x="2585" y="4979"/>
                    <a:pt x="2109" y="6467"/>
                  </a:cubicBezTo>
                  <a:cubicBezTo>
                    <a:pt x="1989" y="6842"/>
                    <a:pt x="2113" y="7011"/>
                    <a:pt x="2357" y="7011"/>
                  </a:cubicBezTo>
                  <a:cubicBezTo>
                    <a:pt x="3080" y="7011"/>
                    <a:pt x="4861" y="5515"/>
                    <a:pt x="4443" y="3467"/>
                  </a:cubicBezTo>
                  <a:cubicBezTo>
                    <a:pt x="3871" y="728"/>
                    <a:pt x="1549" y="2"/>
                    <a:pt x="1549" y="2"/>
                  </a:cubicBezTo>
                  <a:cubicBezTo>
                    <a:pt x="1523" y="1"/>
                    <a:pt x="1498" y="1"/>
                    <a:pt x="14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8509316" y="4330415"/>
              <a:ext cx="209832" cy="95199"/>
            </a:xfrm>
            <a:custGeom>
              <a:avLst/>
              <a:gdLst/>
              <a:ahLst/>
              <a:cxnLst/>
              <a:rect l="l" t="t" r="r" b="b"/>
              <a:pathLst>
                <a:path w="7677" h="3483" extrusionOk="0">
                  <a:moveTo>
                    <a:pt x="3562" y="0"/>
                  </a:moveTo>
                  <a:cubicBezTo>
                    <a:pt x="1312" y="0"/>
                    <a:pt x="0" y="2529"/>
                    <a:pt x="892" y="2529"/>
                  </a:cubicBezTo>
                  <a:cubicBezTo>
                    <a:pt x="966" y="2529"/>
                    <a:pt x="1054" y="2512"/>
                    <a:pt x="1159" y="2475"/>
                  </a:cubicBezTo>
                  <a:cubicBezTo>
                    <a:pt x="2070" y="2151"/>
                    <a:pt x="2981" y="1950"/>
                    <a:pt x="3795" y="1950"/>
                  </a:cubicBezTo>
                  <a:cubicBezTo>
                    <a:pt x="4299" y="1950"/>
                    <a:pt x="4766" y="2028"/>
                    <a:pt x="5171" y="2201"/>
                  </a:cubicBezTo>
                  <a:cubicBezTo>
                    <a:pt x="5920" y="2525"/>
                    <a:pt x="6877" y="3483"/>
                    <a:pt x="7354" y="3483"/>
                  </a:cubicBezTo>
                  <a:cubicBezTo>
                    <a:pt x="7560" y="3483"/>
                    <a:pt x="7676" y="3304"/>
                    <a:pt x="7648" y="2820"/>
                  </a:cubicBezTo>
                  <a:cubicBezTo>
                    <a:pt x="7648" y="2820"/>
                    <a:pt x="6850" y="522"/>
                    <a:pt x="4088" y="46"/>
                  </a:cubicBezTo>
                  <a:cubicBezTo>
                    <a:pt x="3907" y="15"/>
                    <a:pt x="3732" y="0"/>
                    <a:pt x="35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8398098" y="3963525"/>
              <a:ext cx="71966" cy="38156"/>
            </a:xfrm>
            <a:custGeom>
              <a:avLst/>
              <a:gdLst/>
              <a:ahLst/>
              <a:cxnLst/>
              <a:rect l="l" t="t" r="r" b="b"/>
              <a:pathLst>
                <a:path w="2633" h="1396" extrusionOk="0">
                  <a:moveTo>
                    <a:pt x="2304" y="1"/>
                  </a:moveTo>
                  <a:cubicBezTo>
                    <a:pt x="1974" y="1"/>
                    <a:pt x="1303" y="187"/>
                    <a:pt x="60" y="1193"/>
                  </a:cubicBezTo>
                  <a:cubicBezTo>
                    <a:pt x="13" y="1241"/>
                    <a:pt x="1" y="1312"/>
                    <a:pt x="37" y="1360"/>
                  </a:cubicBezTo>
                  <a:cubicBezTo>
                    <a:pt x="60" y="1384"/>
                    <a:pt x="96" y="1396"/>
                    <a:pt x="132" y="1396"/>
                  </a:cubicBezTo>
                  <a:cubicBezTo>
                    <a:pt x="156" y="1396"/>
                    <a:pt x="179" y="1384"/>
                    <a:pt x="203" y="1372"/>
                  </a:cubicBezTo>
                  <a:cubicBezTo>
                    <a:pt x="1433" y="374"/>
                    <a:pt x="2042" y="228"/>
                    <a:pt x="2294" y="228"/>
                  </a:cubicBezTo>
                  <a:cubicBezTo>
                    <a:pt x="2391" y="228"/>
                    <a:pt x="2435" y="250"/>
                    <a:pt x="2442" y="253"/>
                  </a:cubicBezTo>
                  <a:cubicBezTo>
                    <a:pt x="2461" y="263"/>
                    <a:pt x="2483" y="268"/>
                    <a:pt x="2505" y="268"/>
                  </a:cubicBezTo>
                  <a:cubicBezTo>
                    <a:pt x="2537" y="268"/>
                    <a:pt x="2569" y="257"/>
                    <a:pt x="2596" y="229"/>
                  </a:cubicBezTo>
                  <a:cubicBezTo>
                    <a:pt x="2632" y="181"/>
                    <a:pt x="2620" y="110"/>
                    <a:pt x="2573" y="62"/>
                  </a:cubicBezTo>
                  <a:cubicBezTo>
                    <a:pt x="2552" y="50"/>
                    <a:pt x="2473" y="1"/>
                    <a:pt x="2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8280621" y="4021280"/>
              <a:ext cx="93422" cy="115152"/>
            </a:xfrm>
            <a:custGeom>
              <a:avLst/>
              <a:gdLst/>
              <a:ahLst/>
              <a:cxnLst/>
              <a:rect l="l" t="t" r="r" b="b"/>
              <a:pathLst>
                <a:path w="3418" h="4213" extrusionOk="0">
                  <a:moveTo>
                    <a:pt x="3291" y="0"/>
                  </a:moveTo>
                  <a:cubicBezTo>
                    <a:pt x="3269" y="0"/>
                    <a:pt x="3246" y="7"/>
                    <a:pt x="3227" y="21"/>
                  </a:cubicBezTo>
                  <a:cubicBezTo>
                    <a:pt x="3108" y="92"/>
                    <a:pt x="394" y="1962"/>
                    <a:pt x="1" y="4081"/>
                  </a:cubicBezTo>
                  <a:cubicBezTo>
                    <a:pt x="1" y="4141"/>
                    <a:pt x="36" y="4200"/>
                    <a:pt x="96" y="4212"/>
                  </a:cubicBezTo>
                  <a:lnTo>
                    <a:pt x="120" y="4212"/>
                  </a:lnTo>
                  <a:cubicBezTo>
                    <a:pt x="167" y="4212"/>
                    <a:pt x="215" y="4176"/>
                    <a:pt x="227" y="4117"/>
                  </a:cubicBezTo>
                  <a:cubicBezTo>
                    <a:pt x="596" y="2093"/>
                    <a:pt x="3323" y="223"/>
                    <a:pt x="3346" y="200"/>
                  </a:cubicBezTo>
                  <a:cubicBezTo>
                    <a:pt x="3394" y="164"/>
                    <a:pt x="3418" y="104"/>
                    <a:pt x="3382" y="45"/>
                  </a:cubicBezTo>
                  <a:cubicBezTo>
                    <a:pt x="3360" y="16"/>
                    <a:pt x="3326" y="0"/>
                    <a:pt x="32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8657488" y="4389127"/>
              <a:ext cx="174764" cy="181406"/>
            </a:xfrm>
            <a:custGeom>
              <a:avLst/>
              <a:gdLst/>
              <a:ahLst/>
              <a:cxnLst/>
              <a:rect l="l" t="t" r="r" b="b"/>
              <a:pathLst>
                <a:path w="6394" h="6637" extrusionOk="0">
                  <a:moveTo>
                    <a:pt x="6254" y="0"/>
                  </a:moveTo>
                  <a:cubicBezTo>
                    <a:pt x="6216" y="0"/>
                    <a:pt x="6184" y="24"/>
                    <a:pt x="6168" y="65"/>
                  </a:cubicBezTo>
                  <a:cubicBezTo>
                    <a:pt x="4751" y="3089"/>
                    <a:pt x="107" y="6399"/>
                    <a:pt x="60" y="6435"/>
                  </a:cubicBezTo>
                  <a:cubicBezTo>
                    <a:pt x="12" y="6470"/>
                    <a:pt x="0" y="6542"/>
                    <a:pt x="36" y="6589"/>
                  </a:cubicBezTo>
                  <a:cubicBezTo>
                    <a:pt x="60" y="6625"/>
                    <a:pt x="95" y="6637"/>
                    <a:pt x="131" y="6637"/>
                  </a:cubicBezTo>
                  <a:cubicBezTo>
                    <a:pt x="155" y="6637"/>
                    <a:pt x="179" y="6637"/>
                    <a:pt x="191" y="6613"/>
                  </a:cubicBezTo>
                  <a:cubicBezTo>
                    <a:pt x="238" y="6589"/>
                    <a:pt x="4917" y="3244"/>
                    <a:pt x="6370" y="160"/>
                  </a:cubicBezTo>
                  <a:cubicBezTo>
                    <a:pt x="6394" y="112"/>
                    <a:pt x="6370" y="41"/>
                    <a:pt x="6310" y="17"/>
                  </a:cubicBezTo>
                  <a:cubicBezTo>
                    <a:pt x="6291" y="6"/>
                    <a:pt x="6272" y="0"/>
                    <a:pt x="6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8840701" y="4291903"/>
              <a:ext cx="28344" cy="63193"/>
            </a:xfrm>
            <a:custGeom>
              <a:avLst/>
              <a:gdLst/>
              <a:ahLst/>
              <a:cxnLst/>
              <a:rect l="l" t="t" r="r" b="b"/>
              <a:pathLst>
                <a:path w="1037" h="2312" extrusionOk="0">
                  <a:moveTo>
                    <a:pt x="911" y="0"/>
                  </a:moveTo>
                  <a:cubicBezTo>
                    <a:pt x="858" y="0"/>
                    <a:pt x="810" y="44"/>
                    <a:pt x="810" y="97"/>
                  </a:cubicBezTo>
                  <a:cubicBezTo>
                    <a:pt x="750" y="550"/>
                    <a:pt x="512" y="1800"/>
                    <a:pt x="72" y="2098"/>
                  </a:cubicBezTo>
                  <a:cubicBezTo>
                    <a:pt x="12" y="2133"/>
                    <a:pt x="0" y="2205"/>
                    <a:pt x="36" y="2252"/>
                  </a:cubicBezTo>
                  <a:cubicBezTo>
                    <a:pt x="60" y="2288"/>
                    <a:pt x="96" y="2312"/>
                    <a:pt x="131" y="2312"/>
                  </a:cubicBezTo>
                  <a:cubicBezTo>
                    <a:pt x="155" y="2312"/>
                    <a:pt x="179" y="2300"/>
                    <a:pt x="191" y="2288"/>
                  </a:cubicBezTo>
                  <a:cubicBezTo>
                    <a:pt x="822" y="1860"/>
                    <a:pt x="1024" y="193"/>
                    <a:pt x="1036" y="121"/>
                  </a:cubicBezTo>
                  <a:cubicBezTo>
                    <a:pt x="1036" y="62"/>
                    <a:pt x="1001" y="2"/>
                    <a:pt x="929" y="2"/>
                  </a:cubicBezTo>
                  <a:cubicBezTo>
                    <a:pt x="923" y="1"/>
                    <a:pt x="917" y="0"/>
                    <a:pt x="9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7523526" y="4025872"/>
              <a:ext cx="812431" cy="743471"/>
            </a:xfrm>
            <a:custGeom>
              <a:avLst/>
              <a:gdLst/>
              <a:ahLst/>
              <a:cxnLst/>
              <a:rect l="l" t="t" r="r" b="b"/>
              <a:pathLst>
                <a:path w="29724" h="27201" extrusionOk="0">
                  <a:moveTo>
                    <a:pt x="21244" y="0"/>
                  </a:moveTo>
                  <a:cubicBezTo>
                    <a:pt x="18849" y="0"/>
                    <a:pt x="20325" y="5558"/>
                    <a:pt x="14281" y="6437"/>
                  </a:cubicBezTo>
                  <a:cubicBezTo>
                    <a:pt x="13636" y="6531"/>
                    <a:pt x="13045" y="6573"/>
                    <a:pt x="12501" y="6573"/>
                  </a:cubicBezTo>
                  <a:cubicBezTo>
                    <a:pt x="7412" y="6573"/>
                    <a:pt x="6451" y="2864"/>
                    <a:pt x="3690" y="2864"/>
                  </a:cubicBezTo>
                  <a:cubicBezTo>
                    <a:pt x="3561" y="2864"/>
                    <a:pt x="3429" y="2872"/>
                    <a:pt x="3292" y="2889"/>
                  </a:cubicBezTo>
                  <a:cubicBezTo>
                    <a:pt x="0" y="3282"/>
                    <a:pt x="1078" y="27200"/>
                    <a:pt x="15674" y="27200"/>
                  </a:cubicBezTo>
                  <a:cubicBezTo>
                    <a:pt x="16126" y="27200"/>
                    <a:pt x="16590" y="27177"/>
                    <a:pt x="17067" y="27130"/>
                  </a:cubicBezTo>
                  <a:cubicBezTo>
                    <a:pt x="29724" y="25892"/>
                    <a:pt x="27021" y="2591"/>
                    <a:pt x="22628" y="413"/>
                  </a:cubicBezTo>
                  <a:cubicBezTo>
                    <a:pt x="22053" y="126"/>
                    <a:pt x="21605" y="0"/>
                    <a:pt x="212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7791034" y="4448822"/>
              <a:ext cx="324628" cy="212538"/>
            </a:xfrm>
            <a:custGeom>
              <a:avLst/>
              <a:gdLst/>
              <a:ahLst/>
              <a:cxnLst/>
              <a:rect l="l" t="t" r="r" b="b"/>
              <a:pathLst>
                <a:path w="11877" h="7776" extrusionOk="0">
                  <a:moveTo>
                    <a:pt x="9870" y="1"/>
                  </a:moveTo>
                  <a:cubicBezTo>
                    <a:pt x="9271" y="1"/>
                    <a:pt x="8448" y="4923"/>
                    <a:pt x="5889" y="4923"/>
                  </a:cubicBezTo>
                  <a:cubicBezTo>
                    <a:pt x="4743" y="4923"/>
                    <a:pt x="3247" y="3934"/>
                    <a:pt x="1268" y="1072"/>
                  </a:cubicBezTo>
                  <a:cubicBezTo>
                    <a:pt x="1105" y="834"/>
                    <a:pt x="969" y="729"/>
                    <a:pt x="863" y="729"/>
                  </a:cubicBezTo>
                  <a:cubicBezTo>
                    <a:pt x="1" y="729"/>
                    <a:pt x="1129" y="7776"/>
                    <a:pt x="5494" y="7776"/>
                  </a:cubicBezTo>
                  <a:cubicBezTo>
                    <a:pt x="5746" y="7776"/>
                    <a:pt x="6007" y="7753"/>
                    <a:pt x="6280" y="7703"/>
                  </a:cubicBezTo>
                  <a:cubicBezTo>
                    <a:pt x="11876" y="6691"/>
                    <a:pt x="10614" y="1238"/>
                    <a:pt x="10043" y="155"/>
                  </a:cubicBezTo>
                  <a:cubicBezTo>
                    <a:pt x="9986" y="49"/>
                    <a:pt x="9929" y="1"/>
                    <a:pt x="98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7687360" y="4319564"/>
              <a:ext cx="209367" cy="129201"/>
            </a:xfrm>
            <a:custGeom>
              <a:avLst/>
              <a:gdLst/>
              <a:ahLst/>
              <a:cxnLst/>
              <a:rect l="l" t="t" r="r" b="b"/>
              <a:pathLst>
                <a:path w="7660" h="4727" extrusionOk="0">
                  <a:moveTo>
                    <a:pt x="3167" y="1"/>
                  </a:moveTo>
                  <a:cubicBezTo>
                    <a:pt x="1945" y="1"/>
                    <a:pt x="1108" y="490"/>
                    <a:pt x="1108" y="490"/>
                  </a:cubicBezTo>
                  <a:cubicBezTo>
                    <a:pt x="1" y="1657"/>
                    <a:pt x="2275" y="1276"/>
                    <a:pt x="3382" y="1621"/>
                  </a:cubicBezTo>
                  <a:cubicBezTo>
                    <a:pt x="4501" y="1967"/>
                    <a:pt x="5489" y="3074"/>
                    <a:pt x="6275" y="4431"/>
                  </a:cubicBezTo>
                  <a:cubicBezTo>
                    <a:pt x="6392" y="4637"/>
                    <a:pt x="6514" y="4727"/>
                    <a:pt x="6628" y="4727"/>
                  </a:cubicBezTo>
                  <a:cubicBezTo>
                    <a:pt x="7267" y="4727"/>
                    <a:pt x="7660" y="1895"/>
                    <a:pt x="5608" y="693"/>
                  </a:cubicBezTo>
                  <a:cubicBezTo>
                    <a:pt x="4723" y="167"/>
                    <a:pt x="3880" y="1"/>
                    <a:pt x="31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7952353" y="4269982"/>
              <a:ext cx="205923" cy="141582"/>
            </a:xfrm>
            <a:custGeom>
              <a:avLst/>
              <a:gdLst/>
              <a:ahLst/>
              <a:cxnLst/>
              <a:rect l="l" t="t" r="r" b="b"/>
              <a:pathLst>
                <a:path w="7534" h="5180" extrusionOk="0">
                  <a:moveTo>
                    <a:pt x="4780" y="1"/>
                  </a:moveTo>
                  <a:cubicBezTo>
                    <a:pt x="3959" y="1"/>
                    <a:pt x="2897" y="216"/>
                    <a:pt x="1843" y="1042"/>
                  </a:cubicBezTo>
                  <a:cubicBezTo>
                    <a:pt x="1" y="2486"/>
                    <a:pt x="707" y="5179"/>
                    <a:pt x="1336" y="5179"/>
                  </a:cubicBezTo>
                  <a:cubicBezTo>
                    <a:pt x="1459" y="5179"/>
                    <a:pt x="1579" y="5076"/>
                    <a:pt x="1676" y="4840"/>
                  </a:cubicBezTo>
                  <a:cubicBezTo>
                    <a:pt x="2271" y="3388"/>
                    <a:pt x="3117" y="2173"/>
                    <a:pt x="4176" y="1685"/>
                  </a:cubicBezTo>
                  <a:cubicBezTo>
                    <a:pt x="5224" y="1197"/>
                    <a:pt x="7534" y="1269"/>
                    <a:pt x="6284" y="257"/>
                  </a:cubicBezTo>
                  <a:cubicBezTo>
                    <a:pt x="6284" y="257"/>
                    <a:pt x="5675" y="1"/>
                    <a:pt x="47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7605361" y="4301060"/>
              <a:ext cx="55020" cy="198543"/>
            </a:xfrm>
            <a:custGeom>
              <a:avLst/>
              <a:gdLst/>
              <a:ahLst/>
              <a:cxnLst/>
              <a:rect l="l" t="t" r="r" b="b"/>
              <a:pathLst>
                <a:path w="2013" h="7264" extrusionOk="0">
                  <a:moveTo>
                    <a:pt x="334" y="1"/>
                  </a:moveTo>
                  <a:cubicBezTo>
                    <a:pt x="274" y="1"/>
                    <a:pt x="215" y="48"/>
                    <a:pt x="215" y="108"/>
                  </a:cubicBezTo>
                  <a:cubicBezTo>
                    <a:pt x="203" y="298"/>
                    <a:pt x="0" y="4799"/>
                    <a:pt x="1798" y="7216"/>
                  </a:cubicBezTo>
                  <a:cubicBezTo>
                    <a:pt x="1822" y="7251"/>
                    <a:pt x="1858" y="7263"/>
                    <a:pt x="1893" y="7263"/>
                  </a:cubicBezTo>
                  <a:cubicBezTo>
                    <a:pt x="1917" y="7263"/>
                    <a:pt x="1941" y="7251"/>
                    <a:pt x="1953" y="7240"/>
                  </a:cubicBezTo>
                  <a:cubicBezTo>
                    <a:pt x="2012" y="7204"/>
                    <a:pt x="2012" y="7132"/>
                    <a:pt x="1977" y="7085"/>
                  </a:cubicBezTo>
                  <a:cubicBezTo>
                    <a:pt x="238" y="4739"/>
                    <a:pt x="441" y="167"/>
                    <a:pt x="441" y="120"/>
                  </a:cubicBezTo>
                  <a:cubicBezTo>
                    <a:pt x="441" y="60"/>
                    <a:pt x="393" y="12"/>
                    <a:pt x="3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7598856" y="4171310"/>
              <a:ext cx="40042" cy="101786"/>
            </a:xfrm>
            <a:custGeom>
              <a:avLst/>
              <a:gdLst/>
              <a:ahLst/>
              <a:cxnLst/>
              <a:rect l="l" t="t" r="r" b="b"/>
              <a:pathLst>
                <a:path w="1465" h="3724" extrusionOk="0">
                  <a:moveTo>
                    <a:pt x="1335" y="1"/>
                  </a:moveTo>
                  <a:cubicBezTo>
                    <a:pt x="1313" y="1"/>
                    <a:pt x="1292" y="7"/>
                    <a:pt x="1274" y="21"/>
                  </a:cubicBezTo>
                  <a:cubicBezTo>
                    <a:pt x="1215" y="45"/>
                    <a:pt x="0" y="819"/>
                    <a:pt x="357" y="3628"/>
                  </a:cubicBezTo>
                  <a:cubicBezTo>
                    <a:pt x="369" y="3688"/>
                    <a:pt x="417" y="3724"/>
                    <a:pt x="476" y="3724"/>
                  </a:cubicBezTo>
                  <a:lnTo>
                    <a:pt x="488" y="3724"/>
                  </a:lnTo>
                  <a:cubicBezTo>
                    <a:pt x="548" y="3724"/>
                    <a:pt x="595" y="3664"/>
                    <a:pt x="584" y="3605"/>
                  </a:cubicBezTo>
                  <a:cubicBezTo>
                    <a:pt x="238" y="949"/>
                    <a:pt x="1381" y="211"/>
                    <a:pt x="1393" y="211"/>
                  </a:cubicBezTo>
                  <a:cubicBezTo>
                    <a:pt x="1441" y="176"/>
                    <a:pt x="1465" y="104"/>
                    <a:pt x="1429" y="57"/>
                  </a:cubicBezTo>
                  <a:cubicBezTo>
                    <a:pt x="1407" y="19"/>
                    <a:pt x="1370" y="1"/>
                    <a:pt x="13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8110747" y="4079718"/>
              <a:ext cx="86261" cy="149126"/>
            </a:xfrm>
            <a:custGeom>
              <a:avLst/>
              <a:gdLst/>
              <a:ahLst/>
              <a:cxnLst/>
              <a:rect l="l" t="t" r="r" b="b"/>
              <a:pathLst>
                <a:path w="3156" h="5456" extrusionOk="0">
                  <a:moveTo>
                    <a:pt x="125" y="0"/>
                  </a:moveTo>
                  <a:cubicBezTo>
                    <a:pt x="72" y="0"/>
                    <a:pt x="23" y="44"/>
                    <a:pt x="13" y="98"/>
                  </a:cubicBezTo>
                  <a:cubicBezTo>
                    <a:pt x="1" y="157"/>
                    <a:pt x="48" y="217"/>
                    <a:pt x="108" y="229"/>
                  </a:cubicBezTo>
                  <a:cubicBezTo>
                    <a:pt x="108" y="229"/>
                    <a:pt x="620" y="324"/>
                    <a:pt x="1215" y="991"/>
                  </a:cubicBezTo>
                  <a:cubicBezTo>
                    <a:pt x="1775" y="1610"/>
                    <a:pt x="2525" y="2872"/>
                    <a:pt x="2918" y="5360"/>
                  </a:cubicBezTo>
                  <a:cubicBezTo>
                    <a:pt x="2930" y="5408"/>
                    <a:pt x="2977" y="5455"/>
                    <a:pt x="3037" y="5455"/>
                  </a:cubicBezTo>
                  <a:lnTo>
                    <a:pt x="3049" y="5455"/>
                  </a:lnTo>
                  <a:cubicBezTo>
                    <a:pt x="3108" y="5443"/>
                    <a:pt x="3156" y="5384"/>
                    <a:pt x="3144" y="5324"/>
                  </a:cubicBezTo>
                  <a:cubicBezTo>
                    <a:pt x="2358" y="407"/>
                    <a:pt x="227" y="14"/>
                    <a:pt x="144" y="2"/>
                  </a:cubicBezTo>
                  <a:cubicBezTo>
                    <a:pt x="137" y="1"/>
                    <a:pt x="131" y="0"/>
                    <a:pt x="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8205784" y="4266948"/>
              <a:ext cx="17602" cy="55622"/>
            </a:xfrm>
            <a:custGeom>
              <a:avLst/>
              <a:gdLst/>
              <a:ahLst/>
              <a:cxnLst/>
              <a:rect l="l" t="t" r="r" b="b"/>
              <a:pathLst>
                <a:path w="644" h="2035" extrusionOk="0">
                  <a:moveTo>
                    <a:pt x="121" y="1"/>
                  </a:moveTo>
                  <a:cubicBezTo>
                    <a:pt x="104" y="1"/>
                    <a:pt x="88" y="4"/>
                    <a:pt x="72" y="10"/>
                  </a:cubicBezTo>
                  <a:cubicBezTo>
                    <a:pt x="24" y="46"/>
                    <a:pt x="0" y="106"/>
                    <a:pt x="24" y="165"/>
                  </a:cubicBezTo>
                  <a:cubicBezTo>
                    <a:pt x="36" y="177"/>
                    <a:pt x="417" y="915"/>
                    <a:pt x="286" y="1915"/>
                  </a:cubicBezTo>
                  <a:cubicBezTo>
                    <a:pt x="274" y="1975"/>
                    <a:pt x="322" y="2034"/>
                    <a:pt x="381" y="2034"/>
                  </a:cubicBezTo>
                  <a:lnTo>
                    <a:pt x="393" y="2034"/>
                  </a:lnTo>
                  <a:cubicBezTo>
                    <a:pt x="453" y="2034"/>
                    <a:pt x="500" y="1999"/>
                    <a:pt x="512" y="1939"/>
                  </a:cubicBezTo>
                  <a:cubicBezTo>
                    <a:pt x="643" y="868"/>
                    <a:pt x="250" y="94"/>
                    <a:pt x="227" y="58"/>
                  </a:cubicBezTo>
                  <a:cubicBezTo>
                    <a:pt x="209" y="23"/>
                    <a:pt x="166" y="1"/>
                    <a:pt x="1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62620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02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09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64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12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61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5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766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11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Alternates"/>
              <a:buNone/>
              <a:defRPr sz="3500" b="1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Alternates"/>
              <a:buNone/>
              <a:defRPr sz="3500" b="1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Alternates"/>
              <a:buNone/>
              <a:defRPr sz="3500" b="1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Alternates"/>
              <a:buNone/>
              <a:defRPr sz="3500" b="1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Alternates"/>
              <a:buNone/>
              <a:defRPr sz="3500" b="1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Alternates"/>
              <a:buNone/>
              <a:defRPr sz="3500" b="1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Alternates"/>
              <a:buNone/>
              <a:defRPr sz="3500" b="1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Alternates"/>
              <a:buNone/>
              <a:defRPr sz="3500" b="1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Alternates"/>
              <a:buNone/>
              <a:defRPr sz="3500" b="1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Quicksand Medium"/>
              <a:buChar char="●"/>
              <a:defRPr sz="13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Quicksand Medium"/>
              <a:buChar char="○"/>
              <a:defRPr sz="13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Quicksand Medium"/>
              <a:buChar char="■"/>
              <a:defRPr sz="13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Quicksand Medium"/>
              <a:buChar char="●"/>
              <a:defRPr sz="13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Quicksand Medium"/>
              <a:buChar char="○"/>
              <a:defRPr sz="13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Quicksand Medium"/>
              <a:buChar char="■"/>
              <a:defRPr sz="13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Quicksand Medium"/>
              <a:buChar char="●"/>
              <a:defRPr sz="13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Quicksand Medium"/>
              <a:buChar char="○"/>
              <a:defRPr sz="13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111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Quicksand Medium"/>
              <a:buChar char="■"/>
              <a:defRPr sz="13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81179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24.gif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openxmlformats.org/officeDocument/2006/relationships/slide" Target="slide23.xml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1" Type="http://schemas.microsoft.com/office/2007/relationships/media" Target="../media/media1.mp3"/><Relationship Id="rId6" Type="http://schemas.openxmlformats.org/officeDocument/2006/relationships/slide" Target="slide20.xml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6.gif"/><Relationship Id="rId10" Type="http://schemas.openxmlformats.org/officeDocument/2006/relationships/slide" Target="slide22.xml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31.jpeg"/><Relationship Id="rId12" Type="http://schemas.openxmlformats.org/officeDocument/2006/relationships/image" Target="../media/image34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jpeg"/><Relationship Id="rId11" Type="http://schemas.openxmlformats.org/officeDocument/2006/relationships/image" Target="../media/image33.gif"/><Relationship Id="rId5" Type="http://schemas.openxmlformats.org/officeDocument/2006/relationships/image" Target="../media/image29.jpg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image" Target="../media/image34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19.xml"/><Relationship Id="rId11" Type="http://schemas.openxmlformats.org/officeDocument/2006/relationships/image" Target="../media/image33.gif"/><Relationship Id="rId5" Type="http://schemas.openxmlformats.org/officeDocument/2006/relationships/image" Target="../media/image29.jpg"/><Relationship Id="rId10" Type="http://schemas.openxmlformats.org/officeDocument/2006/relationships/image" Target="../media/image31.jpeg"/><Relationship Id="rId4" Type="http://schemas.openxmlformats.org/officeDocument/2006/relationships/audio" Target="../media/audio2.wav"/><Relationship Id="rId9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1.wav"/><Relationship Id="rId7" Type="http://schemas.openxmlformats.org/officeDocument/2006/relationships/image" Target="../media/image31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29.jpg"/><Relationship Id="rId10" Type="http://schemas.openxmlformats.org/officeDocument/2006/relationships/image" Target="../media/image33.gif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microsoft.com/office/2007/relationships/hdphoto" Target="../media/hdphoto2.wdp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85800" y="1932610"/>
            <a:ext cx="10820400" cy="3162931"/>
            <a:chOff x="0" y="0"/>
            <a:chExt cx="6862939" cy="17509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62939" cy="1750968"/>
            </a:xfrm>
            <a:custGeom>
              <a:avLst/>
              <a:gdLst/>
              <a:ahLst/>
              <a:cxnLst/>
              <a:rect l="l" t="t" r="r" b="b"/>
              <a:pathLst>
                <a:path w="6862939" h="1750968">
                  <a:moveTo>
                    <a:pt x="6738479" y="1750968"/>
                  </a:moveTo>
                  <a:lnTo>
                    <a:pt x="124460" y="1750968"/>
                  </a:lnTo>
                  <a:cubicBezTo>
                    <a:pt x="55880" y="1750968"/>
                    <a:pt x="0" y="1695088"/>
                    <a:pt x="0" y="16265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38479" y="0"/>
                  </a:lnTo>
                  <a:cubicBezTo>
                    <a:pt x="6807059" y="0"/>
                    <a:pt x="6862939" y="55880"/>
                    <a:pt x="6862939" y="124460"/>
                  </a:cubicBezTo>
                  <a:lnTo>
                    <a:pt x="6862939" y="1626508"/>
                  </a:lnTo>
                  <a:cubicBezTo>
                    <a:pt x="6862939" y="1695088"/>
                    <a:pt x="6807059" y="1750968"/>
                    <a:pt x="6738479" y="1750968"/>
                  </a:cubicBezTo>
                  <a:close/>
                </a:path>
              </a:pathLst>
            </a:custGeom>
            <a:solidFill>
              <a:schemeClr val="accent2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798331" y="4632769"/>
            <a:ext cx="972711" cy="972711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29F05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AutoShape 19"/>
          <p:cNvSpPr/>
          <p:nvPr/>
        </p:nvSpPr>
        <p:spPr>
          <a:xfrm rot="5400000">
            <a:off x="6094184" y="5093725"/>
            <a:ext cx="381005" cy="0"/>
          </a:xfrm>
          <a:prstGeom prst="line">
            <a:avLst/>
          </a:prstGeom>
          <a:ln w="76200" cap="rnd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1" name="Picture 20" descr="A blue and orange logo&#10;&#10;Description automatically generated">
            <a:extLst>
              <a:ext uri="{FF2B5EF4-FFF2-40B4-BE49-F238E27FC236}">
                <a16:creationId xmlns:a16="http://schemas.microsoft.com/office/drawing/2014/main" id="{69E537F8-928E-B06E-2404-FDE8B30D5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584" y="420029"/>
            <a:ext cx="1094832" cy="4044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0B5E287-6065-F8E0-B372-575679A18613}"/>
              </a:ext>
            </a:extLst>
          </p:cNvPr>
          <p:cNvSpPr txBox="1"/>
          <p:nvPr/>
        </p:nvSpPr>
        <p:spPr>
          <a:xfrm>
            <a:off x="3685724" y="2279627"/>
            <a:ext cx="4820551" cy="2217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>
                <a:solidFill>
                  <a:schemeClr val="bg1"/>
                </a:solidFill>
                <a:latin typeface="#9Slide03 SVN-Avo Bold" panose="02040603050506020204" pitchFamily="18" charset="0"/>
              </a:rPr>
              <a:t>KHÓA HỌC </a:t>
            </a:r>
          </a:p>
          <a:p>
            <a:pPr algn="ctr">
              <a:lnSpc>
                <a:spcPct val="150000"/>
              </a:lnSpc>
            </a:pPr>
            <a:r>
              <a:rPr lang="en-US" sz="8000">
                <a:solidFill>
                  <a:schemeClr val="bg1"/>
                </a:solidFill>
                <a:latin typeface="#9Slide03 SVNNew Athletic M54" panose="02000500000000000000" pitchFamily="2" charset="0"/>
              </a:rPr>
              <a:t>TOÁN LỚP 9</a:t>
            </a:r>
          </a:p>
        </p:txBody>
      </p:sp>
      <p:pic>
        <p:nvPicPr>
          <p:cNvPr id="1028" name="Picture 4" descr="image036">
            <a:extLst>
              <a:ext uri="{FF2B5EF4-FFF2-40B4-BE49-F238E27FC236}">
                <a16:creationId xmlns:a16="http://schemas.microsoft.com/office/drawing/2014/main" id="{38A6D70A-A5DB-7CC1-EB58-9B41BF95E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-198655"/>
            <a:ext cx="1865201" cy="204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034">
            <a:extLst>
              <a:ext uri="{FF2B5EF4-FFF2-40B4-BE49-F238E27FC236}">
                <a16:creationId xmlns:a16="http://schemas.microsoft.com/office/drawing/2014/main" id="{0C321568-A576-F635-31CD-A31F50511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243" y="5230814"/>
            <a:ext cx="1637689" cy="1498565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113C13C6-4CDA-E246-CE2D-97EB42AFC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7602" y="5435799"/>
            <a:ext cx="2485971" cy="10885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AC2531-CF45-50CE-CDF5-BBA4FD9FD7DF}"/>
              </a:ext>
            </a:extLst>
          </p:cNvPr>
          <p:cNvSpPr txBox="1"/>
          <p:nvPr/>
        </p:nvSpPr>
        <p:spPr>
          <a:xfrm>
            <a:off x="4493170" y="6099417"/>
            <a:ext cx="3583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solidFill>
                  <a:srgbClr val="6C2B94"/>
                </a:solidFill>
                <a:latin typeface="#9Slide03 Source Sans Pro Black" panose="020B0803030403020204" pitchFamily="34" charset="0"/>
                <a:ea typeface="#9Slide03 Source Sans Pro Black" panose="020B0803030403020204" pitchFamily="34" charset="0"/>
              </a:rPr>
              <a:t>Bộ sách Kết nối tri thức với cuộc sống</a:t>
            </a:r>
            <a:endParaRPr lang="en-US" sz="6000">
              <a:solidFill>
                <a:srgbClr val="6C2B94"/>
              </a:solidFill>
              <a:latin typeface="#9Slide03 Source Sans Pro Black" panose="020B0803030403020204" pitchFamily="34" charset="0"/>
              <a:ea typeface="#9Slide03 Source Sans Pro Black" panose="020B08030304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blue and orange logo&#10;&#10;Description automatically generated">
            <a:extLst>
              <a:ext uri="{FF2B5EF4-FFF2-40B4-BE49-F238E27FC236}">
                <a16:creationId xmlns:a16="http://schemas.microsoft.com/office/drawing/2014/main" id="{EB5C5D49-A354-3565-DB98-E252B0AB57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631" y="5796101"/>
            <a:ext cx="1422400" cy="146084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CE83375-0791-540B-D8F2-A503BC16ACE6}"/>
              </a:ext>
            </a:extLst>
          </p:cNvPr>
          <p:cNvGrpSpPr/>
          <p:nvPr/>
        </p:nvGrpSpPr>
        <p:grpSpPr>
          <a:xfrm>
            <a:off x="10842308" y="-165457"/>
            <a:ext cx="1132523" cy="647045"/>
            <a:chOff x="10842308" y="-165457"/>
            <a:chExt cx="1132523" cy="64704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0CE71C4-F158-F420-9CF2-06B452C5C630}"/>
                </a:ext>
              </a:extLst>
            </p:cNvPr>
            <p:cNvSpPr/>
            <p:nvPr/>
          </p:nvSpPr>
          <p:spPr>
            <a:xfrm>
              <a:off x="10842308" y="-165457"/>
              <a:ext cx="1132523" cy="647045"/>
            </a:xfrm>
            <a:prstGeom prst="roundRect">
              <a:avLst/>
            </a:prstGeom>
            <a:solidFill>
              <a:srgbClr val="C0504D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white text with a black background&#10;&#10;Description automatically generated">
              <a:extLst>
                <a:ext uri="{FF2B5EF4-FFF2-40B4-BE49-F238E27FC236}">
                  <a16:creationId xmlns:a16="http://schemas.microsoft.com/office/drawing/2014/main" id="{023925C0-90DD-0FD6-8BF1-A0CA48885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2913" y="128968"/>
              <a:ext cx="552832" cy="204231"/>
            </a:xfrm>
            <a:prstGeom prst="rect">
              <a:avLst/>
            </a:prstGeom>
          </p:spPr>
        </p:pic>
      </p:grpSp>
      <p:sp>
        <p:nvSpPr>
          <p:cNvPr id="31" name="Freeform 10">
            <a:extLst>
              <a:ext uri="{FF2B5EF4-FFF2-40B4-BE49-F238E27FC236}">
                <a16:creationId xmlns:a16="http://schemas.microsoft.com/office/drawing/2014/main" id="{91AEE390-3DDB-B58B-8E55-141BC809D482}"/>
              </a:ext>
            </a:extLst>
          </p:cNvPr>
          <p:cNvSpPr/>
          <p:nvPr/>
        </p:nvSpPr>
        <p:spPr>
          <a:xfrm>
            <a:off x="145359" y="169625"/>
            <a:ext cx="643126" cy="647045"/>
          </a:xfrm>
          <a:prstGeom prst="roundRect">
            <a:avLst>
              <a:gd name="adj" fmla="val 50000"/>
            </a:avLst>
          </a:prstGeom>
          <a:solidFill>
            <a:srgbClr val="C0504D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Freeform 12">
            <a:extLst>
              <a:ext uri="{FF2B5EF4-FFF2-40B4-BE49-F238E27FC236}">
                <a16:creationId xmlns:a16="http://schemas.microsoft.com/office/drawing/2014/main" id="{D4A14A06-231B-9699-0E68-180D1C7F3F4F}"/>
              </a:ext>
            </a:extLst>
          </p:cNvPr>
          <p:cNvSpPr/>
          <p:nvPr/>
        </p:nvSpPr>
        <p:spPr>
          <a:xfrm>
            <a:off x="884235" y="169625"/>
            <a:ext cx="6049966" cy="647045"/>
          </a:xfrm>
          <a:prstGeom prst="roundRect">
            <a:avLst/>
          </a:prstGeom>
          <a:solidFill>
            <a:srgbClr val="C0504D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3B6351-3C5A-25AD-E2E1-A3A872C33A0B}"/>
              </a:ext>
            </a:extLst>
          </p:cNvPr>
          <p:cNvSpPr txBox="1"/>
          <p:nvPr/>
        </p:nvSpPr>
        <p:spPr>
          <a:xfrm>
            <a:off x="149849" y="183992"/>
            <a:ext cx="643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3 SVN-Avo Bold" panose="02040603050506020204" pitchFamily="18" charset="0"/>
              </a:rPr>
              <a:t>02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69DFDF-FED7-076F-7246-4F7599399A8F}"/>
              </a:ext>
            </a:extLst>
          </p:cNvPr>
          <p:cNvSpPr txBox="1"/>
          <p:nvPr/>
        </p:nvSpPr>
        <p:spPr>
          <a:xfrm>
            <a:off x="1050997" y="200007"/>
            <a:ext cx="5825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#9Slide03 SVN-Avo Bold" panose="02040603050506020204" pitchFamily="18" charset="0"/>
              </a:rPr>
              <a:t>Phương trình chứa ẩn ở mẫu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5E1DCE-C8CB-94FB-633D-A42990C56B2C}"/>
              </a:ext>
            </a:extLst>
          </p:cNvPr>
          <p:cNvSpPr txBox="1"/>
          <p:nvPr/>
        </p:nvSpPr>
        <p:spPr>
          <a:xfrm>
            <a:off x="1336874" y="1222431"/>
            <a:ext cx="3108601" cy="503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Cho phương trình </a:t>
            </a:r>
          </a:p>
        </p:txBody>
      </p:sp>
      <p:pic>
        <p:nvPicPr>
          <p:cNvPr id="14" name="Picture 13" descr="A black and blue note with a pin on it&#10;&#10;Description automatically generated">
            <a:extLst>
              <a:ext uri="{FF2B5EF4-FFF2-40B4-BE49-F238E27FC236}">
                <a16:creationId xmlns:a16="http://schemas.microsoft.com/office/drawing/2014/main" id="{3C92ADDB-E585-826F-B489-32E488E16A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35" y="1286898"/>
            <a:ext cx="390414" cy="3904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D61B0F-6C7D-C2E9-504F-3C45612BB216}"/>
              </a:ext>
            </a:extLst>
          </p:cNvPr>
          <p:cNvSpPr txBox="1"/>
          <p:nvPr/>
        </p:nvSpPr>
        <p:spPr>
          <a:xfrm>
            <a:off x="1615946" y="2054504"/>
            <a:ext cx="6775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rgbClr val="002060"/>
                </a:solidFill>
              </a:rPr>
              <a:t>Tìm điều kiện xác định của phương trình (2).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47614E-A37A-4A8D-F384-A973F571EAE6}"/>
              </a:ext>
            </a:extLst>
          </p:cNvPr>
          <p:cNvSpPr txBox="1"/>
          <p:nvPr/>
        </p:nvSpPr>
        <p:spPr>
          <a:xfrm>
            <a:off x="6620217" y="988706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2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B37D5F9-28C5-05E8-AA99-1FE261CB8B01}"/>
              </a:ext>
            </a:extLst>
          </p:cNvPr>
          <p:cNvCxnSpPr>
            <a:cxnSpLocks/>
          </p:cNvCxnSpPr>
          <p:nvPr/>
        </p:nvCxnSpPr>
        <p:spPr>
          <a:xfrm>
            <a:off x="6373124" y="1502763"/>
            <a:ext cx="85830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D2318D6-CD6E-E682-A143-F27EAED03AA6}"/>
              </a:ext>
            </a:extLst>
          </p:cNvPr>
          <p:cNvSpPr txBox="1"/>
          <p:nvPr/>
        </p:nvSpPr>
        <p:spPr>
          <a:xfrm>
            <a:off x="5738727" y="1250191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3052F1-06A1-D1E9-3741-D5A26E6715C9}"/>
              </a:ext>
            </a:extLst>
          </p:cNvPr>
          <p:cNvSpPr txBox="1"/>
          <p:nvPr/>
        </p:nvSpPr>
        <p:spPr>
          <a:xfrm>
            <a:off x="6385824" y="1502763"/>
            <a:ext cx="9219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x – 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6A8B90-7E01-CDE0-221B-42C573694FC3}"/>
              </a:ext>
            </a:extLst>
          </p:cNvPr>
          <p:cNvSpPr txBox="1"/>
          <p:nvPr/>
        </p:nvSpPr>
        <p:spPr>
          <a:xfrm>
            <a:off x="5995098" y="1219479"/>
            <a:ext cx="4349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–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52A5AEC-0737-9BA6-4637-38456949DEA1}"/>
              </a:ext>
            </a:extLst>
          </p:cNvPr>
          <p:cNvCxnSpPr>
            <a:cxnSpLocks/>
          </p:cNvCxnSpPr>
          <p:nvPr/>
        </p:nvCxnSpPr>
        <p:spPr>
          <a:xfrm>
            <a:off x="4482372" y="1505498"/>
            <a:ext cx="87995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6086166-2CEC-6EB5-F44C-7C66AEE7AF2E}"/>
              </a:ext>
            </a:extLst>
          </p:cNvPr>
          <p:cNvSpPr txBox="1"/>
          <p:nvPr/>
        </p:nvSpPr>
        <p:spPr>
          <a:xfrm>
            <a:off x="4679528" y="1505498"/>
            <a:ext cx="5348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2x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329CF99-5318-534F-8318-1326F58592C0}"/>
              </a:ext>
            </a:extLst>
          </p:cNvPr>
          <p:cNvSpPr txBox="1"/>
          <p:nvPr/>
        </p:nvSpPr>
        <p:spPr>
          <a:xfrm>
            <a:off x="4392903" y="1021569"/>
            <a:ext cx="11080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2x + 1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B41326-B5F8-DE3B-98D1-7E26FA5C8085}"/>
              </a:ext>
            </a:extLst>
          </p:cNvPr>
          <p:cNvSpPr txBox="1"/>
          <p:nvPr/>
        </p:nvSpPr>
        <p:spPr>
          <a:xfrm>
            <a:off x="5441965" y="1232164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=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C5EAC2D-63B4-8710-708D-C74C5E9C7800}"/>
              </a:ext>
            </a:extLst>
          </p:cNvPr>
          <p:cNvSpPr txBox="1"/>
          <p:nvPr/>
        </p:nvSpPr>
        <p:spPr>
          <a:xfrm>
            <a:off x="7421569" y="1271930"/>
            <a:ext cx="62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rgbClr val="C00000"/>
                </a:solidFill>
              </a:rPr>
              <a:t>(2)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698E253-6BE5-44E8-848B-DFE10B0E0202}"/>
              </a:ext>
            </a:extLst>
          </p:cNvPr>
          <p:cNvSpPr/>
          <p:nvPr/>
        </p:nvSpPr>
        <p:spPr>
          <a:xfrm>
            <a:off x="1446488" y="2224346"/>
            <a:ext cx="154857" cy="152757"/>
          </a:xfrm>
          <a:prstGeom prst="rect">
            <a:avLst/>
          </a:prstGeom>
          <a:solidFill>
            <a:srgbClr val="4873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CB19B1E-5A80-95BC-B105-64214654D1AA}"/>
              </a:ext>
            </a:extLst>
          </p:cNvPr>
          <p:cNvSpPr txBox="1"/>
          <p:nvPr/>
        </p:nvSpPr>
        <p:spPr>
          <a:xfrm>
            <a:off x="1615946" y="3021151"/>
            <a:ext cx="8356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rgbClr val="002060"/>
                </a:solidFill>
              </a:rPr>
              <a:t>Quy đồng mẫu thức các phân thức ở (2) rồi khử mẫu.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356710A-9642-3483-5958-D4FAF64BBEE6}"/>
              </a:ext>
            </a:extLst>
          </p:cNvPr>
          <p:cNvSpPr/>
          <p:nvPr/>
        </p:nvSpPr>
        <p:spPr>
          <a:xfrm>
            <a:off x="1446488" y="3186230"/>
            <a:ext cx="154857" cy="152757"/>
          </a:xfrm>
          <a:prstGeom prst="rect">
            <a:avLst/>
          </a:prstGeom>
          <a:solidFill>
            <a:srgbClr val="4873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A5D40C-C00E-12F2-54C4-B2B6A3EE54C0}"/>
              </a:ext>
            </a:extLst>
          </p:cNvPr>
          <p:cNvSpPr txBox="1"/>
          <p:nvPr/>
        </p:nvSpPr>
        <p:spPr>
          <a:xfrm>
            <a:off x="7014699" y="4111448"/>
            <a:ext cx="434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–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7A1BFB-BDF3-1D91-8624-142517D6B3ED}"/>
              </a:ext>
            </a:extLst>
          </p:cNvPr>
          <p:cNvSpPr txBox="1"/>
          <p:nvPr/>
        </p:nvSpPr>
        <p:spPr>
          <a:xfrm>
            <a:off x="3187376" y="4150015"/>
            <a:ext cx="21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(2x + 1)(x – 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E3F30A-88B3-F0D1-B9EC-DBDBB4BF664D}"/>
              </a:ext>
            </a:extLst>
          </p:cNvPr>
          <p:cNvSpPr txBox="1"/>
          <p:nvPr/>
        </p:nvSpPr>
        <p:spPr>
          <a:xfrm>
            <a:off x="5317412" y="4147250"/>
            <a:ext cx="332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47AA34-A554-7B37-B1CA-439EE2895BD5}"/>
              </a:ext>
            </a:extLst>
          </p:cNvPr>
          <p:cNvSpPr txBox="1"/>
          <p:nvPr/>
        </p:nvSpPr>
        <p:spPr>
          <a:xfrm>
            <a:off x="5686228" y="4150533"/>
            <a:ext cx="1373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2x(x – 3)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D9CC69-EA7E-0135-BFFD-5DEAC92B288C}"/>
              </a:ext>
            </a:extLst>
          </p:cNvPr>
          <p:cNvSpPr txBox="1"/>
          <p:nvPr/>
        </p:nvSpPr>
        <p:spPr>
          <a:xfrm>
            <a:off x="7354462" y="4145536"/>
            <a:ext cx="798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2.2x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408318-2A31-75B4-372F-B07C20D327A9}"/>
              </a:ext>
            </a:extLst>
          </p:cNvPr>
          <p:cNvSpPr txBox="1"/>
          <p:nvPr/>
        </p:nvSpPr>
        <p:spPr>
          <a:xfrm>
            <a:off x="1615946" y="3597272"/>
            <a:ext cx="5004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rgbClr val="002060"/>
                </a:solidFill>
              </a:rPr>
              <a:t>Giải phương trình vừa tìm được.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FEB115-F00B-5AF7-EAD7-D731B069E4E0}"/>
              </a:ext>
            </a:extLst>
          </p:cNvPr>
          <p:cNvSpPr/>
          <p:nvPr/>
        </p:nvSpPr>
        <p:spPr>
          <a:xfrm>
            <a:off x="1446488" y="3757589"/>
            <a:ext cx="154857" cy="152757"/>
          </a:xfrm>
          <a:prstGeom prst="rect">
            <a:avLst/>
          </a:prstGeom>
          <a:solidFill>
            <a:srgbClr val="4873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4F27166-097A-D342-844C-FA8080347BCD}"/>
              </a:ext>
            </a:extLst>
          </p:cNvPr>
          <p:cNvSpPr txBox="1"/>
          <p:nvPr/>
        </p:nvSpPr>
        <p:spPr>
          <a:xfrm>
            <a:off x="5092207" y="4738043"/>
            <a:ext cx="706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x =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E5DAF19-B1A8-D771-813C-47F8263FD645}"/>
              </a:ext>
            </a:extLst>
          </p:cNvPr>
          <p:cNvCxnSpPr>
            <a:cxnSpLocks/>
          </p:cNvCxnSpPr>
          <p:nvPr/>
        </p:nvCxnSpPr>
        <p:spPr>
          <a:xfrm>
            <a:off x="5712951" y="5002430"/>
            <a:ext cx="26214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D0B68744-DEFB-070C-855B-41692BEFBAED}"/>
              </a:ext>
            </a:extLst>
          </p:cNvPr>
          <p:cNvSpPr txBox="1"/>
          <p:nvPr/>
        </p:nvSpPr>
        <p:spPr>
          <a:xfrm>
            <a:off x="5670517" y="4970680"/>
            <a:ext cx="357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A8E8852-80D1-E287-420F-77C663C74294}"/>
              </a:ext>
            </a:extLst>
          </p:cNvPr>
          <p:cNvSpPr txBox="1"/>
          <p:nvPr/>
        </p:nvSpPr>
        <p:spPr>
          <a:xfrm>
            <a:off x="5670517" y="4540765"/>
            <a:ext cx="332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2E65FF-5C0C-9A3A-D44B-7B8ADA395BB8}"/>
              </a:ext>
            </a:extLst>
          </p:cNvPr>
          <p:cNvSpPr txBox="1"/>
          <p:nvPr/>
        </p:nvSpPr>
        <p:spPr>
          <a:xfrm>
            <a:off x="1615945" y="5409701"/>
            <a:ext cx="6261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vi-VN" sz="2400">
                <a:solidFill>
                  <a:srgbClr val="002060"/>
                </a:solidFill>
              </a:rPr>
              <a:t>Kiểm tra đ</a:t>
            </a:r>
            <a:r>
              <a:rPr lang="en-US" sz="2400">
                <a:solidFill>
                  <a:srgbClr val="002060"/>
                </a:solidFill>
              </a:rPr>
              <a:t>iề</a:t>
            </a:r>
            <a:r>
              <a:rPr lang="vi-VN" sz="2400">
                <a:solidFill>
                  <a:srgbClr val="002060"/>
                </a:solidFill>
              </a:rPr>
              <a:t>u kiện xác định rồi kết luận.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9CAD00-EFCE-EA25-C996-04ABAC70E5F8}"/>
              </a:ext>
            </a:extLst>
          </p:cNvPr>
          <p:cNvSpPr/>
          <p:nvPr/>
        </p:nvSpPr>
        <p:spPr>
          <a:xfrm>
            <a:off x="1446488" y="5570018"/>
            <a:ext cx="154857" cy="152757"/>
          </a:xfrm>
          <a:prstGeom prst="rect">
            <a:avLst/>
          </a:prstGeom>
          <a:solidFill>
            <a:srgbClr val="4873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2ED5B1-F57B-8F34-7173-46DFEF4EFFA3}"/>
              </a:ext>
            </a:extLst>
          </p:cNvPr>
          <p:cNvSpPr txBox="1"/>
          <p:nvPr/>
        </p:nvSpPr>
        <p:spPr>
          <a:xfrm>
            <a:off x="4830367" y="2531282"/>
            <a:ext cx="2149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x ≠ 0 và x ≠ 3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D4629D-282A-634B-1C6F-FA46CD622734}"/>
              </a:ext>
            </a:extLst>
          </p:cNvPr>
          <p:cNvSpPr txBox="1"/>
          <p:nvPr/>
        </p:nvSpPr>
        <p:spPr>
          <a:xfrm>
            <a:off x="6009794" y="4738042"/>
            <a:ext cx="1885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rgbClr val="487307"/>
                </a:solidFill>
              </a:rPr>
              <a:t>(thỏa mãn)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20E5CF-9FCD-72E4-F016-3FB69E8730E9}"/>
              </a:ext>
            </a:extLst>
          </p:cNvPr>
          <p:cNvSpPr txBox="1"/>
          <p:nvPr/>
        </p:nvSpPr>
        <p:spPr>
          <a:xfrm>
            <a:off x="3187376" y="6038333"/>
            <a:ext cx="5441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Phương trình (2) có nghiệm x =     .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1B0BDF7-253D-2BF8-B870-D4E19C52149E}"/>
              </a:ext>
            </a:extLst>
          </p:cNvPr>
          <p:cNvCxnSpPr>
            <a:cxnSpLocks/>
          </p:cNvCxnSpPr>
          <p:nvPr/>
        </p:nvCxnSpPr>
        <p:spPr>
          <a:xfrm>
            <a:off x="7910071" y="6300915"/>
            <a:ext cx="26214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51FB1D83-1F77-F958-4D73-E19670492FF9}"/>
              </a:ext>
            </a:extLst>
          </p:cNvPr>
          <p:cNvSpPr txBox="1"/>
          <p:nvPr/>
        </p:nvSpPr>
        <p:spPr>
          <a:xfrm>
            <a:off x="7867637" y="6269165"/>
            <a:ext cx="357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0E40317-902C-4313-FA66-184265D27087}"/>
              </a:ext>
            </a:extLst>
          </p:cNvPr>
          <p:cNvSpPr txBox="1"/>
          <p:nvPr/>
        </p:nvSpPr>
        <p:spPr>
          <a:xfrm>
            <a:off x="7867637" y="5839250"/>
            <a:ext cx="332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65850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animBg="1"/>
      <p:bldP spid="19" grpId="0"/>
      <p:bldP spid="40" grpId="0"/>
      <p:bldP spid="43" grpId="0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blue and orange logo&#10;&#10;Description automatically generated">
            <a:extLst>
              <a:ext uri="{FF2B5EF4-FFF2-40B4-BE49-F238E27FC236}">
                <a16:creationId xmlns:a16="http://schemas.microsoft.com/office/drawing/2014/main" id="{EB5C5D49-A354-3565-DB98-E252B0AB57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631" y="5796101"/>
            <a:ext cx="1422400" cy="146084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CE83375-0791-540B-D8F2-A503BC16ACE6}"/>
              </a:ext>
            </a:extLst>
          </p:cNvPr>
          <p:cNvGrpSpPr/>
          <p:nvPr/>
        </p:nvGrpSpPr>
        <p:grpSpPr>
          <a:xfrm>
            <a:off x="10842308" y="-165457"/>
            <a:ext cx="1132523" cy="647045"/>
            <a:chOff x="10842308" y="-165457"/>
            <a:chExt cx="1132523" cy="64704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0CE71C4-F158-F420-9CF2-06B452C5C630}"/>
                </a:ext>
              </a:extLst>
            </p:cNvPr>
            <p:cNvSpPr/>
            <p:nvPr/>
          </p:nvSpPr>
          <p:spPr>
            <a:xfrm>
              <a:off x="10842308" y="-165457"/>
              <a:ext cx="1132523" cy="647045"/>
            </a:xfrm>
            <a:prstGeom prst="roundRect">
              <a:avLst/>
            </a:prstGeom>
            <a:solidFill>
              <a:srgbClr val="C0504D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white text with a black background&#10;&#10;Description automatically generated">
              <a:extLst>
                <a:ext uri="{FF2B5EF4-FFF2-40B4-BE49-F238E27FC236}">
                  <a16:creationId xmlns:a16="http://schemas.microsoft.com/office/drawing/2014/main" id="{023925C0-90DD-0FD6-8BF1-A0CA48885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2913" y="128968"/>
              <a:ext cx="552832" cy="204231"/>
            </a:xfrm>
            <a:prstGeom prst="rect">
              <a:avLst/>
            </a:prstGeom>
          </p:spPr>
        </p:pic>
      </p:grpSp>
      <p:sp>
        <p:nvSpPr>
          <p:cNvPr id="31" name="Freeform 10">
            <a:extLst>
              <a:ext uri="{FF2B5EF4-FFF2-40B4-BE49-F238E27FC236}">
                <a16:creationId xmlns:a16="http://schemas.microsoft.com/office/drawing/2014/main" id="{91AEE390-3DDB-B58B-8E55-141BC809D482}"/>
              </a:ext>
            </a:extLst>
          </p:cNvPr>
          <p:cNvSpPr/>
          <p:nvPr/>
        </p:nvSpPr>
        <p:spPr>
          <a:xfrm>
            <a:off x="145359" y="169625"/>
            <a:ext cx="643126" cy="647045"/>
          </a:xfrm>
          <a:prstGeom prst="roundRect">
            <a:avLst>
              <a:gd name="adj" fmla="val 50000"/>
            </a:avLst>
          </a:prstGeom>
          <a:solidFill>
            <a:srgbClr val="C0504D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Freeform 12">
            <a:extLst>
              <a:ext uri="{FF2B5EF4-FFF2-40B4-BE49-F238E27FC236}">
                <a16:creationId xmlns:a16="http://schemas.microsoft.com/office/drawing/2014/main" id="{D4A14A06-231B-9699-0E68-180D1C7F3F4F}"/>
              </a:ext>
            </a:extLst>
          </p:cNvPr>
          <p:cNvSpPr/>
          <p:nvPr/>
        </p:nvSpPr>
        <p:spPr>
          <a:xfrm>
            <a:off x="884235" y="169625"/>
            <a:ext cx="6049966" cy="647045"/>
          </a:xfrm>
          <a:prstGeom prst="roundRect">
            <a:avLst/>
          </a:prstGeom>
          <a:solidFill>
            <a:srgbClr val="C0504D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3B6351-3C5A-25AD-E2E1-A3A872C33A0B}"/>
              </a:ext>
            </a:extLst>
          </p:cNvPr>
          <p:cNvSpPr txBox="1"/>
          <p:nvPr/>
        </p:nvSpPr>
        <p:spPr>
          <a:xfrm>
            <a:off x="149849" y="183992"/>
            <a:ext cx="643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3 SVN-Avo Bold" panose="02040603050506020204" pitchFamily="18" charset="0"/>
              </a:rPr>
              <a:t>02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69DFDF-FED7-076F-7246-4F7599399A8F}"/>
              </a:ext>
            </a:extLst>
          </p:cNvPr>
          <p:cNvSpPr txBox="1"/>
          <p:nvPr/>
        </p:nvSpPr>
        <p:spPr>
          <a:xfrm>
            <a:off x="1050997" y="200007"/>
            <a:ext cx="5825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#9Slide03 SVN-Avo Bold" panose="02040603050506020204" pitchFamily="18" charset="0"/>
              </a:rPr>
              <a:t>Phương trình chứa ẩn ở mẫu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233DF8B-9AE6-1239-0272-19D7CD801E2A}"/>
              </a:ext>
            </a:extLst>
          </p:cNvPr>
          <p:cNvGrpSpPr/>
          <p:nvPr/>
        </p:nvGrpSpPr>
        <p:grpSpPr>
          <a:xfrm>
            <a:off x="1936014" y="2525557"/>
            <a:ext cx="6945038" cy="461665"/>
            <a:chOff x="1446488" y="2054504"/>
            <a:chExt cx="6945038" cy="46166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8D61B0F-6C7D-C2E9-504F-3C45612BB216}"/>
                </a:ext>
              </a:extLst>
            </p:cNvPr>
            <p:cNvSpPr txBox="1"/>
            <p:nvPr/>
          </p:nvSpPr>
          <p:spPr>
            <a:xfrm>
              <a:off x="1615946" y="2054504"/>
              <a:ext cx="6775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70C0"/>
                  </a:solidFill>
                  <a:latin typeface="#9Slide03 SVNAvo" panose="02040603050506020204" pitchFamily="18" charset="0"/>
                </a:defRPr>
              </a:lvl1pPr>
            </a:lstStyle>
            <a:p>
              <a:pPr algn="just"/>
              <a:r>
                <a:rPr lang="en-US" sz="2400">
                  <a:solidFill>
                    <a:srgbClr val="002060"/>
                  </a:solidFill>
                </a:rPr>
                <a:t>Tìm điều kiện xác định của phương trình</a:t>
              </a:r>
              <a:r>
                <a:rPr lang="en-US" sz="2400">
                  <a:solidFill>
                    <a:schemeClr val="bg1"/>
                  </a:solidFill>
                </a:rPr>
                <a:t> (2).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698E253-6BE5-44E8-848B-DFE10B0E0202}"/>
                </a:ext>
              </a:extLst>
            </p:cNvPr>
            <p:cNvSpPr/>
            <p:nvPr/>
          </p:nvSpPr>
          <p:spPr>
            <a:xfrm>
              <a:off x="1446488" y="2224346"/>
              <a:ext cx="154857" cy="152757"/>
            </a:xfrm>
            <a:prstGeom prst="rect">
              <a:avLst/>
            </a:prstGeom>
            <a:solidFill>
              <a:srgbClr val="48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463CD11-95D0-880E-DDB2-369E1356819C}"/>
              </a:ext>
            </a:extLst>
          </p:cNvPr>
          <p:cNvGrpSpPr/>
          <p:nvPr/>
        </p:nvGrpSpPr>
        <p:grpSpPr>
          <a:xfrm>
            <a:off x="1936014" y="3151351"/>
            <a:ext cx="9027548" cy="461665"/>
            <a:chOff x="1446488" y="2965734"/>
            <a:chExt cx="9027548" cy="46166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CB19B1E-5A80-95BC-B105-64214654D1AA}"/>
                </a:ext>
              </a:extLst>
            </p:cNvPr>
            <p:cNvSpPr txBox="1"/>
            <p:nvPr/>
          </p:nvSpPr>
          <p:spPr>
            <a:xfrm>
              <a:off x="1615946" y="2965734"/>
              <a:ext cx="88580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70C0"/>
                  </a:solidFill>
                  <a:latin typeface="#9Slide03 SVNAvo" panose="02040603050506020204" pitchFamily="18" charset="0"/>
                </a:defRPr>
              </a:lvl1pPr>
            </a:lstStyle>
            <a:p>
              <a:pPr algn="just"/>
              <a:r>
                <a:rPr lang="en-US" sz="2400">
                  <a:solidFill>
                    <a:srgbClr val="002060"/>
                  </a:solidFill>
                </a:rPr>
                <a:t>Quy đồng mẫu thức hai vế của phương trình rồi khử mẫu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356710A-9642-3483-5958-D4FAF64BBEE6}"/>
                </a:ext>
              </a:extLst>
            </p:cNvPr>
            <p:cNvSpPr/>
            <p:nvPr/>
          </p:nvSpPr>
          <p:spPr>
            <a:xfrm>
              <a:off x="1446488" y="3121577"/>
              <a:ext cx="154857" cy="152757"/>
            </a:xfrm>
            <a:prstGeom prst="rect">
              <a:avLst/>
            </a:prstGeom>
            <a:solidFill>
              <a:srgbClr val="48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77AF09-296A-1467-CE0B-4649E07ED4C6}"/>
              </a:ext>
            </a:extLst>
          </p:cNvPr>
          <p:cNvGrpSpPr/>
          <p:nvPr/>
        </p:nvGrpSpPr>
        <p:grpSpPr>
          <a:xfrm>
            <a:off x="1936014" y="3777145"/>
            <a:ext cx="5173729" cy="461665"/>
            <a:chOff x="1446488" y="3541855"/>
            <a:chExt cx="5173729" cy="46166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408318-2A31-75B4-372F-B07C20D327A9}"/>
                </a:ext>
              </a:extLst>
            </p:cNvPr>
            <p:cNvSpPr txBox="1"/>
            <p:nvPr/>
          </p:nvSpPr>
          <p:spPr>
            <a:xfrm>
              <a:off x="1615946" y="3541855"/>
              <a:ext cx="50042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70C0"/>
                  </a:solidFill>
                  <a:latin typeface="#9Slide03 SVNAvo" panose="02040603050506020204" pitchFamily="18" charset="0"/>
                </a:defRPr>
              </a:lvl1pPr>
            </a:lstStyle>
            <a:p>
              <a:pPr algn="just"/>
              <a:r>
                <a:rPr lang="en-US" sz="2400">
                  <a:solidFill>
                    <a:srgbClr val="002060"/>
                  </a:solidFill>
                </a:rPr>
                <a:t>Giải phương trình vừa tìm được</a:t>
              </a:r>
              <a:r>
                <a:rPr lang="en-US" sz="2400">
                  <a:solidFill>
                    <a:schemeClr val="bg1"/>
                  </a:solidFill>
                </a:rPr>
                <a:t>.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4FEB115-F00B-5AF7-EAD7-D731B069E4E0}"/>
                </a:ext>
              </a:extLst>
            </p:cNvPr>
            <p:cNvSpPr/>
            <p:nvPr/>
          </p:nvSpPr>
          <p:spPr>
            <a:xfrm>
              <a:off x="1446488" y="3692936"/>
              <a:ext cx="154857" cy="152757"/>
            </a:xfrm>
            <a:prstGeom prst="rect">
              <a:avLst/>
            </a:prstGeom>
            <a:solidFill>
              <a:srgbClr val="48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6949158-0DDE-2412-D4FD-2E17D4037E35}"/>
              </a:ext>
            </a:extLst>
          </p:cNvPr>
          <p:cNvGrpSpPr/>
          <p:nvPr/>
        </p:nvGrpSpPr>
        <p:grpSpPr>
          <a:xfrm>
            <a:off x="1936014" y="4402939"/>
            <a:ext cx="8906294" cy="1200329"/>
            <a:chOff x="1446488" y="5409701"/>
            <a:chExt cx="8906294" cy="120032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2E65FF-5C0C-9A3A-D44B-7B8ADA395BB8}"/>
                </a:ext>
              </a:extLst>
            </p:cNvPr>
            <p:cNvSpPr txBox="1"/>
            <p:nvPr/>
          </p:nvSpPr>
          <p:spPr>
            <a:xfrm>
              <a:off x="1615945" y="5409701"/>
              <a:ext cx="873683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70C0"/>
                  </a:solidFill>
                  <a:latin typeface="#9Slide03 SVNAvo" panose="02040603050506020204" pitchFamily="18" charset="0"/>
                </a:defRPr>
              </a:lvl1pPr>
            </a:lstStyle>
            <a:p>
              <a:pPr algn="just"/>
              <a:r>
                <a:rPr lang="en-US" sz="2400">
                  <a:solidFill>
                    <a:srgbClr val="002060"/>
                  </a:solidFill>
                </a:rPr>
                <a:t>Kết luận nghiệm: trong các giá trị của ẩn tìm được ở trên, các giá trị thỏa mãn điều kiện xác định chính là các nghiệm của phương trình đã cho.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69CAD00-EFCE-EA25-C996-04ABAC70E5F8}"/>
                </a:ext>
              </a:extLst>
            </p:cNvPr>
            <p:cNvSpPr/>
            <p:nvPr/>
          </p:nvSpPr>
          <p:spPr>
            <a:xfrm>
              <a:off x="1446488" y="5551546"/>
              <a:ext cx="154857" cy="152757"/>
            </a:xfrm>
            <a:prstGeom prst="rect">
              <a:avLst/>
            </a:prstGeom>
            <a:solidFill>
              <a:srgbClr val="48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97038EF-70EE-64B3-DE7E-855D65EB7B4A}"/>
              </a:ext>
            </a:extLst>
          </p:cNvPr>
          <p:cNvSpPr/>
          <p:nvPr/>
        </p:nvSpPr>
        <p:spPr>
          <a:xfrm>
            <a:off x="935507" y="1694313"/>
            <a:ext cx="10328124" cy="4143068"/>
          </a:xfrm>
          <a:prstGeom prst="rect">
            <a:avLst/>
          </a:prstGeom>
          <a:noFill/>
          <a:ln>
            <a:solidFill>
              <a:srgbClr val="48730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B3D15D-E187-6B54-79CF-1DA227727643}"/>
              </a:ext>
            </a:extLst>
          </p:cNvPr>
          <p:cNvSpPr/>
          <p:nvPr/>
        </p:nvSpPr>
        <p:spPr>
          <a:xfrm>
            <a:off x="663647" y="2697767"/>
            <a:ext cx="520700" cy="1919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EC56D6B-9265-6ACA-AD90-DA8AFF5ABB55}"/>
              </a:ext>
            </a:extLst>
          </p:cNvPr>
          <p:cNvSpPr txBox="1"/>
          <p:nvPr/>
        </p:nvSpPr>
        <p:spPr>
          <a:xfrm rot="16200000">
            <a:off x="-40194" y="3380938"/>
            <a:ext cx="1848860" cy="517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>
              <a:lnSpc>
                <a:spcPts val="3800"/>
              </a:lnSpc>
            </a:pPr>
            <a:r>
              <a:rPr lang="en-US" sz="2400" b="1">
                <a:solidFill>
                  <a:srgbClr val="002060"/>
                </a:solidFill>
              </a:rPr>
              <a:t>CÁCH GIẢI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6A8C400-5E5E-857A-0FDA-1008C445E4C4}"/>
              </a:ext>
            </a:extLst>
          </p:cNvPr>
          <p:cNvSpPr txBox="1"/>
          <p:nvPr/>
        </p:nvSpPr>
        <p:spPr>
          <a:xfrm>
            <a:off x="1315120" y="1916820"/>
            <a:ext cx="8049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rgbClr val="002060"/>
                </a:solidFill>
              </a:rPr>
              <a:t>Để giải phương trình chứa ẩn ở mẫu, ta làm như sau:</a:t>
            </a:r>
          </a:p>
        </p:txBody>
      </p:sp>
    </p:spTree>
    <p:extLst>
      <p:ext uri="{BB962C8B-B14F-4D97-AF65-F5344CB8AC3E}">
        <p14:creationId xmlns:p14="http://schemas.microsoft.com/office/powerpoint/2010/main" val="2194747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47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blue and orange logo&#10;&#10;Description automatically generated">
            <a:extLst>
              <a:ext uri="{FF2B5EF4-FFF2-40B4-BE49-F238E27FC236}">
                <a16:creationId xmlns:a16="http://schemas.microsoft.com/office/drawing/2014/main" id="{EB5C5D49-A354-3565-DB98-E252B0AB57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631" y="5361761"/>
            <a:ext cx="1422400" cy="146084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CE83375-0791-540B-D8F2-A503BC16ACE6}"/>
              </a:ext>
            </a:extLst>
          </p:cNvPr>
          <p:cNvGrpSpPr/>
          <p:nvPr/>
        </p:nvGrpSpPr>
        <p:grpSpPr>
          <a:xfrm>
            <a:off x="10842308" y="-165457"/>
            <a:ext cx="1132523" cy="647045"/>
            <a:chOff x="10842308" y="-165457"/>
            <a:chExt cx="1132523" cy="64704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0CE71C4-F158-F420-9CF2-06B452C5C630}"/>
                </a:ext>
              </a:extLst>
            </p:cNvPr>
            <p:cNvSpPr/>
            <p:nvPr/>
          </p:nvSpPr>
          <p:spPr>
            <a:xfrm>
              <a:off x="10842308" y="-165457"/>
              <a:ext cx="1132523" cy="647045"/>
            </a:xfrm>
            <a:prstGeom prst="roundRect">
              <a:avLst/>
            </a:prstGeom>
            <a:solidFill>
              <a:srgbClr val="C0504D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white text with a black background&#10;&#10;Description automatically generated">
              <a:extLst>
                <a:ext uri="{FF2B5EF4-FFF2-40B4-BE49-F238E27FC236}">
                  <a16:creationId xmlns:a16="http://schemas.microsoft.com/office/drawing/2014/main" id="{023925C0-90DD-0FD6-8BF1-A0CA48885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2913" y="128968"/>
              <a:ext cx="552832" cy="204231"/>
            </a:xfrm>
            <a:prstGeom prst="rect">
              <a:avLst/>
            </a:prstGeom>
          </p:spPr>
        </p:pic>
      </p:grpSp>
      <p:sp>
        <p:nvSpPr>
          <p:cNvPr id="31" name="Freeform 10">
            <a:extLst>
              <a:ext uri="{FF2B5EF4-FFF2-40B4-BE49-F238E27FC236}">
                <a16:creationId xmlns:a16="http://schemas.microsoft.com/office/drawing/2014/main" id="{91AEE390-3DDB-B58B-8E55-141BC809D482}"/>
              </a:ext>
            </a:extLst>
          </p:cNvPr>
          <p:cNvSpPr/>
          <p:nvPr/>
        </p:nvSpPr>
        <p:spPr>
          <a:xfrm>
            <a:off x="145359" y="169625"/>
            <a:ext cx="643126" cy="647045"/>
          </a:xfrm>
          <a:prstGeom prst="roundRect">
            <a:avLst>
              <a:gd name="adj" fmla="val 50000"/>
            </a:avLst>
          </a:prstGeom>
          <a:solidFill>
            <a:srgbClr val="C0504D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Freeform 12">
            <a:extLst>
              <a:ext uri="{FF2B5EF4-FFF2-40B4-BE49-F238E27FC236}">
                <a16:creationId xmlns:a16="http://schemas.microsoft.com/office/drawing/2014/main" id="{D4A14A06-231B-9699-0E68-180D1C7F3F4F}"/>
              </a:ext>
            </a:extLst>
          </p:cNvPr>
          <p:cNvSpPr/>
          <p:nvPr/>
        </p:nvSpPr>
        <p:spPr>
          <a:xfrm>
            <a:off x="884235" y="169625"/>
            <a:ext cx="6049966" cy="647045"/>
          </a:xfrm>
          <a:prstGeom prst="roundRect">
            <a:avLst/>
          </a:prstGeom>
          <a:solidFill>
            <a:srgbClr val="C0504D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3B6351-3C5A-25AD-E2E1-A3A872C33A0B}"/>
              </a:ext>
            </a:extLst>
          </p:cNvPr>
          <p:cNvSpPr txBox="1"/>
          <p:nvPr/>
        </p:nvSpPr>
        <p:spPr>
          <a:xfrm>
            <a:off x="149849" y="183992"/>
            <a:ext cx="643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3 SVN-Avo Bold" panose="02040603050506020204" pitchFamily="18" charset="0"/>
              </a:rPr>
              <a:t>02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69DFDF-FED7-076F-7246-4F7599399A8F}"/>
              </a:ext>
            </a:extLst>
          </p:cNvPr>
          <p:cNvSpPr txBox="1"/>
          <p:nvPr/>
        </p:nvSpPr>
        <p:spPr>
          <a:xfrm>
            <a:off x="1050997" y="200007"/>
            <a:ext cx="5825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#9Slide03 SVN-Avo Bold" panose="02040603050506020204" pitchFamily="18" charset="0"/>
              </a:rPr>
              <a:t>Phương trình chứa ẩn ở mẫu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85FC4EA-1BEC-C7D3-87AE-74081AD1C3D3}"/>
              </a:ext>
            </a:extLst>
          </p:cNvPr>
          <p:cNvGrpSpPr/>
          <p:nvPr/>
        </p:nvGrpSpPr>
        <p:grpSpPr>
          <a:xfrm>
            <a:off x="8230140" y="5011358"/>
            <a:ext cx="3957668" cy="461665"/>
            <a:chOff x="8087265" y="2994332"/>
            <a:chExt cx="3957668" cy="46166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CB19B1E-5A80-95BC-B105-64214654D1AA}"/>
                </a:ext>
              </a:extLst>
            </p:cNvPr>
            <p:cNvSpPr txBox="1"/>
            <p:nvPr/>
          </p:nvSpPr>
          <p:spPr>
            <a:xfrm>
              <a:off x="8351585" y="2994332"/>
              <a:ext cx="36933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70C0"/>
                  </a:solidFill>
                  <a:latin typeface="#9Slide03 SVNAvo" panose="02040603050506020204" pitchFamily="18" charset="0"/>
                </a:defRPr>
              </a:lvl1pPr>
            </a:lstStyle>
            <a:p>
              <a:pPr algn="just"/>
              <a:r>
                <a:rPr lang="en-US" sz="2400">
                  <a:solidFill>
                    <a:srgbClr val="002060"/>
                  </a:solidFill>
                </a:rPr>
                <a:t>Quy đồng rồi khử mẫu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356710A-9642-3483-5958-D4FAF64BBEE6}"/>
                </a:ext>
              </a:extLst>
            </p:cNvPr>
            <p:cNvSpPr/>
            <p:nvPr/>
          </p:nvSpPr>
          <p:spPr>
            <a:xfrm>
              <a:off x="8115708" y="3123015"/>
              <a:ext cx="221590" cy="218585"/>
            </a:xfrm>
            <a:prstGeom prst="rect">
              <a:avLst/>
            </a:prstGeom>
            <a:solidFill>
              <a:srgbClr val="48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95A636F-C1A3-FE40-6810-5A048B892018}"/>
                </a:ext>
              </a:extLst>
            </p:cNvPr>
            <p:cNvSpPr txBox="1"/>
            <p:nvPr/>
          </p:nvSpPr>
          <p:spPr>
            <a:xfrm>
              <a:off x="8087265" y="3055887"/>
              <a:ext cx="2643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70C0"/>
                  </a:solidFill>
                  <a:latin typeface="#9Slide03 SVNAvo" panose="02040603050506020204" pitchFamily="18" charset="0"/>
                </a:defRPr>
              </a:lvl1pPr>
            </a:lstStyle>
            <a:p>
              <a:pPr algn="just"/>
              <a:r>
                <a:rPr lang="en-US" sz="160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18B2A69-3473-30B4-A3CD-538CE88EEF46}"/>
              </a:ext>
            </a:extLst>
          </p:cNvPr>
          <p:cNvGrpSpPr/>
          <p:nvPr/>
        </p:nvGrpSpPr>
        <p:grpSpPr>
          <a:xfrm>
            <a:off x="8230139" y="2981579"/>
            <a:ext cx="3279489" cy="461665"/>
            <a:chOff x="8087264" y="2368538"/>
            <a:chExt cx="3279489" cy="46166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8D61B0F-6C7D-C2E9-504F-3C45612BB216}"/>
                </a:ext>
              </a:extLst>
            </p:cNvPr>
            <p:cNvSpPr txBox="1"/>
            <p:nvPr/>
          </p:nvSpPr>
          <p:spPr>
            <a:xfrm>
              <a:off x="8351585" y="2368538"/>
              <a:ext cx="3015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70C0"/>
                  </a:solidFill>
                  <a:latin typeface="#9Slide03 SVNAvo" panose="02040603050506020204" pitchFamily="18" charset="0"/>
                </a:defRPr>
              </a:lvl1pPr>
            </a:lstStyle>
            <a:p>
              <a:pPr algn="just"/>
              <a:r>
                <a:rPr lang="en-US" sz="2400">
                  <a:solidFill>
                    <a:srgbClr val="002060"/>
                  </a:solidFill>
                </a:rPr>
                <a:t>Điều kiện xác định</a:t>
              </a:r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698E253-6BE5-44E8-848B-DFE10B0E0202}"/>
                </a:ext>
              </a:extLst>
            </p:cNvPr>
            <p:cNvSpPr/>
            <p:nvPr/>
          </p:nvSpPr>
          <p:spPr>
            <a:xfrm>
              <a:off x="8115708" y="2492748"/>
              <a:ext cx="221590" cy="218585"/>
            </a:xfrm>
            <a:prstGeom prst="rect">
              <a:avLst/>
            </a:prstGeom>
            <a:solidFill>
              <a:srgbClr val="48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E0274A4-33E8-B9D6-82B5-AB3065F9EEE4}"/>
                </a:ext>
              </a:extLst>
            </p:cNvPr>
            <p:cNvSpPr txBox="1"/>
            <p:nvPr/>
          </p:nvSpPr>
          <p:spPr>
            <a:xfrm>
              <a:off x="8087264" y="2425719"/>
              <a:ext cx="2643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70C0"/>
                  </a:solidFill>
                  <a:latin typeface="#9Slide03 SVNAvo" panose="02040603050506020204" pitchFamily="18" charset="0"/>
                </a:defRPr>
              </a:lvl1pPr>
            </a:lstStyle>
            <a:p>
              <a:pPr algn="just"/>
              <a:r>
                <a:rPr lang="en-US" sz="16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EA2FF6-9C8F-0677-3570-8616AFE9866F}"/>
              </a:ext>
            </a:extLst>
          </p:cNvPr>
          <p:cNvGrpSpPr/>
          <p:nvPr/>
        </p:nvGrpSpPr>
        <p:grpSpPr>
          <a:xfrm>
            <a:off x="8230139" y="5980052"/>
            <a:ext cx="3146486" cy="461665"/>
            <a:chOff x="8087264" y="3620126"/>
            <a:chExt cx="3146486" cy="46166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408318-2A31-75B4-372F-B07C20D327A9}"/>
                </a:ext>
              </a:extLst>
            </p:cNvPr>
            <p:cNvSpPr txBox="1"/>
            <p:nvPr/>
          </p:nvSpPr>
          <p:spPr>
            <a:xfrm>
              <a:off x="8351586" y="3620126"/>
              <a:ext cx="28821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70C0"/>
                  </a:solidFill>
                  <a:latin typeface="#9Slide03 SVNAvo" panose="02040603050506020204" pitchFamily="18" charset="0"/>
                </a:defRPr>
              </a:lvl1pPr>
            </a:lstStyle>
            <a:p>
              <a:pPr algn="just"/>
              <a:r>
                <a:rPr lang="en-US" sz="2400">
                  <a:solidFill>
                    <a:srgbClr val="002060"/>
                  </a:solidFill>
                </a:rPr>
                <a:t>Giải phương trình</a:t>
              </a:r>
              <a:r>
                <a:rPr lang="en-US" sz="2400">
                  <a:solidFill>
                    <a:schemeClr val="bg1"/>
                  </a:solidFill>
                </a:rPr>
                <a:t>.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4FEB115-F00B-5AF7-EAD7-D731B069E4E0}"/>
                </a:ext>
              </a:extLst>
            </p:cNvPr>
            <p:cNvSpPr/>
            <p:nvPr/>
          </p:nvSpPr>
          <p:spPr>
            <a:xfrm>
              <a:off x="8115708" y="3744047"/>
              <a:ext cx="221590" cy="218585"/>
            </a:xfrm>
            <a:prstGeom prst="rect">
              <a:avLst/>
            </a:prstGeom>
            <a:solidFill>
              <a:srgbClr val="48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A751CD1-6EC9-C85F-0951-319F4D12878B}"/>
                </a:ext>
              </a:extLst>
            </p:cNvPr>
            <p:cNvSpPr txBox="1"/>
            <p:nvPr/>
          </p:nvSpPr>
          <p:spPr>
            <a:xfrm>
              <a:off x="8087264" y="3679488"/>
              <a:ext cx="2643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70C0"/>
                  </a:solidFill>
                  <a:latin typeface="#9Slide03 SVNAvo" panose="02040603050506020204" pitchFamily="18" charset="0"/>
                </a:defRPr>
              </a:lvl1pPr>
            </a:lstStyle>
            <a:p>
              <a:pPr algn="just"/>
              <a:r>
                <a:rPr lang="en-US" sz="160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9AD7E9-CFAB-9FE8-AD6D-F01A5C37FEF3}"/>
              </a:ext>
            </a:extLst>
          </p:cNvPr>
          <p:cNvGrpSpPr/>
          <p:nvPr/>
        </p:nvGrpSpPr>
        <p:grpSpPr>
          <a:xfrm>
            <a:off x="8222997" y="7644071"/>
            <a:ext cx="3042791" cy="461665"/>
            <a:chOff x="8080122" y="4245920"/>
            <a:chExt cx="3042791" cy="46166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2E65FF-5C0C-9A3A-D44B-7B8ADA395BB8}"/>
                </a:ext>
              </a:extLst>
            </p:cNvPr>
            <p:cNvSpPr txBox="1"/>
            <p:nvPr/>
          </p:nvSpPr>
          <p:spPr>
            <a:xfrm>
              <a:off x="8351584" y="4245920"/>
              <a:ext cx="27713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70C0"/>
                  </a:solidFill>
                  <a:latin typeface="#9Slide03 SVNAvo" panose="02040603050506020204" pitchFamily="18" charset="0"/>
                </a:defRPr>
              </a:lvl1pPr>
            </a:lstStyle>
            <a:p>
              <a:pPr algn="just"/>
              <a:r>
                <a:rPr lang="en-US" sz="2400">
                  <a:solidFill>
                    <a:srgbClr val="002060"/>
                  </a:solidFill>
                </a:rPr>
                <a:t>Kết luận nghiệm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69CAD00-EFCE-EA25-C996-04ABAC70E5F8}"/>
                </a:ext>
              </a:extLst>
            </p:cNvPr>
            <p:cNvSpPr/>
            <p:nvPr/>
          </p:nvSpPr>
          <p:spPr>
            <a:xfrm>
              <a:off x="8115708" y="4379077"/>
              <a:ext cx="221590" cy="218585"/>
            </a:xfrm>
            <a:prstGeom prst="rect">
              <a:avLst/>
            </a:prstGeom>
            <a:solidFill>
              <a:srgbClr val="48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7C89A04-17D5-AD44-5C9D-3B812087DCA3}"/>
                </a:ext>
              </a:extLst>
            </p:cNvPr>
            <p:cNvSpPr txBox="1"/>
            <p:nvPr/>
          </p:nvSpPr>
          <p:spPr>
            <a:xfrm>
              <a:off x="8080122" y="4309656"/>
              <a:ext cx="2643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70C0"/>
                  </a:solidFill>
                  <a:latin typeface="#9Slide03 SVNAvo" panose="02040603050506020204" pitchFamily="18" charset="0"/>
                </a:defRPr>
              </a:lvl1pPr>
            </a:lstStyle>
            <a:p>
              <a:pPr algn="just"/>
              <a:r>
                <a:rPr lang="en-US" sz="160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00069AD-7BF6-AD9D-2273-6D213CFC7488}"/>
              </a:ext>
            </a:extLst>
          </p:cNvPr>
          <p:cNvSpPr txBox="1"/>
          <p:nvPr/>
        </p:nvSpPr>
        <p:spPr>
          <a:xfrm>
            <a:off x="1597639" y="1252267"/>
            <a:ext cx="39783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Giải các phương trình: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AE2BFD-5D9D-A5FC-D8D6-0296101AE462}"/>
              </a:ext>
            </a:extLst>
          </p:cNvPr>
          <p:cNvSpPr txBox="1"/>
          <p:nvPr/>
        </p:nvSpPr>
        <p:spPr>
          <a:xfrm>
            <a:off x="3388692" y="1782959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1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D3B1BF3-8B77-EF65-D714-999474465F58}"/>
              </a:ext>
            </a:extLst>
          </p:cNvPr>
          <p:cNvCxnSpPr>
            <a:cxnSpLocks/>
          </p:cNvCxnSpPr>
          <p:nvPr/>
        </p:nvCxnSpPr>
        <p:spPr>
          <a:xfrm>
            <a:off x="3132363" y="2297016"/>
            <a:ext cx="85830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BF67A51-AAC7-E467-C347-F3E3CF8D9052}"/>
              </a:ext>
            </a:extLst>
          </p:cNvPr>
          <p:cNvSpPr txBox="1"/>
          <p:nvPr/>
        </p:nvSpPr>
        <p:spPr>
          <a:xfrm>
            <a:off x="3141599" y="2297016"/>
            <a:ext cx="9509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x – 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B42D22-C0B5-FA1B-F87D-7C4809B0FB9C}"/>
              </a:ext>
            </a:extLst>
          </p:cNvPr>
          <p:cNvSpPr txBox="1"/>
          <p:nvPr/>
        </p:nvSpPr>
        <p:spPr>
          <a:xfrm>
            <a:off x="2673727" y="2029180"/>
            <a:ext cx="4349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+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5595870-4B8D-47E3-0804-BEC3A8FD6A05}"/>
              </a:ext>
            </a:extLst>
          </p:cNvPr>
          <p:cNvGrpSpPr/>
          <p:nvPr/>
        </p:nvGrpSpPr>
        <p:grpSpPr>
          <a:xfrm>
            <a:off x="884235" y="1249646"/>
            <a:ext cx="706192" cy="492443"/>
            <a:chOff x="9144000" y="5734010"/>
            <a:chExt cx="4705940" cy="3281555"/>
          </a:xfrm>
        </p:grpSpPr>
        <p:grpSp>
          <p:nvGrpSpPr>
            <p:cNvPr id="35" name="Group 6">
              <a:extLst>
                <a:ext uri="{FF2B5EF4-FFF2-40B4-BE49-F238E27FC236}">
                  <a16:creationId xmlns:a16="http://schemas.microsoft.com/office/drawing/2014/main" id="{1ADA3BE7-1DBB-5CB6-1F8D-ED73EAE60393}"/>
                </a:ext>
              </a:extLst>
            </p:cNvPr>
            <p:cNvGrpSpPr/>
            <p:nvPr/>
          </p:nvGrpSpPr>
          <p:grpSpPr>
            <a:xfrm>
              <a:off x="11871877" y="5734010"/>
              <a:ext cx="1978063" cy="3281555"/>
              <a:chOff x="0" y="0"/>
              <a:chExt cx="1569810" cy="2604273"/>
            </a:xfrm>
          </p:grpSpPr>
          <p:sp>
            <p:nvSpPr>
              <p:cNvPr id="39" name="Freeform 7">
                <a:extLst>
                  <a:ext uri="{FF2B5EF4-FFF2-40B4-BE49-F238E27FC236}">
                    <a16:creationId xmlns:a16="http://schemas.microsoft.com/office/drawing/2014/main" id="{CEA3F618-0CA4-BF33-E526-522E0D10ACEB}"/>
                  </a:ext>
                </a:extLst>
              </p:cNvPr>
              <p:cNvSpPr/>
              <p:nvPr/>
            </p:nvSpPr>
            <p:spPr>
              <a:xfrm>
                <a:off x="0" y="0"/>
                <a:ext cx="1569810" cy="2604273"/>
              </a:xfrm>
              <a:custGeom>
                <a:avLst/>
                <a:gdLst/>
                <a:ahLst/>
                <a:cxnLst/>
                <a:rect l="l" t="t" r="r" b="b"/>
                <a:pathLst>
                  <a:path w="4275511" h="2604274">
                    <a:moveTo>
                      <a:pt x="4151051" y="2604273"/>
                    </a:moveTo>
                    <a:lnTo>
                      <a:pt x="124460" y="2604273"/>
                    </a:lnTo>
                    <a:cubicBezTo>
                      <a:pt x="55880" y="2604273"/>
                      <a:pt x="0" y="2548393"/>
                      <a:pt x="0" y="247981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151051" y="0"/>
                    </a:lnTo>
                    <a:cubicBezTo>
                      <a:pt x="4219631" y="0"/>
                      <a:pt x="4275511" y="55880"/>
                      <a:pt x="4275511" y="124460"/>
                    </a:cubicBezTo>
                    <a:lnTo>
                      <a:pt x="4275511" y="2479814"/>
                    </a:lnTo>
                    <a:cubicBezTo>
                      <a:pt x="4275511" y="2548393"/>
                      <a:pt x="4219631" y="2604274"/>
                      <a:pt x="4151051" y="2604274"/>
                    </a:cubicBezTo>
                    <a:close/>
                  </a:path>
                </a:pathLst>
              </a:custGeom>
              <a:solidFill>
                <a:srgbClr val="141414">
                  <a:alpha val="3922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6" name="Group 8">
              <a:extLst>
                <a:ext uri="{FF2B5EF4-FFF2-40B4-BE49-F238E27FC236}">
                  <a16:creationId xmlns:a16="http://schemas.microsoft.com/office/drawing/2014/main" id="{D67DCF5E-7137-6EB9-8621-1415C9A7D985}"/>
                </a:ext>
              </a:extLst>
            </p:cNvPr>
            <p:cNvGrpSpPr/>
            <p:nvPr/>
          </p:nvGrpSpPr>
          <p:grpSpPr>
            <a:xfrm>
              <a:off x="9144000" y="5734010"/>
              <a:ext cx="2727878" cy="3281555"/>
              <a:chOff x="0" y="0"/>
              <a:chExt cx="2164870" cy="2604273"/>
            </a:xfrm>
          </p:grpSpPr>
          <p:sp>
            <p:nvSpPr>
              <p:cNvPr id="37" name="Freeform 9">
                <a:extLst>
                  <a:ext uri="{FF2B5EF4-FFF2-40B4-BE49-F238E27FC236}">
                    <a16:creationId xmlns:a16="http://schemas.microsoft.com/office/drawing/2014/main" id="{4FED64E0-1A15-0FF5-A707-BB4E66647EA7}"/>
                  </a:ext>
                </a:extLst>
              </p:cNvPr>
              <p:cNvSpPr/>
              <p:nvPr/>
            </p:nvSpPr>
            <p:spPr>
              <a:xfrm>
                <a:off x="0" y="0"/>
                <a:ext cx="2164870" cy="2604273"/>
              </a:xfrm>
              <a:custGeom>
                <a:avLst/>
                <a:gdLst/>
                <a:ahLst/>
                <a:cxnLst/>
                <a:rect l="l" t="t" r="r" b="b"/>
                <a:pathLst>
                  <a:path w="2368815" h="2604274">
                    <a:moveTo>
                      <a:pt x="2244355" y="2604273"/>
                    </a:moveTo>
                    <a:lnTo>
                      <a:pt x="124460" y="2604273"/>
                    </a:lnTo>
                    <a:cubicBezTo>
                      <a:pt x="55880" y="2604273"/>
                      <a:pt x="0" y="2548393"/>
                      <a:pt x="0" y="247981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355" y="0"/>
                    </a:lnTo>
                    <a:cubicBezTo>
                      <a:pt x="2312935" y="0"/>
                      <a:pt x="2368815" y="55880"/>
                      <a:pt x="2368815" y="124460"/>
                    </a:cubicBezTo>
                    <a:lnTo>
                      <a:pt x="2368815" y="2479814"/>
                    </a:lnTo>
                    <a:cubicBezTo>
                      <a:pt x="2368815" y="2548393"/>
                      <a:pt x="2312935" y="2604274"/>
                      <a:pt x="2244355" y="2604274"/>
                    </a:cubicBezTo>
                    <a:close/>
                  </a:path>
                </a:pathLst>
              </a:custGeom>
              <a:solidFill>
                <a:srgbClr val="48730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BAC3E0F-D271-DBAF-518E-A004717E322C}"/>
              </a:ext>
            </a:extLst>
          </p:cNvPr>
          <p:cNvSpPr txBox="1"/>
          <p:nvPr/>
        </p:nvSpPr>
        <p:spPr>
          <a:xfrm>
            <a:off x="888505" y="1233183"/>
            <a:ext cx="856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ts val="3800"/>
              </a:lnSpc>
              <a:defRPr sz="2400" b="1"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>
                <a:solidFill>
                  <a:schemeClr val="bg1"/>
                </a:solidFill>
              </a:rPr>
              <a:t>?</a:t>
            </a:r>
            <a:r>
              <a:rPr lang="en-US" sz="600">
                <a:solidFill>
                  <a:schemeClr val="bg1"/>
                </a:solidFill>
              </a:rPr>
              <a:t> </a:t>
            </a:r>
            <a:r>
              <a:rPr lang="en-US" sz="2800">
                <a:solidFill>
                  <a:srgbClr val="002060"/>
                </a:solidFill>
              </a:rPr>
              <a:t> 2.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344C233-CE8A-4EFC-562C-EB8CC374AC2D}"/>
              </a:ext>
            </a:extLst>
          </p:cNvPr>
          <p:cNvCxnSpPr>
            <a:cxnSpLocks/>
          </p:cNvCxnSpPr>
          <p:nvPr/>
        </p:nvCxnSpPr>
        <p:spPr>
          <a:xfrm>
            <a:off x="1735148" y="2297016"/>
            <a:ext cx="87995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A2D50E0D-99AE-B523-CCA0-A7D758F90B4D}"/>
              </a:ext>
            </a:extLst>
          </p:cNvPr>
          <p:cNvSpPr txBox="1"/>
          <p:nvPr/>
        </p:nvSpPr>
        <p:spPr>
          <a:xfrm>
            <a:off x="1744961" y="2297016"/>
            <a:ext cx="9625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x + 1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4E1C81A-35FE-65FD-B244-60DB5EDE866C}"/>
              </a:ext>
            </a:extLst>
          </p:cNvPr>
          <p:cNvSpPr txBox="1"/>
          <p:nvPr/>
        </p:nvSpPr>
        <p:spPr>
          <a:xfrm>
            <a:off x="2009614" y="1782959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201F89D-1030-B499-38B4-2329C8EE52FB}"/>
              </a:ext>
            </a:extLst>
          </p:cNvPr>
          <p:cNvSpPr txBox="1"/>
          <p:nvPr/>
        </p:nvSpPr>
        <p:spPr>
          <a:xfrm>
            <a:off x="4089258" y="2029180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=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F9D7ACA-CD50-4CBC-0363-E0DC7181F50E}"/>
              </a:ext>
            </a:extLst>
          </p:cNvPr>
          <p:cNvSpPr txBox="1"/>
          <p:nvPr/>
        </p:nvSpPr>
        <p:spPr>
          <a:xfrm>
            <a:off x="1590427" y="2991104"/>
            <a:ext cx="5267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Điều kiện xác định x ≠ -1 và x ≠ 2.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59E7D73-CC99-A4D7-2CF1-4E3C2919714E}"/>
              </a:ext>
            </a:extLst>
          </p:cNvPr>
          <p:cNvSpPr txBox="1"/>
          <p:nvPr/>
        </p:nvSpPr>
        <p:spPr>
          <a:xfrm>
            <a:off x="5471571" y="1782959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3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F1FCB90-53C3-291A-D96A-44B18D53EAAC}"/>
              </a:ext>
            </a:extLst>
          </p:cNvPr>
          <p:cNvCxnSpPr>
            <a:cxnSpLocks/>
          </p:cNvCxnSpPr>
          <p:nvPr/>
        </p:nvCxnSpPr>
        <p:spPr>
          <a:xfrm>
            <a:off x="4577937" y="2297016"/>
            <a:ext cx="2055381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C70161A2-1D2A-1B8C-7DE1-1803445BDB8C}"/>
              </a:ext>
            </a:extLst>
          </p:cNvPr>
          <p:cNvSpPr txBox="1"/>
          <p:nvPr/>
        </p:nvSpPr>
        <p:spPr>
          <a:xfrm>
            <a:off x="4577937" y="2297016"/>
            <a:ext cx="21891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(x – 2)(x + 1)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3FAD527-EA6C-2265-CA7B-F7AD936C21EF}"/>
              </a:ext>
            </a:extLst>
          </p:cNvPr>
          <p:cNvCxnSpPr>
            <a:cxnSpLocks/>
          </p:cNvCxnSpPr>
          <p:nvPr/>
        </p:nvCxnSpPr>
        <p:spPr>
          <a:xfrm>
            <a:off x="1716460" y="5293945"/>
            <a:ext cx="263456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51343E28-1F0E-D90A-E188-C141413ACC7B}"/>
              </a:ext>
            </a:extLst>
          </p:cNvPr>
          <p:cNvSpPr txBox="1"/>
          <p:nvPr/>
        </p:nvSpPr>
        <p:spPr>
          <a:xfrm>
            <a:off x="1717096" y="4770363"/>
            <a:ext cx="26934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2(x – 2) + (x + 1)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CFA835B-7016-D200-EE46-17A57D034F6A}"/>
              </a:ext>
            </a:extLst>
          </p:cNvPr>
          <p:cNvSpPr txBox="1"/>
          <p:nvPr/>
        </p:nvSpPr>
        <p:spPr>
          <a:xfrm>
            <a:off x="4496020" y="5026109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=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8DEDB42-9D91-297F-028E-88B97CE9EE17}"/>
              </a:ext>
            </a:extLst>
          </p:cNvPr>
          <p:cNvSpPr txBox="1"/>
          <p:nvPr/>
        </p:nvSpPr>
        <p:spPr>
          <a:xfrm>
            <a:off x="5762452" y="4770363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3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38BFFC9E-EC53-7CC0-B85A-99D237BA1A53}"/>
              </a:ext>
            </a:extLst>
          </p:cNvPr>
          <p:cNvCxnSpPr>
            <a:cxnSpLocks/>
          </p:cNvCxnSpPr>
          <p:nvPr/>
        </p:nvCxnSpPr>
        <p:spPr>
          <a:xfrm>
            <a:off x="4955864" y="5293945"/>
            <a:ext cx="196833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C848165E-2007-9B30-1828-E61CAE22FE6E}"/>
              </a:ext>
            </a:extLst>
          </p:cNvPr>
          <p:cNvSpPr txBox="1"/>
          <p:nvPr/>
        </p:nvSpPr>
        <p:spPr>
          <a:xfrm>
            <a:off x="4883107" y="5293945"/>
            <a:ext cx="21891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(x – 2)(x + 1)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960D823-0468-FF18-6483-DA3B02936488}"/>
              </a:ext>
            </a:extLst>
          </p:cNvPr>
          <p:cNvSpPr txBox="1"/>
          <p:nvPr/>
        </p:nvSpPr>
        <p:spPr>
          <a:xfrm>
            <a:off x="1939165" y="5293944"/>
            <a:ext cx="21891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(x – 2)(x + 1)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0E8BE2A-1C5F-92A0-154B-4298F3257780}"/>
              </a:ext>
            </a:extLst>
          </p:cNvPr>
          <p:cNvSpPr txBox="1"/>
          <p:nvPr/>
        </p:nvSpPr>
        <p:spPr>
          <a:xfrm>
            <a:off x="1716460" y="5914502"/>
            <a:ext cx="33654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2(x – 2) + (x + 1) = 3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E8D50E2-78FC-B141-9866-77D40CD6325A}"/>
              </a:ext>
            </a:extLst>
          </p:cNvPr>
          <p:cNvSpPr txBox="1"/>
          <p:nvPr/>
        </p:nvSpPr>
        <p:spPr>
          <a:xfrm>
            <a:off x="3388692" y="3725061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CABA11FB-B56C-3270-F405-BEFB07A302F0}"/>
              </a:ext>
            </a:extLst>
          </p:cNvPr>
          <p:cNvCxnSpPr>
            <a:cxnSpLocks/>
          </p:cNvCxnSpPr>
          <p:nvPr/>
        </p:nvCxnSpPr>
        <p:spPr>
          <a:xfrm>
            <a:off x="3132363" y="4239118"/>
            <a:ext cx="85830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14F7D609-9C93-6813-7F07-16A83C487481}"/>
              </a:ext>
            </a:extLst>
          </p:cNvPr>
          <p:cNvSpPr txBox="1"/>
          <p:nvPr/>
        </p:nvSpPr>
        <p:spPr>
          <a:xfrm>
            <a:off x="3141599" y="4239118"/>
            <a:ext cx="9509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x – 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C69A403-B789-843C-585A-A207E90CB084}"/>
              </a:ext>
            </a:extLst>
          </p:cNvPr>
          <p:cNvSpPr txBox="1"/>
          <p:nvPr/>
        </p:nvSpPr>
        <p:spPr>
          <a:xfrm>
            <a:off x="2673727" y="3971282"/>
            <a:ext cx="4349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7D802FDE-FFB2-7814-F61B-C12CCA615EC0}"/>
              </a:ext>
            </a:extLst>
          </p:cNvPr>
          <p:cNvCxnSpPr>
            <a:cxnSpLocks/>
          </p:cNvCxnSpPr>
          <p:nvPr/>
        </p:nvCxnSpPr>
        <p:spPr>
          <a:xfrm>
            <a:off x="1735148" y="4239118"/>
            <a:ext cx="87995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8EDB2926-2AC2-07BC-7F38-203931728F1F}"/>
              </a:ext>
            </a:extLst>
          </p:cNvPr>
          <p:cNvSpPr txBox="1"/>
          <p:nvPr/>
        </p:nvSpPr>
        <p:spPr>
          <a:xfrm>
            <a:off x="1744961" y="4239118"/>
            <a:ext cx="9625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x + 1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ECA9339-467B-2C69-1231-DBC00C7A38BE}"/>
              </a:ext>
            </a:extLst>
          </p:cNvPr>
          <p:cNvSpPr txBox="1"/>
          <p:nvPr/>
        </p:nvSpPr>
        <p:spPr>
          <a:xfrm>
            <a:off x="2009614" y="3725061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47A092A-4E8D-A7A8-C9BE-5450CEA9004E}"/>
              </a:ext>
            </a:extLst>
          </p:cNvPr>
          <p:cNvSpPr txBox="1"/>
          <p:nvPr/>
        </p:nvSpPr>
        <p:spPr>
          <a:xfrm>
            <a:off x="4089258" y="3971282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=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C0943C70-3A8E-FE11-BCDA-A5CEE8BB86FD}"/>
              </a:ext>
            </a:extLst>
          </p:cNvPr>
          <p:cNvSpPr txBox="1"/>
          <p:nvPr/>
        </p:nvSpPr>
        <p:spPr>
          <a:xfrm>
            <a:off x="5471571" y="3725061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3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D11C52A7-F00B-ECA5-A07A-F7028D2B82B7}"/>
              </a:ext>
            </a:extLst>
          </p:cNvPr>
          <p:cNvCxnSpPr>
            <a:cxnSpLocks/>
          </p:cNvCxnSpPr>
          <p:nvPr/>
        </p:nvCxnSpPr>
        <p:spPr>
          <a:xfrm>
            <a:off x="4577937" y="4239118"/>
            <a:ext cx="205538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67CD37F5-BC33-A6C0-A73E-8EBAA97D8248}"/>
              </a:ext>
            </a:extLst>
          </p:cNvPr>
          <p:cNvSpPr txBox="1"/>
          <p:nvPr/>
        </p:nvSpPr>
        <p:spPr>
          <a:xfrm>
            <a:off x="4577937" y="4239118"/>
            <a:ext cx="21891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(x – 2)(x + 1)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254666AC-3B1B-9D56-23B0-0A3793FBCBE6}"/>
              </a:ext>
            </a:extLst>
          </p:cNvPr>
          <p:cNvSpPr/>
          <p:nvPr/>
        </p:nvSpPr>
        <p:spPr>
          <a:xfrm>
            <a:off x="1381125" y="2913284"/>
            <a:ext cx="11077575" cy="604849"/>
          </a:xfrm>
          <a:prstGeom prst="roundRect">
            <a:avLst>
              <a:gd name="adj" fmla="val 13780"/>
            </a:avLst>
          </a:prstGeom>
          <a:noFill/>
          <a:ln w="158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E3417CC8-6465-7606-8C2F-2C68C8D3CB37}"/>
              </a:ext>
            </a:extLst>
          </p:cNvPr>
          <p:cNvSpPr/>
          <p:nvPr/>
        </p:nvSpPr>
        <p:spPr>
          <a:xfrm>
            <a:off x="1381124" y="3702176"/>
            <a:ext cx="11077575" cy="2848625"/>
          </a:xfrm>
          <a:prstGeom prst="roundRect">
            <a:avLst>
              <a:gd name="adj" fmla="val 4563"/>
            </a:avLst>
          </a:prstGeom>
          <a:noFill/>
          <a:ln w="158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BB297C9-B6A5-7C13-E90F-92B3AE1E29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849712" y="4717772"/>
            <a:ext cx="250237" cy="40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61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5" grpId="0"/>
      <p:bldP spid="26" grpId="0"/>
      <p:bldP spid="40" grpId="0"/>
      <p:bldP spid="43" grpId="0"/>
      <p:bldP spid="46" grpId="0"/>
      <p:bldP spid="48" grpId="0"/>
      <p:bldP spid="50" grpId="0"/>
      <p:bldP spid="51" grpId="0"/>
      <p:bldP spid="53" grpId="0"/>
      <p:bldP spid="75" grpId="0"/>
      <p:bldP spid="76" grpId="0"/>
      <p:bldP spid="77" grpId="0"/>
      <p:bldP spid="79" grpId="0"/>
      <p:bldP spid="83" grpId="0"/>
      <p:bldP spid="85" grpId="0"/>
      <p:bldP spid="86" grpId="0"/>
      <p:bldP spid="88" grpId="0"/>
      <p:bldP spid="89" grpId="0"/>
      <p:bldP spid="91" grpId="0"/>
      <p:bldP spid="92" grpId="0"/>
      <p:bldP spid="93" grpId="0"/>
      <p:bldP spid="94" grpId="0"/>
      <p:bldP spid="96" grpId="0"/>
      <p:bldP spid="97" grpId="0" animBg="1"/>
      <p:bldP spid="9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blue and orange logo&#10;&#10;Description automatically generated">
            <a:extLst>
              <a:ext uri="{FF2B5EF4-FFF2-40B4-BE49-F238E27FC236}">
                <a16:creationId xmlns:a16="http://schemas.microsoft.com/office/drawing/2014/main" id="{EB5C5D49-A354-3565-DB98-E252B0AB57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631" y="5361761"/>
            <a:ext cx="1422400" cy="146084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CE83375-0791-540B-D8F2-A503BC16ACE6}"/>
              </a:ext>
            </a:extLst>
          </p:cNvPr>
          <p:cNvGrpSpPr/>
          <p:nvPr/>
        </p:nvGrpSpPr>
        <p:grpSpPr>
          <a:xfrm>
            <a:off x="10842308" y="-165457"/>
            <a:ext cx="1132523" cy="647045"/>
            <a:chOff x="10842308" y="-165457"/>
            <a:chExt cx="1132523" cy="64704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0CE71C4-F158-F420-9CF2-06B452C5C630}"/>
                </a:ext>
              </a:extLst>
            </p:cNvPr>
            <p:cNvSpPr/>
            <p:nvPr/>
          </p:nvSpPr>
          <p:spPr>
            <a:xfrm>
              <a:off x="10842308" y="-165457"/>
              <a:ext cx="1132523" cy="647045"/>
            </a:xfrm>
            <a:prstGeom prst="roundRect">
              <a:avLst/>
            </a:prstGeom>
            <a:solidFill>
              <a:srgbClr val="C0504D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white text with a black background&#10;&#10;Description automatically generated">
              <a:extLst>
                <a:ext uri="{FF2B5EF4-FFF2-40B4-BE49-F238E27FC236}">
                  <a16:creationId xmlns:a16="http://schemas.microsoft.com/office/drawing/2014/main" id="{023925C0-90DD-0FD6-8BF1-A0CA48885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2913" y="128968"/>
              <a:ext cx="552832" cy="204231"/>
            </a:xfrm>
            <a:prstGeom prst="rect">
              <a:avLst/>
            </a:prstGeom>
          </p:spPr>
        </p:pic>
      </p:grpSp>
      <p:sp>
        <p:nvSpPr>
          <p:cNvPr id="31" name="Freeform 10">
            <a:extLst>
              <a:ext uri="{FF2B5EF4-FFF2-40B4-BE49-F238E27FC236}">
                <a16:creationId xmlns:a16="http://schemas.microsoft.com/office/drawing/2014/main" id="{91AEE390-3DDB-B58B-8E55-141BC809D482}"/>
              </a:ext>
            </a:extLst>
          </p:cNvPr>
          <p:cNvSpPr/>
          <p:nvPr/>
        </p:nvSpPr>
        <p:spPr>
          <a:xfrm>
            <a:off x="145359" y="169625"/>
            <a:ext cx="643126" cy="647045"/>
          </a:xfrm>
          <a:prstGeom prst="roundRect">
            <a:avLst>
              <a:gd name="adj" fmla="val 50000"/>
            </a:avLst>
          </a:prstGeom>
          <a:solidFill>
            <a:srgbClr val="C0504D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Freeform 12">
            <a:extLst>
              <a:ext uri="{FF2B5EF4-FFF2-40B4-BE49-F238E27FC236}">
                <a16:creationId xmlns:a16="http://schemas.microsoft.com/office/drawing/2014/main" id="{D4A14A06-231B-9699-0E68-180D1C7F3F4F}"/>
              </a:ext>
            </a:extLst>
          </p:cNvPr>
          <p:cNvSpPr/>
          <p:nvPr/>
        </p:nvSpPr>
        <p:spPr>
          <a:xfrm>
            <a:off x="884235" y="169625"/>
            <a:ext cx="6049966" cy="647045"/>
          </a:xfrm>
          <a:prstGeom prst="roundRect">
            <a:avLst/>
          </a:prstGeom>
          <a:solidFill>
            <a:srgbClr val="C0504D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3B6351-3C5A-25AD-E2E1-A3A872C33A0B}"/>
              </a:ext>
            </a:extLst>
          </p:cNvPr>
          <p:cNvSpPr txBox="1"/>
          <p:nvPr/>
        </p:nvSpPr>
        <p:spPr>
          <a:xfrm>
            <a:off x="149849" y="183992"/>
            <a:ext cx="643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3 SVN-Avo Bold" panose="02040603050506020204" pitchFamily="18" charset="0"/>
              </a:rPr>
              <a:t>02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69DFDF-FED7-076F-7246-4F7599399A8F}"/>
              </a:ext>
            </a:extLst>
          </p:cNvPr>
          <p:cNvSpPr txBox="1"/>
          <p:nvPr/>
        </p:nvSpPr>
        <p:spPr>
          <a:xfrm>
            <a:off x="1050997" y="200007"/>
            <a:ext cx="5825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#9Slide03 SVN-Avo Bold" panose="02040603050506020204" pitchFamily="18" charset="0"/>
              </a:rPr>
              <a:t>Phương trình chứa ẩn ở mẫu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EA2FF6-9C8F-0677-3570-8616AFE9866F}"/>
              </a:ext>
            </a:extLst>
          </p:cNvPr>
          <p:cNvGrpSpPr/>
          <p:nvPr/>
        </p:nvGrpSpPr>
        <p:grpSpPr>
          <a:xfrm>
            <a:off x="8230139" y="4274344"/>
            <a:ext cx="3146486" cy="461665"/>
            <a:chOff x="8087264" y="3620126"/>
            <a:chExt cx="3146486" cy="46166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408318-2A31-75B4-372F-B07C20D327A9}"/>
                </a:ext>
              </a:extLst>
            </p:cNvPr>
            <p:cNvSpPr txBox="1"/>
            <p:nvPr/>
          </p:nvSpPr>
          <p:spPr>
            <a:xfrm>
              <a:off x="8351586" y="3620126"/>
              <a:ext cx="28821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70C0"/>
                  </a:solidFill>
                  <a:latin typeface="#9Slide03 SVNAvo" panose="02040603050506020204" pitchFamily="18" charset="0"/>
                </a:defRPr>
              </a:lvl1pPr>
            </a:lstStyle>
            <a:p>
              <a:pPr algn="just"/>
              <a:r>
                <a:rPr lang="en-US" sz="2400">
                  <a:solidFill>
                    <a:srgbClr val="002060"/>
                  </a:solidFill>
                </a:rPr>
                <a:t>Giải phương trình</a:t>
              </a:r>
              <a:r>
                <a:rPr lang="en-US" sz="2400">
                  <a:solidFill>
                    <a:schemeClr val="bg1"/>
                  </a:solidFill>
                </a:rPr>
                <a:t>.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4FEB115-F00B-5AF7-EAD7-D731B069E4E0}"/>
                </a:ext>
              </a:extLst>
            </p:cNvPr>
            <p:cNvSpPr/>
            <p:nvPr/>
          </p:nvSpPr>
          <p:spPr>
            <a:xfrm>
              <a:off x="8115708" y="3744047"/>
              <a:ext cx="221590" cy="218585"/>
            </a:xfrm>
            <a:prstGeom prst="rect">
              <a:avLst/>
            </a:prstGeom>
            <a:solidFill>
              <a:srgbClr val="48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A751CD1-6EC9-C85F-0951-319F4D12878B}"/>
                </a:ext>
              </a:extLst>
            </p:cNvPr>
            <p:cNvSpPr txBox="1"/>
            <p:nvPr/>
          </p:nvSpPr>
          <p:spPr>
            <a:xfrm>
              <a:off x="8087264" y="3679488"/>
              <a:ext cx="2643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70C0"/>
                  </a:solidFill>
                  <a:latin typeface="#9Slide03 SVNAvo" panose="02040603050506020204" pitchFamily="18" charset="0"/>
                </a:defRPr>
              </a:lvl1pPr>
            </a:lstStyle>
            <a:p>
              <a:pPr algn="just"/>
              <a:r>
                <a:rPr lang="en-US" sz="160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9AD7E9-CFAB-9FE8-AD6D-F01A5C37FEF3}"/>
              </a:ext>
            </a:extLst>
          </p:cNvPr>
          <p:cNvGrpSpPr/>
          <p:nvPr/>
        </p:nvGrpSpPr>
        <p:grpSpPr>
          <a:xfrm>
            <a:off x="8258583" y="5807122"/>
            <a:ext cx="3042791" cy="461665"/>
            <a:chOff x="8080122" y="4245920"/>
            <a:chExt cx="3042791" cy="46166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2E65FF-5C0C-9A3A-D44B-7B8ADA395BB8}"/>
                </a:ext>
              </a:extLst>
            </p:cNvPr>
            <p:cNvSpPr txBox="1"/>
            <p:nvPr/>
          </p:nvSpPr>
          <p:spPr>
            <a:xfrm>
              <a:off x="8351584" y="4245920"/>
              <a:ext cx="27713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70C0"/>
                  </a:solidFill>
                  <a:latin typeface="#9Slide03 SVNAvo" panose="02040603050506020204" pitchFamily="18" charset="0"/>
                </a:defRPr>
              </a:lvl1pPr>
            </a:lstStyle>
            <a:p>
              <a:pPr algn="just"/>
              <a:r>
                <a:rPr lang="en-US" sz="2400">
                  <a:solidFill>
                    <a:srgbClr val="002060"/>
                  </a:solidFill>
                </a:rPr>
                <a:t>Kết luận nghiệm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69CAD00-EFCE-EA25-C996-04ABAC70E5F8}"/>
                </a:ext>
              </a:extLst>
            </p:cNvPr>
            <p:cNvSpPr/>
            <p:nvPr/>
          </p:nvSpPr>
          <p:spPr>
            <a:xfrm>
              <a:off x="8115708" y="4379077"/>
              <a:ext cx="221590" cy="218585"/>
            </a:xfrm>
            <a:prstGeom prst="rect">
              <a:avLst/>
            </a:prstGeom>
            <a:solidFill>
              <a:srgbClr val="48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7C89A04-17D5-AD44-5C9D-3B812087DCA3}"/>
                </a:ext>
              </a:extLst>
            </p:cNvPr>
            <p:cNvSpPr txBox="1"/>
            <p:nvPr/>
          </p:nvSpPr>
          <p:spPr>
            <a:xfrm>
              <a:off x="8080122" y="4309656"/>
              <a:ext cx="2643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70C0"/>
                  </a:solidFill>
                  <a:latin typeface="#9Slide03 SVNAvo" panose="02040603050506020204" pitchFamily="18" charset="0"/>
                </a:defRPr>
              </a:lvl1pPr>
            </a:lstStyle>
            <a:p>
              <a:pPr algn="just"/>
              <a:r>
                <a:rPr lang="en-US" sz="160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00069AD-7BF6-AD9D-2273-6D213CFC7488}"/>
              </a:ext>
            </a:extLst>
          </p:cNvPr>
          <p:cNvSpPr txBox="1"/>
          <p:nvPr/>
        </p:nvSpPr>
        <p:spPr>
          <a:xfrm>
            <a:off x="1597639" y="1252267"/>
            <a:ext cx="39783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Giải các phương trình: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AE2BFD-5D9D-A5FC-D8D6-0296101AE462}"/>
              </a:ext>
            </a:extLst>
          </p:cNvPr>
          <p:cNvSpPr txBox="1"/>
          <p:nvPr/>
        </p:nvSpPr>
        <p:spPr>
          <a:xfrm>
            <a:off x="3388692" y="1782959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1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D3B1BF3-8B77-EF65-D714-999474465F58}"/>
              </a:ext>
            </a:extLst>
          </p:cNvPr>
          <p:cNvCxnSpPr>
            <a:cxnSpLocks/>
          </p:cNvCxnSpPr>
          <p:nvPr/>
        </p:nvCxnSpPr>
        <p:spPr>
          <a:xfrm>
            <a:off x="3132363" y="2297016"/>
            <a:ext cx="85830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BF67A51-AAC7-E467-C347-F3E3CF8D9052}"/>
              </a:ext>
            </a:extLst>
          </p:cNvPr>
          <p:cNvSpPr txBox="1"/>
          <p:nvPr/>
        </p:nvSpPr>
        <p:spPr>
          <a:xfrm>
            <a:off x="3141599" y="2297016"/>
            <a:ext cx="9509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x – 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B42D22-C0B5-FA1B-F87D-7C4809B0FB9C}"/>
              </a:ext>
            </a:extLst>
          </p:cNvPr>
          <p:cNvSpPr txBox="1"/>
          <p:nvPr/>
        </p:nvSpPr>
        <p:spPr>
          <a:xfrm>
            <a:off x="2673727" y="2029180"/>
            <a:ext cx="4349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+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5595870-4B8D-47E3-0804-BEC3A8FD6A05}"/>
              </a:ext>
            </a:extLst>
          </p:cNvPr>
          <p:cNvGrpSpPr/>
          <p:nvPr/>
        </p:nvGrpSpPr>
        <p:grpSpPr>
          <a:xfrm>
            <a:off x="884235" y="1249646"/>
            <a:ext cx="706192" cy="492443"/>
            <a:chOff x="9144000" y="5734010"/>
            <a:chExt cx="4705940" cy="3281555"/>
          </a:xfrm>
        </p:grpSpPr>
        <p:grpSp>
          <p:nvGrpSpPr>
            <p:cNvPr id="35" name="Group 6">
              <a:extLst>
                <a:ext uri="{FF2B5EF4-FFF2-40B4-BE49-F238E27FC236}">
                  <a16:creationId xmlns:a16="http://schemas.microsoft.com/office/drawing/2014/main" id="{1ADA3BE7-1DBB-5CB6-1F8D-ED73EAE60393}"/>
                </a:ext>
              </a:extLst>
            </p:cNvPr>
            <p:cNvGrpSpPr/>
            <p:nvPr/>
          </p:nvGrpSpPr>
          <p:grpSpPr>
            <a:xfrm>
              <a:off x="11871877" y="5734010"/>
              <a:ext cx="1978063" cy="3281555"/>
              <a:chOff x="0" y="0"/>
              <a:chExt cx="1569810" cy="2604273"/>
            </a:xfrm>
          </p:grpSpPr>
          <p:sp>
            <p:nvSpPr>
              <p:cNvPr id="39" name="Freeform 7">
                <a:extLst>
                  <a:ext uri="{FF2B5EF4-FFF2-40B4-BE49-F238E27FC236}">
                    <a16:creationId xmlns:a16="http://schemas.microsoft.com/office/drawing/2014/main" id="{CEA3F618-0CA4-BF33-E526-522E0D10ACEB}"/>
                  </a:ext>
                </a:extLst>
              </p:cNvPr>
              <p:cNvSpPr/>
              <p:nvPr/>
            </p:nvSpPr>
            <p:spPr>
              <a:xfrm>
                <a:off x="0" y="0"/>
                <a:ext cx="1569810" cy="2604273"/>
              </a:xfrm>
              <a:custGeom>
                <a:avLst/>
                <a:gdLst/>
                <a:ahLst/>
                <a:cxnLst/>
                <a:rect l="l" t="t" r="r" b="b"/>
                <a:pathLst>
                  <a:path w="4275511" h="2604274">
                    <a:moveTo>
                      <a:pt x="4151051" y="2604273"/>
                    </a:moveTo>
                    <a:lnTo>
                      <a:pt x="124460" y="2604273"/>
                    </a:lnTo>
                    <a:cubicBezTo>
                      <a:pt x="55880" y="2604273"/>
                      <a:pt x="0" y="2548393"/>
                      <a:pt x="0" y="247981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151051" y="0"/>
                    </a:lnTo>
                    <a:cubicBezTo>
                      <a:pt x="4219631" y="0"/>
                      <a:pt x="4275511" y="55880"/>
                      <a:pt x="4275511" y="124460"/>
                    </a:cubicBezTo>
                    <a:lnTo>
                      <a:pt x="4275511" y="2479814"/>
                    </a:lnTo>
                    <a:cubicBezTo>
                      <a:pt x="4275511" y="2548393"/>
                      <a:pt x="4219631" y="2604274"/>
                      <a:pt x="4151051" y="2604274"/>
                    </a:cubicBezTo>
                    <a:close/>
                  </a:path>
                </a:pathLst>
              </a:custGeom>
              <a:solidFill>
                <a:srgbClr val="141414">
                  <a:alpha val="3922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6" name="Group 8">
              <a:extLst>
                <a:ext uri="{FF2B5EF4-FFF2-40B4-BE49-F238E27FC236}">
                  <a16:creationId xmlns:a16="http://schemas.microsoft.com/office/drawing/2014/main" id="{D67DCF5E-7137-6EB9-8621-1415C9A7D985}"/>
                </a:ext>
              </a:extLst>
            </p:cNvPr>
            <p:cNvGrpSpPr/>
            <p:nvPr/>
          </p:nvGrpSpPr>
          <p:grpSpPr>
            <a:xfrm>
              <a:off x="9144000" y="5734010"/>
              <a:ext cx="2727878" cy="3281555"/>
              <a:chOff x="0" y="0"/>
              <a:chExt cx="2164870" cy="2604273"/>
            </a:xfrm>
          </p:grpSpPr>
          <p:sp>
            <p:nvSpPr>
              <p:cNvPr id="37" name="Freeform 9">
                <a:extLst>
                  <a:ext uri="{FF2B5EF4-FFF2-40B4-BE49-F238E27FC236}">
                    <a16:creationId xmlns:a16="http://schemas.microsoft.com/office/drawing/2014/main" id="{4FED64E0-1A15-0FF5-A707-BB4E66647EA7}"/>
                  </a:ext>
                </a:extLst>
              </p:cNvPr>
              <p:cNvSpPr/>
              <p:nvPr/>
            </p:nvSpPr>
            <p:spPr>
              <a:xfrm>
                <a:off x="0" y="0"/>
                <a:ext cx="2164870" cy="2604273"/>
              </a:xfrm>
              <a:custGeom>
                <a:avLst/>
                <a:gdLst/>
                <a:ahLst/>
                <a:cxnLst/>
                <a:rect l="l" t="t" r="r" b="b"/>
                <a:pathLst>
                  <a:path w="2368815" h="2604274">
                    <a:moveTo>
                      <a:pt x="2244355" y="2604273"/>
                    </a:moveTo>
                    <a:lnTo>
                      <a:pt x="124460" y="2604273"/>
                    </a:lnTo>
                    <a:cubicBezTo>
                      <a:pt x="55880" y="2604273"/>
                      <a:pt x="0" y="2548393"/>
                      <a:pt x="0" y="247981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355" y="0"/>
                    </a:lnTo>
                    <a:cubicBezTo>
                      <a:pt x="2312935" y="0"/>
                      <a:pt x="2368815" y="55880"/>
                      <a:pt x="2368815" y="124460"/>
                    </a:cubicBezTo>
                    <a:lnTo>
                      <a:pt x="2368815" y="2479814"/>
                    </a:lnTo>
                    <a:cubicBezTo>
                      <a:pt x="2368815" y="2548393"/>
                      <a:pt x="2312935" y="2604274"/>
                      <a:pt x="2244355" y="2604274"/>
                    </a:cubicBezTo>
                    <a:close/>
                  </a:path>
                </a:pathLst>
              </a:custGeom>
              <a:solidFill>
                <a:srgbClr val="48730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BAC3E0F-D271-DBAF-518E-A004717E322C}"/>
              </a:ext>
            </a:extLst>
          </p:cNvPr>
          <p:cNvSpPr txBox="1"/>
          <p:nvPr/>
        </p:nvSpPr>
        <p:spPr>
          <a:xfrm>
            <a:off x="888505" y="1233183"/>
            <a:ext cx="856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ts val="3800"/>
              </a:lnSpc>
              <a:defRPr sz="2400" b="1"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>
                <a:solidFill>
                  <a:schemeClr val="bg1"/>
                </a:solidFill>
              </a:rPr>
              <a:t>?</a:t>
            </a:r>
            <a:r>
              <a:rPr lang="en-US" sz="600">
                <a:solidFill>
                  <a:schemeClr val="bg1"/>
                </a:solidFill>
              </a:rPr>
              <a:t> </a:t>
            </a:r>
            <a:r>
              <a:rPr lang="en-US" sz="2800">
                <a:solidFill>
                  <a:srgbClr val="002060"/>
                </a:solidFill>
              </a:rPr>
              <a:t> 2.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344C233-CE8A-4EFC-562C-EB8CC374AC2D}"/>
              </a:ext>
            </a:extLst>
          </p:cNvPr>
          <p:cNvCxnSpPr>
            <a:cxnSpLocks/>
          </p:cNvCxnSpPr>
          <p:nvPr/>
        </p:nvCxnSpPr>
        <p:spPr>
          <a:xfrm>
            <a:off x="1735148" y="2297016"/>
            <a:ext cx="87995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A2D50E0D-99AE-B523-CCA0-A7D758F90B4D}"/>
              </a:ext>
            </a:extLst>
          </p:cNvPr>
          <p:cNvSpPr txBox="1"/>
          <p:nvPr/>
        </p:nvSpPr>
        <p:spPr>
          <a:xfrm>
            <a:off x="1744961" y="2297016"/>
            <a:ext cx="9625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x + 1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4E1C81A-35FE-65FD-B244-60DB5EDE866C}"/>
              </a:ext>
            </a:extLst>
          </p:cNvPr>
          <p:cNvSpPr txBox="1"/>
          <p:nvPr/>
        </p:nvSpPr>
        <p:spPr>
          <a:xfrm>
            <a:off x="2009614" y="1782959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201F89D-1030-B499-38B4-2329C8EE52FB}"/>
              </a:ext>
            </a:extLst>
          </p:cNvPr>
          <p:cNvSpPr txBox="1"/>
          <p:nvPr/>
        </p:nvSpPr>
        <p:spPr>
          <a:xfrm>
            <a:off x="4089258" y="2029180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=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F9D7ACA-CD50-4CBC-0363-E0DC7181F50E}"/>
              </a:ext>
            </a:extLst>
          </p:cNvPr>
          <p:cNvSpPr txBox="1"/>
          <p:nvPr/>
        </p:nvSpPr>
        <p:spPr>
          <a:xfrm>
            <a:off x="6934201" y="2040885"/>
            <a:ext cx="5267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Điều kiện xác định x ≠ -1 và x ≠ 2.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59E7D73-CC99-A4D7-2CF1-4E3C2919714E}"/>
              </a:ext>
            </a:extLst>
          </p:cNvPr>
          <p:cNvSpPr txBox="1"/>
          <p:nvPr/>
        </p:nvSpPr>
        <p:spPr>
          <a:xfrm>
            <a:off x="5471571" y="1782959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3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F1FCB90-53C3-291A-D96A-44B18D53EAAC}"/>
              </a:ext>
            </a:extLst>
          </p:cNvPr>
          <p:cNvCxnSpPr>
            <a:cxnSpLocks/>
          </p:cNvCxnSpPr>
          <p:nvPr/>
        </p:nvCxnSpPr>
        <p:spPr>
          <a:xfrm>
            <a:off x="4577937" y="2297016"/>
            <a:ext cx="2055381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C70161A2-1D2A-1B8C-7DE1-1803445BDB8C}"/>
              </a:ext>
            </a:extLst>
          </p:cNvPr>
          <p:cNvSpPr txBox="1"/>
          <p:nvPr/>
        </p:nvSpPr>
        <p:spPr>
          <a:xfrm>
            <a:off x="4577937" y="2297016"/>
            <a:ext cx="21891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(x – 2)(x + 1)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3FAD527-EA6C-2265-CA7B-F7AD936C21EF}"/>
              </a:ext>
            </a:extLst>
          </p:cNvPr>
          <p:cNvCxnSpPr>
            <a:cxnSpLocks/>
          </p:cNvCxnSpPr>
          <p:nvPr/>
        </p:nvCxnSpPr>
        <p:spPr>
          <a:xfrm>
            <a:off x="1716460" y="3412393"/>
            <a:ext cx="263456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51343E28-1F0E-D90A-E188-C141413ACC7B}"/>
              </a:ext>
            </a:extLst>
          </p:cNvPr>
          <p:cNvSpPr txBox="1"/>
          <p:nvPr/>
        </p:nvSpPr>
        <p:spPr>
          <a:xfrm>
            <a:off x="1717096" y="2888811"/>
            <a:ext cx="26934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2(x – 2) + (x + 1)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CFA835B-7016-D200-EE46-17A57D034F6A}"/>
              </a:ext>
            </a:extLst>
          </p:cNvPr>
          <p:cNvSpPr txBox="1"/>
          <p:nvPr/>
        </p:nvSpPr>
        <p:spPr>
          <a:xfrm>
            <a:off x="4496020" y="3144557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=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8DEDB42-9D91-297F-028E-88B97CE9EE17}"/>
              </a:ext>
            </a:extLst>
          </p:cNvPr>
          <p:cNvSpPr txBox="1"/>
          <p:nvPr/>
        </p:nvSpPr>
        <p:spPr>
          <a:xfrm>
            <a:off x="5762452" y="2888811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3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38BFFC9E-EC53-7CC0-B85A-99D237BA1A53}"/>
              </a:ext>
            </a:extLst>
          </p:cNvPr>
          <p:cNvCxnSpPr>
            <a:cxnSpLocks/>
          </p:cNvCxnSpPr>
          <p:nvPr/>
        </p:nvCxnSpPr>
        <p:spPr>
          <a:xfrm>
            <a:off x="4955864" y="3412393"/>
            <a:ext cx="196833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C848165E-2007-9B30-1828-E61CAE22FE6E}"/>
              </a:ext>
            </a:extLst>
          </p:cNvPr>
          <p:cNvSpPr txBox="1"/>
          <p:nvPr/>
        </p:nvSpPr>
        <p:spPr>
          <a:xfrm>
            <a:off x="4883107" y="3412393"/>
            <a:ext cx="21891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(x – 2)(x + 1)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960D823-0468-FF18-6483-DA3B02936488}"/>
              </a:ext>
            </a:extLst>
          </p:cNvPr>
          <p:cNvSpPr txBox="1"/>
          <p:nvPr/>
        </p:nvSpPr>
        <p:spPr>
          <a:xfrm>
            <a:off x="1939165" y="3412392"/>
            <a:ext cx="21891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(x – 2)(x + 1)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0E8BE2A-1C5F-92A0-154B-4298F3257780}"/>
              </a:ext>
            </a:extLst>
          </p:cNvPr>
          <p:cNvSpPr txBox="1"/>
          <p:nvPr/>
        </p:nvSpPr>
        <p:spPr>
          <a:xfrm>
            <a:off x="1716460" y="4094494"/>
            <a:ext cx="33654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2(x – 2) + (x + 1) = 3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E3417CC8-6465-7606-8C2F-2C68C8D3CB37}"/>
              </a:ext>
            </a:extLst>
          </p:cNvPr>
          <p:cNvSpPr/>
          <p:nvPr/>
        </p:nvSpPr>
        <p:spPr>
          <a:xfrm>
            <a:off x="1381124" y="4035328"/>
            <a:ext cx="11077575" cy="2368288"/>
          </a:xfrm>
          <a:prstGeom prst="roundRect">
            <a:avLst>
              <a:gd name="adj" fmla="val 4563"/>
            </a:avLst>
          </a:prstGeom>
          <a:noFill/>
          <a:ln w="158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84">
            <a:extLst>
              <a:ext uri="{FF2B5EF4-FFF2-40B4-BE49-F238E27FC236}">
                <a16:creationId xmlns:a16="http://schemas.microsoft.com/office/drawing/2014/main" id="{4F1D2D53-D174-1385-3F1B-4FAE4D31BA3F}"/>
              </a:ext>
            </a:extLst>
          </p:cNvPr>
          <p:cNvSpPr txBox="1"/>
          <p:nvPr/>
        </p:nvSpPr>
        <p:spPr>
          <a:xfrm>
            <a:off x="1744961" y="4646518"/>
            <a:ext cx="33654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2x – 4 + x + 1 = 3</a:t>
            </a:r>
          </a:p>
        </p:txBody>
      </p:sp>
      <p:sp>
        <p:nvSpPr>
          <p:cNvPr id="8" name="TextBox 84">
            <a:extLst>
              <a:ext uri="{FF2B5EF4-FFF2-40B4-BE49-F238E27FC236}">
                <a16:creationId xmlns:a16="http://schemas.microsoft.com/office/drawing/2014/main" id="{7CD55DA9-2A56-6BF6-0319-426766C368D8}"/>
              </a:ext>
            </a:extLst>
          </p:cNvPr>
          <p:cNvSpPr txBox="1"/>
          <p:nvPr/>
        </p:nvSpPr>
        <p:spPr>
          <a:xfrm>
            <a:off x="1735148" y="5191391"/>
            <a:ext cx="11565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3x = 6</a:t>
            </a:r>
          </a:p>
        </p:txBody>
      </p:sp>
      <p:sp>
        <p:nvSpPr>
          <p:cNvPr id="11" name="TextBox 84">
            <a:extLst>
              <a:ext uri="{FF2B5EF4-FFF2-40B4-BE49-F238E27FC236}">
                <a16:creationId xmlns:a16="http://schemas.microsoft.com/office/drawing/2014/main" id="{AF45B93C-BD00-D153-1449-DE85B57F6335}"/>
              </a:ext>
            </a:extLst>
          </p:cNvPr>
          <p:cNvSpPr txBox="1"/>
          <p:nvPr/>
        </p:nvSpPr>
        <p:spPr>
          <a:xfrm>
            <a:off x="1744961" y="5741152"/>
            <a:ext cx="11565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x = 2</a:t>
            </a:r>
          </a:p>
        </p:txBody>
      </p:sp>
      <p:sp>
        <p:nvSpPr>
          <p:cNvPr id="18" name="TextBox 49">
            <a:extLst>
              <a:ext uri="{FF2B5EF4-FFF2-40B4-BE49-F238E27FC236}">
                <a16:creationId xmlns:a16="http://schemas.microsoft.com/office/drawing/2014/main" id="{045312F9-3108-FF46-B32E-F478B5D4A1BA}"/>
              </a:ext>
            </a:extLst>
          </p:cNvPr>
          <p:cNvSpPr txBox="1"/>
          <p:nvPr/>
        </p:nvSpPr>
        <p:spPr>
          <a:xfrm>
            <a:off x="2707469" y="5777284"/>
            <a:ext cx="3074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(không thỏa mãn)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2E2EFF7-97CB-A2C6-747B-C4E6C82AF3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24226" y="5755734"/>
            <a:ext cx="250237" cy="40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07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blue and orange logo&#10;&#10;Description automatically generated">
            <a:extLst>
              <a:ext uri="{FF2B5EF4-FFF2-40B4-BE49-F238E27FC236}">
                <a16:creationId xmlns:a16="http://schemas.microsoft.com/office/drawing/2014/main" id="{EB5C5D49-A354-3565-DB98-E252B0AB57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631" y="5361761"/>
            <a:ext cx="1422400" cy="146084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CE83375-0791-540B-D8F2-A503BC16ACE6}"/>
              </a:ext>
            </a:extLst>
          </p:cNvPr>
          <p:cNvGrpSpPr/>
          <p:nvPr/>
        </p:nvGrpSpPr>
        <p:grpSpPr>
          <a:xfrm>
            <a:off x="10842308" y="-165457"/>
            <a:ext cx="1132523" cy="647045"/>
            <a:chOff x="10842308" y="-165457"/>
            <a:chExt cx="1132523" cy="64704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0CE71C4-F158-F420-9CF2-06B452C5C630}"/>
                </a:ext>
              </a:extLst>
            </p:cNvPr>
            <p:cNvSpPr/>
            <p:nvPr/>
          </p:nvSpPr>
          <p:spPr>
            <a:xfrm>
              <a:off x="10842308" y="-165457"/>
              <a:ext cx="1132523" cy="647045"/>
            </a:xfrm>
            <a:prstGeom prst="roundRect">
              <a:avLst/>
            </a:prstGeom>
            <a:solidFill>
              <a:srgbClr val="C0504D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white text with a black background&#10;&#10;Description automatically generated">
              <a:extLst>
                <a:ext uri="{FF2B5EF4-FFF2-40B4-BE49-F238E27FC236}">
                  <a16:creationId xmlns:a16="http://schemas.microsoft.com/office/drawing/2014/main" id="{023925C0-90DD-0FD6-8BF1-A0CA48885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2913" y="128968"/>
              <a:ext cx="552832" cy="204231"/>
            </a:xfrm>
            <a:prstGeom prst="rect">
              <a:avLst/>
            </a:prstGeom>
          </p:spPr>
        </p:pic>
      </p:grpSp>
      <p:sp>
        <p:nvSpPr>
          <p:cNvPr id="31" name="Freeform 10">
            <a:extLst>
              <a:ext uri="{FF2B5EF4-FFF2-40B4-BE49-F238E27FC236}">
                <a16:creationId xmlns:a16="http://schemas.microsoft.com/office/drawing/2014/main" id="{91AEE390-3DDB-B58B-8E55-141BC809D482}"/>
              </a:ext>
            </a:extLst>
          </p:cNvPr>
          <p:cNvSpPr/>
          <p:nvPr/>
        </p:nvSpPr>
        <p:spPr>
          <a:xfrm>
            <a:off x="145359" y="169625"/>
            <a:ext cx="643126" cy="647045"/>
          </a:xfrm>
          <a:prstGeom prst="roundRect">
            <a:avLst>
              <a:gd name="adj" fmla="val 50000"/>
            </a:avLst>
          </a:prstGeom>
          <a:solidFill>
            <a:srgbClr val="C0504D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Freeform 12">
            <a:extLst>
              <a:ext uri="{FF2B5EF4-FFF2-40B4-BE49-F238E27FC236}">
                <a16:creationId xmlns:a16="http://schemas.microsoft.com/office/drawing/2014/main" id="{D4A14A06-231B-9699-0E68-180D1C7F3F4F}"/>
              </a:ext>
            </a:extLst>
          </p:cNvPr>
          <p:cNvSpPr/>
          <p:nvPr/>
        </p:nvSpPr>
        <p:spPr>
          <a:xfrm>
            <a:off x="884235" y="169625"/>
            <a:ext cx="6049966" cy="647045"/>
          </a:xfrm>
          <a:prstGeom prst="roundRect">
            <a:avLst/>
          </a:prstGeom>
          <a:solidFill>
            <a:srgbClr val="C0504D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3B6351-3C5A-25AD-E2E1-A3A872C33A0B}"/>
              </a:ext>
            </a:extLst>
          </p:cNvPr>
          <p:cNvSpPr txBox="1"/>
          <p:nvPr/>
        </p:nvSpPr>
        <p:spPr>
          <a:xfrm>
            <a:off x="149849" y="183992"/>
            <a:ext cx="643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3 SVN-Avo Bold" panose="02040603050506020204" pitchFamily="18" charset="0"/>
              </a:rPr>
              <a:t>02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69DFDF-FED7-076F-7246-4F7599399A8F}"/>
              </a:ext>
            </a:extLst>
          </p:cNvPr>
          <p:cNvSpPr txBox="1"/>
          <p:nvPr/>
        </p:nvSpPr>
        <p:spPr>
          <a:xfrm>
            <a:off x="1050997" y="200007"/>
            <a:ext cx="5825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#9Slide03 SVN-Avo Bold" panose="02040603050506020204" pitchFamily="18" charset="0"/>
              </a:rPr>
              <a:t>Phương trình chứa ẩn ở mẫu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9AD7E9-CFAB-9FE8-AD6D-F01A5C37FEF3}"/>
              </a:ext>
            </a:extLst>
          </p:cNvPr>
          <p:cNvGrpSpPr/>
          <p:nvPr/>
        </p:nvGrpSpPr>
        <p:grpSpPr>
          <a:xfrm>
            <a:off x="8365778" y="5899831"/>
            <a:ext cx="3042791" cy="461665"/>
            <a:chOff x="8080122" y="4245920"/>
            <a:chExt cx="3042791" cy="46166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2E65FF-5C0C-9A3A-D44B-7B8ADA395BB8}"/>
                </a:ext>
              </a:extLst>
            </p:cNvPr>
            <p:cNvSpPr txBox="1"/>
            <p:nvPr/>
          </p:nvSpPr>
          <p:spPr>
            <a:xfrm>
              <a:off x="8351584" y="4245920"/>
              <a:ext cx="27713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70C0"/>
                  </a:solidFill>
                  <a:latin typeface="#9Slide03 SVNAvo" panose="02040603050506020204" pitchFamily="18" charset="0"/>
                </a:defRPr>
              </a:lvl1pPr>
            </a:lstStyle>
            <a:p>
              <a:pPr algn="just"/>
              <a:r>
                <a:rPr lang="en-US" sz="2400">
                  <a:solidFill>
                    <a:srgbClr val="002060"/>
                  </a:solidFill>
                </a:rPr>
                <a:t>Kết luận nghiệm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69CAD00-EFCE-EA25-C996-04ABAC70E5F8}"/>
                </a:ext>
              </a:extLst>
            </p:cNvPr>
            <p:cNvSpPr/>
            <p:nvPr/>
          </p:nvSpPr>
          <p:spPr>
            <a:xfrm>
              <a:off x="8115708" y="4379077"/>
              <a:ext cx="221590" cy="218585"/>
            </a:xfrm>
            <a:prstGeom prst="rect">
              <a:avLst/>
            </a:prstGeom>
            <a:solidFill>
              <a:srgbClr val="48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7C89A04-17D5-AD44-5C9D-3B812087DCA3}"/>
                </a:ext>
              </a:extLst>
            </p:cNvPr>
            <p:cNvSpPr txBox="1"/>
            <p:nvPr/>
          </p:nvSpPr>
          <p:spPr>
            <a:xfrm>
              <a:off x="8080122" y="4309656"/>
              <a:ext cx="2643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70C0"/>
                  </a:solidFill>
                  <a:latin typeface="#9Slide03 SVNAvo" panose="02040603050506020204" pitchFamily="18" charset="0"/>
                </a:defRPr>
              </a:lvl1pPr>
            </a:lstStyle>
            <a:p>
              <a:pPr algn="just"/>
              <a:r>
                <a:rPr lang="en-US" sz="160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00069AD-7BF6-AD9D-2273-6D213CFC7488}"/>
              </a:ext>
            </a:extLst>
          </p:cNvPr>
          <p:cNvSpPr txBox="1"/>
          <p:nvPr/>
        </p:nvSpPr>
        <p:spPr>
          <a:xfrm>
            <a:off x="1597639" y="1252267"/>
            <a:ext cx="39783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Giải các phương trình: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AE2BFD-5D9D-A5FC-D8D6-0296101AE462}"/>
              </a:ext>
            </a:extLst>
          </p:cNvPr>
          <p:cNvSpPr txBox="1"/>
          <p:nvPr/>
        </p:nvSpPr>
        <p:spPr>
          <a:xfrm>
            <a:off x="3388692" y="1782959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1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D3B1BF3-8B77-EF65-D714-999474465F58}"/>
              </a:ext>
            </a:extLst>
          </p:cNvPr>
          <p:cNvCxnSpPr>
            <a:cxnSpLocks/>
          </p:cNvCxnSpPr>
          <p:nvPr/>
        </p:nvCxnSpPr>
        <p:spPr>
          <a:xfrm>
            <a:off x="3132363" y="2297016"/>
            <a:ext cx="85830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BF67A51-AAC7-E467-C347-F3E3CF8D9052}"/>
              </a:ext>
            </a:extLst>
          </p:cNvPr>
          <p:cNvSpPr txBox="1"/>
          <p:nvPr/>
        </p:nvSpPr>
        <p:spPr>
          <a:xfrm>
            <a:off x="3141599" y="2297016"/>
            <a:ext cx="9509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x – 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B42D22-C0B5-FA1B-F87D-7C4809B0FB9C}"/>
              </a:ext>
            </a:extLst>
          </p:cNvPr>
          <p:cNvSpPr txBox="1"/>
          <p:nvPr/>
        </p:nvSpPr>
        <p:spPr>
          <a:xfrm>
            <a:off x="2673727" y="2029180"/>
            <a:ext cx="4349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+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5595870-4B8D-47E3-0804-BEC3A8FD6A05}"/>
              </a:ext>
            </a:extLst>
          </p:cNvPr>
          <p:cNvGrpSpPr/>
          <p:nvPr/>
        </p:nvGrpSpPr>
        <p:grpSpPr>
          <a:xfrm>
            <a:off x="884235" y="1249646"/>
            <a:ext cx="706192" cy="492443"/>
            <a:chOff x="9144000" y="5734010"/>
            <a:chExt cx="4705940" cy="3281555"/>
          </a:xfrm>
        </p:grpSpPr>
        <p:grpSp>
          <p:nvGrpSpPr>
            <p:cNvPr id="35" name="Group 6">
              <a:extLst>
                <a:ext uri="{FF2B5EF4-FFF2-40B4-BE49-F238E27FC236}">
                  <a16:creationId xmlns:a16="http://schemas.microsoft.com/office/drawing/2014/main" id="{1ADA3BE7-1DBB-5CB6-1F8D-ED73EAE60393}"/>
                </a:ext>
              </a:extLst>
            </p:cNvPr>
            <p:cNvGrpSpPr/>
            <p:nvPr/>
          </p:nvGrpSpPr>
          <p:grpSpPr>
            <a:xfrm>
              <a:off x="11871877" y="5734010"/>
              <a:ext cx="1978063" cy="3281555"/>
              <a:chOff x="0" y="0"/>
              <a:chExt cx="1569810" cy="2604273"/>
            </a:xfrm>
          </p:grpSpPr>
          <p:sp>
            <p:nvSpPr>
              <p:cNvPr id="39" name="Freeform 7">
                <a:extLst>
                  <a:ext uri="{FF2B5EF4-FFF2-40B4-BE49-F238E27FC236}">
                    <a16:creationId xmlns:a16="http://schemas.microsoft.com/office/drawing/2014/main" id="{CEA3F618-0CA4-BF33-E526-522E0D10ACEB}"/>
                  </a:ext>
                </a:extLst>
              </p:cNvPr>
              <p:cNvSpPr/>
              <p:nvPr/>
            </p:nvSpPr>
            <p:spPr>
              <a:xfrm>
                <a:off x="0" y="0"/>
                <a:ext cx="1569810" cy="2604273"/>
              </a:xfrm>
              <a:custGeom>
                <a:avLst/>
                <a:gdLst/>
                <a:ahLst/>
                <a:cxnLst/>
                <a:rect l="l" t="t" r="r" b="b"/>
                <a:pathLst>
                  <a:path w="4275511" h="2604274">
                    <a:moveTo>
                      <a:pt x="4151051" y="2604273"/>
                    </a:moveTo>
                    <a:lnTo>
                      <a:pt x="124460" y="2604273"/>
                    </a:lnTo>
                    <a:cubicBezTo>
                      <a:pt x="55880" y="2604273"/>
                      <a:pt x="0" y="2548393"/>
                      <a:pt x="0" y="247981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151051" y="0"/>
                    </a:lnTo>
                    <a:cubicBezTo>
                      <a:pt x="4219631" y="0"/>
                      <a:pt x="4275511" y="55880"/>
                      <a:pt x="4275511" y="124460"/>
                    </a:cubicBezTo>
                    <a:lnTo>
                      <a:pt x="4275511" y="2479814"/>
                    </a:lnTo>
                    <a:cubicBezTo>
                      <a:pt x="4275511" y="2548393"/>
                      <a:pt x="4219631" y="2604274"/>
                      <a:pt x="4151051" y="2604274"/>
                    </a:cubicBezTo>
                    <a:close/>
                  </a:path>
                </a:pathLst>
              </a:custGeom>
              <a:solidFill>
                <a:srgbClr val="141414">
                  <a:alpha val="3922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6" name="Group 8">
              <a:extLst>
                <a:ext uri="{FF2B5EF4-FFF2-40B4-BE49-F238E27FC236}">
                  <a16:creationId xmlns:a16="http://schemas.microsoft.com/office/drawing/2014/main" id="{D67DCF5E-7137-6EB9-8621-1415C9A7D985}"/>
                </a:ext>
              </a:extLst>
            </p:cNvPr>
            <p:cNvGrpSpPr/>
            <p:nvPr/>
          </p:nvGrpSpPr>
          <p:grpSpPr>
            <a:xfrm>
              <a:off x="9144000" y="5734010"/>
              <a:ext cx="2727878" cy="3281555"/>
              <a:chOff x="0" y="0"/>
              <a:chExt cx="2164870" cy="2604273"/>
            </a:xfrm>
          </p:grpSpPr>
          <p:sp>
            <p:nvSpPr>
              <p:cNvPr id="37" name="Freeform 9">
                <a:extLst>
                  <a:ext uri="{FF2B5EF4-FFF2-40B4-BE49-F238E27FC236}">
                    <a16:creationId xmlns:a16="http://schemas.microsoft.com/office/drawing/2014/main" id="{4FED64E0-1A15-0FF5-A707-BB4E66647EA7}"/>
                  </a:ext>
                </a:extLst>
              </p:cNvPr>
              <p:cNvSpPr/>
              <p:nvPr/>
            </p:nvSpPr>
            <p:spPr>
              <a:xfrm>
                <a:off x="0" y="0"/>
                <a:ext cx="2164870" cy="2604273"/>
              </a:xfrm>
              <a:custGeom>
                <a:avLst/>
                <a:gdLst/>
                <a:ahLst/>
                <a:cxnLst/>
                <a:rect l="l" t="t" r="r" b="b"/>
                <a:pathLst>
                  <a:path w="2368815" h="2604274">
                    <a:moveTo>
                      <a:pt x="2244355" y="2604273"/>
                    </a:moveTo>
                    <a:lnTo>
                      <a:pt x="124460" y="2604273"/>
                    </a:lnTo>
                    <a:cubicBezTo>
                      <a:pt x="55880" y="2604273"/>
                      <a:pt x="0" y="2548393"/>
                      <a:pt x="0" y="247981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355" y="0"/>
                    </a:lnTo>
                    <a:cubicBezTo>
                      <a:pt x="2312935" y="0"/>
                      <a:pt x="2368815" y="55880"/>
                      <a:pt x="2368815" y="124460"/>
                    </a:cubicBezTo>
                    <a:lnTo>
                      <a:pt x="2368815" y="2479814"/>
                    </a:lnTo>
                    <a:cubicBezTo>
                      <a:pt x="2368815" y="2548393"/>
                      <a:pt x="2312935" y="2604274"/>
                      <a:pt x="2244355" y="2604274"/>
                    </a:cubicBezTo>
                    <a:close/>
                  </a:path>
                </a:pathLst>
              </a:custGeom>
              <a:solidFill>
                <a:srgbClr val="48730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BAC3E0F-D271-DBAF-518E-A004717E322C}"/>
              </a:ext>
            </a:extLst>
          </p:cNvPr>
          <p:cNvSpPr txBox="1"/>
          <p:nvPr/>
        </p:nvSpPr>
        <p:spPr>
          <a:xfrm>
            <a:off x="888505" y="1233183"/>
            <a:ext cx="856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ts val="3800"/>
              </a:lnSpc>
              <a:defRPr sz="2400" b="1"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>
                <a:solidFill>
                  <a:schemeClr val="bg1"/>
                </a:solidFill>
              </a:rPr>
              <a:t>?</a:t>
            </a:r>
            <a:r>
              <a:rPr lang="en-US" sz="600">
                <a:solidFill>
                  <a:schemeClr val="bg1"/>
                </a:solidFill>
              </a:rPr>
              <a:t> </a:t>
            </a:r>
            <a:r>
              <a:rPr lang="en-US" sz="2800">
                <a:solidFill>
                  <a:srgbClr val="002060"/>
                </a:solidFill>
              </a:rPr>
              <a:t> 2.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344C233-CE8A-4EFC-562C-EB8CC374AC2D}"/>
              </a:ext>
            </a:extLst>
          </p:cNvPr>
          <p:cNvCxnSpPr>
            <a:cxnSpLocks/>
          </p:cNvCxnSpPr>
          <p:nvPr/>
        </p:nvCxnSpPr>
        <p:spPr>
          <a:xfrm>
            <a:off x="1735148" y="2297016"/>
            <a:ext cx="87995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A2D50E0D-99AE-B523-CCA0-A7D758F90B4D}"/>
              </a:ext>
            </a:extLst>
          </p:cNvPr>
          <p:cNvSpPr txBox="1"/>
          <p:nvPr/>
        </p:nvSpPr>
        <p:spPr>
          <a:xfrm>
            <a:off x="1744961" y="2297016"/>
            <a:ext cx="9625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x + 1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4E1C81A-35FE-65FD-B244-60DB5EDE866C}"/>
              </a:ext>
            </a:extLst>
          </p:cNvPr>
          <p:cNvSpPr txBox="1"/>
          <p:nvPr/>
        </p:nvSpPr>
        <p:spPr>
          <a:xfrm>
            <a:off x="2009614" y="1782959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201F89D-1030-B499-38B4-2329C8EE52FB}"/>
              </a:ext>
            </a:extLst>
          </p:cNvPr>
          <p:cNvSpPr txBox="1"/>
          <p:nvPr/>
        </p:nvSpPr>
        <p:spPr>
          <a:xfrm>
            <a:off x="4089258" y="2029180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=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F9D7ACA-CD50-4CBC-0363-E0DC7181F50E}"/>
              </a:ext>
            </a:extLst>
          </p:cNvPr>
          <p:cNvSpPr txBox="1"/>
          <p:nvPr/>
        </p:nvSpPr>
        <p:spPr>
          <a:xfrm>
            <a:off x="6934201" y="2040885"/>
            <a:ext cx="5267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Điều kiện xác định x ≠ -1 và x ≠ 2.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59E7D73-CC99-A4D7-2CF1-4E3C2919714E}"/>
              </a:ext>
            </a:extLst>
          </p:cNvPr>
          <p:cNvSpPr txBox="1"/>
          <p:nvPr/>
        </p:nvSpPr>
        <p:spPr>
          <a:xfrm>
            <a:off x="5471571" y="1782959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3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F1FCB90-53C3-291A-D96A-44B18D53EAAC}"/>
              </a:ext>
            </a:extLst>
          </p:cNvPr>
          <p:cNvCxnSpPr>
            <a:cxnSpLocks/>
          </p:cNvCxnSpPr>
          <p:nvPr/>
        </p:nvCxnSpPr>
        <p:spPr>
          <a:xfrm>
            <a:off x="4577937" y="2297016"/>
            <a:ext cx="2055381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C70161A2-1D2A-1B8C-7DE1-1803445BDB8C}"/>
              </a:ext>
            </a:extLst>
          </p:cNvPr>
          <p:cNvSpPr txBox="1"/>
          <p:nvPr/>
        </p:nvSpPr>
        <p:spPr>
          <a:xfrm>
            <a:off x="4577937" y="2297016"/>
            <a:ext cx="21891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(x – 2)(x + 1)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3FAD527-EA6C-2265-CA7B-F7AD936C21EF}"/>
              </a:ext>
            </a:extLst>
          </p:cNvPr>
          <p:cNvCxnSpPr>
            <a:cxnSpLocks/>
          </p:cNvCxnSpPr>
          <p:nvPr/>
        </p:nvCxnSpPr>
        <p:spPr>
          <a:xfrm>
            <a:off x="1716460" y="3412393"/>
            <a:ext cx="263456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51343E28-1F0E-D90A-E188-C141413ACC7B}"/>
              </a:ext>
            </a:extLst>
          </p:cNvPr>
          <p:cNvSpPr txBox="1"/>
          <p:nvPr/>
        </p:nvSpPr>
        <p:spPr>
          <a:xfrm>
            <a:off x="1717096" y="2888811"/>
            <a:ext cx="26934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2(x – 2) + (x + 1)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CFA835B-7016-D200-EE46-17A57D034F6A}"/>
              </a:ext>
            </a:extLst>
          </p:cNvPr>
          <p:cNvSpPr txBox="1"/>
          <p:nvPr/>
        </p:nvSpPr>
        <p:spPr>
          <a:xfrm>
            <a:off x="4496020" y="3144557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=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8DEDB42-9D91-297F-028E-88B97CE9EE17}"/>
              </a:ext>
            </a:extLst>
          </p:cNvPr>
          <p:cNvSpPr txBox="1"/>
          <p:nvPr/>
        </p:nvSpPr>
        <p:spPr>
          <a:xfrm>
            <a:off x="5762452" y="2888811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3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38BFFC9E-EC53-7CC0-B85A-99D237BA1A53}"/>
              </a:ext>
            </a:extLst>
          </p:cNvPr>
          <p:cNvCxnSpPr>
            <a:cxnSpLocks/>
          </p:cNvCxnSpPr>
          <p:nvPr/>
        </p:nvCxnSpPr>
        <p:spPr>
          <a:xfrm>
            <a:off x="4955864" y="3412393"/>
            <a:ext cx="196833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C848165E-2007-9B30-1828-E61CAE22FE6E}"/>
              </a:ext>
            </a:extLst>
          </p:cNvPr>
          <p:cNvSpPr txBox="1"/>
          <p:nvPr/>
        </p:nvSpPr>
        <p:spPr>
          <a:xfrm>
            <a:off x="4883107" y="3412393"/>
            <a:ext cx="21891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(x – 2)(x + 1)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960D823-0468-FF18-6483-DA3B02936488}"/>
              </a:ext>
            </a:extLst>
          </p:cNvPr>
          <p:cNvSpPr txBox="1"/>
          <p:nvPr/>
        </p:nvSpPr>
        <p:spPr>
          <a:xfrm>
            <a:off x="1939165" y="3412392"/>
            <a:ext cx="21891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(x – 2)(x + 1)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0E8BE2A-1C5F-92A0-154B-4298F3257780}"/>
              </a:ext>
            </a:extLst>
          </p:cNvPr>
          <p:cNvSpPr txBox="1"/>
          <p:nvPr/>
        </p:nvSpPr>
        <p:spPr>
          <a:xfrm>
            <a:off x="1716460" y="4094494"/>
            <a:ext cx="33654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2(x – 2) + (x + 1) = 3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E3417CC8-6465-7606-8C2F-2C68C8D3CB37}"/>
              </a:ext>
            </a:extLst>
          </p:cNvPr>
          <p:cNvSpPr/>
          <p:nvPr/>
        </p:nvSpPr>
        <p:spPr>
          <a:xfrm>
            <a:off x="1381124" y="5269037"/>
            <a:ext cx="11077575" cy="1227173"/>
          </a:xfrm>
          <a:prstGeom prst="roundRect">
            <a:avLst>
              <a:gd name="adj" fmla="val 4563"/>
            </a:avLst>
          </a:prstGeom>
          <a:noFill/>
          <a:ln w="158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84">
            <a:extLst>
              <a:ext uri="{FF2B5EF4-FFF2-40B4-BE49-F238E27FC236}">
                <a16:creationId xmlns:a16="http://schemas.microsoft.com/office/drawing/2014/main" id="{4F1D2D53-D174-1385-3F1B-4FAE4D31BA3F}"/>
              </a:ext>
            </a:extLst>
          </p:cNvPr>
          <p:cNvSpPr txBox="1"/>
          <p:nvPr/>
        </p:nvSpPr>
        <p:spPr>
          <a:xfrm>
            <a:off x="1744961" y="4696273"/>
            <a:ext cx="33654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2x – 4 + x + 1 = 3</a:t>
            </a:r>
          </a:p>
        </p:txBody>
      </p:sp>
      <p:sp>
        <p:nvSpPr>
          <p:cNvPr id="11" name="TextBox 84">
            <a:extLst>
              <a:ext uri="{FF2B5EF4-FFF2-40B4-BE49-F238E27FC236}">
                <a16:creationId xmlns:a16="http://schemas.microsoft.com/office/drawing/2014/main" id="{AF45B93C-BD00-D153-1449-DE85B57F6335}"/>
              </a:ext>
            </a:extLst>
          </p:cNvPr>
          <p:cNvSpPr txBox="1"/>
          <p:nvPr/>
        </p:nvSpPr>
        <p:spPr>
          <a:xfrm>
            <a:off x="1744961" y="5298052"/>
            <a:ext cx="11565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x = 2</a:t>
            </a:r>
          </a:p>
        </p:txBody>
      </p:sp>
      <p:sp>
        <p:nvSpPr>
          <p:cNvPr id="18" name="TextBox 49">
            <a:extLst>
              <a:ext uri="{FF2B5EF4-FFF2-40B4-BE49-F238E27FC236}">
                <a16:creationId xmlns:a16="http://schemas.microsoft.com/office/drawing/2014/main" id="{045312F9-3108-FF46-B32E-F478B5D4A1BA}"/>
              </a:ext>
            </a:extLst>
          </p:cNvPr>
          <p:cNvSpPr txBox="1"/>
          <p:nvPr/>
        </p:nvSpPr>
        <p:spPr>
          <a:xfrm>
            <a:off x="2687731" y="5295164"/>
            <a:ext cx="3074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(không thỏa mãn)</a:t>
            </a:r>
          </a:p>
        </p:txBody>
      </p:sp>
      <p:sp>
        <p:nvSpPr>
          <p:cNvPr id="3" name="TextBox 49">
            <a:extLst>
              <a:ext uri="{FF2B5EF4-FFF2-40B4-BE49-F238E27FC236}">
                <a16:creationId xmlns:a16="http://schemas.microsoft.com/office/drawing/2014/main" id="{14A2A1B3-270F-3495-CCBF-EA94A9C07CDD}"/>
              </a:ext>
            </a:extLst>
          </p:cNvPr>
          <p:cNvSpPr txBox="1"/>
          <p:nvPr/>
        </p:nvSpPr>
        <p:spPr>
          <a:xfrm>
            <a:off x="1735148" y="5899832"/>
            <a:ext cx="5791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Vậy phương trình đã cho vô nghiệm.</a:t>
            </a:r>
          </a:p>
        </p:txBody>
      </p:sp>
    </p:spTree>
    <p:extLst>
      <p:ext uri="{BB962C8B-B14F-4D97-AF65-F5344CB8AC3E}">
        <p14:creationId xmlns:p14="http://schemas.microsoft.com/office/powerpoint/2010/main" val="3077945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blue and orange logo&#10;&#10;Description automatically generated">
            <a:extLst>
              <a:ext uri="{FF2B5EF4-FFF2-40B4-BE49-F238E27FC236}">
                <a16:creationId xmlns:a16="http://schemas.microsoft.com/office/drawing/2014/main" id="{EB5C5D49-A354-3565-DB98-E252B0AB57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631" y="5361761"/>
            <a:ext cx="1422400" cy="146084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CE83375-0791-540B-D8F2-A503BC16ACE6}"/>
              </a:ext>
            </a:extLst>
          </p:cNvPr>
          <p:cNvGrpSpPr/>
          <p:nvPr/>
        </p:nvGrpSpPr>
        <p:grpSpPr>
          <a:xfrm>
            <a:off x="10842308" y="-165457"/>
            <a:ext cx="1132523" cy="647045"/>
            <a:chOff x="10842308" y="-165457"/>
            <a:chExt cx="1132523" cy="64704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0CE71C4-F158-F420-9CF2-06B452C5C630}"/>
                </a:ext>
              </a:extLst>
            </p:cNvPr>
            <p:cNvSpPr/>
            <p:nvPr/>
          </p:nvSpPr>
          <p:spPr>
            <a:xfrm>
              <a:off x="10842308" y="-165457"/>
              <a:ext cx="1132523" cy="647045"/>
            </a:xfrm>
            <a:prstGeom prst="roundRect">
              <a:avLst/>
            </a:prstGeom>
            <a:solidFill>
              <a:srgbClr val="C0504D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white text with a black background&#10;&#10;Description automatically generated">
              <a:extLst>
                <a:ext uri="{FF2B5EF4-FFF2-40B4-BE49-F238E27FC236}">
                  <a16:creationId xmlns:a16="http://schemas.microsoft.com/office/drawing/2014/main" id="{023925C0-90DD-0FD6-8BF1-A0CA48885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2913" y="128968"/>
              <a:ext cx="552832" cy="204231"/>
            </a:xfrm>
            <a:prstGeom prst="rect">
              <a:avLst/>
            </a:prstGeom>
          </p:spPr>
        </p:pic>
      </p:grpSp>
      <p:sp>
        <p:nvSpPr>
          <p:cNvPr id="31" name="Freeform 10">
            <a:extLst>
              <a:ext uri="{FF2B5EF4-FFF2-40B4-BE49-F238E27FC236}">
                <a16:creationId xmlns:a16="http://schemas.microsoft.com/office/drawing/2014/main" id="{91AEE390-3DDB-B58B-8E55-141BC809D482}"/>
              </a:ext>
            </a:extLst>
          </p:cNvPr>
          <p:cNvSpPr/>
          <p:nvPr/>
        </p:nvSpPr>
        <p:spPr>
          <a:xfrm>
            <a:off x="145359" y="169625"/>
            <a:ext cx="643126" cy="647045"/>
          </a:xfrm>
          <a:prstGeom prst="roundRect">
            <a:avLst>
              <a:gd name="adj" fmla="val 50000"/>
            </a:avLst>
          </a:prstGeom>
          <a:solidFill>
            <a:srgbClr val="C0504D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Freeform 12">
            <a:extLst>
              <a:ext uri="{FF2B5EF4-FFF2-40B4-BE49-F238E27FC236}">
                <a16:creationId xmlns:a16="http://schemas.microsoft.com/office/drawing/2014/main" id="{D4A14A06-231B-9699-0E68-180D1C7F3F4F}"/>
              </a:ext>
            </a:extLst>
          </p:cNvPr>
          <p:cNvSpPr/>
          <p:nvPr/>
        </p:nvSpPr>
        <p:spPr>
          <a:xfrm>
            <a:off x="884235" y="169625"/>
            <a:ext cx="6049966" cy="647045"/>
          </a:xfrm>
          <a:prstGeom prst="roundRect">
            <a:avLst/>
          </a:prstGeom>
          <a:solidFill>
            <a:srgbClr val="C0504D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3B6351-3C5A-25AD-E2E1-A3A872C33A0B}"/>
              </a:ext>
            </a:extLst>
          </p:cNvPr>
          <p:cNvSpPr txBox="1"/>
          <p:nvPr/>
        </p:nvSpPr>
        <p:spPr>
          <a:xfrm>
            <a:off x="149849" y="183992"/>
            <a:ext cx="643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3 SVN-Avo Bold" panose="02040603050506020204" pitchFamily="18" charset="0"/>
              </a:rPr>
              <a:t>02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69DFDF-FED7-076F-7246-4F7599399A8F}"/>
              </a:ext>
            </a:extLst>
          </p:cNvPr>
          <p:cNvSpPr txBox="1"/>
          <p:nvPr/>
        </p:nvSpPr>
        <p:spPr>
          <a:xfrm>
            <a:off x="1050997" y="200007"/>
            <a:ext cx="5825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#9Slide03 SVN-Avo Bold" panose="02040603050506020204" pitchFamily="18" charset="0"/>
              </a:rPr>
              <a:t>Phương trình chứa ẩn ở mẫu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0069AD-7BF6-AD9D-2273-6D213CFC7488}"/>
              </a:ext>
            </a:extLst>
          </p:cNvPr>
          <p:cNvSpPr txBox="1"/>
          <p:nvPr/>
        </p:nvSpPr>
        <p:spPr>
          <a:xfrm>
            <a:off x="1597639" y="1252267"/>
            <a:ext cx="39783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Giải các phương trình: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AE2BFD-5D9D-A5FC-D8D6-0296101AE462}"/>
              </a:ext>
            </a:extLst>
          </p:cNvPr>
          <p:cNvSpPr txBox="1"/>
          <p:nvPr/>
        </p:nvSpPr>
        <p:spPr>
          <a:xfrm>
            <a:off x="3076747" y="1782959"/>
            <a:ext cx="10719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3x – 1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D3B1BF3-8B77-EF65-D714-999474465F58}"/>
              </a:ext>
            </a:extLst>
          </p:cNvPr>
          <p:cNvCxnSpPr>
            <a:cxnSpLocks/>
          </p:cNvCxnSpPr>
          <p:nvPr/>
        </p:nvCxnSpPr>
        <p:spPr>
          <a:xfrm>
            <a:off x="3177608" y="2297016"/>
            <a:ext cx="85830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BF67A51-AAC7-E467-C347-F3E3CF8D9052}"/>
              </a:ext>
            </a:extLst>
          </p:cNvPr>
          <p:cNvSpPr txBox="1"/>
          <p:nvPr/>
        </p:nvSpPr>
        <p:spPr>
          <a:xfrm>
            <a:off x="3458309" y="2297016"/>
            <a:ext cx="3603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B42D22-C0B5-FA1B-F87D-7C4809B0FB9C}"/>
              </a:ext>
            </a:extLst>
          </p:cNvPr>
          <p:cNvSpPr txBox="1"/>
          <p:nvPr/>
        </p:nvSpPr>
        <p:spPr>
          <a:xfrm>
            <a:off x="2704386" y="2029179"/>
            <a:ext cx="4349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+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5595870-4B8D-47E3-0804-BEC3A8FD6A05}"/>
              </a:ext>
            </a:extLst>
          </p:cNvPr>
          <p:cNvGrpSpPr/>
          <p:nvPr/>
        </p:nvGrpSpPr>
        <p:grpSpPr>
          <a:xfrm>
            <a:off x="884235" y="1249646"/>
            <a:ext cx="706192" cy="492443"/>
            <a:chOff x="9144000" y="5734010"/>
            <a:chExt cx="4705940" cy="3281555"/>
          </a:xfrm>
        </p:grpSpPr>
        <p:grpSp>
          <p:nvGrpSpPr>
            <p:cNvPr id="35" name="Group 6">
              <a:extLst>
                <a:ext uri="{FF2B5EF4-FFF2-40B4-BE49-F238E27FC236}">
                  <a16:creationId xmlns:a16="http://schemas.microsoft.com/office/drawing/2014/main" id="{1ADA3BE7-1DBB-5CB6-1F8D-ED73EAE60393}"/>
                </a:ext>
              </a:extLst>
            </p:cNvPr>
            <p:cNvGrpSpPr/>
            <p:nvPr/>
          </p:nvGrpSpPr>
          <p:grpSpPr>
            <a:xfrm>
              <a:off x="11871877" y="5734010"/>
              <a:ext cx="1978063" cy="3281555"/>
              <a:chOff x="0" y="0"/>
              <a:chExt cx="1569810" cy="2604273"/>
            </a:xfrm>
          </p:grpSpPr>
          <p:sp>
            <p:nvSpPr>
              <p:cNvPr id="39" name="Freeform 7">
                <a:extLst>
                  <a:ext uri="{FF2B5EF4-FFF2-40B4-BE49-F238E27FC236}">
                    <a16:creationId xmlns:a16="http://schemas.microsoft.com/office/drawing/2014/main" id="{CEA3F618-0CA4-BF33-E526-522E0D10ACEB}"/>
                  </a:ext>
                </a:extLst>
              </p:cNvPr>
              <p:cNvSpPr/>
              <p:nvPr/>
            </p:nvSpPr>
            <p:spPr>
              <a:xfrm>
                <a:off x="0" y="0"/>
                <a:ext cx="1569810" cy="2604273"/>
              </a:xfrm>
              <a:custGeom>
                <a:avLst/>
                <a:gdLst/>
                <a:ahLst/>
                <a:cxnLst/>
                <a:rect l="l" t="t" r="r" b="b"/>
                <a:pathLst>
                  <a:path w="4275511" h="2604274">
                    <a:moveTo>
                      <a:pt x="4151051" y="2604273"/>
                    </a:moveTo>
                    <a:lnTo>
                      <a:pt x="124460" y="2604273"/>
                    </a:lnTo>
                    <a:cubicBezTo>
                      <a:pt x="55880" y="2604273"/>
                      <a:pt x="0" y="2548393"/>
                      <a:pt x="0" y="247981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151051" y="0"/>
                    </a:lnTo>
                    <a:cubicBezTo>
                      <a:pt x="4219631" y="0"/>
                      <a:pt x="4275511" y="55880"/>
                      <a:pt x="4275511" y="124460"/>
                    </a:cubicBezTo>
                    <a:lnTo>
                      <a:pt x="4275511" y="2479814"/>
                    </a:lnTo>
                    <a:cubicBezTo>
                      <a:pt x="4275511" y="2548393"/>
                      <a:pt x="4219631" y="2604274"/>
                      <a:pt x="4151051" y="2604274"/>
                    </a:cubicBezTo>
                    <a:close/>
                  </a:path>
                </a:pathLst>
              </a:custGeom>
              <a:solidFill>
                <a:srgbClr val="141414">
                  <a:alpha val="3922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6" name="Group 8">
              <a:extLst>
                <a:ext uri="{FF2B5EF4-FFF2-40B4-BE49-F238E27FC236}">
                  <a16:creationId xmlns:a16="http://schemas.microsoft.com/office/drawing/2014/main" id="{D67DCF5E-7137-6EB9-8621-1415C9A7D985}"/>
                </a:ext>
              </a:extLst>
            </p:cNvPr>
            <p:cNvGrpSpPr/>
            <p:nvPr/>
          </p:nvGrpSpPr>
          <p:grpSpPr>
            <a:xfrm>
              <a:off x="9144000" y="5734010"/>
              <a:ext cx="2727878" cy="3281555"/>
              <a:chOff x="0" y="0"/>
              <a:chExt cx="2164870" cy="2604273"/>
            </a:xfrm>
          </p:grpSpPr>
          <p:sp>
            <p:nvSpPr>
              <p:cNvPr id="37" name="Freeform 9">
                <a:extLst>
                  <a:ext uri="{FF2B5EF4-FFF2-40B4-BE49-F238E27FC236}">
                    <a16:creationId xmlns:a16="http://schemas.microsoft.com/office/drawing/2014/main" id="{4FED64E0-1A15-0FF5-A707-BB4E66647EA7}"/>
                  </a:ext>
                </a:extLst>
              </p:cNvPr>
              <p:cNvSpPr/>
              <p:nvPr/>
            </p:nvSpPr>
            <p:spPr>
              <a:xfrm>
                <a:off x="0" y="0"/>
                <a:ext cx="2164870" cy="2604273"/>
              </a:xfrm>
              <a:custGeom>
                <a:avLst/>
                <a:gdLst/>
                <a:ahLst/>
                <a:cxnLst/>
                <a:rect l="l" t="t" r="r" b="b"/>
                <a:pathLst>
                  <a:path w="2368815" h="2604274">
                    <a:moveTo>
                      <a:pt x="2244355" y="2604273"/>
                    </a:moveTo>
                    <a:lnTo>
                      <a:pt x="124460" y="2604273"/>
                    </a:lnTo>
                    <a:cubicBezTo>
                      <a:pt x="55880" y="2604273"/>
                      <a:pt x="0" y="2548393"/>
                      <a:pt x="0" y="247981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355" y="0"/>
                    </a:lnTo>
                    <a:cubicBezTo>
                      <a:pt x="2312935" y="0"/>
                      <a:pt x="2368815" y="55880"/>
                      <a:pt x="2368815" y="124460"/>
                    </a:cubicBezTo>
                    <a:lnTo>
                      <a:pt x="2368815" y="2479814"/>
                    </a:lnTo>
                    <a:cubicBezTo>
                      <a:pt x="2368815" y="2548393"/>
                      <a:pt x="2312935" y="2604274"/>
                      <a:pt x="2244355" y="2604274"/>
                    </a:cubicBezTo>
                    <a:close/>
                  </a:path>
                </a:pathLst>
              </a:custGeom>
              <a:solidFill>
                <a:srgbClr val="48730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BAC3E0F-D271-DBAF-518E-A004717E322C}"/>
              </a:ext>
            </a:extLst>
          </p:cNvPr>
          <p:cNvSpPr txBox="1"/>
          <p:nvPr/>
        </p:nvSpPr>
        <p:spPr>
          <a:xfrm>
            <a:off x="888505" y="1233183"/>
            <a:ext cx="856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ts val="3800"/>
              </a:lnSpc>
              <a:defRPr sz="2400" b="1"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>
                <a:solidFill>
                  <a:schemeClr val="bg1"/>
                </a:solidFill>
              </a:rPr>
              <a:t>?</a:t>
            </a:r>
            <a:r>
              <a:rPr lang="en-US" sz="600">
                <a:solidFill>
                  <a:schemeClr val="bg1"/>
                </a:solidFill>
              </a:rPr>
              <a:t> </a:t>
            </a:r>
            <a:r>
              <a:rPr lang="en-US" sz="2800">
                <a:solidFill>
                  <a:srgbClr val="002060"/>
                </a:solidFill>
              </a:rPr>
              <a:t> 2.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344C233-CE8A-4EFC-562C-EB8CC374AC2D}"/>
              </a:ext>
            </a:extLst>
          </p:cNvPr>
          <p:cNvCxnSpPr>
            <a:cxnSpLocks/>
          </p:cNvCxnSpPr>
          <p:nvPr/>
        </p:nvCxnSpPr>
        <p:spPr>
          <a:xfrm>
            <a:off x="1735148" y="2297016"/>
            <a:ext cx="87995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A2D50E0D-99AE-B523-CCA0-A7D758F90B4D}"/>
              </a:ext>
            </a:extLst>
          </p:cNvPr>
          <p:cNvSpPr txBox="1"/>
          <p:nvPr/>
        </p:nvSpPr>
        <p:spPr>
          <a:xfrm>
            <a:off x="1744961" y="2297016"/>
            <a:ext cx="9625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2 – x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4E1C81A-35FE-65FD-B244-60DB5EDE866C}"/>
              </a:ext>
            </a:extLst>
          </p:cNvPr>
          <p:cNvSpPr txBox="1"/>
          <p:nvPr/>
        </p:nvSpPr>
        <p:spPr>
          <a:xfrm>
            <a:off x="1943100" y="1782959"/>
            <a:ext cx="5131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x</a:t>
            </a:r>
            <a:r>
              <a:rPr lang="en-US" sz="2600" baseline="30000">
                <a:solidFill>
                  <a:srgbClr val="002060"/>
                </a:solidFill>
              </a:rPr>
              <a:t>2</a:t>
            </a:r>
            <a:endParaRPr lang="en-US" sz="2600">
              <a:solidFill>
                <a:srgbClr val="00206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201F89D-1030-B499-38B4-2329C8EE52FB}"/>
              </a:ext>
            </a:extLst>
          </p:cNvPr>
          <p:cNvSpPr txBox="1"/>
          <p:nvPr/>
        </p:nvSpPr>
        <p:spPr>
          <a:xfrm>
            <a:off x="4135158" y="2025495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=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F9D7ACA-CD50-4CBC-0363-E0DC7181F50E}"/>
              </a:ext>
            </a:extLst>
          </p:cNvPr>
          <p:cNvSpPr txBox="1"/>
          <p:nvPr/>
        </p:nvSpPr>
        <p:spPr>
          <a:xfrm>
            <a:off x="5701168" y="2040883"/>
            <a:ext cx="3919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Điều kiện xác định x ≠ 2.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59E7D73-CC99-A4D7-2CF1-4E3C2919714E}"/>
              </a:ext>
            </a:extLst>
          </p:cNvPr>
          <p:cNvSpPr txBox="1"/>
          <p:nvPr/>
        </p:nvSpPr>
        <p:spPr>
          <a:xfrm>
            <a:off x="4585741" y="1782959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5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F1FCB90-53C3-291A-D96A-44B18D53EAAC}"/>
              </a:ext>
            </a:extLst>
          </p:cNvPr>
          <p:cNvCxnSpPr>
            <a:cxnSpLocks/>
          </p:cNvCxnSpPr>
          <p:nvPr/>
        </p:nvCxnSpPr>
        <p:spPr>
          <a:xfrm>
            <a:off x="4595798" y="2297016"/>
            <a:ext cx="34681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C70161A2-1D2A-1B8C-7DE1-1803445BDB8C}"/>
              </a:ext>
            </a:extLst>
          </p:cNvPr>
          <p:cNvSpPr txBox="1"/>
          <p:nvPr/>
        </p:nvSpPr>
        <p:spPr>
          <a:xfrm>
            <a:off x="4601752" y="2297016"/>
            <a:ext cx="3603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CFA835B-7016-D200-EE46-17A57D034F6A}"/>
              </a:ext>
            </a:extLst>
          </p:cNvPr>
          <p:cNvSpPr txBox="1"/>
          <p:nvPr/>
        </p:nvSpPr>
        <p:spPr>
          <a:xfrm>
            <a:off x="5660655" y="3154202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=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38BFFC9E-EC53-7CC0-B85A-99D237BA1A53}"/>
              </a:ext>
            </a:extLst>
          </p:cNvPr>
          <p:cNvCxnSpPr>
            <a:cxnSpLocks/>
          </p:cNvCxnSpPr>
          <p:nvPr/>
        </p:nvCxnSpPr>
        <p:spPr>
          <a:xfrm>
            <a:off x="3383437" y="3428999"/>
            <a:ext cx="219789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C848165E-2007-9B30-1828-E61CAE22FE6E}"/>
              </a:ext>
            </a:extLst>
          </p:cNvPr>
          <p:cNvSpPr txBox="1"/>
          <p:nvPr/>
        </p:nvSpPr>
        <p:spPr>
          <a:xfrm>
            <a:off x="3895449" y="3428999"/>
            <a:ext cx="13459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3(2 – x)</a:t>
            </a:r>
          </a:p>
        </p:txBody>
      </p:sp>
      <p:sp>
        <p:nvSpPr>
          <p:cNvPr id="6" name="TextBox 76">
            <a:extLst>
              <a:ext uri="{FF2B5EF4-FFF2-40B4-BE49-F238E27FC236}">
                <a16:creationId xmlns:a16="http://schemas.microsoft.com/office/drawing/2014/main" id="{F6D46E5E-6181-C5A2-DC31-C98E877353FE}"/>
              </a:ext>
            </a:extLst>
          </p:cNvPr>
          <p:cNvSpPr txBox="1"/>
          <p:nvPr/>
        </p:nvSpPr>
        <p:spPr>
          <a:xfrm>
            <a:off x="2040230" y="2936556"/>
            <a:ext cx="6547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3x</a:t>
            </a:r>
            <a:r>
              <a:rPr lang="en-US" sz="2600" baseline="30000">
                <a:solidFill>
                  <a:schemeClr val="tx1"/>
                </a:solidFill>
              </a:rPr>
              <a:t>2</a:t>
            </a:r>
            <a:endParaRPr lang="en-US" sz="2600">
              <a:solidFill>
                <a:schemeClr val="tx1"/>
              </a:solidFill>
            </a:endParaRPr>
          </a:p>
        </p:txBody>
      </p:sp>
      <p:cxnSp>
        <p:nvCxnSpPr>
          <p:cNvPr id="7" name="Straight Connector 77">
            <a:extLst>
              <a:ext uri="{FF2B5EF4-FFF2-40B4-BE49-F238E27FC236}">
                <a16:creationId xmlns:a16="http://schemas.microsoft.com/office/drawing/2014/main" id="{11240C10-74CB-4D1B-F552-34FBA862EDF0}"/>
              </a:ext>
            </a:extLst>
          </p:cNvPr>
          <p:cNvCxnSpPr>
            <a:cxnSpLocks/>
          </p:cNvCxnSpPr>
          <p:nvPr/>
        </p:nvCxnSpPr>
        <p:spPr>
          <a:xfrm>
            <a:off x="1772600" y="3429000"/>
            <a:ext cx="118613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8">
            <a:extLst>
              <a:ext uri="{FF2B5EF4-FFF2-40B4-BE49-F238E27FC236}">
                <a16:creationId xmlns:a16="http://schemas.microsoft.com/office/drawing/2014/main" id="{B53A7979-9AEA-7BEA-0977-BF94D32C729F}"/>
              </a:ext>
            </a:extLst>
          </p:cNvPr>
          <p:cNvSpPr txBox="1"/>
          <p:nvPr/>
        </p:nvSpPr>
        <p:spPr>
          <a:xfrm>
            <a:off x="1730800" y="3429000"/>
            <a:ext cx="13459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3(2 – x)</a:t>
            </a:r>
          </a:p>
        </p:txBody>
      </p:sp>
      <p:sp>
        <p:nvSpPr>
          <p:cNvPr id="13" name="TextBox 78">
            <a:extLst>
              <a:ext uri="{FF2B5EF4-FFF2-40B4-BE49-F238E27FC236}">
                <a16:creationId xmlns:a16="http://schemas.microsoft.com/office/drawing/2014/main" id="{384EAE7F-D909-400D-97E4-6AA042ECF649}"/>
              </a:ext>
            </a:extLst>
          </p:cNvPr>
          <p:cNvSpPr txBox="1"/>
          <p:nvPr/>
        </p:nvSpPr>
        <p:spPr>
          <a:xfrm>
            <a:off x="3365185" y="2936556"/>
            <a:ext cx="22658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(3x – 1)(2 – x)</a:t>
            </a:r>
          </a:p>
        </p:txBody>
      </p:sp>
      <p:sp>
        <p:nvSpPr>
          <p:cNvPr id="15" name="TextBox 75">
            <a:extLst>
              <a:ext uri="{FF2B5EF4-FFF2-40B4-BE49-F238E27FC236}">
                <a16:creationId xmlns:a16="http://schemas.microsoft.com/office/drawing/2014/main" id="{6AEC5E0F-4FD4-708B-30F3-D99476CA50F4}"/>
              </a:ext>
            </a:extLst>
          </p:cNvPr>
          <p:cNvSpPr txBox="1"/>
          <p:nvPr/>
        </p:nvSpPr>
        <p:spPr>
          <a:xfrm>
            <a:off x="2983424" y="3154202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21" name="TextBox 76">
            <a:extLst>
              <a:ext uri="{FF2B5EF4-FFF2-40B4-BE49-F238E27FC236}">
                <a16:creationId xmlns:a16="http://schemas.microsoft.com/office/drawing/2014/main" id="{3BF90A0A-16CA-980C-7D5B-2BD9B887EBA1}"/>
              </a:ext>
            </a:extLst>
          </p:cNvPr>
          <p:cNvSpPr txBox="1"/>
          <p:nvPr/>
        </p:nvSpPr>
        <p:spPr>
          <a:xfrm>
            <a:off x="6037624" y="2922242"/>
            <a:ext cx="13459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5(2 – x)</a:t>
            </a:r>
          </a:p>
        </p:txBody>
      </p:sp>
      <p:cxnSp>
        <p:nvCxnSpPr>
          <p:cNvPr id="24" name="Straight Connector 77">
            <a:extLst>
              <a:ext uri="{FF2B5EF4-FFF2-40B4-BE49-F238E27FC236}">
                <a16:creationId xmlns:a16="http://schemas.microsoft.com/office/drawing/2014/main" id="{DC3D6CD9-73E0-7B26-7A64-06B665D0E8B0}"/>
              </a:ext>
            </a:extLst>
          </p:cNvPr>
          <p:cNvCxnSpPr>
            <a:cxnSpLocks/>
          </p:cNvCxnSpPr>
          <p:nvPr/>
        </p:nvCxnSpPr>
        <p:spPr>
          <a:xfrm>
            <a:off x="6089897" y="3428999"/>
            <a:ext cx="118613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78">
            <a:extLst>
              <a:ext uri="{FF2B5EF4-FFF2-40B4-BE49-F238E27FC236}">
                <a16:creationId xmlns:a16="http://schemas.microsoft.com/office/drawing/2014/main" id="{6A6B650E-1E48-95E6-3A92-71A1ADB4076B}"/>
              </a:ext>
            </a:extLst>
          </p:cNvPr>
          <p:cNvSpPr txBox="1"/>
          <p:nvPr/>
        </p:nvSpPr>
        <p:spPr>
          <a:xfrm>
            <a:off x="6048097" y="3428999"/>
            <a:ext cx="13459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3(2 – x)</a:t>
            </a:r>
          </a:p>
        </p:txBody>
      </p:sp>
      <p:sp>
        <p:nvSpPr>
          <p:cNvPr id="44" name="TextBox 76">
            <a:extLst>
              <a:ext uri="{FF2B5EF4-FFF2-40B4-BE49-F238E27FC236}">
                <a16:creationId xmlns:a16="http://schemas.microsoft.com/office/drawing/2014/main" id="{DC18F129-4610-2018-21B2-6D6FF60F6D3B}"/>
              </a:ext>
            </a:extLst>
          </p:cNvPr>
          <p:cNvSpPr txBox="1"/>
          <p:nvPr/>
        </p:nvSpPr>
        <p:spPr>
          <a:xfrm>
            <a:off x="1730800" y="4056213"/>
            <a:ext cx="46369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3x</a:t>
            </a:r>
            <a:r>
              <a:rPr lang="en-US" sz="2600" baseline="30000">
                <a:solidFill>
                  <a:schemeClr val="tx1"/>
                </a:solidFill>
              </a:rPr>
              <a:t>2</a:t>
            </a:r>
            <a:r>
              <a:rPr lang="en-US" sz="2600">
                <a:solidFill>
                  <a:schemeClr val="tx1"/>
                </a:solidFill>
              </a:rPr>
              <a:t> + (3x – 1)(2 – x) = 5(2 – x)</a:t>
            </a:r>
          </a:p>
        </p:txBody>
      </p:sp>
      <p:sp>
        <p:nvSpPr>
          <p:cNvPr id="45" name="TextBox 76">
            <a:extLst>
              <a:ext uri="{FF2B5EF4-FFF2-40B4-BE49-F238E27FC236}">
                <a16:creationId xmlns:a16="http://schemas.microsoft.com/office/drawing/2014/main" id="{4B82BDF7-7887-3202-1CCD-5312D88F3D77}"/>
              </a:ext>
            </a:extLst>
          </p:cNvPr>
          <p:cNvSpPr txBox="1"/>
          <p:nvPr/>
        </p:nvSpPr>
        <p:spPr>
          <a:xfrm>
            <a:off x="1730800" y="4683426"/>
            <a:ext cx="49044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3x</a:t>
            </a:r>
            <a:r>
              <a:rPr lang="en-US" sz="2600" baseline="30000">
                <a:solidFill>
                  <a:schemeClr val="tx1"/>
                </a:solidFill>
              </a:rPr>
              <a:t>2</a:t>
            </a:r>
            <a:r>
              <a:rPr lang="en-US" sz="2600">
                <a:solidFill>
                  <a:schemeClr val="tx1"/>
                </a:solidFill>
              </a:rPr>
              <a:t> + 6x – 3x</a:t>
            </a:r>
            <a:r>
              <a:rPr lang="en-US" sz="2600" baseline="30000">
                <a:solidFill>
                  <a:schemeClr val="tx1"/>
                </a:solidFill>
              </a:rPr>
              <a:t>2</a:t>
            </a:r>
            <a:r>
              <a:rPr lang="en-US" sz="2600">
                <a:solidFill>
                  <a:schemeClr val="tx1"/>
                </a:solidFill>
              </a:rPr>
              <a:t> – 2 + x = 10 – 5x</a:t>
            </a:r>
          </a:p>
        </p:txBody>
      </p:sp>
      <p:sp>
        <p:nvSpPr>
          <p:cNvPr id="47" name="TextBox 76">
            <a:extLst>
              <a:ext uri="{FF2B5EF4-FFF2-40B4-BE49-F238E27FC236}">
                <a16:creationId xmlns:a16="http://schemas.microsoft.com/office/drawing/2014/main" id="{C76AFBC8-8A85-B373-3238-284ADAAED5B8}"/>
              </a:ext>
            </a:extLst>
          </p:cNvPr>
          <p:cNvSpPr txBox="1"/>
          <p:nvPr/>
        </p:nvSpPr>
        <p:spPr>
          <a:xfrm>
            <a:off x="1730800" y="5310639"/>
            <a:ext cx="26508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7x – 2 = 10 – 5x</a:t>
            </a:r>
          </a:p>
        </p:txBody>
      </p:sp>
      <p:sp>
        <p:nvSpPr>
          <p:cNvPr id="49" name="TextBox 76">
            <a:extLst>
              <a:ext uri="{FF2B5EF4-FFF2-40B4-BE49-F238E27FC236}">
                <a16:creationId xmlns:a16="http://schemas.microsoft.com/office/drawing/2014/main" id="{2A7B38A7-751E-307E-F671-7067E2856699}"/>
              </a:ext>
            </a:extLst>
          </p:cNvPr>
          <p:cNvSpPr txBox="1"/>
          <p:nvPr/>
        </p:nvSpPr>
        <p:spPr>
          <a:xfrm>
            <a:off x="1730800" y="5937853"/>
            <a:ext cx="9764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x = 1</a:t>
            </a:r>
          </a:p>
        </p:txBody>
      </p:sp>
      <p:sp>
        <p:nvSpPr>
          <p:cNvPr id="54" name="TextBox 76">
            <a:extLst>
              <a:ext uri="{FF2B5EF4-FFF2-40B4-BE49-F238E27FC236}">
                <a16:creationId xmlns:a16="http://schemas.microsoft.com/office/drawing/2014/main" id="{7D659DB7-DB94-7FA8-987F-0084B02C7522}"/>
              </a:ext>
            </a:extLst>
          </p:cNvPr>
          <p:cNvSpPr txBox="1"/>
          <p:nvPr/>
        </p:nvSpPr>
        <p:spPr>
          <a:xfrm>
            <a:off x="2633860" y="5937852"/>
            <a:ext cx="36673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(thỏa mãn điều kiện)</a:t>
            </a:r>
          </a:p>
        </p:txBody>
      </p:sp>
      <p:cxnSp>
        <p:nvCxnSpPr>
          <p:cNvPr id="56" name="Đường nối Thẳng 55">
            <a:extLst>
              <a:ext uri="{FF2B5EF4-FFF2-40B4-BE49-F238E27FC236}">
                <a16:creationId xmlns:a16="http://schemas.microsoft.com/office/drawing/2014/main" id="{B58A06DF-25C6-73E0-6B76-57013BC6D25F}"/>
              </a:ext>
            </a:extLst>
          </p:cNvPr>
          <p:cNvCxnSpPr>
            <a:cxnSpLocks/>
          </p:cNvCxnSpPr>
          <p:nvPr/>
        </p:nvCxnSpPr>
        <p:spPr>
          <a:xfrm>
            <a:off x="7594600" y="2848045"/>
            <a:ext cx="0" cy="360555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76">
            <a:extLst>
              <a:ext uri="{FF2B5EF4-FFF2-40B4-BE49-F238E27FC236}">
                <a16:creationId xmlns:a16="http://schemas.microsoft.com/office/drawing/2014/main" id="{B7244308-8835-31E3-D3FE-0505B2F4C9BE}"/>
              </a:ext>
            </a:extLst>
          </p:cNvPr>
          <p:cNvSpPr txBox="1"/>
          <p:nvPr/>
        </p:nvSpPr>
        <p:spPr>
          <a:xfrm>
            <a:off x="7752599" y="5222528"/>
            <a:ext cx="4232601" cy="1207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n-US" sz="2600">
                <a:solidFill>
                  <a:schemeClr val="tx1"/>
                </a:solidFill>
              </a:rPr>
              <a:t>Vậy phương trình đã cho có nghiệm x = 1.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6276275-9BA7-2B5F-8516-FF997CD522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90112" y="3198858"/>
            <a:ext cx="250237" cy="40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06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  <p:bldP spid="43" grpId="0"/>
      <p:bldP spid="46" grpId="0"/>
      <p:bldP spid="48" grpId="0"/>
      <p:bldP spid="50" grpId="0"/>
      <p:bldP spid="51" grpId="0"/>
      <p:bldP spid="53" grpId="0"/>
      <p:bldP spid="76" grpId="0"/>
      <p:bldP spid="79" grpId="0"/>
      <p:bldP spid="6" grpId="0"/>
      <p:bldP spid="8" grpId="0"/>
      <p:bldP spid="13" grpId="0"/>
      <p:bldP spid="15" grpId="0"/>
      <p:bldP spid="21" grpId="0"/>
      <p:bldP spid="41" grpId="0"/>
      <p:bldP spid="44" grpId="0"/>
      <p:bldP spid="47" grpId="0"/>
      <p:bldP spid="49" grpId="0"/>
      <p:bldP spid="54" grpId="0"/>
      <p:bldP spid="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ACE83375-0791-540B-D8F2-A503BC16ACE6}"/>
              </a:ext>
            </a:extLst>
          </p:cNvPr>
          <p:cNvGrpSpPr/>
          <p:nvPr/>
        </p:nvGrpSpPr>
        <p:grpSpPr>
          <a:xfrm>
            <a:off x="10842308" y="-165457"/>
            <a:ext cx="1132523" cy="647045"/>
            <a:chOff x="10842308" y="-165457"/>
            <a:chExt cx="1132523" cy="64704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0CE71C4-F158-F420-9CF2-06B452C5C630}"/>
                </a:ext>
              </a:extLst>
            </p:cNvPr>
            <p:cNvSpPr/>
            <p:nvPr/>
          </p:nvSpPr>
          <p:spPr>
            <a:xfrm>
              <a:off x="10842308" y="-165457"/>
              <a:ext cx="1132523" cy="647045"/>
            </a:xfrm>
            <a:prstGeom prst="roundRect">
              <a:avLst/>
            </a:prstGeom>
            <a:solidFill>
              <a:srgbClr val="C0504D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white text with a black background&#10;&#10;Description automatically generated">
              <a:extLst>
                <a:ext uri="{FF2B5EF4-FFF2-40B4-BE49-F238E27FC236}">
                  <a16:creationId xmlns:a16="http://schemas.microsoft.com/office/drawing/2014/main" id="{023925C0-90DD-0FD6-8BF1-A0CA48885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2913" y="128968"/>
              <a:ext cx="552832" cy="204231"/>
            </a:xfrm>
            <a:prstGeom prst="rect">
              <a:avLst/>
            </a:prstGeom>
          </p:spPr>
        </p:pic>
      </p:grpSp>
      <p:sp>
        <p:nvSpPr>
          <p:cNvPr id="31" name="Freeform 10">
            <a:extLst>
              <a:ext uri="{FF2B5EF4-FFF2-40B4-BE49-F238E27FC236}">
                <a16:creationId xmlns:a16="http://schemas.microsoft.com/office/drawing/2014/main" id="{91AEE390-3DDB-B58B-8E55-141BC809D482}"/>
              </a:ext>
            </a:extLst>
          </p:cNvPr>
          <p:cNvSpPr/>
          <p:nvPr/>
        </p:nvSpPr>
        <p:spPr>
          <a:xfrm>
            <a:off x="145359" y="169625"/>
            <a:ext cx="643126" cy="647045"/>
          </a:xfrm>
          <a:prstGeom prst="roundRect">
            <a:avLst>
              <a:gd name="adj" fmla="val 50000"/>
            </a:avLst>
          </a:prstGeom>
          <a:solidFill>
            <a:srgbClr val="C0504D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Freeform 12">
            <a:extLst>
              <a:ext uri="{FF2B5EF4-FFF2-40B4-BE49-F238E27FC236}">
                <a16:creationId xmlns:a16="http://schemas.microsoft.com/office/drawing/2014/main" id="{D4A14A06-231B-9699-0E68-180D1C7F3F4F}"/>
              </a:ext>
            </a:extLst>
          </p:cNvPr>
          <p:cNvSpPr/>
          <p:nvPr/>
        </p:nvSpPr>
        <p:spPr>
          <a:xfrm>
            <a:off x="884235" y="169625"/>
            <a:ext cx="6049966" cy="647045"/>
          </a:xfrm>
          <a:prstGeom prst="roundRect">
            <a:avLst/>
          </a:prstGeom>
          <a:solidFill>
            <a:srgbClr val="C0504D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3B6351-3C5A-25AD-E2E1-A3A872C33A0B}"/>
              </a:ext>
            </a:extLst>
          </p:cNvPr>
          <p:cNvSpPr txBox="1"/>
          <p:nvPr/>
        </p:nvSpPr>
        <p:spPr>
          <a:xfrm>
            <a:off x="149849" y="183992"/>
            <a:ext cx="643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3 SVN-Avo Bold" panose="02040603050506020204" pitchFamily="18" charset="0"/>
              </a:rPr>
              <a:t>02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69DFDF-FED7-076F-7246-4F7599399A8F}"/>
              </a:ext>
            </a:extLst>
          </p:cNvPr>
          <p:cNvSpPr txBox="1"/>
          <p:nvPr/>
        </p:nvSpPr>
        <p:spPr>
          <a:xfrm>
            <a:off x="1050997" y="200007"/>
            <a:ext cx="5825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#9Slide03 SVN-Avo Bold" panose="02040603050506020204" pitchFamily="18" charset="0"/>
              </a:rPr>
              <a:t>Phương trình chứa ẩn ở mẫu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0069AD-7BF6-AD9D-2273-6D213CFC7488}"/>
              </a:ext>
            </a:extLst>
          </p:cNvPr>
          <p:cNvSpPr txBox="1"/>
          <p:nvPr/>
        </p:nvSpPr>
        <p:spPr>
          <a:xfrm>
            <a:off x="1616689" y="1090308"/>
            <a:ext cx="10078106" cy="1984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>
              <a:lnSpc>
                <a:spcPts val="3800"/>
              </a:lnSpc>
            </a:pPr>
            <a:r>
              <a:rPr lang="vi-VN" sz="2400">
                <a:solidFill>
                  <a:srgbClr val="002060"/>
                </a:solidFill>
              </a:rPr>
              <a:t>Biết nồng độ muối của nước biển là 3,5% và khối lượng riêng của nước biển là 1 020 g/</a:t>
            </a:r>
            <a:r>
              <a:rPr lang="vi-VN" sz="2400">
                <a:solidFill>
                  <a:srgbClr val="002060"/>
                </a:solidFill>
                <a:latin typeface="#9Slide05 Agile Script Calligra" panose="03070402050302030203" pitchFamily="66" charset="0"/>
              </a:rPr>
              <a:t>l</a:t>
            </a:r>
            <a:r>
              <a:rPr lang="vi-VN" sz="2400">
                <a:solidFill>
                  <a:srgbClr val="002060"/>
                </a:solidFill>
              </a:rPr>
              <a:t>. Từ 2</a:t>
            </a:r>
            <a:r>
              <a:rPr lang="vi-VN" sz="2000">
                <a:solidFill>
                  <a:srgbClr val="002060"/>
                </a:solidFill>
                <a:latin typeface="#9Slide05 Agile Script Calligra" panose="03070402050302030203" pitchFamily="66" charset="0"/>
              </a:rPr>
              <a:t>l</a:t>
            </a:r>
            <a:r>
              <a:rPr lang="vi-VN" sz="2400">
                <a:solidFill>
                  <a:srgbClr val="002060"/>
                </a:solidFill>
              </a:rPr>
              <a:t> nước biển như thế, người ta hoà thêm muối để được một dung dịch có nồng độ muối là 20%. Tính lượng muối cần hoà thêm.</a:t>
            </a:r>
            <a:endParaRPr lang="en-US" sz="2400">
              <a:solidFill>
                <a:srgbClr val="002060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5595870-4B8D-47E3-0804-BEC3A8FD6A05}"/>
              </a:ext>
            </a:extLst>
          </p:cNvPr>
          <p:cNvGrpSpPr/>
          <p:nvPr/>
        </p:nvGrpSpPr>
        <p:grpSpPr>
          <a:xfrm>
            <a:off x="884235" y="1125821"/>
            <a:ext cx="706192" cy="492443"/>
            <a:chOff x="9144000" y="5734010"/>
            <a:chExt cx="4705940" cy="3281555"/>
          </a:xfrm>
        </p:grpSpPr>
        <p:grpSp>
          <p:nvGrpSpPr>
            <p:cNvPr id="35" name="Group 6">
              <a:extLst>
                <a:ext uri="{FF2B5EF4-FFF2-40B4-BE49-F238E27FC236}">
                  <a16:creationId xmlns:a16="http://schemas.microsoft.com/office/drawing/2014/main" id="{1ADA3BE7-1DBB-5CB6-1F8D-ED73EAE60393}"/>
                </a:ext>
              </a:extLst>
            </p:cNvPr>
            <p:cNvGrpSpPr/>
            <p:nvPr/>
          </p:nvGrpSpPr>
          <p:grpSpPr>
            <a:xfrm>
              <a:off x="11871877" y="5734010"/>
              <a:ext cx="1978063" cy="3281555"/>
              <a:chOff x="0" y="0"/>
              <a:chExt cx="1569810" cy="2604273"/>
            </a:xfrm>
          </p:grpSpPr>
          <p:sp>
            <p:nvSpPr>
              <p:cNvPr id="39" name="Freeform 7">
                <a:extLst>
                  <a:ext uri="{FF2B5EF4-FFF2-40B4-BE49-F238E27FC236}">
                    <a16:creationId xmlns:a16="http://schemas.microsoft.com/office/drawing/2014/main" id="{CEA3F618-0CA4-BF33-E526-522E0D10ACEB}"/>
                  </a:ext>
                </a:extLst>
              </p:cNvPr>
              <p:cNvSpPr/>
              <p:nvPr/>
            </p:nvSpPr>
            <p:spPr>
              <a:xfrm>
                <a:off x="0" y="0"/>
                <a:ext cx="1569810" cy="2604273"/>
              </a:xfrm>
              <a:custGeom>
                <a:avLst/>
                <a:gdLst/>
                <a:ahLst/>
                <a:cxnLst/>
                <a:rect l="l" t="t" r="r" b="b"/>
                <a:pathLst>
                  <a:path w="4275511" h="2604274">
                    <a:moveTo>
                      <a:pt x="4151051" y="2604273"/>
                    </a:moveTo>
                    <a:lnTo>
                      <a:pt x="124460" y="2604273"/>
                    </a:lnTo>
                    <a:cubicBezTo>
                      <a:pt x="55880" y="2604273"/>
                      <a:pt x="0" y="2548393"/>
                      <a:pt x="0" y="247981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151051" y="0"/>
                    </a:lnTo>
                    <a:cubicBezTo>
                      <a:pt x="4219631" y="0"/>
                      <a:pt x="4275511" y="55880"/>
                      <a:pt x="4275511" y="124460"/>
                    </a:cubicBezTo>
                    <a:lnTo>
                      <a:pt x="4275511" y="2479814"/>
                    </a:lnTo>
                    <a:cubicBezTo>
                      <a:pt x="4275511" y="2548393"/>
                      <a:pt x="4219631" y="2604274"/>
                      <a:pt x="4151051" y="2604274"/>
                    </a:cubicBezTo>
                    <a:close/>
                  </a:path>
                </a:pathLst>
              </a:custGeom>
              <a:solidFill>
                <a:srgbClr val="141414">
                  <a:alpha val="3922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6" name="Group 8">
              <a:extLst>
                <a:ext uri="{FF2B5EF4-FFF2-40B4-BE49-F238E27FC236}">
                  <a16:creationId xmlns:a16="http://schemas.microsoft.com/office/drawing/2014/main" id="{D67DCF5E-7137-6EB9-8621-1415C9A7D985}"/>
                </a:ext>
              </a:extLst>
            </p:cNvPr>
            <p:cNvGrpSpPr/>
            <p:nvPr/>
          </p:nvGrpSpPr>
          <p:grpSpPr>
            <a:xfrm>
              <a:off x="9144000" y="5734010"/>
              <a:ext cx="2727878" cy="3281555"/>
              <a:chOff x="0" y="0"/>
              <a:chExt cx="2164870" cy="2604273"/>
            </a:xfrm>
          </p:grpSpPr>
          <p:sp>
            <p:nvSpPr>
              <p:cNvPr id="37" name="Freeform 9">
                <a:extLst>
                  <a:ext uri="{FF2B5EF4-FFF2-40B4-BE49-F238E27FC236}">
                    <a16:creationId xmlns:a16="http://schemas.microsoft.com/office/drawing/2014/main" id="{4FED64E0-1A15-0FF5-A707-BB4E66647EA7}"/>
                  </a:ext>
                </a:extLst>
              </p:cNvPr>
              <p:cNvSpPr/>
              <p:nvPr/>
            </p:nvSpPr>
            <p:spPr>
              <a:xfrm>
                <a:off x="0" y="0"/>
                <a:ext cx="2164870" cy="2604273"/>
              </a:xfrm>
              <a:custGeom>
                <a:avLst/>
                <a:gdLst/>
                <a:ahLst/>
                <a:cxnLst/>
                <a:rect l="l" t="t" r="r" b="b"/>
                <a:pathLst>
                  <a:path w="2368815" h="2604274">
                    <a:moveTo>
                      <a:pt x="2244355" y="2604273"/>
                    </a:moveTo>
                    <a:lnTo>
                      <a:pt x="124460" y="2604273"/>
                    </a:lnTo>
                    <a:cubicBezTo>
                      <a:pt x="55880" y="2604273"/>
                      <a:pt x="0" y="2548393"/>
                      <a:pt x="0" y="247981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355" y="0"/>
                    </a:lnTo>
                    <a:cubicBezTo>
                      <a:pt x="2312935" y="0"/>
                      <a:pt x="2368815" y="55880"/>
                      <a:pt x="2368815" y="124460"/>
                    </a:cubicBezTo>
                    <a:lnTo>
                      <a:pt x="2368815" y="2479814"/>
                    </a:lnTo>
                    <a:cubicBezTo>
                      <a:pt x="2368815" y="2548393"/>
                      <a:pt x="2312935" y="2604274"/>
                      <a:pt x="2244355" y="2604274"/>
                    </a:cubicBezTo>
                    <a:close/>
                  </a:path>
                </a:pathLst>
              </a:custGeom>
              <a:solidFill>
                <a:srgbClr val="48730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BAC3E0F-D271-DBAF-518E-A004717E322C}"/>
              </a:ext>
            </a:extLst>
          </p:cNvPr>
          <p:cNvSpPr txBox="1"/>
          <p:nvPr/>
        </p:nvSpPr>
        <p:spPr>
          <a:xfrm>
            <a:off x="888505" y="1109358"/>
            <a:ext cx="856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ts val="3800"/>
              </a:lnSpc>
              <a:defRPr sz="2400" b="1"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>
                <a:solidFill>
                  <a:schemeClr val="bg1"/>
                </a:solidFill>
              </a:rPr>
              <a:t>?</a:t>
            </a:r>
            <a:r>
              <a:rPr lang="en-US" sz="600">
                <a:solidFill>
                  <a:schemeClr val="bg1"/>
                </a:solidFill>
              </a:rPr>
              <a:t> </a:t>
            </a:r>
            <a:r>
              <a:rPr lang="en-US" sz="2800">
                <a:solidFill>
                  <a:srgbClr val="002060"/>
                </a:solidFill>
              </a:rPr>
              <a:t> 3.</a:t>
            </a:r>
          </a:p>
        </p:txBody>
      </p:sp>
      <p:pic>
        <p:nvPicPr>
          <p:cNvPr id="1026" name="Picture 2" descr="Cách Pha Nước Muối Sinh Lý Súc Miệng Chuẩn Tỷ Lệ Nha Sĩ Khuyên Dùng">
            <a:extLst>
              <a:ext uri="{FF2B5EF4-FFF2-40B4-BE49-F238E27FC236}">
                <a16:creationId xmlns:a16="http://schemas.microsoft.com/office/drawing/2014/main" id="{8E58B4C5-4714-4234-EE57-DAC8B79D0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976" y="5758167"/>
            <a:ext cx="1638300" cy="9248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8">
            <a:extLst>
              <a:ext uri="{FF2B5EF4-FFF2-40B4-BE49-F238E27FC236}">
                <a16:creationId xmlns:a16="http://schemas.microsoft.com/office/drawing/2014/main" id="{A38D8EE7-7F51-E878-64D3-7F69ED759CB9}"/>
              </a:ext>
            </a:extLst>
          </p:cNvPr>
          <p:cNvSpPr txBox="1"/>
          <p:nvPr/>
        </p:nvSpPr>
        <p:spPr>
          <a:xfrm>
            <a:off x="1050995" y="3216636"/>
            <a:ext cx="7943653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>
              <a:lnSpc>
                <a:spcPts val="3800"/>
              </a:lnSpc>
            </a:pPr>
            <a:r>
              <a:rPr lang="vi-VN" sz="2400">
                <a:solidFill>
                  <a:schemeClr val="tx1"/>
                </a:solidFill>
              </a:rPr>
              <a:t>Khối lượng của 2</a:t>
            </a:r>
            <a:r>
              <a:rPr lang="vi-VN" sz="2000">
                <a:solidFill>
                  <a:schemeClr val="tx1"/>
                </a:solidFill>
                <a:latin typeface="#9Slide05 Agile Script Calligra" panose="03070402050302030203" pitchFamily="66" charset="0"/>
              </a:rPr>
              <a:t>l</a:t>
            </a:r>
            <a:r>
              <a:rPr lang="vi-VN" sz="2400">
                <a:solidFill>
                  <a:schemeClr val="tx1"/>
                </a:solidFill>
                <a:latin typeface="#9Slide05 Agile Script Calligra" panose="03070402050302030203" pitchFamily="66" charset="0"/>
              </a:rPr>
              <a:t> </a:t>
            </a:r>
            <a:r>
              <a:rPr lang="vi-VN" sz="2400">
                <a:solidFill>
                  <a:schemeClr val="tx1"/>
                </a:solidFill>
              </a:rPr>
              <a:t>nước biển là: 1 020 . 2 = 2 040 (g).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D9595647-0FB0-2A55-6EC2-A5E9CC13CE2D}"/>
              </a:ext>
            </a:extLst>
          </p:cNvPr>
          <p:cNvSpPr txBox="1"/>
          <p:nvPr/>
        </p:nvSpPr>
        <p:spPr>
          <a:xfrm>
            <a:off x="1050995" y="3812088"/>
            <a:ext cx="9403735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>
              <a:lnSpc>
                <a:spcPts val="3800"/>
              </a:lnSpc>
            </a:pPr>
            <a:r>
              <a:rPr lang="vi-VN" sz="2400">
                <a:solidFill>
                  <a:schemeClr val="tx1"/>
                </a:solidFill>
              </a:rPr>
              <a:t>Khối lượng muối trong 2</a:t>
            </a:r>
            <a:r>
              <a:rPr lang="vi-VN" sz="2000">
                <a:solidFill>
                  <a:schemeClr val="tx1"/>
                </a:solidFill>
                <a:latin typeface="#9Slide05 Agile Script Calligra" panose="03070402050302030203" pitchFamily="66" charset="0"/>
              </a:rPr>
              <a:t>l</a:t>
            </a:r>
            <a:r>
              <a:rPr lang="vi-VN" sz="2400">
                <a:solidFill>
                  <a:schemeClr val="tx1"/>
                </a:solidFill>
                <a:latin typeface="#9Slide05 Agile Script Calligra" panose="03070402050302030203" pitchFamily="66" charset="0"/>
              </a:rPr>
              <a:t> </a:t>
            </a:r>
            <a:r>
              <a:rPr lang="vi-VN" sz="2400">
                <a:solidFill>
                  <a:schemeClr val="tx1"/>
                </a:solidFill>
              </a:rPr>
              <a:t>nước biển là: 2 040 . 3,5% = 71,4 (g).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9715CE14-8BF4-417A-CAA6-93D4AC9246CC}"/>
              </a:ext>
            </a:extLst>
          </p:cNvPr>
          <p:cNvSpPr txBox="1"/>
          <p:nvPr/>
        </p:nvSpPr>
        <p:spPr>
          <a:xfrm>
            <a:off x="1050995" y="4407539"/>
            <a:ext cx="10502829" cy="1005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>
              <a:lnSpc>
                <a:spcPts val="3800"/>
              </a:lnSpc>
            </a:pPr>
            <a:r>
              <a:rPr lang="vi-VN" sz="2400">
                <a:solidFill>
                  <a:schemeClr val="tx1"/>
                </a:solidFill>
              </a:rPr>
              <a:t>Gọi lượng muối cần hoà thêm vào 2</a:t>
            </a:r>
            <a:r>
              <a:rPr lang="vi-VN" sz="2000">
                <a:solidFill>
                  <a:schemeClr val="tx1"/>
                </a:solidFill>
                <a:latin typeface="#9Slide05 Agile Script Calligra" panose="03070402050302030203" pitchFamily="66" charset="0"/>
              </a:rPr>
              <a:t>l</a:t>
            </a:r>
            <a:r>
              <a:rPr lang="vi-VN" sz="2400">
                <a:solidFill>
                  <a:schemeClr val="tx1"/>
                </a:solidFill>
              </a:rPr>
              <a:t> nước biển như thế để được một dung dịch có nồng độ muối là 20% là x (g) (x &gt; 0). Ta có phương trình: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5F7E956F-E4EA-7FF4-3758-55B9C1238AAD}"/>
              </a:ext>
            </a:extLst>
          </p:cNvPr>
          <p:cNvSpPr txBox="1"/>
          <p:nvPr/>
        </p:nvSpPr>
        <p:spPr>
          <a:xfrm>
            <a:off x="5012156" y="5569796"/>
            <a:ext cx="128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vi-VN" sz="2400">
                <a:solidFill>
                  <a:schemeClr val="tx1"/>
                </a:solidFill>
              </a:rPr>
              <a:t>71,4 + x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FA5A24DF-7C60-B85D-9F1B-40F27EE12FD5}"/>
              </a:ext>
            </a:extLst>
          </p:cNvPr>
          <p:cNvSpPr txBox="1"/>
          <p:nvPr/>
        </p:nvSpPr>
        <p:spPr>
          <a:xfrm>
            <a:off x="4925375" y="6042200"/>
            <a:ext cx="149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vi-VN" sz="2400">
                <a:solidFill>
                  <a:schemeClr val="tx1"/>
                </a:solidFill>
              </a:rPr>
              <a:t>2 040 + x</a:t>
            </a:r>
            <a:endParaRPr lang="en-US" sz="2400">
              <a:solidFill>
                <a:schemeClr val="tx1"/>
              </a:solidFill>
            </a:endParaRPr>
          </a:p>
        </p:txBody>
      </p:sp>
      <p:cxnSp>
        <p:nvCxnSpPr>
          <p:cNvPr id="24" name="Straight Connector 77">
            <a:extLst>
              <a:ext uri="{FF2B5EF4-FFF2-40B4-BE49-F238E27FC236}">
                <a16:creationId xmlns:a16="http://schemas.microsoft.com/office/drawing/2014/main" id="{0C9D8CE0-110C-5CA8-1385-5E9EF6637E63}"/>
              </a:ext>
            </a:extLst>
          </p:cNvPr>
          <p:cNvCxnSpPr>
            <a:cxnSpLocks/>
          </p:cNvCxnSpPr>
          <p:nvPr/>
        </p:nvCxnSpPr>
        <p:spPr>
          <a:xfrm>
            <a:off x="4925375" y="6033258"/>
            <a:ext cx="14563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18">
            <a:extLst>
              <a:ext uri="{FF2B5EF4-FFF2-40B4-BE49-F238E27FC236}">
                <a16:creationId xmlns:a16="http://schemas.microsoft.com/office/drawing/2014/main" id="{C1B1F9C2-14F0-BF44-5C3D-76AFD37131DC}"/>
              </a:ext>
            </a:extLst>
          </p:cNvPr>
          <p:cNvSpPr txBox="1"/>
          <p:nvPr/>
        </p:nvSpPr>
        <p:spPr>
          <a:xfrm>
            <a:off x="7060781" y="5569796"/>
            <a:ext cx="534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vi-VN" sz="2400">
                <a:solidFill>
                  <a:schemeClr val="tx1"/>
                </a:solidFill>
              </a:rPr>
              <a:t>20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4" name="TextBox 18">
            <a:extLst>
              <a:ext uri="{FF2B5EF4-FFF2-40B4-BE49-F238E27FC236}">
                <a16:creationId xmlns:a16="http://schemas.microsoft.com/office/drawing/2014/main" id="{D7B60006-CA6B-5227-69DA-A6576CB9284E}"/>
              </a:ext>
            </a:extLst>
          </p:cNvPr>
          <p:cNvSpPr txBox="1"/>
          <p:nvPr/>
        </p:nvSpPr>
        <p:spPr>
          <a:xfrm>
            <a:off x="6995476" y="6042200"/>
            <a:ext cx="747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vi-VN" sz="2400">
                <a:solidFill>
                  <a:schemeClr val="tx1"/>
                </a:solidFill>
              </a:rPr>
              <a:t>100</a:t>
            </a:r>
            <a:endParaRPr lang="en-US" sz="2400">
              <a:solidFill>
                <a:schemeClr val="tx1"/>
              </a:solidFill>
            </a:endParaRPr>
          </a:p>
        </p:txBody>
      </p:sp>
      <p:cxnSp>
        <p:nvCxnSpPr>
          <p:cNvPr id="55" name="Straight Connector 77">
            <a:extLst>
              <a:ext uri="{FF2B5EF4-FFF2-40B4-BE49-F238E27FC236}">
                <a16:creationId xmlns:a16="http://schemas.microsoft.com/office/drawing/2014/main" id="{249C261F-6015-D631-A974-A52DA6330F8D}"/>
              </a:ext>
            </a:extLst>
          </p:cNvPr>
          <p:cNvCxnSpPr>
            <a:cxnSpLocks/>
          </p:cNvCxnSpPr>
          <p:nvPr/>
        </p:nvCxnSpPr>
        <p:spPr>
          <a:xfrm>
            <a:off x="7060781" y="6031461"/>
            <a:ext cx="5592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18">
            <a:extLst>
              <a:ext uri="{FF2B5EF4-FFF2-40B4-BE49-F238E27FC236}">
                <a16:creationId xmlns:a16="http://schemas.microsoft.com/office/drawing/2014/main" id="{1FDBB628-D203-AC4F-B4FC-F6BEF8134031}"/>
              </a:ext>
            </a:extLst>
          </p:cNvPr>
          <p:cNvSpPr txBox="1"/>
          <p:nvPr/>
        </p:nvSpPr>
        <p:spPr>
          <a:xfrm>
            <a:off x="6523568" y="5763687"/>
            <a:ext cx="314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vi-VN" sz="2400">
                <a:solidFill>
                  <a:schemeClr val="tx1"/>
                </a:solidFill>
              </a:rPr>
              <a:t>=</a:t>
            </a:r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9EEA686-09E5-9A66-123C-C35821C53C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75133" y="5792954"/>
            <a:ext cx="250237" cy="40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15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/>
      <p:bldP spid="8" grpId="0"/>
      <p:bldP spid="11" grpId="0"/>
      <p:bldP spid="18" grpId="0"/>
      <p:bldP spid="21" grpId="0"/>
      <p:bldP spid="49" grpId="0"/>
      <p:bldP spid="54" grpId="0"/>
      <p:bldP spid="5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ACE83375-0791-540B-D8F2-A503BC16ACE6}"/>
              </a:ext>
            </a:extLst>
          </p:cNvPr>
          <p:cNvGrpSpPr/>
          <p:nvPr/>
        </p:nvGrpSpPr>
        <p:grpSpPr>
          <a:xfrm>
            <a:off x="10842308" y="-165457"/>
            <a:ext cx="1132523" cy="647045"/>
            <a:chOff x="10842308" y="-165457"/>
            <a:chExt cx="1132523" cy="64704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0CE71C4-F158-F420-9CF2-06B452C5C630}"/>
                </a:ext>
              </a:extLst>
            </p:cNvPr>
            <p:cNvSpPr/>
            <p:nvPr/>
          </p:nvSpPr>
          <p:spPr>
            <a:xfrm>
              <a:off x="10842308" y="-165457"/>
              <a:ext cx="1132523" cy="647045"/>
            </a:xfrm>
            <a:prstGeom prst="roundRect">
              <a:avLst/>
            </a:prstGeom>
            <a:solidFill>
              <a:srgbClr val="C0504D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white text with a black background&#10;&#10;Description automatically generated">
              <a:extLst>
                <a:ext uri="{FF2B5EF4-FFF2-40B4-BE49-F238E27FC236}">
                  <a16:creationId xmlns:a16="http://schemas.microsoft.com/office/drawing/2014/main" id="{023925C0-90DD-0FD6-8BF1-A0CA48885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2913" y="128968"/>
              <a:ext cx="552832" cy="204231"/>
            </a:xfrm>
            <a:prstGeom prst="rect">
              <a:avLst/>
            </a:prstGeom>
          </p:spPr>
        </p:pic>
      </p:grpSp>
      <p:sp>
        <p:nvSpPr>
          <p:cNvPr id="31" name="Freeform 10">
            <a:extLst>
              <a:ext uri="{FF2B5EF4-FFF2-40B4-BE49-F238E27FC236}">
                <a16:creationId xmlns:a16="http://schemas.microsoft.com/office/drawing/2014/main" id="{91AEE390-3DDB-B58B-8E55-141BC809D482}"/>
              </a:ext>
            </a:extLst>
          </p:cNvPr>
          <p:cNvSpPr/>
          <p:nvPr/>
        </p:nvSpPr>
        <p:spPr>
          <a:xfrm>
            <a:off x="145359" y="169625"/>
            <a:ext cx="643126" cy="647045"/>
          </a:xfrm>
          <a:prstGeom prst="roundRect">
            <a:avLst>
              <a:gd name="adj" fmla="val 50000"/>
            </a:avLst>
          </a:prstGeom>
          <a:solidFill>
            <a:srgbClr val="C0504D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Freeform 12">
            <a:extLst>
              <a:ext uri="{FF2B5EF4-FFF2-40B4-BE49-F238E27FC236}">
                <a16:creationId xmlns:a16="http://schemas.microsoft.com/office/drawing/2014/main" id="{D4A14A06-231B-9699-0E68-180D1C7F3F4F}"/>
              </a:ext>
            </a:extLst>
          </p:cNvPr>
          <p:cNvSpPr/>
          <p:nvPr/>
        </p:nvSpPr>
        <p:spPr>
          <a:xfrm>
            <a:off x="884235" y="169625"/>
            <a:ext cx="6049966" cy="647045"/>
          </a:xfrm>
          <a:prstGeom prst="roundRect">
            <a:avLst/>
          </a:prstGeom>
          <a:solidFill>
            <a:srgbClr val="C0504D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3B6351-3C5A-25AD-E2E1-A3A872C33A0B}"/>
              </a:ext>
            </a:extLst>
          </p:cNvPr>
          <p:cNvSpPr txBox="1"/>
          <p:nvPr/>
        </p:nvSpPr>
        <p:spPr>
          <a:xfrm>
            <a:off x="149849" y="183992"/>
            <a:ext cx="643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3 SVN-Avo Bold" panose="02040603050506020204" pitchFamily="18" charset="0"/>
              </a:rPr>
              <a:t>02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69DFDF-FED7-076F-7246-4F7599399A8F}"/>
              </a:ext>
            </a:extLst>
          </p:cNvPr>
          <p:cNvSpPr txBox="1"/>
          <p:nvPr/>
        </p:nvSpPr>
        <p:spPr>
          <a:xfrm>
            <a:off x="1050997" y="200007"/>
            <a:ext cx="5825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#9Slide03 SVN-Avo Bold" panose="02040603050506020204" pitchFamily="18" charset="0"/>
              </a:rPr>
              <a:t>Phương trình chứa ẩn ở mẫu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0069AD-7BF6-AD9D-2273-6D213CFC7488}"/>
              </a:ext>
            </a:extLst>
          </p:cNvPr>
          <p:cNvSpPr txBox="1"/>
          <p:nvPr/>
        </p:nvSpPr>
        <p:spPr>
          <a:xfrm>
            <a:off x="1616689" y="1090308"/>
            <a:ext cx="2936261" cy="517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>
              <a:lnSpc>
                <a:spcPts val="3800"/>
              </a:lnSpc>
            </a:pPr>
            <a:r>
              <a:rPr lang="vi-VN" sz="2400">
                <a:solidFill>
                  <a:srgbClr val="002060"/>
                </a:solidFill>
              </a:rPr>
              <a:t>Giải phương trình:</a:t>
            </a:r>
            <a:endParaRPr lang="en-US" sz="2400">
              <a:solidFill>
                <a:srgbClr val="002060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5595870-4B8D-47E3-0804-BEC3A8FD6A05}"/>
              </a:ext>
            </a:extLst>
          </p:cNvPr>
          <p:cNvGrpSpPr/>
          <p:nvPr/>
        </p:nvGrpSpPr>
        <p:grpSpPr>
          <a:xfrm>
            <a:off x="884235" y="1125821"/>
            <a:ext cx="706192" cy="492443"/>
            <a:chOff x="9144000" y="5734010"/>
            <a:chExt cx="4705940" cy="3281555"/>
          </a:xfrm>
        </p:grpSpPr>
        <p:grpSp>
          <p:nvGrpSpPr>
            <p:cNvPr id="35" name="Group 6">
              <a:extLst>
                <a:ext uri="{FF2B5EF4-FFF2-40B4-BE49-F238E27FC236}">
                  <a16:creationId xmlns:a16="http://schemas.microsoft.com/office/drawing/2014/main" id="{1ADA3BE7-1DBB-5CB6-1F8D-ED73EAE60393}"/>
                </a:ext>
              </a:extLst>
            </p:cNvPr>
            <p:cNvGrpSpPr/>
            <p:nvPr/>
          </p:nvGrpSpPr>
          <p:grpSpPr>
            <a:xfrm>
              <a:off x="11871877" y="5734010"/>
              <a:ext cx="1978063" cy="3281555"/>
              <a:chOff x="0" y="0"/>
              <a:chExt cx="1569810" cy="2604273"/>
            </a:xfrm>
          </p:grpSpPr>
          <p:sp>
            <p:nvSpPr>
              <p:cNvPr id="39" name="Freeform 7">
                <a:extLst>
                  <a:ext uri="{FF2B5EF4-FFF2-40B4-BE49-F238E27FC236}">
                    <a16:creationId xmlns:a16="http://schemas.microsoft.com/office/drawing/2014/main" id="{CEA3F618-0CA4-BF33-E526-522E0D10ACEB}"/>
                  </a:ext>
                </a:extLst>
              </p:cNvPr>
              <p:cNvSpPr/>
              <p:nvPr/>
            </p:nvSpPr>
            <p:spPr>
              <a:xfrm>
                <a:off x="0" y="0"/>
                <a:ext cx="1569810" cy="2604273"/>
              </a:xfrm>
              <a:custGeom>
                <a:avLst/>
                <a:gdLst/>
                <a:ahLst/>
                <a:cxnLst/>
                <a:rect l="l" t="t" r="r" b="b"/>
                <a:pathLst>
                  <a:path w="4275511" h="2604274">
                    <a:moveTo>
                      <a:pt x="4151051" y="2604273"/>
                    </a:moveTo>
                    <a:lnTo>
                      <a:pt x="124460" y="2604273"/>
                    </a:lnTo>
                    <a:cubicBezTo>
                      <a:pt x="55880" y="2604273"/>
                      <a:pt x="0" y="2548393"/>
                      <a:pt x="0" y="247981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151051" y="0"/>
                    </a:lnTo>
                    <a:cubicBezTo>
                      <a:pt x="4219631" y="0"/>
                      <a:pt x="4275511" y="55880"/>
                      <a:pt x="4275511" y="124460"/>
                    </a:cubicBezTo>
                    <a:lnTo>
                      <a:pt x="4275511" y="2479814"/>
                    </a:lnTo>
                    <a:cubicBezTo>
                      <a:pt x="4275511" y="2548393"/>
                      <a:pt x="4219631" y="2604274"/>
                      <a:pt x="4151051" y="2604274"/>
                    </a:cubicBezTo>
                    <a:close/>
                  </a:path>
                </a:pathLst>
              </a:custGeom>
              <a:solidFill>
                <a:srgbClr val="141414">
                  <a:alpha val="3922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6" name="Group 8">
              <a:extLst>
                <a:ext uri="{FF2B5EF4-FFF2-40B4-BE49-F238E27FC236}">
                  <a16:creationId xmlns:a16="http://schemas.microsoft.com/office/drawing/2014/main" id="{D67DCF5E-7137-6EB9-8621-1415C9A7D985}"/>
                </a:ext>
              </a:extLst>
            </p:cNvPr>
            <p:cNvGrpSpPr/>
            <p:nvPr/>
          </p:nvGrpSpPr>
          <p:grpSpPr>
            <a:xfrm>
              <a:off x="9144000" y="5734010"/>
              <a:ext cx="2727878" cy="3281555"/>
              <a:chOff x="0" y="0"/>
              <a:chExt cx="2164870" cy="2604273"/>
            </a:xfrm>
          </p:grpSpPr>
          <p:sp>
            <p:nvSpPr>
              <p:cNvPr id="37" name="Freeform 9">
                <a:extLst>
                  <a:ext uri="{FF2B5EF4-FFF2-40B4-BE49-F238E27FC236}">
                    <a16:creationId xmlns:a16="http://schemas.microsoft.com/office/drawing/2014/main" id="{4FED64E0-1A15-0FF5-A707-BB4E66647EA7}"/>
                  </a:ext>
                </a:extLst>
              </p:cNvPr>
              <p:cNvSpPr/>
              <p:nvPr/>
            </p:nvSpPr>
            <p:spPr>
              <a:xfrm>
                <a:off x="0" y="0"/>
                <a:ext cx="2164870" cy="2604273"/>
              </a:xfrm>
              <a:custGeom>
                <a:avLst/>
                <a:gdLst/>
                <a:ahLst/>
                <a:cxnLst/>
                <a:rect l="l" t="t" r="r" b="b"/>
                <a:pathLst>
                  <a:path w="2368815" h="2604274">
                    <a:moveTo>
                      <a:pt x="2244355" y="2604273"/>
                    </a:moveTo>
                    <a:lnTo>
                      <a:pt x="124460" y="2604273"/>
                    </a:lnTo>
                    <a:cubicBezTo>
                      <a:pt x="55880" y="2604273"/>
                      <a:pt x="0" y="2548393"/>
                      <a:pt x="0" y="247981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355" y="0"/>
                    </a:lnTo>
                    <a:cubicBezTo>
                      <a:pt x="2312935" y="0"/>
                      <a:pt x="2368815" y="55880"/>
                      <a:pt x="2368815" y="124460"/>
                    </a:cubicBezTo>
                    <a:lnTo>
                      <a:pt x="2368815" y="2479814"/>
                    </a:lnTo>
                    <a:cubicBezTo>
                      <a:pt x="2368815" y="2548393"/>
                      <a:pt x="2312935" y="2604274"/>
                      <a:pt x="2244355" y="2604274"/>
                    </a:cubicBezTo>
                    <a:close/>
                  </a:path>
                </a:pathLst>
              </a:custGeom>
              <a:solidFill>
                <a:srgbClr val="48730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BAC3E0F-D271-DBAF-518E-A004717E322C}"/>
              </a:ext>
            </a:extLst>
          </p:cNvPr>
          <p:cNvSpPr txBox="1"/>
          <p:nvPr/>
        </p:nvSpPr>
        <p:spPr>
          <a:xfrm>
            <a:off x="888505" y="1109358"/>
            <a:ext cx="856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ts val="3800"/>
              </a:lnSpc>
              <a:defRPr sz="2400" b="1"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>
                <a:solidFill>
                  <a:schemeClr val="bg1"/>
                </a:solidFill>
              </a:rPr>
              <a:t>?</a:t>
            </a:r>
            <a:r>
              <a:rPr lang="en-US" sz="600">
                <a:solidFill>
                  <a:schemeClr val="bg1"/>
                </a:solidFill>
              </a:rPr>
              <a:t> </a:t>
            </a:r>
            <a:r>
              <a:rPr lang="en-US" sz="2800">
                <a:solidFill>
                  <a:srgbClr val="002060"/>
                </a:solidFill>
              </a:rPr>
              <a:t> 3.</a:t>
            </a:r>
          </a:p>
        </p:txBody>
      </p:sp>
      <p:pic>
        <p:nvPicPr>
          <p:cNvPr id="1026" name="Picture 2" descr="Cách Pha Nước Muối Sinh Lý Súc Miệng Chuẩn Tỷ Lệ Nha Sĩ Khuyên Dùng">
            <a:extLst>
              <a:ext uri="{FF2B5EF4-FFF2-40B4-BE49-F238E27FC236}">
                <a16:creationId xmlns:a16="http://schemas.microsoft.com/office/drawing/2014/main" id="{8E58B4C5-4714-4234-EE57-DAC8B79D0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777" y="5222157"/>
            <a:ext cx="2334203" cy="1317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id="{5F7E956F-E4EA-7FF4-3758-55B9C1238AAD}"/>
              </a:ext>
            </a:extLst>
          </p:cNvPr>
          <p:cNvSpPr txBox="1"/>
          <p:nvPr/>
        </p:nvSpPr>
        <p:spPr>
          <a:xfrm>
            <a:off x="2640431" y="1881908"/>
            <a:ext cx="128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vi-VN" sz="2400">
                <a:solidFill>
                  <a:schemeClr val="tx1"/>
                </a:solidFill>
              </a:rPr>
              <a:t>71,4 + x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FA5A24DF-7C60-B85D-9F1B-40F27EE12FD5}"/>
              </a:ext>
            </a:extLst>
          </p:cNvPr>
          <p:cNvSpPr txBox="1"/>
          <p:nvPr/>
        </p:nvSpPr>
        <p:spPr>
          <a:xfrm>
            <a:off x="2553650" y="2354312"/>
            <a:ext cx="149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vi-VN" sz="2400">
                <a:solidFill>
                  <a:schemeClr val="tx1"/>
                </a:solidFill>
              </a:rPr>
              <a:t>2 040 + x</a:t>
            </a:r>
            <a:endParaRPr lang="en-US" sz="2400">
              <a:solidFill>
                <a:schemeClr val="tx1"/>
              </a:solidFill>
            </a:endParaRPr>
          </a:p>
        </p:txBody>
      </p:sp>
      <p:cxnSp>
        <p:nvCxnSpPr>
          <p:cNvPr id="24" name="Straight Connector 77">
            <a:extLst>
              <a:ext uri="{FF2B5EF4-FFF2-40B4-BE49-F238E27FC236}">
                <a16:creationId xmlns:a16="http://schemas.microsoft.com/office/drawing/2014/main" id="{0C9D8CE0-110C-5CA8-1385-5E9EF6637E63}"/>
              </a:ext>
            </a:extLst>
          </p:cNvPr>
          <p:cNvCxnSpPr>
            <a:cxnSpLocks/>
          </p:cNvCxnSpPr>
          <p:nvPr/>
        </p:nvCxnSpPr>
        <p:spPr>
          <a:xfrm>
            <a:off x="2553650" y="2345370"/>
            <a:ext cx="14563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18">
            <a:extLst>
              <a:ext uri="{FF2B5EF4-FFF2-40B4-BE49-F238E27FC236}">
                <a16:creationId xmlns:a16="http://schemas.microsoft.com/office/drawing/2014/main" id="{C1B1F9C2-14F0-BF44-5C3D-76AFD37131DC}"/>
              </a:ext>
            </a:extLst>
          </p:cNvPr>
          <p:cNvSpPr txBox="1"/>
          <p:nvPr/>
        </p:nvSpPr>
        <p:spPr>
          <a:xfrm>
            <a:off x="4689056" y="1881908"/>
            <a:ext cx="534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vi-VN" sz="2400">
                <a:solidFill>
                  <a:schemeClr val="tx1"/>
                </a:solidFill>
              </a:rPr>
              <a:t>20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4" name="TextBox 18">
            <a:extLst>
              <a:ext uri="{FF2B5EF4-FFF2-40B4-BE49-F238E27FC236}">
                <a16:creationId xmlns:a16="http://schemas.microsoft.com/office/drawing/2014/main" id="{D7B60006-CA6B-5227-69DA-A6576CB9284E}"/>
              </a:ext>
            </a:extLst>
          </p:cNvPr>
          <p:cNvSpPr txBox="1"/>
          <p:nvPr/>
        </p:nvSpPr>
        <p:spPr>
          <a:xfrm>
            <a:off x="4623751" y="2354312"/>
            <a:ext cx="747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vi-VN" sz="2400">
                <a:solidFill>
                  <a:schemeClr val="tx1"/>
                </a:solidFill>
              </a:rPr>
              <a:t>100</a:t>
            </a:r>
            <a:endParaRPr lang="en-US" sz="2400">
              <a:solidFill>
                <a:schemeClr val="tx1"/>
              </a:solidFill>
            </a:endParaRPr>
          </a:p>
        </p:txBody>
      </p:sp>
      <p:cxnSp>
        <p:nvCxnSpPr>
          <p:cNvPr id="55" name="Straight Connector 77">
            <a:extLst>
              <a:ext uri="{FF2B5EF4-FFF2-40B4-BE49-F238E27FC236}">
                <a16:creationId xmlns:a16="http://schemas.microsoft.com/office/drawing/2014/main" id="{249C261F-6015-D631-A974-A52DA6330F8D}"/>
              </a:ext>
            </a:extLst>
          </p:cNvPr>
          <p:cNvCxnSpPr>
            <a:cxnSpLocks/>
          </p:cNvCxnSpPr>
          <p:nvPr/>
        </p:nvCxnSpPr>
        <p:spPr>
          <a:xfrm>
            <a:off x="4689056" y="2343573"/>
            <a:ext cx="5592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18">
            <a:extLst>
              <a:ext uri="{FF2B5EF4-FFF2-40B4-BE49-F238E27FC236}">
                <a16:creationId xmlns:a16="http://schemas.microsoft.com/office/drawing/2014/main" id="{1FDBB628-D203-AC4F-B4FC-F6BEF8134031}"/>
              </a:ext>
            </a:extLst>
          </p:cNvPr>
          <p:cNvSpPr txBox="1"/>
          <p:nvPr/>
        </p:nvSpPr>
        <p:spPr>
          <a:xfrm>
            <a:off x="4151843" y="2075799"/>
            <a:ext cx="314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vi-VN" sz="2400">
                <a:solidFill>
                  <a:schemeClr val="tx1"/>
                </a:solidFill>
              </a:rPr>
              <a:t>=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40121AD3-F111-8615-7C25-130C9BD8A608}"/>
              </a:ext>
            </a:extLst>
          </p:cNvPr>
          <p:cNvSpPr txBox="1"/>
          <p:nvPr/>
        </p:nvSpPr>
        <p:spPr>
          <a:xfrm>
            <a:off x="6137278" y="2087979"/>
            <a:ext cx="453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vi-VN" sz="2400">
                <a:solidFill>
                  <a:schemeClr val="tx1"/>
                </a:solidFill>
              </a:rPr>
              <a:t>Điều kiện xác định x</a:t>
            </a:r>
            <a:r>
              <a:rPr lang="en-US" sz="2400">
                <a:solidFill>
                  <a:schemeClr val="tx1"/>
                </a:solidFill>
              </a:rPr>
              <a:t> ≠ </a:t>
            </a:r>
            <a:r>
              <a:rPr lang="vi-VN" sz="2400">
                <a:solidFill>
                  <a:schemeClr val="tx1"/>
                </a:solidFill>
              </a:rPr>
              <a:t>-2 040.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4" name="TextBox 18">
            <a:extLst>
              <a:ext uri="{FF2B5EF4-FFF2-40B4-BE49-F238E27FC236}">
                <a16:creationId xmlns:a16="http://schemas.microsoft.com/office/drawing/2014/main" id="{C3D92F37-6276-E3BA-9B43-8652C0454F3A}"/>
              </a:ext>
            </a:extLst>
          </p:cNvPr>
          <p:cNvSpPr txBox="1"/>
          <p:nvPr/>
        </p:nvSpPr>
        <p:spPr>
          <a:xfrm>
            <a:off x="2640431" y="2912932"/>
            <a:ext cx="2283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vi-VN" sz="2400">
                <a:solidFill>
                  <a:schemeClr val="tx1"/>
                </a:solidFill>
              </a:rPr>
              <a:t>100 . (71,4 + x)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18483197-7286-ED63-AE48-F6B8DA876669}"/>
              </a:ext>
            </a:extLst>
          </p:cNvPr>
          <p:cNvSpPr txBox="1"/>
          <p:nvPr/>
        </p:nvSpPr>
        <p:spPr>
          <a:xfrm>
            <a:off x="2553649" y="3385336"/>
            <a:ext cx="2446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vi-VN" sz="2400">
                <a:solidFill>
                  <a:schemeClr val="tx1"/>
                </a:solidFill>
              </a:rPr>
              <a:t>100 . (2 040 + x)</a:t>
            </a:r>
            <a:endParaRPr lang="en-US" sz="2400">
              <a:solidFill>
                <a:schemeClr val="tx1"/>
              </a:solidFill>
            </a:endParaRPr>
          </a:p>
        </p:txBody>
      </p:sp>
      <p:cxnSp>
        <p:nvCxnSpPr>
          <p:cNvPr id="7" name="Straight Connector 77">
            <a:extLst>
              <a:ext uri="{FF2B5EF4-FFF2-40B4-BE49-F238E27FC236}">
                <a16:creationId xmlns:a16="http://schemas.microsoft.com/office/drawing/2014/main" id="{B024F87B-D465-568D-8769-C4D793CA0444}"/>
              </a:ext>
            </a:extLst>
          </p:cNvPr>
          <p:cNvCxnSpPr>
            <a:cxnSpLocks/>
          </p:cNvCxnSpPr>
          <p:nvPr/>
        </p:nvCxnSpPr>
        <p:spPr>
          <a:xfrm>
            <a:off x="2553650" y="3376394"/>
            <a:ext cx="23707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8">
            <a:extLst>
              <a:ext uri="{FF2B5EF4-FFF2-40B4-BE49-F238E27FC236}">
                <a16:creationId xmlns:a16="http://schemas.microsoft.com/office/drawing/2014/main" id="{DCA9C4F5-9E45-D361-4A9E-5B62CF963A30}"/>
              </a:ext>
            </a:extLst>
          </p:cNvPr>
          <p:cNvSpPr txBox="1"/>
          <p:nvPr/>
        </p:nvSpPr>
        <p:spPr>
          <a:xfrm>
            <a:off x="5058295" y="3106840"/>
            <a:ext cx="314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vi-VN" sz="2400">
                <a:solidFill>
                  <a:schemeClr val="tx1"/>
                </a:solidFill>
              </a:rPr>
              <a:t>=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E61040D5-3962-F9FE-8A23-7B1FE48DC2B2}"/>
              </a:ext>
            </a:extLst>
          </p:cNvPr>
          <p:cNvSpPr txBox="1"/>
          <p:nvPr/>
        </p:nvSpPr>
        <p:spPr>
          <a:xfrm>
            <a:off x="5593793" y="2913746"/>
            <a:ext cx="2283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vi-VN" sz="2400">
                <a:solidFill>
                  <a:schemeClr val="tx1"/>
                </a:solidFill>
              </a:rPr>
              <a:t>20 . (2 040 + x)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17CC6A85-CAB0-F28F-849B-23ECE67E67E6}"/>
              </a:ext>
            </a:extLst>
          </p:cNvPr>
          <p:cNvSpPr txBox="1"/>
          <p:nvPr/>
        </p:nvSpPr>
        <p:spPr>
          <a:xfrm>
            <a:off x="5507011" y="3386150"/>
            <a:ext cx="2446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vi-VN" sz="2400">
                <a:solidFill>
                  <a:schemeClr val="tx1"/>
                </a:solidFill>
              </a:rPr>
              <a:t>100 . (2 040 + x)</a:t>
            </a:r>
            <a:endParaRPr lang="en-US" sz="2400">
              <a:solidFill>
                <a:schemeClr val="tx1"/>
              </a:solidFill>
            </a:endParaRPr>
          </a:p>
        </p:txBody>
      </p:sp>
      <p:cxnSp>
        <p:nvCxnSpPr>
          <p:cNvPr id="17" name="Straight Connector 77">
            <a:extLst>
              <a:ext uri="{FF2B5EF4-FFF2-40B4-BE49-F238E27FC236}">
                <a16:creationId xmlns:a16="http://schemas.microsoft.com/office/drawing/2014/main" id="{A9AC3428-F96B-BC11-32FF-D0FA9FE532E3}"/>
              </a:ext>
            </a:extLst>
          </p:cNvPr>
          <p:cNvCxnSpPr>
            <a:cxnSpLocks/>
          </p:cNvCxnSpPr>
          <p:nvPr/>
        </p:nvCxnSpPr>
        <p:spPr>
          <a:xfrm>
            <a:off x="5507012" y="3377208"/>
            <a:ext cx="23707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8">
            <a:extLst>
              <a:ext uri="{FF2B5EF4-FFF2-40B4-BE49-F238E27FC236}">
                <a16:creationId xmlns:a16="http://schemas.microsoft.com/office/drawing/2014/main" id="{58FF980F-48A4-2330-FC60-6B6C59935230}"/>
              </a:ext>
            </a:extLst>
          </p:cNvPr>
          <p:cNvSpPr txBox="1"/>
          <p:nvPr/>
        </p:nvSpPr>
        <p:spPr>
          <a:xfrm>
            <a:off x="2553649" y="4010836"/>
            <a:ext cx="2283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vi-VN" sz="2400">
                <a:solidFill>
                  <a:schemeClr val="tx1"/>
                </a:solidFill>
              </a:rPr>
              <a:t>100 . (71,4 + x)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id="{C1C4B440-9EC9-5A0E-4F49-AC915CA4F425}"/>
              </a:ext>
            </a:extLst>
          </p:cNvPr>
          <p:cNvSpPr txBox="1"/>
          <p:nvPr/>
        </p:nvSpPr>
        <p:spPr>
          <a:xfrm>
            <a:off x="4837643" y="4010429"/>
            <a:ext cx="2827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vi-VN" sz="2400">
                <a:solidFill>
                  <a:schemeClr val="tx1"/>
                </a:solidFill>
              </a:rPr>
              <a:t>=  20 . (2 040 + x)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5" name="TextBox 18">
            <a:extLst>
              <a:ext uri="{FF2B5EF4-FFF2-40B4-BE49-F238E27FC236}">
                <a16:creationId xmlns:a16="http://schemas.microsoft.com/office/drawing/2014/main" id="{066F26BB-26AA-B0C3-46F5-886D898EAB2C}"/>
              </a:ext>
            </a:extLst>
          </p:cNvPr>
          <p:cNvSpPr txBox="1"/>
          <p:nvPr/>
        </p:nvSpPr>
        <p:spPr>
          <a:xfrm>
            <a:off x="2640431" y="4618779"/>
            <a:ext cx="4278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vi-VN" sz="2400">
                <a:solidFill>
                  <a:schemeClr val="tx1"/>
                </a:solidFill>
              </a:rPr>
              <a:t>7 140 + 100x = 40 800 + 20x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33" name="TextBox 18">
            <a:extLst>
              <a:ext uri="{FF2B5EF4-FFF2-40B4-BE49-F238E27FC236}">
                <a16:creationId xmlns:a16="http://schemas.microsoft.com/office/drawing/2014/main" id="{2240A2A1-A0C8-5340-322E-D64C78F6F137}"/>
              </a:ext>
            </a:extLst>
          </p:cNvPr>
          <p:cNvSpPr txBox="1"/>
          <p:nvPr/>
        </p:nvSpPr>
        <p:spPr>
          <a:xfrm>
            <a:off x="2640431" y="5194957"/>
            <a:ext cx="2139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vi-VN" sz="2400">
                <a:solidFill>
                  <a:schemeClr val="tx1"/>
                </a:solidFill>
              </a:rPr>
              <a:t>80x = 33 600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41" name="TextBox 18">
            <a:extLst>
              <a:ext uri="{FF2B5EF4-FFF2-40B4-BE49-F238E27FC236}">
                <a16:creationId xmlns:a16="http://schemas.microsoft.com/office/drawing/2014/main" id="{63E3C2C3-62E0-A166-9463-EE4892ADB9A1}"/>
              </a:ext>
            </a:extLst>
          </p:cNvPr>
          <p:cNvSpPr txBox="1"/>
          <p:nvPr/>
        </p:nvSpPr>
        <p:spPr>
          <a:xfrm>
            <a:off x="2669438" y="5731223"/>
            <a:ext cx="2139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vi-VN" sz="2400">
                <a:solidFill>
                  <a:schemeClr val="tx1"/>
                </a:solidFill>
              </a:rPr>
              <a:t>x = 420,75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42" name="TextBox 18">
            <a:extLst>
              <a:ext uri="{FF2B5EF4-FFF2-40B4-BE49-F238E27FC236}">
                <a16:creationId xmlns:a16="http://schemas.microsoft.com/office/drawing/2014/main" id="{9FE47356-DDEF-E62A-3FC5-1B68D389B313}"/>
              </a:ext>
            </a:extLst>
          </p:cNvPr>
          <p:cNvSpPr txBox="1"/>
          <p:nvPr/>
        </p:nvSpPr>
        <p:spPr>
          <a:xfrm>
            <a:off x="4309266" y="5733878"/>
            <a:ext cx="2975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vi-VN" sz="2400">
                <a:solidFill>
                  <a:schemeClr val="tx1"/>
                </a:solidFill>
              </a:rPr>
              <a:t>(thỏa mãn x &gt; 0)</a:t>
            </a:r>
            <a:endParaRPr 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277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4" grpId="0"/>
      <p:bldP spid="6" grpId="0"/>
      <p:bldP spid="13" grpId="0"/>
      <p:bldP spid="15" grpId="0"/>
      <p:bldP spid="16" grpId="0"/>
      <p:bldP spid="20" grpId="0"/>
      <p:bldP spid="23" grpId="0"/>
      <p:bldP spid="25" grpId="0"/>
      <p:bldP spid="33" grpId="0"/>
      <p:bldP spid="41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ối biển tinh khiết 500g – Selenia">
            <a:extLst>
              <a:ext uri="{FF2B5EF4-FFF2-40B4-BE49-F238E27FC236}">
                <a16:creationId xmlns:a16="http://schemas.microsoft.com/office/drawing/2014/main" id="{885DBD63-57BC-5EF9-53CC-23C6B1329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294" y="4615052"/>
            <a:ext cx="1397322" cy="139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CE83375-0791-540B-D8F2-A503BC16ACE6}"/>
              </a:ext>
            </a:extLst>
          </p:cNvPr>
          <p:cNvGrpSpPr/>
          <p:nvPr/>
        </p:nvGrpSpPr>
        <p:grpSpPr>
          <a:xfrm>
            <a:off x="10842308" y="-165457"/>
            <a:ext cx="1132523" cy="647045"/>
            <a:chOff x="10842308" y="-165457"/>
            <a:chExt cx="1132523" cy="64704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0CE71C4-F158-F420-9CF2-06B452C5C630}"/>
                </a:ext>
              </a:extLst>
            </p:cNvPr>
            <p:cNvSpPr/>
            <p:nvPr/>
          </p:nvSpPr>
          <p:spPr>
            <a:xfrm>
              <a:off x="10842308" y="-165457"/>
              <a:ext cx="1132523" cy="647045"/>
            </a:xfrm>
            <a:prstGeom prst="roundRect">
              <a:avLst/>
            </a:prstGeom>
            <a:solidFill>
              <a:srgbClr val="C0504D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white text with a black background&#10;&#10;Description automatically generated">
              <a:extLst>
                <a:ext uri="{FF2B5EF4-FFF2-40B4-BE49-F238E27FC236}">
                  <a16:creationId xmlns:a16="http://schemas.microsoft.com/office/drawing/2014/main" id="{023925C0-90DD-0FD6-8BF1-A0CA48885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2913" y="128968"/>
              <a:ext cx="552832" cy="204231"/>
            </a:xfrm>
            <a:prstGeom prst="rect">
              <a:avLst/>
            </a:prstGeom>
          </p:spPr>
        </p:pic>
      </p:grpSp>
      <p:sp>
        <p:nvSpPr>
          <p:cNvPr id="31" name="Freeform 10">
            <a:extLst>
              <a:ext uri="{FF2B5EF4-FFF2-40B4-BE49-F238E27FC236}">
                <a16:creationId xmlns:a16="http://schemas.microsoft.com/office/drawing/2014/main" id="{91AEE390-3DDB-B58B-8E55-141BC809D482}"/>
              </a:ext>
            </a:extLst>
          </p:cNvPr>
          <p:cNvSpPr/>
          <p:nvPr/>
        </p:nvSpPr>
        <p:spPr>
          <a:xfrm>
            <a:off x="145359" y="169625"/>
            <a:ext cx="643126" cy="647045"/>
          </a:xfrm>
          <a:prstGeom prst="roundRect">
            <a:avLst>
              <a:gd name="adj" fmla="val 50000"/>
            </a:avLst>
          </a:prstGeom>
          <a:solidFill>
            <a:srgbClr val="C0504D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Freeform 12">
            <a:extLst>
              <a:ext uri="{FF2B5EF4-FFF2-40B4-BE49-F238E27FC236}">
                <a16:creationId xmlns:a16="http://schemas.microsoft.com/office/drawing/2014/main" id="{D4A14A06-231B-9699-0E68-180D1C7F3F4F}"/>
              </a:ext>
            </a:extLst>
          </p:cNvPr>
          <p:cNvSpPr/>
          <p:nvPr/>
        </p:nvSpPr>
        <p:spPr>
          <a:xfrm>
            <a:off x="884235" y="169625"/>
            <a:ext cx="6049966" cy="647045"/>
          </a:xfrm>
          <a:prstGeom prst="roundRect">
            <a:avLst/>
          </a:prstGeom>
          <a:solidFill>
            <a:srgbClr val="C0504D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3B6351-3C5A-25AD-E2E1-A3A872C33A0B}"/>
              </a:ext>
            </a:extLst>
          </p:cNvPr>
          <p:cNvSpPr txBox="1"/>
          <p:nvPr/>
        </p:nvSpPr>
        <p:spPr>
          <a:xfrm>
            <a:off x="149849" y="183992"/>
            <a:ext cx="643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3 SVN-Avo Bold" panose="02040603050506020204" pitchFamily="18" charset="0"/>
              </a:rPr>
              <a:t>02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69DFDF-FED7-076F-7246-4F7599399A8F}"/>
              </a:ext>
            </a:extLst>
          </p:cNvPr>
          <p:cNvSpPr txBox="1"/>
          <p:nvPr/>
        </p:nvSpPr>
        <p:spPr>
          <a:xfrm>
            <a:off x="1050997" y="200007"/>
            <a:ext cx="5825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#9Slide03 SVN-Avo Bold" panose="02040603050506020204" pitchFamily="18" charset="0"/>
              </a:rPr>
              <a:t>Phương trình chứa ẩn ở mẫu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0069AD-7BF6-AD9D-2273-6D213CFC7488}"/>
              </a:ext>
            </a:extLst>
          </p:cNvPr>
          <p:cNvSpPr txBox="1"/>
          <p:nvPr/>
        </p:nvSpPr>
        <p:spPr>
          <a:xfrm>
            <a:off x="1616689" y="1090308"/>
            <a:ext cx="10078106" cy="1984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>
              <a:lnSpc>
                <a:spcPts val="3800"/>
              </a:lnSpc>
            </a:pPr>
            <a:r>
              <a:rPr lang="vi-VN" sz="2400">
                <a:solidFill>
                  <a:srgbClr val="002060"/>
                </a:solidFill>
              </a:rPr>
              <a:t>Biết nồng độ muối của nước biển là 3,5% và khối lượng riêng của nước biển là 1 020 g/</a:t>
            </a:r>
            <a:r>
              <a:rPr lang="vi-VN" sz="2400">
                <a:solidFill>
                  <a:srgbClr val="002060"/>
                </a:solidFill>
                <a:latin typeface="#9Slide05 Agile Script Calligra" panose="03070402050302030203" pitchFamily="66" charset="0"/>
              </a:rPr>
              <a:t>l</a:t>
            </a:r>
            <a:r>
              <a:rPr lang="vi-VN" sz="2400">
                <a:solidFill>
                  <a:srgbClr val="002060"/>
                </a:solidFill>
              </a:rPr>
              <a:t>. Từ 2</a:t>
            </a:r>
            <a:r>
              <a:rPr lang="vi-VN" sz="2000">
                <a:solidFill>
                  <a:srgbClr val="002060"/>
                </a:solidFill>
                <a:latin typeface="#9Slide05 Agile Script Calligra" panose="03070402050302030203" pitchFamily="66" charset="0"/>
              </a:rPr>
              <a:t>l</a:t>
            </a:r>
            <a:r>
              <a:rPr lang="vi-VN" sz="2400">
                <a:solidFill>
                  <a:srgbClr val="002060"/>
                </a:solidFill>
              </a:rPr>
              <a:t> nước biển như thế, người ta hoà thêm muối để được một dung dịch có nồng độ muối là 20%. Tính lượng muối cần hoà thêm.</a:t>
            </a:r>
            <a:endParaRPr lang="en-US" sz="2400">
              <a:solidFill>
                <a:srgbClr val="002060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5595870-4B8D-47E3-0804-BEC3A8FD6A05}"/>
              </a:ext>
            </a:extLst>
          </p:cNvPr>
          <p:cNvGrpSpPr/>
          <p:nvPr/>
        </p:nvGrpSpPr>
        <p:grpSpPr>
          <a:xfrm>
            <a:off x="884235" y="1125821"/>
            <a:ext cx="706192" cy="492443"/>
            <a:chOff x="9144000" y="5734010"/>
            <a:chExt cx="4705940" cy="3281555"/>
          </a:xfrm>
        </p:grpSpPr>
        <p:grpSp>
          <p:nvGrpSpPr>
            <p:cNvPr id="35" name="Group 6">
              <a:extLst>
                <a:ext uri="{FF2B5EF4-FFF2-40B4-BE49-F238E27FC236}">
                  <a16:creationId xmlns:a16="http://schemas.microsoft.com/office/drawing/2014/main" id="{1ADA3BE7-1DBB-5CB6-1F8D-ED73EAE60393}"/>
                </a:ext>
              </a:extLst>
            </p:cNvPr>
            <p:cNvGrpSpPr/>
            <p:nvPr/>
          </p:nvGrpSpPr>
          <p:grpSpPr>
            <a:xfrm>
              <a:off x="11871877" y="5734010"/>
              <a:ext cx="1978063" cy="3281555"/>
              <a:chOff x="0" y="0"/>
              <a:chExt cx="1569810" cy="2604273"/>
            </a:xfrm>
          </p:grpSpPr>
          <p:sp>
            <p:nvSpPr>
              <p:cNvPr id="39" name="Freeform 7">
                <a:extLst>
                  <a:ext uri="{FF2B5EF4-FFF2-40B4-BE49-F238E27FC236}">
                    <a16:creationId xmlns:a16="http://schemas.microsoft.com/office/drawing/2014/main" id="{CEA3F618-0CA4-BF33-E526-522E0D10ACEB}"/>
                  </a:ext>
                </a:extLst>
              </p:cNvPr>
              <p:cNvSpPr/>
              <p:nvPr/>
            </p:nvSpPr>
            <p:spPr>
              <a:xfrm>
                <a:off x="0" y="0"/>
                <a:ext cx="1569810" cy="2604273"/>
              </a:xfrm>
              <a:custGeom>
                <a:avLst/>
                <a:gdLst/>
                <a:ahLst/>
                <a:cxnLst/>
                <a:rect l="l" t="t" r="r" b="b"/>
                <a:pathLst>
                  <a:path w="4275511" h="2604274">
                    <a:moveTo>
                      <a:pt x="4151051" y="2604273"/>
                    </a:moveTo>
                    <a:lnTo>
                      <a:pt x="124460" y="2604273"/>
                    </a:lnTo>
                    <a:cubicBezTo>
                      <a:pt x="55880" y="2604273"/>
                      <a:pt x="0" y="2548393"/>
                      <a:pt x="0" y="247981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151051" y="0"/>
                    </a:lnTo>
                    <a:cubicBezTo>
                      <a:pt x="4219631" y="0"/>
                      <a:pt x="4275511" y="55880"/>
                      <a:pt x="4275511" y="124460"/>
                    </a:cubicBezTo>
                    <a:lnTo>
                      <a:pt x="4275511" y="2479814"/>
                    </a:lnTo>
                    <a:cubicBezTo>
                      <a:pt x="4275511" y="2548393"/>
                      <a:pt x="4219631" y="2604274"/>
                      <a:pt x="4151051" y="2604274"/>
                    </a:cubicBezTo>
                    <a:close/>
                  </a:path>
                </a:pathLst>
              </a:custGeom>
              <a:solidFill>
                <a:srgbClr val="141414">
                  <a:alpha val="3922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6" name="Group 8">
              <a:extLst>
                <a:ext uri="{FF2B5EF4-FFF2-40B4-BE49-F238E27FC236}">
                  <a16:creationId xmlns:a16="http://schemas.microsoft.com/office/drawing/2014/main" id="{D67DCF5E-7137-6EB9-8621-1415C9A7D985}"/>
                </a:ext>
              </a:extLst>
            </p:cNvPr>
            <p:cNvGrpSpPr/>
            <p:nvPr/>
          </p:nvGrpSpPr>
          <p:grpSpPr>
            <a:xfrm>
              <a:off x="9144000" y="5734010"/>
              <a:ext cx="2727878" cy="3281555"/>
              <a:chOff x="0" y="0"/>
              <a:chExt cx="2164870" cy="2604273"/>
            </a:xfrm>
          </p:grpSpPr>
          <p:sp>
            <p:nvSpPr>
              <p:cNvPr id="37" name="Freeform 9">
                <a:extLst>
                  <a:ext uri="{FF2B5EF4-FFF2-40B4-BE49-F238E27FC236}">
                    <a16:creationId xmlns:a16="http://schemas.microsoft.com/office/drawing/2014/main" id="{4FED64E0-1A15-0FF5-A707-BB4E66647EA7}"/>
                  </a:ext>
                </a:extLst>
              </p:cNvPr>
              <p:cNvSpPr/>
              <p:nvPr/>
            </p:nvSpPr>
            <p:spPr>
              <a:xfrm>
                <a:off x="0" y="0"/>
                <a:ext cx="2164870" cy="2604273"/>
              </a:xfrm>
              <a:custGeom>
                <a:avLst/>
                <a:gdLst/>
                <a:ahLst/>
                <a:cxnLst/>
                <a:rect l="l" t="t" r="r" b="b"/>
                <a:pathLst>
                  <a:path w="2368815" h="2604274">
                    <a:moveTo>
                      <a:pt x="2244355" y="2604273"/>
                    </a:moveTo>
                    <a:lnTo>
                      <a:pt x="124460" y="2604273"/>
                    </a:lnTo>
                    <a:cubicBezTo>
                      <a:pt x="55880" y="2604273"/>
                      <a:pt x="0" y="2548393"/>
                      <a:pt x="0" y="247981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355" y="0"/>
                    </a:lnTo>
                    <a:cubicBezTo>
                      <a:pt x="2312935" y="0"/>
                      <a:pt x="2368815" y="55880"/>
                      <a:pt x="2368815" y="124460"/>
                    </a:cubicBezTo>
                    <a:lnTo>
                      <a:pt x="2368815" y="2479814"/>
                    </a:lnTo>
                    <a:cubicBezTo>
                      <a:pt x="2368815" y="2548393"/>
                      <a:pt x="2312935" y="2604274"/>
                      <a:pt x="2244355" y="2604274"/>
                    </a:cubicBezTo>
                    <a:close/>
                  </a:path>
                </a:pathLst>
              </a:custGeom>
              <a:solidFill>
                <a:srgbClr val="48730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BAC3E0F-D271-DBAF-518E-A004717E322C}"/>
              </a:ext>
            </a:extLst>
          </p:cNvPr>
          <p:cNvSpPr txBox="1"/>
          <p:nvPr/>
        </p:nvSpPr>
        <p:spPr>
          <a:xfrm>
            <a:off x="888505" y="1109358"/>
            <a:ext cx="856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ts val="3800"/>
              </a:lnSpc>
              <a:defRPr sz="2400" b="1"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>
                <a:solidFill>
                  <a:schemeClr val="bg1"/>
                </a:solidFill>
              </a:rPr>
              <a:t>?</a:t>
            </a:r>
            <a:r>
              <a:rPr lang="en-US" sz="600">
                <a:solidFill>
                  <a:schemeClr val="bg1"/>
                </a:solidFill>
              </a:rPr>
              <a:t> </a:t>
            </a:r>
            <a:r>
              <a:rPr lang="en-US" sz="2800">
                <a:solidFill>
                  <a:srgbClr val="002060"/>
                </a:solidFill>
              </a:rPr>
              <a:t> 3.</a:t>
            </a: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9715CE14-8BF4-417A-CAA6-93D4AC9246CC}"/>
              </a:ext>
            </a:extLst>
          </p:cNvPr>
          <p:cNvSpPr txBox="1"/>
          <p:nvPr/>
        </p:nvSpPr>
        <p:spPr>
          <a:xfrm>
            <a:off x="1050995" y="3096842"/>
            <a:ext cx="10502829" cy="1005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>
              <a:lnSpc>
                <a:spcPts val="3800"/>
              </a:lnSpc>
            </a:pPr>
            <a:r>
              <a:rPr lang="vi-VN" sz="2400">
                <a:solidFill>
                  <a:schemeClr val="tx1"/>
                </a:solidFill>
              </a:rPr>
              <a:t>Gọi lượng muối cần hoà thêm vào 2</a:t>
            </a:r>
            <a:r>
              <a:rPr lang="vi-VN" sz="2000">
                <a:solidFill>
                  <a:schemeClr val="tx1"/>
                </a:solidFill>
                <a:latin typeface="#9Slide05 Agile Script Calligra" panose="03070402050302030203" pitchFamily="66" charset="0"/>
              </a:rPr>
              <a:t>l</a:t>
            </a:r>
            <a:r>
              <a:rPr lang="vi-VN" sz="2400">
                <a:solidFill>
                  <a:schemeClr val="tx1"/>
                </a:solidFill>
              </a:rPr>
              <a:t> nước biển như thế để được một dung dịch có nồng độ muối là 20% là x (g) (x &gt; 0). Ta có phương trình: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5F7E956F-E4EA-7FF4-3758-55B9C1238AAD}"/>
              </a:ext>
            </a:extLst>
          </p:cNvPr>
          <p:cNvSpPr txBox="1"/>
          <p:nvPr/>
        </p:nvSpPr>
        <p:spPr>
          <a:xfrm>
            <a:off x="4291721" y="4185209"/>
            <a:ext cx="128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vi-VN" sz="2400">
                <a:solidFill>
                  <a:schemeClr val="tx1"/>
                </a:solidFill>
              </a:rPr>
              <a:t>71,4 + x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FA5A24DF-7C60-B85D-9F1B-40F27EE12FD5}"/>
              </a:ext>
            </a:extLst>
          </p:cNvPr>
          <p:cNvSpPr txBox="1"/>
          <p:nvPr/>
        </p:nvSpPr>
        <p:spPr>
          <a:xfrm>
            <a:off x="4204940" y="4657613"/>
            <a:ext cx="149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vi-VN" sz="2400">
                <a:solidFill>
                  <a:schemeClr val="tx1"/>
                </a:solidFill>
              </a:rPr>
              <a:t>2 040 + x</a:t>
            </a:r>
            <a:endParaRPr lang="en-US" sz="2400">
              <a:solidFill>
                <a:schemeClr val="tx1"/>
              </a:solidFill>
            </a:endParaRPr>
          </a:p>
        </p:txBody>
      </p:sp>
      <p:cxnSp>
        <p:nvCxnSpPr>
          <p:cNvPr id="24" name="Straight Connector 77">
            <a:extLst>
              <a:ext uri="{FF2B5EF4-FFF2-40B4-BE49-F238E27FC236}">
                <a16:creationId xmlns:a16="http://schemas.microsoft.com/office/drawing/2014/main" id="{0C9D8CE0-110C-5CA8-1385-5E9EF6637E63}"/>
              </a:ext>
            </a:extLst>
          </p:cNvPr>
          <p:cNvCxnSpPr>
            <a:cxnSpLocks/>
          </p:cNvCxnSpPr>
          <p:nvPr/>
        </p:nvCxnSpPr>
        <p:spPr>
          <a:xfrm>
            <a:off x="4204940" y="4648671"/>
            <a:ext cx="14563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18">
            <a:extLst>
              <a:ext uri="{FF2B5EF4-FFF2-40B4-BE49-F238E27FC236}">
                <a16:creationId xmlns:a16="http://schemas.microsoft.com/office/drawing/2014/main" id="{C1B1F9C2-14F0-BF44-5C3D-76AFD37131DC}"/>
              </a:ext>
            </a:extLst>
          </p:cNvPr>
          <p:cNvSpPr txBox="1"/>
          <p:nvPr/>
        </p:nvSpPr>
        <p:spPr>
          <a:xfrm>
            <a:off x="6340346" y="4185209"/>
            <a:ext cx="534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vi-VN" sz="2400">
                <a:solidFill>
                  <a:schemeClr val="tx1"/>
                </a:solidFill>
              </a:rPr>
              <a:t>20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4" name="TextBox 18">
            <a:extLst>
              <a:ext uri="{FF2B5EF4-FFF2-40B4-BE49-F238E27FC236}">
                <a16:creationId xmlns:a16="http://schemas.microsoft.com/office/drawing/2014/main" id="{D7B60006-CA6B-5227-69DA-A6576CB9284E}"/>
              </a:ext>
            </a:extLst>
          </p:cNvPr>
          <p:cNvSpPr txBox="1"/>
          <p:nvPr/>
        </p:nvSpPr>
        <p:spPr>
          <a:xfrm>
            <a:off x="6275041" y="4657613"/>
            <a:ext cx="747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vi-VN" sz="2400">
                <a:solidFill>
                  <a:schemeClr val="tx1"/>
                </a:solidFill>
              </a:rPr>
              <a:t>100</a:t>
            </a:r>
            <a:endParaRPr lang="en-US" sz="2400">
              <a:solidFill>
                <a:schemeClr val="tx1"/>
              </a:solidFill>
            </a:endParaRPr>
          </a:p>
        </p:txBody>
      </p:sp>
      <p:cxnSp>
        <p:nvCxnSpPr>
          <p:cNvPr id="55" name="Straight Connector 77">
            <a:extLst>
              <a:ext uri="{FF2B5EF4-FFF2-40B4-BE49-F238E27FC236}">
                <a16:creationId xmlns:a16="http://schemas.microsoft.com/office/drawing/2014/main" id="{249C261F-6015-D631-A974-A52DA6330F8D}"/>
              </a:ext>
            </a:extLst>
          </p:cNvPr>
          <p:cNvCxnSpPr>
            <a:cxnSpLocks/>
          </p:cNvCxnSpPr>
          <p:nvPr/>
        </p:nvCxnSpPr>
        <p:spPr>
          <a:xfrm>
            <a:off x="6340346" y="4646874"/>
            <a:ext cx="5592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18">
            <a:extLst>
              <a:ext uri="{FF2B5EF4-FFF2-40B4-BE49-F238E27FC236}">
                <a16:creationId xmlns:a16="http://schemas.microsoft.com/office/drawing/2014/main" id="{1FDBB628-D203-AC4F-B4FC-F6BEF8134031}"/>
              </a:ext>
            </a:extLst>
          </p:cNvPr>
          <p:cNvSpPr txBox="1"/>
          <p:nvPr/>
        </p:nvSpPr>
        <p:spPr>
          <a:xfrm>
            <a:off x="5803133" y="4379100"/>
            <a:ext cx="314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vi-VN" sz="2400">
                <a:solidFill>
                  <a:schemeClr val="tx1"/>
                </a:solidFill>
              </a:rPr>
              <a:t>=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FCD58FD4-4A1B-FD51-D4EF-76027DFAFA16}"/>
              </a:ext>
            </a:extLst>
          </p:cNvPr>
          <p:cNvSpPr txBox="1"/>
          <p:nvPr/>
        </p:nvSpPr>
        <p:spPr>
          <a:xfrm>
            <a:off x="1050994" y="5800808"/>
            <a:ext cx="10743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vi-VN" sz="2400">
                <a:solidFill>
                  <a:schemeClr val="tx1"/>
                </a:solidFill>
              </a:rPr>
              <a:t>Vậy cần hoà thêm 420,75 g muối vào 2</a:t>
            </a:r>
            <a:r>
              <a:rPr lang="vi-VN" sz="2000">
                <a:solidFill>
                  <a:schemeClr val="tx1"/>
                </a:solidFill>
                <a:latin typeface="#9Slide05 Agile Script Calligra" panose="03070402050302030203" pitchFamily="66" charset="0"/>
              </a:rPr>
              <a:t>l</a:t>
            </a:r>
            <a:r>
              <a:rPr lang="vi-VN" sz="2400">
                <a:solidFill>
                  <a:schemeClr val="tx1"/>
                </a:solidFill>
                <a:latin typeface="#9Slide05 Agile Script Calligra" panose="03070402050302030203" pitchFamily="66" charset="0"/>
              </a:rPr>
              <a:t> </a:t>
            </a:r>
            <a:r>
              <a:rPr lang="vi-VN" sz="2400">
                <a:solidFill>
                  <a:schemeClr val="tx1"/>
                </a:solidFill>
              </a:rPr>
              <a:t>nước biển ban đầu để được một dung dịch có nồng độ muối là 20%.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AC7A1906-0799-64F3-5F70-E6250A5C329D}"/>
              </a:ext>
            </a:extLst>
          </p:cNvPr>
          <p:cNvSpPr txBox="1"/>
          <p:nvPr/>
        </p:nvSpPr>
        <p:spPr>
          <a:xfrm>
            <a:off x="4204940" y="5163927"/>
            <a:ext cx="2139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vi-VN" sz="2400">
                <a:solidFill>
                  <a:schemeClr val="tx1"/>
                </a:solidFill>
              </a:rPr>
              <a:t>x = 420,75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4" name="TextBox 18">
            <a:extLst>
              <a:ext uri="{FF2B5EF4-FFF2-40B4-BE49-F238E27FC236}">
                <a16:creationId xmlns:a16="http://schemas.microsoft.com/office/drawing/2014/main" id="{785C6651-411E-DFA9-A53D-6C5059419AB9}"/>
              </a:ext>
            </a:extLst>
          </p:cNvPr>
          <p:cNvSpPr txBox="1"/>
          <p:nvPr/>
        </p:nvSpPr>
        <p:spPr>
          <a:xfrm>
            <a:off x="5844768" y="5166582"/>
            <a:ext cx="2975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vi-VN" sz="2400">
                <a:solidFill>
                  <a:schemeClr val="tx1"/>
                </a:solidFill>
              </a:rPr>
              <a:t>(thỏa mãn x &gt; 0)</a:t>
            </a:r>
            <a:endParaRPr 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885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9ABEC1-ADDF-13D8-EC54-69315937F9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71" r="2471"/>
          <a:stretch/>
        </p:blipFill>
        <p:spPr>
          <a:xfrm>
            <a:off x="-2099933" y="0"/>
            <a:ext cx="15052141" cy="6858000"/>
          </a:xfrm>
          <a:prstGeom prst="rect">
            <a:avLst/>
          </a:prstGeom>
        </p:spPr>
      </p:pic>
      <p:pic>
        <p:nvPicPr>
          <p:cNvPr id="5" name="1">
            <a:hlinkClick r:id="rId6" action="ppaction://hlinksldjump"/>
            <a:extLst>
              <a:ext uri="{FF2B5EF4-FFF2-40B4-BE49-F238E27FC236}">
                <a16:creationId xmlns:a16="http://schemas.microsoft.com/office/drawing/2014/main" id="{D0F4DA2C-1263-08BC-74F0-D4955A37DE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2988" y="3347052"/>
            <a:ext cx="1707028" cy="1430652"/>
          </a:xfrm>
          <a:prstGeom prst="rect">
            <a:avLst/>
          </a:prstGeom>
        </p:spPr>
      </p:pic>
      <p:pic>
        <p:nvPicPr>
          <p:cNvPr id="7" name="2">
            <a:hlinkClick r:id="rId8" action="ppaction://hlinksldjump"/>
            <a:extLst>
              <a:ext uri="{FF2B5EF4-FFF2-40B4-BE49-F238E27FC236}">
                <a16:creationId xmlns:a16="http://schemas.microsoft.com/office/drawing/2014/main" id="{F8E896EB-B43E-C5A0-68C2-1D8CB1846B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12539" y="3569281"/>
            <a:ext cx="1650127" cy="1430652"/>
          </a:xfrm>
          <a:prstGeom prst="rect">
            <a:avLst/>
          </a:prstGeom>
        </p:spPr>
      </p:pic>
      <p:pic>
        <p:nvPicPr>
          <p:cNvPr id="8" name="3">
            <a:hlinkClick r:id="rId10" action="ppaction://hlinksldjump"/>
            <a:extLst>
              <a:ext uri="{FF2B5EF4-FFF2-40B4-BE49-F238E27FC236}">
                <a16:creationId xmlns:a16="http://schemas.microsoft.com/office/drawing/2014/main" id="{DD78BA1A-4155-B0C9-21FF-1B1003DE0A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50126" y="3343893"/>
            <a:ext cx="1690771" cy="1430652"/>
          </a:xfrm>
          <a:prstGeom prst="rect">
            <a:avLst/>
          </a:prstGeom>
        </p:spPr>
      </p:pic>
      <p:pic>
        <p:nvPicPr>
          <p:cNvPr id="1030" name="Picture 6" descr="Con Sâu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2DA8742D-E4C2-04B1-13AF-3C539855B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76" y="2907592"/>
            <a:ext cx="872604" cy="87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on Sâu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1B766BB6-DF89-89CC-DBA3-E39BC3F22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830" y="3164375"/>
            <a:ext cx="872604" cy="87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on Sâu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C98B76D6-F6B3-C7E2-E493-22CB74F26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2184" y="2907592"/>
            <a:ext cx="872604" cy="87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p Chirping Bird Stickers for Android &amp; iOS | Gfycat">
            <a:extLst>
              <a:ext uri="{FF2B5EF4-FFF2-40B4-BE49-F238E27FC236}">
                <a16:creationId xmlns:a16="http://schemas.microsoft.com/office/drawing/2014/main" id="{B0BFF7F5-9AE2-6A56-A406-731134D4C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18442">
            <a:off x="-13791" y="-89429"/>
            <a:ext cx="3198608" cy="319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EAT OR MUNCH">
            <a:hlinkClick r:id="" action="ppaction://media"/>
            <a:extLst>
              <a:ext uri="{FF2B5EF4-FFF2-40B4-BE49-F238E27FC236}">
                <a16:creationId xmlns:a16="http://schemas.microsoft.com/office/drawing/2014/main" id="{72D0342A-CAD0-EDA4-4631-9999C68172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256413" y="697075"/>
            <a:ext cx="812800" cy="812800"/>
          </a:xfrm>
          <a:prstGeom prst="rect">
            <a:avLst/>
          </a:prstGeom>
        </p:spPr>
      </p:pic>
      <p:pic>
        <p:nvPicPr>
          <p:cNvPr id="12" name="EAT OR MUNCH">
            <a:hlinkClick r:id="" action="ppaction://media"/>
            <a:extLst>
              <a:ext uri="{FF2B5EF4-FFF2-40B4-BE49-F238E27FC236}">
                <a16:creationId xmlns:a16="http://schemas.microsoft.com/office/drawing/2014/main" id="{49585692-8DA2-03BF-90AB-00F2828CE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459613" y="900275"/>
            <a:ext cx="812800" cy="812800"/>
          </a:xfrm>
          <a:prstGeom prst="rect">
            <a:avLst/>
          </a:prstGeom>
        </p:spPr>
      </p:pic>
      <p:pic>
        <p:nvPicPr>
          <p:cNvPr id="14" name="EAT OR MUNCH">
            <a:hlinkClick r:id="" action="ppaction://media"/>
            <a:extLst>
              <a:ext uri="{FF2B5EF4-FFF2-40B4-BE49-F238E27FC236}">
                <a16:creationId xmlns:a16="http://schemas.microsoft.com/office/drawing/2014/main" id="{2DCE9426-C7E8-E9CC-66B1-048CD42194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662813" y="1103475"/>
            <a:ext cx="812800" cy="812800"/>
          </a:xfrm>
          <a:prstGeom prst="rect">
            <a:avLst/>
          </a:prstGeom>
        </p:spPr>
      </p:pic>
      <p:pic>
        <p:nvPicPr>
          <p:cNvPr id="30" name="EAT OR MUNCH">
            <a:hlinkClick r:id="" action="ppaction://media"/>
            <a:extLst>
              <a:ext uri="{FF2B5EF4-FFF2-40B4-BE49-F238E27FC236}">
                <a16:creationId xmlns:a16="http://schemas.microsoft.com/office/drawing/2014/main" id="{DBEE12EF-B8B0-748D-CEC8-5794DD6721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866013" y="1306675"/>
            <a:ext cx="812800" cy="812800"/>
          </a:xfrm>
          <a:prstGeom prst="rect">
            <a:avLst/>
          </a:prstGeom>
        </p:spPr>
      </p:pic>
      <p:pic>
        <p:nvPicPr>
          <p:cNvPr id="34" name="EAT OR MUNCH">
            <a:hlinkClick r:id="" action="ppaction://media"/>
            <a:extLst>
              <a:ext uri="{FF2B5EF4-FFF2-40B4-BE49-F238E27FC236}">
                <a16:creationId xmlns:a16="http://schemas.microsoft.com/office/drawing/2014/main" id="{300F1CCB-DDFF-0F4D-315A-464B7CC72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069213" y="1509875"/>
            <a:ext cx="812800" cy="812800"/>
          </a:xfrm>
          <a:prstGeom prst="rect">
            <a:avLst/>
          </a:prstGeom>
        </p:spPr>
      </p:pic>
      <p:pic>
        <p:nvPicPr>
          <p:cNvPr id="2050" name="Picture 2" descr="Sticker-contest GIFs - Get the best GIF on GIPHY">
            <a:hlinkClick r:id="" action="ppaction://noaction"/>
            <a:extLst>
              <a:ext uri="{FF2B5EF4-FFF2-40B4-BE49-F238E27FC236}">
                <a16:creationId xmlns:a16="http://schemas.microsoft.com/office/drawing/2014/main" id="{6E420B83-1DBE-BB98-C6F2-D4DDF52D1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831" y="1051023"/>
            <a:ext cx="5099307" cy="509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E004BC5-E249-40B7-C272-1BA8E5476DE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103273" y="188391"/>
            <a:ext cx="940587" cy="383424"/>
          </a:xfrm>
          <a:prstGeom prst="rect">
            <a:avLst/>
          </a:prstGeom>
        </p:spPr>
      </p:pic>
      <p:pic>
        <p:nvPicPr>
          <p:cNvPr id="2" name="Picture 2">
            <a:hlinkClick r:id="rId17" action="ppaction://hlinksldjump"/>
            <a:extLst>
              <a:ext uri="{FF2B5EF4-FFF2-40B4-BE49-F238E27FC236}">
                <a16:creationId xmlns:a16="http://schemas.microsoft.com/office/drawing/2014/main" id="{E21F1D9F-C900-6EB0-0E61-9E4DB8F6F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/>
          <a:srcRect/>
          <a:stretch/>
        </p:blipFill>
        <p:spPr bwMode="auto">
          <a:xfrm rot="10800000">
            <a:off x="11109661" y="5877016"/>
            <a:ext cx="785643" cy="78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70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435 0.25494 L 0.74167 0.15679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58" y="-490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82 0.18303 L 0.60435 0.25494 " pathEditMode="relative" rAng="0" ptsTypes="AA">
                                      <p:cBhvr>
                                        <p:cTn id="16" dur="1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99" y="358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7284E-6 L 0.15782 0.19105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82" y="953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82 0.19105 L 0.28369 0.22037 " pathEditMode="relative" rAng="0" ptsTypes="AA">
                                      <p:cBhvr>
                                        <p:cTn id="43" dur="1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5" y="145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1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69 0.22037 L 0.4382 0.18303 " pathEditMode="relative" rAng="0" ptsTypes="AA">
                                      <p:cBhvr>
                                        <p:cTn id="63" dur="1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-188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1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701" t="-34825" r="-699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63469" y="511167"/>
            <a:ext cx="11665061" cy="5835666"/>
            <a:chOff x="0" y="0"/>
            <a:chExt cx="6862939" cy="30934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62939" cy="3093494"/>
            </a:xfrm>
            <a:custGeom>
              <a:avLst/>
              <a:gdLst/>
              <a:ahLst/>
              <a:cxnLst/>
              <a:rect l="l" t="t" r="r" b="b"/>
              <a:pathLst>
                <a:path w="6862939" h="3093494">
                  <a:moveTo>
                    <a:pt x="6738479" y="3093494"/>
                  </a:moveTo>
                  <a:lnTo>
                    <a:pt x="124460" y="3093494"/>
                  </a:lnTo>
                  <a:cubicBezTo>
                    <a:pt x="55880" y="3093494"/>
                    <a:pt x="0" y="3037614"/>
                    <a:pt x="0" y="29690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38479" y="0"/>
                  </a:lnTo>
                  <a:cubicBezTo>
                    <a:pt x="6807059" y="0"/>
                    <a:pt x="6862939" y="55880"/>
                    <a:pt x="6862939" y="124460"/>
                  </a:cubicBezTo>
                  <a:lnTo>
                    <a:pt x="6862939" y="2969034"/>
                  </a:lnTo>
                  <a:cubicBezTo>
                    <a:pt x="6862939" y="3037614"/>
                    <a:pt x="6807059" y="3093494"/>
                    <a:pt x="6738479" y="309349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093528" y="784614"/>
            <a:ext cx="525785" cy="525785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29F05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6" name="Picture 15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F604E740-D00B-3A09-F6B4-9722E9F279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756" y="865453"/>
            <a:ext cx="349888" cy="3593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6C65482-A96C-2AD3-E46B-C34D8B31AF0B}"/>
              </a:ext>
            </a:extLst>
          </p:cNvPr>
          <p:cNvSpPr txBox="1"/>
          <p:nvPr/>
        </p:nvSpPr>
        <p:spPr>
          <a:xfrm>
            <a:off x="987361" y="1953746"/>
            <a:ext cx="1047113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>
                <a:solidFill>
                  <a:srgbClr val="002060"/>
                </a:solidFill>
                <a:latin typeface="#9Slide03 SVN-Avo Bold" panose="02040603050506020204" pitchFamily="18" charset="0"/>
              </a:rPr>
              <a:t>PHƯƠNG TRÌNH QUY VỀ </a:t>
            </a:r>
          </a:p>
          <a:p>
            <a:r>
              <a:rPr lang="en-US" sz="4800">
                <a:solidFill>
                  <a:srgbClr val="C00000"/>
                </a:solidFill>
                <a:latin typeface="#9Slide03 SVN-Avo Bold" panose="02040603050506020204" pitchFamily="18" charset="0"/>
              </a:rPr>
              <a:t>PHƯƠNG TRÌNH BẬC NHẤT MỘT ẨN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B370C6-C3F2-1A05-7133-6DF3E2E43070}"/>
              </a:ext>
            </a:extLst>
          </p:cNvPr>
          <p:cNvSpPr txBox="1"/>
          <p:nvPr/>
        </p:nvSpPr>
        <p:spPr>
          <a:xfrm>
            <a:off x="5424177" y="-177823"/>
            <a:ext cx="1343637" cy="623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">
                <a:solidFill>
                  <a:schemeClr val="bg1"/>
                </a:solidFill>
                <a:latin typeface="#9Slide03 SVN-Avo Bold" panose="02040603050506020204" pitchFamily="18" charset="0"/>
              </a:rPr>
              <a:t>KHÓA HỌC 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  <a:latin typeface="#9Slide03 SVNNew Athletic M54" panose="02000500000000000000" pitchFamily="2" charset="0"/>
              </a:rPr>
              <a:t>TOÁN LỚP 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E25A4D-3A94-1231-A189-BA4C93DBE179}"/>
              </a:ext>
            </a:extLst>
          </p:cNvPr>
          <p:cNvSpPr txBox="1"/>
          <p:nvPr/>
        </p:nvSpPr>
        <p:spPr>
          <a:xfrm>
            <a:off x="10954613" y="6456247"/>
            <a:ext cx="1074333" cy="290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>
                <a:solidFill>
                  <a:schemeClr val="accent5">
                    <a:lumMod val="50000"/>
                  </a:schemeClr>
                </a:solidFill>
                <a:latin typeface="#9Slide03 SVN-Avo Bold" panose="02040603050506020204" pitchFamily="18" charset="0"/>
              </a:rPr>
              <a:t>THẦY CAO ĐÔ</a:t>
            </a:r>
            <a:endParaRPr lang="en-US" sz="3600">
              <a:solidFill>
                <a:schemeClr val="accent5">
                  <a:lumMod val="50000"/>
                </a:schemeClr>
              </a:solidFill>
              <a:latin typeface="#9Slide03 SVNNew Athletic M54" panose="020005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2744D5-2B92-D33E-DC12-97308F6A5AFA}"/>
              </a:ext>
            </a:extLst>
          </p:cNvPr>
          <p:cNvSpPr txBox="1"/>
          <p:nvPr/>
        </p:nvSpPr>
        <p:spPr>
          <a:xfrm>
            <a:off x="381297" y="692581"/>
            <a:ext cx="2906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bg1">
                    <a:lumMod val="85000"/>
                  </a:schemeClr>
                </a:solidFill>
                <a:latin typeface="#9Slide03 SVN-Avo Bold" panose="02040603050506020204" pitchFamily="18" charset="0"/>
              </a:rPr>
              <a:t>(2x + 1)(3x – 2) = 0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F7D9C9E-BF0E-C14B-8554-FB5902B6EBA5}"/>
              </a:ext>
            </a:extLst>
          </p:cNvPr>
          <p:cNvGrpSpPr/>
          <p:nvPr/>
        </p:nvGrpSpPr>
        <p:grpSpPr>
          <a:xfrm rot="20944760">
            <a:off x="9685109" y="5224755"/>
            <a:ext cx="2176871" cy="910654"/>
            <a:chOff x="7289023" y="4838198"/>
            <a:chExt cx="2176871" cy="91065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98ED6AC-633D-120C-9206-084483522E5C}"/>
                </a:ext>
              </a:extLst>
            </p:cNvPr>
            <p:cNvSpPr txBox="1"/>
            <p:nvPr/>
          </p:nvSpPr>
          <p:spPr>
            <a:xfrm>
              <a:off x="7289023" y="5049211"/>
              <a:ext cx="715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>
                      <a:lumMod val="85000"/>
                    </a:schemeClr>
                  </a:solidFill>
                  <a:latin typeface="#9Slide03 SVN-Avo Bold" panose="02040603050506020204" pitchFamily="18" charset="0"/>
                </a:rPr>
                <a:t>x +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9C0A585-168D-E3DD-25CD-979FA8348841}"/>
                </a:ext>
              </a:extLst>
            </p:cNvPr>
            <p:cNvSpPr txBox="1"/>
            <p:nvPr/>
          </p:nvSpPr>
          <p:spPr>
            <a:xfrm>
              <a:off x="8203513" y="4838198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>
                      <a:lumMod val="85000"/>
                    </a:schemeClr>
                  </a:solidFill>
                  <a:latin typeface="#9Slide03 SVN-Avo Bold" panose="02040603050506020204" pitchFamily="18" charset="0"/>
                </a:rPr>
                <a:t>1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E68B86-4946-88C2-1633-820D0FBCFE4C}"/>
                </a:ext>
              </a:extLst>
            </p:cNvPr>
            <p:cNvSpPr txBox="1"/>
            <p:nvPr/>
          </p:nvSpPr>
          <p:spPr>
            <a:xfrm>
              <a:off x="7866883" y="5287187"/>
              <a:ext cx="10310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>
                      <a:lumMod val="85000"/>
                    </a:schemeClr>
                  </a:solidFill>
                  <a:latin typeface="#9Slide03 SVN-Avo Bold" panose="02040603050506020204" pitchFamily="18" charset="0"/>
                </a:rPr>
                <a:t>2x – 1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0D66665-E3E5-5FA3-0204-E4E872976248}"/>
                </a:ext>
              </a:extLst>
            </p:cNvPr>
            <p:cNvCxnSpPr>
              <a:cxnSpLocks/>
            </p:cNvCxnSpPr>
            <p:nvPr/>
          </p:nvCxnSpPr>
          <p:spPr>
            <a:xfrm>
              <a:off x="7912504" y="5299863"/>
              <a:ext cx="879071" cy="0"/>
            </a:xfrm>
            <a:prstGeom prst="line">
              <a:avLst/>
            </a:prstGeom>
            <a:ln w="222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4C5015D-5F62-2A66-B828-AAF20E902A87}"/>
                </a:ext>
              </a:extLst>
            </p:cNvPr>
            <p:cNvSpPr txBox="1"/>
            <p:nvPr/>
          </p:nvSpPr>
          <p:spPr>
            <a:xfrm>
              <a:off x="8837196" y="5054940"/>
              <a:ext cx="6286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>
                      <a:lumMod val="85000"/>
                    </a:schemeClr>
                  </a:solidFill>
                  <a:latin typeface="#9Slide03 SVN-Avo Bold" panose="02040603050506020204" pitchFamily="18" charset="0"/>
                </a:rPr>
                <a:t>= 3</a:t>
              </a: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E9212F8-76E0-109D-83AE-6911264438B1}"/>
              </a:ext>
            </a:extLst>
          </p:cNvPr>
          <p:cNvSpPr/>
          <p:nvPr/>
        </p:nvSpPr>
        <p:spPr>
          <a:xfrm>
            <a:off x="4613203" y="4180387"/>
            <a:ext cx="1609726" cy="426244"/>
          </a:xfrm>
          <a:prstGeom prst="roundRect">
            <a:avLst>
              <a:gd name="adj" fmla="val 50000"/>
            </a:avLst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9AAC315-2B17-521B-3534-C20ED41C8064}"/>
              </a:ext>
            </a:extLst>
          </p:cNvPr>
          <p:cNvSpPr txBox="1"/>
          <p:nvPr/>
        </p:nvSpPr>
        <p:spPr>
          <a:xfrm>
            <a:off x="4582065" y="4142473"/>
            <a:ext cx="3286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latin typeface="#9Slide03 SVN-Avo Bold" panose="02040603050506020204" pitchFamily="18" charset="0"/>
              </a:rPr>
              <a:t>ax + b = 0 </a:t>
            </a:r>
            <a:r>
              <a:rPr lang="en-US" sz="2400">
                <a:solidFill>
                  <a:schemeClr val="accent1">
                    <a:lumMod val="40000"/>
                    <a:lumOff val="60000"/>
                  </a:schemeClr>
                </a:solidFill>
                <a:latin typeface="#9Slide03 SVN-Avo Bold" panose="02040603050506020204" pitchFamily="18" charset="0"/>
              </a:rPr>
              <a:t>(a khác 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902902-6675-EA98-AD32-D5DDE055507A}"/>
              </a:ext>
            </a:extLst>
          </p:cNvPr>
          <p:cNvSpPr txBox="1"/>
          <p:nvPr/>
        </p:nvSpPr>
        <p:spPr>
          <a:xfrm>
            <a:off x="4493170" y="5650846"/>
            <a:ext cx="3583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solidFill>
                  <a:srgbClr val="6C2B94"/>
                </a:solidFill>
                <a:latin typeface="#9Slide03 Source Sans Pro Black" panose="020B0803030403020204" pitchFamily="34" charset="0"/>
                <a:ea typeface="#9Slide03 Source Sans Pro Black" panose="020B0803030403020204" pitchFamily="34" charset="0"/>
              </a:rPr>
              <a:t>Bộ sách Kết nối tri thức với cuộc sống</a:t>
            </a:r>
            <a:endParaRPr lang="en-US" sz="6000">
              <a:solidFill>
                <a:srgbClr val="6C2B94"/>
              </a:solidFill>
              <a:latin typeface="#9Slide03 Source Sans Pro Black" panose="020B0803030403020204" pitchFamily="34" charset="0"/>
              <a:ea typeface="#9Slide03 Source Sans Pro Black" panose="020B0803030403020204" pitchFamily="34" charset="0"/>
            </a:endParaRP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1" grpId="0" animBg="1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farm with a bridge and a river&#10;&#10;Description automatically generated with medium confidence">
            <a:extLst>
              <a:ext uri="{FF2B5EF4-FFF2-40B4-BE49-F238E27FC236}">
                <a16:creationId xmlns:a16="http://schemas.microsoft.com/office/drawing/2014/main" id="{ED670557-0DDB-21D6-7955-F73F9E818B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2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8666CB-3E6E-6C36-8869-37EA1E6EAB9C}"/>
              </a:ext>
            </a:extLst>
          </p:cNvPr>
          <p:cNvSpPr/>
          <p:nvPr/>
        </p:nvSpPr>
        <p:spPr>
          <a:xfrm>
            <a:off x="854553" y="235976"/>
            <a:ext cx="10500851" cy="204121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  <a:sym typeface="Arial"/>
              </a:rPr>
              <a:t>     Các nghiệm của phương trình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  <a:sym typeface="Arial"/>
              </a:rPr>
              <a:t>                  5x(2x – 3) = 0 là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 Bold" panose="020B0000000000000000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F6C285-A4E1-3497-F294-2936432BB3AD}"/>
              </a:ext>
            </a:extLst>
          </p:cNvPr>
          <p:cNvSpPr/>
          <p:nvPr/>
        </p:nvSpPr>
        <p:spPr>
          <a:xfrm>
            <a:off x="3780028" y="3635215"/>
            <a:ext cx="4683803" cy="104306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  <a:sym typeface="Arial"/>
              </a:rPr>
              <a:t>B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  <a:sym typeface="Arial"/>
              </a:rPr>
              <a:t>. x = 0 và x = 1,5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 Bold" panose="020B0000000000000000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78936A-CC3A-2E0F-30CC-02FC7FE3E753}"/>
              </a:ext>
            </a:extLst>
          </p:cNvPr>
          <p:cNvSpPr/>
          <p:nvPr/>
        </p:nvSpPr>
        <p:spPr>
          <a:xfrm>
            <a:off x="3780030" y="4798497"/>
            <a:ext cx="4683801" cy="104306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  <a:sym typeface="Arial"/>
              </a:rPr>
              <a:t>. x = 1,5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srgbClr val="FFABAB"/>
              </a:solidFill>
              <a:effectLst/>
              <a:uLnTx/>
              <a:uFillTx/>
              <a:latin typeface="#9Slide03 Sofia Pro Soft Bold" panose="020B0000000000000000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4CCA88-DFE1-DB06-3601-E519C1FED73A}"/>
              </a:ext>
            </a:extLst>
          </p:cNvPr>
          <p:cNvSpPr/>
          <p:nvPr/>
        </p:nvSpPr>
        <p:spPr>
          <a:xfrm>
            <a:off x="3780029" y="2436733"/>
            <a:ext cx="4683803" cy="104306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  <a:sym typeface="Arial"/>
              </a:rPr>
              <a:t>. x = 5 và x = 1,5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 Bold" panose="020B0000000000000000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283A7BA-2089-5D77-80FD-ACD2C8C1E5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02429" y="2520266"/>
            <a:ext cx="922803" cy="93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5DA0FDE-1FEC-9C18-FB59-157803A94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65588" y="4829942"/>
            <a:ext cx="922803" cy="93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9F8F476-146B-AD7A-A0C2-944F7631F5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861075" y="3561643"/>
            <a:ext cx="1131831" cy="99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21C24E20-CCF4-DCB6-5061-DF91EBD46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5223" y="5829593"/>
            <a:ext cx="1023815" cy="102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couple of kids playing with puzzle pieces&#10;&#10;Description automatically generated">
            <a:extLst>
              <a:ext uri="{FF2B5EF4-FFF2-40B4-BE49-F238E27FC236}">
                <a16:creationId xmlns:a16="http://schemas.microsoft.com/office/drawing/2014/main" id="{2EB6C805-1FA9-AFB8-7CF8-ED98514643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63832" y="235977"/>
            <a:ext cx="2528169" cy="1985124"/>
          </a:xfrm>
          <a:prstGeom prst="rect">
            <a:avLst/>
          </a:prstGeom>
        </p:spPr>
      </p:pic>
      <p:pic>
        <p:nvPicPr>
          <p:cNvPr id="1030" name="Picture 6" descr="Sad Pixel Sticker by Joysteak Studios for iOS &amp; Android | GIPHY">
            <a:extLst>
              <a:ext uri="{FF2B5EF4-FFF2-40B4-BE49-F238E27FC236}">
                <a16:creationId xmlns:a16="http://schemas.microsoft.com/office/drawing/2014/main" id="{57389B89-8DE6-688B-D1E7-B665B5956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635" y="3175141"/>
            <a:ext cx="1654800" cy="165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appy Bird Sticker by foodieg for iOS &amp; Android | GIPHY">
            <a:extLst>
              <a:ext uri="{FF2B5EF4-FFF2-40B4-BE49-F238E27FC236}">
                <a16:creationId xmlns:a16="http://schemas.microsoft.com/office/drawing/2014/main" id="{B18B3A97-FE4D-9524-62D0-773C0E2ED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75" y="3099784"/>
            <a:ext cx="2050557" cy="173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24A6E7-A54A-8243-ED62-5B0E792A12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3828" y="6311264"/>
            <a:ext cx="861475" cy="31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6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farm with a bridge and a river&#10;&#10;Description automatically generated with medium confidence">
            <a:extLst>
              <a:ext uri="{FF2B5EF4-FFF2-40B4-BE49-F238E27FC236}">
                <a16:creationId xmlns:a16="http://schemas.microsoft.com/office/drawing/2014/main" id="{ED670557-0DDB-21D6-7955-F73F9E818B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2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8666CB-3E6E-6C36-8869-37EA1E6EAB9C}"/>
              </a:ext>
            </a:extLst>
          </p:cNvPr>
          <p:cNvSpPr/>
          <p:nvPr/>
        </p:nvSpPr>
        <p:spPr>
          <a:xfrm>
            <a:off x="854553" y="235976"/>
            <a:ext cx="10500851" cy="204121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  <a:sym typeface="Arial"/>
              </a:rPr>
              <a:t>Điều kiện xác định của phương trình: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 Bold" panose="020B0000000000000000" pitchFamily="34" charset="0"/>
              <a:ea typeface="+mn-ea"/>
              <a:cs typeface="+mn-cs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 Bold" panose="020B0000000000000000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1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21C24E20-CCF4-DCB6-5061-DF91EBD46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5223" y="5829593"/>
            <a:ext cx="1023815" cy="102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60DCA7-6682-925D-02D8-1C1573759E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3828" y="6311264"/>
            <a:ext cx="861475" cy="3182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10DC21-9559-4463-2E41-842DCA3009C1}"/>
              </a:ext>
            </a:extLst>
          </p:cNvPr>
          <p:cNvSpPr txBox="1"/>
          <p:nvPr/>
        </p:nvSpPr>
        <p:spPr>
          <a:xfrm>
            <a:off x="4746025" y="1051916"/>
            <a:ext cx="918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</a:rPr>
              <a:t>x + 5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EBD176-B004-F038-F9BF-2EDE6AC09BD2}"/>
              </a:ext>
            </a:extLst>
          </p:cNvPr>
          <p:cNvSpPr txBox="1"/>
          <p:nvPr/>
        </p:nvSpPr>
        <p:spPr>
          <a:xfrm>
            <a:off x="4763657" y="1575136"/>
            <a:ext cx="901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</a:rPr>
              <a:t>x - 3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C843D23-02C9-E3A1-E852-405BAD106FC0}"/>
              </a:ext>
            </a:extLst>
          </p:cNvPr>
          <p:cNvCxnSpPr>
            <a:cxnSpLocks/>
          </p:cNvCxnSpPr>
          <p:nvPr/>
        </p:nvCxnSpPr>
        <p:spPr>
          <a:xfrm>
            <a:off x="4791859" y="1600536"/>
            <a:ext cx="814471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CD59BC8-3D71-F508-3117-78039EFA5713}"/>
              </a:ext>
            </a:extLst>
          </p:cNvPr>
          <p:cNvSpPr txBox="1"/>
          <p:nvPr/>
        </p:nvSpPr>
        <p:spPr>
          <a:xfrm>
            <a:off x="5664866" y="1304136"/>
            <a:ext cx="949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</a:rPr>
              <a:t>+ 2 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35C876-B9AC-0FC9-5063-C15D4D1E5011}"/>
              </a:ext>
            </a:extLst>
          </p:cNvPr>
          <p:cNvSpPr txBox="1"/>
          <p:nvPr/>
        </p:nvSpPr>
        <p:spPr>
          <a:xfrm>
            <a:off x="6836653" y="1051916"/>
            <a:ext cx="380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805D69-C492-248D-349A-A715EDF0E302}"/>
              </a:ext>
            </a:extLst>
          </p:cNvPr>
          <p:cNvSpPr txBox="1"/>
          <p:nvPr/>
        </p:nvSpPr>
        <p:spPr>
          <a:xfrm>
            <a:off x="6579965" y="1575136"/>
            <a:ext cx="901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</a:rPr>
              <a:t>x - 3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2E20A69-9E07-6B49-D106-24D3AFE502CC}"/>
              </a:ext>
            </a:extLst>
          </p:cNvPr>
          <p:cNvCxnSpPr>
            <a:cxnSpLocks/>
          </p:cNvCxnSpPr>
          <p:nvPr/>
        </p:nvCxnSpPr>
        <p:spPr>
          <a:xfrm>
            <a:off x="6608167" y="1600536"/>
            <a:ext cx="814471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7D1DC28-2A41-73FC-97C5-37114B5221B7}"/>
              </a:ext>
            </a:extLst>
          </p:cNvPr>
          <p:cNvSpPr/>
          <p:nvPr/>
        </p:nvSpPr>
        <p:spPr>
          <a:xfrm>
            <a:off x="3264093" y="4920051"/>
            <a:ext cx="6031828" cy="104306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  <a:sym typeface="Arial"/>
              </a:rPr>
              <a:t>. x ≠ 3.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 Bold" panose="020B0000000000000000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60F86-D6E2-6316-AC8E-F3D9CBC44A8C}"/>
              </a:ext>
            </a:extLst>
          </p:cNvPr>
          <p:cNvSpPr/>
          <p:nvPr/>
        </p:nvSpPr>
        <p:spPr>
          <a:xfrm>
            <a:off x="3264093" y="3680683"/>
            <a:ext cx="6031827" cy="104306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  <a:sym typeface="Arial"/>
              </a:rPr>
              <a:t>B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  <a:sym typeface="Arial"/>
              </a:rPr>
              <a:t>. x ≠ 3 và x ≠ -5.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srgbClr val="FFABAB"/>
              </a:solidFill>
              <a:effectLst/>
              <a:uLnTx/>
              <a:uFillTx/>
              <a:latin typeface="#9Slide03 Sofia Pro Soft Bold" panose="020B0000000000000000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9BA274-EBDE-0876-9127-6616B6EF339D}"/>
              </a:ext>
            </a:extLst>
          </p:cNvPr>
          <p:cNvSpPr/>
          <p:nvPr/>
        </p:nvSpPr>
        <p:spPr>
          <a:xfrm>
            <a:off x="3239223" y="2394542"/>
            <a:ext cx="6031828" cy="104306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  <a:sym typeface="Arial"/>
              </a:rPr>
              <a:t>. x ≠ -5.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 Bold" panose="020B0000000000000000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5425C8E-657D-49CA-D041-A1F5846F6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809648" y="2478075"/>
            <a:ext cx="922803" cy="93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6DF1030-54FB-A511-7DA6-B2911EA9D5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797676" y="3712128"/>
            <a:ext cx="922803" cy="93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0742B5-9A79-D7F7-FE31-807B47DF0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693165" y="4846479"/>
            <a:ext cx="1131831" cy="99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Sad Pixel Sticker by Joysteak Studios for iOS &amp; Android | GIPHY">
            <a:extLst>
              <a:ext uri="{FF2B5EF4-FFF2-40B4-BE49-F238E27FC236}">
                <a16:creationId xmlns:a16="http://schemas.microsoft.com/office/drawing/2014/main" id="{6C373C9D-47BD-8AD8-7271-2B0A78DB4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193" y="2706039"/>
            <a:ext cx="1654800" cy="165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appy Bird Sticker by foodieg for iOS &amp; Android | GIPHY">
            <a:extLst>
              <a:ext uri="{FF2B5EF4-FFF2-40B4-BE49-F238E27FC236}">
                <a16:creationId xmlns:a16="http://schemas.microsoft.com/office/drawing/2014/main" id="{F6F53EB1-EA37-7C52-5AFB-C98A40843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944" y="3189894"/>
            <a:ext cx="2050557" cy="173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02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farm with a bridge and a river&#10;&#10;Description automatically generated with medium confidence">
            <a:extLst>
              <a:ext uri="{FF2B5EF4-FFF2-40B4-BE49-F238E27FC236}">
                <a16:creationId xmlns:a16="http://schemas.microsoft.com/office/drawing/2014/main" id="{ED670557-0DDB-21D6-7955-F73F9E818B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2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8666CB-3E6E-6C36-8869-37EA1E6EAB9C}"/>
              </a:ext>
            </a:extLst>
          </p:cNvPr>
          <p:cNvSpPr/>
          <p:nvPr/>
        </p:nvSpPr>
        <p:spPr>
          <a:xfrm>
            <a:off x="854553" y="235976"/>
            <a:ext cx="10500851" cy="204121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  <a:sym typeface="Arial"/>
              </a:rPr>
              <a:t>Phương trình sau có bao nhiêu nghiệm?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 Bold" panose="020B0000000000000000" pitchFamily="34" charset="0"/>
              <a:ea typeface="+mn-ea"/>
              <a:cs typeface="+mn-cs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 Bold" panose="020B0000000000000000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F6C285-A4E1-3497-F294-2936432BB3AD}"/>
              </a:ext>
            </a:extLst>
          </p:cNvPr>
          <p:cNvSpPr/>
          <p:nvPr/>
        </p:nvSpPr>
        <p:spPr>
          <a:xfrm>
            <a:off x="3264093" y="4920051"/>
            <a:ext cx="6031828" cy="104306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  <a:sym typeface="Arial"/>
              </a:rPr>
              <a:t>. 1.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 Bold" panose="020B0000000000000000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78936A-CC3A-2E0F-30CC-02FC7FE3E753}"/>
              </a:ext>
            </a:extLst>
          </p:cNvPr>
          <p:cNvSpPr/>
          <p:nvPr/>
        </p:nvSpPr>
        <p:spPr>
          <a:xfrm>
            <a:off x="3264093" y="3680683"/>
            <a:ext cx="6031827" cy="104306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  <a:sym typeface="Arial"/>
              </a:rPr>
              <a:t>B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  <a:sym typeface="Arial"/>
              </a:rPr>
              <a:t>. 0.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srgbClr val="FFABAB"/>
              </a:solidFill>
              <a:effectLst/>
              <a:uLnTx/>
              <a:uFillTx/>
              <a:latin typeface="#9Slide03 Sofia Pro Soft Bold" panose="020B0000000000000000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4CCA88-DFE1-DB06-3601-E519C1FED73A}"/>
              </a:ext>
            </a:extLst>
          </p:cNvPr>
          <p:cNvSpPr/>
          <p:nvPr/>
        </p:nvSpPr>
        <p:spPr>
          <a:xfrm>
            <a:off x="3239223" y="2394542"/>
            <a:ext cx="6031828" cy="104306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  <a:sym typeface="Arial"/>
              </a:rPr>
              <a:t>. 2.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 Bold" panose="020B0000000000000000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283A7BA-2089-5D77-80FD-ACD2C8C1E5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809648" y="2478075"/>
            <a:ext cx="922803" cy="93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5DA0FDE-1FEC-9C18-FB59-157803A94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797676" y="3712128"/>
            <a:ext cx="922803" cy="93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9F8F476-146B-AD7A-A0C2-944F7631F5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693165" y="4846479"/>
            <a:ext cx="1131831" cy="99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21C24E20-CCF4-DCB6-5061-DF91EBD46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5223" y="5829593"/>
            <a:ext cx="1023815" cy="102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d Pixel Sticker by Joysteak Studios for iOS &amp; Android | GIPHY">
            <a:extLst>
              <a:ext uri="{FF2B5EF4-FFF2-40B4-BE49-F238E27FC236}">
                <a16:creationId xmlns:a16="http://schemas.microsoft.com/office/drawing/2014/main" id="{57389B89-8DE6-688B-D1E7-B665B5956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193" y="2706039"/>
            <a:ext cx="1654800" cy="165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appy Bird Sticker by foodieg for iOS &amp; Android | GIPHY">
            <a:extLst>
              <a:ext uri="{FF2B5EF4-FFF2-40B4-BE49-F238E27FC236}">
                <a16:creationId xmlns:a16="http://schemas.microsoft.com/office/drawing/2014/main" id="{B18B3A97-FE4D-9524-62D0-773C0E2ED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944" y="3189894"/>
            <a:ext cx="2050557" cy="173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EA94E1-B75F-0303-2988-9D84C60E2B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3828" y="6311264"/>
            <a:ext cx="861475" cy="3182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D8CC2E-CD19-8F22-DB5B-14E6D86A1864}"/>
              </a:ext>
            </a:extLst>
          </p:cNvPr>
          <p:cNvSpPr txBox="1"/>
          <p:nvPr/>
        </p:nvSpPr>
        <p:spPr>
          <a:xfrm>
            <a:off x="4212625" y="105191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F007A4-E0F9-DBFD-11F4-7B43FD3132CC}"/>
              </a:ext>
            </a:extLst>
          </p:cNvPr>
          <p:cNvSpPr txBox="1"/>
          <p:nvPr/>
        </p:nvSpPr>
        <p:spPr>
          <a:xfrm>
            <a:off x="3950857" y="1575136"/>
            <a:ext cx="901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</a:rPr>
              <a:t>x - 2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107D20D-6D3B-0297-94C8-7A5926F143B0}"/>
              </a:ext>
            </a:extLst>
          </p:cNvPr>
          <p:cNvCxnSpPr>
            <a:cxnSpLocks/>
          </p:cNvCxnSpPr>
          <p:nvPr/>
        </p:nvCxnSpPr>
        <p:spPr>
          <a:xfrm>
            <a:off x="3979059" y="1600536"/>
            <a:ext cx="814471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BF2FE65-8603-610A-2538-07699FD891F5}"/>
              </a:ext>
            </a:extLst>
          </p:cNvPr>
          <p:cNvSpPr txBox="1"/>
          <p:nvPr/>
        </p:nvSpPr>
        <p:spPr>
          <a:xfrm>
            <a:off x="4890166" y="1304136"/>
            <a:ext cx="1792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</a:rPr>
              <a:t>+              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5E413D-81DD-B411-9203-3CE243243B44}"/>
              </a:ext>
            </a:extLst>
          </p:cNvPr>
          <p:cNvSpPr txBox="1"/>
          <p:nvPr/>
        </p:nvSpPr>
        <p:spPr>
          <a:xfrm>
            <a:off x="7211305" y="1051916"/>
            <a:ext cx="1114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</a:rPr>
              <a:t>2x + 5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359273-BF2D-E49F-0897-27285D401544}"/>
              </a:ext>
            </a:extLst>
          </p:cNvPr>
          <p:cNvSpPr txBox="1"/>
          <p:nvPr/>
        </p:nvSpPr>
        <p:spPr>
          <a:xfrm>
            <a:off x="6808565" y="1575136"/>
            <a:ext cx="2068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</a:rPr>
              <a:t>(x + 1)(x - 2)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63E6DC3-412C-5E25-A1F7-2C05807D15FE}"/>
              </a:ext>
            </a:extLst>
          </p:cNvPr>
          <p:cNvCxnSpPr>
            <a:cxnSpLocks/>
          </p:cNvCxnSpPr>
          <p:nvPr/>
        </p:nvCxnSpPr>
        <p:spPr>
          <a:xfrm>
            <a:off x="6735167" y="1600536"/>
            <a:ext cx="2039993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32541A9-8C0A-D086-F5B6-BCC914D8C735}"/>
              </a:ext>
            </a:extLst>
          </p:cNvPr>
          <p:cNvSpPr txBox="1"/>
          <p:nvPr/>
        </p:nvSpPr>
        <p:spPr>
          <a:xfrm>
            <a:off x="5562785" y="1051916"/>
            <a:ext cx="380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F5DF5E-9240-F416-E07C-2969616C39D2}"/>
              </a:ext>
            </a:extLst>
          </p:cNvPr>
          <p:cNvSpPr txBox="1"/>
          <p:nvPr/>
        </p:nvSpPr>
        <p:spPr>
          <a:xfrm>
            <a:off x="5306097" y="1575136"/>
            <a:ext cx="846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</a:rPr>
              <a:t>x + 1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AB1AE93-FA81-4998-C34C-8B2FFA2D0443}"/>
              </a:ext>
            </a:extLst>
          </p:cNvPr>
          <p:cNvCxnSpPr>
            <a:cxnSpLocks/>
          </p:cNvCxnSpPr>
          <p:nvPr/>
        </p:nvCxnSpPr>
        <p:spPr>
          <a:xfrm>
            <a:off x="5334299" y="1600536"/>
            <a:ext cx="814471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62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2">
            <a:extLst>
              <a:ext uri="{FF2B5EF4-FFF2-40B4-BE49-F238E27FC236}">
                <a16:creationId xmlns:a16="http://schemas.microsoft.com/office/drawing/2014/main" id="{3213A695-DB41-E293-B27D-92B40DC34B6F}"/>
              </a:ext>
            </a:extLst>
          </p:cNvPr>
          <p:cNvSpPr/>
          <p:nvPr/>
        </p:nvSpPr>
        <p:spPr>
          <a:xfrm>
            <a:off x="0" y="-557756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 l="-13701" t="-34825" r="-699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50501" y="1716660"/>
            <a:ext cx="4615132" cy="1044877"/>
          </a:xfrm>
          <a:prstGeom prst="roundRect">
            <a:avLst/>
          </a:prstGeom>
          <a:solidFill>
            <a:srgbClr val="487307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6504670" y="1725286"/>
            <a:ext cx="4615132" cy="1056337"/>
            <a:chOff x="0" y="0"/>
            <a:chExt cx="1934102" cy="782582"/>
          </a:xfrm>
          <a:solidFill>
            <a:schemeClr val="accent2">
              <a:lumMod val="75000"/>
            </a:schemeClr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34102" cy="782583"/>
            </a:xfrm>
            <a:prstGeom prst="roundRect">
              <a:avLst/>
            </a:prstGeom>
            <a:grpFill/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3" name="Group 7">
            <a:extLst>
              <a:ext uri="{FF2B5EF4-FFF2-40B4-BE49-F238E27FC236}">
                <a16:creationId xmlns:a16="http://schemas.microsoft.com/office/drawing/2014/main" id="{C70D9305-9F0E-8608-2F01-6BAC0152C1BC}"/>
              </a:ext>
            </a:extLst>
          </p:cNvPr>
          <p:cNvGrpSpPr/>
          <p:nvPr/>
        </p:nvGrpSpPr>
        <p:grpSpPr>
          <a:xfrm>
            <a:off x="11207828" y="253202"/>
            <a:ext cx="758747" cy="758747"/>
            <a:chOff x="0" y="0"/>
            <a:chExt cx="6350000" cy="6350000"/>
          </a:xfrm>
        </p:grpSpPr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93BF4E1E-FBE0-60B4-5916-92FC90141DB6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B724749F-6821-9FB7-E065-C945F4B5A8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95655" y="417829"/>
            <a:ext cx="393118" cy="40374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0128FD1-8AF0-1FDE-5792-DE71C839994B}"/>
              </a:ext>
            </a:extLst>
          </p:cNvPr>
          <p:cNvSpPr txBox="1"/>
          <p:nvPr/>
        </p:nvSpPr>
        <p:spPr>
          <a:xfrm>
            <a:off x="389617" y="253202"/>
            <a:ext cx="30652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#9Slide03 SVN-Avo Bold" panose="02040603050506020204" pitchFamily="18" charset="0"/>
              </a:rPr>
              <a:t>TỔNG KẾT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F991BC-05E3-C6C3-15E6-D5A7BC212F3F}"/>
              </a:ext>
            </a:extLst>
          </p:cNvPr>
          <p:cNvSpPr txBox="1"/>
          <p:nvPr/>
        </p:nvSpPr>
        <p:spPr>
          <a:xfrm>
            <a:off x="907445" y="1884314"/>
            <a:ext cx="43204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#9Slide03 SVN-Avo Bold" panose="02040603050506020204" pitchFamily="18" charset="0"/>
              </a:rPr>
              <a:t>Phương trình tích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C92E017-ADD3-BDF9-0656-D1966F43AF06}"/>
              </a:ext>
            </a:extLst>
          </p:cNvPr>
          <p:cNvSpPr txBox="1"/>
          <p:nvPr/>
        </p:nvSpPr>
        <p:spPr>
          <a:xfrm>
            <a:off x="6833704" y="1765902"/>
            <a:ext cx="400301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latin typeface="#9Slide03 SVN-Avo Bold" panose="02040603050506020204" pitchFamily="18" charset="0"/>
              </a:rPr>
              <a:t>Phương trình</a:t>
            </a:r>
            <a:endParaRPr lang="en-US" sz="4000">
              <a:solidFill>
                <a:schemeClr val="bg1"/>
              </a:solidFill>
              <a:latin typeface="#9Slide03 SVN-Avo Bold" panose="02040603050506020204" pitchFamily="18" charset="0"/>
            </a:endParaRPr>
          </a:p>
          <a:p>
            <a:pPr algn="r"/>
            <a:r>
              <a:rPr lang="en-US" sz="4000">
                <a:solidFill>
                  <a:schemeClr val="bg1"/>
                </a:solidFill>
                <a:latin typeface="#9Slide03 SVN-Avo Bold" panose="02040603050506020204" pitchFamily="18" charset="0"/>
              </a:rPr>
              <a:t>chứa ẩn ở mẫu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9B3DFB-D635-90AD-1C3B-7D1D20C96746}"/>
              </a:ext>
            </a:extLst>
          </p:cNvPr>
          <p:cNvSpPr/>
          <p:nvPr/>
        </p:nvSpPr>
        <p:spPr>
          <a:xfrm>
            <a:off x="907445" y="4837475"/>
            <a:ext cx="160794" cy="152757"/>
          </a:xfrm>
          <a:prstGeom prst="rect">
            <a:avLst/>
          </a:prstGeom>
          <a:solidFill>
            <a:srgbClr val="BF04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4965A5-E151-66D4-0E5F-B084B798449C}"/>
              </a:ext>
            </a:extLst>
          </p:cNvPr>
          <p:cNvSpPr txBox="1"/>
          <p:nvPr/>
        </p:nvSpPr>
        <p:spPr>
          <a:xfrm>
            <a:off x="1068239" y="3068703"/>
            <a:ext cx="4040101" cy="1010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>
              <a:lnSpc>
                <a:spcPts val="3800"/>
              </a:lnSpc>
            </a:pPr>
            <a:r>
              <a:rPr lang="en-US" sz="2000">
                <a:solidFill>
                  <a:schemeClr val="tx1"/>
                </a:solidFill>
              </a:rPr>
              <a:t>Giải hai phương trình bậc nhất ax + b = 0 và cx + d = 0,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5A277C-D527-A6F0-3927-F0D0E0F0821B}"/>
              </a:ext>
            </a:extLst>
          </p:cNvPr>
          <p:cNvSpPr txBox="1"/>
          <p:nvPr/>
        </p:nvSpPr>
        <p:spPr>
          <a:xfrm>
            <a:off x="1068241" y="4600801"/>
            <a:ext cx="4167100" cy="1010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>
              <a:lnSpc>
                <a:spcPts val="3800"/>
              </a:lnSpc>
            </a:pPr>
            <a:r>
              <a:rPr lang="en-US" sz="2000">
                <a:solidFill>
                  <a:schemeClr val="tx1"/>
                </a:solidFill>
              </a:rPr>
              <a:t>Lấy tất cả các nghiệm vừa giải ở bước trên và kết luận.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09FD4A-6648-5AE8-B412-06A498721A63}"/>
              </a:ext>
            </a:extLst>
          </p:cNvPr>
          <p:cNvGrpSpPr/>
          <p:nvPr/>
        </p:nvGrpSpPr>
        <p:grpSpPr>
          <a:xfrm>
            <a:off x="5992337" y="3145899"/>
            <a:ext cx="5489463" cy="400110"/>
            <a:chOff x="1446488" y="2092604"/>
            <a:chExt cx="5489463" cy="40011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F51B406-2774-B8BF-9F46-D2F8F5DEFD0E}"/>
                </a:ext>
              </a:extLst>
            </p:cNvPr>
            <p:cNvSpPr txBox="1"/>
            <p:nvPr/>
          </p:nvSpPr>
          <p:spPr>
            <a:xfrm>
              <a:off x="1615946" y="2092604"/>
              <a:ext cx="53200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70C0"/>
                  </a:solidFill>
                  <a:latin typeface="#9Slide03 SVNAvo" panose="02040603050506020204" pitchFamily="18" charset="0"/>
                </a:defRPr>
              </a:lvl1pPr>
            </a:lstStyle>
            <a:p>
              <a:pPr algn="just"/>
              <a:r>
                <a:rPr lang="en-US" sz="2000">
                  <a:solidFill>
                    <a:srgbClr val="002060"/>
                  </a:solidFill>
                </a:rPr>
                <a:t>Tìm điều kiện xác định của phương trình</a:t>
              </a:r>
              <a:endParaRPr lang="en-US" sz="2000">
                <a:solidFill>
                  <a:schemeClr val="bg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A75BAD8-8D2F-FD51-1B97-175042F83712}"/>
                </a:ext>
              </a:extLst>
            </p:cNvPr>
            <p:cNvSpPr/>
            <p:nvPr/>
          </p:nvSpPr>
          <p:spPr>
            <a:xfrm>
              <a:off x="1446488" y="2224346"/>
              <a:ext cx="154857" cy="152757"/>
            </a:xfrm>
            <a:prstGeom prst="rect">
              <a:avLst/>
            </a:prstGeom>
            <a:solidFill>
              <a:srgbClr val="48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375C37-C826-5B55-06F6-A0B23F81859C}"/>
              </a:ext>
            </a:extLst>
          </p:cNvPr>
          <p:cNvGrpSpPr/>
          <p:nvPr/>
        </p:nvGrpSpPr>
        <p:grpSpPr>
          <a:xfrm>
            <a:off x="5992337" y="3698110"/>
            <a:ext cx="5959363" cy="860557"/>
            <a:chOff x="1446488" y="2933984"/>
            <a:chExt cx="5959363" cy="86055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71374E3-9C7E-B400-5257-4DF46E7D17D8}"/>
                </a:ext>
              </a:extLst>
            </p:cNvPr>
            <p:cNvSpPr txBox="1"/>
            <p:nvPr/>
          </p:nvSpPr>
          <p:spPr>
            <a:xfrm>
              <a:off x="1615946" y="2933984"/>
              <a:ext cx="5789905" cy="860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70C0"/>
                  </a:solidFill>
                  <a:latin typeface="#9Slide03 SVNAvo" panose="02040603050506020204" pitchFamily="18" charset="0"/>
                </a:defRPr>
              </a:lvl1pPr>
            </a:lstStyle>
            <a:p>
              <a:pPr algn="just">
                <a:lnSpc>
                  <a:spcPts val="3200"/>
                </a:lnSpc>
              </a:pPr>
              <a:r>
                <a:rPr lang="en-US" sz="2000">
                  <a:solidFill>
                    <a:srgbClr val="002060"/>
                  </a:solidFill>
                </a:rPr>
                <a:t>Quy đồng mẫu thức hai vế của phương trình rồi khử mẫu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0DE7010-992A-AB4C-2861-130F31FE631C}"/>
                </a:ext>
              </a:extLst>
            </p:cNvPr>
            <p:cNvSpPr/>
            <p:nvPr/>
          </p:nvSpPr>
          <p:spPr>
            <a:xfrm>
              <a:off x="1446488" y="3121577"/>
              <a:ext cx="154857" cy="152757"/>
            </a:xfrm>
            <a:prstGeom prst="rect">
              <a:avLst/>
            </a:prstGeom>
            <a:solidFill>
              <a:srgbClr val="48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1C761F3-394A-E2D6-84D5-C283FB0F5AF5}"/>
              </a:ext>
            </a:extLst>
          </p:cNvPr>
          <p:cNvGrpSpPr/>
          <p:nvPr/>
        </p:nvGrpSpPr>
        <p:grpSpPr>
          <a:xfrm>
            <a:off x="5992337" y="4710768"/>
            <a:ext cx="5173729" cy="400110"/>
            <a:chOff x="1446488" y="3554555"/>
            <a:chExt cx="5173729" cy="40011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8D8BCA8-D6FB-24E2-EEC1-C13A382BB8FA}"/>
                </a:ext>
              </a:extLst>
            </p:cNvPr>
            <p:cNvSpPr txBox="1"/>
            <p:nvPr/>
          </p:nvSpPr>
          <p:spPr>
            <a:xfrm>
              <a:off x="1615946" y="3554555"/>
              <a:ext cx="50042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70C0"/>
                  </a:solidFill>
                  <a:latin typeface="#9Slide03 SVNAvo" panose="02040603050506020204" pitchFamily="18" charset="0"/>
                </a:defRPr>
              </a:lvl1pPr>
            </a:lstStyle>
            <a:p>
              <a:pPr algn="just"/>
              <a:r>
                <a:rPr lang="en-US" sz="2000">
                  <a:solidFill>
                    <a:srgbClr val="002060"/>
                  </a:solidFill>
                </a:rPr>
                <a:t>Giải phương trình vừa tìm được</a:t>
              </a:r>
              <a:r>
                <a:rPr lang="en-US" sz="2000">
                  <a:solidFill>
                    <a:schemeClr val="bg1"/>
                  </a:solidFill>
                </a:rPr>
                <a:t>.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BFF2C6D-F7F7-CEA0-6613-7201D768EC96}"/>
                </a:ext>
              </a:extLst>
            </p:cNvPr>
            <p:cNvSpPr/>
            <p:nvPr/>
          </p:nvSpPr>
          <p:spPr>
            <a:xfrm>
              <a:off x="1446488" y="3692936"/>
              <a:ext cx="154857" cy="152757"/>
            </a:xfrm>
            <a:prstGeom prst="rect">
              <a:avLst/>
            </a:prstGeom>
            <a:solidFill>
              <a:srgbClr val="48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E84E28C-9C0B-68C5-A522-8FBCB0C16750}"/>
              </a:ext>
            </a:extLst>
          </p:cNvPr>
          <p:cNvGrpSpPr/>
          <p:nvPr/>
        </p:nvGrpSpPr>
        <p:grpSpPr>
          <a:xfrm>
            <a:off x="5992337" y="5262979"/>
            <a:ext cx="5934129" cy="1323439"/>
            <a:chOff x="1446488" y="5435101"/>
            <a:chExt cx="5934129" cy="132343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DFE94BB-8476-FDF6-3A19-DA7CA792B450}"/>
                </a:ext>
              </a:extLst>
            </p:cNvPr>
            <p:cNvSpPr txBox="1"/>
            <p:nvPr/>
          </p:nvSpPr>
          <p:spPr>
            <a:xfrm>
              <a:off x="1615946" y="5435101"/>
              <a:ext cx="576467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70C0"/>
                  </a:solidFill>
                  <a:latin typeface="#9Slide03 SVNAvo" panose="02040603050506020204" pitchFamily="18" charset="0"/>
                </a:defRPr>
              </a:lvl1pPr>
            </a:lstStyle>
            <a:p>
              <a:pPr algn="just"/>
              <a:r>
                <a:rPr lang="en-US" sz="2000">
                  <a:solidFill>
                    <a:srgbClr val="002060"/>
                  </a:solidFill>
                </a:rPr>
                <a:t>Kết luận nghiệm: trong các giá trị của ẩn tìm được ở trên, các giá trị thỏa mãn điều kiện xác định chính là các nghiệm của phương trình đã cho.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85F3771-5A02-5515-9624-ADA16016E325}"/>
                </a:ext>
              </a:extLst>
            </p:cNvPr>
            <p:cNvSpPr/>
            <p:nvPr/>
          </p:nvSpPr>
          <p:spPr>
            <a:xfrm>
              <a:off x="1446488" y="5551546"/>
              <a:ext cx="154857" cy="152757"/>
            </a:xfrm>
            <a:prstGeom prst="rect">
              <a:avLst/>
            </a:prstGeom>
            <a:solidFill>
              <a:srgbClr val="48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0F4D57B5-A38A-69F8-D02A-4AC8434732A6}"/>
              </a:ext>
            </a:extLst>
          </p:cNvPr>
          <p:cNvSpPr/>
          <p:nvPr/>
        </p:nvSpPr>
        <p:spPr>
          <a:xfrm>
            <a:off x="907445" y="3303337"/>
            <a:ext cx="160794" cy="152757"/>
          </a:xfrm>
          <a:prstGeom prst="rect">
            <a:avLst/>
          </a:prstGeom>
          <a:solidFill>
            <a:srgbClr val="BF04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62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85800" y="1932610"/>
            <a:ext cx="10820400" cy="3162931"/>
            <a:chOff x="0" y="0"/>
            <a:chExt cx="6862939" cy="17509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62939" cy="1750968"/>
            </a:xfrm>
            <a:custGeom>
              <a:avLst/>
              <a:gdLst/>
              <a:ahLst/>
              <a:cxnLst/>
              <a:rect l="l" t="t" r="r" b="b"/>
              <a:pathLst>
                <a:path w="6862939" h="1750968">
                  <a:moveTo>
                    <a:pt x="6738479" y="1750968"/>
                  </a:moveTo>
                  <a:lnTo>
                    <a:pt x="124460" y="1750968"/>
                  </a:lnTo>
                  <a:cubicBezTo>
                    <a:pt x="55880" y="1750968"/>
                    <a:pt x="0" y="1695088"/>
                    <a:pt x="0" y="16265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38479" y="0"/>
                  </a:lnTo>
                  <a:cubicBezTo>
                    <a:pt x="6807059" y="0"/>
                    <a:pt x="6862939" y="55880"/>
                    <a:pt x="6862939" y="124460"/>
                  </a:cubicBezTo>
                  <a:lnTo>
                    <a:pt x="6862939" y="1626508"/>
                  </a:lnTo>
                  <a:cubicBezTo>
                    <a:pt x="6862939" y="1695088"/>
                    <a:pt x="6807059" y="1750968"/>
                    <a:pt x="6738479" y="1750968"/>
                  </a:cubicBezTo>
                  <a:close/>
                </a:path>
              </a:pathLst>
            </a:custGeom>
            <a:solidFill>
              <a:schemeClr val="accent2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798331" y="4632769"/>
            <a:ext cx="972711" cy="972711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29F05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AutoShape 19"/>
          <p:cNvSpPr/>
          <p:nvPr/>
        </p:nvSpPr>
        <p:spPr>
          <a:xfrm rot="5400000">
            <a:off x="6094184" y="5093725"/>
            <a:ext cx="381005" cy="0"/>
          </a:xfrm>
          <a:prstGeom prst="line">
            <a:avLst/>
          </a:prstGeom>
          <a:ln w="76200" cap="rnd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1" name="Picture 20" descr="A blue and orange logo&#10;&#10;Description automatically generated">
            <a:extLst>
              <a:ext uri="{FF2B5EF4-FFF2-40B4-BE49-F238E27FC236}">
                <a16:creationId xmlns:a16="http://schemas.microsoft.com/office/drawing/2014/main" id="{69E537F8-928E-B06E-2404-FDE8B30D5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583" y="413638"/>
            <a:ext cx="1094832" cy="4044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0B5E287-6065-F8E0-B372-575679A18613}"/>
              </a:ext>
            </a:extLst>
          </p:cNvPr>
          <p:cNvSpPr txBox="1"/>
          <p:nvPr/>
        </p:nvSpPr>
        <p:spPr>
          <a:xfrm>
            <a:off x="676888" y="2614461"/>
            <a:ext cx="10838223" cy="1464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chemeClr val="bg1"/>
                </a:solidFill>
                <a:latin typeface="#9Slide03 SVN-Avo Bold" panose="02040603050506020204" pitchFamily="18" charset="0"/>
              </a:rPr>
              <a:t>CẢM ƠN SỰ THEO DÕI CỦA CÁC EM</a:t>
            </a:r>
          </a:p>
          <a:p>
            <a:pPr algn="ctr">
              <a:lnSpc>
                <a:spcPct val="150000"/>
              </a:lnSpc>
            </a:pPr>
            <a:r>
              <a:rPr lang="en-US" sz="3200">
                <a:solidFill>
                  <a:schemeClr val="bg1"/>
                </a:solidFill>
                <a:latin typeface="#9Slide03 SVN-Avo Bold" panose="02040603050506020204" pitchFamily="18" charset="0"/>
              </a:rPr>
              <a:t>HẸN GẶP LẠI CÁC EM TRONG CÁC BÀI HỌC TIẾP THEO</a:t>
            </a:r>
            <a:endParaRPr lang="en-US" sz="9600">
              <a:solidFill>
                <a:schemeClr val="bg1"/>
              </a:solidFill>
              <a:latin typeface="#9Slide03 SVNNew Athletic M54" panose="02000500000000000000" pitchFamily="2" charset="0"/>
            </a:endParaRPr>
          </a:p>
        </p:txBody>
      </p:sp>
      <p:pic>
        <p:nvPicPr>
          <p:cNvPr id="1028" name="Picture 4" descr="image036">
            <a:extLst>
              <a:ext uri="{FF2B5EF4-FFF2-40B4-BE49-F238E27FC236}">
                <a16:creationId xmlns:a16="http://schemas.microsoft.com/office/drawing/2014/main" id="{38A6D70A-A5DB-7CC1-EB58-9B41BF95E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-198655"/>
            <a:ext cx="1865201" cy="204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034">
            <a:extLst>
              <a:ext uri="{FF2B5EF4-FFF2-40B4-BE49-F238E27FC236}">
                <a16:creationId xmlns:a16="http://schemas.microsoft.com/office/drawing/2014/main" id="{0C321568-A576-F635-31CD-A31F50511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243" y="5230814"/>
            <a:ext cx="1637689" cy="1498565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113C13C6-4CDA-E246-CE2D-97EB42AFC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7602" y="5435799"/>
            <a:ext cx="2485971" cy="108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33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2">
            <a:extLst>
              <a:ext uri="{FF2B5EF4-FFF2-40B4-BE49-F238E27FC236}">
                <a16:creationId xmlns:a16="http://schemas.microsoft.com/office/drawing/2014/main" id="{3213A695-DB41-E293-B27D-92B40DC34B6F}"/>
              </a:ext>
            </a:extLst>
          </p:cNvPr>
          <p:cNvSpPr/>
          <p:nvPr/>
        </p:nvSpPr>
        <p:spPr>
          <a:xfrm>
            <a:off x="0" y="-557756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 l="-13701" t="-34825" r="-699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069407" y="2467280"/>
            <a:ext cx="1270693" cy="1233855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594100" y="2467280"/>
            <a:ext cx="5081387" cy="1233855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8889307" y="4160167"/>
            <a:ext cx="1270693" cy="123385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3594100" y="4160168"/>
            <a:ext cx="5081387" cy="1233853"/>
            <a:chOff x="0" y="0"/>
            <a:chExt cx="1934102" cy="782582"/>
          </a:xfrm>
          <a:solidFill>
            <a:schemeClr val="accent2">
              <a:lumMod val="75000"/>
            </a:schemeClr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34102" cy="782583"/>
            </a:xfrm>
            <a:prstGeom prst="roundRect">
              <a:avLst/>
            </a:prstGeom>
            <a:grpFill/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3" name="Group 7">
            <a:extLst>
              <a:ext uri="{FF2B5EF4-FFF2-40B4-BE49-F238E27FC236}">
                <a16:creationId xmlns:a16="http://schemas.microsoft.com/office/drawing/2014/main" id="{C70D9305-9F0E-8608-2F01-6BAC0152C1BC}"/>
              </a:ext>
            </a:extLst>
          </p:cNvPr>
          <p:cNvGrpSpPr/>
          <p:nvPr/>
        </p:nvGrpSpPr>
        <p:grpSpPr>
          <a:xfrm>
            <a:off x="11207828" y="253202"/>
            <a:ext cx="758747" cy="758747"/>
            <a:chOff x="0" y="0"/>
            <a:chExt cx="6350000" cy="6350000"/>
          </a:xfrm>
        </p:grpSpPr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93BF4E1E-FBE0-60B4-5916-92FC90141DB6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B724749F-6821-9FB7-E065-C945F4B5A8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95655" y="417829"/>
            <a:ext cx="393118" cy="40374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0128FD1-8AF0-1FDE-5792-DE71C839994B}"/>
              </a:ext>
            </a:extLst>
          </p:cNvPr>
          <p:cNvSpPr txBox="1"/>
          <p:nvPr/>
        </p:nvSpPr>
        <p:spPr>
          <a:xfrm>
            <a:off x="403226" y="253202"/>
            <a:ext cx="53671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#9Slide03 SVN-Avo Bold" panose="02040603050506020204" pitchFamily="18" charset="0"/>
              </a:rPr>
              <a:t>Nội dung bài học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106E60D-725E-E7A7-DCBA-B3BF890DFB1E}"/>
              </a:ext>
            </a:extLst>
          </p:cNvPr>
          <p:cNvSpPr txBox="1"/>
          <p:nvPr/>
        </p:nvSpPr>
        <p:spPr>
          <a:xfrm>
            <a:off x="2280474" y="2656008"/>
            <a:ext cx="8739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#9Slide03 SVN-Avo Bold" panose="02040603050506020204" pitchFamily="18" charset="0"/>
              </a:rPr>
              <a:t>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97C41A-54C2-2FC0-512B-E7B83D4C3F85}"/>
              </a:ext>
            </a:extLst>
          </p:cNvPr>
          <p:cNvSpPr txBox="1"/>
          <p:nvPr/>
        </p:nvSpPr>
        <p:spPr>
          <a:xfrm>
            <a:off x="9113074" y="4361595"/>
            <a:ext cx="8739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#9Slide03 SVN-Avo Bold" panose="02040603050506020204" pitchFamily="18" charset="0"/>
              </a:rPr>
              <a:t>02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F991BC-05E3-C6C3-15E6-D5A7BC212F3F}"/>
              </a:ext>
            </a:extLst>
          </p:cNvPr>
          <p:cNvSpPr txBox="1"/>
          <p:nvPr/>
        </p:nvSpPr>
        <p:spPr>
          <a:xfrm>
            <a:off x="3961193" y="2717563"/>
            <a:ext cx="43204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#9Slide03 SVN-Avo Bold" panose="02040603050506020204" pitchFamily="18" charset="0"/>
              </a:rPr>
              <a:t>Phương trình tích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C92E017-ADD3-BDF9-0656-D1966F43AF06}"/>
              </a:ext>
            </a:extLst>
          </p:cNvPr>
          <p:cNvSpPr txBox="1"/>
          <p:nvPr/>
        </p:nvSpPr>
        <p:spPr>
          <a:xfrm>
            <a:off x="4133283" y="3998740"/>
            <a:ext cx="40030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latin typeface="#9Slide03 SVN-Avo Bold" panose="02040603050506020204" pitchFamily="18" charset="0"/>
              </a:rPr>
              <a:t>Phương trình</a:t>
            </a:r>
            <a:r>
              <a:rPr lang="en-US" sz="4000">
                <a:solidFill>
                  <a:schemeClr val="bg1"/>
                </a:solidFill>
                <a:latin typeface="#9Slide03 SVN-Avo Bold" panose="02040603050506020204" pitchFamily="18" charset="0"/>
              </a:rPr>
              <a:t> </a:t>
            </a:r>
          </a:p>
          <a:p>
            <a:pPr algn="r"/>
            <a:r>
              <a:rPr lang="en-US" sz="4000">
                <a:solidFill>
                  <a:schemeClr val="bg1"/>
                </a:solidFill>
                <a:latin typeface="#9Slide03 SVN-Avo Bold" panose="02040603050506020204" pitchFamily="18" charset="0"/>
              </a:rPr>
              <a:t>chứa ẩn ở mẫu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37" grpId="0"/>
      <p:bldP spid="38" grpId="0"/>
      <p:bldP spid="39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blue and orange logo&#10;&#10;Description automatically generated">
            <a:extLst>
              <a:ext uri="{FF2B5EF4-FFF2-40B4-BE49-F238E27FC236}">
                <a16:creationId xmlns:a16="http://schemas.microsoft.com/office/drawing/2014/main" id="{EB5C5D49-A354-3565-DB98-E252B0AB57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631" y="5796101"/>
            <a:ext cx="1422400" cy="1460842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D02B25F2-6565-D4B2-07D1-AA38F19F358A}"/>
              </a:ext>
            </a:extLst>
          </p:cNvPr>
          <p:cNvGrpSpPr/>
          <p:nvPr/>
        </p:nvGrpSpPr>
        <p:grpSpPr>
          <a:xfrm>
            <a:off x="10842308" y="-165457"/>
            <a:ext cx="1132523" cy="647045"/>
            <a:chOff x="10842308" y="-165457"/>
            <a:chExt cx="1132523" cy="647045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414D3314-36F1-EEC6-8F59-A3B032A0F1BD}"/>
                </a:ext>
              </a:extLst>
            </p:cNvPr>
            <p:cNvSpPr/>
            <p:nvPr/>
          </p:nvSpPr>
          <p:spPr>
            <a:xfrm>
              <a:off x="10842308" y="-165457"/>
              <a:ext cx="1132523" cy="647045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white text with a black background&#10;&#10;Description automatically generated">
              <a:extLst>
                <a:ext uri="{FF2B5EF4-FFF2-40B4-BE49-F238E27FC236}">
                  <a16:creationId xmlns:a16="http://schemas.microsoft.com/office/drawing/2014/main" id="{ADA4389A-4431-B22B-E958-EF3DF81A5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2913" y="128968"/>
              <a:ext cx="552832" cy="204231"/>
            </a:xfrm>
            <a:prstGeom prst="rect">
              <a:avLst/>
            </a:prstGeom>
          </p:spPr>
        </p:pic>
      </p:grpSp>
      <p:sp>
        <p:nvSpPr>
          <p:cNvPr id="37" name="Freeform 10">
            <a:extLst>
              <a:ext uri="{FF2B5EF4-FFF2-40B4-BE49-F238E27FC236}">
                <a16:creationId xmlns:a16="http://schemas.microsoft.com/office/drawing/2014/main" id="{179EEC5A-79C2-1AE2-DEA4-5C470A3D13A3}"/>
              </a:ext>
            </a:extLst>
          </p:cNvPr>
          <p:cNvSpPr/>
          <p:nvPr/>
        </p:nvSpPr>
        <p:spPr>
          <a:xfrm>
            <a:off x="145359" y="169625"/>
            <a:ext cx="643126" cy="64704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Freeform 12">
            <a:extLst>
              <a:ext uri="{FF2B5EF4-FFF2-40B4-BE49-F238E27FC236}">
                <a16:creationId xmlns:a16="http://schemas.microsoft.com/office/drawing/2014/main" id="{F4B2556D-8AD2-586E-E746-4AD5D01D03FC}"/>
              </a:ext>
            </a:extLst>
          </p:cNvPr>
          <p:cNvSpPr/>
          <p:nvPr/>
        </p:nvSpPr>
        <p:spPr>
          <a:xfrm>
            <a:off x="884235" y="169625"/>
            <a:ext cx="3001965" cy="647045"/>
          </a:xfrm>
          <a:prstGeom prst="roundRect">
            <a:avLst/>
          </a:prstGeom>
          <a:solidFill>
            <a:schemeClr val="accent2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3423268-9CF8-4607-34C9-B69B95435247}"/>
              </a:ext>
            </a:extLst>
          </p:cNvPr>
          <p:cNvSpPr txBox="1"/>
          <p:nvPr/>
        </p:nvSpPr>
        <p:spPr>
          <a:xfrm>
            <a:off x="839285" y="1156623"/>
            <a:ext cx="10003023" cy="503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Tìm điều kiện của x để cả hai phân thức đại số sau có nghĩa.</a:t>
            </a:r>
          </a:p>
        </p:txBody>
      </p:sp>
      <p:pic>
        <p:nvPicPr>
          <p:cNvPr id="53" name="Picture 52" descr="A black and blue note with a pin on it&#10;&#10;Description automatically generated">
            <a:extLst>
              <a:ext uri="{FF2B5EF4-FFF2-40B4-BE49-F238E27FC236}">
                <a16:creationId xmlns:a16="http://schemas.microsoft.com/office/drawing/2014/main" id="{34A6B4B6-F3F1-D8BA-61C4-356FC640C3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46" y="1221090"/>
            <a:ext cx="390414" cy="3904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2138AF-D1E7-A784-CA1A-652F577F1942}"/>
              </a:ext>
            </a:extLst>
          </p:cNvPr>
          <p:cNvSpPr txBox="1"/>
          <p:nvPr/>
        </p:nvSpPr>
        <p:spPr>
          <a:xfrm>
            <a:off x="4686274" y="1770800"/>
            <a:ext cx="9509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x + 2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73A48-F1C8-FFA9-6ACD-342EDEE805FF}"/>
              </a:ext>
            </a:extLst>
          </p:cNvPr>
          <p:cNvSpPr txBox="1"/>
          <p:nvPr/>
        </p:nvSpPr>
        <p:spPr>
          <a:xfrm>
            <a:off x="1101699" y="207771"/>
            <a:ext cx="2682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#9Slide03 SVN-Avo Bold" panose="02040603050506020204" pitchFamily="18" charset="0"/>
              </a:rPr>
              <a:t>KHỞI ĐỘNG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68D328-7A0D-8DAF-BA24-76E5015F0077}"/>
              </a:ext>
            </a:extLst>
          </p:cNvPr>
          <p:cNvSpPr txBox="1"/>
          <p:nvPr/>
        </p:nvSpPr>
        <p:spPr>
          <a:xfrm>
            <a:off x="4933531" y="2265946"/>
            <a:ext cx="4084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x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B0CD493-B2BF-908F-0D6E-236E6083E544}"/>
              </a:ext>
            </a:extLst>
          </p:cNvPr>
          <p:cNvCxnSpPr>
            <a:cxnSpLocks/>
          </p:cNvCxnSpPr>
          <p:nvPr/>
        </p:nvCxnSpPr>
        <p:spPr>
          <a:xfrm>
            <a:off x="4732324" y="2284857"/>
            <a:ext cx="7924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EF5219A-151E-3BBF-5E25-158FA0152B08}"/>
              </a:ext>
            </a:extLst>
          </p:cNvPr>
          <p:cNvSpPr txBox="1"/>
          <p:nvPr/>
        </p:nvSpPr>
        <p:spPr>
          <a:xfrm>
            <a:off x="6272773" y="1770800"/>
            <a:ext cx="9509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x –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C2F0EF-2E9A-DFF1-CCE2-B0067271BEB6}"/>
              </a:ext>
            </a:extLst>
          </p:cNvPr>
          <p:cNvSpPr txBox="1"/>
          <p:nvPr/>
        </p:nvSpPr>
        <p:spPr>
          <a:xfrm>
            <a:off x="6285716" y="2265946"/>
            <a:ext cx="9509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x – 2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62B294-B6BB-4811-241E-BA279D31F5D9}"/>
              </a:ext>
            </a:extLst>
          </p:cNvPr>
          <p:cNvCxnSpPr>
            <a:cxnSpLocks/>
          </p:cNvCxnSpPr>
          <p:nvPr/>
        </p:nvCxnSpPr>
        <p:spPr>
          <a:xfrm>
            <a:off x="6318823" y="2284857"/>
            <a:ext cx="7924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B7E4053-BEB7-3214-5175-F90E17B89BD1}"/>
              </a:ext>
            </a:extLst>
          </p:cNvPr>
          <p:cNvSpPr txBox="1"/>
          <p:nvPr/>
        </p:nvSpPr>
        <p:spPr>
          <a:xfrm>
            <a:off x="5614098" y="2002906"/>
            <a:ext cx="6230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và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E461E4-E146-B379-80B6-F8ADC4247E6D}"/>
              </a:ext>
            </a:extLst>
          </p:cNvPr>
          <p:cNvSpPr txBox="1"/>
          <p:nvPr/>
        </p:nvSpPr>
        <p:spPr>
          <a:xfrm>
            <a:off x="2636636" y="3108890"/>
            <a:ext cx="29602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xác định khi x ≠ 0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050E0F0-5F2E-6865-75D1-B6557F95A3A1}"/>
              </a:ext>
            </a:extLst>
          </p:cNvPr>
          <p:cNvCxnSpPr/>
          <p:nvPr/>
        </p:nvCxnSpPr>
        <p:spPr>
          <a:xfrm>
            <a:off x="5094038" y="2758389"/>
            <a:ext cx="0" cy="419855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36D00EE-856C-AA70-B2A6-7E76FE3D0A77}"/>
              </a:ext>
            </a:extLst>
          </p:cNvPr>
          <p:cNvCxnSpPr>
            <a:cxnSpLocks/>
          </p:cNvCxnSpPr>
          <p:nvPr/>
        </p:nvCxnSpPr>
        <p:spPr>
          <a:xfrm>
            <a:off x="6713734" y="2749153"/>
            <a:ext cx="0" cy="926923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AF21587-CF68-ECB3-A85F-2B82E4A89A85}"/>
              </a:ext>
            </a:extLst>
          </p:cNvPr>
          <p:cNvSpPr txBox="1"/>
          <p:nvPr/>
        </p:nvSpPr>
        <p:spPr>
          <a:xfrm>
            <a:off x="6272773" y="3705614"/>
            <a:ext cx="53265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xác định khi x – 2 ≠ 0 hay x ≠ 2.</a:t>
            </a:r>
          </a:p>
        </p:txBody>
      </p:sp>
      <p:pic>
        <p:nvPicPr>
          <p:cNvPr id="12" name="Picture 11" descr="A pencil with a eraser&#10;&#10;Description automatically generated">
            <a:extLst>
              <a:ext uri="{FF2B5EF4-FFF2-40B4-BE49-F238E27FC236}">
                <a16:creationId xmlns:a16="http://schemas.microsoft.com/office/drawing/2014/main" id="{1BB6D7A3-84BE-92B5-F13D-97B0BB7AD7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39" y="5047964"/>
            <a:ext cx="239012" cy="2390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7D6DBE-815F-620A-4121-CC9AA8590573}"/>
              </a:ext>
            </a:extLst>
          </p:cNvPr>
          <p:cNvSpPr txBox="1"/>
          <p:nvPr/>
        </p:nvSpPr>
        <p:spPr>
          <a:xfrm>
            <a:off x="839284" y="4913432"/>
            <a:ext cx="2285835" cy="503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Phương trình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3362E8-B801-0E3F-463F-9D98A48FB33B}"/>
              </a:ext>
            </a:extLst>
          </p:cNvPr>
          <p:cNvSpPr txBox="1"/>
          <p:nvPr/>
        </p:nvSpPr>
        <p:spPr>
          <a:xfrm>
            <a:off x="3073374" y="4707279"/>
            <a:ext cx="9509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x + 2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801C16-E4EB-C51D-DD73-78ACEA99FD8B}"/>
              </a:ext>
            </a:extLst>
          </p:cNvPr>
          <p:cNvSpPr txBox="1"/>
          <p:nvPr/>
        </p:nvSpPr>
        <p:spPr>
          <a:xfrm>
            <a:off x="3320631" y="5202425"/>
            <a:ext cx="4084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x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806CFE5-C54E-8C43-1921-991C728DD2B3}"/>
              </a:ext>
            </a:extLst>
          </p:cNvPr>
          <p:cNvCxnSpPr>
            <a:cxnSpLocks/>
          </p:cNvCxnSpPr>
          <p:nvPr/>
        </p:nvCxnSpPr>
        <p:spPr>
          <a:xfrm>
            <a:off x="3119424" y="5221336"/>
            <a:ext cx="79244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F185926-398B-E27E-8832-4B90A4C36127}"/>
              </a:ext>
            </a:extLst>
          </p:cNvPr>
          <p:cNvSpPr txBox="1"/>
          <p:nvPr/>
        </p:nvSpPr>
        <p:spPr>
          <a:xfrm>
            <a:off x="4290420" y="4707279"/>
            <a:ext cx="9509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x –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22C2B0-FA26-3201-E33A-9EE1293C5440}"/>
              </a:ext>
            </a:extLst>
          </p:cNvPr>
          <p:cNvSpPr txBox="1"/>
          <p:nvPr/>
        </p:nvSpPr>
        <p:spPr>
          <a:xfrm>
            <a:off x="4303363" y="5202425"/>
            <a:ext cx="9509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x – 2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9F01233-53B7-CE0E-A0B4-05AF36B30A26}"/>
              </a:ext>
            </a:extLst>
          </p:cNvPr>
          <p:cNvCxnSpPr>
            <a:cxnSpLocks/>
          </p:cNvCxnSpPr>
          <p:nvPr/>
        </p:nvCxnSpPr>
        <p:spPr>
          <a:xfrm>
            <a:off x="4336470" y="5221336"/>
            <a:ext cx="79244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A6A1948-9B3D-A361-B277-4A924E5F85C8}"/>
              </a:ext>
            </a:extLst>
          </p:cNvPr>
          <p:cNvSpPr txBox="1"/>
          <p:nvPr/>
        </p:nvSpPr>
        <p:spPr>
          <a:xfrm>
            <a:off x="3932057" y="4944283"/>
            <a:ext cx="4349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30A93EE-1111-A08D-94AF-3AFAFB889A2F}"/>
              </a:ext>
            </a:extLst>
          </p:cNvPr>
          <p:cNvSpPr txBox="1"/>
          <p:nvPr/>
        </p:nvSpPr>
        <p:spPr>
          <a:xfrm>
            <a:off x="5228659" y="4924717"/>
            <a:ext cx="53390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là phương trình chứa ẩn ở mẫu.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C04647-4CEC-ED50-140B-6E10177539D5}"/>
              </a:ext>
            </a:extLst>
          </p:cNvPr>
          <p:cNvSpPr txBox="1"/>
          <p:nvPr/>
        </p:nvSpPr>
        <p:spPr>
          <a:xfrm>
            <a:off x="839285" y="5740282"/>
            <a:ext cx="100030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Điều kiện x ≠ 0, x ≠ 2 được gọi là điều kiện xác định của (1).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F0FD0D-9210-A071-4604-D773576CFF6B}"/>
              </a:ext>
            </a:extLst>
          </p:cNvPr>
          <p:cNvSpPr txBox="1"/>
          <p:nvPr/>
        </p:nvSpPr>
        <p:spPr>
          <a:xfrm>
            <a:off x="2485704" y="4406908"/>
            <a:ext cx="6431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C00000"/>
                </a:solidFill>
              </a:rPr>
              <a:t>(1)</a:t>
            </a:r>
          </a:p>
        </p:txBody>
      </p:sp>
    </p:spTree>
    <p:extLst>
      <p:ext uri="{BB962C8B-B14F-4D97-AF65-F5344CB8AC3E}">
        <p14:creationId xmlns:p14="http://schemas.microsoft.com/office/powerpoint/2010/main" val="362033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" grpId="0"/>
      <p:bldP spid="9" grpId="0"/>
      <p:bldP spid="13" grpId="0"/>
      <p:bldP spid="14" grpId="0"/>
      <p:bldP spid="19" grpId="0"/>
      <p:bldP spid="2" grpId="0"/>
      <p:bldP spid="10" grpId="0"/>
      <p:bldP spid="15" grpId="0"/>
      <p:bldP spid="17" grpId="0"/>
      <p:bldP spid="18" grpId="0"/>
      <p:bldP spid="21" grpId="0"/>
      <p:bldP spid="22" grpId="0"/>
      <p:bldP spid="24" grpId="0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blue and orange logo&#10;&#10;Description automatically generated">
            <a:extLst>
              <a:ext uri="{FF2B5EF4-FFF2-40B4-BE49-F238E27FC236}">
                <a16:creationId xmlns:a16="http://schemas.microsoft.com/office/drawing/2014/main" id="{EB5C5D49-A354-3565-DB98-E252B0AB57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631" y="5796101"/>
            <a:ext cx="1422400" cy="14608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2515E9-EB9F-F5A5-BA4E-E5DD723BABFF}"/>
              </a:ext>
            </a:extLst>
          </p:cNvPr>
          <p:cNvSpPr/>
          <p:nvPr/>
        </p:nvSpPr>
        <p:spPr>
          <a:xfrm>
            <a:off x="935507" y="1324860"/>
            <a:ext cx="10938994" cy="1943100"/>
          </a:xfrm>
          <a:prstGeom prst="rect">
            <a:avLst/>
          </a:prstGeom>
          <a:noFill/>
          <a:ln>
            <a:solidFill>
              <a:srgbClr val="48730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CE83375-0791-540B-D8F2-A503BC16ACE6}"/>
              </a:ext>
            </a:extLst>
          </p:cNvPr>
          <p:cNvGrpSpPr/>
          <p:nvPr/>
        </p:nvGrpSpPr>
        <p:grpSpPr>
          <a:xfrm>
            <a:off x="10842308" y="-165457"/>
            <a:ext cx="1132523" cy="647045"/>
            <a:chOff x="10842308" y="-165457"/>
            <a:chExt cx="1132523" cy="64704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0CE71C4-F158-F420-9CF2-06B452C5C630}"/>
                </a:ext>
              </a:extLst>
            </p:cNvPr>
            <p:cNvSpPr/>
            <p:nvPr/>
          </p:nvSpPr>
          <p:spPr>
            <a:xfrm>
              <a:off x="10842308" y="-165457"/>
              <a:ext cx="1132523" cy="647045"/>
            </a:xfrm>
            <a:prstGeom prst="roundRect">
              <a:avLst/>
            </a:prstGeom>
            <a:solidFill>
              <a:srgbClr val="C0504D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white text with a black background&#10;&#10;Description automatically generated">
              <a:extLst>
                <a:ext uri="{FF2B5EF4-FFF2-40B4-BE49-F238E27FC236}">
                  <a16:creationId xmlns:a16="http://schemas.microsoft.com/office/drawing/2014/main" id="{023925C0-90DD-0FD6-8BF1-A0CA48885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2913" y="128968"/>
              <a:ext cx="552832" cy="204231"/>
            </a:xfrm>
            <a:prstGeom prst="rect">
              <a:avLst/>
            </a:prstGeom>
          </p:spPr>
        </p:pic>
      </p:grpSp>
      <p:sp>
        <p:nvSpPr>
          <p:cNvPr id="31" name="Freeform 10">
            <a:extLst>
              <a:ext uri="{FF2B5EF4-FFF2-40B4-BE49-F238E27FC236}">
                <a16:creationId xmlns:a16="http://schemas.microsoft.com/office/drawing/2014/main" id="{91AEE390-3DDB-B58B-8E55-141BC809D482}"/>
              </a:ext>
            </a:extLst>
          </p:cNvPr>
          <p:cNvSpPr/>
          <p:nvPr/>
        </p:nvSpPr>
        <p:spPr>
          <a:xfrm>
            <a:off x="145359" y="169625"/>
            <a:ext cx="643126" cy="647045"/>
          </a:xfrm>
          <a:prstGeom prst="roundRect">
            <a:avLst>
              <a:gd name="adj" fmla="val 50000"/>
            </a:avLst>
          </a:prstGeom>
          <a:solidFill>
            <a:srgbClr val="C0504D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Freeform 12">
            <a:extLst>
              <a:ext uri="{FF2B5EF4-FFF2-40B4-BE49-F238E27FC236}">
                <a16:creationId xmlns:a16="http://schemas.microsoft.com/office/drawing/2014/main" id="{D4A14A06-231B-9699-0E68-180D1C7F3F4F}"/>
              </a:ext>
            </a:extLst>
          </p:cNvPr>
          <p:cNvSpPr/>
          <p:nvPr/>
        </p:nvSpPr>
        <p:spPr>
          <a:xfrm>
            <a:off x="884235" y="169625"/>
            <a:ext cx="6049966" cy="647045"/>
          </a:xfrm>
          <a:prstGeom prst="roundRect">
            <a:avLst/>
          </a:prstGeom>
          <a:solidFill>
            <a:srgbClr val="C0504D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3B6351-3C5A-25AD-E2E1-A3A872C33A0B}"/>
              </a:ext>
            </a:extLst>
          </p:cNvPr>
          <p:cNvSpPr txBox="1"/>
          <p:nvPr/>
        </p:nvSpPr>
        <p:spPr>
          <a:xfrm>
            <a:off x="149849" y="183992"/>
            <a:ext cx="643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3 SVN-Avo Bold" panose="02040603050506020204" pitchFamily="18" charset="0"/>
              </a:rPr>
              <a:t>02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69DFDF-FED7-076F-7246-4F7599399A8F}"/>
              </a:ext>
            </a:extLst>
          </p:cNvPr>
          <p:cNvSpPr txBox="1"/>
          <p:nvPr/>
        </p:nvSpPr>
        <p:spPr>
          <a:xfrm>
            <a:off x="1050997" y="200007"/>
            <a:ext cx="5825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#9Slide03 SVN-Avo Bold" panose="02040603050506020204" pitchFamily="18" charset="0"/>
              </a:rPr>
              <a:t>Phương trình chứa ẩn ở mẫu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F4B731C-042D-2199-DC24-B94DB42F302C}"/>
              </a:ext>
            </a:extLst>
          </p:cNvPr>
          <p:cNvSpPr txBox="1"/>
          <p:nvPr/>
        </p:nvSpPr>
        <p:spPr>
          <a:xfrm>
            <a:off x="1145717" y="1525342"/>
            <a:ext cx="10536709" cy="1495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>
              <a:lnSpc>
                <a:spcPts val="3800"/>
              </a:lnSpc>
            </a:pPr>
            <a:r>
              <a:rPr lang="en-US" sz="2400">
                <a:solidFill>
                  <a:schemeClr val="tx1"/>
                </a:solidFill>
              </a:rPr>
              <a:t>Đối với phương trình chứa ẩn ở mẫu, ta thường đặt điều kiện cho ẩn để tất cả các mẫu thức trong phương trình đều khác 0 và gọi đó là điều kiện xác định (viết tắt là ĐKXĐ) của phương trình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6DD8E47-E803-806A-4878-FDBB1037477B}"/>
              </a:ext>
            </a:extLst>
          </p:cNvPr>
          <p:cNvSpPr txBox="1"/>
          <p:nvPr/>
        </p:nvSpPr>
        <p:spPr>
          <a:xfrm>
            <a:off x="1222447" y="3767498"/>
            <a:ext cx="1198566" cy="52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ts val="3800"/>
              </a:lnSpc>
              <a:defRPr sz="2400" b="1">
                <a:latin typeface="#9Slide03 SVNAvo" panose="02040603050506020204" pitchFamily="18" charset="0"/>
              </a:defRPr>
            </a:lvl1pPr>
          </a:lstStyle>
          <a:p>
            <a:r>
              <a:rPr lang="en-US">
                <a:solidFill>
                  <a:srgbClr val="002060"/>
                </a:solidFill>
              </a:rPr>
              <a:t>VÍ DỤ:</a:t>
            </a:r>
          </a:p>
        </p:txBody>
      </p:sp>
      <p:sp>
        <p:nvSpPr>
          <p:cNvPr id="50" name="Freeform 8">
            <a:extLst>
              <a:ext uri="{FF2B5EF4-FFF2-40B4-BE49-F238E27FC236}">
                <a16:creationId xmlns:a16="http://schemas.microsoft.com/office/drawing/2014/main" id="{7672B925-F74C-26AE-C80B-82114E46D7A9}"/>
              </a:ext>
            </a:extLst>
          </p:cNvPr>
          <p:cNvSpPr/>
          <p:nvPr/>
        </p:nvSpPr>
        <p:spPr>
          <a:xfrm>
            <a:off x="757110" y="3881251"/>
            <a:ext cx="356793" cy="371659"/>
          </a:xfrm>
          <a:custGeom>
            <a:avLst/>
            <a:gdLst/>
            <a:ahLst/>
            <a:cxnLst/>
            <a:rect l="l" t="t" r="r" b="b"/>
            <a:pathLst>
              <a:path w="990170" h="1031427">
                <a:moveTo>
                  <a:pt x="0" y="0"/>
                </a:moveTo>
                <a:lnTo>
                  <a:pt x="990170" y="0"/>
                </a:lnTo>
                <a:lnTo>
                  <a:pt x="990170" y="1031427"/>
                </a:lnTo>
                <a:lnTo>
                  <a:pt x="0" y="10314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5D74E80-F809-98F0-B5BF-C73E43246528}"/>
              </a:ext>
            </a:extLst>
          </p:cNvPr>
          <p:cNvSpPr/>
          <p:nvPr/>
        </p:nvSpPr>
        <p:spPr>
          <a:xfrm>
            <a:off x="663647" y="1681772"/>
            <a:ext cx="520700" cy="1226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05E8083-48AD-4D27-94C2-A12F4B7E348E}"/>
              </a:ext>
            </a:extLst>
          </p:cNvPr>
          <p:cNvSpPr txBox="1"/>
          <p:nvPr/>
        </p:nvSpPr>
        <p:spPr>
          <a:xfrm rot="16200000">
            <a:off x="337591" y="2014838"/>
            <a:ext cx="1093289" cy="52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>
              <a:lnSpc>
                <a:spcPts val="3800"/>
              </a:lnSpc>
            </a:pPr>
            <a:r>
              <a:rPr lang="en-US" sz="2400" b="1">
                <a:solidFill>
                  <a:srgbClr val="002060"/>
                </a:solidFill>
              </a:rPr>
              <a:t>ĐKXĐ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B2EC33D-A236-BAFA-1ECF-1A237FF884A2}"/>
              </a:ext>
            </a:extLst>
          </p:cNvPr>
          <p:cNvSpPr txBox="1"/>
          <p:nvPr/>
        </p:nvSpPr>
        <p:spPr>
          <a:xfrm>
            <a:off x="2312963" y="4801832"/>
            <a:ext cx="61758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Điều kiện xác định của phương trình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6F4CFB4-8BF7-364D-6D7D-C3277E8DB27C}"/>
              </a:ext>
            </a:extLst>
          </p:cNvPr>
          <p:cNvSpPr txBox="1"/>
          <p:nvPr/>
        </p:nvSpPr>
        <p:spPr>
          <a:xfrm>
            <a:off x="2312963" y="3589314"/>
            <a:ext cx="10916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2x + 1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419D77B-F1F3-5A9C-1C90-4C26606373A1}"/>
              </a:ext>
            </a:extLst>
          </p:cNvPr>
          <p:cNvCxnSpPr>
            <a:cxnSpLocks/>
          </p:cNvCxnSpPr>
          <p:nvPr/>
        </p:nvCxnSpPr>
        <p:spPr>
          <a:xfrm>
            <a:off x="2363776" y="4103371"/>
            <a:ext cx="931875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86653CFA-08D6-4DB9-2EB5-BA82A5289524}"/>
              </a:ext>
            </a:extLst>
          </p:cNvPr>
          <p:cNvSpPr txBox="1"/>
          <p:nvPr/>
        </p:nvSpPr>
        <p:spPr>
          <a:xfrm>
            <a:off x="3706969" y="3826318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03BBF59-7DAB-1855-E740-E4D9C6A28DEA}"/>
              </a:ext>
            </a:extLst>
          </p:cNvPr>
          <p:cNvSpPr txBox="1"/>
          <p:nvPr/>
        </p:nvSpPr>
        <p:spPr>
          <a:xfrm>
            <a:off x="2437345" y="4103371"/>
            <a:ext cx="9509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x – 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21B77A7-34B7-F0D4-4BCC-BC41A7195426}"/>
              </a:ext>
            </a:extLst>
          </p:cNvPr>
          <p:cNvSpPr txBox="1"/>
          <p:nvPr/>
        </p:nvSpPr>
        <p:spPr>
          <a:xfrm>
            <a:off x="3366914" y="3826318"/>
            <a:ext cx="4349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=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EC4D50E-B1A1-D1DB-F86B-383DEBF1A0EB}"/>
              </a:ext>
            </a:extLst>
          </p:cNvPr>
          <p:cNvSpPr txBox="1"/>
          <p:nvPr/>
        </p:nvSpPr>
        <p:spPr>
          <a:xfrm>
            <a:off x="4058066" y="3826318"/>
            <a:ext cx="53498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là phương trình chứa ẩn ở mẫu.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65ADEE5-F06B-62DB-227F-46DF719BFF69}"/>
              </a:ext>
            </a:extLst>
          </p:cNvPr>
          <p:cNvSpPr txBox="1"/>
          <p:nvPr/>
        </p:nvSpPr>
        <p:spPr>
          <a:xfrm>
            <a:off x="8332607" y="4579358"/>
            <a:ext cx="10916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2x + 1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52866BAB-FCB8-8528-CBC0-8CAA40D5C836}"/>
              </a:ext>
            </a:extLst>
          </p:cNvPr>
          <p:cNvCxnSpPr>
            <a:cxnSpLocks/>
          </p:cNvCxnSpPr>
          <p:nvPr/>
        </p:nvCxnSpPr>
        <p:spPr>
          <a:xfrm>
            <a:off x="8383420" y="5093415"/>
            <a:ext cx="9318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F713164B-7442-3D92-09EC-7CF10BC0806F}"/>
              </a:ext>
            </a:extLst>
          </p:cNvPr>
          <p:cNvSpPr txBox="1"/>
          <p:nvPr/>
        </p:nvSpPr>
        <p:spPr>
          <a:xfrm>
            <a:off x="9726613" y="4801832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B20AAD6-B545-C5FA-A47F-76C9AF3EF522}"/>
              </a:ext>
            </a:extLst>
          </p:cNvPr>
          <p:cNvSpPr txBox="1"/>
          <p:nvPr/>
        </p:nvSpPr>
        <p:spPr>
          <a:xfrm>
            <a:off x="8456989" y="5093415"/>
            <a:ext cx="9509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x – 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BD660C3-F6ED-FEF1-D46A-C497C534C5F3}"/>
              </a:ext>
            </a:extLst>
          </p:cNvPr>
          <p:cNvSpPr txBox="1"/>
          <p:nvPr/>
        </p:nvSpPr>
        <p:spPr>
          <a:xfrm>
            <a:off x="9386558" y="4801832"/>
            <a:ext cx="4349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=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9450568-CD26-6FA9-2945-6A23A9B2D586}"/>
              </a:ext>
            </a:extLst>
          </p:cNvPr>
          <p:cNvSpPr txBox="1"/>
          <p:nvPr/>
        </p:nvSpPr>
        <p:spPr>
          <a:xfrm>
            <a:off x="10042823" y="4801832"/>
            <a:ext cx="5898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là: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33B51CA-E2C8-E215-0073-856D0DD26159}"/>
              </a:ext>
            </a:extLst>
          </p:cNvPr>
          <p:cNvSpPr txBox="1"/>
          <p:nvPr/>
        </p:nvSpPr>
        <p:spPr>
          <a:xfrm>
            <a:off x="4804579" y="5531124"/>
            <a:ext cx="32008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x – 2 ≠ 0 hay x ≠ 2.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385F964-4530-98E3-BEAE-9F2BEEEDEF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92071" y="4771755"/>
            <a:ext cx="250237" cy="40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20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0" grpId="0"/>
      <p:bldP spid="49" grpId="0"/>
      <p:bldP spid="50" grpId="0" animBg="1"/>
      <p:bldP spid="51" grpId="0" animBg="1"/>
      <p:bldP spid="52" grpId="0"/>
      <p:bldP spid="55" grpId="0"/>
      <p:bldP spid="60" grpId="0"/>
      <p:bldP spid="63" grpId="0"/>
      <p:bldP spid="64" grpId="0"/>
      <p:bldP spid="66" grpId="0"/>
      <p:bldP spid="68" grpId="0"/>
      <p:bldP spid="69" grpId="0"/>
      <p:bldP spid="71" grpId="0"/>
      <p:bldP spid="72" grpId="0"/>
      <p:bldP spid="73" grpId="0"/>
      <p:bldP spid="74" grpId="0"/>
      <p:bldP spid="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blue and orange logo&#10;&#10;Description automatically generated">
            <a:extLst>
              <a:ext uri="{FF2B5EF4-FFF2-40B4-BE49-F238E27FC236}">
                <a16:creationId xmlns:a16="http://schemas.microsoft.com/office/drawing/2014/main" id="{EB5C5D49-A354-3565-DB98-E252B0AB57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631" y="5796101"/>
            <a:ext cx="1422400" cy="14608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2515E9-EB9F-F5A5-BA4E-E5DD723BABFF}"/>
              </a:ext>
            </a:extLst>
          </p:cNvPr>
          <p:cNvSpPr/>
          <p:nvPr/>
        </p:nvSpPr>
        <p:spPr>
          <a:xfrm>
            <a:off x="935507" y="1179716"/>
            <a:ext cx="10938994" cy="1943100"/>
          </a:xfrm>
          <a:prstGeom prst="rect">
            <a:avLst/>
          </a:prstGeom>
          <a:noFill/>
          <a:ln>
            <a:solidFill>
              <a:srgbClr val="48730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CE83375-0791-540B-D8F2-A503BC16ACE6}"/>
              </a:ext>
            </a:extLst>
          </p:cNvPr>
          <p:cNvGrpSpPr/>
          <p:nvPr/>
        </p:nvGrpSpPr>
        <p:grpSpPr>
          <a:xfrm>
            <a:off x="10842308" y="-165457"/>
            <a:ext cx="1132523" cy="647045"/>
            <a:chOff x="10842308" y="-165457"/>
            <a:chExt cx="1132523" cy="64704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0CE71C4-F158-F420-9CF2-06B452C5C630}"/>
                </a:ext>
              </a:extLst>
            </p:cNvPr>
            <p:cNvSpPr/>
            <p:nvPr/>
          </p:nvSpPr>
          <p:spPr>
            <a:xfrm>
              <a:off x="10842308" y="-165457"/>
              <a:ext cx="1132523" cy="647045"/>
            </a:xfrm>
            <a:prstGeom prst="roundRect">
              <a:avLst/>
            </a:prstGeom>
            <a:solidFill>
              <a:srgbClr val="C0504D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white text with a black background&#10;&#10;Description automatically generated">
              <a:extLst>
                <a:ext uri="{FF2B5EF4-FFF2-40B4-BE49-F238E27FC236}">
                  <a16:creationId xmlns:a16="http://schemas.microsoft.com/office/drawing/2014/main" id="{023925C0-90DD-0FD6-8BF1-A0CA48885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2913" y="128968"/>
              <a:ext cx="552832" cy="204231"/>
            </a:xfrm>
            <a:prstGeom prst="rect">
              <a:avLst/>
            </a:prstGeom>
          </p:spPr>
        </p:pic>
      </p:grpSp>
      <p:sp>
        <p:nvSpPr>
          <p:cNvPr id="31" name="Freeform 10">
            <a:extLst>
              <a:ext uri="{FF2B5EF4-FFF2-40B4-BE49-F238E27FC236}">
                <a16:creationId xmlns:a16="http://schemas.microsoft.com/office/drawing/2014/main" id="{91AEE390-3DDB-B58B-8E55-141BC809D482}"/>
              </a:ext>
            </a:extLst>
          </p:cNvPr>
          <p:cNvSpPr/>
          <p:nvPr/>
        </p:nvSpPr>
        <p:spPr>
          <a:xfrm>
            <a:off x="145359" y="169625"/>
            <a:ext cx="643126" cy="647045"/>
          </a:xfrm>
          <a:prstGeom prst="roundRect">
            <a:avLst>
              <a:gd name="adj" fmla="val 50000"/>
            </a:avLst>
          </a:prstGeom>
          <a:solidFill>
            <a:srgbClr val="C0504D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Freeform 12">
            <a:extLst>
              <a:ext uri="{FF2B5EF4-FFF2-40B4-BE49-F238E27FC236}">
                <a16:creationId xmlns:a16="http://schemas.microsoft.com/office/drawing/2014/main" id="{D4A14A06-231B-9699-0E68-180D1C7F3F4F}"/>
              </a:ext>
            </a:extLst>
          </p:cNvPr>
          <p:cNvSpPr/>
          <p:nvPr/>
        </p:nvSpPr>
        <p:spPr>
          <a:xfrm>
            <a:off x="884235" y="169625"/>
            <a:ext cx="6049966" cy="647045"/>
          </a:xfrm>
          <a:prstGeom prst="roundRect">
            <a:avLst/>
          </a:prstGeom>
          <a:solidFill>
            <a:srgbClr val="C0504D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3B6351-3C5A-25AD-E2E1-A3A872C33A0B}"/>
              </a:ext>
            </a:extLst>
          </p:cNvPr>
          <p:cNvSpPr txBox="1"/>
          <p:nvPr/>
        </p:nvSpPr>
        <p:spPr>
          <a:xfrm>
            <a:off x="149849" y="183992"/>
            <a:ext cx="643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3 SVN-Avo Bold" panose="02040603050506020204" pitchFamily="18" charset="0"/>
              </a:rPr>
              <a:t>02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69DFDF-FED7-076F-7246-4F7599399A8F}"/>
              </a:ext>
            </a:extLst>
          </p:cNvPr>
          <p:cNvSpPr txBox="1"/>
          <p:nvPr/>
        </p:nvSpPr>
        <p:spPr>
          <a:xfrm>
            <a:off x="1050997" y="200007"/>
            <a:ext cx="5825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#9Slide03 SVN-Avo Bold" panose="02040603050506020204" pitchFamily="18" charset="0"/>
              </a:rPr>
              <a:t>Phương trình chứa ẩn ở mẫu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F4B731C-042D-2199-DC24-B94DB42F302C}"/>
              </a:ext>
            </a:extLst>
          </p:cNvPr>
          <p:cNvSpPr txBox="1"/>
          <p:nvPr/>
        </p:nvSpPr>
        <p:spPr>
          <a:xfrm>
            <a:off x="1145717" y="1380198"/>
            <a:ext cx="10536709" cy="1492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>
              <a:lnSpc>
                <a:spcPts val="3800"/>
              </a:lnSpc>
            </a:pPr>
            <a:r>
              <a:rPr lang="en-US" sz="2400">
                <a:solidFill>
                  <a:schemeClr val="tx1"/>
                </a:solidFill>
              </a:rPr>
              <a:t>Đối với phương trình chứa ẩn ở mẫu, ta thường đặt điều kiện cho ẩn để tất cả các mẫu thức trong phương trình đều khác 0 và gọi đó là điều kiện xác định (viết tắt là ĐKXĐ) của phương trình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5D74E80-F809-98F0-B5BF-C73E43246528}"/>
              </a:ext>
            </a:extLst>
          </p:cNvPr>
          <p:cNvSpPr/>
          <p:nvPr/>
        </p:nvSpPr>
        <p:spPr>
          <a:xfrm>
            <a:off x="663647" y="1536628"/>
            <a:ext cx="520700" cy="1226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05E8083-48AD-4D27-94C2-A12F4B7E348E}"/>
              </a:ext>
            </a:extLst>
          </p:cNvPr>
          <p:cNvSpPr txBox="1"/>
          <p:nvPr/>
        </p:nvSpPr>
        <p:spPr>
          <a:xfrm rot="16200000">
            <a:off x="337591" y="1869694"/>
            <a:ext cx="1093289" cy="52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>
              <a:lnSpc>
                <a:spcPts val="3800"/>
              </a:lnSpc>
            </a:pPr>
            <a:r>
              <a:rPr lang="en-US" sz="2400" b="1">
                <a:solidFill>
                  <a:srgbClr val="002060"/>
                </a:solidFill>
              </a:rPr>
              <a:t>ĐKXĐ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B2EC33D-A236-BAFA-1ECF-1A237FF884A2}"/>
              </a:ext>
            </a:extLst>
          </p:cNvPr>
          <p:cNvSpPr txBox="1"/>
          <p:nvPr/>
        </p:nvSpPr>
        <p:spPr>
          <a:xfrm>
            <a:off x="1597635" y="3468743"/>
            <a:ext cx="67738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Tìm điều kiện xác định của phương trình: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6F4CFB4-8BF7-364D-6D7D-C3277E8DB27C}"/>
              </a:ext>
            </a:extLst>
          </p:cNvPr>
          <p:cNvSpPr txBox="1"/>
          <p:nvPr/>
        </p:nvSpPr>
        <p:spPr>
          <a:xfrm>
            <a:off x="6616016" y="3937472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1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419D77B-F1F3-5A9C-1C90-4C26606373A1}"/>
              </a:ext>
            </a:extLst>
          </p:cNvPr>
          <p:cNvCxnSpPr>
            <a:cxnSpLocks/>
          </p:cNvCxnSpPr>
          <p:nvPr/>
        </p:nvCxnSpPr>
        <p:spPr>
          <a:xfrm>
            <a:off x="6368923" y="4451529"/>
            <a:ext cx="85830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86653CFA-08D6-4DB9-2EB5-BA82A5289524}"/>
              </a:ext>
            </a:extLst>
          </p:cNvPr>
          <p:cNvSpPr txBox="1"/>
          <p:nvPr/>
        </p:nvSpPr>
        <p:spPr>
          <a:xfrm>
            <a:off x="7577587" y="4174476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03BBF59-7DAB-1855-E740-E4D9C6A28DEA}"/>
              </a:ext>
            </a:extLst>
          </p:cNvPr>
          <p:cNvSpPr txBox="1"/>
          <p:nvPr/>
        </p:nvSpPr>
        <p:spPr>
          <a:xfrm>
            <a:off x="6368923" y="4451529"/>
            <a:ext cx="9509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x + 2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21B77A7-34B7-F0D4-4BCC-BC41A7195426}"/>
              </a:ext>
            </a:extLst>
          </p:cNvPr>
          <p:cNvSpPr txBox="1"/>
          <p:nvPr/>
        </p:nvSpPr>
        <p:spPr>
          <a:xfrm>
            <a:off x="7268012" y="4174476"/>
            <a:ext cx="4349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+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5751476-1D6A-AD7B-D4C6-EA9F399308F2}"/>
              </a:ext>
            </a:extLst>
          </p:cNvPr>
          <p:cNvGrpSpPr/>
          <p:nvPr/>
        </p:nvGrpSpPr>
        <p:grpSpPr>
          <a:xfrm>
            <a:off x="884232" y="3466122"/>
            <a:ext cx="706192" cy="492443"/>
            <a:chOff x="9144000" y="5734010"/>
            <a:chExt cx="4705940" cy="3281555"/>
          </a:xfrm>
        </p:grpSpPr>
        <p:grpSp>
          <p:nvGrpSpPr>
            <p:cNvPr id="4" name="Group 6">
              <a:extLst>
                <a:ext uri="{FF2B5EF4-FFF2-40B4-BE49-F238E27FC236}">
                  <a16:creationId xmlns:a16="http://schemas.microsoft.com/office/drawing/2014/main" id="{6A2B8F9C-18DE-77FB-5462-1BBFD15E16D9}"/>
                </a:ext>
              </a:extLst>
            </p:cNvPr>
            <p:cNvGrpSpPr/>
            <p:nvPr/>
          </p:nvGrpSpPr>
          <p:grpSpPr>
            <a:xfrm>
              <a:off x="11871877" y="5734010"/>
              <a:ext cx="1978063" cy="3281555"/>
              <a:chOff x="0" y="0"/>
              <a:chExt cx="1569810" cy="2604273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F4722B9D-D43C-4AFF-DB93-B7C20CBE478A}"/>
                  </a:ext>
                </a:extLst>
              </p:cNvPr>
              <p:cNvSpPr/>
              <p:nvPr/>
            </p:nvSpPr>
            <p:spPr>
              <a:xfrm>
                <a:off x="0" y="0"/>
                <a:ext cx="1569810" cy="2604273"/>
              </a:xfrm>
              <a:custGeom>
                <a:avLst/>
                <a:gdLst/>
                <a:ahLst/>
                <a:cxnLst/>
                <a:rect l="l" t="t" r="r" b="b"/>
                <a:pathLst>
                  <a:path w="4275511" h="2604274">
                    <a:moveTo>
                      <a:pt x="4151051" y="2604273"/>
                    </a:moveTo>
                    <a:lnTo>
                      <a:pt x="124460" y="2604273"/>
                    </a:lnTo>
                    <a:cubicBezTo>
                      <a:pt x="55880" y="2604273"/>
                      <a:pt x="0" y="2548393"/>
                      <a:pt x="0" y="247981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151051" y="0"/>
                    </a:lnTo>
                    <a:cubicBezTo>
                      <a:pt x="4219631" y="0"/>
                      <a:pt x="4275511" y="55880"/>
                      <a:pt x="4275511" y="124460"/>
                    </a:cubicBezTo>
                    <a:lnTo>
                      <a:pt x="4275511" y="2479814"/>
                    </a:lnTo>
                    <a:cubicBezTo>
                      <a:pt x="4275511" y="2548393"/>
                      <a:pt x="4219631" y="2604274"/>
                      <a:pt x="4151051" y="2604274"/>
                    </a:cubicBezTo>
                    <a:close/>
                  </a:path>
                </a:pathLst>
              </a:custGeom>
              <a:solidFill>
                <a:srgbClr val="141414">
                  <a:alpha val="3922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8">
              <a:extLst>
                <a:ext uri="{FF2B5EF4-FFF2-40B4-BE49-F238E27FC236}">
                  <a16:creationId xmlns:a16="http://schemas.microsoft.com/office/drawing/2014/main" id="{D449CAD5-34F2-B9F6-B52B-64B6B44FFD63}"/>
                </a:ext>
              </a:extLst>
            </p:cNvPr>
            <p:cNvGrpSpPr/>
            <p:nvPr/>
          </p:nvGrpSpPr>
          <p:grpSpPr>
            <a:xfrm>
              <a:off x="9144000" y="5734010"/>
              <a:ext cx="2727878" cy="3281555"/>
              <a:chOff x="0" y="0"/>
              <a:chExt cx="2164870" cy="2604273"/>
            </a:xfrm>
          </p:grpSpPr>
          <p:sp>
            <p:nvSpPr>
              <p:cNvPr id="6" name="Freeform 9">
                <a:extLst>
                  <a:ext uri="{FF2B5EF4-FFF2-40B4-BE49-F238E27FC236}">
                    <a16:creationId xmlns:a16="http://schemas.microsoft.com/office/drawing/2014/main" id="{056287F9-58EA-6CC8-A616-F02C78CD9037}"/>
                  </a:ext>
                </a:extLst>
              </p:cNvPr>
              <p:cNvSpPr/>
              <p:nvPr/>
            </p:nvSpPr>
            <p:spPr>
              <a:xfrm>
                <a:off x="0" y="0"/>
                <a:ext cx="2164870" cy="2604273"/>
              </a:xfrm>
              <a:custGeom>
                <a:avLst/>
                <a:gdLst/>
                <a:ahLst/>
                <a:cxnLst/>
                <a:rect l="l" t="t" r="r" b="b"/>
                <a:pathLst>
                  <a:path w="2368815" h="2604274">
                    <a:moveTo>
                      <a:pt x="2244355" y="2604273"/>
                    </a:moveTo>
                    <a:lnTo>
                      <a:pt x="124460" y="2604273"/>
                    </a:lnTo>
                    <a:cubicBezTo>
                      <a:pt x="55880" y="2604273"/>
                      <a:pt x="0" y="2548393"/>
                      <a:pt x="0" y="247981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355" y="0"/>
                    </a:lnTo>
                    <a:cubicBezTo>
                      <a:pt x="2312935" y="0"/>
                      <a:pt x="2368815" y="55880"/>
                      <a:pt x="2368815" y="124460"/>
                    </a:cubicBezTo>
                    <a:lnTo>
                      <a:pt x="2368815" y="2479814"/>
                    </a:lnTo>
                    <a:cubicBezTo>
                      <a:pt x="2368815" y="2548393"/>
                      <a:pt x="2312935" y="2604274"/>
                      <a:pt x="2244355" y="2604274"/>
                    </a:cubicBezTo>
                    <a:close/>
                  </a:path>
                </a:pathLst>
              </a:custGeom>
              <a:solidFill>
                <a:srgbClr val="48730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9FF2BBF-B7D7-E5D2-C086-08BC421D2067}"/>
              </a:ext>
            </a:extLst>
          </p:cNvPr>
          <p:cNvSpPr txBox="1"/>
          <p:nvPr/>
        </p:nvSpPr>
        <p:spPr>
          <a:xfrm>
            <a:off x="888049" y="3449659"/>
            <a:ext cx="856456" cy="527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ts val="3800"/>
              </a:lnSpc>
              <a:defRPr sz="2400" b="1"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>
                <a:solidFill>
                  <a:schemeClr val="bg1"/>
                </a:solidFill>
              </a:rPr>
              <a:t>?</a:t>
            </a:r>
            <a:r>
              <a:rPr lang="en-US" sz="2800">
                <a:solidFill>
                  <a:srgbClr val="002060"/>
                </a:solidFill>
              </a:rPr>
              <a:t> 1.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AACBF31-36B4-A869-12FA-5DF045892EF7}"/>
              </a:ext>
            </a:extLst>
          </p:cNvPr>
          <p:cNvCxnSpPr>
            <a:cxnSpLocks/>
          </p:cNvCxnSpPr>
          <p:nvPr/>
        </p:nvCxnSpPr>
        <p:spPr>
          <a:xfrm>
            <a:off x="4971708" y="4451529"/>
            <a:ext cx="87995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6CFF424-3E63-9C31-AE02-3568A1B917D2}"/>
              </a:ext>
            </a:extLst>
          </p:cNvPr>
          <p:cNvSpPr txBox="1"/>
          <p:nvPr/>
        </p:nvSpPr>
        <p:spPr>
          <a:xfrm>
            <a:off x="4889158" y="4451529"/>
            <a:ext cx="10741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5x – 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F98209-9BF8-1F78-690D-B8FBCB39A413}"/>
              </a:ext>
            </a:extLst>
          </p:cNvPr>
          <p:cNvSpPr txBox="1"/>
          <p:nvPr/>
        </p:nvSpPr>
        <p:spPr>
          <a:xfrm>
            <a:off x="5246174" y="3937472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F11DB6-4ABE-6303-0C61-68B93C922742}"/>
              </a:ext>
            </a:extLst>
          </p:cNvPr>
          <p:cNvSpPr txBox="1"/>
          <p:nvPr/>
        </p:nvSpPr>
        <p:spPr>
          <a:xfrm>
            <a:off x="5929812" y="4174476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A7A24B-0A7F-E08D-8310-DFFAAACA0980}"/>
              </a:ext>
            </a:extLst>
          </p:cNvPr>
          <p:cNvSpPr txBox="1"/>
          <p:nvPr/>
        </p:nvSpPr>
        <p:spPr>
          <a:xfrm>
            <a:off x="1602166" y="5150978"/>
            <a:ext cx="79527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Điều kiện xác định của phương trình đã cho là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256A97-CB20-6BCF-C506-B433F38073E2}"/>
              </a:ext>
            </a:extLst>
          </p:cNvPr>
          <p:cNvSpPr txBox="1"/>
          <p:nvPr/>
        </p:nvSpPr>
        <p:spPr>
          <a:xfrm>
            <a:off x="2734269" y="5834536"/>
            <a:ext cx="36707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5x – 3 ≠ 0 và x + 2 ≠ 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14ACFA-BF3E-D91C-5A2A-CDDFE19D04C8}"/>
              </a:ext>
            </a:extLst>
          </p:cNvPr>
          <p:cNvSpPr txBox="1"/>
          <p:nvPr/>
        </p:nvSpPr>
        <p:spPr>
          <a:xfrm>
            <a:off x="6304499" y="5834536"/>
            <a:ext cx="35729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hay x ≠     và x ≠ -2.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229EF6-2F17-0857-6C4D-9C6453271B8C}"/>
              </a:ext>
            </a:extLst>
          </p:cNvPr>
          <p:cNvCxnSpPr>
            <a:cxnSpLocks/>
          </p:cNvCxnSpPr>
          <p:nvPr/>
        </p:nvCxnSpPr>
        <p:spPr>
          <a:xfrm>
            <a:off x="7695210" y="6116203"/>
            <a:ext cx="26214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BDA0287-D36F-6D53-A636-E2CAFCA0FD55}"/>
              </a:ext>
            </a:extLst>
          </p:cNvPr>
          <p:cNvSpPr txBox="1"/>
          <p:nvPr/>
        </p:nvSpPr>
        <p:spPr>
          <a:xfrm>
            <a:off x="7647586" y="6093978"/>
            <a:ext cx="3570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EC3BD3-A29D-23DB-5968-7562DAACD8D7}"/>
              </a:ext>
            </a:extLst>
          </p:cNvPr>
          <p:cNvSpPr txBox="1"/>
          <p:nvPr/>
        </p:nvSpPr>
        <p:spPr>
          <a:xfrm>
            <a:off x="7644032" y="5643421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8390D08-791C-E5CC-6865-01B46C99B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82817" y="4151411"/>
            <a:ext cx="250237" cy="40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11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60" grpId="0"/>
      <p:bldP spid="63" grpId="0"/>
      <p:bldP spid="64" grpId="0"/>
      <p:bldP spid="66" grpId="0"/>
      <p:bldP spid="8" grpId="0"/>
      <p:bldP spid="10" grpId="0"/>
      <p:bldP spid="11" grpId="0"/>
      <p:bldP spid="12" grpId="0"/>
      <p:bldP spid="16" grpId="0"/>
      <p:bldP spid="17" grpId="0"/>
      <p:bldP spid="18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blue and orange logo&#10;&#10;Description automatically generated">
            <a:extLst>
              <a:ext uri="{FF2B5EF4-FFF2-40B4-BE49-F238E27FC236}">
                <a16:creationId xmlns:a16="http://schemas.microsoft.com/office/drawing/2014/main" id="{EB5C5D49-A354-3565-DB98-E252B0AB57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631" y="5796101"/>
            <a:ext cx="1422400" cy="146084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CE83375-0791-540B-D8F2-A503BC16ACE6}"/>
              </a:ext>
            </a:extLst>
          </p:cNvPr>
          <p:cNvGrpSpPr/>
          <p:nvPr/>
        </p:nvGrpSpPr>
        <p:grpSpPr>
          <a:xfrm>
            <a:off x="10842308" y="-165457"/>
            <a:ext cx="1132523" cy="647045"/>
            <a:chOff x="10842308" y="-165457"/>
            <a:chExt cx="1132523" cy="64704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0CE71C4-F158-F420-9CF2-06B452C5C630}"/>
                </a:ext>
              </a:extLst>
            </p:cNvPr>
            <p:cNvSpPr/>
            <p:nvPr/>
          </p:nvSpPr>
          <p:spPr>
            <a:xfrm>
              <a:off x="10842308" y="-165457"/>
              <a:ext cx="1132523" cy="647045"/>
            </a:xfrm>
            <a:prstGeom prst="roundRect">
              <a:avLst/>
            </a:prstGeom>
            <a:solidFill>
              <a:srgbClr val="C0504D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white text with a black background&#10;&#10;Description automatically generated">
              <a:extLst>
                <a:ext uri="{FF2B5EF4-FFF2-40B4-BE49-F238E27FC236}">
                  <a16:creationId xmlns:a16="http://schemas.microsoft.com/office/drawing/2014/main" id="{023925C0-90DD-0FD6-8BF1-A0CA48885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2913" y="128968"/>
              <a:ext cx="552832" cy="204231"/>
            </a:xfrm>
            <a:prstGeom prst="rect">
              <a:avLst/>
            </a:prstGeom>
          </p:spPr>
        </p:pic>
      </p:grpSp>
      <p:sp>
        <p:nvSpPr>
          <p:cNvPr id="31" name="Freeform 10">
            <a:extLst>
              <a:ext uri="{FF2B5EF4-FFF2-40B4-BE49-F238E27FC236}">
                <a16:creationId xmlns:a16="http://schemas.microsoft.com/office/drawing/2014/main" id="{91AEE390-3DDB-B58B-8E55-141BC809D482}"/>
              </a:ext>
            </a:extLst>
          </p:cNvPr>
          <p:cNvSpPr/>
          <p:nvPr/>
        </p:nvSpPr>
        <p:spPr>
          <a:xfrm>
            <a:off x="145359" y="169625"/>
            <a:ext cx="643126" cy="647045"/>
          </a:xfrm>
          <a:prstGeom prst="roundRect">
            <a:avLst>
              <a:gd name="adj" fmla="val 50000"/>
            </a:avLst>
          </a:prstGeom>
          <a:solidFill>
            <a:srgbClr val="C0504D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Freeform 12">
            <a:extLst>
              <a:ext uri="{FF2B5EF4-FFF2-40B4-BE49-F238E27FC236}">
                <a16:creationId xmlns:a16="http://schemas.microsoft.com/office/drawing/2014/main" id="{D4A14A06-231B-9699-0E68-180D1C7F3F4F}"/>
              </a:ext>
            </a:extLst>
          </p:cNvPr>
          <p:cNvSpPr/>
          <p:nvPr/>
        </p:nvSpPr>
        <p:spPr>
          <a:xfrm>
            <a:off x="884235" y="169625"/>
            <a:ext cx="6049966" cy="647045"/>
          </a:xfrm>
          <a:prstGeom prst="roundRect">
            <a:avLst/>
          </a:prstGeom>
          <a:solidFill>
            <a:srgbClr val="C0504D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3B6351-3C5A-25AD-E2E1-A3A872C33A0B}"/>
              </a:ext>
            </a:extLst>
          </p:cNvPr>
          <p:cNvSpPr txBox="1"/>
          <p:nvPr/>
        </p:nvSpPr>
        <p:spPr>
          <a:xfrm>
            <a:off x="149849" y="183992"/>
            <a:ext cx="643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3 SVN-Avo Bold" panose="02040603050506020204" pitchFamily="18" charset="0"/>
              </a:rPr>
              <a:t>02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69DFDF-FED7-076F-7246-4F7599399A8F}"/>
              </a:ext>
            </a:extLst>
          </p:cNvPr>
          <p:cNvSpPr txBox="1"/>
          <p:nvPr/>
        </p:nvSpPr>
        <p:spPr>
          <a:xfrm>
            <a:off x="1050997" y="200007"/>
            <a:ext cx="5825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#9Slide03 SVN-Avo Bold" panose="02040603050506020204" pitchFamily="18" charset="0"/>
              </a:rPr>
              <a:t>Phương trình chứa ẩn ở mẫu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5E1DCE-C8CB-94FB-633D-A42990C56B2C}"/>
              </a:ext>
            </a:extLst>
          </p:cNvPr>
          <p:cNvSpPr txBox="1"/>
          <p:nvPr/>
        </p:nvSpPr>
        <p:spPr>
          <a:xfrm>
            <a:off x="1336874" y="1387531"/>
            <a:ext cx="3108601" cy="503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Cho phương trình </a:t>
            </a:r>
          </a:p>
        </p:txBody>
      </p:sp>
      <p:pic>
        <p:nvPicPr>
          <p:cNvPr id="14" name="Picture 13" descr="A black and blue note with a pin on it&#10;&#10;Description automatically generated">
            <a:extLst>
              <a:ext uri="{FF2B5EF4-FFF2-40B4-BE49-F238E27FC236}">
                <a16:creationId xmlns:a16="http://schemas.microsoft.com/office/drawing/2014/main" id="{3C92ADDB-E585-826F-B489-32E488E16A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35" y="1451998"/>
            <a:ext cx="390414" cy="3904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D61B0F-6C7D-C2E9-504F-3C45612BB216}"/>
              </a:ext>
            </a:extLst>
          </p:cNvPr>
          <p:cNvSpPr txBox="1"/>
          <p:nvPr/>
        </p:nvSpPr>
        <p:spPr>
          <a:xfrm>
            <a:off x="1615946" y="2232304"/>
            <a:ext cx="6775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rgbClr val="002060"/>
                </a:solidFill>
              </a:rPr>
              <a:t>Tìm điều kiện xác định của phương trình (2).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47614E-A37A-4A8D-F384-A973F571EAE6}"/>
              </a:ext>
            </a:extLst>
          </p:cNvPr>
          <p:cNvSpPr txBox="1"/>
          <p:nvPr/>
        </p:nvSpPr>
        <p:spPr>
          <a:xfrm>
            <a:off x="6620217" y="1153806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2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B37D5F9-28C5-05E8-AA99-1FE261CB8B01}"/>
              </a:ext>
            </a:extLst>
          </p:cNvPr>
          <p:cNvCxnSpPr>
            <a:cxnSpLocks/>
          </p:cNvCxnSpPr>
          <p:nvPr/>
        </p:nvCxnSpPr>
        <p:spPr>
          <a:xfrm>
            <a:off x="6373124" y="1667863"/>
            <a:ext cx="85830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D2318D6-CD6E-E682-A143-F27EAED03AA6}"/>
              </a:ext>
            </a:extLst>
          </p:cNvPr>
          <p:cNvSpPr txBox="1"/>
          <p:nvPr/>
        </p:nvSpPr>
        <p:spPr>
          <a:xfrm>
            <a:off x="5738727" y="1415291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3052F1-06A1-D1E9-3741-D5A26E6715C9}"/>
              </a:ext>
            </a:extLst>
          </p:cNvPr>
          <p:cNvSpPr txBox="1"/>
          <p:nvPr/>
        </p:nvSpPr>
        <p:spPr>
          <a:xfrm>
            <a:off x="6385824" y="1667863"/>
            <a:ext cx="9219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x – 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6A8B90-7E01-CDE0-221B-42C573694FC3}"/>
              </a:ext>
            </a:extLst>
          </p:cNvPr>
          <p:cNvSpPr txBox="1"/>
          <p:nvPr/>
        </p:nvSpPr>
        <p:spPr>
          <a:xfrm>
            <a:off x="5995098" y="1384579"/>
            <a:ext cx="4349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–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52A5AEC-0737-9BA6-4637-38456949DEA1}"/>
              </a:ext>
            </a:extLst>
          </p:cNvPr>
          <p:cNvCxnSpPr>
            <a:cxnSpLocks/>
          </p:cNvCxnSpPr>
          <p:nvPr/>
        </p:nvCxnSpPr>
        <p:spPr>
          <a:xfrm>
            <a:off x="4482372" y="1670598"/>
            <a:ext cx="87995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6086166-2CEC-6EB5-F44C-7C66AEE7AF2E}"/>
              </a:ext>
            </a:extLst>
          </p:cNvPr>
          <p:cNvSpPr txBox="1"/>
          <p:nvPr/>
        </p:nvSpPr>
        <p:spPr>
          <a:xfrm>
            <a:off x="4679528" y="1670598"/>
            <a:ext cx="5348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2x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329CF99-5318-534F-8318-1326F58592C0}"/>
              </a:ext>
            </a:extLst>
          </p:cNvPr>
          <p:cNvSpPr txBox="1"/>
          <p:nvPr/>
        </p:nvSpPr>
        <p:spPr>
          <a:xfrm>
            <a:off x="4392903" y="1186669"/>
            <a:ext cx="11080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2x + 1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B41326-B5F8-DE3B-98D1-7E26FA5C8085}"/>
              </a:ext>
            </a:extLst>
          </p:cNvPr>
          <p:cNvSpPr txBox="1"/>
          <p:nvPr/>
        </p:nvSpPr>
        <p:spPr>
          <a:xfrm>
            <a:off x="5441965" y="1397264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=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C5EAC2D-63B4-8710-708D-C74C5E9C7800}"/>
              </a:ext>
            </a:extLst>
          </p:cNvPr>
          <p:cNvSpPr txBox="1"/>
          <p:nvPr/>
        </p:nvSpPr>
        <p:spPr>
          <a:xfrm>
            <a:off x="7421569" y="1437030"/>
            <a:ext cx="62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rgbClr val="C00000"/>
                </a:solidFill>
              </a:rPr>
              <a:t>(2)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698E253-6BE5-44E8-848B-DFE10B0E0202}"/>
              </a:ext>
            </a:extLst>
          </p:cNvPr>
          <p:cNvSpPr/>
          <p:nvPr/>
        </p:nvSpPr>
        <p:spPr>
          <a:xfrm>
            <a:off x="1446488" y="2402146"/>
            <a:ext cx="154857" cy="152757"/>
          </a:xfrm>
          <a:prstGeom prst="rect">
            <a:avLst/>
          </a:prstGeom>
          <a:solidFill>
            <a:srgbClr val="4873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310F49F-3439-C6ED-EC8E-56334F39907B}"/>
              </a:ext>
            </a:extLst>
          </p:cNvPr>
          <p:cNvSpPr txBox="1"/>
          <p:nvPr/>
        </p:nvSpPr>
        <p:spPr>
          <a:xfrm>
            <a:off x="2943113" y="2866214"/>
            <a:ext cx="5662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2x ≠ 0 và x – 3 ≠ 0 hay x ≠ 0 và x ≠ 3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169AAB-5C87-6195-3CE2-CEA6277470E4}"/>
              </a:ext>
            </a:extLst>
          </p:cNvPr>
          <p:cNvSpPr txBox="1"/>
          <p:nvPr/>
        </p:nvSpPr>
        <p:spPr>
          <a:xfrm>
            <a:off x="2943113" y="3396058"/>
            <a:ext cx="6572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là điều kiện xác định của phương trình (2).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CB19B1E-5A80-95BC-B105-64214654D1AA}"/>
              </a:ext>
            </a:extLst>
          </p:cNvPr>
          <p:cNvSpPr txBox="1"/>
          <p:nvPr/>
        </p:nvSpPr>
        <p:spPr>
          <a:xfrm>
            <a:off x="1615946" y="4110157"/>
            <a:ext cx="8356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rgbClr val="002060"/>
                </a:solidFill>
              </a:rPr>
              <a:t>Quy đồng mẫu thức các phân thức ở (2)</a:t>
            </a:r>
            <a:r>
              <a:rPr lang="en-US" sz="2400">
                <a:solidFill>
                  <a:schemeClr val="bg1"/>
                </a:solidFill>
              </a:rPr>
              <a:t> rồi khử mẫu.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356710A-9642-3483-5958-D4FAF64BBEE6}"/>
              </a:ext>
            </a:extLst>
          </p:cNvPr>
          <p:cNvSpPr/>
          <p:nvPr/>
        </p:nvSpPr>
        <p:spPr>
          <a:xfrm>
            <a:off x="1446488" y="4270474"/>
            <a:ext cx="154857" cy="152757"/>
          </a:xfrm>
          <a:prstGeom prst="rect">
            <a:avLst/>
          </a:prstGeom>
          <a:solidFill>
            <a:srgbClr val="4873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0C9433E-ED2A-8C70-40FD-12159208F382}"/>
              </a:ext>
            </a:extLst>
          </p:cNvPr>
          <p:cNvSpPr txBox="1"/>
          <p:nvPr/>
        </p:nvSpPr>
        <p:spPr>
          <a:xfrm>
            <a:off x="5179952" y="4675885"/>
            <a:ext cx="332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25B0A9A-1EE2-8E46-FEB6-37318AA2E34B}"/>
              </a:ext>
            </a:extLst>
          </p:cNvPr>
          <p:cNvCxnSpPr>
            <a:cxnSpLocks/>
          </p:cNvCxnSpPr>
          <p:nvPr/>
        </p:nvCxnSpPr>
        <p:spPr>
          <a:xfrm>
            <a:off x="4923334" y="5180417"/>
            <a:ext cx="85830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01244744-5DEC-A27E-DE0C-8F27E9A4D174}"/>
              </a:ext>
            </a:extLst>
          </p:cNvPr>
          <p:cNvSpPr txBox="1"/>
          <p:nvPr/>
        </p:nvSpPr>
        <p:spPr>
          <a:xfrm>
            <a:off x="4288937" y="4927845"/>
            <a:ext cx="332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F45A858-57A7-7032-20F2-045ECC3D0230}"/>
              </a:ext>
            </a:extLst>
          </p:cNvPr>
          <p:cNvSpPr txBox="1"/>
          <p:nvPr/>
        </p:nvSpPr>
        <p:spPr>
          <a:xfrm>
            <a:off x="4955084" y="5170892"/>
            <a:ext cx="921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x – 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8CE3BCD-F342-8857-E832-C9707C4AC328}"/>
              </a:ext>
            </a:extLst>
          </p:cNvPr>
          <p:cNvSpPr txBox="1"/>
          <p:nvPr/>
        </p:nvSpPr>
        <p:spPr>
          <a:xfrm>
            <a:off x="4545308" y="4897133"/>
            <a:ext cx="434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–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8DEF6E8-D03E-7B74-730D-A9D608481B1E}"/>
              </a:ext>
            </a:extLst>
          </p:cNvPr>
          <p:cNvCxnSpPr>
            <a:cxnSpLocks/>
          </p:cNvCxnSpPr>
          <p:nvPr/>
        </p:nvCxnSpPr>
        <p:spPr>
          <a:xfrm>
            <a:off x="3032582" y="5183152"/>
            <a:ext cx="87995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5C5F744E-DA33-A00E-9B63-898FB98D8819}"/>
              </a:ext>
            </a:extLst>
          </p:cNvPr>
          <p:cNvSpPr txBox="1"/>
          <p:nvPr/>
        </p:nvSpPr>
        <p:spPr>
          <a:xfrm>
            <a:off x="3229738" y="5173627"/>
            <a:ext cx="53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2x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2EC5A93-8A9C-23EE-5F90-893E3F039F99}"/>
              </a:ext>
            </a:extLst>
          </p:cNvPr>
          <p:cNvSpPr txBox="1"/>
          <p:nvPr/>
        </p:nvSpPr>
        <p:spPr>
          <a:xfrm>
            <a:off x="2943113" y="4708748"/>
            <a:ext cx="1108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2x + 1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88B249D-1688-B8C3-315E-92E0AEF9E1E7}"/>
              </a:ext>
            </a:extLst>
          </p:cNvPr>
          <p:cNvSpPr txBox="1"/>
          <p:nvPr/>
        </p:nvSpPr>
        <p:spPr>
          <a:xfrm>
            <a:off x="3992175" y="4919343"/>
            <a:ext cx="332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=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7F4B687-E374-B7D9-8442-E37323D867AC}"/>
              </a:ext>
            </a:extLst>
          </p:cNvPr>
          <p:cNvCxnSpPr>
            <a:cxnSpLocks/>
          </p:cNvCxnSpPr>
          <p:nvPr/>
        </p:nvCxnSpPr>
        <p:spPr>
          <a:xfrm>
            <a:off x="5523484" y="6158309"/>
            <a:ext cx="120552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E64083F8-4939-73D5-90B2-39BA20B8C862}"/>
              </a:ext>
            </a:extLst>
          </p:cNvPr>
          <p:cNvSpPr txBox="1"/>
          <p:nvPr/>
        </p:nvSpPr>
        <p:spPr>
          <a:xfrm>
            <a:off x="6764432" y="5891913"/>
            <a:ext cx="434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–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AEE120C5-680E-7AD3-69EF-A90E54D09B64}"/>
              </a:ext>
            </a:extLst>
          </p:cNvPr>
          <p:cNvCxnSpPr>
            <a:cxnSpLocks/>
          </p:cNvCxnSpPr>
          <p:nvPr/>
        </p:nvCxnSpPr>
        <p:spPr>
          <a:xfrm>
            <a:off x="3023785" y="6161044"/>
            <a:ext cx="197896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64523129-CFF1-DE50-56F6-4E30C27E915F}"/>
              </a:ext>
            </a:extLst>
          </p:cNvPr>
          <p:cNvSpPr txBox="1"/>
          <p:nvPr/>
        </p:nvSpPr>
        <p:spPr>
          <a:xfrm>
            <a:off x="3404002" y="6153547"/>
            <a:ext cx="1373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2x(x – 3)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8B7BBD5-BB2B-0999-7A9B-E5DF245A3B54}"/>
              </a:ext>
            </a:extLst>
          </p:cNvPr>
          <p:cNvSpPr txBox="1"/>
          <p:nvPr/>
        </p:nvSpPr>
        <p:spPr>
          <a:xfrm>
            <a:off x="2952349" y="5686640"/>
            <a:ext cx="21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(2x + 1)(x – 3)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E15C2B1-86AC-8D67-CA48-50619214C462}"/>
              </a:ext>
            </a:extLst>
          </p:cNvPr>
          <p:cNvSpPr txBox="1"/>
          <p:nvPr/>
        </p:nvSpPr>
        <p:spPr>
          <a:xfrm>
            <a:off x="5082385" y="5897235"/>
            <a:ext cx="332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=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1C0FCA7-F3F1-1F2A-822A-718F7EB5456E}"/>
              </a:ext>
            </a:extLst>
          </p:cNvPr>
          <p:cNvSpPr txBox="1"/>
          <p:nvPr/>
        </p:nvSpPr>
        <p:spPr>
          <a:xfrm>
            <a:off x="5451201" y="6148784"/>
            <a:ext cx="1373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2x(x – 3)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18F80B1-53DE-7E42-54C9-C75093A669F8}"/>
              </a:ext>
            </a:extLst>
          </p:cNvPr>
          <p:cNvSpPr txBox="1"/>
          <p:nvPr/>
        </p:nvSpPr>
        <p:spPr>
          <a:xfrm>
            <a:off x="5451201" y="5687158"/>
            <a:ext cx="1373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2x(x – 3)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E7B9739-3634-E20C-9EE6-41BC38E720C0}"/>
              </a:ext>
            </a:extLst>
          </p:cNvPr>
          <p:cNvCxnSpPr>
            <a:cxnSpLocks/>
          </p:cNvCxnSpPr>
          <p:nvPr/>
        </p:nvCxnSpPr>
        <p:spPr>
          <a:xfrm>
            <a:off x="7140071" y="6156565"/>
            <a:ext cx="131772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FE0AEF9D-A776-9C45-7C42-14D896519CE9}"/>
              </a:ext>
            </a:extLst>
          </p:cNvPr>
          <p:cNvSpPr txBox="1"/>
          <p:nvPr/>
        </p:nvSpPr>
        <p:spPr>
          <a:xfrm>
            <a:off x="7139288" y="6149068"/>
            <a:ext cx="1373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2x(x – 3)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B5F9732-E2DF-6966-8EF5-72E89092E1AA}"/>
              </a:ext>
            </a:extLst>
          </p:cNvPr>
          <p:cNvSpPr txBox="1"/>
          <p:nvPr/>
        </p:nvSpPr>
        <p:spPr>
          <a:xfrm>
            <a:off x="7401375" y="5682161"/>
            <a:ext cx="830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2.2x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47FF461-E4E0-E638-D972-F24C078615C4}"/>
              </a:ext>
            </a:extLst>
          </p:cNvPr>
          <p:cNvSpPr txBox="1"/>
          <p:nvPr/>
        </p:nvSpPr>
        <p:spPr>
          <a:xfrm>
            <a:off x="6764432" y="5893161"/>
            <a:ext cx="434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–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120F83E-5763-C726-23AF-B6D205B961D6}"/>
              </a:ext>
            </a:extLst>
          </p:cNvPr>
          <p:cNvSpPr txBox="1"/>
          <p:nvPr/>
        </p:nvSpPr>
        <p:spPr>
          <a:xfrm>
            <a:off x="2952349" y="5688840"/>
            <a:ext cx="2124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(2x + 1)(x – 3)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F53CCE4-A5FB-EF51-4F00-D743E7837F65}"/>
              </a:ext>
            </a:extLst>
          </p:cNvPr>
          <p:cNvSpPr txBox="1"/>
          <p:nvPr/>
        </p:nvSpPr>
        <p:spPr>
          <a:xfrm>
            <a:off x="5082385" y="5898006"/>
            <a:ext cx="332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=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660D715-4E80-7F01-18B4-A45CBECA064B}"/>
              </a:ext>
            </a:extLst>
          </p:cNvPr>
          <p:cNvSpPr txBox="1"/>
          <p:nvPr/>
        </p:nvSpPr>
        <p:spPr>
          <a:xfrm>
            <a:off x="5451201" y="5689358"/>
            <a:ext cx="1363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2x(x – 3)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EBF7F3A-61C8-9950-DE87-56F0BCC48CC2}"/>
              </a:ext>
            </a:extLst>
          </p:cNvPr>
          <p:cNvSpPr txBox="1"/>
          <p:nvPr/>
        </p:nvSpPr>
        <p:spPr>
          <a:xfrm>
            <a:off x="7401375" y="5682160"/>
            <a:ext cx="830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2.2x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A68EBD3-F75A-01C4-9180-16E0B44C53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32679" y="2187780"/>
            <a:ext cx="250237" cy="40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46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2" grpId="0"/>
      <p:bldP spid="24" grpId="0"/>
      <p:bldP spid="25" grpId="0"/>
      <p:bldP spid="26" grpId="0"/>
      <p:bldP spid="35" grpId="0"/>
      <p:bldP spid="36" grpId="0"/>
      <p:bldP spid="37" grpId="0"/>
      <p:bldP spid="39" grpId="0"/>
      <p:bldP spid="41" grpId="0" animBg="1"/>
      <p:bldP spid="42" grpId="0"/>
      <p:bldP spid="43" grpId="0"/>
      <p:bldP spid="44" grpId="0"/>
      <p:bldP spid="45" grpId="0" animBg="1"/>
      <p:bldP spid="46" grpId="0"/>
      <p:bldP spid="48" grpId="0"/>
      <p:bldP spid="49" grpId="0"/>
      <p:bldP spid="50" grpId="0"/>
      <p:bldP spid="54" grpId="0"/>
      <p:bldP spid="56" grpId="0"/>
      <p:bldP spid="57" grpId="0"/>
      <p:bldP spid="67" grpId="0"/>
      <p:bldP spid="69" grpId="0"/>
      <p:bldP spid="70" grpId="0"/>
      <p:bldP spid="71" grpId="0"/>
      <p:bldP spid="74" grpId="0"/>
      <p:bldP spid="77" grpId="0"/>
      <p:bldP spid="79" grpId="0"/>
      <p:bldP spid="80" grpId="0"/>
      <p:bldP spid="82" grpId="0"/>
      <p:bldP spid="83" grpId="0"/>
      <p:bldP spid="84" grpId="0"/>
      <p:bldP spid="85" grpId="0"/>
      <p:bldP spid="8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blue and orange logo&#10;&#10;Description automatically generated">
            <a:extLst>
              <a:ext uri="{FF2B5EF4-FFF2-40B4-BE49-F238E27FC236}">
                <a16:creationId xmlns:a16="http://schemas.microsoft.com/office/drawing/2014/main" id="{EB5C5D49-A354-3565-DB98-E252B0AB57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631" y="5796101"/>
            <a:ext cx="1422400" cy="146084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CE83375-0791-540B-D8F2-A503BC16ACE6}"/>
              </a:ext>
            </a:extLst>
          </p:cNvPr>
          <p:cNvGrpSpPr/>
          <p:nvPr/>
        </p:nvGrpSpPr>
        <p:grpSpPr>
          <a:xfrm>
            <a:off x="10842308" y="-165457"/>
            <a:ext cx="1132523" cy="647045"/>
            <a:chOff x="10842308" y="-165457"/>
            <a:chExt cx="1132523" cy="64704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0CE71C4-F158-F420-9CF2-06B452C5C630}"/>
                </a:ext>
              </a:extLst>
            </p:cNvPr>
            <p:cNvSpPr/>
            <p:nvPr/>
          </p:nvSpPr>
          <p:spPr>
            <a:xfrm>
              <a:off x="10842308" y="-165457"/>
              <a:ext cx="1132523" cy="647045"/>
            </a:xfrm>
            <a:prstGeom prst="roundRect">
              <a:avLst/>
            </a:prstGeom>
            <a:solidFill>
              <a:srgbClr val="C0504D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white text with a black background&#10;&#10;Description automatically generated">
              <a:extLst>
                <a:ext uri="{FF2B5EF4-FFF2-40B4-BE49-F238E27FC236}">
                  <a16:creationId xmlns:a16="http://schemas.microsoft.com/office/drawing/2014/main" id="{023925C0-90DD-0FD6-8BF1-A0CA48885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2913" y="128968"/>
              <a:ext cx="552832" cy="204231"/>
            </a:xfrm>
            <a:prstGeom prst="rect">
              <a:avLst/>
            </a:prstGeom>
          </p:spPr>
        </p:pic>
      </p:grpSp>
      <p:sp>
        <p:nvSpPr>
          <p:cNvPr id="31" name="Freeform 10">
            <a:extLst>
              <a:ext uri="{FF2B5EF4-FFF2-40B4-BE49-F238E27FC236}">
                <a16:creationId xmlns:a16="http://schemas.microsoft.com/office/drawing/2014/main" id="{91AEE390-3DDB-B58B-8E55-141BC809D482}"/>
              </a:ext>
            </a:extLst>
          </p:cNvPr>
          <p:cNvSpPr/>
          <p:nvPr/>
        </p:nvSpPr>
        <p:spPr>
          <a:xfrm>
            <a:off x="145359" y="169625"/>
            <a:ext cx="643126" cy="647045"/>
          </a:xfrm>
          <a:prstGeom prst="roundRect">
            <a:avLst>
              <a:gd name="adj" fmla="val 50000"/>
            </a:avLst>
          </a:prstGeom>
          <a:solidFill>
            <a:srgbClr val="C0504D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Freeform 12">
            <a:extLst>
              <a:ext uri="{FF2B5EF4-FFF2-40B4-BE49-F238E27FC236}">
                <a16:creationId xmlns:a16="http://schemas.microsoft.com/office/drawing/2014/main" id="{D4A14A06-231B-9699-0E68-180D1C7F3F4F}"/>
              </a:ext>
            </a:extLst>
          </p:cNvPr>
          <p:cNvSpPr/>
          <p:nvPr/>
        </p:nvSpPr>
        <p:spPr>
          <a:xfrm>
            <a:off x="884235" y="169625"/>
            <a:ext cx="6049966" cy="647045"/>
          </a:xfrm>
          <a:prstGeom prst="roundRect">
            <a:avLst/>
          </a:prstGeom>
          <a:solidFill>
            <a:srgbClr val="C0504D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3B6351-3C5A-25AD-E2E1-A3A872C33A0B}"/>
              </a:ext>
            </a:extLst>
          </p:cNvPr>
          <p:cNvSpPr txBox="1"/>
          <p:nvPr/>
        </p:nvSpPr>
        <p:spPr>
          <a:xfrm>
            <a:off x="149849" y="183992"/>
            <a:ext cx="643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3 SVN-Avo Bold" panose="02040603050506020204" pitchFamily="18" charset="0"/>
              </a:rPr>
              <a:t>02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69DFDF-FED7-076F-7246-4F7599399A8F}"/>
              </a:ext>
            </a:extLst>
          </p:cNvPr>
          <p:cNvSpPr txBox="1"/>
          <p:nvPr/>
        </p:nvSpPr>
        <p:spPr>
          <a:xfrm>
            <a:off x="1050997" y="200007"/>
            <a:ext cx="5825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#9Slide03 SVN-Avo Bold" panose="02040603050506020204" pitchFamily="18" charset="0"/>
              </a:rPr>
              <a:t>Phương trình chứa ẩn ở mẫu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5E1DCE-C8CB-94FB-633D-A42990C56B2C}"/>
              </a:ext>
            </a:extLst>
          </p:cNvPr>
          <p:cNvSpPr txBox="1"/>
          <p:nvPr/>
        </p:nvSpPr>
        <p:spPr>
          <a:xfrm>
            <a:off x="1336874" y="1222431"/>
            <a:ext cx="3108601" cy="503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Cho phương trình </a:t>
            </a:r>
          </a:p>
        </p:txBody>
      </p:sp>
      <p:pic>
        <p:nvPicPr>
          <p:cNvPr id="14" name="Picture 13" descr="A black and blue note with a pin on it&#10;&#10;Description automatically generated">
            <a:extLst>
              <a:ext uri="{FF2B5EF4-FFF2-40B4-BE49-F238E27FC236}">
                <a16:creationId xmlns:a16="http://schemas.microsoft.com/office/drawing/2014/main" id="{3C92ADDB-E585-826F-B489-32E488E16A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35" y="1286898"/>
            <a:ext cx="390414" cy="3904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D61B0F-6C7D-C2E9-504F-3C45612BB216}"/>
              </a:ext>
            </a:extLst>
          </p:cNvPr>
          <p:cNvSpPr txBox="1"/>
          <p:nvPr/>
        </p:nvSpPr>
        <p:spPr>
          <a:xfrm>
            <a:off x="1615946" y="2118004"/>
            <a:ext cx="6775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rgbClr val="002060"/>
                </a:solidFill>
              </a:rPr>
              <a:t>Tìm điều kiện xác định của phương trình (2).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47614E-A37A-4A8D-F384-A973F571EAE6}"/>
              </a:ext>
            </a:extLst>
          </p:cNvPr>
          <p:cNvSpPr txBox="1"/>
          <p:nvPr/>
        </p:nvSpPr>
        <p:spPr>
          <a:xfrm>
            <a:off x="6620217" y="988706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2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B37D5F9-28C5-05E8-AA99-1FE261CB8B01}"/>
              </a:ext>
            </a:extLst>
          </p:cNvPr>
          <p:cNvCxnSpPr>
            <a:cxnSpLocks/>
          </p:cNvCxnSpPr>
          <p:nvPr/>
        </p:nvCxnSpPr>
        <p:spPr>
          <a:xfrm>
            <a:off x="6373124" y="1502763"/>
            <a:ext cx="85830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D2318D6-CD6E-E682-A143-F27EAED03AA6}"/>
              </a:ext>
            </a:extLst>
          </p:cNvPr>
          <p:cNvSpPr txBox="1"/>
          <p:nvPr/>
        </p:nvSpPr>
        <p:spPr>
          <a:xfrm>
            <a:off x="5738727" y="1250191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3052F1-06A1-D1E9-3741-D5A26E6715C9}"/>
              </a:ext>
            </a:extLst>
          </p:cNvPr>
          <p:cNvSpPr txBox="1"/>
          <p:nvPr/>
        </p:nvSpPr>
        <p:spPr>
          <a:xfrm>
            <a:off x="6385824" y="1502763"/>
            <a:ext cx="9219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x – 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6A8B90-7E01-CDE0-221B-42C573694FC3}"/>
              </a:ext>
            </a:extLst>
          </p:cNvPr>
          <p:cNvSpPr txBox="1"/>
          <p:nvPr/>
        </p:nvSpPr>
        <p:spPr>
          <a:xfrm>
            <a:off x="5995098" y="1219479"/>
            <a:ext cx="4349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–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52A5AEC-0737-9BA6-4637-38456949DEA1}"/>
              </a:ext>
            </a:extLst>
          </p:cNvPr>
          <p:cNvCxnSpPr>
            <a:cxnSpLocks/>
          </p:cNvCxnSpPr>
          <p:nvPr/>
        </p:nvCxnSpPr>
        <p:spPr>
          <a:xfrm>
            <a:off x="4482372" y="1505498"/>
            <a:ext cx="87995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6086166-2CEC-6EB5-F44C-7C66AEE7AF2E}"/>
              </a:ext>
            </a:extLst>
          </p:cNvPr>
          <p:cNvSpPr txBox="1"/>
          <p:nvPr/>
        </p:nvSpPr>
        <p:spPr>
          <a:xfrm>
            <a:off x="4679528" y="1505498"/>
            <a:ext cx="5348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2x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329CF99-5318-534F-8318-1326F58592C0}"/>
              </a:ext>
            </a:extLst>
          </p:cNvPr>
          <p:cNvSpPr txBox="1"/>
          <p:nvPr/>
        </p:nvSpPr>
        <p:spPr>
          <a:xfrm>
            <a:off x="4392903" y="1021569"/>
            <a:ext cx="11080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2x + 1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B41326-B5F8-DE3B-98D1-7E26FA5C8085}"/>
              </a:ext>
            </a:extLst>
          </p:cNvPr>
          <p:cNvSpPr txBox="1"/>
          <p:nvPr/>
        </p:nvSpPr>
        <p:spPr>
          <a:xfrm>
            <a:off x="5441965" y="1232164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=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C5EAC2D-63B4-8710-708D-C74C5E9C7800}"/>
              </a:ext>
            </a:extLst>
          </p:cNvPr>
          <p:cNvSpPr txBox="1"/>
          <p:nvPr/>
        </p:nvSpPr>
        <p:spPr>
          <a:xfrm>
            <a:off x="7421569" y="1271930"/>
            <a:ext cx="62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rgbClr val="C00000"/>
                </a:solidFill>
              </a:rPr>
              <a:t>(2)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698E253-6BE5-44E8-848B-DFE10B0E0202}"/>
              </a:ext>
            </a:extLst>
          </p:cNvPr>
          <p:cNvSpPr/>
          <p:nvPr/>
        </p:nvSpPr>
        <p:spPr>
          <a:xfrm>
            <a:off x="1446488" y="2287846"/>
            <a:ext cx="154857" cy="152757"/>
          </a:xfrm>
          <a:prstGeom prst="rect">
            <a:avLst/>
          </a:prstGeom>
          <a:solidFill>
            <a:srgbClr val="4873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310F49F-3439-C6ED-EC8E-56334F39907B}"/>
              </a:ext>
            </a:extLst>
          </p:cNvPr>
          <p:cNvSpPr txBox="1"/>
          <p:nvPr/>
        </p:nvSpPr>
        <p:spPr>
          <a:xfrm>
            <a:off x="2111318" y="2728615"/>
            <a:ext cx="2236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x ≠ 0 và x ≠ 3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169AAB-5C87-6195-3CE2-CEA6277470E4}"/>
              </a:ext>
            </a:extLst>
          </p:cNvPr>
          <p:cNvSpPr txBox="1"/>
          <p:nvPr/>
        </p:nvSpPr>
        <p:spPr>
          <a:xfrm>
            <a:off x="4191169" y="2724116"/>
            <a:ext cx="6572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là điều kiện xác định của phương trình (2).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CB19B1E-5A80-95BC-B105-64214654D1AA}"/>
              </a:ext>
            </a:extLst>
          </p:cNvPr>
          <p:cNvSpPr txBox="1"/>
          <p:nvPr/>
        </p:nvSpPr>
        <p:spPr>
          <a:xfrm>
            <a:off x="1615946" y="3500557"/>
            <a:ext cx="8356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rgbClr val="002060"/>
                </a:solidFill>
              </a:rPr>
              <a:t>Quy đồng mẫu thức các phân thức ở (2) rồi khử mẫu.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356710A-9642-3483-5958-D4FAF64BBEE6}"/>
              </a:ext>
            </a:extLst>
          </p:cNvPr>
          <p:cNvSpPr/>
          <p:nvPr/>
        </p:nvSpPr>
        <p:spPr>
          <a:xfrm>
            <a:off x="1446488" y="3660874"/>
            <a:ext cx="154857" cy="152757"/>
          </a:xfrm>
          <a:prstGeom prst="rect">
            <a:avLst/>
          </a:prstGeom>
          <a:solidFill>
            <a:srgbClr val="4873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0C9433E-ED2A-8C70-40FD-12159208F382}"/>
              </a:ext>
            </a:extLst>
          </p:cNvPr>
          <p:cNvSpPr txBox="1"/>
          <p:nvPr/>
        </p:nvSpPr>
        <p:spPr>
          <a:xfrm>
            <a:off x="5179952" y="3990085"/>
            <a:ext cx="332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25B0A9A-1EE2-8E46-FEB6-37318AA2E34B}"/>
              </a:ext>
            </a:extLst>
          </p:cNvPr>
          <p:cNvCxnSpPr>
            <a:cxnSpLocks/>
          </p:cNvCxnSpPr>
          <p:nvPr/>
        </p:nvCxnSpPr>
        <p:spPr>
          <a:xfrm>
            <a:off x="4923334" y="4494617"/>
            <a:ext cx="85830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01244744-5DEC-A27E-DE0C-8F27E9A4D174}"/>
              </a:ext>
            </a:extLst>
          </p:cNvPr>
          <p:cNvSpPr txBox="1"/>
          <p:nvPr/>
        </p:nvSpPr>
        <p:spPr>
          <a:xfrm>
            <a:off x="4288937" y="4242045"/>
            <a:ext cx="332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F45A858-57A7-7032-20F2-045ECC3D0230}"/>
              </a:ext>
            </a:extLst>
          </p:cNvPr>
          <p:cNvSpPr txBox="1"/>
          <p:nvPr/>
        </p:nvSpPr>
        <p:spPr>
          <a:xfrm>
            <a:off x="4955084" y="4485092"/>
            <a:ext cx="921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x – 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8CE3BCD-F342-8857-E832-C9707C4AC328}"/>
              </a:ext>
            </a:extLst>
          </p:cNvPr>
          <p:cNvSpPr txBox="1"/>
          <p:nvPr/>
        </p:nvSpPr>
        <p:spPr>
          <a:xfrm>
            <a:off x="4545308" y="4211333"/>
            <a:ext cx="434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–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8DEF6E8-D03E-7B74-730D-A9D608481B1E}"/>
              </a:ext>
            </a:extLst>
          </p:cNvPr>
          <p:cNvCxnSpPr>
            <a:cxnSpLocks/>
          </p:cNvCxnSpPr>
          <p:nvPr/>
        </p:nvCxnSpPr>
        <p:spPr>
          <a:xfrm>
            <a:off x="3032582" y="4497352"/>
            <a:ext cx="87995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5C5F744E-DA33-A00E-9B63-898FB98D8819}"/>
              </a:ext>
            </a:extLst>
          </p:cNvPr>
          <p:cNvSpPr txBox="1"/>
          <p:nvPr/>
        </p:nvSpPr>
        <p:spPr>
          <a:xfrm>
            <a:off x="3229738" y="4487827"/>
            <a:ext cx="53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2x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2EC5A93-8A9C-23EE-5F90-893E3F039F99}"/>
              </a:ext>
            </a:extLst>
          </p:cNvPr>
          <p:cNvSpPr txBox="1"/>
          <p:nvPr/>
        </p:nvSpPr>
        <p:spPr>
          <a:xfrm>
            <a:off x="2943113" y="4022948"/>
            <a:ext cx="1108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2x + 1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88B249D-1688-B8C3-315E-92E0AEF9E1E7}"/>
              </a:ext>
            </a:extLst>
          </p:cNvPr>
          <p:cNvSpPr txBox="1"/>
          <p:nvPr/>
        </p:nvSpPr>
        <p:spPr>
          <a:xfrm>
            <a:off x="3992175" y="4233543"/>
            <a:ext cx="332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=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7F4B687-E374-B7D9-8442-E37323D867AC}"/>
              </a:ext>
            </a:extLst>
          </p:cNvPr>
          <p:cNvCxnSpPr>
            <a:cxnSpLocks/>
          </p:cNvCxnSpPr>
          <p:nvPr/>
        </p:nvCxnSpPr>
        <p:spPr>
          <a:xfrm>
            <a:off x="5523484" y="5453459"/>
            <a:ext cx="120552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E64083F8-4939-73D5-90B2-39BA20B8C862}"/>
              </a:ext>
            </a:extLst>
          </p:cNvPr>
          <p:cNvSpPr txBox="1"/>
          <p:nvPr/>
        </p:nvSpPr>
        <p:spPr>
          <a:xfrm>
            <a:off x="6764432" y="5187063"/>
            <a:ext cx="434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–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AEE120C5-680E-7AD3-69EF-A90E54D09B64}"/>
              </a:ext>
            </a:extLst>
          </p:cNvPr>
          <p:cNvCxnSpPr>
            <a:cxnSpLocks/>
          </p:cNvCxnSpPr>
          <p:nvPr/>
        </p:nvCxnSpPr>
        <p:spPr>
          <a:xfrm>
            <a:off x="3023785" y="5456194"/>
            <a:ext cx="197896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64523129-CFF1-DE50-56F6-4E30C27E915F}"/>
              </a:ext>
            </a:extLst>
          </p:cNvPr>
          <p:cNvSpPr txBox="1"/>
          <p:nvPr/>
        </p:nvSpPr>
        <p:spPr>
          <a:xfrm>
            <a:off x="3404002" y="5448697"/>
            <a:ext cx="1373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2x(x – 3)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8B7BBD5-BB2B-0999-7A9B-E5DF245A3B54}"/>
              </a:ext>
            </a:extLst>
          </p:cNvPr>
          <p:cNvSpPr txBox="1"/>
          <p:nvPr/>
        </p:nvSpPr>
        <p:spPr>
          <a:xfrm>
            <a:off x="2952349" y="4981790"/>
            <a:ext cx="21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(2x + 1)(x – 3)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E15C2B1-86AC-8D67-CA48-50619214C462}"/>
              </a:ext>
            </a:extLst>
          </p:cNvPr>
          <p:cNvSpPr txBox="1"/>
          <p:nvPr/>
        </p:nvSpPr>
        <p:spPr>
          <a:xfrm>
            <a:off x="5082385" y="5192385"/>
            <a:ext cx="332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=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1C0FCA7-F3F1-1F2A-822A-718F7EB5456E}"/>
              </a:ext>
            </a:extLst>
          </p:cNvPr>
          <p:cNvSpPr txBox="1"/>
          <p:nvPr/>
        </p:nvSpPr>
        <p:spPr>
          <a:xfrm>
            <a:off x="5451201" y="5443934"/>
            <a:ext cx="1373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2x(x – 3)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18F80B1-53DE-7E42-54C9-C75093A669F8}"/>
              </a:ext>
            </a:extLst>
          </p:cNvPr>
          <p:cNvSpPr txBox="1"/>
          <p:nvPr/>
        </p:nvSpPr>
        <p:spPr>
          <a:xfrm>
            <a:off x="5451201" y="4982308"/>
            <a:ext cx="1373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2x(x – 3)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E7B9739-3634-E20C-9EE6-41BC38E720C0}"/>
              </a:ext>
            </a:extLst>
          </p:cNvPr>
          <p:cNvCxnSpPr>
            <a:cxnSpLocks/>
          </p:cNvCxnSpPr>
          <p:nvPr/>
        </p:nvCxnSpPr>
        <p:spPr>
          <a:xfrm>
            <a:off x="7140071" y="5451715"/>
            <a:ext cx="131772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FE0AEF9D-A776-9C45-7C42-14D896519CE9}"/>
              </a:ext>
            </a:extLst>
          </p:cNvPr>
          <p:cNvSpPr txBox="1"/>
          <p:nvPr/>
        </p:nvSpPr>
        <p:spPr>
          <a:xfrm>
            <a:off x="7139288" y="5444218"/>
            <a:ext cx="1373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2x(x – 3)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B5F9732-E2DF-6966-8EF5-72E89092E1AA}"/>
              </a:ext>
            </a:extLst>
          </p:cNvPr>
          <p:cNvSpPr txBox="1"/>
          <p:nvPr/>
        </p:nvSpPr>
        <p:spPr>
          <a:xfrm>
            <a:off x="7401375" y="4977311"/>
            <a:ext cx="752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2.2x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A5D40C-C00E-12F2-54C4-B2B6A3EE54C0}"/>
              </a:ext>
            </a:extLst>
          </p:cNvPr>
          <p:cNvSpPr txBox="1"/>
          <p:nvPr/>
        </p:nvSpPr>
        <p:spPr>
          <a:xfrm>
            <a:off x="6755196" y="5991131"/>
            <a:ext cx="434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–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7A1BFB-BDF3-1D91-8624-142517D6B3ED}"/>
              </a:ext>
            </a:extLst>
          </p:cNvPr>
          <p:cNvSpPr txBox="1"/>
          <p:nvPr/>
        </p:nvSpPr>
        <p:spPr>
          <a:xfrm>
            <a:off x="2943113" y="6029698"/>
            <a:ext cx="21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(2x + 1)(x – 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E3F30A-88B3-F0D1-B9EC-DBDBB4BF664D}"/>
              </a:ext>
            </a:extLst>
          </p:cNvPr>
          <p:cNvSpPr txBox="1"/>
          <p:nvPr/>
        </p:nvSpPr>
        <p:spPr>
          <a:xfrm>
            <a:off x="5073149" y="6026933"/>
            <a:ext cx="332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47AA34-A554-7B37-B1CA-439EE2895BD5}"/>
              </a:ext>
            </a:extLst>
          </p:cNvPr>
          <p:cNvSpPr txBox="1"/>
          <p:nvPr/>
        </p:nvSpPr>
        <p:spPr>
          <a:xfrm>
            <a:off x="5441965" y="6030216"/>
            <a:ext cx="1373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2x(x – 3)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D9CC69-EA7E-0135-BFFD-5DEAC92B288C}"/>
              </a:ext>
            </a:extLst>
          </p:cNvPr>
          <p:cNvSpPr txBox="1"/>
          <p:nvPr/>
        </p:nvSpPr>
        <p:spPr>
          <a:xfrm>
            <a:off x="7110199" y="6025219"/>
            <a:ext cx="791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2.2x</a:t>
            </a:r>
          </a:p>
        </p:txBody>
      </p:sp>
    </p:spTree>
    <p:extLst>
      <p:ext uri="{BB962C8B-B14F-4D97-AF65-F5344CB8AC3E}">
        <p14:creationId xmlns:p14="http://schemas.microsoft.com/office/powerpoint/2010/main" val="2160296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blue and orange logo&#10;&#10;Description automatically generated">
            <a:extLst>
              <a:ext uri="{FF2B5EF4-FFF2-40B4-BE49-F238E27FC236}">
                <a16:creationId xmlns:a16="http://schemas.microsoft.com/office/drawing/2014/main" id="{EB5C5D49-A354-3565-DB98-E252B0AB57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631" y="5796101"/>
            <a:ext cx="1422400" cy="146084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CE83375-0791-540B-D8F2-A503BC16ACE6}"/>
              </a:ext>
            </a:extLst>
          </p:cNvPr>
          <p:cNvGrpSpPr/>
          <p:nvPr/>
        </p:nvGrpSpPr>
        <p:grpSpPr>
          <a:xfrm>
            <a:off x="10842308" y="-165457"/>
            <a:ext cx="1132523" cy="647045"/>
            <a:chOff x="10842308" y="-165457"/>
            <a:chExt cx="1132523" cy="64704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0CE71C4-F158-F420-9CF2-06B452C5C630}"/>
                </a:ext>
              </a:extLst>
            </p:cNvPr>
            <p:cNvSpPr/>
            <p:nvPr/>
          </p:nvSpPr>
          <p:spPr>
            <a:xfrm>
              <a:off x="10842308" y="-165457"/>
              <a:ext cx="1132523" cy="647045"/>
            </a:xfrm>
            <a:prstGeom prst="roundRect">
              <a:avLst/>
            </a:prstGeom>
            <a:solidFill>
              <a:srgbClr val="C0504D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white text with a black background&#10;&#10;Description automatically generated">
              <a:extLst>
                <a:ext uri="{FF2B5EF4-FFF2-40B4-BE49-F238E27FC236}">
                  <a16:creationId xmlns:a16="http://schemas.microsoft.com/office/drawing/2014/main" id="{023925C0-90DD-0FD6-8BF1-A0CA48885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2913" y="128968"/>
              <a:ext cx="552832" cy="204231"/>
            </a:xfrm>
            <a:prstGeom prst="rect">
              <a:avLst/>
            </a:prstGeom>
          </p:spPr>
        </p:pic>
      </p:grpSp>
      <p:sp>
        <p:nvSpPr>
          <p:cNvPr id="31" name="Freeform 10">
            <a:extLst>
              <a:ext uri="{FF2B5EF4-FFF2-40B4-BE49-F238E27FC236}">
                <a16:creationId xmlns:a16="http://schemas.microsoft.com/office/drawing/2014/main" id="{91AEE390-3DDB-B58B-8E55-141BC809D482}"/>
              </a:ext>
            </a:extLst>
          </p:cNvPr>
          <p:cNvSpPr/>
          <p:nvPr/>
        </p:nvSpPr>
        <p:spPr>
          <a:xfrm>
            <a:off x="145359" y="169625"/>
            <a:ext cx="643126" cy="647045"/>
          </a:xfrm>
          <a:prstGeom prst="roundRect">
            <a:avLst>
              <a:gd name="adj" fmla="val 50000"/>
            </a:avLst>
          </a:prstGeom>
          <a:solidFill>
            <a:srgbClr val="C0504D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Freeform 12">
            <a:extLst>
              <a:ext uri="{FF2B5EF4-FFF2-40B4-BE49-F238E27FC236}">
                <a16:creationId xmlns:a16="http://schemas.microsoft.com/office/drawing/2014/main" id="{D4A14A06-231B-9699-0E68-180D1C7F3F4F}"/>
              </a:ext>
            </a:extLst>
          </p:cNvPr>
          <p:cNvSpPr/>
          <p:nvPr/>
        </p:nvSpPr>
        <p:spPr>
          <a:xfrm>
            <a:off x="884235" y="169625"/>
            <a:ext cx="6049966" cy="647045"/>
          </a:xfrm>
          <a:prstGeom prst="roundRect">
            <a:avLst/>
          </a:prstGeom>
          <a:solidFill>
            <a:srgbClr val="C0504D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3B6351-3C5A-25AD-E2E1-A3A872C33A0B}"/>
              </a:ext>
            </a:extLst>
          </p:cNvPr>
          <p:cNvSpPr txBox="1"/>
          <p:nvPr/>
        </p:nvSpPr>
        <p:spPr>
          <a:xfrm>
            <a:off x="149849" y="183992"/>
            <a:ext cx="643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3 SVN-Avo Bold" panose="02040603050506020204" pitchFamily="18" charset="0"/>
              </a:rPr>
              <a:t>02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69DFDF-FED7-076F-7246-4F7599399A8F}"/>
              </a:ext>
            </a:extLst>
          </p:cNvPr>
          <p:cNvSpPr txBox="1"/>
          <p:nvPr/>
        </p:nvSpPr>
        <p:spPr>
          <a:xfrm>
            <a:off x="1050997" y="200007"/>
            <a:ext cx="5825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#9Slide03 SVN-Avo Bold" panose="02040603050506020204" pitchFamily="18" charset="0"/>
              </a:rPr>
              <a:t>Phương trình chứa ẩn ở mẫu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5E1DCE-C8CB-94FB-633D-A42990C56B2C}"/>
              </a:ext>
            </a:extLst>
          </p:cNvPr>
          <p:cNvSpPr txBox="1"/>
          <p:nvPr/>
        </p:nvSpPr>
        <p:spPr>
          <a:xfrm>
            <a:off x="1336874" y="1222431"/>
            <a:ext cx="3108601" cy="503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Cho phương trình </a:t>
            </a:r>
          </a:p>
        </p:txBody>
      </p:sp>
      <p:pic>
        <p:nvPicPr>
          <p:cNvPr id="14" name="Picture 13" descr="A black and blue note with a pin on it&#10;&#10;Description automatically generated">
            <a:extLst>
              <a:ext uri="{FF2B5EF4-FFF2-40B4-BE49-F238E27FC236}">
                <a16:creationId xmlns:a16="http://schemas.microsoft.com/office/drawing/2014/main" id="{3C92ADDB-E585-826F-B489-32E488E16A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35" y="1286898"/>
            <a:ext cx="390414" cy="3904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D61B0F-6C7D-C2E9-504F-3C45612BB216}"/>
              </a:ext>
            </a:extLst>
          </p:cNvPr>
          <p:cNvSpPr txBox="1"/>
          <p:nvPr/>
        </p:nvSpPr>
        <p:spPr>
          <a:xfrm>
            <a:off x="1615946" y="2054504"/>
            <a:ext cx="6775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rgbClr val="002060"/>
                </a:solidFill>
              </a:rPr>
              <a:t>Tìm điều kiện xác định của phương trình (2).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47614E-A37A-4A8D-F384-A973F571EAE6}"/>
              </a:ext>
            </a:extLst>
          </p:cNvPr>
          <p:cNvSpPr txBox="1"/>
          <p:nvPr/>
        </p:nvSpPr>
        <p:spPr>
          <a:xfrm>
            <a:off x="6620217" y="988706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2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B37D5F9-28C5-05E8-AA99-1FE261CB8B01}"/>
              </a:ext>
            </a:extLst>
          </p:cNvPr>
          <p:cNvCxnSpPr>
            <a:cxnSpLocks/>
          </p:cNvCxnSpPr>
          <p:nvPr/>
        </p:nvCxnSpPr>
        <p:spPr>
          <a:xfrm>
            <a:off x="6373124" y="1502763"/>
            <a:ext cx="85830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D2318D6-CD6E-E682-A143-F27EAED03AA6}"/>
              </a:ext>
            </a:extLst>
          </p:cNvPr>
          <p:cNvSpPr txBox="1"/>
          <p:nvPr/>
        </p:nvSpPr>
        <p:spPr>
          <a:xfrm>
            <a:off x="5738727" y="1250191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3052F1-06A1-D1E9-3741-D5A26E6715C9}"/>
              </a:ext>
            </a:extLst>
          </p:cNvPr>
          <p:cNvSpPr txBox="1"/>
          <p:nvPr/>
        </p:nvSpPr>
        <p:spPr>
          <a:xfrm>
            <a:off x="6385824" y="1502763"/>
            <a:ext cx="9219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x – 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6A8B90-7E01-CDE0-221B-42C573694FC3}"/>
              </a:ext>
            </a:extLst>
          </p:cNvPr>
          <p:cNvSpPr txBox="1"/>
          <p:nvPr/>
        </p:nvSpPr>
        <p:spPr>
          <a:xfrm>
            <a:off x="5995098" y="1219479"/>
            <a:ext cx="4349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–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52A5AEC-0737-9BA6-4637-38456949DEA1}"/>
              </a:ext>
            </a:extLst>
          </p:cNvPr>
          <p:cNvCxnSpPr>
            <a:cxnSpLocks/>
          </p:cNvCxnSpPr>
          <p:nvPr/>
        </p:nvCxnSpPr>
        <p:spPr>
          <a:xfrm>
            <a:off x="4482372" y="1505498"/>
            <a:ext cx="87995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6086166-2CEC-6EB5-F44C-7C66AEE7AF2E}"/>
              </a:ext>
            </a:extLst>
          </p:cNvPr>
          <p:cNvSpPr txBox="1"/>
          <p:nvPr/>
        </p:nvSpPr>
        <p:spPr>
          <a:xfrm>
            <a:off x="4679528" y="1505498"/>
            <a:ext cx="5348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2x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329CF99-5318-534F-8318-1326F58592C0}"/>
              </a:ext>
            </a:extLst>
          </p:cNvPr>
          <p:cNvSpPr txBox="1"/>
          <p:nvPr/>
        </p:nvSpPr>
        <p:spPr>
          <a:xfrm>
            <a:off x="4392903" y="1021569"/>
            <a:ext cx="11080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2x + 1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B41326-B5F8-DE3B-98D1-7E26FA5C8085}"/>
              </a:ext>
            </a:extLst>
          </p:cNvPr>
          <p:cNvSpPr txBox="1"/>
          <p:nvPr/>
        </p:nvSpPr>
        <p:spPr>
          <a:xfrm>
            <a:off x="5441965" y="1232164"/>
            <a:ext cx="33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600">
                <a:solidFill>
                  <a:srgbClr val="002060"/>
                </a:solidFill>
              </a:rPr>
              <a:t>=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C5EAC2D-63B4-8710-708D-C74C5E9C7800}"/>
              </a:ext>
            </a:extLst>
          </p:cNvPr>
          <p:cNvSpPr txBox="1"/>
          <p:nvPr/>
        </p:nvSpPr>
        <p:spPr>
          <a:xfrm>
            <a:off x="7421569" y="1271930"/>
            <a:ext cx="62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rgbClr val="C00000"/>
                </a:solidFill>
              </a:rPr>
              <a:t>(2)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698E253-6BE5-44E8-848B-DFE10B0E0202}"/>
              </a:ext>
            </a:extLst>
          </p:cNvPr>
          <p:cNvSpPr/>
          <p:nvPr/>
        </p:nvSpPr>
        <p:spPr>
          <a:xfrm>
            <a:off x="1446488" y="2224346"/>
            <a:ext cx="154857" cy="152757"/>
          </a:xfrm>
          <a:prstGeom prst="rect">
            <a:avLst/>
          </a:prstGeom>
          <a:solidFill>
            <a:srgbClr val="4873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CB19B1E-5A80-95BC-B105-64214654D1AA}"/>
              </a:ext>
            </a:extLst>
          </p:cNvPr>
          <p:cNvSpPr txBox="1"/>
          <p:nvPr/>
        </p:nvSpPr>
        <p:spPr>
          <a:xfrm>
            <a:off x="1615946" y="2630626"/>
            <a:ext cx="8356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rgbClr val="002060"/>
                </a:solidFill>
              </a:rPr>
              <a:t>Quy đồng mẫu thức các phân thức ở (2) rồi khử mẫu.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356710A-9642-3483-5958-D4FAF64BBEE6}"/>
              </a:ext>
            </a:extLst>
          </p:cNvPr>
          <p:cNvSpPr/>
          <p:nvPr/>
        </p:nvSpPr>
        <p:spPr>
          <a:xfrm>
            <a:off x="1446488" y="2795705"/>
            <a:ext cx="154857" cy="152757"/>
          </a:xfrm>
          <a:prstGeom prst="rect">
            <a:avLst/>
          </a:prstGeom>
          <a:solidFill>
            <a:srgbClr val="4873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A5D40C-C00E-12F2-54C4-B2B6A3EE54C0}"/>
              </a:ext>
            </a:extLst>
          </p:cNvPr>
          <p:cNvSpPr txBox="1"/>
          <p:nvPr/>
        </p:nvSpPr>
        <p:spPr>
          <a:xfrm>
            <a:off x="7014699" y="3720923"/>
            <a:ext cx="434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–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7A1BFB-BDF3-1D91-8624-142517D6B3ED}"/>
              </a:ext>
            </a:extLst>
          </p:cNvPr>
          <p:cNvSpPr txBox="1"/>
          <p:nvPr/>
        </p:nvSpPr>
        <p:spPr>
          <a:xfrm>
            <a:off x="3187376" y="3759490"/>
            <a:ext cx="21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(2x + 1)(x – 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E3F30A-88B3-F0D1-B9EC-DBDBB4BF664D}"/>
              </a:ext>
            </a:extLst>
          </p:cNvPr>
          <p:cNvSpPr txBox="1"/>
          <p:nvPr/>
        </p:nvSpPr>
        <p:spPr>
          <a:xfrm>
            <a:off x="5317412" y="3756725"/>
            <a:ext cx="332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47AA34-A554-7B37-B1CA-439EE2895BD5}"/>
              </a:ext>
            </a:extLst>
          </p:cNvPr>
          <p:cNvSpPr txBox="1"/>
          <p:nvPr/>
        </p:nvSpPr>
        <p:spPr>
          <a:xfrm>
            <a:off x="5686228" y="3760008"/>
            <a:ext cx="1373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2x(x – 3)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D9CC69-EA7E-0135-BFFD-5DEAC92B288C}"/>
              </a:ext>
            </a:extLst>
          </p:cNvPr>
          <p:cNvSpPr txBox="1"/>
          <p:nvPr/>
        </p:nvSpPr>
        <p:spPr>
          <a:xfrm>
            <a:off x="7354462" y="3755011"/>
            <a:ext cx="798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2.2x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408318-2A31-75B4-372F-B07C20D327A9}"/>
              </a:ext>
            </a:extLst>
          </p:cNvPr>
          <p:cNvSpPr txBox="1"/>
          <p:nvPr/>
        </p:nvSpPr>
        <p:spPr>
          <a:xfrm>
            <a:off x="1615946" y="3206747"/>
            <a:ext cx="5004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rgbClr val="002060"/>
                </a:solidFill>
              </a:rPr>
              <a:t>Giải phương trình vừa tìm được.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FEB115-F00B-5AF7-EAD7-D731B069E4E0}"/>
              </a:ext>
            </a:extLst>
          </p:cNvPr>
          <p:cNvSpPr/>
          <p:nvPr/>
        </p:nvSpPr>
        <p:spPr>
          <a:xfrm>
            <a:off x="1446488" y="3367064"/>
            <a:ext cx="154857" cy="152757"/>
          </a:xfrm>
          <a:prstGeom prst="rect">
            <a:avLst/>
          </a:prstGeom>
          <a:solidFill>
            <a:srgbClr val="4873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0A680A-96F7-44CD-45DE-FC2B850FF1B6}"/>
              </a:ext>
            </a:extLst>
          </p:cNvPr>
          <p:cNvSpPr txBox="1"/>
          <p:nvPr/>
        </p:nvSpPr>
        <p:spPr>
          <a:xfrm>
            <a:off x="3187376" y="4336280"/>
            <a:ext cx="4417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2x</a:t>
            </a:r>
            <a:r>
              <a:rPr lang="en-US" sz="2400" baseline="30000">
                <a:solidFill>
                  <a:schemeClr val="tx1"/>
                </a:solidFill>
              </a:rPr>
              <a:t>2</a:t>
            </a:r>
            <a:r>
              <a:rPr lang="en-US" sz="2400">
                <a:solidFill>
                  <a:schemeClr val="tx1"/>
                </a:solidFill>
              </a:rPr>
              <a:t> + x – 6x – 3 = 2x</a:t>
            </a:r>
            <a:r>
              <a:rPr lang="en-US" sz="2400" baseline="30000">
                <a:solidFill>
                  <a:schemeClr val="tx1"/>
                </a:solidFill>
              </a:rPr>
              <a:t>2</a:t>
            </a:r>
            <a:r>
              <a:rPr lang="en-US" sz="2400">
                <a:solidFill>
                  <a:schemeClr val="tx1"/>
                </a:solidFill>
              </a:rPr>
              <a:t> – 6x – 4x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88514E-7400-EA61-7243-3EF7243798E1}"/>
              </a:ext>
            </a:extLst>
          </p:cNvPr>
          <p:cNvSpPr txBox="1"/>
          <p:nvPr/>
        </p:nvSpPr>
        <p:spPr>
          <a:xfrm>
            <a:off x="4501318" y="4902551"/>
            <a:ext cx="1871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x – 3  = – 4x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58517C7-907F-3826-2FFB-CC6CF2CF66B5}"/>
              </a:ext>
            </a:extLst>
          </p:cNvPr>
          <p:cNvCxnSpPr>
            <a:cxnSpLocks/>
          </p:cNvCxnSpPr>
          <p:nvPr/>
        </p:nvCxnSpPr>
        <p:spPr>
          <a:xfrm>
            <a:off x="3270260" y="4760260"/>
            <a:ext cx="438150" cy="0"/>
          </a:xfrm>
          <a:prstGeom prst="line">
            <a:avLst/>
          </a:prstGeom>
          <a:ln w="127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31B2AD7-DAEB-BF26-3AB5-CF7974806AF1}"/>
              </a:ext>
            </a:extLst>
          </p:cNvPr>
          <p:cNvCxnSpPr>
            <a:cxnSpLocks/>
          </p:cNvCxnSpPr>
          <p:nvPr/>
        </p:nvCxnSpPr>
        <p:spPr>
          <a:xfrm>
            <a:off x="4263297" y="4760260"/>
            <a:ext cx="594453" cy="0"/>
          </a:xfrm>
          <a:prstGeom prst="line">
            <a:avLst/>
          </a:prstGeom>
          <a:ln w="127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F3FF84-2F04-AE79-9ADA-11DD151F8312}"/>
              </a:ext>
            </a:extLst>
          </p:cNvPr>
          <p:cNvCxnSpPr>
            <a:cxnSpLocks/>
          </p:cNvCxnSpPr>
          <p:nvPr/>
        </p:nvCxnSpPr>
        <p:spPr>
          <a:xfrm>
            <a:off x="6191951" y="4760260"/>
            <a:ext cx="594453" cy="0"/>
          </a:xfrm>
          <a:prstGeom prst="line">
            <a:avLst/>
          </a:prstGeom>
          <a:ln w="127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F838084-92AD-F308-DA0E-F4AB17EBE858}"/>
              </a:ext>
            </a:extLst>
          </p:cNvPr>
          <p:cNvCxnSpPr>
            <a:cxnSpLocks/>
          </p:cNvCxnSpPr>
          <p:nvPr/>
        </p:nvCxnSpPr>
        <p:spPr>
          <a:xfrm>
            <a:off x="5606474" y="4760260"/>
            <a:ext cx="438150" cy="0"/>
          </a:xfrm>
          <a:prstGeom prst="line">
            <a:avLst/>
          </a:prstGeom>
          <a:ln w="127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28107456-019C-2399-9644-44C839CABE3B}"/>
              </a:ext>
            </a:extLst>
          </p:cNvPr>
          <p:cNvSpPr txBox="1"/>
          <p:nvPr/>
        </p:nvSpPr>
        <p:spPr>
          <a:xfrm>
            <a:off x="4922351" y="5430722"/>
            <a:ext cx="1107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5x = 3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4F27166-097A-D342-844C-FA8080347BCD}"/>
              </a:ext>
            </a:extLst>
          </p:cNvPr>
          <p:cNvSpPr txBox="1"/>
          <p:nvPr/>
        </p:nvSpPr>
        <p:spPr>
          <a:xfrm>
            <a:off x="5082682" y="6052493"/>
            <a:ext cx="706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x =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E5DAF19-B1A8-D771-813C-47F8263FD645}"/>
              </a:ext>
            </a:extLst>
          </p:cNvPr>
          <p:cNvCxnSpPr>
            <a:cxnSpLocks/>
          </p:cNvCxnSpPr>
          <p:nvPr/>
        </p:nvCxnSpPr>
        <p:spPr>
          <a:xfrm>
            <a:off x="5703426" y="6316880"/>
            <a:ext cx="26214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D0B68744-DEFB-070C-855B-41692BEFBAED}"/>
              </a:ext>
            </a:extLst>
          </p:cNvPr>
          <p:cNvSpPr txBox="1"/>
          <p:nvPr/>
        </p:nvSpPr>
        <p:spPr>
          <a:xfrm>
            <a:off x="5660992" y="6285130"/>
            <a:ext cx="357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A8E8852-80D1-E287-420F-77C663C74294}"/>
              </a:ext>
            </a:extLst>
          </p:cNvPr>
          <p:cNvSpPr txBox="1"/>
          <p:nvPr/>
        </p:nvSpPr>
        <p:spPr>
          <a:xfrm>
            <a:off x="5660992" y="5855215"/>
            <a:ext cx="332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#9Slide03 SVNAvo" panose="02040603050506020204" pitchFamily="18" charset="0"/>
              </a:defRPr>
            </a:lvl1pPr>
          </a:lstStyle>
          <a:p>
            <a:pPr algn="just"/>
            <a:r>
              <a:rPr lang="en-US" sz="240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07770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  <p:bldP spid="8" grpId="0"/>
      <p:bldP spid="58" grpId="0"/>
      <p:bldP spid="60" grpId="0"/>
      <p:bldP spid="62" grpId="0"/>
      <p:bldP spid="6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PT CHỨA ẨN Ở MẪU"/>
  <p:tag name="ISPRING_PLAYERS_CUSTOMIZATION_2" val="UEsDBBQAAgAIAOULIV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1TX1YpmRal5QGAACRFwAAHQAAAHVuaXZlcnNhbC9jb21tb25fbWVzc2FnZXMubG5nrVjPj9tEFL4j8T+MIq0EEhSKBKrQNtXEmd1Y69ipPel2QciatSeb0dqe4B/ZLiduHIErEhIVFFEEEgdOWQGHIP6P8JfwZuykSUtle7uHSptx3/fevPm+997M/r1HcYTmPM2ETO52bt96t4N4EshQJGd3O2N68PadDspyloQskgm/20lkB93rvv7afsSSs4Kdcfj79dcQ2o95lsHPrKt+PfuNRHi3M+r52DCI55k9i/h43Dcd38aui6np2L6Fe8TqdHERCokSlqYsh2D236kQ6gFHFj4hru8ZBEAVtEN9bzwaOS4l/U6XTjnKRFxEGheJDCUyR1kxm8k05yESCcrhv7AgAA/iVEQiv0SxDHmLELwj0/bBvd5ftWxaJj3xh06fQAxFmiBwfmNObMcdYmsHfTK5AfiRSzxiU0jnaOBQp9MdpTzjSc5TNJvKXLbBs8w+BOo7B77hjG3a6XqRCDnauz8mnj55ezzsEXcPQkd71KGwn/Unb6+Fowfg538I9QCcXY9QxxgSMMTuUZkTwyWw0PePTTrodI2UM0WbC5FPkfBmKUgF8TmLipJflZjq3PWwceRTx8ejkd8bU/os7h4LzuusDWc4wvaJbzmHjt8zDyEsGc9YcokseSbfeO+DO49uv//Bm61gPCCUtQuENNL77zYAsqnrWD6gEcu3yUM4bWquFn+OEF1d/WC0s3fG1DJtIPbfX/3z2+rqW0jwqVj+nLRDASo/6HTvj/EJslaL78xa67HrAvUr3pqeriMqQxbRdeREFmjK5hzlEs0Fv9BVA6QhUqgvmtnwIZCwkBS1uus7QwzUArVR1zQUbUEeMk0v3yqLUZFPZQruMhSKjJ1GQDjlU3FNfZ+VqiwZJ1UBg7IWypiJ5Fa962PbcnBfU28InMeHqoZsNgVIO/Ca6HMlprfAxUUSSRaiScoB0PEQm80iEVSltVLDKGKXtVG4+Ni0D0ECjuVBVeuvVzpdkoSonzK12ZYoLvaIC3tZLZ5eXsPU1wLQ1ihfLZ7kKFgtvm8HNDAPBxb8oyqQ3nKRo2T5NEf1lXMXZkTsbfNkurr6sg6hqtvY844dt6/yqMo2QzOWZRcyDXeIu33EdcCmbTigDYNugauuugEGygiYGtKUB3k9GESJNeUrqcG2gZM+1VVDqSwuMkg91KGI51xHK9RWWKBZdsonEiQXcTYv5QDetf5qmW/hsW0M/B7d1FqLFUkwbWgHev1fyWwLpMj4jgxqY6rQ/J7zEApOp2s7bSyco07XOWpjcUI8SDLx6mxs/MA8LPsplMJ1nVrXwYCpshNdVhOHYtNcyCKDFZUSqFb6RLJb7dx4BAYAm5rYekm5LVHXI9uZmHOIIw15WusIuoFB+kpg98fmR/4BNi3d0p+nHrvU4yEL5ywJOJAtYOpML+FbKEL9TdFe+/+0EJ8hllfVf69qHHafPNxrG89Or3mJIlie83iW17lWCavCv04USuIvDaHJ1q/nfzO938jJbM37r3w+O/eKNmdUG8QrZqr5ad10JNUVgcAMA0olMHZEza0Gym3PhFo3EPUXlGd2pn2wcx8xk4lsbm07FYAt0XUxvAHkWEfuwfQTQxdqbqsvKdvh6+tJc/tj0vNMCl3nmJ9mIq/1rPXcuL9qOV+/sW6NsTvNhprUgpBtADzb3L4jEUP8YQPM8ZCsM1C2iJ2dHMsiCrX8I3Gu2wTktoj5iwPyJJWxXo1YtqZ/2abuvUoU5ebc0umoxTy1UXDj89kS8PVPySPYhTHGwLahZh9DqT1qaATyUamwqLcenUBHMcuDKbTjiSySsCFQeTfrkwMMYNWe6fKXGJ2L1eKvuCHKc7GUq6ha/bAViBrroJKSDdjHtsx59klrELWXDUb51JHzR3k90LinqeT5zsEBjHOTSZ0Fxb3dkA8HJjIGy2+aGFaX67XpUF3P4YLc4JJOTVDCjdxYWdkgYxnD0q16v1S98mniYEqxMRiCFj11U7v6Yob+/nr5azJF58uf4jZIawoaztiFq1+lZkMWKQwVVOQRR+QRUxpsg6pejaBa60scoC1/h+0Hq6snaL5a/NEGSJ8vnOxUoGC6XLQx3Tyf9BnkJVs+DqZlhWgD8nzfpVO9lxxG7+RMv8oIlMnV4nFttVO5oObIx/2+fmiCtEQiOC9HjhDup0H14hTJM9kUzBhgG5rMc3g8FHlbQJeQzcORehbRTxCWZOoJ/N/Pf6yzLx8fqxIOVbL8/axGzl9s85tfmX48339n6y39P1BLAwQUAAIACAC1TX1Y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LVNfVgNPB/kAgUAABcZAAAnAAAAdW5pdmVyc2FsL2ZsYXNoX3B1Ymxpc2hpbmdfc2V0dGluZ3MueG1s5VlPbxpHFL/zKUZb5RiwE7txLMByYKlRMDjsuo1VVdawO7BTZme2O7MQcuqtx6rfoFWbqpHaW09YbQ/0i9BP0rcMxmBje3DiyK0PGPbNe7/35v2bN+v8zquQoR6JJRW8YK1n1yxEuCd8yjsF69CtPNyykFSY+5gJTgoWFxbaKWbyUdJiVAYOUQpYJQIYLrcjVbACpaLtXK7f72epjOJ0VbBEAb7MeiLMRTGRhCsS5yKGB/ClBhGR1hTBAAA+oeBTsWImg1BeI+0LP2EEUR8s5zTdFGYVhmVg5TRbC3vdTiwS7pcEEzGKO62C9VHJLq+XH5/yaKgyDQlPfSKLQEzJahv7Pk2twMyhrwkKCO0EYO762oaF+tRXQcF6tJHCAHvuIswEXO8dpzAlAU7gaoofEoV9rLB+1Apj0iYxRIPIoooTAqALtDlORV6pGUGT/AHHIfVcWEGpqwpW2T1u2hW7addL9vFhs6ZNNZZwq27NNpJxatWyfVxvuLZzvOfu11YWcu2X7gpCq1pmDL93dGA3a9X682O30ai51YMzqUkw5tyezy1GMA+RFkk8HycVJGGLY8qgaM4FSxIFZcdw3CGuqFDIqjZmkljoy4h0XiSYUTVIMw2qs0tItCsj4qlmmkYFK00N6wxOA4JhkFuzHN18OkvRJ1sLW89p7WfbWmplHiuFvQCSWZ3m4jzllIumZY09RXtQKOTcHtsJY04SRSJWZ+k8T5yZcAlMvi34guPSZ9QSzJ+5i4Qt4tdxSOY6gNOlvAKc6xZqQ4gZOLIREY4czKHrUAXO9WYAMmlJRdWk21Sm3LsxxQwBHrRFgvadC872AhzLhZjO4pqWulf8vC4UkV9oZ2vSpawOo6AlzSwjfpv7qBzjPnRJE/Zno6FCfPQW/gTjk29XE1HChN8dD98OjBmRGg/fKOSNhz+ayHwmEuajgUgQo11wk0BQZ0kIvwKC5rsrascinFDhAFBITrzao6RP/B0TRUegIkxAEk6biBGlNXyV0NeoRdoiBlyCe+B1oFOp8bMrAUdYyjNQfGrjA92jqvWy/fJBukHs9zD0+9XAoTpJGKlbwccDxIU6lQN3eDiRZBIUn/qTNZO9ZW8ehlmDgDi/p2gs4EsaJgy/T/iZQ+agbzHkt6NllcBfa4Gx2gD3JoWeFu8EGkqcQkg0Jix40Nwpnx4oBoAe5khwNkDYg+NZpm2jR0UigaIbhIaWN7dQy0OaTp46cBCBxtgnsRHk2vqjxxubHz/Zerqdzf3z9c8PrxSaDi4HDKfq9ORSunJuM5Y8NyNeI3fJLGYmdW4iu0boirnsgmxFxGFaGv4FpctnTQPxat21m7slt/pp1T1aAjCJ18WhIJ9LB5bl88tkiLur44tj7zZLe6hpO4c119k2yeG6gHahvACqoJ3et0xkXhzuHqHaePh91Wh6qI6Hfx4gd3zyU8moUG3HyPCGCVfjuQlXU48mB3NjiZEJcNR0dOuEw4bRkEL6fbDG8S5lbFRRN+oA/40qfudbiG4Dt1PF7ujXEHXpePhXeGvJdD+a7W1G6X/s9rt9R79nF2k4N7+J0N/fjX7jAeqOfjHqCaXR73AH8sYnb1BvPPzDRKSMAV+OfvACPRWbyHwSUOQFo+EHbVOLCe/Y+9VnjVr5HpwLd9SD+mn2dnXhdWo+t/RFeroSUk5DcGuaa7O378XNjbV8bvlSJgNoi//MKGb+BVBLAwQUAAIACAC1TX1YtFD3CpMDAAC0DAAAIQAAAHVuaXZlcnNhbC9mbGFzaF9za2luX3NldHRpbmdzLnhtbJVXS27bMBDd9xSCuy3ixHWRFFAM+FegaNoGTeA9LY1tIhQpkJRTn6Bn6BG67q5d9iS5SYcfSZQtxU6EAOHMe+R8HodIrB4oj7YgFRX8ujfojV5FUZwUUgLX95DljGiIOMnguregT39/6Gjz7zd5Ez39+cWj5OnvTx2JglEOvb6jCibkHWhN+VoZS2mLaHrdWxZaC36WCK5x/zMuZEZYb/T6g/2J+xZ5jCUw3FM5K5JAfcy7wdVkdhLFnzGcXM6m77sIichywnc3Yi3OliR5WEtR8PRoaJtdDhJL9oDI8/eX0/llF5JRpT9qyBoxza/Mdxoll6AUuJCGk+HgKIuRJbDypHP7cyInPOq57PdoW6qotrTxhfm6aDlZQ7PI0/nsYva2G89x9wZhPJnPPlw8T9DwXZu+Xw6vhuNOKCM7kC9peS7yIt8jDMzXSZBibQr6okNKDhMkxeuHhNm5+Y4STELmoKNdUIym2AYhUyfFc/N1gX0tD1Tk/wyHRGzuthTs1jRhb3oYhSwZjLQsIO6XK+dTG/H4tdBm/oxWhCkEhKYadIsZ3pJClds0bTXuGzxSngYgb6gRC8GKDKYu3gDYtNf46XRi50oYX2ULApSw9cYgwtpYI79gWQ+QgbFG3plufeVsdwDf9zhOqYcJ8c18vvroBU5wWdarXJVec9KNueUqONobSkwmUhhZWd3TDEzX4r61uZD6BzHFnGzpmmh8rz4b3HJnk1Fxf8/hldauq1hTzaBNbokopMJg0L3w2frOtXgcxT0caqxvYKV9qk1b3RPzWIRSsOvjQvfbVWVz60jjU3LdI1qTZJPh26h6kefh9cNt3KN8yDDDGuEgP/KVCDg2sC5SRuQDyHsh2KnHcKHhVKxwd7YDXRXUtbW9e7Hfo62tvMiWIOeoBgqlHJs2h9vQ9Ybhr15QeIS0SehwOqbe4Hac0ErtgcH3H4hMNuVdcAvnyQqmKYMtsFIbgcVm3JVarFD8bQkbcXn1BXJ7iR79BKqF0pxMgb0Fv8CwGhvveZqS97im5jVZKptZY6AcG/fllDTSC0HO4MXU2Br9bTXEdjUKSgot7jSR5Q2v1z59soUxp5mdQOjQlWzaPI7DhMh9YayzDPjAXodgXq1qsyrDFk8XxczZ0aCNYj37Q/Yeb+doJQHCAWuNr4In4BPsloLI9EsFabwJLW7Hxhzx1bTzGid9luu4H5hcc6o24N/438roP1BLAwQUAAIACAC1TX1YkshP9f4EAAChGAAAJgAAAHVuaXZlcnNhbC9odG1sX3B1Ymxpc2hpbmdfc2V0dGluZ3MueG1s5VlPbxpHFL/7U4y2yjFgJ07jWIDlwFKjYCDsuo1VVdawO7BTz85sd2Yh5NRbj1W/Qas2VSO1t56w2h7oF6GfpG8ZjMHG9uAaR24OGPbt+/3mzfs3b9e5ndchQ10SSyp43trIrFuIcE/4lHfy1oFbfrhlIakw9zETnOQtLiy0U1jLRUmLURk4RClQlQhouNyOVN4KlIq2s9ler5ehMorTu4IlCvhlxhNhNoqJJFyROBsx3Icv1Y+ItCYMBgTwCQWfwAprawjlNNO+8BNGEPXBck7TTWG2p0JmZbVWC3vHnVgk3C8KJmIUd1p566OiXdooPT7V0UwlGhKeukQWQJiK1Tb2fZoagZlD3xAUENoJwNqN9U0L9aivgrz1aDOlAfXsRZoxud46TmmKAnzA1YQ/JAr7WGF9qReMSZvEEAwiCypOCJDOyWY0FXmtpgIt8vsch9Rz4Q5KPZW3Su5R0y7bTbtWtI8OmlVtqjHCrbhV2wjjVCsl+6hWd23naM/dry4Ncu1X7hKgZS0zpt87bNjNaqX24sit16tupXGGGgdjxu257HwEcxBpkcSzcVJBErY4pgxq5lywJFFQdQzHHeKKMoWsamMmiYW+jEjnZYIZVf0006A4jwmJdmVEPNVM0yhvpalhndFpQjAMcmuao0+eTVP06dbc1rN69bNtLbQyh5XCXgDJrE5zcVZyqkXTqsaeol0oFHJuj+2EMSeJIhGrs3SeFU5NuIQm1xZ8znHpNWoJ5k/dRcIW8Ws4hPA1ytxCbYgpA8/VI8KRgzl0GarAm94UIZOWVFSNu0t5or0bU8wQdBBogwTtOxe86wU4lnNBnAYyrW2v8HlNKCK/0N7VoktVHUZhlTSVjPRt7qNSjHvQFU3Unw8HCvHhO/gTjE6+XQ6ihIm+Oxq86xsrIjUavFXIGw1+NMF8JhLmo75IEKPH4CaBoLCSEH4FBM22U9SORTiWMiwVkmOvdinpEX/HZKFDWCJMAAmnS8SI0it8ldA3qEXaIgZegrvgdZBTqfkzSxFHWMozUnxq4wPdlCq1kv3qQbpB7HcxNPjlyKEcSRiplfDjPuJCneLAHR5OJBkHxaf++J7J3jI3D8O0I0Ccbykac/yShgnDt0k/dcgM9QpDvppVlgn8tRYYLxvg7rjQ0+IdU0OJUwiJ5oQbHvR9yicniAGhhzkSnPUR9uA8lmnb6FKRSJDoBqGp5c0t1HhI0/FVB0ZPWDH2SWxEub7x6PHmk4+fbj3bzmT/+frnh1eCJpNKg+F0OT2qFK8c1IyR54bCa3CXDF9mqHMj2DWgKwaxC9iyiMO0NPwLiy4eLg3glZprN3eLbuXTinu4gGAcr4tDQS6bTiiLB5bx1HZuXmm9v4HFsXebxT3UtJ2Dqutsm2RtTUCDUF4Aed9OH6lMMC8Pdg9RdTT4vmI0L1RGgz8byB2d/FQ0Kk3bMTK8bqJVf2Gi1dTDSGNmEDEyAQ6Xjm6WcLwwGlJIuDtrFf+lcI1q6EY1fz/qduGDBr2ycHWpr6Zu3eGvITqmo8Ff4crS5x431PcXmP+xpxeWgFx0eCGHhDQF3dEp9oE9G8PB+E2E/v5u+BsP0PHwF6MWUBz+Do813ujkLeqOBn+YQEoY+OXwBy/Qg64J5pOAIi8YDu60K80nu2PvV57Xq6WVZj01S/t70Wpu1336avp6dO59aC678E34Gsjn/61QWPsXUEsDBBQAAgAIALVNfVg3SezgvAEAAH8GAAAfAAAAdW5pdmVyc2FsL2h0bWxfc2tpbl9zZXR0aW5ncy5qc42UTW/CMAyG7/sVVXedELBOsN2AgjSJw6TtNu2QFlMq0rhK0m5s4r+vCV9JSLfGl+bl6evaIf65CZoVpmHwFPzoZ71/sfdaA6VJXsGdrdMWvVB6KGi+gre8AJozCB2kPr16lvcXwmccMm2a7F6VrTD8QlS/rAkVJl56LLhHEx6t9mifHu3Ll/jbquxY1aEio81JJSWyXopMApM9hrwgmglvF3qZBTow1sD/QdckBcv0YTiexq3kxTGajuLZo8mlWJSE7ZaYYS8h6TbjWLFVW/7NrgTeHPj2APQfR7P5yARoLuSzhMJNPB+raCdLDkLAOW80jYZemJIEqOHb1+sP1DF2C3LoOhe5PNGTgQqTLkkGV12azeNBfG9jrPFyucl0Hi8G15yEL3k8nVE0jiYWQckOeIeDKbGsymtuqMLiOGaqI10sTyhFsspZduDivgovpz5W2bZ1T0+MXoJ8df5X9FWYzKUZx5O1rhk612zjubWF79ayjqNBem+3cNIufSloa15X7DzQ6jNofY50h43avwchkZKkm6KZIc38bBpB+Bb4GyLVW4YS9ANWUo/s4MMcF76ZnHau0573+5v9L1BLAwQUAAIACAC1TX1YASLxaX0AAAB9AAAAHAAAAHVuaXZlcnNhbC9sb2NhbF9zZXR0aW5ncy54bWyzsa/IzVEoSy0qzszPs1Uy1DNQUkjNS85PycxLt1UKDXHTtVBSKC5JzEtJzMnPS7VVystXUrC347LJyU9OzAlOLSkBKixWKMhJrEwtCknNBTJKUv0Sc4EqwzIf7m4vUcg4vDlRR+HhrpV5CskPd88sUcgvzcnMS1XSt+MCAFBLAwQUAAIACAC1TX1YwTFqPx4ZAAChLgAAFwAAAHVuaXZlcnNhbC91bml2ZXJzYWwucG5n7Xp7VFJp2zflZDNm0zQ6lWVaaamZmpp5QsiZGuuxUcvxlAdqxCwTTBlF5FQ5NWXmsUQ8gM805ZQHRk0MU8wxRQVhOijZVmg8QImASoKIwIc9z7zr+9613vW8/35ryVqw197cv/u+rmv/ruv63XvtGyFBAetNtpqAQKD1x44ePgkCfWIPAhklf2psuEI2Jn9qOKxCnQz4GlTPtXxvOPkk0f87fxCoIX/d0pk1hvPPLh6NQoFAn3ctf1exUn6Dg0DOB48d9v8+M046yruZ/P6M1dsl9MG4/kzSp/Ir0tiCmW9Xde/4NJJydbMNdqf5kbhzZuc3flp0pW3Lr6ePb9rU1Hjg2O3D/l+eObqrO/7r6z5taFG5ZuB5RPrDoAgVViIQXybV1yvuBlWiWluZLQ9r9J1GBisOka+sNhx+Cw0x/ILSTZb9qQryX2U4vHIwOAS61PrNmm4aYd7RISHBgxpDqRsEp5ykhyt6azaDQI/REV+Z19h1v7gxnqp5Xe0SDxtJAYHexjnYyw7ksaTxVGYuPrVjFegSNj3VvyFr175du2hxhgFWDvaHD8c1gUBP/ebsrNBbWePKhmBYD/Ox0HCp/WTIyHnLfIAFwVtoxggGK1X/8E+tvtGhBaydq/sa/ts6Z0AY4P+6NLguR47Xa1wayzJsiQpP6MIzlX7uAnF25iVV98GMjyh+j1XkJvOhdi3zd63bWyoyJM9C1+9AWSMxx2W7g5uDibM3YSPTbY/PxuqntgnBWCaFHSq9eZcxCeFkMbVS+b7qgT4cY3TwUWDa+/F+J3m0IXyqqWPrcng45QaSRXY22EEfQNWNbsZwzD6Yrnb7IpAw7kmUjPtHmWRDdWPUpTdLAJwJ90CU1xLT8UWaeTVP/zztTZ1ZwNoCB2s6Cz6tNy2Z08q1OuuRH//88KrPlYe5PV6pQb+frVCU4svioXJew3ZyCYKdDiR8y60MBabrLtiynFkz70Cad8yFFyTddLdyUnx6KWZ0DNz6gQArsiwPpDu0eFoF5sEJMWSXFBRbU7Ic56wSdEhF1mpKRGaoM/z3AjbwnrRHYm10yVTZc+jti3TKNnByk2cpp+qDt7EyFQ7yNrmenKgEMvZT5ajjbsL4vD5UoqltkxxFzDPl5Mte3jZzCOiBbLcQ+ztTt13KQ3TYYiVb++iWTnZFdzW7gBKE5b0zyu8IZ50xdp2MmKwOVVF82nudlSrBQ1rEyXdk6KuVnXUywJA4IzVJ/q7GrL7MiCNFEWcUHkYTx9n80Oy6fZ60eOcvRIAlrSwPI+5U4UYf4x7CS/lUYBtQxmHzjMqliESGVBUvCDQLMC7AJGhe4QNFWm+5al/xeYUre7IhRpZSz8YPEILDVRf2UdU9TDZO0caow3TkwQGxYocRczbvTgyU7ujttgPSGhw8yi9M1VHfoBUYHzvVmYpQBjWKJ2htFIrGn4y2kESumh8gqmJLSWpFUXKwiE0/qxFLmqanxBflBF4fgd3aAx6v6PNp3D5MOV7OK3Ql3s/XNre3T7waDxmqfD+sbBiIJ8dwfVhZxWrIHkadqxM7XyKmdgYuM/5heMjEsUzBFYqdlExhq8vOk9FWBZNplFoe2w4zpnsg1FVuzr7OIaVPalzxzmZp3pItEo6jIP5pgUShLT3ItGZzLSSWki3ZP5vaihDcjNzzUXteovB0D2FiwQEeVnrJJ890RxM1gm8XH91D52rwx7dpfGBiKZe5hZ1ADuss0Baqe3zCjRi2L+niwKJ00cEeFQOMtAPK2FEH+bQSITt0+qUt8CNSOCB+XzFdrAb36YDoCBm6nsp3lQOBqB9hySnQvgyeypVlB1TChbfiy6TgeVSpnDcqL6wIVeCiWAvenPTx2T3iQLchPytiEQbG1UBJxanRNlG8UhcJTzqxiBHySO5CHDYqo4I2PHR8G0A+H8/4Oz65dh/GNerPcKJK6u3EpwX+rAWCrYEBl85YfYpwyb/8DzdhHBO59lW18S0GJLvKtKIH5DuMFIJDAIFSqcEYKML/fEcE60yQ8am7j46JtJSEFqNZKd6Sn9hRi7RjXYDU2ygajgYhEod8U75xFrcmizN0oSx5DLI5WIF34z64oBytGPTuaKlXpzUuk6GXeZTeAk2bgnABEq2a8LlKpjrKvbrPXY+rK5psxDmL22AI1P38xp1kErmYVSXNsAM0B51TiFzRPJL4bdCoiLGckw+/MldDjPJw2y2C36Awvqcj118U2WltFLhqZztFI1YyHAelY7FaHKzoxOlkfrMWokDK5XFjQ2u6k3x76BSfa/G6GCva4tnf6aPUviQorR7aUjmssviJm3BExDsNYXOGnZ+Q7mp+9L3ITbc4l4eIHKXiqBIUBgvJra0XRvNx3t7NPFUaHGYLAMEnN+U27mY5GX3gkH59tw1oeTMUyOvwdvgqbRvqRilii/z7oyLqX6EGmzreXLOVcL2pQPnNHLWOQ+LVeSrgfmoCPIxQse7f+dzhw6g8CL1MXeuFmoMTNBN4q1eVrRUco2vqud6ki171PJC3UQWGHEOcCgOkrXRhily++4aNUe80K1mfdMr4osKVrNI8iPei+8JYEDJsO6X4fE3nUIaehrxgK7GiReYDFi3tlao34LPUvMszvTjrcFWiAC3mNku9m//rJr1jvhYQ3DpeOmiSIFCRNBohee2JVWHvzKLKgMAzrvSdZD6JVsP6RboYAfz+neyCybUYSLqQ3uJJ81TERB9N/pt6/l0LEKM21y3sNsUjzCV3O6MC1y1H03wVp+WvJidevT0D99UrF10zrY1Kk2F0FMezPpgueUOganx5xGNjvSC3bKrpG7rRFLxtDmySi+mg5f3VNkp2kXBV1TllqW30NceQiRCB9yYA2Gqh8SOn2EkqYU6w0Y52g3NnsUHrfVTK0QcoJ82P2DhZnaMmFbLBHfEkLzDtRxgHKJqgN6X0uPI+NOC9g7yR8Zq59Cd18cLpUbm3Qn1H6zrkS41ngIc8rW7SxZMZ2hrEUdFkmuAWgiLn4TCa1yQJK6upfro4FSnWSDOkBqUiG2wyN8e8YGaF7Te6A3a1tsjuj+G+TY6hshWnfwwyvhrPBD+nptjx65ztLGxtAbYNoI7g56/COydqRAiKGKi/oMHT1W9WpVtaHNrDoCkyuEAxwoI/oMGnm7IyEimuvVth7vaxo9XqzN0MZBykDwwAZcWYYnXryFCbnudE3Js/XA1oPFK6GHgSm4ymHGz0q04bUQ55yH+uKB+ulzLwx/JkN5PZrwW2QOP2pzzAUz89QApwE0bKRrQUdyEBaaNxJbc4JXS1MdVL2/gp/GW+AuCS7wwUYVZwgEY/YYv4RdvI7mWlMr9vTTcDPlPU2YWLpdymxVncId24m/0+OpFQ3X3UOAb48oxLQJwTMyHuHv5N3r/VTZiLPZ22b49JjvZZzfchE6W30nbCFIm2fKuuQcZMBeaO8ryvsltrUIaysPaqyATNUJJ6/lnNgUsVwkYKOnRkfBY7qDzv/u8hg45RIb2EP0Bz9P+oiVLBSGvNh4Tpm5r1hixzXNNd2TP7GD/9ktTgIvMEgS7SzM3/d+Lq/52opsYkJ9JvZ4l4INkjtp6X7KH9rn8oyQozv6x1ZFMfFePbIXPzZf1Y+T/rx9iwkKUFFnTTxn99hgea652XJSWIe+J/VJs+a5a1cUh11fKAqf+4xApoBbQCWgGtgFZAK6AV0ApoBbQCWgGtgFZAK6AV0ApoBbQC+v8QJIsyMfn3c8NCFEavVUGTvnRGh32casb8Pz96jA1ZknfoiRtgep0+c6Eapn/fBdUp9IszD6C6YBqusXJYkIymW4NA7xZqrHWjXVC9iCdPAu+sdu855X3fm55f2PCG1KHR3ZzfXQMUR7iPl04u+J3l4MP8ZxV6NdFa9xdVJ540Hg1s1DIMszxVLL4kKoQk3vPJ+WN5sxv1s2K9WMYqmzuTZokC5z9+WJUZaxWSp/vTYBwL/rQxC+lMg+WZBik+zx1snYAUj2Oeha3plrw4N0kwjODZEZHtH4ek1dKaT+WPoPMMM0SOvms3BoEyISY5nnYmJsfyQkJAPNmQNR37IfsiYi0ITF2KO6UVFPFdvIf4p+oCZL4B9vaXEudfWdPL02Fz/o/pRiAK6crYwI0rXxfZmJs/bcrK2wC0T/wL7LKmu9xszVVbAwb5LhGqGe4S64et/dpUAuLCuzI8bGmM2haJVGrl+iebJerpRP3MEebsrRTCgavRms4NhJlZJpevjsSJffXK8fiZe1CN4meYbo5k/Z36V5QitjWvbhBTmNChbO5YyMQrMIWYJk5piaa50ROGtAHIUsLeYDXycuFIjxWwCsQL9J8VTaQ72s/FTI3q51TcvxxRP10Z+9btT027UJ/9czBxER38+ectJ+Fwcp0pOPQk/PfSdG1Pim4o7N5aEnu2n8klcAm8t35uBdYst2OYhq2PqOXyF+nJlT4ujclDrkMkTNq2QmkQplCCIqY9cRSL2K2NulpPBfjOIG88FM5LIlf3UgbdgjeCzrk/xqLS5GuO6I6cNbkxQV26qVfO0PRafdYsLZQ6fvUe32E5YLbZ7V6qqfnwuAfMidGN/Npi9mRpwiGI5lWKnsuS7yrNH4jZCt8BNZ4Ri3w9pRWh4iMllTcfcooxTe3DsigZ38suNHliabjcBeYeLCu/MpYxjBpwy1ejvgCdCw1p82aIr+y6ehgCX6IRFtAu//is+9ms5T+rHjdc6P/JdYugOIIhvuzQ0rD1ev54i08exi5wIjL3h/ERnPh+JWqq7bWzb0oikyvSlHxpM9klwHVNtUaf0oKRxUM+HeYvTllvvy2PclKYD6Peu+Vra01A556k+xeKP/vGmSYqDJIxqnoVf7oQVdr8Dt5kjCdP4TPhTSDk/bbJPJoU9OQIpT8ppLUooplFNasojuhroc2httVcXgC/FVqxwhgXkcxAvqsvOs7Syf5aoDg6Fh1YQ2UVHhg6/yAxgMqZjnJqIoUCaUg81jlKtCn4HahKWrLmiPGtb+KkkLmU1iY/i9KBKES8QEA9D2xeN9eWsM8TRs3l7TuqmxuFEX44pftqoZSOT4CoHPk8ownveMaIMmmxlwEEcxEapyJtZt1gVt5Zy6ZQC1YaDqoUt8HoUXW+Lr9NMvdUcztHhtooiEYmBz0BDkx1Q0L7VCQmYAP46n0XQ8Uj8WkGxvWEZ7+4o66br564I5deKgKi1j8Tr9IrvSAB/qmytszRdTngUq7+c3dSxIYXmBnOoxiibFWmgT2hFh0TwU7oqUU4bzd7gsQSmBW2gw5FG4fUCE/w93SYJQbEjQqYO9zYjzCCWcvTT7QOW6+pF215oWeBTkkm1924+hglxbTa+Mk3SKwHHi5X8pb9waf/7U9Pg2WPrkLFHhK0KnCI+ZEfU2BwvCLLxY9HZ2VmTC0N74H6NrEgwhHRp2u6b9UZ34se7zLj9Tm+V3MuB+o++Sn+5CfJwsq0vsQQDncA/d7nWrti7F1iiCmJy99rL1qrkRopKg4MNrXt/T1r/2hTpf77ucAzSJL4/LhmNv2On7ikD78tSPviyQHQnxkylcaDzL4KdokcQDkrLrm64CbQ+CJ219LqvmYjFhwMs2AjYZWUtaRxFbY/J7J9/Ay8F0G7nz89qmMgOo6I8LgHBqf28NazUreLA5WSx0jTtz/HkOSK9C2KvNz0fHzZ/C30ftOaeBKwVbKFJ238brx1FqwsU+yTWLrpIyPyFBnqdg6vrmVyJH65SPQ4O9j3PJ27fSII7mejeHob6LuEnwZMX7F8TdNi+6+c+OKWnrDR4cu03LHl/KibrtxMhmzeO255IwbaX5AsXPLeNDwUs1ks2rZ1TfdS4OKIy+TEbWn2LAUjQHCHuZ7E2ATeg4Qes7sY4QSp53nRatCb+u1edUXppgFszewfXQ9Hthj1mm5ipfNNLYsxM14CaSH6OEdhq3hinwbdBWTIBuU7W9rLKDFpmmq6Npyc//JeuIRxJGh7B3yLRlGkbTwlnGqLSpgmDeL4FYnjSivN6vCiSRbvcK3y5fOPOW+6X9X/k+n3rEupu7MnENz1Md7OrJ3ZyulxXOVaicUSTUmspwpvXExienkiLsjbrt9eF4+/a3sjGT0EvT8gPs20vveMob5Wi45T1dURrAJQ5TCK2ArekvINO/u81eGIjl5VspiK4pYyF1v7DTVQUXPwGCVmgrnnbkLHQdCfyteXeeCQm66/te1R+IQTtzZuNY1zv3i8x9f121VucZ1C3edC5iEzrOacF1rowtCGAoSaCULMhWZK9MSr2cBrDVCxtkgdIBKfrZm/Nd6yt10EJ2cm+7uaXB2RgeXPOS0b44nggx/bVrpMnKrz5YT1ZOsvyhDnsOHs3Ar3+zRmfWNiM2cv5mTqo4qjoCqE70zrwfiq7VijzlDy2h9q/F8n7c9E+LvSUaZJLCqyliLORZ84bFyJpV3bIDYuII3oHiA6wnoOLZ2sQZeO7A1YlzMcY587n1COwuCsgc1kuoUmIU7YG8nbLR7+vTU4wD1ufy6K10Dr22hi8jaqUoMZwRYMfJAKF+tEgcraEgvvxOMwvIETSeRAlMypCgAdAuLXho5XrirsXPLoWBsg6hRsuU0pg9Q/OfvWS485YnJ5n3vc6aj1f4jRJ2IaidcG6XYkgS4JSCGPyDzCjZTRk/8VJraN4ubheHxTRX7N6qTyBli4SlWmSI4crbbpw7gL7mwEePu8yz62cR+VIrPPCFukvjb4Ybl5FaJ6Pgzywwz2MWwxjYUwWwAdVpFFWgN6NPrD/vnXERhWot+zJOy3n7ltENEsvLi7+/unVB8K5hHVCPeKMtULAGYoN8Ufyw2y8O6a7gxBYQMTvJm91HePauSqZMevy5l1Jt+V2745W+uCbOZOGKrMVcJcMRWM00pgxEyNtAVaGEM6/zQhHJo/vkr9okV1a+1zVPDxf0XMV7hkqCI1CUo3/S9lgTm4ARWgNgOdi17/BW3ACfJnym3LKN6Sc26tL+/IrmxeqjZz7R9KDCuzE07QuZXwUOXJQC/4t0p+oalay6ykD1xMEgSmED3etSeklRtkj3iThcoPeFR5MFeL6SN4tzDbc7VF6cnVsSjKLcz4q5uhpLOQcDX58aNkxrLWyfgVd3Tj7FB0it/SPEw/34WVt6tutCm4vhtgC39sjuPc/e0S3tCzLggEXsQQEaOFKjU0rf6lqu2KR7PahY8pQoILEtUJRXKWGX1wyVAS4Yda+pXfNNG2V936Gjrnkd0NN5W1ZD9SS+UW4Dz1z7MMoyj576P3XZ0kZFrwtQsmOXXJPI8WWtXC/q6HVa+3siuihXE9hD4f+ktnQ0FXiCSlaA6UpooRofaEW1tqSg1lwGs8ewMk8wTk15+87BS3ftlFuvzSEOq+zJNfVFvNKKq8oVuoFzJVtSXed5Yat7Y8KSMstyIDR91J5k2DbR9tRO9VOPZacGI1D1OMM6OQjnzEWtWx+ugBqB4zlXnPl2chSgjoQd2Q7rhoSNDUAamjPYQzs9fcvM+QGb0PUJmE6m7GROLZOMK8jMJa7jMWMHV/RNzSZ6x7biklq4KiteA9mENWHV42G0oxX1iT9aIDyq0Cw23n7t4wVk0gG7w0xI4PX/qlvE5kdIm+xD2lzfMpWoqjwEYi1791Pmb8a589eC4GHhZiyxhwJRatGkuCYJpNcrDsZvGwh4JrcTV8ItHB4Jzc1fuXUyEHmuyIzEL04RhHNjzqNGJe4ZX28DPK5I1vrC5FsHnDTadEDsuV495wiU9XUpxB5ST4p0rgFw9SssGDp6WM4he7XerB3Y7j2BMhYGe1u8jyyQSF123IL7uJ0S/UnBt1Maq6FLzkSNB3HaLYzTP3o7Rgbl/2Ravb4ogju4TV79sfWQj+XmS3d1jQsyQC6Bz2zroc247oplt9dfpNHYWzspd35c6Y4+bm+eyFlH0OA+Ev5bsNJAxaGBFDVDM6DXXJ0w+6+Dzfirk4SCPsYiBLEhr3/U5fxOBypj+KtOUVVoMQtCz/2dbdLlMxc/Uvq69fGUvtW5fB1/X11JQuG4wTuVPV714EAmk/wC8075v5pziz/BQyPl8KuiS+V5WJ+qWqYDllPzMxydyq6Dia9bBiUb7J/W/hfdh/p6Ha5ZiFE8cKeaTXJWYA758zdlYXBaHEme+H2rVLOV/996Fz8q8jrK+o2+V4+XjaLlJLYy7Rw0Q8aUSkjKXsauK261e7NW0HzeDMzVOCzM2Llgn81yhaiM+U1LVAFmVpUXvYhp2ci4O9oMLe3tZ77OGVMQfhtaWKPu3jw/3X0AKM+K5cmSCwuWfY/rTJlsWfM7WcLSFZSi6Maoi1BcF7WIrrNSY54oX9LeLee9ZbPCHBY4BQpwzg1+JnOte6iKLwSMO+c+YvsXMdZRlpQyXOt+Z6THZZaguUBmS1bhnZbL2F9MdOqkOhYdeDtY7VvFgILTgeEWTY3p2H6WQatvjd3KIta+E6/0ytg7Xojatq+uGVXZSprhGKTb766WPcwiSQ0qEdg13n9qXXbHj5CQhEiIVQnx76MB+Y976QRykdVUSGQjjx0F+1/+uXaP7Tttkem7mg/+t5evlQU63z8r/HjgQdrv/69JX/A1BLAwQUAAIACAC1TX1YkXUJiEwAAABrAAAAGwAAAHVuaXZlcnNhbC91bml2ZXJzYWwucG5nLnhtbLOxr8jNUShLLSrOzM+zVTLUM1Cyt+PlsikoSi3LTC1XqACKAQUhQEmh0lbJxAjBLc9MKckAqjAwMUAIZqRmpmeU2CqZWyAE9YFmAgBQSwECAAAUAAIACADlCyFRNmFYAkcDAADhCQAAFAAAAAAAAAABAAAAAAAAAAAAdW5pdmVyc2FsL3BsYXllci54bWxQSwECAAAUAAIACAC1TX1YpmRal5QGAACRFwAAHQAAAAAAAAABAAAAAAB5AwAAdW5pdmVyc2FsL2NvbW1vbl9tZXNzYWdlcy5sbmdQSwECAAAUAAIACAC1TX1YFR5gG6MAAAB/AQAALgAAAAAAAAABAAAAAABICgAAdW5pdmVyc2FsL3BsYXliYWNrX2FuZF9uYXZpZ2F0aW9uX3NldHRpbmdzLnhtbFBLAQIAABQAAgAIALVNfVgNPB/kAgUAABcZAAAnAAAAAAAAAAEAAAAAADcLAAB1bml2ZXJzYWwvZmxhc2hfcHVibGlzaGluZ19zZXR0aW5ncy54bWxQSwECAAAUAAIACAC1TX1YtFD3CpMDAAC0DAAAIQAAAAAAAAABAAAAAAB+EAAAdW5pdmVyc2FsL2ZsYXNoX3NraW5fc2V0dGluZ3MueG1sUEsBAgAAFAACAAgAtU19WJLIT/X+BAAAoRgAACYAAAAAAAAAAQAAAAAAUBQAAHVuaXZlcnNhbC9odG1sX3B1Ymxpc2hpbmdfc2V0dGluZ3MueG1sUEsBAgAAFAACAAgAtU19WDdJ7OC8AQAAfwYAAB8AAAAAAAAAAQAAAAAAkhkAAHVuaXZlcnNhbC9odG1sX3NraW5fc2V0dGluZ3MuanNQSwECAAAUAAIACAC1TX1YASLxaX0AAAB9AAAAHAAAAAAAAAABAAAAAACLGwAAdW5pdmVyc2FsL2xvY2FsX3NldHRpbmdzLnhtbFBLAQIAABQAAgAIALVNfVjBMWo/HhkAAKEuAAAXAAAAAAAAAAAAAAAAAEIcAAB1bml2ZXJzYWwvdW5pdmVyc2FsLnBuZ1BLAQIAABQAAgAIALVNfViRdQmITAAAAGsAAAAbAAAAAAAAAAEAAAAAAJU1AAB1bml2ZXJzYWwvdW5pdmVyc2FsLnBuZy54bWxQSwUGAAAAAAoACgAGAwAAGjYAAAAA"/>
  <p:tag name="ISPRING_LMS_API_VERSION" val="SCORM 2004 (4th edition)"/>
  <p:tag name="ISPRING_ULTRA_SCORM_COURSE_ID" val="AAC52BA7-90B5-4CA2-B514-8C23C2FBC375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SCORM_RATE_SLIDES" val="0"/>
  <p:tag name="ISPRING_SCORM_PASSING_SCORE" val="0.000000"/>
  <p:tag name="ISPRING_CURRENT_PLAYER_ID" val="universal"/>
  <p:tag name="ISPRING_FIRST_PUBLISH" val="1"/>
  <p:tag name="ISPRING_ULTRA_SCORM_COURCE_TITLE" val="PT CHỨA ẨN Ở MẪU kntt"/>
  <p:tag name="ISPRING_PRESENTATION_TITLE" val="PT CHỨA ẨN Ở MẪU kntt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`\u0018\uFFFD{F3558BC5-3075-45E6-A7D9-7BB9C018EF27}&quot;,&quot;G:\\PowerPoint\\Phương trình quy về phương trình bậc nhất một ẩn&quot;]]"/>
  <p:tag name="ISPRING_SCORM_RATE_QUIZZES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eisure &amp; Hobbies by Slidesgo">
  <a:themeElements>
    <a:clrScheme name="Simple Light">
      <a:dk1>
        <a:srgbClr val="191919"/>
      </a:dk1>
      <a:lt1>
        <a:srgbClr val="DDF0EA"/>
      </a:lt1>
      <a:dk2>
        <a:srgbClr val="E0503F"/>
      </a:dk2>
      <a:lt2>
        <a:srgbClr val="FFD533"/>
      </a:lt2>
      <a:accent1>
        <a:srgbClr val="F58E9E"/>
      </a:accent1>
      <a:accent2>
        <a:srgbClr val="51BBA4"/>
      </a:accent2>
      <a:accent3>
        <a:srgbClr val="953D7F"/>
      </a:accent3>
      <a:accent4>
        <a:srgbClr val="FFFFFF"/>
      </a:accent4>
      <a:accent5>
        <a:srgbClr val="83CE5F"/>
      </a:accent5>
      <a:accent6>
        <a:srgbClr val="EFEFE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</TotalTime>
  <Words>2162</Words>
  <Application>Microsoft Office PowerPoint</Application>
  <PresentationFormat>Widescreen</PresentationFormat>
  <Paragraphs>425</Paragraphs>
  <Slides>24</Slides>
  <Notes>24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#9Slide03 Sofia Pro Soft Bold</vt:lpstr>
      <vt:lpstr>#9Slide03 Source Sans Pro Black</vt:lpstr>
      <vt:lpstr>#9Slide03 SVN-Avo Bold</vt:lpstr>
      <vt:lpstr>#9Slide03 SVNNew Athletic M54</vt:lpstr>
      <vt:lpstr>#9Slide05 Agile Script Calligra</vt:lpstr>
      <vt:lpstr>Aptos</vt:lpstr>
      <vt:lpstr>Arial</vt:lpstr>
      <vt:lpstr>Calibri</vt:lpstr>
      <vt:lpstr>Montserrat Alternates</vt:lpstr>
      <vt:lpstr>Nunito Light</vt:lpstr>
      <vt:lpstr>Quicksand Medium</vt:lpstr>
      <vt:lpstr>1_Office Theme</vt:lpstr>
      <vt:lpstr>Leisure &amp; Hobbies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9Slide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PT CHỨA ẨN Ở MẪU kntt</dc:title>
  <dc:creator>Cao Đô</dc:creator>
  <cp:lastModifiedBy>Cao Đô</cp:lastModifiedBy>
  <cp:revision>61</cp:revision>
  <dcterms:created xsi:type="dcterms:W3CDTF">2024-03-27T02:13:52Z</dcterms:created>
  <dcterms:modified xsi:type="dcterms:W3CDTF">2024-07-05T09:05:32Z</dcterms:modified>
</cp:coreProperties>
</file>