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94" r:id="rId19"/>
    <p:sldId id="279" r:id="rId20"/>
    <p:sldId id="275" r:id="rId21"/>
    <p:sldId id="277" r:id="rId22"/>
    <p:sldId id="280" r:id="rId23"/>
    <p:sldId id="278" r:id="rId24"/>
    <p:sldId id="281" r:id="rId25"/>
    <p:sldId id="282" r:id="rId26"/>
    <p:sldId id="291" r:id="rId27"/>
    <p:sldId id="283" r:id="rId28"/>
    <p:sldId id="284" r:id="rId29"/>
    <p:sldId id="285" r:id="rId30"/>
    <p:sldId id="290" r:id="rId31"/>
    <p:sldId id="286" r:id="rId32"/>
    <p:sldId id="299" r:id="rId33"/>
    <p:sldId id="300" r:id="rId34"/>
    <p:sldId id="289" r:id="rId35"/>
    <p:sldId id="296" r:id="rId36"/>
    <p:sldId id="295" r:id="rId37"/>
    <p:sldId id="297" r:id="rId38"/>
    <p:sldId id="292" r:id="rId39"/>
    <p:sldId id="293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99" d="100"/>
          <a:sy n="99" d="100"/>
        </p:scale>
        <p:origin x="314" y="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9673FD-1141-4E59-9FC2-9AF2D2F3B015}" type="datetimeFigureOut">
              <a:rPr lang="en-US" smtClean="0"/>
              <a:t>15/10/2023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BBC852-5218-4DA7-A4FC-36E4ABA278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918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594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1128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B93491-3910-4310-A932-056979B17B6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02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598C7-5867-46D6-9473-FE7F42514116}" type="slidenum">
              <a:rPr lang="vi-VN" smtClean="0"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9109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1" name="Google Shape;2501;gac8208b228_0_1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2" name="Google Shape;2502;gac8208b228_0_1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7316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8D3BC-6147-4A5A-8D14-3B77676384E9}" type="datetimeFigureOut">
              <a:rPr lang="en-US" smtClean="0"/>
              <a:t>15/10/2023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A3DA-E2E7-4564-93EC-14442114D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137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8D3BC-6147-4A5A-8D14-3B77676384E9}" type="datetimeFigureOut">
              <a:rPr lang="en-US" smtClean="0"/>
              <a:t>15/10/2023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A3DA-E2E7-4564-93EC-14442114D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615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8D3BC-6147-4A5A-8D14-3B77676384E9}" type="datetimeFigureOut">
              <a:rPr lang="en-US" smtClean="0"/>
              <a:t>15/10/2023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A3DA-E2E7-4564-93EC-14442114D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184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/>
          <p:nvPr/>
        </p:nvSpPr>
        <p:spPr>
          <a:xfrm>
            <a:off x="0" y="0"/>
            <a:ext cx="329600" cy="70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114454"/>
              </a:solidFill>
            </a:endParaRPr>
          </a:p>
        </p:txBody>
      </p:sp>
      <p:sp>
        <p:nvSpPr>
          <p:cNvPr id="44" name="Google Shape;44;p6"/>
          <p:cNvSpPr/>
          <p:nvPr/>
        </p:nvSpPr>
        <p:spPr>
          <a:xfrm>
            <a:off x="0" y="667500"/>
            <a:ext cx="6096000" cy="141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6"/>
          <p:cNvSpPr/>
          <p:nvPr/>
        </p:nvSpPr>
        <p:spPr>
          <a:xfrm>
            <a:off x="0" y="2071208"/>
            <a:ext cx="329600" cy="2043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6"/>
          <p:cNvSpPr/>
          <p:nvPr/>
        </p:nvSpPr>
        <p:spPr>
          <a:xfrm>
            <a:off x="0" y="4114800"/>
            <a:ext cx="329600" cy="80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6"/>
          <p:cNvSpPr/>
          <p:nvPr/>
        </p:nvSpPr>
        <p:spPr>
          <a:xfrm>
            <a:off x="0" y="4922000"/>
            <a:ext cx="329600" cy="193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48" name="Google Shape;48;p6"/>
          <p:cNvCxnSpPr/>
          <p:nvPr/>
        </p:nvCxnSpPr>
        <p:spPr>
          <a:xfrm>
            <a:off x="1383267" y="1079633"/>
            <a:ext cx="0" cy="6276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1528033" y="707633"/>
            <a:ext cx="4278400" cy="13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body" idx="1"/>
          </p:nvPr>
        </p:nvSpPr>
        <p:spPr>
          <a:xfrm>
            <a:off x="1528033" y="2356367"/>
            <a:ext cx="4880400" cy="42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▪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body" idx="2"/>
          </p:nvPr>
        </p:nvSpPr>
        <p:spPr>
          <a:xfrm>
            <a:off x="6702164" y="2356367"/>
            <a:ext cx="4880400" cy="42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74121">
              <a:spcBef>
                <a:spcPts val="800"/>
              </a:spcBef>
              <a:spcAft>
                <a:spcPts val="0"/>
              </a:spcAft>
              <a:buSzPts val="2000"/>
              <a:buChar char="▪"/>
              <a:defRPr sz="2667"/>
            </a:lvl1pPr>
            <a:lvl2pPr marL="1219170" lvl="1" indent="-474121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667"/>
            </a:lvl2pPr>
            <a:lvl3pPr marL="1828754" lvl="2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3pPr>
            <a:lvl4pPr marL="2438339" lvl="3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4pPr>
            <a:lvl5pPr marL="3047924" lvl="4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5pPr>
            <a:lvl6pPr marL="3657509" lvl="5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6pPr>
            <a:lvl7pPr marL="4267093" lvl="6" indent="-474121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667"/>
            </a:lvl7pPr>
            <a:lvl8pPr marL="4876678" lvl="7" indent="-474121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667"/>
            </a:lvl8pPr>
            <a:lvl9pPr marL="5486263" lvl="8" indent="-474121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667"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sldNum" idx="12"/>
          </p:nvPr>
        </p:nvSpPr>
        <p:spPr>
          <a:xfrm>
            <a:off x="-68067" y="6425867"/>
            <a:ext cx="465600" cy="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 rtl="0">
              <a:buNone/>
              <a:defRPr sz="1067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547348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14"/>
          <p:cNvSpPr txBox="1">
            <a:spLocks noGrp="1"/>
          </p:cNvSpPr>
          <p:nvPr>
            <p:ph type="title"/>
          </p:nvPr>
        </p:nvSpPr>
        <p:spPr>
          <a:xfrm>
            <a:off x="950967" y="4457551"/>
            <a:ext cx="5153200" cy="8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180" name="Google Shape;1180;p14"/>
          <p:cNvSpPr txBox="1">
            <a:spLocks noGrp="1"/>
          </p:cNvSpPr>
          <p:nvPr>
            <p:ph type="subTitle" idx="1"/>
          </p:nvPr>
        </p:nvSpPr>
        <p:spPr>
          <a:xfrm>
            <a:off x="950967" y="1885667"/>
            <a:ext cx="5153200" cy="25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81" name="Google Shape;1181;p14"/>
          <p:cNvSpPr/>
          <p:nvPr/>
        </p:nvSpPr>
        <p:spPr>
          <a:xfrm rot="-906735" flipH="1">
            <a:off x="7355179" y="2241213"/>
            <a:ext cx="3812653" cy="3809177"/>
          </a:xfrm>
          <a:prstGeom prst="ellipse">
            <a:avLst/>
          </a:prstGeom>
          <a:solidFill>
            <a:srgbClr val="496A95">
              <a:alpha val="39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2" name="Google Shape;1182;p14"/>
          <p:cNvSpPr/>
          <p:nvPr/>
        </p:nvSpPr>
        <p:spPr>
          <a:xfrm rot="-3600004" flipH="1">
            <a:off x="6971390" y="1201630"/>
            <a:ext cx="4257609" cy="4257609"/>
          </a:xfrm>
          <a:prstGeom prst="ellipse">
            <a:avLst/>
          </a:prstGeom>
          <a:solidFill>
            <a:srgbClr val="00899C">
              <a:alpha val="382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3" name="Google Shape;1183;p14"/>
          <p:cNvSpPr/>
          <p:nvPr/>
        </p:nvSpPr>
        <p:spPr>
          <a:xfrm rot="900059">
            <a:off x="6537986" y="1511951"/>
            <a:ext cx="3076855" cy="3076855"/>
          </a:xfrm>
          <a:prstGeom prst="ellipse">
            <a:avLst/>
          </a:prstGeom>
          <a:solidFill>
            <a:srgbClr val="81B0C5">
              <a:alpha val="410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4" name="Google Shape;1184;p14"/>
          <p:cNvSpPr/>
          <p:nvPr/>
        </p:nvSpPr>
        <p:spPr>
          <a:xfrm rot="-907145" flipH="1">
            <a:off x="6556643" y="2028793"/>
            <a:ext cx="3768027" cy="3764552"/>
          </a:xfrm>
          <a:prstGeom prst="ellipse">
            <a:avLst/>
          </a:prstGeom>
          <a:solidFill>
            <a:srgbClr val="496A95">
              <a:alpha val="39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5" name="Google Shape;1185;p14"/>
          <p:cNvSpPr/>
          <p:nvPr/>
        </p:nvSpPr>
        <p:spPr>
          <a:xfrm rot="5400000">
            <a:off x="6381673" y="-133438"/>
            <a:ext cx="24252" cy="643743"/>
          </a:xfrm>
          <a:custGeom>
            <a:avLst/>
            <a:gdLst/>
            <a:ahLst/>
            <a:cxnLst/>
            <a:rect l="l" t="t" r="r" b="b"/>
            <a:pathLst>
              <a:path w="351" h="9317" extrusionOk="0">
                <a:moveTo>
                  <a:pt x="176" y="1"/>
                </a:moveTo>
                <a:cubicBezTo>
                  <a:pt x="88" y="1"/>
                  <a:pt x="1" y="60"/>
                  <a:pt x="1" y="179"/>
                </a:cubicBezTo>
                <a:lnTo>
                  <a:pt x="1" y="9135"/>
                </a:lnTo>
                <a:cubicBezTo>
                  <a:pt x="1" y="9233"/>
                  <a:pt x="85" y="9317"/>
                  <a:pt x="183" y="9317"/>
                </a:cubicBezTo>
                <a:cubicBezTo>
                  <a:pt x="281" y="9317"/>
                  <a:pt x="350" y="9233"/>
                  <a:pt x="350" y="9149"/>
                </a:cubicBezTo>
                <a:lnTo>
                  <a:pt x="350" y="179"/>
                </a:lnTo>
                <a:cubicBezTo>
                  <a:pt x="350" y="60"/>
                  <a:pt x="263" y="1"/>
                  <a:pt x="176" y="1"/>
                </a:cubicBezTo>
                <a:close/>
              </a:path>
            </a:pathLst>
          </a:custGeom>
          <a:solidFill>
            <a:srgbClr val="81B0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6" name="Google Shape;1186;p14"/>
          <p:cNvSpPr/>
          <p:nvPr/>
        </p:nvSpPr>
        <p:spPr>
          <a:xfrm rot="5400000">
            <a:off x="6381673" y="6347697"/>
            <a:ext cx="24252" cy="643743"/>
          </a:xfrm>
          <a:custGeom>
            <a:avLst/>
            <a:gdLst/>
            <a:ahLst/>
            <a:cxnLst/>
            <a:rect l="l" t="t" r="r" b="b"/>
            <a:pathLst>
              <a:path w="351" h="9317" extrusionOk="0">
                <a:moveTo>
                  <a:pt x="175" y="1"/>
                </a:moveTo>
                <a:cubicBezTo>
                  <a:pt x="88" y="1"/>
                  <a:pt x="0" y="60"/>
                  <a:pt x="0" y="179"/>
                </a:cubicBezTo>
                <a:lnTo>
                  <a:pt x="0" y="9135"/>
                </a:lnTo>
                <a:cubicBezTo>
                  <a:pt x="0" y="9233"/>
                  <a:pt x="70" y="9317"/>
                  <a:pt x="168" y="9317"/>
                </a:cubicBezTo>
                <a:cubicBezTo>
                  <a:pt x="266" y="9317"/>
                  <a:pt x="336" y="9233"/>
                  <a:pt x="350" y="9149"/>
                </a:cubicBezTo>
                <a:lnTo>
                  <a:pt x="350" y="179"/>
                </a:lnTo>
                <a:cubicBezTo>
                  <a:pt x="350" y="60"/>
                  <a:pt x="263" y="1"/>
                  <a:pt x="175" y="1"/>
                </a:cubicBezTo>
                <a:close/>
              </a:path>
            </a:pathLst>
          </a:custGeom>
          <a:solidFill>
            <a:srgbClr val="81B0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7" name="Google Shape;1187;p14"/>
          <p:cNvSpPr/>
          <p:nvPr/>
        </p:nvSpPr>
        <p:spPr>
          <a:xfrm rot="5400000">
            <a:off x="5786082" y="6347697"/>
            <a:ext cx="24252" cy="643743"/>
          </a:xfrm>
          <a:custGeom>
            <a:avLst/>
            <a:gdLst/>
            <a:ahLst/>
            <a:cxnLst/>
            <a:rect l="l" t="t" r="r" b="b"/>
            <a:pathLst>
              <a:path w="351" h="9317" extrusionOk="0">
                <a:moveTo>
                  <a:pt x="175" y="1"/>
                </a:moveTo>
                <a:cubicBezTo>
                  <a:pt x="88" y="1"/>
                  <a:pt x="0" y="60"/>
                  <a:pt x="0" y="179"/>
                </a:cubicBezTo>
                <a:lnTo>
                  <a:pt x="0" y="9135"/>
                </a:lnTo>
                <a:cubicBezTo>
                  <a:pt x="0" y="9233"/>
                  <a:pt x="70" y="9317"/>
                  <a:pt x="168" y="9317"/>
                </a:cubicBezTo>
                <a:cubicBezTo>
                  <a:pt x="266" y="9317"/>
                  <a:pt x="336" y="9233"/>
                  <a:pt x="350" y="9149"/>
                </a:cubicBezTo>
                <a:lnTo>
                  <a:pt x="350" y="179"/>
                </a:lnTo>
                <a:cubicBezTo>
                  <a:pt x="350" y="60"/>
                  <a:pt x="263" y="1"/>
                  <a:pt x="175" y="1"/>
                </a:cubicBezTo>
                <a:close/>
              </a:path>
            </a:pathLst>
          </a:custGeom>
          <a:solidFill>
            <a:srgbClr val="81B0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8" name="Google Shape;1188;p14"/>
          <p:cNvSpPr/>
          <p:nvPr/>
        </p:nvSpPr>
        <p:spPr>
          <a:xfrm rot="5400000">
            <a:off x="5786082" y="-133438"/>
            <a:ext cx="24252" cy="643743"/>
          </a:xfrm>
          <a:custGeom>
            <a:avLst/>
            <a:gdLst/>
            <a:ahLst/>
            <a:cxnLst/>
            <a:rect l="l" t="t" r="r" b="b"/>
            <a:pathLst>
              <a:path w="351" h="9317" extrusionOk="0">
                <a:moveTo>
                  <a:pt x="176" y="1"/>
                </a:moveTo>
                <a:cubicBezTo>
                  <a:pt x="88" y="1"/>
                  <a:pt x="1" y="60"/>
                  <a:pt x="1" y="179"/>
                </a:cubicBezTo>
                <a:lnTo>
                  <a:pt x="1" y="9135"/>
                </a:lnTo>
                <a:cubicBezTo>
                  <a:pt x="1" y="9233"/>
                  <a:pt x="85" y="9317"/>
                  <a:pt x="183" y="9317"/>
                </a:cubicBezTo>
                <a:cubicBezTo>
                  <a:pt x="281" y="9317"/>
                  <a:pt x="350" y="9233"/>
                  <a:pt x="350" y="9149"/>
                </a:cubicBezTo>
                <a:lnTo>
                  <a:pt x="350" y="179"/>
                </a:lnTo>
                <a:cubicBezTo>
                  <a:pt x="350" y="60"/>
                  <a:pt x="263" y="1"/>
                  <a:pt x="176" y="1"/>
                </a:cubicBezTo>
                <a:close/>
              </a:path>
            </a:pathLst>
          </a:custGeom>
          <a:solidFill>
            <a:srgbClr val="81B0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89" name="Google Shape;1189;p14"/>
          <p:cNvGrpSpPr/>
          <p:nvPr/>
        </p:nvGrpSpPr>
        <p:grpSpPr>
          <a:xfrm>
            <a:off x="10539241" y="599332"/>
            <a:ext cx="1183315" cy="769195"/>
            <a:chOff x="7811019" y="1134049"/>
            <a:chExt cx="887486" cy="576896"/>
          </a:xfrm>
        </p:grpSpPr>
        <p:sp>
          <p:nvSpPr>
            <p:cNvPr id="1190" name="Google Shape;1190;p14"/>
            <p:cNvSpPr/>
            <p:nvPr/>
          </p:nvSpPr>
          <p:spPr>
            <a:xfrm>
              <a:off x="8438121" y="1607363"/>
              <a:ext cx="67381" cy="52530"/>
            </a:xfrm>
            <a:custGeom>
              <a:avLst/>
              <a:gdLst/>
              <a:ahLst/>
              <a:cxnLst/>
              <a:rect l="l" t="t" r="r" b="b"/>
              <a:pathLst>
                <a:path w="1275" h="994" extrusionOk="0">
                  <a:moveTo>
                    <a:pt x="644" y="0"/>
                  </a:moveTo>
                  <a:cubicBezTo>
                    <a:pt x="1" y="0"/>
                    <a:pt x="1" y="994"/>
                    <a:pt x="644" y="994"/>
                  </a:cubicBezTo>
                  <a:cubicBezTo>
                    <a:pt x="1274" y="994"/>
                    <a:pt x="1274" y="0"/>
                    <a:pt x="644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1" name="Google Shape;1191;p14"/>
            <p:cNvSpPr/>
            <p:nvPr/>
          </p:nvSpPr>
          <p:spPr>
            <a:xfrm>
              <a:off x="7953763" y="1502352"/>
              <a:ext cx="68068" cy="52530"/>
            </a:xfrm>
            <a:custGeom>
              <a:avLst/>
              <a:gdLst/>
              <a:ahLst/>
              <a:cxnLst/>
              <a:rect l="l" t="t" r="r" b="b"/>
              <a:pathLst>
                <a:path w="1288" h="994" extrusionOk="0">
                  <a:moveTo>
                    <a:pt x="644" y="0"/>
                  </a:moveTo>
                  <a:cubicBezTo>
                    <a:pt x="0" y="0"/>
                    <a:pt x="0" y="994"/>
                    <a:pt x="644" y="994"/>
                  </a:cubicBezTo>
                  <a:cubicBezTo>
                    <a:pt x="1274" y="994"/>
                    <a:pt x="1288" y="0"/>
                    <a:pt x="644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2" name="Google Shape;1192;p14"/>
            <p:cNvSpPr/>
            <p:nvPr/>
          </p:nvSpPr>
          <p:spPr>
            <a:xfrm>
              <a:off x="8262875" y="1245719"/>
              <a:ext cx="68068" cy="52583"/>
            </a:xfrm>
            <a:custGeom>
              <a:avLst/>
              <a:gdLst/>
              <a:ahLst/>
              <a:cxnLst/>
              <a:rect l="l" t="t" r="r" b="b"/>
              <a:pathLst>
                <a:path w="1288" h="995" extrusionOk="0">
                  <a:moveTo>
                    <a:pt x="644" y="1"/>
                  </a:moveTo>
                  <a:cubicBezTo>
                    <a:pt x="0" y="1"/>
                    <a:pt x="0" y="994"/>
                    <a:pt x="644" y="994"/>
                  </a:cubicBezTo>
                  <a:cubicBezTo>
                    <a:pt x="1288" y="994"/>
                    <a:pt x="1288" y="1"/>
                    <a:pt x="644" y="1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3" name="Google Shape;1193;p14"/>
            <p:cNvSpPr/>
            <p:nvPr/>
          </p:nvSpPr>
          <p:spPr>
            <a:xfrm>
              <a:off x="8262875" y="1537814"/>
              <a:ext cx="68068" cy="52583"/>
            </a:xfrm>
            <a:custGeom>
              <a:avLst/>
              <a:gdLst/>
              <a:ahLst/>
              <a:cxnLst/>
              <a:rect l="l" t="t" r="r" b="b"/>
              <a:pathLst>
                <a:path w="1288" h="995" extrusionOk="0">
                  <a:moveTo>
                    <a:pt x="644" y="1"/>
                  </a:moveTo>
                  <a:cubicBezTo>
                    <a:pt x="0" y="1"/>
                    <a:pt x="0" y="995"/>
                    <a:pt x="644" y="995"/>
                  </a:cubicBezTo>
                  <a:cubicBezTo>
                    <a:pt x="1288" y="995"/>
                    <a:pt x="1288" y="1"/>
                    <a:pt x="644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4" name="Google Shape;1194;p14"/>
            <p:cNvSpPr/>
            <p:nvPr/>
          </p:nvSpPr>
          <p:spPr>
            <a:xfrm>
              <a:off x="7811019" y="1358128"/>
              <a:ext cx="38526" cy="31867"/>
            </a:xfrm>
            <a:custGeom>
              <a:avLst/>
              <a:gdLst/>
              <a:ahLst/>
              <a:cxnLst/>
              <a:rect l="l" t="t" r="r" b="b"/>
              <a:pathLst>
                <a:path w="729" h="603" extrusionOk="0">
                  <a:moveTo>
                    <a:pt x="364" y="1"/>
                  </a:moveTo>
                  <a:cubicBezTo>
                    <a:pt x="0" y="29"/>
                    <a:pt x="0" y="574"/>
                    <a:pt x="364" y="602"/>
                  </a:cubicBezTo>
                  <a:cubicBezTo>
                    <a:pt x="728" y="574"/>
                    <a:pt x="728" y="29"/>
                    <a:pt x="364" y="1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5" name="Google Shape;1195;p14"/>
            <p:cNvSpPr/>
            <p:nvPr/>
          </p:nvSpPr>
          <p:spPr>
            <a:xfrm>
              <a:off x="8461057" y="1384764"/>
              <a:ext cx="39266" cy="31867"/>
            </a:xfrm>
            <a:custGeom>
              <a:avLst/>
              <a:gdLst/>
              <a:ahLst/>
              <a:cxnLst/>
              <a:rect l="l" t="t" r="r" b="b"/>
              <a:pathLst>
                <a:path w="743" h="603" extrusionOk="0">
                  <a:moveTo>
                    <a:pt x="364" y="0"/>
                  </a:moveTo>
                  <a:cubicBezTo>
                    <a:pt x="1" y="28"/>
                    <a:pt x="1" y="560"/>
                    <a:pt x="364" y="602"/>
                  </a:cubicBezTo>
                  <a:cubicBezTo>
                    <a:pt x="742" y="560"/>
                    <a:pt x="742" y="28"/>
                    <a:pt x="364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6" name="Google Shape;1196;p14"/>
            <p:cNvSpPr/>
            <p:nvPr/>
          </p:nvSpPr>
          <p:spPr>
            <a:xfrm>
              <a:off x="8018080" y="1200639"/>
              <a:ext cx="38526" cy="31814"/>
            </a:xfrm>
            <a:custGeom>
              <a:avLst/>
              <a:gdLst/>
              <a:ahLst/>
              <a:cxnLst/>
              <a:rect l="l" t="t" r="r" b="b"/>
              <a:pathLst>
                <a:path w="729" h="602" extrusionOk="0">
                  <a:moveTo>
                    <a:pt x="364" y="0"/>
                  </a:moveTo>
                  <a:cubicBezTo>
                    <a:pt x="1" y="28"/>
                    <a:pt x="1" y="574"/>
                    <a:pt x="364" y="602"/>
                  </a:cubicBezTo>
                  <a:cubicBezTo>
                    <a:pt x="728" y="574"/>
                    <a:pt x="728" y="28"/>
                    <a:pt x="364" y="0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7" name="Google Shape;1197;p14"/>
            <p:cNvSpPr/>
            <p:nvPr/>
          </p:nvSpPr>
          <p:spPr>
            <a:xfrm>
              <a:off x="8140107" y="1679078"/>
              <a:ext cx="39266" cy="31867"/>
            </a:xfrm>
            <a:custGeom>
              <a:avLst/>
              <a:gdLst/>
              <a:ahLst/>
              <a:cxnLst/>
              <a:rect l="l" t="t" r="r" b="b"/>
              <a:pathLst>
                <a:path w="743" h="603" extrusionOk="0">
                  <a:moveTo>
                    <a:pt x="378" y="1"/>
                  </a:moveTo>
                  <a:cubicBezTo>
                    <a:pt x="0" y="29"/>
                    <a:pt x="0" y="574"/>
                    <a:pt x="378" y="602"/>
                  </a:cubicBezTo>
                  <a:cubicBezTo>
                    <a:pt x="742" y="574"/>
                    <a:pt x="742" y="29"/>
                    <a:pt x="378" y="1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8" name="Google Shape;1198;p14"/>
            <p:cNvSpPr/>
            <p:nvPr/>
          </p:nvSpPr>
          <p:spPr>
            <a:xfrm>
              <a:off x="8659240" y="1551132"/>
              <a:ext cx="39266" cy="31127"/>
            </a:xfrm>
            <a:custGeom>
              <a:avLst/>
              <a:gdLst/>
              <a:ahLst/>
              <a:cxnLst/>
              <a:rect l="l" t="t" r="r" b="b"/>
              <a:pathLst>
                <a:path w="743" h="589" extrusionOk="0">
                  <a:moveTo>
                    <a:pt x="365" y="1"/>
                  </a:moveTo>
                  <a:cubicBezTo>
                    <a:pt x="1" y="29"/>
                    <a:pt x="1" y="561"/>
                    <a:pt x="365" y="589"/>
                  </a:cubicBezTo>
                  <a:cubicBezTo>
                    <a:pt x="742" y="561"/>
                    <a:pt x="742" y="29"/>
                    <a:pt x="365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9" name="Google Shape;1199;p14"/>
            <p:cNvSpPr/>
            <p:nvPr/>
          </p:nvSpPr>
          <p:spPr>
            <a:xfrm>
              <a:off x="8630437" y="1294551"/>
              <a:ext cx="38473" cy="31074"/>
            </a:xfrm>
            <a:custGeom>
              <a:avLst/>
              <a:gdLst/>
              <a:ahLst/>
              <a:cxnLst/>
              <a:rect l="l" t="t" r="r" b="b"/>
              <a:pathLst>
                <a:path w="728" h="588" extrusionOk="0">
                  <a:moveTo>
                    <a:pt x="364" y="0"/>
                  </a:moveTo>
                  <a:cubicBezTo>
                    <a:pt x="0" y="28"/>
                    <a:pt x="0" y="560"/>
                    <a:pt x="364" y="588"/>
                  </a:cubicBezTo>
                  <a:cubicBezTo>
                    <a:pt x="728" y="560"/>
                    <a:pt x="728" y="28"/>
                    <a:pt x="364" y="0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0" name="Google Shape;1200;p14"/>
            <p:cNvSpPr/>
            <p:nvPr/>
          </p:nvSpPr>
          <p:spPr>
            <a:xfrm>
              <a:off x="8339030" y="1134049"/>
              <a:ext cx="34827" cy="31127"/>
            </a:xfrm>
            <a:custGeom>
              <a:avLst/>
              <a:gdLst/>
              <a:ahLst/>
              <a:cxnLst/>
              <a:rect l="l" t="t" r="r" b="b"/>
              <a:pathLst>
                <a:path w="659" h="589" extrusionOk="0">
                  <a:moveTo>
                    <a:pt x="309" y="1"/>
                  </a:moveTo>
                  <a:cubicBezTo>
                    <a:pt x="267" y="1"/>
                    <a:pt x="225" y="1"/>
                    <a:pt x="183" y="29"/>
                  </a:cubicBezTo>
                  <a:cubicBezTo>
                    <a:pt x="155" y="29"/>
                    <a:pt x="113" y="57"/>
                    <a:pt x="99" y="85"/>
                  </a:cubicBezTo>
                  <a:cubicBezTo>
                    <a:pt x="71" y="113"/>
                    <a:pt x="43" y="141"/>
                    <a:pt x="29" y="183"/>
                  </a:cubicBezTo>
                  <a:cubicBezTo>
                    <a:pt x="15" y="211"/>
                    <a:pt x="1" y="253"/>
                    <a:pt x="15" y="294"/>
                  </a:cubicBezTo>
                  <a:lnTo>
                    <a:pt x="15" y="378"/>
                  </a:lnTo>
                  <a:cubicBezTo>
                    <a:pt x="29" y="420"/>
                    <a:pt x="57" y="462"/>
                    <a:pt x="99" y="504"/>
                  </a:cubicBezTo>
                  <a:lnTo>
                    <a:pt x="155" y="546"/>
                  </a:lnTo>
                  <a:cubicBezTo>
                    <a:pt x="197" y="574"/>
                    <a:pt x="253" y="588"/>
                    <a:pt x="309" y="588"/>
                  </a:cubicBezTo>
                  <a:lnTo>
                    <a:pt x="364" y="588"/>
                  </a:lnTo>
                  <a:cubicBezTo>
                    <a:pt x="392" y="588"/>
                    <a:pt x="434" y="588"/>
                    <a:pt x="476" y="574"/>
                  </a:cubicBezTo>
                  <a:cubicBezTo>
                    <a:pt x="546" y="532"/>
                    <a:pt x="602" y="476"/>
                    <a:pt x="630" y="406"/>
                  </a:cubicBezTo>
                  <a:cubicBezTo>
                    <a:pt x="644" y="378"/>
                    <a:pt x="658" y="336"/>
                    <a:pt x="658" y="294"/>
                  </a:cubicBezTo>
                  <a:lnTo>
                    <a:pt x="644" y="211"/>
                  </a:lnTo>
                  <a:cubicBezTo>
                    <a:pt x="630" y="169"/>
                    <a:pt x="602" y="127"/>
                    <a:pt x="574" y="85"/>
                  </a:cubicBezTo>
                  <a:lnTo>
                    <a:pt x="504" y="43"/>
                  </a:lnTo>
                  <a:cubicBezTo>
                    <a:pt x="462" y="15"/>
                    <a:pt x="406" y="1"/>
                    <a:pt x="364" y="1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01" name="Google Shape;1201;p14"/>
          <p:cNvGrpSpPr/>
          <p:nvPr/>
        </p:nvGrpSpPr>
        <p:grpSpPr>
          <a:xfrm>
            <a:off x="10510149" y="5340765"/>
            <a:ext cx="1241519" cy="849103"/>
            <a:chOff x="7906411" y="3766023"/>
            <a:chExt cx="931139" cy="636827"/>
          </a:xfrm>
        </p:grpSpPr>
        <p:sp>
          <p:nvSpPr>
            <p:cNvPr id="1202" name="Google Shape;1202;p14"/>
            <p:cNvSpPr/>
            <p:nvPr/>
          </p:nvSpPr>
          <p:spPr>
            <a:xfrm>
              <a:off x="8140847" y="4174279"/>
              <a:ext cx="67328" cy="52530"/>
            </a:xfrm>
            <a:custGeom>
              <a:avLst/>
              <a:gdLst/>
              <a:ahLst/>
              <a:cxnLst/>
              <a:rect l="l" t="t" r="r" b="b"/>
              <a:pathLst>
                <a:path w="1274" h="994" extrusionOk="0">
                  <a:moveTo>
                    <a:pt x="630" y="0"/>
                  </a:moveTo>
                  <a:cubicBezTo>
                    <a:pt x="0" y="0"/>
                    <a:pt x="0" y="994"/>
                    <a:pt x="630" y="994"/>
                  </a:cubicBezTo>
                  <a:cubicBezTo>
                    <a:pt x="1274" y="994"/>
                    <a:pt x="1274" y="0"/>
                    <a:pt x="630" y="0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3" name="Google Shape;1203;p14"/>
            <p:cNvSpPr/>
            <p:nvPr/>
          </p:nvSpPr>
          <p:spPr>
            <a:xfrm>
              <a:off x="8408578" y="3998980"/>
              <a:ext cx="68068" cy="52583"/>
            </a:xfrm>
            <a:custGeom>
              <a:avLst/>
              <a:gdLst/>
              <a:ahLst/>
              <a:cxnLst/>
              <a:rect l="l" t="t" r="r" b="b"/>
              <a:pathLst>
                <a:path w="1288" h="995" extrusionOk="0">
                  <a:moveTo>
                    <a:pt x="644" y="1"/>
                  </a:moveTo>
                  <a:cubicBezTo>
                    <a:pt x="0" y="1"/>
                    <a:pt x="0" y="994"/>
                    <a:pt x="644" y="994"/>
                  </a:cubicBezTo>
                  <a:cubicBezTo>
                    <a:pt x="1287" y="994"/>
                    <a:pt x="1287" y="1"/>
                    <a:pt x="644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4" name="Google Shape;1204;p14"/>
            <p:cNvSpPr/>
            <p:nvPr/>
          </p:nvSpPr>
          <p:spPr>
            <a:xfrm>
              <a:off x="8729528" y="3766023"/>
              <a:ext cx="68068" cy="52583"/>
            </a:xfrm>
            <a:custGeom>
              <a:avLst/>
              <a:gdLst/>
              <a:ahLst/>
              <a:cxnLst/>
              <a:rect l="l" t="t" r="r" b="b"/>
              <a:pathLst>
                <a:path w="1288" h="995" extrusionOk="0">
                  <a:moveTo>
                    <a:pt x="644" y="1"/>
                  </a:moveTo>
                  <a:cubicBezTo>
                    <a:pt x="0" y="1"/>
                    <a:pt x="0" y="994"/>
                    <a:pt x="644" y="994"/>
                  </a:cubicBezTo>
                  <a:cubicBezTo>
                    <a:pt x="1274" y="994"/>
                    <a:pt x="1287" y="1"/>
                    <a:pt x="644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5" name="Google Shape;1205;p14"/>
            <p:cNvSpPr/>
            <p:nvPr/>
          </p:nvSpPr>
          <p:spPr>
            <a:xfrm>
              <a:off x="8418144" y="4214920"/>
              <a:ext cx="67381" cy="52583"/>
            </a:xfrm>
            <a:custGeom>
              <a:avLst/>
              <a:gdLst/>
              <a:ahLst/>
              <a:cxnLst/>
              <a:rect l="l" t="t" r="r" b="b"/>
              <a:pathLst>
                <a:path w="1275" h="995" extrusionOk="0">
                  <a:moveTo>
                    <a:pt x="645" y="1"/>
                  </a:moveTo>
                  <a:cubicBezTo>
                    <a:pt x="1" y="1"/>
                    <a:pt x="1" y="994"/>
                    <a:pt x="645" y="994"/>
                  </a:cubicBezTo>
                  <a:cubicBezTo>
                    <a:pt x="1274" y="994"/>
                    <a:pt x="1274" y="1"/>
                    <a:pt x="645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6" name="Google Shape;1206;p14"/>
            <p:cNvSpPr/>
            <p:nvPr/>
          </p:nvSpPr>
          <p:spPr>
            <a:xfrm>
              <a:off x="8573466" y="4023396"/>
              <a:ext cx="41485" cy="31127"/>
            </a:xfrm>
            <a:custGeom>
              <a:avLst/>
              <a:gdLst/>
              <a:ahLst/>
              <a:cxnLst/>
              <a:rect l="l" t="t" r="r" b="b"/>
              <a:pathLst>
                <a:path w="785" h="589" extrusionOk="0">
                  <a:moveTo>
                    <a:pt x="406" y="0"/>
                  </a:moveTo>
                  <a:cubicBezTo>
                    <a:pt x="401" y="0"/>
                    <a:pt x="397" y="0"/>
                    <a:pt x="392" y="1"/>
                  </a:cubicBezTo>
                  <a:cubicBezTo>
                    <a:pt x="1" y="1"/>
                    <a:pt x="1" y="588"/>
                    <a:pt x="392" y="588"/>
                  </a:cubicBezTo>
                  <a:cubicBezTo>
                    <a:pt x="780" y="588"/>
                    <a:pt x="784" y="0"/>
                    <a:pt x="406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7" name="Google Shape;1207;p14"/>
            <p:cNvSpPr/>
            <p:nvPr/>
          </p:nvSpPr>
          <p:spPr>
            <a:xfrm>
              <a:off x="8559408" y="3770462"/>
              <a:ext cx="42225" cy="31127"/>
            </a:xfrm>
            <a:custGeom>
              <a:avLst/>
              <a:gdLst/>
              <a:ahLst/>
              <a:cxnLst/>
              <a:rect l="l" t="t" r="r" b="b"/>
              <a:pathLst>
                <a:path w="799" h="589" extrusionOk="0">
                  <a:moveTo>
                    <a:pt x="406" y="1"/>
                  </a:moveTo>
                  <a:cubicBezTo>
                    <a:pt x="1" y="1"/>
                    <a:pt x="1" y="589"/>
                    <a:pt x="406" y="589"/>
                  </a:cubicBezTo>
                  <a:cubicBezTo>
                    <a:pt x="798" y="589"/>
                    <a:pt x="798" y="1"/>
                    <a:pt x="406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8" name="Google Shape;1208;p14"/>
            <p:cNvSpPr/>
            <p:nvPr/>
          </p:nvSpPr>
          <p:spPr>
            <a:xfrm>
              <a:off x="8798284" y="3937623"/>
              <a:ext cx="39266" cy="31127"/>
            </a:xfrm>
            <a:custGeom>
              <a:avLst/>
              <a:gdLst/>
              <a:ahLst/>
              <a:cxnLst/>
              <a:rect l="l" t="t" r="r" b="b"/>
              <a:pathLst>
                <a:path w="743" h="589" extrusionOk="0">
                  <a:moveTo>
                    <a:pt x="364" y="0"/>
                  </a:moveTo>
                  <a:cubicBezTo>
                    <a:pt x="0" y="28"/>
                    <a:pt x="0" y="560"/>
                    <a:pt x="364" y="588"/>
                  </a:cubicBezTo>
                  <a:cubicBezTo>
                    <a:pt x="742" y="560"/>
                    <a:pt x="742" y="28"/>
                    <a:pt x="364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9" name="Google Shape;1209;p14"/>
            <p:cNvSpPr/>
            <p:nvPr/>
          </p:nvSpPr>
          <p:spPr>
            <a:xfrm>
              <a:off x="8174142" y="4357665"/>
              <a:ext cx="39213" cy="31127"/>
            </a:xfrm>
            <a:custGeom>
              <a:avLst/>
              <a:gdLst/>
              <a:ahLst/>
              <a:cxnLst/>
              <a:rect l="l" t="t" r="r" b="b"/>
              <a:pathLst>
                <a:path w="742" h="589" extrusionOk="0">
                  <a:moveTo>
                    <a:pt x="378" y="1"/>
                  </a:moveTo>
                  <a:cubicBezTo>
                    <a:pt x="0" y="29"/>
                    <a:pt x="0" y="560"/>
                    <a:pt x="378" y="588"/>
                  </a:cubicBezTo>
                  <a:cubicBezTo>
                    <a:pt x="742" y="560"/>
                    <a:pt x="742" y="29"/>
                    <a:pt x="378" y="1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0" name="Google Shape;1210;p14"/>
            <p:cNvSpPr/>
            <p:nvPr/>
          </p:nvSpPr>
          <p:spPr>
            <a:xfrm>
              <a:off x="7960422" y="4166881"/>
              <a:ext cx="39213" cy="31814"/>
            </a:xfrm>
            <a:custGeom>
              <a:avLst/>
              <a:gdLst/>
              <a:ahLst/>
              <a:cxnLst/>
              <a:rect l="l" t="t" r="r" b="b"/>
              <a:pathLst>
                <a:path w="742" h="602" extrusionOk="0">
                  <a:moveTo>
                    <a:pt x="364" y="0"/>
                  </a:moveTo>
                  <a:cubicBezTo>
                    <a:pt x="0" y="28"/>
                    <a:pt x="0" y="574"/>
                    <a:pt x="364" y="602"/>
                  </a:cubicBezTo>
                  <a:cubicBezTo>
                    <a:pt x="742" y="574"/>
                    <a:pt x="742" y="28"/>
                    <a:pt x="364" y="0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1" name="Google Shape;1211;p14"/>
            <p:cNvSpPr/>
            <p:nvPr/>
          </p:nvSpPr>
          <p:spPr>
            <a:xfrm>
              <a:off x="7906411" y="4370983"/>
              <a:ext cx="42225" cy="31867"/>
            </a:xfrm>
            <a:custGeom>
              <a:avLst/>
              <a:gdLst/>
              <a:ahLst/>
              <a:cxnLst/>
              <a:rect l="l" t="t" r="r" b="b"/>
              <a:pathLst>
                <a:path w="799" h="603" extrusionOk="0">
                  <a:moveTo>
                    <a:pt x="392" y="0"/>
                  </a:moveTo>
                  <a:cubicBezTo>
                    <a:pt x="1" y="0"/>
                    <a:pt x="1" y="602"/>
                    <a:pt x="392" y="602"/>
                  </a:cubicBezTo>
                  <a:cubicBezTo>
                    <a:pt x="798" y="602"/>
                    <a:pt x="798" y="0"/>
                    <a:pt x="392" y="0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12" name="Google Shape;1212;p14"/>
          <p:cNvGrpSpPr/>
          <p:nvPr/>
        </p:nvGrpSpPr>
        <p:grpSpPr>
          <a:xfrm rot="603685">
            <a:off x="5656716" y="4614728"/>
            <a:ext cx="1474161" cy="1123117"/>
            <a:chOff x="306300" y="3598175"/>
            <a:chExt cx="1105645" cy="842356"/>
          </a:xfrm>
        </p:grpSpPr>
        <p:sp>
          <p:nvSpPr>
            <p:cNvPr id="1213" name="Google Shape;1213;p14"/>
            <p:cNvSpPr/>
            <p:nvPr/>
          </p:nvSpPr>
          <p:spPr>
            <a:xfrm>
              <a:off x="439426" y="3754185"/>
              <a:ext cx="68120" cy="52583"/>
            </a:xfrm>
            <a:custGeom>
              <a:avLst/>
              <a:gdLst/>
              <a:ahLst/>
              <a:cxnLst/>
              <a:rect l="l" t="t" r="r" b="b"/>
              <a:pathLst>
                <a:path w="1289" h="995" extrusionOk="0">
                  <a:moveTo>
                    <a:pt x="644" y="1"/>
                  </a:moveTo>
                  <a:cubicBezTo>
                    <a:pt x="1" y="1"/>
                    <a:pt x="1" y="995"/>
                    <a:pt x="644" y="995"/>
                  </a:cubicBezTo>
                  <a:cubicBezTo>
                    <a:pt x="1288" y="995"/>
                    <a:pt x="1288" y="1"/>
                    <a:pt x="644" y="1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4" name="Google Shape;1214;p14"/>
            <p:cNvSpPr/>
            <p:nvPr/>
          </p:nvSpPr>
          <p:spPr>
            <a:xfrm>
              <a:off x="859467" y="4045593"/>
              <a:ext cx="68120" cy="52530"/>
            </a:xfrm>
            <a:custGeom>
              <a:avLst/>
              <a:gdLst/>
              <a:ahLst/>
              <a:cxnLst/>
              <a:rect l="l" t="t" r="r" b="b"/>
              <a:pathLst>
                <a:path w="1289" h="994" extrusionOk="0">
                  <a:moveTo>
                    <a:pt x="645" y="0"/>
                  </a:moveTo>
                  <a:cubicBezTo>
                    <a:pt x="1" y="0"/>
                    <a:pt x="1" y="994"/>
                    <a:pt x="645" y="994"/>
                  </a:cubicBezTo>
                  <a:cubicBezTo>
                    <a:pt x="1288" y="994"/>
                    <a:pt x="1288" y="0"/>
                    <a:pt x="645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5" name="Google Shape;1215;p14"/>
            <p:cNvSpPr/>
            <p:nvPr/>
          </p:nvSpPr>
          <p:spPr>
            <a:xfrm>
              <a:off x="1343877" y="4191297"/>
              <a:ext cx="68068" cy="52530"/>
            </a:xfrm>
            <a:custGeom>
              <a:avLst/>
              <a:gdLst/>
              <a:ahLst/>
              <a:cxnLst/>
              <a:rect l="l" t="t" r="r" b="b"/>
              <a:pathLst>
                <a:path w="1288" h="994" extrusionOk="0">
                  <a:moveTo>
                    <a:pt x="644" y="0"/>
                  </a:moveTo>
                  <a:cubicBezTo>
                    <a:pt x="1" y="0"/>
                    <a:pt x="1" y="994"/>
                    <a:pt x="644" y="994"/>
                  </a:cubicBezTo>
                  <a:cubicBezTo>
                    <a:pt x="1288" y="994"/>
                    <a:pt x="1288" y="0"/>
                    <a:pt x="644" y="0"/>
                  </a:cubicBezTo>
                  <a:close/>
                </a:path>
              </a:pathLst>
            </a:custGeom>
            <a:solidFill>
              <a:srgbClr val="81B0C5">
                <a:alpha val="410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6" name="Google Shape;1216;p14"/>
            <p:cNvSpPr/>
            <p:nvPr/>
          </p:nvSpPr>
          <p:spPr>
            <a:xfrm>
              <a:off x="847682" y="4249695"/>
              <a:ext cx="68068" cy="52583"/>
            </a:xfrm>
            <a:custGeom>
              <a:avLst/>
              <a:gdLst/>
              <a:ahLst/>
              <a:cxnLst/>
              <a:rect l="l" t="t" r="r" b="b"/>
              <a:pathLst>
                <a:path w="1288" h="995" extrusionOk="0">
                  <a:moveTo>
                    <a:pt x="644" y="1"/>
                  </a:moveTo>
                  <a:cubicBezTo>
                    <a:pt x="0" y="1"/>
                    <a:pt x="0" y="994"/>
                    <a:pt x="644" y="994"/>
                  </a:cubicBezTo>
                  <a:cubicBezTo>
                    <a:pt x="1287" y="994"/>
                    <a:pt x="1287" y="1"/>
                    <a:pt x="644" y="1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7" name="Google Shape;1217;p14"/>
            <p:cNvSpPr/>
            <p:nvPr/>
          </p:nvSpPr>
          <p:spPr>
            <a:xfrm>
              <a:off x="515634" y="4057431"/>
              <a:ext cx="67328" cy="52530"/>
            </a:xfrm>
            <a:custGeom>
              <a:avLst/>
              <a:gdLst/>
              <a:ahLst/>
              <a:cxnLst/>
              <a:rect l="l" t="t" r="r" b="b"/>
              <a:pathLst>
                <a:path w="1274" h="994" extrusionOk="0">
                  <a:moveTo>
                    <a:pt x="630" y="0"/>
                  </a:moveTo>
                  <a:cubicBezTo>
                    <a:pt x="0" y="0"/>
                    <a:pt x="0" y="994"/>
                    <a:pt x="630" y="994"/>
                  </a:cubicBezTo>
                  <a:cubicBezTo>
                    <a:pt x="1273" y="994"/>
                    <a:pt x="1273" y="0"/>
                    <a:pt x="630" y="0"/>
                  </a:cubicBezTo>
                  <a:close/>
                </a:path>
              </a:pathLst>
            </a:custGeom>
            <a:solidFill>
              <a:srgbClr val="00899C">
                <a:alpha val="38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8" name="Google Shape;1218;p14"/>
            <p:cNvSpPr/>
            <p:nvPr/>
          </p:nvSpPr>
          <p:spPr>
            <a:xfrm>
              <a:off x="662764" y="3898409"/>
              <a:ext cx="41485" cy="31867"/>
            </a:xfrm>
            <a:custGeom>
              <a:avLst/>
              <a:gdLst/>
              <a:ahLst/>
              <a:cxnLst/>
              <a:rect l="l" t="t" r="r" b="b"/>
              <a:pathLst>
                <a:path w="785" h="603" extrusionOk="0">
                  <a:moveTo>
                    <a:pt x="393" y="1"/>
                  </a:moveTo>
                  <a:cubicBezTo>
                    <a:pt x="1" y="1"/>
                    <a:pt x="1" y="602"/>
                    <a:pt x="393" y="602"/>
                  </a:cubicBezTo>
                  <a:cubicBezTo>
                    <a:pt x="784" y="602"/>
                    <a:pt x="784" y="1"/>
                    <a:pt x="393" y="1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9" name="Google Shape;1219;p14"/>
            <p:cNvSpPr/>
            <p:nvPr/>
          </p:nvSpPr>
          <p:spPr>
            <a:xfrm>
              <a:off x="653886" y="4306613"/>
              <a:ext cx="41485" cy="31867"/>
            </a:xfrm>
            <a:custGeom>
              <a:avLst/>
              <a:gdLst/>
              <a:ahLst/>
              <a:cxnLst/>
              <a:rect l="l" t="t" r="r" b="b"/>
              <a:pathLst>
                <a:path w="785" h="603" extrusionOk="0">
                  <a:moveTo>
                    <a:pt x="393" y="1"/>
                  </a:moveTo>
                  <a:cubicBezTo>
                    <a:pt x="1" y="1"/>
                    <a:pt x="1" y="603"/>
                    <a:pt x="393" y="603"/>
                  </a:cubicBezTo>
                  <a:cubicBezTo>
                    <a:pt x="784" y="603"/>
                    <a:pt x="784" y="1"/>
                    <a:pt x="393" y="1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0" name="Google Shape;1220;p14"/>
            <p:cNvSpPr/>
            <p:nvPr/>
          </p:nvSpPr>
          <p:spPr>
            <a:xfrm>
              <a:off x="1231468" y="4408717"/>
              <a:ext cx="41485" cy="31814"/>
            </a:xfrm>
            <a:custGeom>
              <a:avLst/>
              <a:gdLst/>
              <a:ahLst/>
              <a:cxnLst/>
              <a:rect l="l" t="t" r="r" b="b"/>
              <a:pathLst>
                <a:path w="785" h="602" extrusionOk="0">
                  <a:moveTo>
                    <a:pt x="392" y="0"/>
                  </a:moveTo>
                  <a:cubicBezTo>
                    <a:pt x="1" y="0"/>
                    <a:pt x="1" y="602"/>
                    <a:pt x="392" y="602"/>
                  </a:cubicBezTo>
                  <a:cubicBezTo>
                    <a:pt x="784" y="602"/>
                    <a:pt x="784" y="0"/>
                    <a:pt x="392" y="0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1" name="Google Shape;1221;p14"/>
            <p:cNvSpPr/>
            <p:nvPr/>
          </p:nvSpPr>
          <p:spPr>
            <a:xfrm>
              <a:off x="306300" y="3884351"/>
              <a:ext cx="42225" cy="31127"/>
            </a:xfrm>
            <a:custGeom>
              <a:avLst/>
              <a:gdLst/>
              <a:ahLst/>
              <a:cxnLst/>
              <a:rect l="l" t="t" r="r" b="b"/>
              <a:pathLst>
                <a:path w="799" h="589" extrusionOk="0">
                  <a:moveTo>
                    <a:pt x="420" y="1"/>
                  </a:moveTo>
                  <a:cubicBezTo>
                    <a:pt x="416" y="1"/>
                    <a:pt x="411" y="1"/>
                    <a:pt x="407" y="1"/>
                  </a:cubicBezTo>
                  <a:cubicBezTo>
                    <a:pt x="1" y="1"/>
                    <a:pt x="1" y="589"/>
                    <a:pt x="407" y="589"/>
                  </a:cubicBezTo>
                  <a:cubicBezTo>
                    <a:pt x="794" y="589"/>
                    <a:pt x="799" y="1"/>
                    <a:pt x="420" y="1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2" name="Google Shape;1222;p14"/>
            <p:cNvSpPr/>
            <p:nvPr/>
          </p:nvSpPr>
          <p:spPr>
            <a:xfrm>
              <a:off x="488998" y="3598175"/>
              <a:ext cx="39213" cy="31867"/>
            </a:xfrm>
            <a:custGeom>
              <a:avLst/>
              <a:gdLst/>
              <a:ahLst/>
              <a:cxnLst/>
              <a:rect l="l" t="t" r="r" b="b"/>
              <a:pathLst>
                <a:path w="742" h="603" extrusionOk="0">
                  <a:moveTo>
                    <a:pt x="364" y="0"/>
                  </a:moveTo>
                  <a:cubicBezTo>
                    <a:pt x="0" y="28"/>
                    <a:pt x="0" y="574"/>
                    <a:pt x="364" y="602"/>
                  </a:cubicBezTo>
                  <a:cubicBezTo>
                    <a:pt x="742" y="574"/>
                    <a:pt x="742" y="28"/>
                    <a:pt x="364" y="0"/>
                  </a:cubicBezTo>
                  <a:close/>
                </a:path>
              </a:pathLst>
            </a:custGeom>
            <a:solidFill>
              <a:srgbClr val="81B0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3" name="Google Shape;1223;p14"/>
            <p:cNvSpPr/>
            <p:nvPr/>
          </p:nvSpPr>
          <p:spPr>
            <a:xfrm>
              <a:off x="316658" y="3770462"/>
              <a:ext cx="41485" cy="31127"/>
            </a:xfrm>
            <a:custGeom>
              <a:avLst/>
              <a:gdLst/>
              <a:ahLst/>
              <a:cxnLst/>
              <a:rect l="l" t="t" r="r" b="b"/>
              <a:pathLst>
                <a:path w="785" h="589" extrusionOk="0">
                  <a:moveTo>
                    <a:pt x="393" y="1"/>
                  </a:moveTo>
                  <a:cubicBezTo>
                    <a:pt x="1" y="1"/>
                    <a:pt x="1" y="589"/>
                    <a:pt x="393" y="589"/>
                  </a:cubicBezTo>
                  <a:cubicBezTo>
                    <a:pt x="785" y="589"/>
                    <a:pt x="785" y="1"/>
                    <a:pt x="393" y="1"/>
                  </a:cubicBezTo>
                  <a:close/>
                </a:path>
              </a:pathLst>
            </a:custGeom>
            <a:solidFill>
              <a:srgbClr val="496A95">
                <a:alpha val="39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24" name="Google Shape;1224;p14"/>
          <p:cNvSpPr/>
          <p:nvPr/>
        </p:nvSpPr>
        <p:spPr>
          <a:xfrm rot="5400000">
            <a:off x="-3317200" y="3317200"/>
            <a:ext cx="6862000" cy="22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609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8D3BC-6147-4A5A-8D14-3B77676384E9}" type="datetimeFigureOut">
              <a:rPr lang="en-US" smtClean="0"/>
              <a:t>15/10/2023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A3DA-E2E7-4564-93EC-14442114D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933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8D3BC-6147-4A5A-8D14-3B77676384E9}" type="datetimeFigureOut">
              <a:rPr lang="en-US" smtClean="0"/>
              <a:t>15/10/2023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A3DA-E2E7-4564-93EC-14442114D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870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8D3BC-6147-4A5A-8D14-3B77676384E9}" type="datetimeFigureOut">
              <a:rPr lang="en-US" smtClean="0"/>
              <a:t>15/10/2023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A3DA-E2E7-4564-93EC-14442114D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400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8D3BC-6147-4A5A-8D14-3B77676384E9}" type="datetimeFigureOut">
              <a:rPr lang="en-US" smtClean="0"/>
              <a:t>15/10/2023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A3DA-E2E7-4564-93EC-14442114D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921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8D3BC-6147-4A5A-8D14-3B77676384E9}" type="datetimeFigureOut">
              <a:rPr lang="en-US" smtClean="0"/>
              <a:t>15/10/2023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A3DA-E2E7-4564-93EC-14442114D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360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8D3BC-6147-4A5A-8D14-3B77676384E9}" type="datetimeFigureOut">
              <a:rPr lang="en-US" smtClean="0"/>
              <a:t>15/10/2023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A3DA-E2E7-4564-93EC-14442114D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215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8D3BC-6147-4A5A-8D14-3B77676384E9}" type="datetimeFigureOut">
              <a:rPr lang="en-US" smtClean="0"/>
              <a:t>15/10/2023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A3DA-E2E7-4564-93EC-14442114D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281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8D3BC-6147-4A5A-8D14-3B77676384E9}" type="datetimeFigureOut">
              <a:rPr lang="en-US" smtClean="0"/>
              <a:t>15/10/2023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CA3DA-E2E7-4564-93EC-14442114D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109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8D3BC-6147-4A5A-8D14-3B77676384E9}" type="datetimeFigureOut">
              <a:rPr lang="en-US" smtClean="0"/>
              <a:t>15/10/2023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CA3DA-E2E7-4564-93EC-14442114D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25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0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gif"/><Relationship Id="rId12" Type="http://schemas.openxmlformats.org/officeDocument/2006/relationships/image" Target="../media/image9.gi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3.png"/><Relationship Id="rId1" Type="http://schemas.openxmlformats.org/officeDocument/2006/relationships/tags" Target="../tags/tag1.xml"/><Relationship Id="rId6" Type="http://schemas.openxmlformats.org/officeDocument/2006/relationships/image" Target="../media/image3.gif"/><Relationship Id="rId11" Type="http://schemas.openxmlformats.org/officeDocument/2006/relationships/image" Target="../media/image8.gif"/><Relationship Id="rId5" Type="http://schemas.openxmlformats.org/officeDocument/2006/relationships/image" Target="../media/image2.png"/><Relationship Id="rId15" Type="http://schemas.openxmlformats.org/officeDocument/2006/relationships/image" Target="../media/image12.gif"/><Relationship Id="rId10" Type="http://schemas.openxmlformats.org/officeDocument/2006/relationships/image" Target="../media/image7.gif"/><Relationship Id="rId4" Type="http://schemas.openxmlformats.org/officeDocument/2006/relationships/image" Target="../media/image1.emf"/><Relationship Id="rId9" Type="http://schemas.openxmlformats.org/officeDocument/2006/relationships/image" Target="../media/image6.gif"/><Relationship Id="rId14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http://victonh.files.wordpress.com/2008/02/priestley.jpg" TargetMode="Externa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-19455"/>
            <a:ext cx="12246429" cy="6877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3"/>
            <a:ext cx="1279525" cy="127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3" descr="slide0011_image0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1738" y="79375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4" descr="slide0011_image01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1588" y="993775"/>
            <a:ext cx="19050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WordArt 10"/>
          <p:cNvSpPr>
            <a:spLocks noChangeArrowheads="1" noChangeShapeType="1" noTextEdit="1"/>
          </p:cNvSpPr>
          <p:nvPr/>
        </p:nvSpPr>
        <p:spPr bwMode="auto">
          <a:xfrm>
            <a:off x="1979642" y="1344023"/>
            <a:ext cx="8565280" cy="2286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4800" b="1" kern="10">
                <a:gradFill rotWithShape="1">
                  <a:gsLst>
                    <a:gs pos="0">
                      <a:srgbClr val="FF0000"/>
                    </a:gs>
                    <a:gs pos="50000">
                      <a:srgbClr val="0033CC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và các bạn đến với tiết học KHTN 6</a:t>
            </a:r>
          </a:p>
        </p:txBody>
      </p:sp>
      <p:grpSp>
        <p:nvGrpSpPr>
          <p:cNvPr id="5128" name="Group 6"/>
          <p:cNvGrpSpPr>
            <a:grpSpLocks/>
          </p:cNvGrpSpPr>
          <p:nvPr/>
        </p:nvGrpSpPr>
        <p:grpSpPr bwMode="auto">
          <a:xfrm>
            <a:off x="8688388" y="3984625"/>
            <a:ext cx="3506787" cy="3048000"/>
            <a:chOff x="3120" y="576"/>
            <a:chExt cx="1836" cy="1920"/>
          </a:xfrm>
        </p:grpSpPr>
        <p:pic>
          <p:nvPicPr>
            <p:cNvPr id="5146" name="Picture 7" descr="slide0011_image004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576"/>
              <a:ext cx="54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7" name="Picture 8" descr="slide0011_image004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64" y="1488"/>
              <a:ext cx="25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8" name="Picture 9" descr="slide0011_image009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888" y="1104"/>
              <a:ext cx="384" cy="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9" name="Picture 10" descr="slide0011_image011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3" y="1689"/>
              <a:ext cx="480" cy="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0" name="Picture 11" descr="slide0011_image010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" y="1392"/>
              <a:ext cx="536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1" name="Picture 12" descr="slide0011_image005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855925" flipV="1">
              <a:off x="3912" y="1356"/>
              <a:ext cx="1296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2" name="Picture 13" descr="slide0011_image002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9" y="1410"/>
              <a:ext cx="919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3" name="Picture 14" descr="slide0011_image008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2" y="1776"/>
              <a:ext cx="72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4" name="Picture 15" descr="slide0011_image004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120" y="2016"/>
              <a:ext cx="25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9" name="Picture 18" descr="slide0011_image004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538" y="5378450"/>
            <a:ext cx="490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20" descr="slide0011_image011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3950" y="5697538"/>
            <a:ext cx="919163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21" descr="slide0011_image010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3713" y="5226050"/>
            <a:ext cx="102711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24" descr="slide0011_image008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1625" y="5835650"/>
            <a:ext cx="13795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7" descr="M (304)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050" y="5575300"/>
            <a:ext cx="120173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7" descr="M (304)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5562600"/>
            <a:ext cx="1155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7" descr="M (304)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488" y="5575300"/>
            <a:ext cx="9509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7" descr="M (304)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8" y="5575300"/>
            <a:ext cx="9525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8" name="Picture 7" descr="M (304)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588" y="5545138"/>
            <a:ext cx="10985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39" name="Group 4"/>
          <p:cNvGrpSpPr>
            <a:grpSpLocks/>
          </p:cNvGrpSpPr>
          <p:nvPr/>
        </p:nvGrpSpPr>
        <p:grpSpPr bwMode="auto">
          <a:xfrm>
            <a:off x="15875" y="3862388"/>
            <a:ext cx="3527425" cy="2992437"/>
            <a:chOff x="15738" y="3862625"/>
            <a:chExt cx="3527564" cy="2991591"/>
          </a:xfrm>
        </p:grpSpPr>
        <p:pic>
          <p:nvPicPr>
            <p:cNvPr id="5141" name="Picture 19" descr="slide0011_image009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6101" y="4768241"/>
              <a:ext cx="735734" cy="485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2" name="Picture 22" descr="slide0011_image005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855925" flipH="1" flipV="1">
              <a:off x="-244400" y="5050041"/>
              <a:ext cx="2057400" cy="1379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3" name="Picture 23" descr="slide0011_image002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535362" y="5254016"/>
              <a:ext cx="1760779" cy="16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4" name="Picture 25" descr="slide0011_image004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2813" y="6216041"/>
              <a:ext cx="490489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45" name="Picture 3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38" y="3862625"/>
              <a:ext cx="1028571" cy="857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89635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1625">
        <p:split orient="vert"/>
      </p:transition>
    </mc:Choice>
    <mc:Fallback xmlns="">
      <p:transition spd="slow" advClick="0" advTm="3162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747658" y="79022"/>
            <a:ext cx="6365320" cy="64959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37284" y="3744593"/>
            <a:ext cx="468750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OXYGEN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423378" y="2996884"/>
            <a:ext cx="35153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11: Tiết 20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80"/>
          <a:stretch/>
        </p:blipFill>
        <p:spPr>
          <a:xfrm>
            <a:off x="101600" y="282222"/>
            <a:ext cx="6591773" cy="64572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58B1B4-67CE-4244-82D4-1A469A273649}"/>
              </a:ext>
            </a:extLst>
          </p:cNvPr>
          <p:cNvSpPr txBox="1"/>
          <p:nvPr/>
        </p:nvSpPr>
        <p:spPr>
          <a:xfrm>
            <a:off x="650179" y="92402"/>
            <a:ext cx="1088136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Chủ đề Oxygen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38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5179996" cy="563562"/>
          </a:xfrm>
        </p:spPr>
        <p:txBody>
          <a:bodyPr>
            <a:normAutofit fontScale="90000"/>
          </a:bodyPr>
          <a:lstStyle/>
          <a:p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Oxygen </a:t>
            </a:r>
            <a:r>
              <a:rPr lang="en-US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 descr="Những hình ảnh bầu trời xanh, mây trắng đẹp và thư thái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955" y="912835"/>
            <a:ext cx="3352800" cy="2138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Vai Trò Của Giun Đất Trong Canh Tác Nông Nghiệ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843792"/>
            <a:ext cx="33528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Đến Nha Trang 'đi bộ' dưới đáy đại dương | Mytour.v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879341"/>
            <a:ext cx="3200400" cy="2138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Bộ đồ du hành vũ trụ vĩ đại nhất lịch sử, nhưng ai cũng phải bất ngờ khi  biết nơi nó được chế tạo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164" y="3843792"/>
            <a:ext cx="3082636" cy="182673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362200" y="335280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0" y="5576624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29400" y="335280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26383" y="5638298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804555" y="3351174"/>
            <a:ext cx="5334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752600" y="5670526"/>
            <a:ext cx="5334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192983" y="3362980"/>
            <a:ext cx="5334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172912" y="5494860"/>
            <a:ext cx="5334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889414" y="3351174"/>
            <a:ext cx="361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41452" y="5670526"/>
            <a:ext cx="361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95160" y="3311659"/>
            <a:ext cx="361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047703" y="6066072"/>
            <a:ext cx="935736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Oxygen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25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 animBg="1"/>
      <p:bldP spid="13" grpId="0" animBg="1"/>
      <p:bldP spid="14" grpId="0" animBg="1"/>
      <p:bldP spid="15" grpId="0" animBg="1"/>
      <p:bldP spid="17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Tại sao mưa nhiều , nước ngập úng giun đất chui lên mặt đất?</a:t>
            </a:r>
          </a:p>
        </p:txBody>
      </p:sp>
      <p:pic>
        <p:nvPicPr>
          <p:cNvPr id="4" name="Picture 4" descr="small_116800260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57" y="1842247"/>
            <a:ext cx="11322754" cy="490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08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3987" y="39949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en-US" sz="3200" b="1" u="sng">
                <a:latin typeface="Arial" panose="020B0604020202020204" pitchFamily="34" charset="0"/>
                <a:cs typeface="Arial" panose="020B0604020202020204" pitchFamily="34" charset="0"/>
              </a:rPr>
              <a:t>Tính </a:t>
            </a:r>
            <a:r>
              <a:rPr lang="en-US" altLang="en-US" sz="32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u="sng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3200" b="1" u="sng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25752" y="5885052"/>
            <a:ext cx="10515600" cy="97294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alt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1887991" y="265637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1887990" y="7714148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4" name="Rectangle 16"/>
          <p:cNvSpPr>
            <a:spLocks noChangeArrowheads="1"/>
          </p:cNvSpPr>
          <p:nvPr/>
        </p:nvSpPr>
        <p:spPr bwMode="auto">
          <a:xfrm>
            <a:off x="1887990" y="9238148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5" name="Rectangle 17"/>
          <p:cNvSpPr>
            <a:spLocks noChangeArrowheads="1"/>
          </p:cNvSpPr>
          <p:nvPr/>
        </p:nvSpPr>
        <p:spPr bwMode="auto">
          <a:xfrm>
            <a:off x="1887990" y="10762148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6" name="Rectangle 18"/>
          <p:cNvSpPr>
            <a:spLocks noChangeArrowheads="1"/>
          </p:cNvSpPr>
          <p:nvPr/>
        </p:nvSpPr>
        <p:spPr bwMode="auto">
          <a:xfrm>
            <a:off x="1887990" y="12286148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" name="Flowchart: Alternate Process 2"/>
          <p:cNvSpPr/>
          <p:nvPr/>
        </p:nvSpPr>
        <p:spPr>
          <a:xfrm>
            <a:off x="4753995" y="1403916"/>
            <a:ext cx="1948648" cy="612648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ight Brace 6"/>
          <p:cNvSpPr/>
          <p:nvPr/>
        </p:nvSpPr>
        <p:spPr>
          <a:xfrm rot="5400000" flipH="1">
            <a:off x="5569190" y="70097"/>
            <a:ext cx="318263" cy="4394451"/>
          </a:xfrm>
          <a:prstGeom prst="rightBrace">
            <a:avLst>
              <a:gd name="adj1" fmla="val 8332"/>
              <a:gd name="adj2" fmla="val 50000"/>
            </a:avLst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7" name="Flowchart: Alternate Process 26"/>
          <p:cNvSpPr/>
          <p:nvPr/>
        </p:nvSpPr>
        <p:spPr>
          <a:xfrm>
            <a:off x="1786637" y="2459909"/>
            <a:ext cx="3744155" cy="504340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Flowchart: Alternate Process 27"/>
          <p:cNvSpPr/>
          <p:nvPr/>
        </p:nvSpPr>
        <p:spPr>
          <a:xfrm>
            <a:off x="6314249" y="2445700"/>
            <a:ext cx="3744155" cy="532757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ight Brace 28"/>
          <p:cNvSpPr/>
          <p:nvPr/>
        </p:nvSpPr>
        <p:spPr>
          <a:xfrm rot="5400000" flipH="1">
            <a:off x="3204627" y="892745"/>
            <a:ext cx="243812" cy="4575687"/>
          </a:xfrm>
          <a:prstGeom prst="rightBrace">
            <a:avLst>
              <a:gd name="adj1" fmla="val 8332"/>
              <a:gd name="adj2" fmla="val 50000"/>
            </a:avLst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cxnSp>
        <p:nvCxnSpPr>
          <p:cNvPr id="38" name="Curved Connector 37"/>
          <p:cNvCxnSpPr/>
          <p:nvPr/>
        </p:nvCxnSpPr>
        <p:spPr>
          <a:xfrm>
            <a:off x="7995458" y="2984806"/>
            <a:ext cx="1067537" cy="317689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35934" y="3341372"/>
            <a:ext cx="1738617" cy="212365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299063" y="3396927"/>
            <a:ext cx="2142308" cy="230832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631547" y="3335471"/>
            <a:ext cx="1965660" cy="22467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498081" y="3326149"/>
            <a:ext cx="3905795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hủy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23537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20" grpId="0" bldLvl="0" animBg="1" autoUpdateAnimBg="0"/>
      <p:bldP spid="3" grpId="0" animBg="1"/>
      <p:bldP spid="7" grpId="0" animBg="1"/>
      <p:bldP spid="27" grpId="0" animBg="1"/>
      <p:bldP spid="28" grpId="0" animBg="1"/>
      <p:bldP spid="29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DE77A20-3BC9-4A89-8093-32BA38C63227}"/>
              </a:ext>
            </a:extLst>
          </p:cNvPr>
          <p:cNvGraphicFramePr>
            <a:graphicFrameLocks noGrp="1"/>
          </p:cNvGraphicFramePr>
          <p:nvPr/>
        </p:nvGraphicFramePr>
        <p:xfrm>
          <a:off x="90311" y="1794933"/>
          <a:ext cx="12101689" cy="49635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20389">
                  <a:extLst>
                    <a:ext uri="{9D8B030D-6E8A-4147-A177-3AD203B41FA5}">
                      <a16:colId xmlns:a16="http://schemas.microsoft.com/office/drawing/2014/main" val="346737045"/>
                    </a:ext>
                  </a:extLst>
                </a:gridCol>
                <a:gridCol w="6981300">
                  <a:extLst>
                    <a:ext uri="{9D8B030D-6E8A-4147-A177-3AD203B41FA5}">
                      <a16:colId xmlns:a16="http://schemas.microsoft.com/office/drawing/2014/main" val="457478988"/>
                    </a:ext>
                  </a:extLst>
                </a:gridCol>
              </a:tblGrid>
              <a:tr h="538423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hỏi</a:t>
                      </a:r>
                      <a:endParaRPr lang="vi-VN" sz="24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 trả lời</a:t>
                      </a:r>
                      <a:endParaRPr lang="vi-VN" sz="2400" b="1" kern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053978"/>
                  </a:ext>
                </a:extLst>
              </a:tr>
              <a:tr h="1076846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400" b="1" kern="120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400" b="1" kern="1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Oxygen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tồn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2400" b="1" kern="1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ở</a:t>
                      </a:r>
                      <a:r>
                        <a:rPr lang="en-US" sz="2400" b="1" kern="1200" baseline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trạng thái , màu sắc như thế nào</a:t>
                      </a:r>
                      <a:r>
                        <a:rPr lang="en-US" sz="2400" b="1" kern="1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  <a:endParaRPr lang="vi-VN" sz="2400" b="1" kern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b="1" kern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654672"/>
                  </a:ext>
                </a:extLst>
              </a:tr>
              <a:tr h="1733037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b="1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Để</a:t>
                      </a:r>
                      <a:r>
                        <a:rPr lang="en-US" sz="2400" b="1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tay trước mũi thở ra và hít vào </a:t>
                      </a:r>
                      <a:r>
                        <a:rPr lang="en-US" sz="2400" b="1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b="1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mùi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400" b="1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Oxygen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2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b="1" kern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0964205"/>
                  </a:ext>
                </a:extLst>
              </a:tr>
              <a:tr h="1615269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Tại</a:t>
                      </a:r>
                      <a:r>
                        <a:rPr lang="en-US" sz="2400" b="1" kern="1200" baseline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sao các bể</a:t>
                      </a:r>
                      <a:r>
                        <a:rPr lang="en-US" sz="2400" b="1" kern="1200" baseline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cá cảnh thường phải lắp đặt thêm máy sục khí Oxygen vào </a:t>
                      </a:r>
                      <a:r>
                        <a:rPr lang="en-US" sz="2400" b="1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2400" b="1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342265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48953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65291" y="1062279"/>
            <a:ext cx="5695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Phiếu học tập số 1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09030" y="241466"/>
            <a:ext cx="6732869" cy="672935"/>
          </a:xfrm>
          <a:prstGeom prst="rect">
            <a:avLst/>
          </a:prstGeom>
          <a:solidFill>
            <a:srgbClr val="92D050"/>
          </a:solidFill>
        </p:spPr>
        <p:txBody>
          <a:bodyPr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( 5 phút) 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93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0D4C30B-BEAF-4F0F-9553-8C2AC04E288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" y="1808963"/>
            <a:ext cx="640080" cy="64008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5DE77A20-3BC9-4A89-8093-32BA38C632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1479144"/>
              </p:ext>
            </p:extLst>
          </p:nvPr>
        </p:nvGraphicFramePr>
        <p:xfrm>
          <a:off x="282222" y="158044"/>
          <a:ext cx="11755200" cy="65249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73784">
                  <a:extLst>
                    <a:ext uri="{9D8B030D-6E8A-4147-A177-3AD203B41FA5}">
                      <a16:colId xmlns:a16="http://schemas.microsoft.com/office/drawing/2014/main" val="346737045"/>
                    </a:ext>
                  </a:extLst>
                </a:gridCol>
                <a:gridCol w="6781416">
                  <a:extLst>
                    <a:ext uri="{9D8B030D-6E8A-4147-A177-3AD203B41FA5}">
                      <a16:colId xmlns:a16="http://schemas.microsoft.com/office/drawing/2014/main" val="457478988"/>
                    </a:ext>
                  </a:extLst>
                </a:gridCol>
              </a:tblGrid>
              <a:tr h="713053"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hỏi</a:t>
                      </a:r>
                      <a:endParaRPr lang="vi-VN" sz="24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 trả lời</a:t>
                      </a:r>
                      <a:endParaRPr lang="vi-VN" sz="2400" b="1" kern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053978"/>
                  </a:ext>
                </a:extLst>
              </a:tr>
              <a:tr h="1106854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2400" b="1" kern="120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400" b="1" kern="1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Oxygen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tồn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tại</a:t>
                      </a:r>
                      <a:r>
                        <a:rPr lang="en-US" sz="2400" b="1" kern="1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ở</a:t>
                      </a:r>
                      <a:r>
                        <a:rPr lang="en-US" sz="2400" b="1" kern="1200" baseline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trạng thái nào</a:t>
                      </a:r>
                      <a:r>
                        <a:rPr lang="en-US" sz="2400" b="1" kern="1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  <a:endParaRPr lang="vi-VN" sz="2400" b="1" kern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b="1" kern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654672"/>
                  </a:ext>
                </a:extLst>
              </a:tr>
              <a:tr h="2509371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400" b="1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Để</a:t>
                      </a:r>
                      <a:r>
                        <a:rPr lang="en-US" sz="2400" b="1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tay trước mũi thở ra và hít vào </a:t>
                      </a:r>
                      <a:r>
                        <a:rPr lang="en-US" sz="2400" b="1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400" b="1" kern="12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Oxygen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2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b="1" kern="12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0964205"/>
                  </a:ext>
                </a:extLst>
              </a:tr>
              <a:tr h="2195699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Tại</a:t>
                      </a:r>
                      <a:r>
                        <a:rPr lang="en-US" sz="2400" b="1" kern="1200" baseline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sao các bể</a:t>
                      </a:r>
                      <a:r>
                        <a:rPr lang="en-US" sz="2400" b="1" kern="1200" baseline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cá cảnh thường phải lắp đặt thêm máy sục khí Oxygen vào </a:t>
                      </a:r>
                      <a:r>
                        <a:rPr lang="en-US" sz="2400" b="1" kern="120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2400" b="1" kern="1200">
                        <a:solidFill>
                          <a:schemeClr val="accent1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342265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489536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26711627-188E-4E37-BAF1-7750F10B461B}"/>
              </a:ext>
            </a:extLst>
          </p:cNvPr>
          <p:cNvSpPr txBox="1"/>
          <p:nvPr/>
        </p:nvSpPr>
        <p:spPr>
          <a:xfrm>
            <a:off x="5445849" y="1045270"/>
            <a:ext cx="67461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oxygen ở trạng thái khí , không màu </a:t>
            </a:r>
            <a:endParaRPr lang="vi-VN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CE9EF3-A378-44A4-8358-539E24A3F40E}"/>
              </a:ext>
            </a:extLst>
          </p:cNvPr>
          <p:cNvSpPr txBox="1"/>
          <p:nvPr/>
        </p:nvSpPr>
        <p:spPr>
          <a:xfrm>
            <a:off x="5291271" y="2968039"/>
            <a:ext cx="65088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Oxygen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không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ACC583-4D6D-4F41-92A2-33B88FC20836}"/>
              </a:ext>
            </a:extLst>
          </p:cNvPr>
          <p:cNvSpPr txBox="1"/>
          <p:nvPr/>
        </p:nvSpPr>
        <p:spPr>
          <a:xfrm>
            <a:off x="5388150" y="4573617"/>
            <a:ext cx="6552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oxygen ít tan trong nước nên khi lắp đặt thêm máy sục vào các bể cá để tăng lượng oxygen cho cá hô hấp .</a:t>
            </a:r>
            <a:endParaRPr lang="vi-VN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78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C\Desktop\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r="27534"/>
          <a:stretch>
            <a:fillRect/>
          </a:stretch>
        </p:blipFill>
        <p:spPr bwMode="auto">
          <a:xfrm>
            <a:off x="159207" y="993065"/>
            <a:ext cx="4251935" cy="470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2" descr="Ôxy – Wikipedia tiếng Việ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Ôxy – Wikipedia tiếng Việt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Ôxy – Wikipedia tiếng Việt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28662" y="5846972"/>
            <a:ext cx="2816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Oxygen 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91518" y="5846971"/>
            <a:ext cx="2816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Oxygen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(-183</a:t>
            </a:r>
            <a:r>
              <a:rPr lang="en-US" sz="2400" b="1" baseline="30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14057" y="5846971"/>
            <a:ext cx="2816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Oxygen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rắn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(- 218</a:t>
            </a:r>
            <a:r>
              <a:rPr lang="en-US" sz="2400" b="1" baseline="30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C)</a:t>
            </a:r>
          </a:p>
          <a:p>
            <a:pPr algn="ctr"/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94263" y="-8930"/>
            <a:ext cx="24034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vi-VN" sz="5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O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xygen</a:t>
            </a:r>
            <a:endParaRPr lang="en-US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6519" y="1066801"/>
            <a:ext cx="3520013" cy="4498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 descr="O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542" y="1066800"/>
            <a:ext cx="3680178" cy="4498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097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26711627-188E-4E37-BAF1-7750F10B461B}"/>
              </a:ext>
            </a:extLst>
          </p:cNvPr>
          <p:cNvSpPr txBox="1"/>
          <p:nvPr/>
        </p:nvSpPr>
        <p:spPr>
          <a:xfrm>
            <a:off x="4731021" y="3080753"/>
            <a:ext cx="6891694" cy="461665"/>
          </a:xfrm>
          <a:prstGeom prst="rect">
            <a:avLst/>
          </a:prstGeom>
          <a:solidFill>
            <a:srgbClr val="FFF3C5"/>
          </a:solidFill>
        </p:spPr>
        <p:txBody>
          <a:bodyPr wrap="square" rtlCol="0">
            <a:spAutoFit/>
          </a:bodyPr>
          <a:lstStyle/>
          <a:p>
            <a:pPr marL="120650">
              <a:tabLst>
                <a:tab pos="120650" algn="l"/>
              </a:tabLst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 hơn không khí</a:t>
            </a:r>
            <a:endParaRPr lang="vi-VN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CE9EF3-A378-44A4-8358-539E24A3F40E}"/>
              </a:ext>
            </a:extLst>
          </p:cNvPr>
          <p:cNvSpPr txBox="1"/>
          <p:nvPr/>
        </p:nvSpPr>
        <p:spPr>
          <a:xfrm>
            <a:off x="4731021" y="1926964"/>
            <a:ext cx="6891694" cy="830997"/>
          </a:xfrm>
          <a:prstGeom prst="rect">
            <a:avLst/>
          </a:prstGeom>
          <a:solidFill>
            <a:srgbClr val="FFF3C5"/>
          </a:solidFill>
        </p:spPr>
        <p:txBody>
          <a:bodyPr wrap="square">
            <a:spAutoFit/>
          </a:bodyPr>
          <a:lstStyle/>
          <a:p>
            <a:pPr marL="120650"/>
            <a:r>
              <a:rPr lang="en-US" sz="2400" b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Oxygen là chất khí không màu, không mùi, không vị</a:t>
            </a:r>
            <a:endParaRPr lang="vi-VN" sz="24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48046E-8B7A-4884-9E2F-ACE6A9F2DFCD}"/>
              </a:ext>
            </a:extLst>
          </p:cNvPr>
          <p:cNvSpPr txBox="1"/>
          <p:nvPr/>
        </p:nvSpPr>
        <p:spPr>
          <a:xfrm>
            <a:off x="4731021" y="3865211"/>
            <a:ext cx="6891694" cy="646331"/>
          </a:xfrm>
          <a:prstGeom prst="rect">
            <a:avLst/>
          </a:prstGeom>
          <a:solidFill>
            <a:srgbClr val="FFF3C5"/>
          </a:solidFill>
        </p:spPr>
        <p:txBody>
          <a:bodyPr wrap="square">
            <a:spAutoFit/>
          </a:bodyPr>
          <a:lstStyle/>
          <a:p>
            <a:pPr marL="12065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400" b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 ít trong nước</a:t>
            </a:r>
            <a:endParaRPr lang="vi-VN" sz="2400" b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E20436-DD25-4F6B-A644-35AD87D34573}"/>
              </a:ext>
            </a:extLst>
          </p:cNvPr>
          <p:cNvSpPr txBox="1"/>
          <p:nvPr/>
        </p:nvSpPr>
        <p:spPr>
          <a:xfrm>
            <a:off x="4731021" y="4465375"/>
            <a:ext cx="5055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 </a:t>
            </a:r>
            <a:r>
              <a:rPr lang="en-US" sz="22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lít</a:t>
            </a:r>
            <a:r>
              <a:rPr lang="vi-VN" sz="22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=1000ml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vi-VN" sz="22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20⁰C, 1 </a:t>
            </a:r>
            <a:r>
              <a:rPr lang="en-US" sz="22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atm</a:t>
            </a:r>
            <a:r>
              <a:rPr lang="vi-VN" sz="22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hòa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tan </a:t>
            </a:r>
            <a:r>
              <a:rPr lang="en-US" sz="22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31 ml </a:t>
            </a:r>
            <a:r>
              <a:rPr lang="en-US" sz="22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oxygen).</a:t>
            </a:r>
            <a:endParaRPr lang="vi-VN" sz="2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233714" y="2848056"/>
            <a:ext cx="2177143" cy="10171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/>
              <a:t>OXYGEN</a:t>
            </a:r>
          </a:p>
        </p:txBody>
      </p:sp>
      <p:cxnSp>
        <p:nvCxnSpPr>
          <p:cNvPr id="5" name="Straight Arrow Connector 4"/>
          <p:cNvCxnSpPr>
            <a:stCxn id="2" idx="3"/>
            <a:endCxn id="16" idx="1"/>
          </p:cNvCxnSpPr>
          <p:nvPr/>
        </p:nvCxnSpPr>
        <p:spPr>
          <a:xfrm flipV="1">
            <a:off x="3410857" y="2342463"/>
            <a:ext cx="1320164" cy="101417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2" idx="3"/>
            <a:endCxn id="18" idx="1"/>
          </p:cNvCxnSpPr>
          <p:nvPr/>
        </p:nvCxnSpPr>
        <p:spPr>
          <a:xfrm>
            <a:off x="3410857" y="3356634"/>
            <a:ext cx="1320164" cy="83174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2" idx="3"/>
            <a:endCxn id="14" idx="1"/>
          </p:cNvCxnSpPr>
          <p:nvPr/>
        </p:nvCxnSpPr>
        <p:spPr>
          <a:xfrm flipV="1">
            <a:off x="3410857" y="3311586"/>
            <a:ext cx="1320164" cy="4504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648046E-8B7A-4884-9E2F-ACE6A9F2DFCD}"/>
              </a:ext>
            </a:extLst>
          </p:cNvPr>
          <p:cNvSpPr txBox="1"/>
          <p:nvPr/>
        </p:nvSpPr>
        <p:spPr>
          <a:xfrm>
            <a:off x="4774604" y="5249832"/>
            <a:ext cx="4144544" cy="1133965"/>
          </a:xfrm>
          <a:prstGeom prst="rect">
            <a:avLst/>
          </a:prstGeom>
          <a:solidFill>
            <a:srgbClr val="FFF3C5"/>
          </a:solidFill>
        </p:spPr>
        <p:txBody>
          <a:bodyPr wrap="square">
            <a:spAutoFit/>
          </a:bodyPr>
          <a:lstStyle/>
          <a:p>
            <a:pPr marL="60325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Oxygen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lỏng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-183</a:t>
            </a:r>
            <a:r>
              <a:rPr lang="en-US" sz="2400" b="1" baseline="30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rắn </a:t>
            </a:r>
          </a:p>
          <a:p>
            <a:pPr marL="60325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-218</a:t>
            </a:r>
            <a:r>
              <a:rPr lang="vi-VN" sz="2400" b="1" baseline="30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endParaRPr lang="vi-VN" sz="24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956" y="4484319"/>
            <a:ext cx="1535740" cy="19196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100529" y="6034662"/>
            <a:ext cx="1522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Oxygen lỏng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986700" y="1051039"/>
            <a:ext cx="8471837" cy="5635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Oxygen: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1986701" y="472461"/>
            <a:ext cx="8471837" cy="5635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Oxygen</a:t>
            </a:r>
          </a:p>
        </p:txBody>
      </p:sp>
    </p:spTree>
    <p:extLst>
      <p:ext uri="{BB962C8B-B14F-4D97-AF65-F5344CB8AC3E}">
        <p14:creationId xmlns:p14="http://schemas.microsoft.com/office/powerpoint/2010/main" val="174313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8" grpId="0" animBg="1"/>
      <p:bldP spid="19" grpId="0"/>
      <p:bldP spid="19" grpId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54D92E6A-FAA3-4051-9098-4BB6C14156CF}"/>
              </a:ext>
            </a:extLst>
          </p:cNvPr>
          <p:cNvSpPr/>
          <p:nvPr/>
        </p:nvSpPr>
        <p:spPr>
          <a:xfrm>
            <a:off x="5385064" y="238935"/>
            <a:ext cx="5914307" cy="315089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là -89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°C. 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oxi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khí,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lỏng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0212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7" y="238935"/>
            <a:ext cx="4995052" cy="280851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56753" y="3722916"/>
            <a:ext cx="11769635" cy="2625634"/>
            <a:chOff x="156753" y="3722916"/>
            <a:chExt cx="11769635" cy="262563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753" y="3722916"/>
              <a:ext cx="11769635" cy="2625634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468047" y="4774123"/>
              <a:ext cx="949189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Trong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tự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ở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mọi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đất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oxygen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đề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ở trạng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khí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3363132" y="542441"/>
            <a:ext cx="1689315" cy="588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23389" y="2313909"/>
            <a:ext cx="1689315" cy="588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44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12" name="AutoShape 28" descr="Papyrus"/>
          <p:cNvSpPr>
            <a:spLocks noChangeArrowheads="1"/>
          </p:cNvSpPr>
          <p:nvPr/>
        </p:nvSpPr>
        <p:spPr bwMode="auto">
          <a:xfrm>
            <a:off x="1819275" y="1162050"/>
            <a:ext cx="8610600" cy="1676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80008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</a:rPr>
              <a:t>2. Tầm quan trọng của oxygen </a:t>
            </a:r>
          </a:p>
        </p:txBody>
      </p:sp>
      <p:sp>
        <p:nvSpPr>
          <p:cNvPr id="67591" name="Freeform 7"/>
          <p:cNvSpPr>
            <a:spLocks/>
          </p:cNvSpPr>
          <p:nvPr/>
        </p:nvSpPr>
        <p:spPr bwMode="gray">
          <a:xfrm rot="-1895243">
            <a:off x="4486275" y="3295650"/>
            <a:ext cx="2057400" cy="1447800"/>
          </a:xfrm>
          <a:custGeom>
            <a:avLst/>
            <a:gdLst>
              <a:gd name="T0" fmla="*/ 2147483646 w 580"/>
              <a:gd name="T1" fmla="*/ 0 h 798"/>
              <a:gd name="T2" fmla="*/ 2147483646 w 580"/>
              <a:gd name="T3" fmla="*/ 2147483646 h 798"/>
              <a:gd name="T4" fmla="*/ 2147483646 w 580"/>
              <a:gd name="T5" fmla="*/ 2147483646 h 798"/>
              <a:gd name="T6" fmla="*/ 2147483646 w 580"/>
              <a:gd name="T7" fmla="*/ 2147483646 h 798"/>
              <a:gd name="T8" fmla="*/ 2147483646 w 580"/>
              <a:gd name="T9" fmla="*/ 2147483646 h 798"/>
              <a:gd name="T10" fmla="*/ 2147483646 w 580"/>
              <a:gd name="T11" fmla="*/ 2147483646 h 798"/>
              <a:gd name="T12" fmla="*/ 2147483646 w 580"/>
              <a:gd name="T13" fmla="*/ 2147483646 h 798"/>
              <a:gd name="T14" fmla="*/ 2147483646 w 580"/>
              <a:gd name="T15" fmla="*/ 2147483646 h 798"/>
              <a:gd name="T16" fmla="*/ 2147483646 w 580"/>
              <a:gd name="T17" fmla="*/ 2147483646 h 798"/>
              <a:gd name="T18" fmla="*/ 2147483646 w 580"/>
              <a:gd name="T19" fmla="*/ 2147483646 h 798"/>
              <a:gd name="T20" fmla="*/ 2147483646 w 580"/>
              <a:gd name="T21" fmla="*/ 2147483646 h 798"/>
              <a:gd name="T22" fmla="*/ 2147483646 w 580"/>
              <a:gd name="T23" fmla="*/ 2147483646 h 798"/>
              <a:gd name="T24" fmla="*/ 0 w 580"/>
              <a:gd name="T25" fmla="*/ 2147483646 h 798"/>
              <a:gd name="T26" fmla="*/ 2147483646 w 580"/>
              <a:gd name="T27" fmla="*/ 2147483646 h 798"/>
              <a:gd name="T28" fmla="*/ 2147483646 w 580"/>
              <a:gd name="T29" fmla="*/ 2147483646 h 798"/>
              <a:gd name="T30" fmla="*/ 2147483646 w 580"/>
              <a:gd name="T31" fmla="*/ 2147483646 h 798"/>
              <a:gd name="T32" fmla="*/ 2147483646 w 580"/>
              <a:gd name="T33" fmla="*/ 2147483646 h 798"/>
              <a:gd name="T34" fmla="*/ 2147483646 w 580"/>
              <a:gd name="T35" fmla="*/ 2147483646 h 798"/>
              <a:gd name="T36" fmla="*/ 2147483646 w 580"/>
              <a:gd name="T37" fmla="*/ 2147483646 h 798"/>
              <a:gd name="T38" fmla="*/ 2147483646 w 580"/>
              <a:gd name="T39" fmla="*/ 2147483646 h 798"/>
              <a:gd name="T40" fmla="*/ 2147483646 w 580"/>
              <a:gd name="T41" fmla="*/ 2147483646 h 798"/>
              <a:gd name="T42" fmla="*/ 2147483646 w 580"/>
              <a:gd name="T43" fmla="*/ 2147483646 h 798"/>
              <a:gd name="T44" fmla="*/ 2147483646 w 580"/>
              <a:gd name="T45" fmla="*/ 2147483646 h 798"/>
              <a:gd name="T46" fmla="*/ 2147483646 w 580"/>
              <a:gd name="T47" fmla="*/ 2147483646 h 798"/>
              <a:gd name="T48" fmla="*/ 2147483646 w 580"/>
              <a:gd name="T49" fmla="*/ 2147483646 h 798"/>
              <a:gd name="T50" fmla="*/ 2147483646 w 580"/>
              <a:gd name="T51" fmla="*/ 2147483646 h 798"/>
              <a:gd name="T52" fmla="*/ 2147483646 w 580"/>
              <a:gd name="T53" fmla="*/ 0 h 798"/>
              <a:gd name="T54" fmla="*/ 2147483646 w 580"/>
              <a:gd name="T55" fmla="*/ 0 h 79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580"/>
              <a:gd name="T85" fmla="*/ 0 h 798"/>
              <a:gd name="T86" fmla="*/ 580 w 580"/>
              <a:gd name="T87" fmla="*/ 798 h 79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rgbClr val="9EBE5D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93" name="Freeform 9"/>
          <p:cNvSpPr>
            <a:spLocks/>
          </p:cNvSpPr>
          <p:nvPr/>
        </p:nvSpPr>
        <p:spPr bwMode="gray">
          <a:xfrm rot="2288015" flipH="1">
            <a:off x="5324475" y="3295650"/>
            <a:ext cx="2133600" cy="1295400"/>
          </a:xfrm>
          <a:custGeom>
            <a:avLst/>
            <a:gdLst>
              <a:gd name="T0" fmla="*/ 2147483646 w 580"/>
              <a:gd name="T1" fmla="*/ 0 h 798"/>
              <a:gd name="T2" fmla="*/ 2147483646 w 580"/>
              <a:gd name="T3" fmla="*/ 2147483646 h 798"/>
              <a:gd name="T4" fmla="*/ 2147483646 w 580"/>
              <a:gd name="T5" fmla="*/ 2147483646 h 798"/>
              <a:gd name="T6" fmla="*/ 2147483646 w 580"/>
              <a:gd name="T7" fmla="*/ 2147483646 h 798"/>
              <a:gd name="T8" fmla="*/ 2147483646 w 580"/>
              <a:gd name="T9" fmla="*/ 2147483646 h 798"/>
              <a:gd name="T10" fmla="*/ 2147483646 w 580"/>
              <a:gd name="T11" fmla="*/ 2147483646 h 798"/>
              <a:gd name="T12" fmla="*/ 2147483646 w 580"/>
              <a:gd name="T13" fmla="*/ 2147483646 h 798"/>
              <a:gd name="T14" fmla="*/ 2147483646 w 580"/>
              <a:gd name="T15" fmla="*/ 2147483646 h 798"/>
              <a:gd name="T16" fmla="*/ 2147483646 w 580"/>
              <a:gd name="T17" fmla="*/ 2147483646 h 798"/>
              <a:gd name="T18" fmla="*/ 2147483646 w 580"/>
              <a:gd name="T19" fmla="*/ 2147483646 h 798"/>
              <a:gd name="T20" fmla="*/ 2147483646 w 580"/>
              <a:gd name="T21" fmla="*/ 2147483646 h 798"/>
              <a:gd name="T22" fmla="*/ 2147483646 w 580"/>
              <a:gd name="T23" fmla="*/ 2147483646 h 798"/>
              <a:gd name="T24" fmla="*/ 0 w 580"/>
              <a:gd name="T25" fmla="*/ 2147483646 h 798"/>
              <a:gd name="T26" fmla="*/ 2147483646 w 580"/>
              <a:gd name="T27" fmla="*/ 2147483646 h 798"/>
              <a:gd name="T28" fmla="*/ 2147483646 w 580"/>
              <a:gd name="T29" fmla="*/ 2147483646 h 798"/>
              <a:gd name="T30" fmla="*/ 2147483646 w 580"/>
              <a:gd name="T31" fmla="*/ 2147483646 h 798"/>
              <a:gd name="T32" fmla="*/ 2147483646 w 580"/>
              <a:gd name="T33" fmla="*/ 2147483646 h 798"/>
              <a:gd name="T34" fmla="*/ 2147483646 w 580"/>
              <a:gd name="T35" fmla="*/ 2147483646 h 798"/>
              <a:gd name="T36" fmla="*/ 2147483646 w 580"/>
              <a:gd name="T37" fmla="*/ 2147483646 h 798"/>
              <a:gd name="T38" fmla="*/ 2147483646 w 580"/>
              <a:gd name="T39" fmla="*/ 2147483646 h 798"/>
              <a:gd name="T40" fmla="*/ 2147483646 w 580"/>
              <a:gd name="T41" fmla="*/ 2147483646 h 798"/>
              <a:gd name="T42" fmla="*/ 2147483646 w 580"/>
              <a:gd name="T43" fmla="*/ 2147483646 h 798"/>
              <a:gd name="T44" fmla="*/ 2147483646 w 580"/>
              <a:gd name="T45" fmla="*/ 2147483646 h 798"/>
              <a:gd name="T46" fmla="*/ 2147483646 w 580"/>
              <a:gd name="T47" fmla="*/ 2147483646 h 798"/>
              <a:gd name="T48" fmla="*/ 2147483646 w 580"/>
              <a:gd name="T49" fmla="*/ 2147483646 h 798"/>
              <a:gd name="T50" fmla="*/ 2147483646 w 580"/>
              <a:gd name="T51" fmla="*/ 2147483646 h 798"/>
              <a:gd name="T52" fmla="*/ 2147483646 w 580"/>
              <a:gd name="T53" fmla="*/ 0 h 798"/>
              <a:gd name="T54" fmla="*/ 2147483646 w 580"/>
              <a:gd name="T55" fmla="*/ 0 h 79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580"/>
              <a:gd name="T85" fmla="*/ 0 h 798"/>
              <a:gd name="T86" fmla="*/ 580 w 580"/>
              <a:gd name="T87" fmla="*/ 798 h 798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rgbClr val="E3D1B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610" name="AutoShape 26" descr="Papyrus"/>
          <p:cNvSpPr>
            <a:spLocks noChangeArrowheads="1"/>
          </p:cNvSpPr>
          <p:nvPr/>
        </p:nvSpPr>
        <p:spPr bwMode="auto">
          <a:xfrm>
            <a:off x="6315076" y="4819650"/>
            <a:ext cx="3895725" cy="1828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ckThin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2"/>
                </a:solidFill>
                <a:cs typeface="Arial" panose="020B0604020202020204" pitchFamily="34" charset="0"/>
              </a:rPr>
              <a:t>Sự cháy </a:t>
            </a:r>
          </a:p>
        </p:txBody>
      </p:sp>
      <p:sp>
        <p:nvSpPr>
          <p:cNvPr id="2" name="AutoShape 28" descr="Papyrus"/>
          <p:cNvSpPr>
            <a:spLocks noChangeArrowheads="1"/>
          </p:cNvSpPr>
          <p:nvPr/>
        </p:nvSpPr>
        <p:spPr bwMode="auto">
          <a:xfrm>
            <a:off x="1828800" y="4724400"/>
            <a:ext cx="3810000" cy="1828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ckThin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00FF"/>
                </a:solidFill>
                <a:cs typeface="Arial" panose="020B0604020202020204" pitchFamily="34" charset="0"/>
              </a:rPr>
              <a:t>Sự sống </a:t>
            </a:r>
          </a:p>
        </p:txBody>
      </p:sp>
      <p:sp>
        <p:nvSpPr>
          <p:cNvPr id="22535" name="Text Box 26"/>
          <p:cNvSpPr txBox="1">
            <a:spLocks noChangeArrowheads="1"/>
          </p:cNvSpPr>
          <p:nvPr/>
        </p:nvSpPr>
        <p:spPr bwMode="auto">
          <a:xfrm>
            <a:off x="1524000" y="0"/>
            <a:ext cx="93726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u="sng">
                <a:solidFill>
                  <a:srgbClr val="FFFFFF"/>
                </a:solidFill>
                <a:cs typeface="Arial" panose="020B0604020202020204" pitchFamily="34" charset="0"/>
              </a:rPr>
              <a:t> BÀI 25</a:t>
            </a:r>
            <a:r>
              <a:rPr lang="en-US" altLang="en-US" sz="2000" b="1">
                <a:solidFill>
                  <a:srgbClr val="FFFFFF"/>
                </a:solidFill>
                <a:cs typeface="Arial" panose="020B0604020202020204" pitchFamily="34" charset="0"/>
              </a:rPr>
              <a:t>: </a:t>
            </a:r>
            <a:r>
              <a:rPr lang="en-US" altLang="en-US" sz="1900" b="1">
                <a:solidFill>
                  <a:srgbClr val="FFFFFF"/>
                </a:solidFill>
                <a:cs typeface="Arial" panose="020B0604020202020204" pitchFamily="34" charset="0"/>
              </a:rPr>
              <a:t>SỰ OXI HÓA – PHẢN ỨNG HÓA HỢP - ỨNG DỤNG CỦA OXI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7142980"/>
      </p:ext>
    </p:extLst>
  </p:cSld>
  <p:clrMapOvr>
    <a:masterClrMapping/>
  </p:clrMapOvr>
  <p:transition spd="med" advTm="455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76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76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76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7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7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676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676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676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12" grpId="0" animBg="1"/>
      <p:bldP spid="67610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52" y="3163643"/>
            <a:ext cx="5233995" cy="369435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0005" y="920102"/>
            <a:ext cx="50260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KHOA HỌC</a:t>
            </a:r>
            <a:r>
              <a:rPr kumimoji="0" lang="en-US" altLang="en-US" sz="4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TỰ NHIÊN 6</a:t>
            </a:r>
            <a:endParaRPr kumimoji="0" lang="vi-VN" altLang="en-US" sz="1800" b="1" i="0" u="none" strike="noStrike" kern="0" cap="none" spc="0" normalizeH="0" baseline="0" noProof="0" dirty="0">
              <a:ln>
                <a:noFill/>
              </a:ln>
              <a:solidFill>
                <a:srgbClr val="703D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81260949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727" y="135466"/>
            <a:ext cx="11664362" cy="2683933"/>
          </a:xfrm>
          <a:solidFill>
            <a:srgbClr val="FFFF00"/>
          </a:solidFill>
        </p:spPr>
        <p:txBody>
          <a:bodyPr>
            <a:normAutofit/>
          </a:bodyPr>
          <a:lstStyle/>
          <a:p>
            <a:pPr lvl="0"/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HỌC </a:t>
            </a:r>
            <a:r>
              <a:rPr lang="en-US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 ÁN</a:t>
            </a:r>
            <a:br>
              <a:rPr lang="en-US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Vai trò oxygen đối với sự sống  và sự cháy </a:t>
            </a:r>
            <a:br>
              <a:rPr lang="en-US" b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3007" y="2819400"/>
            <a:ext cx="5459813" cy="2921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70100" y="3050822"/>
            <a:ext cx="5434479" cy="3600986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defRPr/>
            </a:pPr>
            <a:endParaRPr lang="en-US" sz="280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Nộp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nhóm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padlet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(link:https://padlet.com/phamthiyenyen0909/7b9bvw5nhtu4k39j)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defRPr/>
            </a:pP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 ý: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khoa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học,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sinh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28" y="1819324"/>
            <a:ext cx="1808769" cy="96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7344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319" y="1385887"/>
            <a:ext cx="7355205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230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12" name="AutoShape 28" descr="Papyrus"/>
          <p:cNvSpPr>
            <a:spLocks noChangeArrowheads="1"/>
          </p:cNvSpPr>
          <p:nvPr/>
        </p:nvSpPr>
        <p:spPr bwMode="auto">
          <a:xfrm>
            <a:off x="990600" y="2590800"/>
            <a:ext cx="3962400" cy="2438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800000"/>
                </a:solidFill>
              </a:rPr>
              <a:t>Oxygen đối với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800000"/>
                </a:solidFill>
              </a:rPr>
              <a:t>sự sống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b="1">
              <a:solidFill>
                <a:srgbClr val="800000"/>
              </a:solidFill>
            </a:endParaRPr>
          </a:p>
        </p:txBody>
      </p:sp>
      <p:sp>
        <p:nvSpPr>
          <p:cNvPr id="2" name="AutoShape 28" descr="Papyrus"/>
          <p:cNvSpPr>
            <a:spLocks noChangeArrowheads="1"/>
          </p:cNvSpPr>
          <p:nvPr/>
        </p:nvSpPr>
        <p:spPr bwMode="auto">
          <a:xfrm>
            <a:off x="5867400" y="1600200"/>
            <a:ext cx="4343400" cy="17526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Oxygen  hoá chất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dinh dưỡng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trong cơ thể người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và động vật</a:t>
            </a:r>
          </a:p>
        </p:txBody>
      </p:sp>
      <p:sp>
        <p:nvSpPr>
          <p:cNvPr id="3" name="AutoShape 28" descr="Papyrus"/>
          <p:cNvSpPr>
            <a:spLocks noChangeArrowheads="1"/>
          </p:cNvSpPr>
          <p:nvPr/>
        </p:nvSpPr>
        <p:spPr bwMode="auto">
          <a:xfrm>
            <a:off x="5715000" y="4343400"/>
            <a:ext cx="4953000" cy="2057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</a:rPr>
              <a:t>Phi công, thợ lặn, chiến sĩ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</a:rPr>
              <a:t>chữa cháy, bệnh nhân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</a:rPr>
              <a:t>cấp cứu…..phải thở bằng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</a:rPr>
              <a:t>oxygen trong bình đặc biệt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800" b="1">
              <a:solidFill>
                <a:srgbClr val="0000FF"/>
              </a:solidFill>
            </a:endParaRPr>
          </a:p>
        </p:txBody>
      </p:sp>
      <p:sp>
        <p:nvSpPr>
          <p:cNvPr id="1680389" name="Line 5"/>
          <p:cNvSpPr>
            <a:spLocks noChangeShapeType="1"/>
          </p:cNvSpPr>
          <p:nvPr/>
        </p:nvSpPr>
        <p:spPr bwMode="auto">
          <a:xfrm flipV="1">
            <a:off x="5147733" y="2362200"/>
            <a:ext cx="643467" cy="1250244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0390" name="Line 6"/>
          <p:cNvSpPr>
            <a:spLocks noChangeShapeType="1"/>
          </p:cNvSpPr>
          <p:nvPr/>
        </p:nvSpPr>
        <p:spPr bwMode="auto">
          <a:xfrm>
            <a:off x="5147733" y="3702756"/>
            <a:ext cx="1176867" cy="412044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1524000" y="0"/>
            <a:ext cx="93726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u="sng">
                <a:solidFill>
                  <a:srgbClr val="FFFFFF"/>
                </a:solidFill>
                <a:cs typeface="Arial" panose="020B0604020202020204" pitchFamily="34" charset="0"/>
              </a:rPr>
              <a:t> BÀI 25</a:t>
            </a:r>
            <a:r>
              <a:rPr lang="en-US" altLang="en-US" sz="2000" b="1">
                <a:solidFill>
                  <a:srgbClr val="FFFFFF"/>
                </a:solidFill>
                <a:cs typeface="Arial" panose="020B0604020202020204" pitchFamily="34" charset="0"/>
              </a:rPr>
              <a:t>: </a:t>
            </a:r>
            <a:r>
              <a:rPr lang="en-US" altLang="en-US" sz="1900" b="1">
                <a:solidFill>
                  <a:srgbClr val="FFFFFF"/>
                </a:solidFill>
                <a:cs typeface="Arial" panose="020B0604020202020204" pitchFamily="34" charset="0"/>
              </a:rPr>
              <a:t>SỰ OXI HÓA – PHẢN ỨNG HÓA HỢP - ỨNG DỤNG CỦA OXI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9154888"/>
      </p:ext>
    </p:extLst>
  </p:cSld>
  <p:clrMapOvr>
    <a:masterClrMapping/>
  </p:clrMapOvr>
  <p:transition advTm="455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76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76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76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6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80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680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12" grpId="0" animBg="1"/>
      <p:bldP spid="2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BÌNH DƯỠNG KHÍ MINI SỬ DỤNG CHẤT KHÍ NÀO?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130" y="228600"/>
            <a:ext cx="402887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124574" y="2588568"/>
            <a:ext cx="4556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lặn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 khí oxygen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287" y="228601"/>
            <a:ext cx="3680981" cy="2243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334" y="3413731"/>
            <a:ext cx="3775364" cy="2243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781175" y="2558959"/>
            <a:ext cx="3981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Oxygen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thở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33291" y="5725429"/>
            <a:ext cx="3981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Phi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oxygen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nén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4" name="Picture 2" descr="Bình khí thở cho lính cứu hoả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173" y="3276602"/>
            <a:ext cx="3775364" cy="22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258130" y="5505652"/>
            <a:ext cx="398145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Lính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hỏa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 oxygen)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khói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51496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76200"/>
            <a:ext cx="382905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09750" y="2667001"/>
            <a:ext cx="3981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Oxygen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trụ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4" descr="CẮT PHÔI BẰNG KHÍ OXY-AXETILEN - WELDTEC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90055"/>
            <a:ext cx="3657600" cy="2272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324600" y="2667001"/>
            <a:ext cx="3981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oxygen- axetile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581400"/>
            <a:ext cx="3654424" cy="2010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038600" y="5563749"/>
            <a:ext cx="3981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Lò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gang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oxygen</a:t>
            </a:r>
          </a:p>
        </p:txBody>
      </p:sp>
    </p:spTree>
    <p:extLst>
      <p:ext uri="{BB962C8B-B14F-4D97-AF65-F5344CB8AC3E}">
        <p14:creationId xmlns:p14="http://schemas.microsoft.com/office/powerpoint/2010/main" val="36530247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F452C6-592C-4285-A0A3-05C3D10C5ECC}"/>
              </a:ext>
            </a:extLst>
          </p:cNvPr>
          <p:cNvSpPr txBox="1"/>
          <p:nvPr/>
        </p:nvSpPr>
        <p:spPr>
          <a:xfrm>
            <a:off x="1238376" y="3880325"/>
            <a:ext cx="3478119" cy="9002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algn="ctr">
              <a:lnSpc>
                <a:spcPct val="105000"/>
              </a:lnSpc>
              <a:spcBef>
                <a:spcPts val="0"/>
              </a:spcBef>
            </a:pP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Oxygen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algn="ctr">
              <a:lnSpc>
                <a:spcPct val="105000"/>
              </a:lnSpc>
              <a:spcBef>
                <a:spcPts val="0"/>
              </a:spcBef>
            </a:pP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endParaRPr lang="vi-VN" sz="25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6638D5-2DF6-419F-8C7F-802854414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85" y="97971"/>
            <a:ext cx="5489502" cy="1005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1445CD-1A43-47BA-B164-8D897F1EAC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3" b="5152"/>
          <a:stretch/>
        </p:blipFill>
        <p:spPr>
          <a:xfrm>
            <a:off x="8739989" y="286187"/>
            <a:ext cx="2840938" cy="21950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F5826-BDD7-4EC1-B88A-1C366FDB7C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646" y="2669475"/>
            <a:ext cx="4760685" cy="27074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E798CD-F2FD-4452-9D15-51FCA06713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" r="5438" b="24640"/>
          <a:stretch/>
        </p:blipFill>
        <p:spPr>
          <a:xfrm>
            <a:off x="5468182" y="286187"/>
            <a:ext cx="3017521" cy="21950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F452C6-592C-4285-A0A3-05C3D10C5ECC}"/>
              </a:ext>
            </a:extLst>
          </p:cNvPr>
          <p:cNvSpPr txBox="1"/>
          <p:nvPr/>
        </p:nvSpPr>
        <p:spPr>
          <a:xfrm>
            <a:off x="252733" y="4877425"/>
            <a:ext cx="5567496" cy="424732"/>
          </a:xfrm>
          <a:prstGeom prst="rect">
            <a:avLst/>
          </a:prstGeom>
          <a:solidFill>
            <a:srgbClr val="FFE7FF"/>
          </a:solidFill>
        </p:spPr>
        <p:txBody>
          <a:bodyPr wrap="square">
            <a:spAutoFit/>
          </a:bodyPr>
          <a:lstStyle/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2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Não thiếu oxygen từ 4-5 phút</a:t>
            </a:r>
            <a:r>
              <a:rPr lang="en-US" sz="22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tổn thương</a:t>
            </a:r>
            <a:endParaRPr lang="vi-VN" sz="2200" b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F452C6-592C-4285-A0A3-05C3D10C5ECC}"/>
              </a:ext>
            </a:extLst>
          </p:cNvPr>
          <p:cNvSpPr txBox="1"/>
          <p:nvPr/>
        </p:nvSpPr>
        <p:spPr>
          <a:xfrm>
            <a:off x="252733" y="5499756"/>
            <a:ext cx="7614010" cy="447815"/>
          </a:xfrm>
          <a:prstGeom prst="rect">
            <a:avLst/>
          </a:prstGeom>
          <a:solidFill>
            <a:srgbClr val="FFE7FF"/>
          </a:solidFill>
        </p:spPr>
        <p:txBody>
          <a:bodyPr wrap="square">
            <a:spAutoFit/>
          </a:bodyPr>
          <a:lstStyle/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2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Não thiếu oxygen từ 9-10 phút</a:t>
            </a:r>
            <a:r>
              <a:rPr lang="en-US" sz="22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tổn thương không phục hồi</a:t>
            </a:r>
            <a:endParaRPr lang="vi-VN" sz="2200" b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F452C6-592C-4285-A0A3-05C3D10C5ECC}"/>
              </a:ext>
            </a:extLst>
          </p:cNvPr>
          <p:cNvSpPr txBox="1"/>
          <p:nvPr/>
        </p:nvSpPr>
        <p:spPr>
          <a:xfrm>
            <a:off x="232685" y="6077863"/>
            <a:ext cx="11959315" cy="447815"/>
          </a:xfrm>
          <a:prstGeom prst="rect">
            <a:avLst/>
          </a:prstGeom>
          <a:solidFill>
            <a:srgbClr val="FFE7FF"/>
          </a:solidFill>
        </p:spPr>
        <p:txBody>
          <a:bodyPr wrap="square">
            <a:spAutoFit/>
          </a:bodyPr>
          <a:lstStyle/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2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Não thiếu oxygen lâu dài</a:t>
            </a:r>
            <a:r>
              <a:rPr lang="en-US" sz="22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suy giảm trí nhớ, cao huyết áp, xung huyết não, tắc nghẽn mạch máu… </a:t>
            </a:r>
            <a:endParaRPr lang="vi-VN" sz="2200" b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8" r="23731"/>
          <a:stretch/>
        </p:blipFill>
        <p:spPr>
          <a:xfrm>
            <a:off x="1514809" y="1058331"/>
            <a:ext cx="3007185" cy="272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1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A715CC0-42AF-4A15-9241-5C0A7F7512F3}"/>
              </a:ext>
            </a:extLst>
          </p:cNvPr>
          <p:cNvGrpSpPr/>
          <p:nvPr/>
        </p:nvGrpSpPr>
        <p:grpSpPr>
          <a:xfrm>
            <a:off x="587021" y="1286933"/>
            <a:ext cx="4842935" cy="4696178"/>
            <a:chOff x="8994192" y="3747909"/>
            <a:chExt cx="3292988" cy="3140010"/>
          </a:xfrm>
        </p:grpSpPr>
        <p:pic>
          <p:nvPicPr>
            <p:cNvPr id="3" name="Picture 10" descr="Cây, Thân Cây, Lá, Chi Nhánh, Thiên Nhiên, Ngoài Trời">
              <a:extLst>
                <a:ext uri="{FF2B5EF4-FFF2-40B4-BE49-F238E27FC236}">
                  <a16:creationId xmlns:a16="http://schemas.microsoft.com/office/drawing/2014/main" id="{E4E6A5F9-F524-41C3-9617-3356EF5900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4192" y="3747909"/>
              <a:ext cx="2904509" cy="3140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8CC3FB-92C7-4C7F-B8A2-C568EB5517D4}"/>
                </a:ext>
              </a:extLst>
            </p:cNvPr>
            <p:cNvSpPr txBox="1"/>
            <p:nvPr/>
          </p:nvSpPr>
          <p:spPr>
            <a:xfrm>
              <a:off x="9683445" y="4391687"/>
              <a:ext cx="14466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Quang </a:t>
              </a:r>
              <a:r>
                <a:rPr 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DBA9D66-E692-435D-895B-F25EC8A751A8}"/>
                </a:ext>
              </a:extLst>
            </p:cNvPr>
            <p:cNvSpPr txBox="1"/>
            <p:nvPr/>
          </p:nvSpPr>
          <p:spPr>
            <a:xfrm>
              <a:off x="10533258" y="5743351"/>
              <a:ext cx="175392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Nguồn</a:t>
              </a:r>
              <a:r>
                <a:rPr 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Oxygen </a:t>
              </a:r>
              <a:r>
                <a:rPr lang="en-US" sz="2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endPara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5429956" y="170769"/>
            <a:ext cx="6421073" cy="6060698"/>
            <a:chOff x="480" y="432"/>
            <a:chExt cx="4416" cy="1968"/>
          </a:xfrm>
        </p:grpSpPr>
        <p:sp>
          <p:nvSpPr>
            <p:cNvPr id="7" name="AutoShape 8"/>
            <p:cNvSpPr>
              <a:spLocks noChangeArrowheads="1"/>
            </p:cNvSpPr>
            <p:nvPr/>
          </p:nvSpPr>
          <p:spPr bwMode="auto">
            <a:xfrm>
              <a:off x="480" y="432"/>
              <a:ext cx="4416" cy="1968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800"/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672" y="816"/>
              <a:ext cx="4224" cy="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</a:rPr>
                <a:t>Mỗi người mỗi ngày cần từ 20-30m</a:t>
              </a:r>
              <a:r>
                <a:rPr lang="en-US" altLang="en-US" b="1" baseline="30000">
                  <a:latin typeface="Times New Roman" panose="02020603050405020304" pitchFamily="18" charset="0"/>
                </a:rPr>
                <a:t>3</a:t>
              </a:r>
              <a:r>
                <a:rPr lang="en-US" altLang="en-US" b="1">
                  <a:latin typeface="Times New Roman" panose="02020603050405020304" pitchFamily="18" charset="0"/>
                </a:rPr>
                <a:t> không khí để thở. Vậy liệu có một ngày nào đó trên trái đất sẽ hết khí oxi không?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054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6638D5-2DF6-419F-8C7F-802854414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60" y="921"/>
            <a:ext cx="5489502" cy="10058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EA95EC-B20D-4B25-8BB1-D83C71AD08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676" y="101599"/>
            <a:ext cx="3299575" cy="24928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E2C77E-8902-44E2-B399-1E16835BF6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77"/>
          <a:stretch/>
        </p:blipFill>
        <p:spPr>
          <a:xfrm>
            <a:off x="4593551" y="4016710"/>
            <a:ext cx="3429904" cy="25858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E03028-425E-45F8-9BB4-1B22CC48C7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1181" y="1343359"/>
            <a:ext cx="3694644" cy="25021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1B83573-BED5-4A44-A551-14AD2651BA2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" t="-1803" r="-401" b="16785"/>
          <a:stretch/>
        </p:blipFill>
        <p:spPr>
          <a:xfrm>
            <a:off x="8376873" y="2727462"/>
            <a:ext cx="3623180" cy="20529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D351D7E-C834-41FB-982D-3780C830CD2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5"/>
          <a:stretch/>
        </p:blipFill>
        <p:spPr>
          <a:xfrm>
            <a:off x="8867663" y="4913439"/>
            <a:ext cx="2955508" cy="177619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1755CA8-E00D-4264-B403-FD7F42BCB05C}"/>
              </a:ext>
            </a:extLst>
          </p:cNvPr>
          <p:cNvSpPr txBox="1"/>
          <p:nvPr/>
        </p:nvSpPr>
        <p:spPr>
          <a:xfrm>
            <a:off x="689893" y="1296187"/>
            <a:ext cx="2941090" cy="89548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algn="ctr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Oxygen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2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ì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cháy</a:t>
            </a:r>
            <a:endParaRPr lang="vi-VN" sz="25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Straight Connector 5"/>
          <p:cNvSpPr/>
          <p:nvPr/>
        </p:nvSpPr>
        <p:spPr>
          <a:xfrm>
            <a:off x="1095157" y="3573493"/>
            <a:ext cx="798922" cy="241382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413821"/>
                </a:lnTo>
                <a:lnTo>
                  <a:pt x="241382" y="2413821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2" name="Group 11"/>
          <p:cNvGrpSpPr/>
          <p:nvPr/>
        </p:nvGrpSpPr>
        <p:grpSpPr>
          <a:xfrm>
            <a:off x="1320800" y="5277614"/>
            <a:ext cx="2153920" cy="1206910"/>
            <a:chOff x="3119948" y="3019465"/>
            <a:chExt cx="1931057" cy="1206910"/>
          </a:xfrm>
        </p:grpSpPr>
        <p:sp>
          <p:nvSpPr>
            <p:cNvPr id="14" name="Rounded Rectangle 13"/>
            <p:cNvSpPr/>
            <p:nvPr/>
          </p:nvSpPr>
          <p:spPr>
            <a:xfrm>
              <a:off x="3119948" y="3019465"/>
              <a:ext cx="1931057" cy="1206910"/>
            </a:xfrm>
            <a:prstGeom prst="roundRect">
              <a:avLst>
                <a:gd name="adj" fmla="val 10000"/>
              </a:avLst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ounded Rectangle 7"/>
            <p:cNvSpPr txBox="1"/>
            <p:nvPr/>
          </p:nvSpPr>
          <p:spPr>
            <a:xfrm>
              <a:off x="3155297" y="3054814"/>
              <a:ext cx="1860359" cy="1136212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7625" tIns="31750" rIns="47625" bIns="3175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500" b="1" kern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Đủ khí oxygen cho sự cháy</a:t>
              </a:r>
            </a:p>
          </p:txBody>
        </p:sp>
      </p:grpSp>
      <p:sp>
        <p:nvSpPr>
          <p:cNvPr id="16" name="Straight Connector 3"/>
          <p:cNvSpPr/>
          <p:nvPr/>
        </p:nvSpPr>
        <p:spPr>
          <a:xfrm>
            <a:off x="1150152" y="3603966"/>
            <a:ext cx="241382" cy="90518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905183"/>
                </a:lnTo>
                <a:lnTo>
                  <a:pt x="241382" y="905183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8" name="Group 17"/>
          <p:cNvGrpSpPr/>
          <p:nvPr/>
        </p:nvGrpSpPr>
        <p:grpSpPr>
          <a:xfrm>
            <a:off x="1330737" y="3918940"/>
            <a:ext cx="2143983" cy="1206910"/>
            <a:chOff x="3119948" y="1510826"/>
            <a:chExt cx="1931057" cy="1206910"/>
          </a:xfrm>
        </p:grpSpPr>
        <p:sp>
          <p:nvSpPr>
            <p:cNvPr id="21" name="Rounded Rectangle 20"/>
            <p:cNvSpPr/>
            <p:nvPr/>
          </p:nvSpPr>
          <p:spPr>
            <a:xfrm>
              <a:off x="3119948" y="1510826"/>
              <a:ext cx="1931057" cy="1206910"/>
            </a:xfrm>
            <a:prstGeom prst="roundRect">
              <a:avLst>
                <a:gd name="adj" fmla="val 10000"/>
              </a:avLst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Rounded Rectangle 5"/>
            <p:cNvSpPr txBox="1"/>
            <p:nvPr/>
          </p:nvSpPr>
          <p:spPr>
            <a:xfrm>
              <a:off x="3155297" y="1546175"/>
              <a:ext cx="1860359" cy="1136212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7625" tIns="31750" rIns="47625" bIns="3175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5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25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25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nóng</a:t>
              </a:r>
              <a:r>
                <a:rPr lang="en-US" sz="25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5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nhiệt</a:t>
              </a:r>
              <a:r>
                <a:rPr lang="en-US" sz="25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25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5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cháy</a:t>
              </a:r>
              <a:endParaRPr lang="en-US" sz="25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90436" y="2412737"/>
            <a:ext cx="2413821" cy="1206910"/>
            <a:chOff x="2637184" y="2188"/>
            <a:chExt cx="2413821" cy="1206910"/>
          </a:xfrm>
        </p:grpSpPr>
        <p:sp>
          <p:nvSpPr>
            <p:cNvPr id="24" name="Rounded Rectangle 23"/>
            <p:cNvSpPr/>
            <p:nvPr/>
          </p:nvSpPr>
          <p:spPr>
            <a:xfrm>
              <a:off x="2637184" y="2188"/>
              <a:ext cx="2413821" cy="120691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/>
            <p:cNvSpPr txBox="1"/>
            <p:nvPr/>
          </p:nvSpPr>
          <p:spPr>
            <a:xfrm>
              <a:off x="2672533" y="37537"/>
              <a:ext cx="2343123" cy="11362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9535" tIns="59690" rIns="89535" bIns="59690" numCol="1" spcCol="1270" anchor="ctr" anchorCtr="0">
              <a:noAutofit/>
            </a:bodyPr>
            <a:lstStyle/>
            <a:p>
              <a:pPr lvl="0" algn="ctr" defTabSz="2089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7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 CHÁY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t="17158" b="40210"/>
          <a:stretch/>
        </p:blipFill>
        <p:spPr>
          <a:xfrm>
            <a:off x="41260" y="647226"/>
            <a:ext cx="7055318" cy="43310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/>
          <a:srcRect l="2650" t="56803" r="63495" b="912"/>
          <a:stretch/>
        </p:blipFill>
        <p:spPr>
          <a:xfrm>
            <a:off x="6827519" y="687429"/>
            <a:ext cx="2827973" cy="36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45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A4BEB0-5D96-4FED-A127-8A58F632FBEF}"/>
              </a:ext>
            </a:extLst>
          </p:cNvPr>
          <p:cNvSpPr txBox="1"/>
          <p:nvPr/>
        </p:nvSpPr>
        <p:spPr>
          <a:xfrm>
            <a:off x="928915" y="242888"/>
            <a:ext cx="5617028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C2FAE8-390F-4313-AE2F-9993FEAD80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412" y="1"/>
            <a:ext cx="4722588" cy="6826550"/>
          </a:xfrm>
          <a:prstGeom prst="rect">
            <a:avLst/>
          </a:prstGeom>
        </p:spPr>
      </p:pic>
      <p:sp>
        <p:nvSpPr>
          <p:cNvPr id="10" name="Straight Connector 5"/>
          <p:cNvSpPr/>
          <p:nvPr/>
        </p:nvSpPr>
        <p:spPr>
          <a:xfrm>
            <a:off x="572985" y="2524716"/>
            <a:ext cx="241382" cy="241382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413821"/>
                </a:lnTo>
                <a:lnTo>
                  <a:pt x="241382" y="2413821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2" name="Group 11"/>
          <p:cNvGrpSpPr/>
          <p:nvPr/>
        </p:nvGrpSpPr>
        <p:grpSpPr>
          <a:xfrm>
            <a:off x="814367" y="4335083"/>
            <a:ext cx="1931057" cy="1206910"/>
            <a:chOff x="3119948" y="3019465"/>
            <a:chExt cx="1931057" cy="1206910"/>
          </a:xfrm>
        </p:grpSpPr>
        <p:sp>
          <p:nvSpPr>
            <p:cNvPr id="13" name="Rounded Rectangle 12"/>
            <p:cNvSpPr/>
            <p:nvPr/>
          </p:nvSpPr>
          <p:spPr>
            <a:xfrm>
              <a:off x="3119948" y="3019465"/>
              <a:ext cx="1931057" cy="1206910"/>
            </a:xfrm>
            <a:prstGeom prst="roundRect">
              <a:avLst>
                <a:gd name="adj" fmla="val 10000"/>
              </a:avLst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Rounded Rectangle 7"/>
            <p:cNvSpPr txBox="1"/>
            <p:nvPr/>
          </p:nvSpPr>
          <p:spPr>
            <a:xfrm>
              <a:off x="3155297" y="3054814"/>
              <a:ext cx="1860359" cy="1136212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7625" tIns="31750" rIns="47625" bIns="3175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500" kern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Đủ khí oxygen cho sự cháy</a:t>
              </a:r>
            </a:p>
          </p:txBody>
        </p:sp>
      </p:grpSp>
      <p:sp>
        <p:nvSpPr>
          <p:cNvPr id="17" name="Straight Connector 3"/>
          <p:cNvSpPr/>
          <p:nvPr/>
        </p:nvSpPr>
        <p:spPr>
          <a:xfrm>
            <a:off x="582922" y="2674681"/>
            <a:ext cx="241382" cy="90518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905183"/>
                </a:lnTo>
                <a:lnTo>
                  <a:pt x="241382" y="905183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8" name="Group 17"/>
          <p:cNvGrpSpPr/>
          <p:nvPr/>
        </p:nvGrpSpPr>
        <p:grpSpPr>
          <a:xfrm>
            <a:off x="824304" y="2976409"/>
            <a:ext cx="1931057" cy="1206910"/>
            <a:chOff x="3119948" y="1510826"/>
            <a:chExt cx="1931057" cy="1206910"/>
          </a:xfrm>
        </p:grpSpPr>
        <p:sp>
          <p:nvSpPr>
            <p:cNvPr id="19" name="Rounded Rectangle 18"/>
            <p:cNvSpPr/>
            <p:nvPr/>
          </p:nvSpPr>
          <p:spPr>
            <a:xfrm>
              <a:off x="3119948" y="1510826"/>
              <a:ext cx="1931057" cy="1206910"/>
            </a:xfrm>
            <a:prstGeom prst="roundRect">
              <a:avLst>
                <a:gd name="adj" fmla="val 10000"/>
              </a:avLst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Rounded Rectangle 5"/>
            <p:cNvSpPr txBox="1"/>
            <p:nvPr/>
          </p:nvSpPr>
          <p:spPr>
            <a:xfrm>
              <a:off x="3155297" y="1546175"/>
              <a:ext cx="1860359" cy="1136212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7625" tIns="31750" rIns="47625" bIns="31750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500" kern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 phải nóng đến nhiệt độ cháy</a:t>
              </a:r>
            </a:p>
          </p:txBody>
        </p:sp>
      </p:grpSp>
      <p:sp>
        <p:nvSpPr>
          <p:cNvPr id="27" name="Rounded Rectangle 5"/>
          <p:cNvSpPr txBox="1"/>
          <p:nvPr/>
        </p:nvSpPr>
        <p:spPr>
          <a:xfrm>
            <a:off x="4654618" y="2968216"/>
            <a:ext cx="2282689" cy="140899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7625" tIns="31750" rIns="47625" bIns="31750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 nhiệt độ chất cháy xuống dưới nhiệt độ cháy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484003" y="1470206"/>
            <a:ext cx="2413821" cy="1206910"/>
            <a:chOff x="2637184" y="2188"/>
            <a:chExt cx="2413821" cy="1206910"/>
          </a:xfrm>
        </p:grpSpPr>
        <p:sp>
          <p:nvSpPr>
            <p:cNvPr id="24" name="Rounded Rectangle 23"/>
            <p:cNvSpPr/>
            <p:nvPr/>
          </p:nvSpPr>
          <p:spPr>
            <a:xfrm>
              <a:off x="2637184" y="2188"/>
              <a:ext cx="2413821" cy="120691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/>
            <p:cNvSpPr txBox="1"/>
            <p:nvPr/>
          </p:nvSpPr>
          <p:spPr>
            <a:xfrm>
              <a:off x="2672533" y="37537"/>
              <a:ext cx="2343123" cy="11362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9535" tIns="59690" rIns="89535" bIns="59690" numCol="1" spcCol="1270" anchor="ctr" anchorCtr="0">
              <a:noAutofit/>
            </a:bodyPr>
            <a:lstStyle/>
            <a:p>
              <a:pPr lvl="0" algn="ctr" defTabSz="2089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 CHÁY</a:t>
              </a:r>
            </a:p>
          </p:txBody>
        </p:sp>
      </p:grpSp>
      <p:sp>
        <p:nvSpPr>
          <p:cNvPr id="28" name="Rounded Rectangle 5"/>
          <p:cNvSpPr txBox="1"/>
          <p:nvPr/>
        </p:nvSpPr>
        <p:spPr>
          <a:xfrm>
            <a:off x="4682123" y="4516689"/>
            <a:ext cx="2282689" cy="140899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7625" tIns="31750" rIns="47625" bIns="31750" numCol="1" spcCol="1270" anchor="ctr" anchorCtr="0">
            <a:noAutofit/>
          </a:bodyPr>
          <a:lstStyle/>
          <a:p>
            <a:pPr lvl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500" b="1" kern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ly chất cháy với oxygen</a:t>
            </a:r>
          </a:p>
        </p:txBody>
      </p:sp>
      <p:sp>
        <p:nvSpPr>
          <p:cNvPr id="3" name="Right Arrow 2"/>
          <p:cNvSpPr/>
          <p:nvPr/>
        </p:nvSpPr>
        <p:spPr>
          <a:xfrm>
            <a:off x="3091543" y="2073661"/>
            <a:ext cx="1175657" cy="26313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>
            <a:off x="3091543" y="3468487"/>
            <a:ext cx="1175657" cy="26313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>
            <a:off x="3091543" y="4878854"/>
            <a:ext cx="1175657" cy="26313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/>
          <p:cNvGrpSpPr/>
          <p:nvPr/>
        </p:nvGrpSpPr>
        <p:grpSpPr>
          <a:xfrm>
            <a:off x="6964812" y="2073661"/>
            <a:ext cx="384933" cy="3147527"/>
            <a:chOff x="6964812" y="2073661"/>
            <a:chExt cx="384933" cy="3147527"/>
          </a:xfrm>
        </p:grpSpPr>
        <p:cxnSp>
          <p:nvCxnSpPr>
            <p:cNvPr id="41" name="Straight Connector 40"/>
            <p:cNvCxnSpPr/>
            <p:nvPr/>
          </p:nvCxnSpPr>
          <p:spPr>
            <a:xfrm flipH="1">
              <a:off x="6984843" y="2084221"/>
              <a:ext cx="36490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324726" y="2073661"/>
              <a:ext cx="0" cy="314752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endCxn id="28" idx="3"/>
            </p:cNvCxnSpPr>
            <p:nvPr/>
          </p:nvCxnSpPr>
          <p:spPr>
            <a:xfrm flipH="1">
              <a:off x="6964812" y="5221188"/>
              <a:ext cx="36490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6964812" y="3731626"/>
              <a:ext cx="35991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4424632" y="1288216"/>
            <a:ext cx="2742662" cy="1541552"/>
            <a:chOff x="2637184" y="2188"/>
            <a:chExt cx="2413821" cy="1206910"/>
          </a:xfrm>
        </p:grpSpPr>
        <p:sp>
          <p:nvSpPr>
            <p:cNvPr id="15" name="Rounded Rectangle 14"/>
            <p:cNvSpPr/>
            <p:nvPr/>
          </p:nvSpPr>
          <p:spPr>
            <a:xfrm>
              <a:off x="2637184" y="2188"/>
              <a:ext cx="2413821" cy="120691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 txBox="1"/>
            <p:nvPr/>
          </p:nvSpPr>
          <p:spPr>
            <a:xfrm>
              <a:off x="2672533" y="37537"/>
              <a:ext cx="2343123" cy="11362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9535" tIns="59690" rIns="89535" bIns="59690" numCol="1" spcCol="1270" anchor="ctr" anchorCtr="0">
              <a:noAutofit/>
            </a:bodyPr>
            <a:lstStyle/>
            <a:p>
              <a:pPr lvl="0" algn="ctr" defTabSz="2089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DẬP TẮT </a:t>
              </a:r>
              <a:r>
                <a:rPr lang="en-US" sz="40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 CHÁY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775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A4BEB0-5D96-4FED-A127-8A58F632FBEF}"/>
              </a:ext>
            </a:extLst>
          </p:cNvPr>
          <p:cNvSpPr txBox="1"/>
          <p:nvPr/>
        </p:nvSpPr>
        <p:spPr>
          <a:xfrm>
            <a:off x="810846" y="298119"/>
            <a:ext cx="5638080" cy="107721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9DEDC0-98CF-44E4-B758-3D4093271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112" y="3512545"/>
            <a:ext cx="4576888" cy="29353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E5E570-6BD9-48C5-B87F-F30B23D7B9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83" y="385080"/>
            <a:ext cx="4903787" cy="29560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BC7214-7A21-4315-915D-2C1BC8C6DD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61" y="1583644"/>
            <a:ext cx="6406499" cy="486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29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44239" y="878086"/>
            <a:ext cx="8379973" cy="5979914"/>
            <a:chOff x="3066359" y="1317129"/>
            <a:chExt cx="12569959" cy="8969871"/>
          </a:xfrm>
        </p:grpSpPr>
        <p:sp>
          <p:nvSpPr>
            <p:cNvPr id="3" name="object 3"/>
            <p:cNvSpPr/>
            <p:nvPr/>
          </p:nvSpPr>
          <p:spPr>
            <a:xfrm>
              <a:off x="3423939" y="6844599"/>
              <a:ext cx="2921635" cy="1886585"/>
            </a:xfrm>
            <a:custGeom>
              <a:avLst/>
              <a:gdLst/>
              <a:ahLst/>
              <a:cxnLst/>
              <a:rect l="l" t="t" r="r" b="b"/>
              <a:pathLst>
                <a:path w="2921635" h="1886584">
                  <a:moveTo>
                    <a:pt x="2903235" y="1732485"/>
                  </a:moveTo>
                  <a:lnTo>
                    <a:pt x="2898168" y="1733010"/>
                  </a:lnTo>
                  <a:lnTo>
                    <a:pt x="2846931" y="1732833"/>
                  </a:lnTo>
                  <a:lnTo>
                    <a:pt x="2795977" y="1735669"/>
                  </a:lnTo>
                  <a:lnTo>
                    <a:pt x="2745179" y="1740606"/>
                  </a:lnTo>
                  <a:lnTo>
                    <a:pt x="2643561" y="1753137"/>
                  </a:lnTo>
                  <a:lnTo>
                    <a:pt x="2592492" y="1758908"/>
                  </a:lnTo>
                  <a:lnTo>
                    <a:pt x="2541083" y="1763133"/>
                  </a:lnTo>
                  <a:lnTo>
                    <a:pt x="2492456" y="1766699"/>
                  </a:lnTo>
                  <a:lnTo>
                    <a:pt x="2443777" y="1770706"/>
                  </a:lnTo>
                  <a:lnTo>
                    <a:pt x="2346342" y="1779753"/>
                  </a:lnTo>
                  <a:lnTo>
                    <a:pt x="2052613" y="1810357"/>
                  </a:lnTo>
                  <a:lnTo>
                    <a:pt x="1647602" y="1855754"/>
                  </a:lnTo>
                  <a:lnTo>
                    <a:pt x="1546270" y="1866342"/>
                  </a:lnTo>
                  <a:lnTo>
                    <a:pt x="1446928" y="1876327"/>
                  </a:lnTo>
                  <a:lnTo>
                    <a:pt x="1398202" y="1880333"/>
                  </a:lnTo>
                  <a:lnTo>
                    <a:pt x="1349409" y="1883302"/>
                  </a:lnTo>
                  <a:lnTo>
                    <a:pt x="1300569" y="1885223"/>
                  </a:lnTo>
                  <a:lnTo>
                    <a:pt x="1251701" y="1886083"/>
                  </a:lnTo>
                  <a:lnTo>
                    <a:pt x="1202825" y="1885870"/>
                  </a:lnTo>
                  <a:lnTo>
                    <a:pt x="1153960" y="1884572"/>
                  </a:lnTo>
                  <a:lnTo>
                    <a:pt x="1105124" y="1882176"/>
                  </a:lnTo>
                  <a:lnTo>
                    <a:pt x="1056337" y="1878670"/>
                  </a:lnTo>
                  <a:lnTo>
                    <a:pt x="1007619" y="1874042"/>
                  </a:lnTo>
                  <a:lnTo>
                    <a:pt x="937591" y="1863386"/>
                  </a:lnTo>
                  <a:lnTo>
                    <a:pt x="868308" y="1847539"/>
                  </a:lnTo>
                  <a:lnTo>
                    <a:pt x="821114" y="1834372"/>
                  </a:lnTo>
                  <a:lnTo>
                    <a:pt x="774326" y="1819864"/>
                  </a:lnTo>
                  <a:lnTo>
                    <a:pt x="727974" y="1804043"/>
                  </a:lnTo>
                  <a:lnTo>
                    <a:pt x="682094" y="1786936"/>
                  </a:lnTo>
                  <a:lnTo>
                    <a:pt x="636719" y="1768569"/>
                  </a:lnTo>
                  <a:lnTo>
                    <a:pt x="591882" y="1748970"/>
                  </a:lnTo>
                  <a:lnTo>
                    <a:pt x="547617" y="1728166"/>
                  </a:lnTo>
                  <a:lnTo>
                    <a:pt x="503957" y="1706185"/>
                  </a:lnTo>
                  <a:lnTo>
                    <a:pt x="460937" y="1683053"/>
                  </a:lnTo>
                  <a:lnTo>
                    <a:pt x="418589" y="1658799"/>
                  </a:lnTo>
                  <a:lnTo>
                    <a:pt x="358241" y="1617946"/>
                  </a:lnTo>
                  <a:lnTo>
                    <a:pt x="303573" y="1570113"/>
                  </a:lnTo>
                  <a:lnTo>
                    <a:pt x="269161" y="1534843"/>
                  </a:lnTo>
                  <a:lnTo>
                    <a:pt x="236415" y="1498047"/>
                  </a:lnTo>
                  <a:lnTo>
                    <a:pt x="205390" y="1459806"/>
                  </a:lnTo>
                  <a:lnTo>
                    <a:pt x="176140" y="1420197"/>
                  </a:lnTo>
                  <a:lnTo>
                    <a:pt x="148719" y="1379300"/>
                  </a:lnTo>
                  <a:lnTo>
                    <a:pt x="123181" y="1337194"/>
                  </a:lnTo>
                  <a:lnTo>
                    <a:pt x="99581" y="1293958"/>
                  </a:lnTo>
                  <a:lnTo>
                    <a:pt x="77973" y="1249670"/>
                  </a:lnTo>
                  <a:lnTo>
                    <a:pt x="58411" y="1204410"/>
                  </a:lnTo>
                  <a:lnTo>
                    <a:pt x="40950" y="1158256"/>
                  </a:lnTo>
                  <a:lnTo>
                    <a:pt x="25644" y="1111287"/>
                  </a:lnTo>
                  <a:lnTo>
                    <a:pt x="12054" y="1058695"/>
                  </a:lnTo>
                  <a:lnTo>
                    <a:pt x="3620" y="1006636"/>
                  </a:lnTo>
                  <a:lnTo>
                    <a:pt x="0" y="955076"/>
                  </a:lnTo>
                  <a:lnTo>
                    <a:pt x="853" y="903978"/>
                  </a:lnTo>
                  <a:lnTo>
                    <a:pt x="5840" y="853309"/>
                  </a:lnTo>
                  <a:lnTo>
                    <a:pt x="14619" y="803034"/>
                  </a:lnTo>
                  <a:lnTo>
                    <a:pt x="26849" y="753117"/>
                  </a:lnTo>
                  <a:lnTo>
                    <a:pt x="42190" y="703523"/>
                  </a:lnTo>
                  <a:lnTo>
                    <a:pt x="60300" y="654219"/>
                  </a:lnTo>
                  <a:lnTo>
                    <a:pt x="80428" y="605607"/>
                  </a:lnTo>
                  <a:lnTo>
                    <a:pt x="102973" y="558862"/>
                  </a:lnTo>
                  <a:lnTo>
                    <a:pt x="128011" y="514048"/>
                  </a:lnTo>
                  <a:lnTo>
                    <a:pt x="155622" y="471229"/>
                  </a:lnTo>
                  <a:lnTo>
                    <a:pt x="185884" y="430468"/>
                  </a:lnTo>
                  <a:lnTo>
                    <a:pt x="218875" y="391828"/>
                  </a:lnTo>
                  <a:lnTo>
                    <a:pt x="254672" y="355373"/>
                  </a:lnTo>
                  <a:lnTo>
                    <a:pt x="293356" y="321167"/>
                  </a:lnTo>
                  <a:lnTo>
                    <a:pt x="335003" y="289273"/>
                  </a:lnTo>
                  <a:lnTo>
                    <a:pt x="379692" y="259754"/>
                  </a:lnTo>
                  <a:lnTo>
                    <a:pt x="403526" y="245461"/>
                  </a:lnTo>
                  <a:lnTo>
                    <a:pt x="426821" y="230584"/>
                  </a:lnTo>
                  <a:lnTo>
                    <a:pt x="449733" y="215108"/>
                  </a:lnTo>
                  <a:lnTo>
                    <a:pt x="472421" y="199016"/>
                  </a:lnTo>
                  <a:lnTo>
                    <a:pt x="517215" y="170109"/>
                  </a:lnTo>
                  <a:lnTo>
                    <a:pt x="562858" y="143674"/>
                  </a:lnTo>
                  <a:lnTo>
                    <a:pt x="609343" y="119650"/>
                  </a:lnTo>
                  <a:lnTo>
                    <a:pt x="656663" y="97975"/>
                  </a:lnTo>
                  <a:lnTo>
                    <a:pt x="704813" y="78589"/>
                  </a:lnTo>
                  <a:lnTo>
                    <a:pt x="753786" y="61431"/>
                  </a:lnTo>
                  <a:lnTo>
                    <a:pt x="803575" y="46441"/>
                  </a:lnTo>
                  <a:lnTo>
                    <a:pt x="854176" y="33557"/>
                  </a:lnTo>
                  <a:lnTo>
                    <a:pt x="905580" y="22718"/>
                  </a:lnTo>
                  <a:lnTo>
                    <a:pt x="957782" y="13864"/>
                  </a:lnTo>
                  <a:lnTo>
                    <a:pt x="1010776" y="6935"/>
                  </a:lnTo>
                  <a:lnTo>
                    <a:pt x="1061924" y="2049"/>
                  </a:lnTo>
                  <a:lnTo>
                    <a:pt x="1113141" y="0"/>
                  </a:lnTo>
                  <a:lnTo>
                    <a:pt x="1164301" y="779"/>
                  </a:lnTo>
                  <a:lnTo>
                    <a:pt x="1215283" y="4380"/>
                  </a:lnTo>
                  <a:lnTo>
                    <a:pt x="1265962" y="10795"/>
                  </a:lnTo>
                  <a:lnTo>
                    <a:pt x="1316214" y="20015"/>
                  </a:lnTo>
                  <a:lnTo>
                    <a:pt x="1365915" y="32034"/>
                  </a:lnTo>
                  <a:lnTo>
                    <a:pt x="1414943" y="46844"/>
                  </a:lnTo>
                  <a:lnTo>
                    <a:pt x="1463172" y="64436"/>
                  </a:lnTo>
                  <a:lnTo>
                    <a:pt x="1510481" y="84804"/>
                  </a:lnTo>
                  <a:lnTo>
                    <a:pt x="1598188" y="125434"/>
                  </a:lnTo>
                  <a:lnTo>
                    <a:pt x="1641813" y="146279"/>
                  </a:lnTo>
                  <a:lnTo>
                    <a:pt x="1685015" y="167944"/>
                  </a:lnTo>
                  <a:lnTo>
                    <a:pt x="1727592" y="190776"/>
                  </a:lnTo>
                  <a:lnTo>
                    <a:pt x="1769340" y="215126"/>
                  </a:lnTo>
                  <a:lnTo>
                    <a:pt x="1810056" y="241342"/>
                  </a:lnTo>
                  <a:lnTo>
                    <a:pt x="1849219" y="269635"/>
                  </a:lnTo>
                  <a:lnTo>
                    <a:pt x="1886762" y="300054"/>
                  </a:lnTo>
                  <a:lnTo>
                    <a:pt x="1922593" y="332488"/>
                  </a:lnTo>
                  <a:lnTo>
                    <a:pt x="1956620" y="366827"/>
                  </a:lnTo>
                  <a:lnTo>
                    <a:pt x="1988752" y="402960"/>
                  </a:lnTo>
                  <a:lnTo>
                    <a:pt x="2018898" y="440777"/>
                  </a:lnTo>
                  <a:lnTo>
                    <a:pt x="2046966" y="480168"/>
                  </a:lnTo>
                  <a:lnTo>
                    <a:pt x="2072865" y="521021"/>
                  </a:lnTo>
                  <a:lnTo>
                    <a:pt x="2099200" y="567419"/>
                  </a:lnTo>
                  <a:lnTo>
                    <a:pt x="2123304" y="614538"/>
                  </a:lnTo>
                  <a:lnTo>
                    <a:pt x="2145401" y="662342"/>
                  </a:lnTo>
                  <a:lnTo>
                    <a:pt x="2165710" y="710794"/>
                  </a:lnTo>
                  <a:lnTo>
                    <a:pt x="2184452" y="759857"/>
                  </a:lnTo>
                  <a:lnTo>
                    <a:pt x="2201848" y="809494"/>
                  </a:lnTo>
                  <a:lnTo>
                    <a:pt x="2218120" y="859669"/>
                  </a:lnTo>
                  <a:lnTo>
                    <a:pt x="2233488" y="910344"/>
                  </a:lnTo>
                  <a:lnTo>
                    <a:pt x="2261878" y="1008770"/>
                  </a:lnTo>
                  <a:lnTo>
                    <a:pt x="2276113" y="1056145"/>
                  </a:lnTo>
                  <a:lnTo>
                    <a:pt x="2290817" y="1103472"/>
                  </a:lnTo>
                  <a:lnTo>
                    <a:pt x="2305929" y="1150614"/>
                  </a:lnTo>
                  <a:lnTo>
                    <a:pt x="2321387" y="1197437"/>
                  </a:lnTo>
                  <a:lnTo>
                    <a:pt x="2337130" y="1243804"/>
                  </a:lnTo>
                  <a:lnTo>
                    <a:pt x="2356075" y="1293920"/>
                  </a:lnTo>
                  <a:lnTo>
                    <a:pt x="2379949" y="1341726"/>
                  </a:lnTo>
                  <a:lnTo>
                    <a:pt x="2408479" y="1386873"/>
                  </a:lnTo>
                  <a:lnTo>
                    <a:pt x="2441393" y="1429009"/>
                  </a:lnTo>
                  <a:lnTo>
                    <a:pt x="2478417" y="1467783"/>
                  </a:lnTo>
                  <a:lnTo>
                    <a:pt x="2519277" y="1502846"/>
                  </a:lnTo>
                  <a:lnTo>
                    <a:pt x="2555945" y="1532163"/>
                  </a:lnTo>
                  <a:lnTo>
                    <a:pt x="2592188" y="1562004"/>
                  </a:lnTo>
                  <a:lnTo>
                    <a:pt x="2629785" y="1589467"/>
                  </a:lnTo>
                  <a:lnTo>
                    <a:pt x="2670517" y="1611651"/>
                  </a:lnTo>
                  <a:lnTo>
                    <a:pt x="2721030" y="1633250"/>
                  </a:lnTo>
                  <a:lnTo>
                    <a:pt x="2772850" y="1651996"/>
                  </a:lnTo>
                  <a:lnTo>
                    <a:pt x="2825641" y="1667765"/>
                  </a:lnTo>
                  <a:lnTo>
                    <a:pt x="2879072" y="1680431"/>
                  </a:lnTo>
                  <a:lnTo>
                    <a:pt x="2892678" y="1682007"/>
                  </a:lnTo>
                  <a:lnTo>
                    <a:pt x="2899326" y="1683610"/>
                  </a:lnTo>
                  <a:lnTo>
                    <a:pt x="2921410" y="1710147"/>
                  </a:lnTo>
                  <a:lnTo>
                    <a:pt x="2920510" y="1718472"/>
                  </a:lnTo>
                  <a:lnTo>
                    <a:pt x="2916581" y="1725351"/>
                  </a:lnTo>
                  <a:lnTo>
                    <a:pt x="2910522" y="1730213"/>
                  </a:lnTo>
                  <a:lnTo>
                    <a:pt x="2903235" y="1732485"/>
                  </a:lnTo>
                  <a:close/>
                </a:path>
              </a:pathLst>
            </a:custGeom>
            <a:solidFill>
              <a:srgbClr val="D0E9D9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4" name="object 4"/>
            <p:cNvSpPr/>
            <p:nvPr/>
          </p:nvSpPr>
          <p:spPr>
            <a:xfrm>
              <a:off x="3407052" y="7484475"/>
              <a:ext cx="2040889" cy="1226820"/>
            </a:xfrm>
            <a:custGeom>
              <a:avLst/>
              <a:gdLst/>
              <a:ahLst/>
              <a:cxnLst/>
              <a:rect l="l" t="t" r="r" b="b"/>
              <a:pathLst>
                <a:path w="2040889" h="1226820">
                  <a:moveTo>
                    <a:pt x="869429" y="684211"/>
                  </a:moveTo>
                  <a:lnTo>
                    <a:pt x="741758" y="684211"/>
                  </a:lnTo>
                  <a:lnTo>
                    <a:pt x="772212" y="677861"/>
                  </a:lnTo>
                  <a:lnTo>
                    <a:pt x="817145" y="660081"/>
                  </a:lnTo>
                  <a:lnTo>
                    <a:pt x="858396" y="635950"/>
                  </a:lnTo>
                  <a:lnTo>
                    <a:pt x="896672" y="606740"/>
                  </a:lnTo>
                  <a:lnTo>
                    <a:pt x="932681" y="576260"/>
                  </a:lnTo>
                  <a:lnTo>
                    <a:pt x="971479" y="539430"/>
                  </a:lnTo>
                  <a:lnTo>
                    <a:pt x="1010063" y="503870"/>
                  </a:lnTo>
                  <a:lnTo>
                    <a:pt x="1238796" y="282890"/>
                  </a:lnTo>
                  <a:lnTo>
                    <a:pt x="1276903" y="242250"/>
                  </a:lnTo>
                  <a:lnTo>
                    <a:pt x="1311203" y="199070"/>
                  </a:lnTo>
                  <a:lnTo>
                    <a:pt x="1341507" y="153350"/>
                  </a:lnTo>
                  <a:lnTo>
                    <a:pt x="1367630" y="105090"/>
                  </a:lnTo>
                  <a:lnTo>
                    <a:pt x="1389383" y="54290"/>
                  </a:lnTo>
                  <a:lnTo>
                    <a:pt x="1396812" y="40320"/>
                  </a:lnTo>
                  <a:lnTo>
                    <a:pt x="1404923" y="30160"/>
                  </a:lnTo>
                  <a:lnTo>
                    <a:pt x="1412937" y="23810"/>
                  </a:lnTo>
                  <a:lnTo>
                    <a:pt x="1420072" y="22540"/>
                  </a:lnTo>
                  <a:lnTo>
                    <a:pt x="1435750" y="28890"/>
                  </a:lnTo>
                  <a:lnTo>
                    <a:pt x="1442504" y="37780"/>
                  </a:lnTo>
                  <a:lnTo>
                    <a:pt x="1443699" y="46670"/>
                  </a:lnTo>
                  <a:lnTo>
                    <a:pt x="1442699" y="55560"/>
                  </a:lnTo>
                  <a:lnTo>
                    <a:pt x="1434117" y="106360"/>
                  </a:lnTo>
                  <a:lnTo>
                    <a:pt x="1421633" y="157160"/>
                  </a:lnTo>
                  <a:lnTo>
                    <a:pt x="1408726" y="204150"/>
                  </a:lnTo>
                  <a:lnTo>
                    <a:pt x="1400384" y="233360"/>
                  </a:lnTo>
                  <a:lnTo>
                    <a:pt x="1343869" y="233360"/>
                  </a:lnTo>
                  <a:lnTo>
                    <a:pt x="1342048" y="235900"/>
                  </a:lnTo>
                  <a:lnTo>
                    <a:pt x="1328845" y="251140"/>
                  </a:lnTo>
                  <a:lnTo>
                    <a:pt x="1315618" y="267650"/>
                  </a:lnTo>
                  <a:lnTo>
                    <a:pt x="1302146" y="282890"/>
                  </a:lnTo>
                  <a:lnTo>
                    <a:pt x="1288212" y="298130"/>
                  </a:lnTo>
                  <a:lnTo>
                    <a:pt x="1220932" y="367980"/>
                  </a:lnTo>
                  <a:lnTo>
                    <a:pt x="1187198" y="402270"/>
                  </a:lnTo>
                  <a:lnTo>
                    <a:pt x="1153249" y="437830"/>
                  </a:lnTo>
                  <a:lnTo>
                    <a:pt x="1118969" y="472120"/>
                  </a:lnTo>
                  <a:lnTo>
                    <a:pt x="1084243" y="505140"/>
                  </a:lnTo>
                  <a:lnTo>
                    <a:pt x="1048957" y="539430"/>
                  </a:lnTo>
                  <a:lnTo>
                    <a:pt x="1012996" y="571180"/>
                  </a:lnTo>
                  <a:lnTo>
                    <a:pt x="976244" y="602930"/>
                  </a:lnTo>
                  <a:lnTo>
                    <a:pt x="938588" y="633410"/>
                  </a:lnTo>
                  <a:lnTo>
                    <a:pt x="899911" y="663891"/>
                  </a:lnTo>
                  <a:lnTo>
                    <a:pt x="871701" y="682941"/>
                  </a:lnTo>
                  <a:lnTo>
                    <a:pt x="869429" y="684211"/>
                  </a:lnTo>
                  <a:close/>
                </a:path>
                <a:path w="2040889" h="1226820">
                  <a:moveTo>
                    <a:pt x="529664" y="648651"/>
                  </a:moveTo>
                  <a:lnTo>
                    <a:pt x="446591" y="648651"/>
                  </a:lnTo>
                  <a:lnTo>
                    <a:pt x="451272" y="646111"/>
                  </a:lnTo>
                  <a:lnTo>
                    <a:pt x="515967" y="604200"/>
                  </a:lnTo>
                  <a:lnTo>
                    <a:pt x="548412" y="582610"/>
                  </a:lnTo>
                  <a:lnTo>
                    <a:pt x="581052" y="562290"/>
                  </a:lnTo>
                  <a:lnTo>
                    <a:pt x="596503" y="550860"/>
                  </a:lnTo>
                  <a:lnTo>
                    <a:pt x="607125" y="536890"/>
                  </a:lnTo>
                  <a:lnTo>
                    <a:pt x="613749" y="520380"/>
                  </a:lnTo>
                  <a:lnTo>
                    <a:pt x="617203" y="500060"/>
                  </a:lnTo>
                  <a:lnTo>
                    <a:pt x="623209" y="453070"/>
                  </a:lnTo>
                  <a:lnTo>
                    <a:pt x="631687" y="406080"/>
                  </a:lnTo>
                  <a:lnTo>
                    <a:pt x="642894" y="360360"/>
                  </a:lnTo>
                  <a:lnTo>
                    <a:pt x="657087" y="315910"/>
                  </a:lnTo>
                  <a:lnTo>
                    <a:pt x="674523" y="274000"/>
                  </a:lnTo>
                  <a:lnTo>
                    <a:pt x="695459" y="232090"/>
                  </a:lnTo>
                  <a:lnTo>
                    <a:pt x="720152" y="192720"/>
                  </a:lnTo>
                  <a:lnTo>
                    <a:pt x="748858" y="154620"/>
                  </a:lnTo>
                  <a:lnTo>
                    <a:pt x="781835" y="119060"/>
                  </a:lnTo>
                  <a:lnTo>
                    <a:pt x="823642" y="89850"/>
                  </a:lnTo>
                  <a:lnTo>
                    <a:pt x="872082" y="70800"/>
                  </a:lnTo>
                  <a:lnTo>
                    <a:pt x="901923" y="68260"/>
                  </a:lnTo>
                  <a:lnTo>
                    <a:pt x="926667" y="78420"/>
                  </a:lnTo>
                  <a:lnTo>
                    <a:pt x="942780" y="100010"/>
                  </a:lnTo>
                  <a:lnTo>
                    <a:pt x="944495" y="112710"/>
                  </a:lnTo>
                  <a:lnTo>
                    <a:pt x="885481" y="112710"/>
                  </a:lnTo>
                  <a:lnTo>
                    <a:pt x="868441" y="117790"/>
                  </a:lnTo>
                  <a:lnTo>
                    <a:pt x="828454" y="140650"/>
                  </a:lnTo>
                  <a:lnTo>
                    <a:pt x="794318" y="171130"/>
                  </a:lnTo>
                  <a:lnTo>
                    <a:pt x="763199" y="211770"/>
                  </a:lnTo>
                  <a:lnTo>
                    <a:pt x="736729" y="254950"/>
                  </a:lnTo>
                  <a:lnTo>
                    <a:pt x="714590" y="299400"/>
                  </a:lnTo>
                  <a:lnTo>
                    <a:pt x="696464" y="346390"/>
                  </a:lnTo>
                  <a:lnTo>
                    <a:pt x="682033" y="395920"/>
                  </a:lnTo>
                  <a:lnTo>
                    <a:pt x="670976" y="446720"/>
                  </a:lnTo>
                  <a:lnTo>
                    <a:pt x="662978" y="500060"/>
                  </a:lnTo>
                  <a:lnTo>
                    <a:pt x="731288" y="500060"/>
                  </a:lnTo>
                  <a:lnTo>
                    <a:pt x="695228" y="529270"/>
                  </a:lnTo>
                  <a:lnTo>
                    <a:pt x="672670" y="552130"/>
                  </a:lnTo>
                  <a:lnTo>
                    <a:pt x="663010" y="576260"/>
                  </a:lnTo>
                  <a:lnTo>
                    <a:pt x="664928" y="595310"/>
                  </a:lnTo>
                  <a:lnTo>
                    <a:pt x="611222" y="595310"/>
                  </a:lnTo>
                  <a:lnTo>
                    <a:pt x="560766" y="630870"/>
                  </a:lnTo>
                  <a:lnTo>
                    <a:pt x="537066" y="644841"/>
                  </a:lnTo>
                  <a:lnTo>
                    <a:pt x="529664" y="648651"/>
                  </a:lnTo>
                  <a:close/>
                </a:path>
                <a:path w="2040889" h="1226820">
                  <a:moveTo>
                    <a:pt x="731288" y="500060"/>
                  </a:moveTo>
                  <a:lnTo>
                    <a:pt x="662978" y="500060"/>
                  </a:lnTo>
                  <a:lnTo>
                    <a:pt x="708272" y="463230"/>
                  </a:lnTo>
                  <a:lnTo>
                    <a:pt x="749910" y="425130"/>
                  </a:lnTo>
                  <a:lnTo>
                    <a:pt x="787548" y="384490"/>
                  </a:lnTo>
                  <a:lnTo>
                    <a:pt x="820847" y="341310"/>
                  </a:lnTo>
                  <a:lnTo>
                    <a:pt x="849455" y="295590"/>
                  </a:lnTo>
                  <a:lnTo>
                    <a:pt x="873773" y="248600"/>
                  </a:lnTo>
                  <a:lnTo>
                    <a:pt x="892239" y="197800"/>
                  </a:lnTo>
                  <a:lnTo>
                    <a:pt x="903292" y="145730"/>
                  </a:lnTo>
                  <a:lnTo>
                    <a:pt x="903077" y="126680"/>
                  </a:lnTo>
                  <a:lnTo>
                    <a:pt x="897083" y="115250"/>
                  </a:lnTo>
                  <a:lnTo>
                    <a:pt x="885481" y="112710"/>
                  </a:lnTo>
                  <a:lnTo>
                    <a:pt x="944495" y="112710"/>
                  </a:lnTo>
                  <a:lnTo>
                    <a:pt x="942052" y="162240"/>
                  </a:lnTo>
                  <a:lnTo>
                    <a:pt x="925879" y="228280"/>
                  </a:lnTo>
                  <a:lnTo>
                    <a:pt x="893145" y="307020"/>
                  </a:lnTo>
                  <a:lnTo>
                    <a:pt x="867779" y="350200"/>
                  </a:lnTo>
                  <a:lnTo>
                    <a:pt x="838801" y="389570"/>
                  </a:lnTo>
                  <a:lnTo>
                    <a:pt x="806634" y="427670"/>
                  </a:lnTo>
                  <a:lnTo>
                    <a:pt x="771700" y="463230"/>
                  </a:lnTo>
                  <a:lnTo>
                    <a:pt x="734424" y="497520"/>
                  </a:lnTo>
                  <a:lnTo>
                    <a:pt x="731288" y="500060"/>
                  </a:lnTo>
                  <a:close/>
                </a:path>
                <a:path w="2040889" h="1226820">
                  <a:moveTo>
                    <a:pt x="356762" y="646111"/>
                  </a:moveTo>
                  <a:lnTo>
                    <a:pt x="248974" y="646111"/>
                  </a:lnTo>
                  <a:lnTo>
                    <a:pt x="271036" y="643571"/>
                  </a:lnTo>
                  <a:lnTo>
                    <a:pt x="302465" y="629600"/>
                  </a:lnTo>
                  <a:lnTo>
                    <a:pt x="350109" y="585150"/>
                  </a:lnTo>
                  <a:lnTo>
                    <a:pt x="391450" y="510220"/>
                  </a:lnTo>
                  <a:lnTo>
                    <a:pt x="413618" y="461960"/>
                  </a:lnTo>
                  <a:lnTo>
                    <a:pt x="434009" y="414970"/>
                  </a:lnTo>
                  <a:lnTo>
                    <a:pt x="452341" y="365440"/>
                  </a:lnTo>
                  <a:lnTo>
                    <a:pt x="468333" y="315910"/>
                  </a:lnTo>
                  <a:lnTo>
                    <a:pt x="481701" y="265110"/>
                  </a:lnTo>
                  <a:lnTo>
                    <a:pt x="486740" y="242250"/>
                  </a:lnTo>
                  <a:lnTo>
                    <a:pt x="490004" y="232090"/>
                  </a:lnTo>
                  <a:lnTo>
                    <a:pt x="494705" y="221930"/>
                  </a:lnTo>
                  <a:lnTo>
                    <a:pt x="498834" y="215580"/>
                  </a:lnTo>
                  <a:lnTo>
                    <a:pt x="504328" y="210500"/>
                  </a:lnTo>
                  <a:lnTo>
                    <a:pt x="510798" y="205420"/>
                  </a:lnTo>
                  <a:lnTo>
                    <a:pt x="517853" y="205420"/>
                  </a:lnTo>
                  <a:lnTo>
                    <a:pt x="530219" y="210500"/>
                  </a:lnTo>
                  <a:lnTo>
                    <a:pt x="537001" y="219390"/>
                  </a:lnTo>
                  <a:lnTo>
                    <a:pt x="539541" y="227010"/>
                  </a:lnTo>
                  <a:lnTo>
                    <a:pt x="539179" y="234630"/>
                  </a:lnTo>
                  <a:lnTo>
                    <a:pt x="527773" y="282890"/>
                  </a:lnTo>
                  <a:lnTo>
                    <a:pt x="516203" y="332420"/>
                  </a:lnTo>
                  <a:lnTo>
                    <a:pt x="504498" y="380680"/>
                  </a:lnTo>
                  <a:lnTo>
                    <a:pt x="492690" y="428940"/>
                  </a:lnTo>
                  <a:lnTo>
                    <a:pt x="480808" y="477200"/>
                  </a:lnTo>
                  <a:lnTo>
                    <a:pt x="445030" y="623250"/>
                  </a:lnTo>
                  <a:lnTo>
                    <a:pt x="444380" y="625790"/>
                  </a:lnTo>
                  <a:lnTo>
                    <a:pt x="381310" y="625790"/>
                  </a:lnTo>
                  <a:lnTo>
                    <a:pt x="376109" y="629600"/>
                  </a:lnTo>
                  <a:lnTo>
                    <a:pt x="362373" y="641030"/>
                  </a:lnTo>
                  <a:lnTo>
                    <a:pt x="356762" y="646111"/>
                  </a:lnTo>
                  <a:close/>
                </a:path>
                <a:path w="2040889" h="1226820">
                  <a:moveTo>
                    <a:pt x="1077798" y="685481"/>
                  </a:moveTo>
                  <a:lnTo>
                    <a:pt x="1039835" y="677861"/>
                  </a:lnTo>
                  <a:lnTo>
                    <a:pt x="1010283" y="652461"/>
                  </a:lnTo>
                  <a:lnTo>
                    <a:pt x="1005784" y="633410"/>
                  </a:lnTo>
                  <a:lnTo>
                    <a:pt x="1008625" y="611820"/>
                  </a:lnTo>
                  <a:lnTo>
                    <a:pt x="1036453" y="566100"/>
                  </a:lnTo>
                  <a:lnTo>
                    <a:pt x="1082228" y="539430"/>
                  </a:lnTo>
                  <a:lnTo>
                    <a:pt x="1157716" y="519110"/>
                  </a:lnTo>
                  <a:lnTo>
                    <a:pt x="1234375" y="503870"/>
                  </a:lnTo>
                  <a:lnTo>
                    <a:pt x="1246152" y="501330"/>
                  </a:lnTo>
                  <a:lnTo>
                    <a:pt x="1256027" y="496250"/>
                  </a:lnTo>
                  <a:lnTo>
                    <a:pt x="1263853" y="489900"/>
                  </a:lnTo>
                  <a:lnTo>
                    <a:pt x="1269486" y="479740"/>
                  </a:lnTo>
                  <a:lnTo>
                    <a:pt x="1302897" y="384490"/>
                  </a:lnTo>
                  <a:lnTo>
                    <a:pt x="1336408" y="290510"/>
                  </a:lnTo>
                  <a:lnTo>
                    <a:pt x="1353232" y="242250"/>
                  </a:lnTo>
                  <a:lnTo>
                    <a:pt x="1354272" y="239710"/>
                  </a:lnTo>
                  <a:lnTo>
                    <a:pt x="1352972" y="235900"/>
                  </a:lnTo>
                  <a:lnTo>
                    <a:pt x="1347250" y="233360"/>
                  </a:lnTo>
                  <a:lnTo>
                    <a:pt x="1400384" y="233360"/>
                  </a:lnTo>
                  <a:lnTo>
                    <a:pt x="1395669" y="249870"/>
                  </a:lnTo>
                  <a:lnTo>
                    <a:pt x="1382503" y="296860"/>
                  </a:lnTo>
                  <a:lnTo>
                    <a:pt x="1342758" y="436560"/>
                  </a:lnTo>
                  <a:lnTo>
                    <a:pt x="1329564" y="482280"/>
                  </a:lnTo>
                  <a:lnTo>
                    <a:pt x="1328264" y="487360"/>
                  </a:lnTo>
                  <a:lnTo>
                    <a:pt x="1331645" y="491170"/>
                  </a:lnTo>
                  <a:lnTo>
                    <a:pt x="1552569" y="491170"/>
                  </a:lnTo>
                  <a:lnTo>
                    <a:pt x="1549739" y="500060"/>
                  </a:lnTo>
                  <a:lnTo>
                    <a:pt x="1541920" y="506410"/>
                  </a:lnTo>
                  <a:lnTo>
                    <a:pt x="1532346" y="510220"/>
                  </a:lnTo>
                  <a:lnTo>
                    <a:pt x="1523845" y="512760"/>
                  </a:lnTo>
                  <a:lnTo>
                    <a:pt x="1357393" y="538160"/>
                  </a:lnTo>
                  <a:lnTo>
                    <a:pt x="1345689" y="538160"/>
                  </a:lnTo>
                  <a:lnTo>
                    <a:pt x="1320023" y="540700"/>
                  </a:lnTo>
                  <a:lnTo>
                    <a:pt x="1297379" y="548320"/>
                  </a:lnTo>
                  <a:lnTo>
                    <a:pt x="1286465" y="555940"/>
                  </a:lnTo>
                  <a:lnTo>
                    <a:pt x="1217470" y="555940"/>
                  </a:lnTo>
                  <a:lnTo>
                    <a:pt x="1158618" y="562290"/>
                  </a:lnTo>
                  <a:lnTo>
                    <a:pt x="1110251" y="576260"/>
                  </a:lnTo>
                  <a:lnTo>
                    <a:pt x="1075051" y="597850"/>
                  </a:lnTo>
                  <a:lnTo>
                    <a:pt x="1054399" y="628330"/>
                  </a:lnTo>
                  <a:lnTo>
                    <a:pt x="1056220" y="632140"/>
                  </a:lnTo>
                  <a:lnTo>
                    <a:pt x="1059601" y="633410"/>
                  </a:lnTo>
                  <a:lnTo>
                    <a:pt x="1099409" y="635950"/>
                  </a:lnTo>
                  <a:lnTo>
                    <a:pt x="1210523" y="635950"/>
                  </a:lnTo>
                  <a:lnTo>
                    <a:pt x="1187593" y="653731"/>
                  </a:lnTo>
                  <a:lnTo>
                    <a:pt x="1142091" y="674051"/>
                  </a:lnTo>
                  <a:lnTo>
                    <a:pt x="1090810" y="684211"/>
                  </a:lnTo>
                  <a:lnTo>
                    <a:pt x="1077798" y="685481"/>
                  </a:lnTo>
                  <a:close/>
                </a:path>
                <a:path w="2040889" h="1226820">
                  <a:moveTo>
                    <a:pt x="271710" y="693101"/>
                  </a:moveTo>
                  <a:lnTo>
                    <a:pt x="228085" y="693101"/>
                  </a:lnTo>
                  <a:lnTo>
                    <a:pt x="190677" y="675321"/>
                  </a:lnTo>
                  <a:lnTo>
                    <a:pt x="162408" y="643571"/>
                  </a:lnTo>
                  <a:lnTo>
                    <a:pt x="146197" y="595310"/>
                  </a:lnTo>
                  <a:lnTo>
                    <a:pt x="141341" y="541970"/>
                  </a:lnTo>
                  <a:lnTo>
                    <a:pt x="144362" y="489900"/>
                  </a:lnTo>
                  <a:lnTo>
                    <a:pt x="154025" y="437830"/>
                  </a:lnTo>
                  <a:lnTo>
                    <a:pt x="169093" y="387030"/>
                  </a:lnTo>
                  <a:lnTo>
                    <a:pt x="188330" y="336230"/>
                  </a:lnTo>
                  <a:lnTo>
                    <a:pt x="209031" y="322260"/>
                  </a:lnTo>
                  <a:lnTo>
                    <a:pt x="221621" y="326070"/>
                  </a:lnTo>
                  <a:lnTo>
                    <a:pt x="211628" y="404810"/>
                  </a:lnTo>
                  <a:lnTo>
                    <a:pt x="199286" y="455610"/>
                  </a:lnTo>
                  <a:lnTo>
                    <a:pt x="191480" y="506410"/>
                  </a:lnTo>
                  <a:lnTo>
                    <a:pt x="190671" y="558480"/>
                  </a:lnTo>
                  <a:lnTo>
                    <a:pt x="192138" y="572450"/>
                  </a:lnTo>
                  <a:lnTo>
                    <a:pt x="202635" y="611820"/>
                  </a:lnTo>
                  <a:lnTo>
                    <a:pt x="229716" y="642300"/>
                  </a:lnTo>
                  <a:lnTo>
                    <a:pt x="248974" y="646111"/>
                  </a:lnTo>
                  <a:lnTo>
                    <a:pt x="356762" y="646111"/>
                  </a:lnTo>
                  <a:lnTo>
                    <a:pt x="348345" y="653731"/>
                  </a:lnTo>
                  <a:lnTo>
                    <a:pt x="333829" y="663891"/>
                  </a:lnTo>
                  <a:lnTo>
                    <a:pt x="318631" y="674051"/>
                  </a:lnTo>
                  <a:lnTo>
                    <a:pt x="271710" y="693101"/>
                  </a:lnTo>
                  <a:close/>
                </a:path>
                <a:path w="2040889" h="1226820">
                  <a:moveTo>
                    <a:pt x="1552569" y="491170"/>
                  </a:moveTo>
                  <a:lnTo>
                    <a:pt x="1336066" y="491170"/>
                  </a:lnTo>
                  <a:lnTo>
                    <a:pt x="1387839" y="487360"/>
                  </a:lnTo>
                  <a:lnTo>
                    <a:pt x="1440684" y="481010"/>
                  </a:lnTo>
                  <a:lnTo>
                    <a:pt x="1494212" y="479740"/>
                  </a:lnTo>
                  <a:lnTo>
                    <a:pt x="1548032" y="484820"/>
                  </a:lnTo>
                  <a:lnTo>
                    <a:pt x="1550373" y="486090"/>
                  </a:lnTo>
                  <a:lnTo>
                    <a:pt x="1552974" y="487360"/>
                  </a:lnTo>
                  <a:lnTo>
                    <a:pt x="1552974" y="489900"/>
                  </a:lnTo>
                  <a:lnTo>
                    <a:pt x="1552569" y="491170"/>
                  </a:lnTo>
                  <a:close/>
                </a:path>
                <a:path w="2040889" h="1226820">
                  <a:moveTo>
                    <a:pt x="1210523" y="635950"/>
                  </a:moveTo>
                  <a:lnTo>
                    <a:pt x="1099409" y="635950"/>
                  </a:lnTo>
                  <a:lnTo>
                    <a:pt x="1143997" y="621980"/>
                  </a:lnTo>
                  <a:lnTo>
                    <a:pt x="1185854" y="594040"/>
                  </a:lnTo>
                  <a:lnTo>
                    <a:pt x="1217470" y="555940"/>
                  </a:lnTo>
                  <a:lnTo>
                    <a:pt x="1286465" y="555940"/>
                  </a:lnTo>
                  <a:lnTo>
                    <a:pt x="1277369" y="562290"/>
                  </a:lnTo>
                  <a:lnTo>
                    <a:pt x="1259603" y="583880"/>
                  </a:lnTo>
                  <a:lnTo>
                    <a:pt x="1226902" y="623250"/>
                  </a:lnTo>
                  <a:lnTo>
                    <a:pt x="1210523" y="635950"/>
                  </a:lnTo>
                  <a:close/>
                </a:path>
                <a:path w="2040889" h="1226820">
                  <a:moveTo>
                    <a:pt x="732045" y="733741"/>
                  </a:moveTo>
                  <a:lnTo>
                    <a:pt x="691066" y="723581"/>
                  </a:lnTo>
                  <a:lnTo>
                    <a:pt x="657890" y="695641"/>
                  </a:lnTo>
                  <a:lnTo>
                    <a:pt x="633589" y="653731"/>
                  </a:lnTo>
                  <a:lnTo>
                    <a:pt x="621409" y="615630"/>
                  </a:lnTo>
                  <a:lnTo>
                    <a:pt x="616163" y="596580"/>
                  </a:lnTo>
                  <a:lnTo>
                    <a:pt x="611222" y="595310"/>
                  </a:lnTo>
                  <a:lnTo>
                    <a:pt x="664928" y="595310"/>
                  </a:lnTo>
                  <a:lnTo>
                    <a:pt x="666078" y="606740"/>
                  </a:lnTo>
                  <a:lnTo>
                    <a:pt x="681703" y="644841"/>
                  </a:lnTo>
                  <a:lnTo>
                    <a:pt x="697235" y="667701"/>
                  </a:lnTo>
                  <a:lnTo>
                    <a:pt x="717009" y="680401"/>
                  </a:lnTo>
                  <a:lnTo>
                    <a:pt x="741758" y="684211"/>
                  </a:lnTo>
                  <a:lnTo>
                    <a:pt x="869429" y="684211"/>
                  </a:lnTo>
                  <a:lnTo>
                    <a:pt x="842173" y="699451"/>
                  </a:lnTo>
                  <a:lnTo>
                    <a:pt x="811476" y="713421"/>
                  </a:lnTo>
                  <a:lnTo>
                    <a:pt x="779754" y="726121"/>
                  </a:lnTo>
                  <a:lnTo>
                    <a:pt x="732045" y="733741"/>
                  </a:lnTo>
                  <a:close/>
                </a:path>
                <a:path w="2040889" h="1226820">
                  <a:moveTo>
                    <a:pt x="76630" y="1226501"/>
                  </a:moveTo>
                  <a:lnTo>
                    <a:pt x="50000" y="1226501"/>
                  </a:lnTo>
                  <a:lnTo>
                    <a:pt x="27320" y="1211261"/>
                  </a:lnTo>
                  <a:lnTo>
                    <a:pt x="10175" y="1184591"/>
                  </a:lnTo>
                  <a:lnTo>
                    <a:pt x="2271" y="1156651"/>
                  </a:lnTo>
                  <a:lnTo>
                    <a:pt x="0" y="1128711"/>
                  </a:lnTo>
                  <a:lnTo>
                    <a:pt x="2165" y="1100771"/>
                  </a:lnTo>
                  <a:lnTo>
                    <a:pt x="23493" y="1023301"/>
                  </a:lnTo>
                  <a:lnTo>
                    <a:pt x="45355" y="976311"/>
                  </a:lnTo>
                  <a:lnTo>
                    <a:pt x="72235" y="933131"/>
                  </a:lnTo>
                  <a:lnTo>
                    <a:pt x="103209" y="892491"/>
                  </a:lnTo>
                  <a:lnTo>
                    <a:pt x="137355" y="853121"/>
                  </a:lnTo>
                  <a:lnTo>
                    <a:pt x="176086" y="813751"/>
                  </a:lnTo>
                  <a:lnTo>
                    <a:pt x="217817" y="779461"/>
                  </a:lnTo>
                  <a:lnTo>
                    <a:pt x="262620" y="748981"/>
                  </a:lnTo>
                  <a:lnTo>
                    <a:pt x="310568" y="723581"/>
                  </a:lnTo>
                  <a:lnTo>
                    <a:pt x="338714" y="707071"/>
                  </a:lnTo>
                  <a:lnTo>
                    <a:pt x="360179" y="686751"/>
                  </a:lnTo>
                  <a:lnTo>
                    <a:pt x="375889" y="662621"/>
                  </a:lnTo>
                  <a:lnTo>
                    <a:pt x="386772" y="635950"/>
                  </a:lnTo>
                  <a:lnTo>
                    <a:pt x="388853" y="629600"/>
                  </a:lnTo>
                  <a:lnTo>
                    <a:pt x="381310" y="625790"/>
                  </a:lnTo>
                  <a:lnTo>
                    <a:pt x="444380" y="625790"/>
                  </a:lnTo>
                  <a:lnTo>
                    <a:pt x="443730" y="628330"/>
                  </a:lnTo>
                  <a:lnTo>
                    <a:pt x="441909" y="633410"/>
                  </a:lnTo>
                  <a:lnTo>
                    <a:pt x="441129" y="639760"/>
                  </a:lnTo>
                  <a:lnTo>
                    <a:pt x="440609" y="646111"/>
                  </a:lnTo>
                  <a:lnTo>
                    <a:pt x="446591" y="648651"/>
                  </a:lnTo>
                  <a:lnTo>
                    <a:pt x="529664" y="648651"/>
                  </a:lnTo>
                  <a:lnTo>
                    <a:pt x="512391" y="657541"/>
                  </a:lnTo>
                  <a:lnTo>
                    <a:pt x="468346" y="681671"/>
                  </a:lnTo>
                  <a:lnTo>
                    <a:pt x="432053" y="710881"/>
                  </a:lnTo>
                  <a:lnTo>
                    <a:pt x="402152" y="745171"/>
                  </a:lnTo>
                  <a:lnTo>
                    <a:pt x="390494" y="764221"/>
                  </a:lnTo>
                  <a:lnTo>
                    <a:pt x="325653" y="764221"/>
                  </a:lnTo>
                  <a:lnTo>
                    <a:pt x="320191" y="766761"/>
                  </a:lnTo>
                  <a:lnTo>
                    <a:pt x="317330" y="768031"/>
                  </a:lnTo>
                  <a:lnTo>
                    <a:pt x="315250" y="768031"/>
                  </a:lnTo>
                  <a:lnTo>
                    <a:pt x="313429" y="769301"/>
                  </a:lnTo>
                  <a:lnTo>
                    <a:pt x="264461" y="798511"/>
                  </a:lnTo>
                  <a:lnTo>
                    <a:pt x="219540" y="832801"/>
                  </a:lnTo>
                  <a:lnTo>
                    <a:pt x="178325" y="870901"/>
                  </a:lnTo>
                  <a:lnTo>
                    <a:pt x="140476" y="914081"/>
                  </a:lnTo>
                  <a:lnTo>
                    <a:pt x="108937" y="955991"/>
                  </a:lnTo>
                  <a:lnTo>
                    <a:pt x="82250" y="1000441"/>
                  </a:lnTo>
                  <a:lnTo>
                    <a:pt x="61659" y="1047431"/>
                  </a:lnTo>
                  <a:lnTo>
                    <a:pt x="48407" y="1098231"/>
                  </a:lnTo>
                  <a:lnTo>
                    <a:pt x="46001" y="1135061"/>
                  </a:lnTo>
                  <a:lnTo>
                    <a:pt x="49577" y="1154111"/>
                  </a:lnTo>
                  <a:lnTo>
                    <a:pt x="58030" y="1173161"/>
                  </a:lnTo>
                  <a:lnTo>
                    <a:pt x="62309" y="1176971"/>
                  </a:lnTo>
                  <a:lnTo>
                    <a:pt x="67881" y="1179511"/>
                  </a:lnTo>
                  <a:lnTo>
                    <a:pt x="143097" y="1179511"/>
                  </a:lnTo>
                  <a:lnTo>
                    <a:pt x="138176" y="1184591"/>
                  </a:lnTo>
                  <a:lnTo>
                    <a:pt x="127797" y="1194751"/>
                  </a:lnTo>
                  <a:lnTo>
                    <a:pt x="116930" y="1203641"/>
                  </a:lnTo>
                  <a:lnTo>
                    <a:pt x="105625" y="1212531"/>
                  </a:lnTo>
                  <a:lnTo>
                    <a:pt x="76630" y="1226501"/>
                  </a:lnTo>
                  <a:close/>
                </a:path>
                <a:path w="2040889" h="1226820">
                  <a:moveTo>
                    <a:pt x="143097" y="1179511"/>
                  </a:moveTo>
                  <a:lnTo>
                    <a:pt x="73793" y="1179511"/>
                  </a:lnTo>
                  <a:lnTo>
                    <a:pt x="79097" y="1175701"/>
                  </a:lnTo>
                  <a:lnTo>
                    <a:pt x="115931" y="1137601"/>
                  </a:lnTo>
                  <a:lnTo>
                    <a:pt x="149277" y="1096961"/>
                  </a:lnTo>
                  <a:lnTo>
                    <a:pt x="179651" y="1055051"/>
                  </a:lnTo>
                  <a:lnTo>
                    <a:pt x="207573" y="1010601"/>
                  </a:lnTo>
                  <a:lnTo>
                    <a:pt x="233559" y="966151"/>
                  </a:lnTo>
                  <a:lnTo>
                    <a:pt x="258128" y="919161"/>
                  </a:lnTo>
                  <a:lnTo>
                    <a:pt x="281799" y="872171"/>
                  </a:lnTo>
                  <a:lnTo>
                    <a:pt x="305088" y="823911"/>
                  </a:lnTo>
                  <a:lnTo>
                    <a:pt x="328514" y="775651"/>
                  </a:lnTo>
                  <a:lnTo>
                    <a:pt x="331115" y="769301"/>
                  </a:lnTo>
                  <a:lnTo>
                    <a:pt x="325653" y="764221"/>
                  </a:lnTo>
                  <a:lnTo>
                    <a:pt x="390494" y="764221"/>
                  </a:lnTo>
                  <a:lnTo>
                    <a:pt x="377282" y="785811"/>
                  </a:lnTo>
                  <a:lnTo>
                    <a:pt x="356082" y="830261"/>
                  </a:lnTo>
                  <a:lnTo>
                    <a:pt x="335952" y="877251"/>
                  </a:lnTo>
                  <a:lnTo>
                    <a:pt x="314466" y="921701"/>
                  </a:lnTo>
                  <a:lnTo>
                    <a:pt x="291461" y="967421"/>
                  </a:lnTo>
                  <a:lnTo>
                    <a:pt x="266777" y="1010601"/>
                  </a:lnTo>
                  <a:lnTo>
                    <a:pt x="240253" y="1053781"/>
                  </a:lnTo>
                  <a:lnTo>
                    <a:pt x="211726" y="1095691"/>
                  </a:lnTo>
                  <a:lnTo>
                    <a:pt x="181035" y="1135061"/>
                  </a:lnTo>
                  <a:lnTo>
                    <a:pt x="148018" y="1174431"/>
                  </a:lnTo>
                  <a:lnTo>
                    <a:pt x="143097" y="1179511"/>
                  </a:lnTo>
                  <a:close/>
                </a:path>
                <a:path w="2040889" h="1226820">
                  <a:moveTo>
                    <a:pt x="1905220" y="333503"/>
                  </a:moveTo>
                  <a:lnTo>
                    <a:pt x="1893740" y="325172"/>
                  </a:lnTo>
                  <a:lnTo>
                    <a:pt x="1891599" y="311481"/>
                  </a:lnTo>
                  <a:lnTo>
                    <a:pt x="1897719" y="291360"/>
                  </a:lnTo>
                  <a:lnTo>
                    <a:pt x="1911129" y="253456"/>
                  </a:lnTo>
                  <a:lnTo>
                    <a:pt x="1928941" y="208277"/>
                  </a:lnTo>
                  <a:lnTo>
                    <a:pt x="1940071" y="181562"/>
                  </a:lnTo>
                  <a:lnTo>
                    <a:pt x="1951153" y="154847"/>
                  </a:lnTo>
                  <a:lnTo>
                    <a:pt x="1961821" y="128035"/>
                  </a:lnTo>
                  <a:lnTo>
                    <a:pt x="1969911" y="105563"/>
                  </a:lnTo>
                  <a:lnTo>
                    <a:pt x="1981879" y="71812"/>
                  </a:lnTo>
                  <a:lnTo>
                    <a:pt x="1993896" y="38111"/>
                  </a:lnTo>
                  <a:lnTo>
                    <a:pt x="2002133" y="15785"/>
                  </a:lnTo>
                  <a:lnTo>
                    <a:pt x="2002393" y="15265"/>
                  </a:lnTo>
                  <a:lnTo>
                    <a:pt x="2002653" y="14486"/>
                  </a:lnTo>
                  <a:lnTo>
                    <a:pt x="2002913" y="13966"/>
                  </a:lnTo>
                  <a:lnTo>
                    <a:pt x="2011252" y="3670"/>
                  </a:lnTo>
                  <a:lnTo>
                    <a:pt x="2020664" y="0"/>
                  </a:lnTo>
                  <a:lnTo>
                    <a:pt x="2029978" y="2273"/>
                  </a:lnTo>
                  <a:lnTo>
                    <a:pt x="2038024" y="9808"/>
                  </a:lnTo>
                  <a:lnTo>
                    <a:pt x="2039325" y="11627"/>
                  </a:lnTo>
                  <a:lnTo>
                    <a:pt x="2040365" y="13706"/>
                  </a:lnTo>
                  <a:lnTo>
                    <a:pt x="2040625" y="15785"/>
                  </a:lnTo>
                  <a:lnTo>
                    <a:pt x="2038276" y="34448"/>
                  </a:lnTo>
                  <a:lnTo>
                    <a:pt x="2020802" y="94674"/>
                  </a:lnTo>
                  <a:lnTo>
                    <a:pt x="1994830" y="164068"/>
                  </a:lnTo>
                  <a:lnTo>
                    <a:pt x="1974987" y="214529"/>
                  </a:lnTo>
                  <a:lnTo>
                    <a:pt x="1935032" y="315379"/>
                  </a:lnTo>
                  <a:lnTo>
                    <a:pt x="1920748" y="331798"/>
                  </a:lnTo>
                  <a:lnTo>
                    <a:pt x="1905220" y="333503"/>
                  </a:lnTo>
                  <a:close/>
                </a:path>
                <a:path w="2040889" h="1226820">
                  <a:moveTo>
                    <a:pt x="1816675" y="635862"/>
                  </a:moveTo>
                  <a:lnTo>
                    <a:pt x="1806065" y="627283"/>
                  </a:lnTo>
                  <a:lnTo>
                    <a:pt x="1800184" y="613394"/>
                  </a:lnTo>
                  <a:lnTo>
                    <a:pt x="1801351" y="597824"/>
                  </a:lnTo>
                  <a:lnTo>
                    <a:pt x="1812806" y="581288"/>
                  </a:lnTo>
                  <a:lnTo>
                    <a:pt x="1832723" y="564142"/>
                  </a:lnTo>
                  <a:lnTo>
                    <a:pt x="1855224" y="550651"/>
                  </a:lnTo>
                  <a:lnTo>
                    <a:pt x="1874433" y="545077"/>
                  </a:lnTo>
                  <a:lnTo>
                    <a:pt x="1889872" y="549064"/>
                  </a:lnTo>
                  <a:lnTo>
                    <a:pt x="1900604" y="559628"/>
                  </a:lnTo>
                  <a:lnTo>
                    <a:pt x="1904168" y="573505"/>
                  </a:lnTo>
                  <a:lnTo>
                    <a:pt x="1898101" y="587430"/>
                  </a:lnTo>
                  <a:lnTo>
                    <a:pt x="1866338" y="614779"/>
                  </a:lnTo>
                  <a:lnTo>
                    <a:pt x="1829700" y="635501"/>
                  </a:lnTo>
                  <a:lnTo>
                    <a:pt x="1816675" y="63586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5" name="object 5"/>
            <p:cNvSpPr/>
            <p:nvPr/>
          </p:nvSpPr>
          <p:spPr>
            <a:xfrm>
              <a:off x="3066359" y="1317129"/>
              <a:ext cx="12127796" cy="896987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6" name="object 6"/>
            <p:cNvSpPr/>
            <p:nvPr/>
          </p:nvSpPr>
          <p:spPr>
            <a:xfrm>
              <a:off x="11914936" y="6854909"/>
              <a:ext cx="3721382" cy="18829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7" name="object 7"/>
            <p:cNvSpPr/>
            <p:nvPr/>
          </p:nvSpPr>
          <p:spPr>
            <a:xfrm>
              <a:off x="5524019" y="7055908"/>
              <a:ext cx="403860" cy="424815"/>
            </a:xfrm>
            <a:custGeom>
              <a:avLst/>
              <a:gdLst/>
              <a:ahLst/>
              <a:cxnLst/>
              <a:rect l="l" t="t" r="r" b="b"/>
              <a:pathLst>
                <a:path w="403860" h="424815">
                  <a:moveTo>
                    <a:pt x="199693" y="20367"/>
                  </a:moveTo>
                  <a:lnTo>
                    <a:pt x="202125" y="12438"/>
                  </a:lnTo>
                  <a:lnTo>
                    <a:pt x="207841" y="6967"/>
                  </a:lnTo>
                  <a:lnTo>
                    <a:pt x="215943" y="2525"/>
                  </a:lnTo>
                  <a:lnTo>
                    <a:pt x="224641" y="0"/>
                  </a:lnTo>
                  <a:lnTo>
                    <a:pt x="232147" y="274"/>
                  </a:lnTo>
                  <a:lnTo>
                    <a:pt x="273094" y="14191"/>
                  </a:lnTo>
                  <a:lnTo>
                    <a:pt x="311101" y="34133"/>
                  </a:lnTo>
                  <a:lnTo>
                    <a:pt x="352459" y="66068"/>
                  </a:lnTo>
                  <a:lnTo>
                    <a:pt x="381148" y="109864"/>
                  </a:lnTo>
                  <a:lnTo>
                    <a:pt x="393800" y="157690"/>
                  </a:lnTo>
                  <a:lnTo>
                    <a:pt x="403580" y="206074"/>
                  </a:lnTo>
                  <a:lnTo>
                    <a:pt x="403481" y="221448"/>
                  </a:lnTo>
                  <a:lnTo>
                    <a:pt x="398053" y="235136"/>
                  </a:lnTo>
                  <a:lnTo>
                    <a:pt x="388298" y="247712"/>
                  </a:lnTo>
                  <a:lnTo>
                    <a:pt x="375219" y="259751"/>
                  </a:lnTo>
                  <a:lnTo>
                    <a:pt x="370493" y="249301"/>
                  </a:lnTo>
                  <a:lnTo>
                    <a:pt x="365923" y="239426"/>
                  </a:lnTo>
                  <a:lnTo>
                    <a:pt x="351484" y="193624"/>
                  </a:lnTo>
                  <a:lnTo>
                    <a:pt x="346261" y="166785"/>
                  </a:lnTo>
                  <a:lnTo>
                    <a:pt x="335630" y="131483"/>
                  </a:lnTo>
                  <a:lnTo>
                    <a:pt x="316868" y="103265"/>
                  </a:lnTo>
                  <a:lnTo>
                    <a:pt x="291140" y="80966"/>
                  </a:lnTo>
                  <a:lnTo>
                    <a:pt x="259613" y="63420"/>
                  </a:lnTo>
                  <a:lnTo>
                    <a:pt x="248455" y="57845"/>
                  </a:lnTo>
                  <a:lnTo>
                    <a:pt x="237555" y="51743"/>
                  </a:lnTo>
                  <a:lnTo>
                    <a:pt x="226744" y="45490"/>
                  </a:lnTo>
                  <a:lnTo>
                    <a:pt x="215849" y="39460"/>
                  </a:lnTo>
                  <a:lnTo>
                    <a:pt x="207977" y="34185"/>
                  </a:lnTo>
                  <a:lnTo>
                    <a:pt x="202117" y="27718"/>
                  </a:lnTo>
                  <a:lnTo>
                    <a:pt x="199693" y="20367"/>
                  </a:lnTo>
                  <a:close/>
                </a:path>
                <a:path w="403860" h="424815">
                  <a:moveTo>
                    <a:pt x="0" y="111159"/>
                  </a:moveTo>
                  <a:lnTo>
                    <a:pt x="35786" y="82792"/>
                  </a:lnTo>
                  <a:lnTo>
                    <a:pt x="45022" y="81730"/>
                  </a:lnTo>
                  <a:lnTo>
                    <a:pt x="91087" y="84107"/>
                  </a:lnTo>
                  <a:lnTo>
                    <a:pt x="130954" y="91448"/>
                  </a:lnTo>
                  <a:lnTo>
                    <a:pt x="168898" y="105631"/>
                  </a:lnTo>
                  <a:lnTo>
                    <a:pt x="204530" y="128288"/>
                  </a:lnTo>
                  <a:lnTo>
                    <a:pt x="233307" y="156320"/>
                  </a:lnTo>
                  <a:lnTo>
                    <a:pt x="255607" y="188293"/>
                  </a:lnTo>
                  <a:lnTo>
                    <a:pt x="272329" y="223421"/>
                  </a:lnTo>
                  <a:lnTo>
                    <a:pt x="284372" y="260920"/>
                  </a:lnTo>
                  <a:lnTo>
                    <a:pt x="292661" y="311407"/>
                  </a:lnTo>
                  <a:lnTo>
                    <a:pt x="295783" y="362977"/>
                  </a:lnTo>
                  <a:lnTo>
                    <a:pt x="294296" y="379798"/>
                  </a:lnTo>
                  <a:lnTo>
                    <a:pt x="266317" y="419840"/>
                  </a:lnTo>
                  <a:lnTo>
                    <a:pt x="251635" y="424525"/>
                  </a:lnTo>
                  <a:lnTo>
                    <a:pt x="246579" y="421437"/>
                  </a:lnTo>
                  <a:lnTo>
                    <a:pt x="232807" y="383007"/>
                  </a:lnTo>
                  <a:lnTo>
                    <a:pt x="219204" y="292911"/>
                  </a:lnTo>
                  <a:lnTo>
                    <a:pt x="214966" y="266552"/>
                  </a:lnTo>
                  <a:lnTo>
                    <a:pt x="186046" y="208888"/>
                  </a:lnTo>
                  <a:lnTo>
                    <a:pt x="133045" y="173312"/>
                  </a:lnTo>
                  <a:lnTo>
                    <a:pt x="83360" y="155194"/>
                  </a:lnTo>
                  <a:lnTo>
                    <a:pt x="32666" y="139670"/>
                  </a:lnTo>
                  <a:lnTo>
                    <a:pt x="20793" y="136234"/>
                  </a:lnTo>
                  <a:lnTo>
                    <a:pt x="10117" y="131728"/>
                  </a:lnTo>
                  <a:lnTo>
                    <a:pt x="2548" y="124065"/>
                  </a:lnTo>
                  <a:lnTo>
                    <a:pt x="0" y="1111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591200" y="1358982"/>
            <a:ext cx="6843745" cy="1468351"/>
          </a:xfrm>
          <a:prstGeom prst="rect">
            <a:avLst/>
          </a:prstGeom>
        </p:spPr>
        <p:txBody>
          <a:bodyPr vert="horz" wrap="square" lIns="0" tIns="82550" rIns="0" bIns="0" rtlCol="0" anchor="ctr">
            <a:spAutoFit/>
          </a:bodyPr>
          <a:lstStyle/>
          <a:p>
            <a:pPr marL="8467" marR="3387" indent="626141" algn="ctr">
              <a:lnSpc>
                <a:spcPts val="5354"/>
              </a:lnSpc>
              <a:spcBef>
                <a:spcPts val="650"/>
              </a:spcBef>
            </a:pPr>
            <a:r>
              <a:rPr spc="-303" dirty="0">
                <a:latin typeface="Bahnschrift SemiCondensed" panose="020B0502040204020203" pitchFamily="34" charset="0"/>
              </a:rPr>
              <a:t>Các </a:t>
            </a:r>
            <a:r>
              <a:rPr spc="-177" dirty="0">
                <a:latin typeface="Bahnschrift SemiCondensed" panose="020B0502040204020203" pitchFamily="34" charset="0"/>
              </a:rPr>
              <a:t>bạn </a:t>
            </a:r>
            <a:r>
              <a:rPr spc="-277" dirty="0">
                <a:latin typeface="Bahnschrift SemiCondensed" panose="020B0502040204020203" pitchFamily="34" charset="0"/>
              </a:rPr>
              <a:t>có </a:t>
            </a:r>
            <a:r>
              <a:rPr spc="-163" dirty="0">
                <a:latin typeface="Bahnschrift SemiCondensed" panose="020B0502040204020203" pitchFamily="34" charset="0"/>
              </a:rPr>
              <a:t>hào </a:t>
            </a:r>
            <a:r>
              <a:rPr spc="-407" dirty="0">
                <a:latin typeface="Bahnschrift SemiCondensed" panose="020B0502040204020203" pitchFamily="34" charset="0"/>
              </a:rPr>
              <a:t>hứng </a:t>
            </a:r>
            <a:r>
              <a:rPr spc="-370" dirty="0">
                <a:latin typeface="Bahnschrift SemiCondensed" panose="020B0502040204020203" pitchFamily="34" charset="0"/>
              </a:rPr>
              <a:t>với  </a:t>
            </a:r>
            <a:r>
              <a:rPr spc="-123" dirty="0">
                <a:latin typeface="Bahnschrift SemiCondensed" panose="020B0502040204020203" pitchFamily="34" charset="0"/>
              </a:rPr>
              <a:t>một </a:t>
            </a:r>
            <a:r>
              <a:rPr spc="-17" dirty="0">
                <a:latin typeface="Bahnschrift SemiCondensed" panose="020B0502040204020203" pitchFamily="34" charset="0"/>
              </a:rPr>
              <a:t>tiết </a:t>
            </a:r>
            <a:r>
              <a:rPr spc="-260" dirty="0">
                <a:latin typeface="Bahnschrift SemiCondensed" panose="020B0502040204020203" pitchFamily="34" charset="0"/>
              </a:rPr>
              <a:t>học </a:t>
            </a:r>
            <a:r>
              <a:rPr spc="-227" dirty="0">
                <a:latin typeface="Bahnschrift SemiCondensed" panose="020B0502040204020203" pitchFamily="34" charset="0"/>
              </a:rPr>
              <a:t>vui </a:t>
            </a:r>
            <a:r>
              <a:rPr spc="-243" dirty="0">
                <a:latin typeface="Bahnschrift SemiCondensed" panose="020B0502040204020203" pitchFamily="34" charset="0"/>
              </a:rPr>
              <a:t>nhộn</a:t>
            </a:r>
            <a:r>
              <a:rPr spc="-350" dirty="0">
                <a:latin typeface="Bahnschrift SemiCondensed" panose="020B0502040204020203" pitchFamily="34" charset="0"/>
              </a:rPr>
              <a:t> </a:t>
            </a:r>
            <a:r>
              <a:rPr spc="-333" dirty="0">
                <a:latin typeface="Bahnschrift SemiCondensed" panose="020B0502040204020203" pitchFamily="34" charset="0"/>
              </a:rPr>
              <a:t>không?</a:t>
            </a:r>
          </a:p>
        </p:txBody>
      </p:sp>
    </p:spTree>
    <p:extLst>
      <p:ext uri="{BB962C8B-B14F-4D97-AF65-F5344CB8AC3E}">
        <p14:creationId xmlns:p14="http://schemas.microsoft.com/office/powerpoint/2010/main" val="26002649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DSC010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4" t="1819" r="23416" b="10910"/>
          <a:stretch>
            <a:fillRect/>
          </a:stretch>
        </p:blipFill>
        <p:spPr bwMode="auto">
          <a:xfrm>
            <a:off x="1524001" y="3352800"/>
            <a:ext cx="3101975" cy="296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 descr="DSC010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9" t="3648" r="5473" b="7036"/>
          <a:stretch>
            <a:fillRect/>
          </a:stretch>
        </p:blipFill>
        <p:spPr bwMode="auto">
          <a:xfrm>
            <a:off x="7115176" y="3357564"/>
            <a:ext cx="3552825" cy="296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 descr="DSC010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6" t="10298" r="7166" b="15633"/>
          <a:stretch>
            <a:fillRect/>
          </a:stretch>
        </p:blipFill>
        <p:spPr bwMode="auto">
          <a:xfrm>
            <a:off x="7115175" y="0"/>
            <a:ext cx="34925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4883150" y="2392364"/>
            <a:ext cx="24892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100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  <a:cs typeface="Arial" charset="0"/>
              </a:rPr>
              <a:t>O</a:t>
            </a:r>
            <a:r>
              <a:rPr lang="en-US" sz="10000" b="1" baseline="-250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  <a:cs typeface="Arial" charset="0"/>
              </a:rPr>
              <a:t>2</a:t>
            </a:r>
          </a:p>
        </p:txBody>
      </p:sp>
      <p:pic>
        <p:nvPicPr>
          <p:cNvPr id="6" name="Picture 19" descr="DI_launch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04"/>
          <a:stretch>
            <a:fillRect/>
          </a:stretch>
        </p:blipFill>
        <p:spPr bwMode="auto">
          <a:xfrm>
            <a:off x="1568451" y="0"/>
            <a:ext cx="305752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23"/>
          <p:cNvSpPr>
            <a:spLocks noChangeShapeType="1"/>
          </p:cNvSpPr>
          <p:nvPr/>
        </p:nvSpPr>
        <p:spPr bwMode="auto">
          <a:xfrm flipH="1" flipV="1">
            <a:off x="4625976" y="2309814"/>
            <a:ext cx="555625" cy="357187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24"/>
          <p:cNvSpPr>
            <a:spLocks noChangeShapeType="1"/>
          </p:cNvSpPr>
          <p:nvPr/>
        </p:nvSpPr>
        <p:spPr bwMode="auto">
          <a:xfrm flipH="1">
            <a:off x="4625975" y="3733800"/>
            <a:ext cx="706438" cy="60325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25"/>
          <p:cNvSpPr>
            <a:spLocks noChangeShapeType="1"/>
          </p:cNvSpPr>
          <p:nvPr/>
        </p:nvSpPr>
        <p:spPr bwMode="auto">
          <a:xfrm>
            <a:off x="6375400" y="3962400"/>
            <a:ext cx="444500" cy="37465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26"/>
          <p:cNvSpPr>
            <a:spLocks noChangeShapeType="1"/>
          </p:cNvSpPr>
          <p:nvPr/>
        </p:nvSpPr>
        <p:spPr bwMode="auto">
          <a:xfrm flipV="1">
            <a:off x="6375401" y="2309814"/>
            <a:ext cx="739775" cy="585787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1" name="Text Box 28"/>
          <p:cNvSpPr txBox="1">
            <a:spLocks noChangeArrowheads="1"/>
          </p:cNvSpPr>
          <p:nvPr/>
        </p:nvSpPr>
        <p:spPr bwMode="auto">
          <a:xfrm>
            <a:off x="4625975" y="4337050"/>
            <a:ext cx="2489200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i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dụng của khí oxi</a:t>
            </a:r>
          </a:p>
        </p:txBody>
      </p:sp>
      <p:sp>
        <p:nvSpPr>
          <p:cNvPr id="20492" name="Text Box 29"/>
          <p:cNvSpPr txBox="1">
            <a:spLocks noChangeArrowheads="1"/>
          </p:cNvSpPr>
          <p:nvPr/>
        </p:nvSpPr>
        <p:spPr bwMode="auto">
          <a:xfrm>
            <a:off x="1905000" y="3200401"/>
            <a:ext cx="213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9" name="Text Box 31"/>
          <p:cNvSpPr txBox="1">
            <a:spLocks noChangeArrowheads="1"/>
          </p:cNvSpPr>
          <p:nvPr/>
        </p:nvSpPr>
        <p:spPr bwMode="auto">
          <a:xfrm>
            <a:off x="1524000" y="2667000"/>
            <a:ext cx="3797300" cy="8318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 lỏng dùng để đốt nhiên liệu tên lửa và tàu vũ trụ</a:t>
            </a:r>
          </a:p>
        </p:txBody>
      </p:sp>
      <p:sp>
        <p:nvSpPr>
          <p:cNvPr id="34830" name="Text Box 32"/>
          <p:cNvSpPr txBox="1">
            <a:spLocks noChangeArrowheads="1"/>
          </p:cNvSpPr>
          <p:nvPr/>
        </p:nvSpPr>
        <p:spPr bwMode="auto">
          <a:xfrm>
            <a:off x="7372350" y="2952751"/>
            <a:ext cx="3295650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 xì oxi - axetilen</a:t>
            </a:r>
          </a:p>
        </p:txBody>
      </p:sp>
      <p:sp>
        <p:nvSpPr>
          <p:cNvPr id="34831" name="Text Box 33"/>
          <p:cNvSpPr txBox="1">
            <a:spLocks noChangeArrowheads="1"/>
          </p:cNvSpPr>
          <p:nvPr/>
        </p:nvSpPr>
        <p:spPr bwMode="auto">
          <a:xfrm>
            <a:off x="7772400" y="6324601"/>
            <a:ext cx="2895600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 luyện gang</a:t>
            </a:r>
          </a:p>
        </p:txBody>
      </p:sp>
      <p:sp>
        <p:nvSpPr>
          <p:cNvPr id="34832" name="Text Box 34"/>
          <p:cNvSpPr txBox="1">
            <a:spLocks noChangeArrowheads="1"/>
          </p:cNvSpPr>
          <p:nvPr/>
        </p:nvSpPr>
        <p:spPr bwMode="auto">
          <a:xfrm>
            <a:off x="1524000" y="6096001"/>
            <a:ext cx="3587750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 đá bằng hỗn hợp nổ chứa oxi lỏng</a:t>
            </a:r>
          </a:p>
        </p:txBody>
      </p:sp>
    </p:spTree>
    <p:extLst>
      <p:ext uri="{BB962C8B-B14F-4D97-AF65-F5344CB8AC3E}">
        <p14:creationId xmlns:p14="http://schemas.microsoft.com/office/powerpoint/2010/main" val="298919429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8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4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9" grpId="0" animBg="1"/>
      <p:bldP spid="34830" grpId="0" animBg="1"/>
      <p:bldP spid="34831" grpId="0" animBg="1"/>
      <p:bldP spid="3483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546" name="AutoShape 2"/>
          <p:cNvSpPr>
            <a:spLocks noChangeArrowheads="1"/>
          </p:cNvSpPr>
          <p:nvPr/>
        </p:nvSpPr>
        <p:spPr bwMode="auto">
          <a:xfrm>
            <a:off x="2133600" y="2705100"/>
            <a:ext cx="8001000" cy="1981200"/>
          </a:xfrm>
          <a:prstGeom prst="cloudCallout">
            <a:avLst>
              <a:gd name="adj1" fmla="val 21250"/>
              <a:gd name="adj2" fmla="val 139986"/>
            </a:avLst>
          </a:prstGeom>
          <a:solidFill>
            <a:srgbClr val="FFFF00"/>
          </a:solidFill>
          <a:ln w="28575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1" hangingPunct="1">
              <a:defRPr/>
            </a:pPr>
            <a:r>
              <a:rPr lang="en-US" alt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.VnTime" panose="020B7200000000000000" pitchFamily="34" charset="0"/>
              </a:rPr>
              <a:t>Cã</a:t>
            </a:r>
            <a:r>
              <a:rPr lang="en-US" alt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alt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.VnTime" panose="020B7200000000000000" pitchFamily="34" charset="0"/>
              </a:rPr>
              <a:t>lÏ</a:t>
            </a:r>
            <a:r>
              <a:rPr lang="en-US" alt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altLang="en-US" b="1" err="1">
                <a:effectLst>
                  <a:outerShdw blurRad="38100" dist="38100" dir="2700000" algn="tl">
                    <a:srgbClr val="FFFFFF"/>
                  </a:outerShdw>
                </a:effectLst>
                <a:latin typeface=".VnTime" panose="020B7200000000000000" pitchFamily="34" charset="0"/>
              </a:rPr>
              <a:t>em</a:t>
            </a:r>
            <a:r>
              <a:rPr lang="en-US" alt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.VnTime" panose="020B7200000000000000" pitchFamily="34" charset="0"/>
              </a:rPr>
              <a:t> ch­ưa </a:t>
            </a:r>
            <a:r>
              <a:rPr lang="en-US" alt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.VnTime" panose="020B7200000000000000" pitchFamily="34" charset="0"/>
              </a:rPr>
              <a:t>biÕt</a:t>
            </a:r>
            <a:r>
              <a:rPr lang="en-US" alt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.VnTime" panose="020B7200000000000000" pitchFamily="34" charset="0"/>
              </a:rPr>
              <a:t> ? ? ?</a:t>
            </a:r>
          </a:p>
          <a:p>
            <a:pPr algn="ctr" eaLnBrk="1" hangingPunct="1">
              <a:defRPr/>
            </a:pPr>
            <a:r>
              <a:rPr lang="en-US" alt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.VnTime" panose="020B7200000000000000" pitchFamily="34" charset="0"/>
              </a:rPr>
              <a:t> Oxygen  </a:t>
            </a:r>
            <a:r>
              <a:rPr lang="en-US" alt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alt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.VnTime" panose="020B7200000000000000" pitchFamily="34" charset="0"/>
              </a:rPr>
              <a:t>t×m</a:t>
            </a:r>
            <a:r>
              <a:rPr lang="en-US" alt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altLang="en-US" b="1" err="1">
                <a:effectLst>
                  <a:outerShdw blurRad="38100" dist="38100" dir="2700000" algn="tl">
                    <a:srgbClr val="FFFFFF"/>
                  </a:outerShdw>
                </a:effectLst>
                <a:latin typeface=".VnTime" panose="020B7200000000000000" pitchFamily="34" charset="0"/>
              </a:rPr>
              <a:t>ra</a:t>
            </a:r>
            <a:r>
              <a:rPr lang="en-US" alt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.VnTime" panose="020B7200000000000000" pitchFamily="34" charset="0"/>
              </a:rPr>
              <a:t> như­ </a:t>
            </a:r>
            <a:r>
              <a:rPr lang="en-US" alt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.VnTime" panose="020B7200000000000000" pitchFamily="34" charset="0"/>
              </a:rPr>
              <a:t>thÕ</a:t>
            </a:r>
            <a:r>
              <a:rPr lang="en-US" alt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altLang="en-US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.VnTime" panose="020B7200000000000000" pitchFamily="34" charset="0"/>
              </a:rPr>
              <a:t>nµo</a:t>
            </a:r>
            <a:r>
              <a:rPr lang="en-US" alt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.VnTime" panose="020B7200000000000000" pitchFamily="34" charset="0"/>
              </a:rPr>
              <a:t>???</a:t>
            </a:r>
          </a:p>
        </p:txBody>
      </p:sp>
      <p:pic>
        <p:nvPicPr>
          <p:cNvPr id="1644547" name="hs_imageresizer_container_3" descr="http://victonh.files.wordpress.com/2008/02/priestley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838200"/>
            <a:ext cx="68580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4548" name="Rectangle 4"/>
          <p:cNvSpPr>
            <a:spLocks noChangeArrowheads="1"/>
          </p:cNvSpPr>
          <p:nvPr/>
        </p:nvSpPr>
        <p:spPr bwMode="auto">
          <a:xfrm>
            <a:off x="4724400" y="4946562"/>
            <a:ext cx="2438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.VnTime" panose="020B7200000000000000" pitchFamily="34" charset="0"/>
                <a:cs typeface="Times New Roman" panose="02020603050405020304" pitchFamily="18" charset="0"/>
              </a:rPr>
              <a:t>Joseph Priestley ( 1733-1804) </a:t>
            </a:r>
            <a:br>
              <a:rPr lang="en-US" altLang="en-US" sz="2400">
                <a:solidFill>
                  <a:srgbClr val="000000"/>
                </a:solidFill>
                <a:latin typeface=".VnTime" panose="020B7200000000000000" pitchFamily="34" charset="0"/>
                <a:cs typeface="Times New Roman" panose="02020603050405020304" pitchFamily="18" charset="0"/>
              </a:rPr>
            </a:br>
            <a:endParaRPr lang="en-US" altLang="en-US" sz="2400">
              <a:latin typeface=".VnTime" panose="020B7200000000000000" pitchFamily="34" charset="0"/>
            </a:endParaRP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1524000" y="0"/>
            <a:ext cx="93726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u="sng">
                <a:solidFill>
                  <a:srgbClr val="FFFFFF"/>
                </a:solidFill>
                <a:cs typeface="Arial" panose="020B0604020202020204" pitchFamily="34" charset="0"/>
              </a:rPr>
              <a:t> BÀI 25</a:t>
            </a:r>
            <a:r>
              <a:rPr lang="en-US" altLang="en-US" sz="2000" b="1">
                <a:solidFill>
                  <a:srgbClr val="FFFFFF"/>
                </a:solidFill>
                <a:cs typeface="Arial" panose="020B0604020202020204" pitchFamily="34" charset="0"/>
              </a:rPr>
              <a:t>: </a:t>
            </a:r>
            <a:r>
              <a:rPr lang="en-US" altLang="en-US" sz="1900" b="1">
                <a:solidFill>
                  <a:srgbClr val="FFFFFF"/>
                </a:solidFill>
                <a:cs typeface="Arial" panose="020B0604020202020204" pitchFamily="34" charset="0"/>
              </a:rPr>
              <a:t>SỰ OXI HÓA – PHẢN ỨNG HÓA HỢP - ỨNG DỤNG CỦA OXI</a:t>
            </a:r>
          </a:p>
        </p:txBody>
      </p:sp>
      <p:sp>
        <p:nvSpPr>
          <p:cNvPr id="1644550" name="Rectangle 6"/>
          <p:cNvSpPr>
            <a:spLocks noChangeArrowheads="1"/>
          </p:cNvSpPr>
          <p:nvPr/>
        </p:nvSpPr>
        <p:spPr bwMode="auto">
          <a:xfrm>
            <a:off x="2209800" y="5302250"/>
            <a:ext cx="84582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00" b="1">
              <a:solidFill>
                <a:srgbClr val="0000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00" b="1">
              <a:solidFill>
                <a:srgbClr val="000000"/>
              </a:solidFill>
              <a:latin typeface="Verdana" panose="020B060403050404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</a:rPr>
              <a:t>Ông phát hiện ra Oxygen năm 1774</a:t>
            </a:r>
            <a:endParaRPr lang="en-US" altLang="en-US">
              <a:solidFill>
                <a:srgbClr val="FF0000"/>
              </a:solidFill>
              <a:latin typeface=".VnTime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44551" name="AutoShape 7"/>
          <p:cNvSpPr>
            <a:spLocks noChangeArrowheads="1"/>
          </p:cNvSpPr>
          <p:nvPr/>
        </p:nvSpPr>
        <p:spPr bwMode="auto">
          <a:xfrm>
            <a:off x="2133600" y="762000"/>
            <a:ext cx="8229600" cy="41910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/>
          </a:p>
        </p:txBody>
      </p:sp>
      <p:sp>
        <p:nvSpPr>
          <p:cNvPr id="1644552" name="WordArt 8"/>
          <p:cNvSpPr>
            <a:spLocks noChangeArrowheads="1" noChangeShapeType="1" noTextEdit="1"/>
          </p:cNvSpPr>
          <p:nvPr/>
        </p:nvSpPr>
        <p:spPr bwMode="auto">
          <a:xfrm>
            <a:off x="2971800" y="2133600"/>
            <a:ext cx="6705600" cy="1562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Arial" panose="020B0604020202020204" pitchFamily="34" charset="0"/>
              </a:rPr>
              <a:t>Củng cố-Luyện tập  </a:t>
            </a:r>
          </a:p>
        </p:txBody>
      </p:sp>
    </p:spTree>
    <p:extLst>
      <p:ext uri="{BB962C8B-B14F-4D97-AF65-F5344CB8AC3E}">
        <p14:creationId xmlns:p14="http://schemas.microsoft.com/office/powerpoint/2010/main" val="2771449034"/>
      </p:ext>
    </p:extLst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44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44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16445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4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44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44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44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44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44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44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44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44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44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16445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5" dur="500"/>
                                        <p:tgtEl>
                                          <p:spTgt spid="16445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500"/>
                                        <p:tgtEl>
                                          <p:spTgt spid="16445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4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16445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6445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644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644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4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4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800" decel="100000"/>
                                        <p:tgtEl>
                                          <p:spTgt spid="16445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16445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644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644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4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44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4546" grpId="0" animBg="1"/>
      <p:bldP spid="1644546" grpId="1" animBg="1"/>
      <p:bldP spid="1644548" grpId="0"/>
      <p:bldP spid="1644548" grpId="1"/>
      <p:bldP spid="1644550" grpId="0"/>
      <p:bldP spid="1644550" grpId="1"/>
      <p:bldP spid="164455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C52E8D4-690C-48E3-ABB4-CE4FF7EFD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0EF32C-BB06-43E9-B221-A114F0DBAF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346696"/>
      </p:ext>
    </p:extLst>
  </p:cSld>
  <p:clrMapOvr>
    <a:masterClrMapping/>
  </p:clrMapOvr>
  <p:transition spd="slow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15089E6-150B-4B97-A079-8D47190D1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ACC31D-7824-46D7-982E-392FA31B9A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312011"/>
      </p:ext>
    </p:extLst>
  </p:cSld>
  <p:clrMapOvr>
    <a:masterClrMapping/>
  </p:clrMapOvr>
  <p:transition spd="slow" advTm="8000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2667000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48691" y="2072338"/>
            <a:ext cx="85344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3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oxygen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……….; ...........</a:t>
            </a:r>
            <a:r>
              <a:rPr lang="en-US" sz="300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000">
                <a:latin typeface="Times New Roman" pitchFamily="18" charset="0"/>
                <a:cs typeface="Times New Roman" pitchFamily="18" charset="0"/>
              </a:rPr>
              <a:t>, không mùi, ………….</a:t>
            </a:r>
            <a:r>
              <a:rPr lang="en-US" sz="300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>
                <a:latin typeface="Times New Roman" pitchFamily="18" charset="0"/>
                <a:cs typeface="Times New Roman" pitchFamily="18" charset="0"/>
              </a:rPr>
              <a:t> nước, nặng hơn không khí 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ở ………</a:t>
            </a:r>
            <a:r>
              <a:rPr lang="en-US" sz="3000" baseline="30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C;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ở………</a:t>
            </a:r>
            <a:r>
              <a:rPr lang="en-US" sz="3000" baseline="30000" dirty="0">
                <a:latin typeface="Times New Roman" pitchFamily="18" charset="0"/>
                <a:cs typeface="Times New Roman" pitchFamily="18" charset="0"/>
              </a:rPr>
              <a:t> 0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C</a:t>
            </a:r>
          </a:p>
          <a:p>
            <a:pPr marL="342900" indent="-342900">
              <a:buFontTx/>
              <a:buChar char="-"/>
            </a:pP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oxygen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………….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10600" y="2362200"/>
            <a:ext cx="685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47008" y="2895600"/>
            <a:ext cx="12295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50131" y="2816644"/>
            <a:ext cx="9594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91396" y="3777042"/>
            <a:ext cx="952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-183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58701" y="3828751"/>
            <a:ext cx="10321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-218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06779" y="4299716"/>
            <a:ext cx="17803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nhạt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47889" y="1878372"/>
            <a:ext cx="10515600" cy="4351338"/>
          </a:xfrm>
        </p:spPr>
        <p:txBody>
          <a:bodyPr/>
          <a:lstStyle/>
          <a:p>
            <a:r>
              <a:rPr lang="en-US"/>
              <a:t>Câu 1 .</a:t>
            </a:r>
          </a:p>
        </p:txBody>
      </p:sp>
    </p:spTree>
    <p:extLst>
      <p:ext uri="{BB962C8B-B14F-4D97-AF65-F5344CB8AC3E}">
        <p14:creationId xmlns:p14="http://schemas.microsoft.com/office/powerpoint/2010/main" val="28135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2641D1B-EFB1-45D7-987F-12E8B83C1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EB0C0F-00C9-4475-8FE4-6E96FD34AC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680364"/>
            <a:ext cx="12192000" cy="1177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3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F4A8844-CBE1-44EE-BC7E-D9295DF5C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FF918C-B8D6-4583-B6C5-82D5504526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8217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78038" y="4056912"/>
            <a:ext cx="7813962" cy="21820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47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0705" y="68404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(Thành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carbon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tác dụng của các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dirty="0">
                <a:solidFill>
                  <a:srgbClr val="FF0000"/>
                </a:solidFill>
                <a:latin typeface="OpenSans"/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9548" y="2438168"/>
            <a:ext cx="3447055" cy="31679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33134" y="1583717"/>
            <a:ext cx="38637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 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23" y="2438167"/>
            <a:ext cx="3685802" cy="30957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8613" y="2438167"/>
            <a:ext cx="3487906" cy="31679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293411" y="1519664"/>
            <a:ext cx="36231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Đậy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bớt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khi ủ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3189" y="1560264"/>
            <a:ext cx="40563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 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các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lỗ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trong các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963" y="5533907"/>
            <a:ext cx="4122821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T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ăng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diện tích tiếp xúc giữa than và không khí, cung cấp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đủ ox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ygen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 quá trình cháy.</a:t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38784" y="5864719"/>
            <a:ext cx="44476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T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ăng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lượng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ox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ygen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để quá trình cháy diễn ra dễ dàng hơn.</a:t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28613" y="5836439"/>
            <a:ext cx="39472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lượng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ox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ygen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để quá trình cháy diễn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chậm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hơn.</a:t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13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85783" y="176865"/>
            <a:ext cx="46389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400" b="0" i="0" u="none" strike="noStrike" kern="0" cap="none" spc="0" normalizeH="0" baseline="0" noProof="0" dirty="0">
                <a:ln>
                  <a:noFill/>
                </a:ln>
                <a:solidFill>
                  <a:srgbClr val="00395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NHIỆM VỤ VỀ NHÀ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60549" y="2238968"/>
            <a:ext cx="5858725" cy="4390432"/>
            <a:chOff x="1227908" y="1234984"/>
            <a:chExt cx="7354389" cy="3337016"/>
          </a:xfrm>
        </p:grpSpPr>
        <p:sp>
          <p:nvSpPr>
            <p:cNvPr id="10" name="Rounded Rectangle 9"/>
            <p:cNvSpPr/>
            <p:nvPr/>
          </p:nvSpPr>
          <p:spPr>
            <a:xfrm>
              <a:off x="1227908" y="1234984"/>
              <a:ext cx="7354389" cy="333701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395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476102" y="1449626"/>
              <a:ext cx="6871063" cy="3032175"/>
            </a:xfrm>
            <a:prstGeom prst="roundRect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indent="356235" algn="just"/>
              <a:r>
                <a:rPr lang="en-US" sz="280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- Ôn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tập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nắm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vững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nội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dung </a:t>
              </a:r>
              <a:r>
                <a:rPr lang="en-US" sz="280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tiết</a:t>
              </a:r>
              <a:r>
                <a:rPr lang="en-US" sz="280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20. </a:t>
              </a:r>
            </a:p>
            <a:p>
              <a:pPr lvl="0" indent="356235" algn="just"/>
              <a:r>
                <a:rPr lang="en-US" sz="280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- Tìm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hiểu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trước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nội</a:t>
              </a:r>
              <a:r>
                <a:rPr lang="en-US" sz="28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dung </a:t>
              </a:r>
              <a:r>
                <a:rPr lang="en-US" sz="2800" err="1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tiết</a:t>
              </a:r>
              <a:r>
                <a:rPr lang="en-US" sz="280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21 chủ đề : Oxygen và không khí </a:t>
              </a:r>
              <a:endPara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003956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  <a:sym typeface="Arial"/>
              </a:endParaRPr>
            </a:p>
          </p:txBody>
        </p:sp>
      </p:grpSp>
      <p:pic>
        <p:nvPicPr>
          <p:cNvPr id="7" name="Picture 6" descr="Ngôi nhà hoạt hình, phim hoạt hình png | Klipart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943" y="1905387"/>
            <a:ext cx="3605165" cy="306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51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9900"/>
            <a:ext cx="12192000" cy="63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095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4" descr="organic-chemistry-1_(1)"/>
          <p:cNvSpPr>
            <a:spLocks noChangeArrowheads="1"/>
          </p:cNvSpPr>
          <p:nvPr/>
        </p:nvSpPr>
        <p:spPr bwMode="auto">
          <a:xfrm>
            <a:off x="0" y="0"/>
            <a:ext cx="12191999" cy="6739467"/>
          </a:xfrm>
          <a:prstGeom prst="rect">
            <a:avLst/>
          </a:prstGeom>
          <a:blipFill dpi="0" rotWithShape="0">
            <a:blip r:embed="rId2">
              <a:alphaModFix amt="29000"/>
            </a:blip>
            <a:srcRect/>
            <a:stretch>
              <a:fillRect/>
            </a:stretch>
          </a:blip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4000" b="1"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366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US" altLang="en-US">
                <a:solidFill>
                  <a:schemeClr val="folHlink"/>
                </a:solidFill>
                <a:latin typeface="Times New Roman" panose="02020603050405020304" pitchFamily="18" charset="0"/>
              </a:rPr>
            </a:br>
            <a:endParaRPr lang="vi-VN" altLang="en-US">
              <a:solidFill>
                <a:schemeClr val="fol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3668" name="AutoShape 11"/>
          <p:cNvSpPr>
            <a:spLocks noChangeArrowheads="1"/>
          </p:cNvSpPr>
          <p:nvPr/>
        </p:nvSpPr>
        <p:spPr bwMode="auto">
          <a:xfrm>
            <a:off x="2971800" y="304800"/>
            <a:ext cx="6172200" cy="1371600"/>
          </a:xfrm>
          <a:prstGeom prst="ribbon2">
            <a:avLst>
              <a:gd name="adj1" fmla="val 12500"/>
              <a:gd name="adj2" fmla="val 72222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KHỞI ĐỘNG</a:t>
            </a:r>
            <a:endParaRPr lang="vi-VN" altLang="en-US" sz="1800" dirty="0">
              <a:solidFill>
                <a:srgbClr val="703DFF"/>
              </a:solidFill>
            </a:endParaRPr>
          </a:p>
        </p:txBody>
      </p:sp>
      <p:pic>
        <p:nvPicPr>
          <p:cNvPr id="113669" name="Content Placeholder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3200" y="1863725"/>
            <a:ext cx="6400800" cy="4338638"/>
          </a:xfrm>
        </p:spPr>
      </p:pic>
    </p:spTree>
    <p:extLst>
      <p:ext uri="{BB962C8B-B14F-4D97-AF65-F5344CB8AC3E}">
        <p14:creationId xmlns:p14="http://schemas.microsoft.com/office/powerpoint/2010/main" val="1823086662"/>
      </p:ext>
    </p:extLst>
  </p:cSld>
  <p:clrMapOvr>
    <a:masterClrMapping/>
  </p:clrMapOvr>
  <p:transition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FCCE827-BF70-43EA-AD84-66F01C8DB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06CEA1-9934-4514-B8C2-75A6540F48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38667" y="135467"/>
            <a:ext cx="11650133" cy="662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16565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F71B97-C5B4-414F-81D6-7409C6E5F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Người nín thở dưới nước lâu nhất thế giới là anh Segura, người Tây Ban Nha lập kỷ lục thế giới Guinness khi nhịn thở trong 24 phút 3 giây vào năm 2016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C22A6F-6618-44C7-9FE5-61767F689C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80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Oxygen - Không khí (Khởi động) _ Khoa học tự nhiên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0933" y="0"/>
            <a:ext cx="117404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6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80"/>
          <a:stretch/>
        </p:blipFill>
        <p:spPr>
          <a:xfrm>
            <a:off x="101600" y="282222"/>
            <a:ext cx="11988800" cy="645724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60306" y="3553358"/>
            <a:ext cx="468750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OXYGEN</a:t>
            </a:r>
          </a:p>
        </p:txBody>
      </p:sp>
    </p:spTree>
    <p:extLst>
      <p:ext uri="{BB962C8B-B14F-4D97-AF65-F5344CB8AC3E}">
        <p14:creationId xmlns:p14="http://schemas.microsoft.com/office/powerpoint/2010/main" val="4034247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oogle Shape;119;p14"/>
          <p:cNvGrpSpPr/>
          <p:nvPr/>
        </p:nvGrpSpPr>
        <p:grpSpPr>
          <a:xfrm>
            <a:off x="444831" y="1149137"/>
            <a:ext cx="488611" cy="488583"/>
            <a:chOff x="1923675" y="1633650"/>
            <a:chExt cx="436000" cy="435975"/>
          </a:xfrm>
        </p:grpSpPr>
        <p:sp>
          <p:nvSpPr>
            <p:cNvPr id="120" name="Google Shape;120;p14"/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" name="Google Shape;121;p14"/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" name="Google Shape;122;p14"/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" name="Google Shape;123;p14"/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" name="Google Shape;124;p14"/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" name="Google Shape;125;p14"/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29" name="Google Shape;129;p14"/>
          <p:cNvSpPr txBox="1">
            <a:spLocks noGrp="1"/>
          </p:cNvSpPr>
          <p:nvPr>
            <p:ph type="sldNum" idx="12"/>
          </p:nvPr>
        </p:nvSpPr>
        <p:spPr>
          <a:xfrm>
            <a:off x="-68067" y="6425867"/>
            <a:ext cx="465600" cy="432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fld id="{00000000-1234-1234-1234-123412341234}" type="slidenum">
              <a:rPr lang="en"/>
              <a:pPr/>
              <a:t>9</a:t>
            </a:fld>
            <a:endParaRPr/>
          </a:p>
        </p:txBody>
      </p:sp>
      <p:sp>
        <p:nvSpPr>
          <p:cNvPr id="16" name="Block Arc 15"/>
          <p:cNvSpPr/>
          <p:nvPr/>
        </p:nvSpPr>
        <p:spPr>
          <a:xfrm>
            <a:off x="-1902114" y="1868232"/>
            <a:ext cx="5129268" cy="5138216"/>
          </a:xfrm>
          <a:prstGeom prst="blockArc">
            <a:avLst>
              <a:gd name="adj1" fmla="val 18900000"/>
              <a:gd name="adj2" fmla="val 2700000"/>
              <a:gd name="adj3" fmla="val 450"/>
            </a:avLst>
          </a:pr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0">
            <a:schemeClr val="accent2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6" name="Group 25"/>
          <p:cNvGrpSpPr/>
          <p:nvPr/>
        </p:nvGrpSpPr>
        <p:grpSpPr>
          <a:xfrm>
            <a:off x="2328848" y="2134056"/>
            <a:ext cx="7664899" cy="914671"/>
            <a:chOff x="1691776" y="1790382"/>
            <a:chExt cx="5671550" cy="686003"/>
          </a:xfrm>
        </p:grpSpPr>
        <p:sp>
          <p:nvSpPr>
            <p:cNvPr id="17" name="Freeform 16"/>
            <p:cNvSpPr/>
            <p:nvPr/>
          </p:nvSpPr>
          <p:spPr>
            <a:xfrm>
              <a:off x="2034778" y="1834918"/>
              <a:ext cx="5328548" cy="407102"/>
            </a:xfrm>
            <a:custGeom>
              <a:avLst/>
              <a:gdLst>
                <a:gd name="connsiteX0" fmla="*/ 0 w 4858202"/>
                <a:gd name="connsiteY0" fmla="*/ 0 h 548802"/>
                <a:gd name="connsiteX1" fmla="*/ 4858202 w 4858202"/>
                <a:gd name="connsiteY1" fmla="*/ 0 h 548802"/>
                <a:gd name="connsiteX2" fmla="*/ 4858202 w 4858202"/>
                <a:gd name="connsiteY2" fmla="*/ 548802 h 548802"/>
                <a:gd name="connsiteX3" fmla="*/ 0 w 4858202"/>
                <a:gd name="connsiteY3" fmla="*/ 548802 h 548802"/>
                <a:gd name="connsiteX4" fmla="*/ 0 w 4858202"/>
                <a:gd name="connsiteY4" fmla="*/ 0 h 54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8202" h="548802">
                  <a:moveTo>
                    <a:pt x="0" y="0"/>
                  </a:moveTo>
                  <a:lnTo>
                    <a:pt x="4858202" y="0"/>
                  </a:lnTo>
                  <a:lnTo>
                    <a:pt x="4858202" y="548802"/>
                  </a:lnTo>
                  <a:lnTo>
                    <a:pt x="0" y="54880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80816" tIns="81280" rIns="81280" bIns="81280" numCol="1" spcCol="1270" anchor="ctr" anchorCtr="0">
              <a:noAutofit/>
            </a:bodyPr>
            <a:lstStyle/>
            <a:p>
              <a:pPr defTabSz="14223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2933" b="1" dirty="0">
                  <a:latin typeface="Arial" panose="020B0604020202020204" pitchFamily="34" charset="0"/>
                  <a:cs typeface="Arial" panose="020B0604020202020204" pitchFamily="34" charset="0"/>
                </a:rPr>
                <a:t>Oxygen trên Trái Đất</a:t>
              </a:r>
              <a:endParaRPr lang="en-US" sz="2933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691776" y="1790382"/>
              <a:ext cx="686003" cy="686003"/>
            </a:xfrm>
            <a:prstGeom prst="ellipse">
              <a:avLst/>
            </a:prstGeom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TextBox 24"/>
            <p:cNvSpPr txBox="1"/>
            <p:nvPr/>
          </p:nvSpPr>
          <p:spPr>
            <a:xfrm>
              <a:off x="1849710" y="1877519"/>
              <a:ext cx="661737" cy="407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933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933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617579" y="2915947"/>
            <a:ext cx="7376167" cy="931685"/>
            <a:chOff x="1927488" y="2369990"/>
            <a:chExt cx="5532125" cy="698764"/>
          </a:xfrm>
        </p:grpSpPr>
        <p:sp>
          <p:nvSpPr>
            <p:cNvPr id="19" name="Freeform 18"/>
            <p:cNvSpPr/>
            <p:nvPr/>
          </p:nvSpPr>
          <p:spPr>
            <a:xfrm>
              <a:off x="2319820" y="2369990"/>
              <a:ext cx="5139793" cy="575405"/>
            </a:xfrm>
            <a:custGeom>
              <a:avLst/>
              <a:gdLst>
                <a:gd name="connsiteX0" fmla="*/ 0 w 4543561"/>
                <a:gd name="connsiteY0" fmla="*/ 0 h 548802"/>
                <a:gd name="connsiteX1" fmla="*/ 4543561 w 4543561"/>
                <a:gd name="connsiteY1" fmla="*/ 0 h 548802"/>
                <a:gd name="connsiteX2" fmla="*/ 4543561 w 4543561"/>
                <a:gd name="connsiteY2" fmla="*/ 548802 h 548802"/>
                <a:gd name="connsiteX3" fmla="*/ 0 w 4543561"/>
                <a:gd name="connsiteY3" fmla="*/ 548802 h 548802"/>
                <a:gd name="connsiteX4" fmla="*/ 0 w 4543561"/>
                <a:gd name="connsiteY4" fmla="*/ 0 h 54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43561" h="548802">
                  <a:moveTo>
                    <a:pt x="0" y="0"/>
                  </a:moveTo>
                  <a:lnTo>
                    <a:pt x="4543561" y="0"/>
                  </a:lnTo>
                  <a:lnTo>
                    <a:pt x="4543561" y="548802"/>
                  </a:lnTo>
                  <a:lnTo>
                    <a:pt x="0" y="54880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629465"/>
                <a:satOff val="11712"/>
                <a:lumOff val="1568"/>
                <a:alphaOff val="0"/>
              </a:schemeClr>
            </a:fillRef>
            <a:effectRef idx="0">
              <a:schemeClr val="accent2">
                <a:hueOff val="-629465"/>
                <a:satOff val="11712"/>
                <a:lumOff val="156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80816" tIns="81280" rIns="81280" bIns="81280" numCol="1" spcCol="1270" anchor="ctr" anchorCtr="0">
              <a:noAutofit/>
            </a:bodyPr>
            <a:lstStyle/>
            <a:p>
              <a:pPr defTabSz="14223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2933" b="1" dirty="0">
                  <a:latin typeface="Arial" panose="020B0604020202020204" pitchFamily="34" charset="0"/>
                  <a:cs typeface="Arial" panose="020B0604020202020204" pitchFamily="34" charset="0"/>
                </a:rPr>
                <a:t>Tính chất vật lí và tầm quan trọng của Oxygen</a:t>
              </a:r>
              <a:endParaRPr lang="en-US" sz="2933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1927488" y="2382751"/>
              <a:ext cx="686003" cy="686003"/>
            </a:xfrm>
            <a:prstGeom prst="ellipse">
              <a:avLst/>
            </a:prstGeom>
          </p:spPr>
          <p:style>
            <a:lnRef idx="2">
              <a:schemeClr val="accent2">
                <a:hueOff val="-629465"/>
                <a:satOff val="11712"/>
                <a:lumOff val="1568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TextBox 37"/>
            <p:cNvSpPr txBox="1"/>
            <p:nvPr/>
          </p:nvSpPr>
          <p:spPr>
            <a:xfrm>
              <a:off x="2096948" y="2481196"/>
              <a:ext cx="661737" cy="407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933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933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617579" y="3787640"/>
            <a:ext cx="7376167" cy="805154"/>
            <a:chOff x="2006418" y="2580417"/>
            <a:chExt cx="5470662" cy="719315"/>
          </a:xfrm>
        </p:grpSpPr>
        <p:sp>
          <p:nvSpPr>
            <p:cNvPr id="28" name="Freeform 27"/>
            <p:cNvSpPr/>
            <p:nvPr/>
          </p:nvSpPr>
          <p:spPr>
            <a:xfrm>
              <a:off x="2337287" y="2580417"/>
              <a:ext cx="5139793" cy="686003"/>
            </a:xfrm>
            <a:custGeom>
              <a:avLst/>
              <a:gdLst>
                <a:gd name="connsiteX0" fmla="*/ 0 w 4543561"/>
                <a:gd name="connsiteY0" fmla="*/ 0 h 548802"/>
                <a:gd name="connsiteX1" fmla="*/ 4543561 w 4543561"/>
                <a:gd name="connsiteY1" fmla="*/ 0 h 548802"/>
                <a:gd name="connsiteX2" fmla="*/ 4543561 w 4543561"/>
                <a:gd name="connsiteY2" fmla="*/ 548802 h 548802"/>
                <a:gd name="connsiteX3" fmla="*/ 0 w 4543561"/>
                <a:gd name="connsiteY3" fmla="*/ 548802 h 548802"/>
                <a:gd name="connsiteX4" fmla="*/ 0 w 4543561"/>
                <a:gd name="connsiteY4" fmla="*/ 0 h 54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43561" h="548802">
                  <a:moveTo>
                    <a:pt x="0" y="0"/>
                  </a:moveTo>
                  <a:lnTo>
                    <a:pt x="4543561" y="0"/>
                  </a:lnTo>
                  <a:lnTo>
                    <a:pt x="4543561" y="548802"/>
                  </a:lnTo>
                  <a:lnTo>
                    <a:pt x="0" y="54880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629465"/>
                <a:satOff val="11712"/>
                <a:lumOff val="1568"/>
                <a:alphaOff val="0"/>
              </a:schemeClr>
            </a:fillRef>
            <a:effectRef idx="0">
              <a:schemeClr val="accent2">
                <a:hueOff val="-629465"/>
                <a:satOff val="11712"/>
                <a:lumOff val="156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80816" tIns="81280" rIns="81280" bIns="81280" numCol="1" spcCol="1270" anchor="ctr" anchorCtr="0">
              <a:noAutofit/>
            </a:bodyPr>
            <a:lstStyle/>
            <a:p>
              <a:pPr defTabSz="14223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2933" b="1" dirty="0">
                  <a:latin typeface="Arial" panose="020B0604020202020204" pitchFamily="34" charset="0"/>
                  <a:cs typeface="Arial" panose="020B0604020202020204" pitchFamily="34" charset="0"/>
                </a:rPr>
                <a:t>Thành phần của không khí</a:t>
              </a:r>
              <a:endParaRPr lang="en-US" sz="2933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2006418" y="2613729"/>
              <a:ext cx="686003" cy="686003"/>
            </a:xfrm>
            <a:prstGeom prst="ellipse">
              <a:avLst/>
            </a:prstGeom>
          </p:spPr>
          <p:style>
            <a:lnRef idx="2">
              <a:schemeClr val="accent2">
                <a:hueOff val="-629465"/>
                <a:satOff val="11712"/>
                <a:lumOff val="1568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TextBox 29"/>
            <p:cNvSpPr txBox="1"/>
            <p:nvPr/>
          </p:nvSpPr>
          <p:spPr>
            <a:xfrm>
              <a:off x="2180578" y="2707341"/>
              <a:ext cx="661737" cy="407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933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2933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539426" y="4564449"/>
            <a:ext cx="7454319" cy="763880"/>
            <a:chOff x="2006418" y="2613728"/>
            <a:chExt cx="5470662" cy="572910"/>
          </a:xfrm>
        </p:grpSpPr>
        <p:sp>
          <p:nvSpPr>
            <p:cNvPr id="32" name="Freeform 31"/>
            <p:cNvSpPr/>
            <p:nvPr/>
          </p:nvSpPr>
          <p:spPr>
            <a:xfrm>
              <a:off x="2337287" y="2651958"/>
              <a:ext cx="5139793" cy="534680"/>
            </a:xfrm>
            <a:custGeom>
              <a:avLst/>
              <a:gdLst>
                <a:gd name="connsiteX0" fmla="*/ 0 w 4543561"/>
                <a:gd name="connsiteY0" fmla="*/ 0 h 548802"/>
                <a:gd name="connsiteX1" fmla="*/ 4543561 w 4543561"/>
                <a:gd name="connsiteY1" fmla="*/ 0 h 548802"/>
                <a:gd name="connsiteX2" fmla="*/ 4543561 w 4543561"/>
                <a:gd name="connsiteY2" fmla="*/ 548802 h 548802"/>
                <a:gd name="connsiteX3" fmla="*/ 0 w 4543561"/>
                <a:gd name="connsiteY3" fmla="*/ 548802 h 548802"/>
                <a:gd name="connsiteX4" fmla="*/ 0 w 4543561"/>
                <a:gd name="connsiteY4" fmla="*/ 0 h 54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43561" h="548802">
                  <a:moveTo>
                    <a:pt x="0" y="0"/>
                  </a:moveTo>
                  <a:lnTo>
                    <a:pt x="4543561" y="0"/>
                  </a:lnTo>
                  <a:lnTo>
                    <a:pt x="4543561" y="548802"/>
                  </a:lnTo>
                  <a:lnTo>
                    <a:pt x="0" y="5488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629465"/>
                <a:satOff val="11712"/>
                <a:lumOff val="1568"/>
                <a:alphaOff val="0"/>
              </a:schemeClr>
            </a:fillRef>
            <a:effectRef idx="0">
              <a:schemeClr val="accent2">
                <a:hueOff val="-629465"/>
                <a:satOff val="11712"/>
                <a:lumOff val="156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80816" tIns="81280" rIns="81280" bIns="81280" numCol="1" spcCol="1270" anchor="ctr" anchorCtr="0">
              <a:noAutofit/>
            </a:bodyPr>
            <a:lstStyle/>
            <a:p>
              <a:pPr defTabSz="14223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2933" b="1" dirty="0">
                  <a:latin typeface="Arial" panose="020B0604020202020204" pitchFamily="34" charset="0"/>
                  <a:cs typeface="Arial" panose="020B0604020202020204" pitchFamily="34" charset="0"/>
                </a:rPr>
                <a:t>Vai trò của không khí</a:t>
              </a:r>
              <a:endParaRPr lang="en-US" sz="2933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2006418" y="2613728"/>
              <a:ext cx="686003" cy="536011"/>
            </a:xfrm>
            <a:prstGeom prst="ellipse">
              <a:avLst/>
            </a:prstGeom>
          </p:spPr>
          <p:style>
            <a:lnRef idx="2">
              <a:schemeClr val="accent2">
                <a:hueOff val="-629465"/>
                <a:satOff val="11712"/>
                <a:lumOff val="1568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TextBox 33"/>
            <p:cNvSpPr txBox="1"/>
            <p:nvPr/>
          </p:nvSpPr>
          <p:spPr>
            <a:xfrm>
              <a:off x="2180578" y="2707341"/>
              <a:ext cx="661737" cy="407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933" b="1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2933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444115" y="5402171"/>
            <a:ext cx="7549629" cy="592722"/>
            <a:chOff x="1994286" y="2514899"/>
            <a:chExt cx="5482794" cy="617250"/>
          </a:xfrm>
        </p:grpSpPr>
        <p:sp>
          <p:nvSpPr>
            <p:cNvPr id="37" name="Freeform 36"/>
            <p:cNvSpPr/>
            <p:nvPr/>
          </p:nvSpPr>
          <p:spPr>
            <a:xfrm>
              <a:off x="2337287" y="2580418"/>
              <a:ext cx="5139793" cy="551731"/>
            </a:xfrm>
            <a:custGeom>
              <a:avLst/>
              <a:gdLst>
                <a:gd name="connsiteX0" fmla="*/ 0 w 4543561"/>
                <a:gd name="connsiteY0" fmla="*/ 0 h 548802"/>
                <a:gd name="connsiteX1" fmla="*/ 4543561 w 4543561"/>
                <a:gd name="connsiteY1" fmla="*/ 0 h 548802"/>
                <a:gd name="connsiteX2" fmla="*/ 4543561 w 4543561"/>
                <a:gd name="connsiteY2" fmla="*/ 548802 h 548802"/>
                <a:gd name="connsiteX3" fmla="*/ 0 w 4543561"/>
                <a:gd name="connsiteY3" fmla="*/ 548802 h 548802"/>
                <a:gd name="connsiteX4" fmla="*/ 0 w 4543561"/>
                <a:gd name="connsiteY4" fmla="*/ 0 h 54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43561" h="548802">
                  <a:moveTo>
                    <a:pt x="0" y="0"/>
                  </a:moveTo>
                  <a:lnTo>
                    <a:pt x="4543561" y="0"/>
                  </a:lnTo>
                  <a:lnTo>
                    <a:pt x="4543561" y="548802"/>
                  </a:lnTo>
                  <a:lnTo>
                    <a:pt x="0" y="5488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629465"/>
                <a:satOff val="11712"/>
                <a:lumOff val="1568"/>
                <a:alphaOff val="0"/>
              </a:schemeClr>
            </a:fillRef>
            <a:effectRef idx="0">
              <a:schemeClr val="accent2">
                <a:hueOff val="-629465"/>
                <a:satOff val="11712"/>
                <a:lumOff val="156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80816" tIns="81280" rIns="81280" bIns="81280" numCol="1" spcCol="1270" anchor="ctr" anchorCtr="0">
              <a:noAutofit/>
            </a:bodyPr>
            <a:lstStyle/>
            <a:p>
              <a:pPr defTabSz="14223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2933" b="1" dirty="0">
                  <a:latin typeface="Arial" panose="020B0604020202020204" pitchFamily="34" charset="0"/>
                  <a:cs typeface="Arial" panose="020B0604020202020204" pitchFamily="34" charset="0"/>
                </a:rPr>
                <a:t>Sự ô nhiễm không khí</a:t>
              </a:r>
              <a:endParaRPr lang="en-US" sz="2933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1994286" y="2514899"/>
              <a:ext cx="686003" cy="559998"/>
            </a:xfrm>
            <a:prstGeom prst="ellipse">
              <a:avLst/>
            </a:prstGeom>
          </p:spPr>
          <p:style>
            <a:lnRef idx="2">
              <a:schemeClr val="accent2">
                <a:hueOff val="-629465"/>
                <a:satOff val="11712"/>
                <a:lumOff val="1568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TextBox 39"/>
            <p:cNvSpPr txBox="1"/>
            <p:nvPr/>
          </p:nvSpPr>
          <p:spPr>
            <a:xfrm>
              <a:off x="2113377" y="2585401"/>
              <a:ext cx="661737" cy="407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933" b="1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2933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231580" y="6071229"/>
            <a:ext cx="7762164" cy="668340"/>
            <a:chOff x="1994286" y="2514899"/>
            <a:chExt cx="5482794" cy="617250"/>
          </a:xfrm>
        </p:grpSpPr>
        <p:sp>
          <p:nvSpPr>
            <p:cNvPr id="42" name="Freeform 41"/>
            <p:cNvSpPr/>
            <p:nvPr/>
          </p:nvSpPr>
          <p:spPr>
            <a:xfrm>
              <a:off x="2337287" y="2580418"/>
              <a:ext cx="5139793" cy="551731"/>
            </a:xfrm>
            <a:custGeom>
              <a:avLst/>
              <a:gdLst>
                <a:gd name="connsiteX0" fmla="*/ 0 w 4543561"/>
                <a:gd name="connsiteY0" fmla="*/ 0 h 548802"/>
                <a:gd name="connsiteX1" fmla="*/ 4543561 w 4543561"/>
                <a:gd name="connsiteY1" fmla="*/ 0 h 548802"/>
                <a:gd name="connsiteX2" fmla="*/ 4543561 w 4543561"/>
                <a:gd name="connsiteY2" fmla="*/ 548802 h 548802"/>
                <a:gd name="connsiteX3" fmla="*/ 0 w 4543561"/>
                <a:gd name="connsiteY3" fmla="*/ 548802 h 548802"/>
                <a:gd name="connsiteX4" fmla="*/ 0 w 4543561"/>
                <a:gd name="connsiteY4" fmla="*/ 0 h 54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43561" h="548802">
                  <a:moveTo>
                    <a:pt x="0" y="0"/>
                  </a:moveTo>
                  <a:lnTo>
                    <a:pt x="4543561" y="0"/>
                  </a:lnTo>
                  <a:lnTo>
                    <a:pt x="4543561" y="548802"/>
                  </a:lnTo>
                  <a:lnTo>
                    <a:pt x="0" y="5488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629465"/>
                <a:satOff val="11712"/>
                <a:lumOff val="1568"/>
                <a:alphaOff val="0"/>
              </a:schemeClr>
            </a:fillRef>
            <a:effectRef idx="0">
              <a:schemeClr val="accent2">
                <a:hueOff val="-629465"/>
                <a:satOff val="11712"/>
                <a:lumOff val="156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80816" tIns="81280" rIns="81280" bIns="81280" numCol="1" spcCol="1270" anchor="ctr" anchorCtr="0">
              <a:noAutofit/>
            </a:bodyPr>
            <a:lstStyle/>
            <a:p>
              <a:pPr defTabSz="14223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2933" b="1" dirty="0">
                  <a:latin typeface="Arial" panose="020B0604020202020204" pitchFamily="34" charset="0"/>
                  <a:cs typeface="Arial" panose="020B0604020202020204" pitchFamily="34" charset="0"/>
                </a:rPr>
                <a:t>Luyện tập và vận dụng</a:t>
              </a:r>
              <a:endParaRPr lang="en-US" sz="2933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1994286" y="2514899"/>
              <a:ext cx="686003" cy="559998"/>
            </a:xfrm>
            <a:prstGeom prst="ellipse">
              <a:avLst/>
            </a:prstGeom>
          </p:spPr>
          <p:style>
            <a:lnRef idx="2">
              <a:schemeClr val="accent2">
                <a:hueOff val="-629465"/>
                <a:satOff val="11712"/>
                <a:lumOff val="1568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4" name="TextBox 43"/>
            <p:cNvSpPr txBox="1"/>
            <p:nvPr/>
          </p:nvSpPr>
          <p:spPr>
            <a:xfrm>
              <a:off x="2113377" y="2585401"/>
              <a:ext cx="661737" cy="407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933" b="1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2933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230489" y="1049867"/>
            <a:ext cx="4628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Nội dung chủ đề</a:t>
            </a:r>
          </a:p>
        </p:txBody>
      </p:sp>
      <p:sp>
        <p:nvSpPr>
          <p:cNvPr id="6" name="Right Brace 5"/>
          <p:cNvSpPr/>
          <p:nvPr/>
        </p:nvSpPr>
        <p:spPr>
          <a:xfrm>
            <a:off x="9993744" y="2193437"/>
            <a:ext cx="674256" cy="148971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747022" y="2736240"/>
            <a:ext cx="1444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Tiết 20 </a:t>
            </a:r>
          </a:p>
        </p:txBody>
      </p:sp>
      <p:sp>
        <p:nvSpPr>
          <p:cNvPr id="45" name="Right Brace 44"/>
          <p:cNvSpPr/>
          <p:nvPr/>
        </p:nvSpPr>
        <p:spPr>
          <a:xfrm>
            <a:off x="10106633" y="3847632"/>
            <a:ext cx="674256" cy="148971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10668000" y="4297316"/>
            <a:ext cx="1444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Tiết 21 </a:t>
            </a:r>
          </a:p>
        </p:txBody>
      </p:sp>
      <p:sp>
        <p:nvSpPr>
          <p:cNvPr id="47" name="Right Brace 46"/>
          <p:cNvSpPr/>
          <p:nvPr/>
        </p:nvSpPr>
        <p:spPr>
          <a:xfrm>
            <a:off x="9993744" y="5501826"/>
            <a:ext cx="674256" cy="117575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10668000" y="5897689"/>
            <a:ext cx="1444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Tiết 22 </a:t>
            </a:r>
          </a:p>
        </p:txBody>
      </p:sp>
    </p:spTree>
    <p:extLst>
      <p:ext uri="{BB962C8B-B14F-4D97-AF65-F5344CB8AC3E}">
        <p14:creationId xmlns:p14="http://schemas.microsoft.com/office/powerpoint/2010/main" val="207252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45" grpId="0" animBg="1"/>
      <p:bldP spid="46" grpId="0"/>
      <p:bldP spid="47" grpId="0" animBg="1"/>
      <p:bldP spid="4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265DD71B-7EA9-4A4C-A007-C003625B9208}"/>
  <p:tag name="GENSWF_SLIDE_TITLE" val="Giới thiệu"/>
  <p:tag name="GENSWF_ADVANCE_TIME" val="31.63"/>
  <p:tag name="ISPRING_SLIDE_INDENT_LEVEL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5.3|0.9|1.7|1.|25.5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5.3|0.9|1.7|1.|25.5|0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1279</Words>
  <Application>Microsoft Office PowerPoint</Application>
  <PresentationFormat>Widescreen</PresentationFormat>
  <Paragraphs>180</Paragraphs>
  <Slides>39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2" baseType="lpstr">
      <vt:lpstr>#9Slide03 Arima Madurai Black</vt:lpstr>
      <vt:lpstr>.VnTime</vt:lpstr>
      <vt:lpstr>Arial</vt:lpstr>
      <vt:lpstr>Bahnschrift SemiCondensed</vt:lpstr>
      <vt:lpstr>Calibri</vt:lpstr>
      <vt:lpstr>Calibri Light</vt:lpstr>
      <vt:lpstr>Comic Sans MS</vt:lpstr>
      <vt:lpstr>OpenSans</vt:lpstr>
      <vt:lpstr>Roboto Slab</vt:lpstr>
      <vt:lpstr>Times New Roman</vt:lpstr>
      <vt:lpstr>Verdana</vt:lpstr>
      <vt:lpstr>VNI-Times</vt:lpstr>
      <vt:lpstr>Office Theme</vt:lpstr>
      <vt:lpstr>PowerPoint Presentation</vt:lpstr>
      <vt:lpstr>PowerPoint Presentation</vt:lpstr>
      <vt:lpstr>Các bạn có hào hứng với  một tiết học vui nhộn không?</vt:lpstr>
      <vt:lpstr> </vt:lpstr>
      <vt:lpstr>PowerPoint Presentation</vt:lpstr>
      <vt:lpstr>Người nín thở dưới nước lâu nhất thế giới là anh Segura, người Tây Ban Nha lập kỷ lục thế giới Guinness khi nhịn thở trong 24 phút 3 giây vào năm 2016</vt:lpstr>
      <vt:lpstr>PowerPoint Presentation</vt:lpstr>
      <vt:lpstr>PowerPoint Presentation</vt:lpstr>
      <vt:lpstr>PowerPoint Presentation</vt:lpstr>
      <vt:lpstr>PowerPoint Presentation</vt:lpstr>
      <vt:lpstr>I. Oxygen có ở đâu?</vt:lpstr>
      <vt:lpstr>Tại sao mưa nhiều , nước ngập úng giun đất chui lên mặt đất?</vt:lpstr>
      <vt:lpstr>Tính chất của chất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DẠY HỌC DỰ ÁN Vai trò oxygen đối với sự sống  và sự cháy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 tổ ong được làm từ than đá (Thành phần chính là carbon) Hãy giải thích tác dụng của các việc làm sau 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nguyen thi tien</cp:lastModifiedBy>
  <cp:revision>16</cp:revision>
  <dcterms:created xsi:type="dcterms:W3CDTF">2022-08-04T03:38:16Z</dcterms:created>
  <dcterms:modified xsi:type="dcterms:W3CDTF">2023-10-15T15:21:06Z</dcterms:modified>
</cp:coreProperties>
</file>