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  <p:sldMasterId id="2147483721" r:id="rId3"/>
    <p:sldMasterId id="2147483734" r:id="rId4"/>
    <p:sldMasterId id="2147483747" r:id="rId5"/>
    <p:sldMasterId id="2147483760" r:id="rId6"/>
    <p:sldMasterId id="2147483818" r:id="rId7"/>
  </p:sldMasterIdLst>
  <p:notesMasterIdLst>
    <p:notesMasterId r:id="rId39"/>
  </p:notesMasterIdLst>
  <p:sldIdLst>
    <p:sldId id="352" r:id="rId8"/>
    <p:sldId id="316" r:id="rId9"/>
    <p:sldId id="318" r:id="rId10"/>
    <p:sldId id="320" r:id="rId11"/>
    <p:sldId id="355" r:id="rId12"/>
    <p:sldId id="261" r:id="rId13"/>
    <p:sldId id="350" r:id="rId14"/>
    <p:sldId id="354" r:id="rId15"/>
    <p:sldId id="359" r:id="rId16"/>
    <p:sldId id="321" r:id="rId17"/>
    <p:sldId id="325" r:id="rId18"/>
    <p:sldId id="326" r:id="rId19"/>
    <p:sldId id="322" r:id="rId20"/>
    <p:sldId id="357" r:id="rId21"/>
    <p:sldId id="295" r:id="rId22"/>
    <p:sldId id="262" r:id="rId23"/>
    <p:sldId id="358" r:id="rId24"/>
    <p:sldId id="334" r:id="rId25"/>
    <p:sldId id="337" r:id="rId26"/>
    <p:sldId id="338" r:id="rId27"/>
    <p:sldId id="348" r:id="rId28"/>
    <p:sldId id="265" r:id="rId29"/>
    <p:sldId id="343" r:id="rId30"/>
    <p:sldId id="268" r:id="rId31"/>
    <p:sldId id="304" r:id="rId32"/>
    <p:sldId id="323" r:id="rId33"/>
    <p:sldId id="305" r:id="rId34"/>
    <p:sldId id="312" r:id="rId35"/>
    <p:sldId id="314" r:id="rId36"/>
    <p:sldId id="344" r:id="rId37"/>
    <p:sldId id="345" r:id="rId38"/>
  </p:sldIdLst>
  <p:sldSz cx="9144000" cy="5143500" type="screen16x9"/>
  <p:notesSz cx="6858000" cy="9144000"/>
  <p:embeddedFontLst>
    <p:embeddedFont>
      <p:font typeface="A3.ArchivoBold-San" panose="020B0604020202020204" charset="0"/>
      <p:bold r:id="rId40"/>
    </p:embeddedFont>
    <p:embeddedFont>
      <p:font typeface="A3.BoosterNextFYBlackRegular-Sa" panose="020B0604020202020204" charset="0"/>
      <p:regular r:id="rId41"/>
    </p:embeddedFont>
    <p:embeddedFont>
      <p:font typeface="A3.NotoSans-San" panose="020B0604020202020204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Indie Flower" panose="020B0604020202020204" charset="0"/>
      <p:regular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Montserrat" panose="00000500000000000000" pitchFamily="2" charset="0"/>
      <p:regular r:id="rId54"/>
      <p:bold r:id="rId55"/>
      <p:italic r:id="rId56"/>
      <p:boldItalic r:id="rId57"/>
    </p:embeddedFont>
    <p:embeddedFont>
      <p:font typeface="Open Sans" panose="020B0606030504020204" pitchFamily="34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Trebuchet MS" panose="020B0603020202020204" pitchFamily="34" charset="0"/>
      <p:regular r:id="rId66"/>
      <p:bold r:id="rId67"/>
      <p:italic r:id="rId68"/>
      <p:boldItalic r:id="rId69"/>
    </p:embeddedFont>
    <p:embeddedFont>
      <p:font typeface="VNI-Times" pitchFamily="2" charset="0"/>
      <p:regular r:id="rId70"/>
      <p:bold r:id="rId71"/>
      <p:italic r:id="rId72"/>
      <p:boldItalic r:id="rId73"/>
    </p:embeddedFont>
    <p:embeddedFont>
      <p:font typeface="Wingdings 3" panose="05040102010807070707" pitchFamily="18" charset="2"/>
      <p:regular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CC"/>
    <a:srgbClr val="008000"/>
    <a:srgbClr val="CCFFFF"/>
    <a:srgbClr val="FFCCFF"/>
    <a:srgbClr val="E6973A"/>
    <a:srgbClr val="8E1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335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font" Target="fonts/font35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2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77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12.fntdata"/><Relationship Id="rId72" Type="http://schemas.openxmlformats.org/officeDocument/2006/relationships/font" Target="fonts/font3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3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font" Target="fonts/font34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27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8967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5F94FB46-1C3D-4525-8E03-CFB0CBFFA1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78996FC6-5733-4D9E-8D7A-F3D110F21E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F58145F-122E-47B3-9FF7-F06DFC111D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34483A-0998-4A0C-AEE3-B67BFEA02FC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29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309b6ffc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7309b6ffc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28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46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6b5fdf5ce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6b5fdf5ce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44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445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309b6ffc7_0_18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7309b6ffc7_0_18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5457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8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42400" y="2100233"/>
            <a:ext cx="3459300" cy="42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4000" y="566753"/>
            <a:ext cx="5935800" cy="150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35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718575" y="723656"/>
            <a:ext cx="7811374" cy="3696958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749927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283071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1416889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64409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80374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394904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790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2"/>
          <p:cNvSpPr/>
          <p:nvPr/>
        </p:nvSpPr>
        <p:spPr>
          <a:xfrm>
            <a:off x="-11075" y="-3375"/>
            <a:ext cx="91551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778816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778750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778825" y="2063128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2744620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27445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2744699" y="2074254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6676127" y="3010401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6676148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6676150" y="2063136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4710424" y="3010394"/>
            <a:ext cx="1689000" cy="71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4710349" y="3742318"/>
            <a:ext cx="1689000" cy="8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10428" y="2074247"/>
            <a:ext cx="1689000" cy="72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7675781" y="606260"/>
            <a:ext cx="938889" cy="1015244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381844" y="505858"/>
            <a:ext cx="1159027" cy="1147926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149676" y="1441585"/>
            <a:ext cx="87192" cy="35213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169604" y="1431176"/>
            <a:ext cx="51419" cy="23486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TITLE_AND_BODY_1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"/>
          <p:cNvSpPr txBox="1">
            <a:spLocks noGrp="1"/>
          </p:cNvSpPr>
          <p:nvPr>
            <p:ph type="title"/>
          </p:nvPr>
        </p:nvSpPr>
        <p:spPr>
          <a:xfrm>
            <a:off x="878675" y="2034538"/>
            <a:ext cx="234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None/>
              <a:defRPr sz="33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body" idx="1"/>
          </p:nvPr>
        </p:nvSpPr>
        <p:spPr>
          <a:xfrm>
            <a:off x="1000300" y="2531038"/>
            <a:ext cx="2102100" cy="14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75" name="Google Shape;175;p14"/>
          <p:cNvSpPr txBox="1">
            <a:spLocks noGrp="1"/>
          </p:cNvSpPr>
          <p:nvPr>
            <p:ph type="body" idx="2"/>
          </p:nvPr>
        </p:nvSpPr>
        <p:spPr>
          <a:xfrm>
            <a:off x="6051975" y="2531038"/>
            <a:ext cx="2102100" cy="14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2pPr>
            <a:lvl3pPr marL="1371600" lvl="2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3pPr>
            <a:lvl4pPr marL="1828800" lvl="3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marL="2286000" lvl="4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marL="2743200" lvl="5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marL="3200400" lvl="6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marL="3657600" lvl="7" indent="-342900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marL="4114800" lvl="8" indent="-342900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title" idx="3"/>
          </p:nvPr>
        </p:nvSpPr>
        <p:spPr>
          <a:xfrm>
            <a:off x="5919775" y="2034538"/>
            <a:ext cx="234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 sz="33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4"/>
          </p:nvPr>
        </p:nvSpPr>
        <p:spPr>
          <a:xfrm>
            <a:off x="606525" y="555300"/>
            <a:ext cx="794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4"/>
          <p:cNvGrpSpPr/>
          <p:nvPr/>
        </p:nvGrpSpPr>
        <p:grpSpPr>
          <a:xfrm>
            <a:off x="607209" y="750096"/>
            <a:ext cx="8055616" cy="905248"/>
            <a:chOff x="65226200" y="2028488"/>
            <a:chExt cx="6293450" cy="707225"/>
          </a:xfrm>
        </p:grpSpPr>
        <p:sp>
          <p:nvSpPr>
            <p:cNvPr id="179" name="Google Shape;179;p14"/>
            <p:cNvSpPr/>
            <p:nvPr/>
          </p:nvSpPr>
          <p:spPr>
            <a:xfrm>
              <a:off x="71139750" y="2388638"/>
              <a:ext cx="140025" cy="116150"/>
            </a:xfrm>
            <a:custGeom>
              <a:avLst/>
              <a:gdLst/>
              <a:ahLst/>
              <a:cxnLst/>
              <a:rect l="l" t="t" r="r" b="b"/>
              <a:pathLst>
                <a:path w="5601" h="4646" extrusionOk="0">
                  <a:moveTo>
                    <a:pt x="3047" y="0"/>
                  </a:moveTo>
                  <a:cubicBezTo>
                    <a:pt x="1467" y="0"/>
                    <a:pt x="0" y="1332"/>
                    <a:pt x="913" y="3180"/>
                  </a:cubicBezTo>
                  <a:cubicBezTo>
                    <a:pt x="1340" y="4011"/>
                    <a:pt x="2176" y="4646"/>
                    <a:pt x="3075" y="4646"/>
                  </a:cubicBezTo>
                  <a:cubicBezTo>
                    <a:pt x="3375" y="4646"/>
                    <a:pt x="3683" y="4574"/>
                    <a:pt x="3985" y="4415"/>
                  </a:cubicBezTo>
                  <a:cubicBezTo>
                    <a:pt x="5284" y="3719"/>
                    <a:pt x="5600" y="2199"/>
                    <a:pt x="5157" y="869"/>
                  </a:cubicBezTo>
                  <a:lnTo>
                    <a:pt x="5157" y="837"/>
                  </a:lnTo>
                  <a:cubicBezTo>
                    <a:pt x="5094" y="837"/>
                    <a:pt x="4999" y="837"/>
                    <a:pt x="4935" y="774"/>
                  </a:cubicBezTo>
                  <a:cubicBezTo>
                    <a:pt x="4400" y="238"/>
                    <a:pt x="3713" y="0"/>
                    <a:pt x="30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71133275" y="2372088"/>
              <a:ext cx="158375" cy="146425"/>
            </a:xfrm>
            <a:custGeom>
              <a:avLst/>
              <a:gdLst/>
              <a:ahLst/>
              <a:cxnLst/>
              <a:rect l="l" t="t" r="r" b="b"/>
              <a:pathLst>
                <a:path w="6335" h="5857" extrusionOk="0">
                  <a:moveTo>
                    <a:pt x="3394" y="737"/>
                  </a:moveTo>
                  <a:cubicBezTo>
                    <a:pt x="4036" y="737"/>
                    <a:pt x="4707" y="963"/>
                    <a:pt x="5226" y="1499"/>
                  </a:cubicBezTo>
                  <a:cubicBezTo>
                    <a:pt x="5258" y="1531"/>
                    <a:pt x="5353" y="1594"/>
                    <a:pt x="5416" y="1594"/>
                  </a:cubicBezTo>
                  <a:cubicBezTo>
                    <a:pt x="5764" y="2734"/>
                    <a:pt x="5574" y="4317"/>
                    <a:pt x="4244" y="5046"/>
                  </a:cubicBezTo>
                  <a:cubicBezTo>
                    <a:pt x="3967" y="5175"/>
                    <a:pt x="3668" y="5240"/>
                    <a:pt x="3373" y="5240"/>
                  </a:cubicBezTo>
                  <a:cubicBezTo>
                    <a:pt x="3163" y="5240"/>
                    <a:pt x="2954" y="5207"/>
                    <a:pt x="2756" y="5141"/>
                  </a:cubicBezTo>
                  <a:cubicBezTo>
                    <a:pt x="2122" y="4951"/>
                    <a:pt x="1584" y="4444"/>
                    <a:pt x="1299" y="3842"/>
                  </a:cubicBezTo>
                  <a:cubicBezTo>
                    <a:pt x="792" y="2797"/>
                    <a:pt x="1014" y="1816"/>
                    <a:pt x="1869" y="1214"/>
                  </a:cubicBezTo>
                  <a:cubicBezTo>
                    <a:pt x="2272" y="916"/>
                    <a:pt x="2822" y="737"/>
                    <a:pt x="3394" y="737"/>
                  </a:cubicBezTo>
                  <a:close/>
                  <a:moveTo>
                    <a:pt x="3342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6" y="1119"/>
                    <a:pt x="1" y="2734"/>
                    <a:pt x="697" y="4127"/>
                  </a:cubicBezTo>
                  <a:cubicBezTo>
                    <a:pt x="824" y="4317"/>
                    <a:pt x="951" y="4539"/>
                    <a:pt x="1109" y="4697"/>
                  </a:cubicBezTo>
                  <a:cubicBezTo>
                    <a:pt x="1666" y="5370"/>
                    <a:pt x="2495" y="5856"/>
                    <a:pt x="3371" y="5856"/>
                  </a:cubicBezTo>
                  <a:cubicBezTo>
                    <a:pt x="3691" y="5856"/>
                    <a:pt x="4017" y="5791"/>
                    <a:pt x="4339" y="5648"/>
                  </a:cubicBezTo>
                  <a:cubicBezTo>
                    <a:pt x="5131" y="5331"/>
                    <a:pt x="5859" y="4507"/>
                    <a:pt x="6144" y="3557"/>
                  </a:cubicBezTo>
                  <a:cubicBezTo>
                    <a:pt x="6334" y="2766"/>
                    <a:pt x="6208" y="2006"/>
                    <a:pt x="5764" y="1436"/>
                  </a:cubicBezTo>
                  <a:cubicBezTo>
                    <a:pt x="5764" y="1372"/>
                    <a:pt x="5733" y="1372"/>
                    <a:pt x="5733" y="1372"/>
                  </a:cubicBezTo>
                  <a:cubicBezTo>
                    <a:pt x="5764" y="1309"/>
                    <a:pt x="5764" y="1182"/>
                    <a:pt x="5701" y="1119"/>
                  </a:cubicBezTo>
                  <a:cubicBezTo>
                    <a:pt x="5638" y="1056"/>
                    <a:pt x="5606" y="1024"/>
                    <a:pt x="5606" y="992"/>
                  </a:cubicBezTo>
                  <a:cubicBezTo>
                    <a:pt x="5036" y="308"/>
                    <a:pt x="4181" y="0"/>
                    <a:pt x="3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71202150" y="2411888"/>
              <a:ext cx="51500" cy="31725"/>
            </a:xfrm>
            <a:custGeom>
              <a:avLst/>
              <a:gdLst/>
              <a:ahLst/>
              <a:cxnLst/>
              <a:rect l="l" t="t" r="r" b="b"/>
              <a:pathLst>
                <a:path w="2060" h="1269" extrusionOk="0">
                  <a:moveTo>
                    <a:pt x="784" y="1"/>
                  </a:moveTo>
                  <a:cubicBezTo>
                    <a:pt x="539" y="1"/>
                    <a:pt x="304" y="78"/>
                    <a:pt x="96" y="224"/>
                  </a:cubicBezTo>
                  <a:cubicBezTo>
                    <a:pt x="1" y="319"/>
                    <a:pt x="1" y="382"/>
                    <a:pt x="64" y="477"/>
                  </a:cubicBezTo>
                  <a:lnTo>
                    <a:pt x="64" y="509"/>
                  </a:lnTo>
                  <a:cubicBezTo>
                    <a:pt x="86" y="530"/>
                    <a:pt x="123" y="567"/>
                    <a:pt x="175" y="567"/>
                  </a:cubicBezTo>
                  <a:cubicBezTo>
                    <a:pt x="198" y="567"/>
                    <a:pt x="225" y="560"/>
                    <a:pt x="254" y="540"/>
                  </a:cubicBezTo>
                  <a:cubicBezTo>
                    <a:pt x="397" y="493"/>
                    <a:pt x="547" y="469"/>
                    <a:pt x="690" y="469"/>
                  </a:cubicBezTo>
                  <a:cubicBezTo>
                    <a:pt x="832" y="469"/>
                    <a:pt x="967" y="493"/>
                    <a:pt x="1078" y="540"/>
                  </a:cubicBezTo>
                  <a:cubicBezTo>
                    <a:pt x="1331" y="667"/>
                    <a:pt x="1521" y="857"/>
                    <a:pt x="1584" y="1110"/>
                  </a:cubicBezTo>
                  <a:cubicBezTo>
                    <a:pt x="1648" y="1237"/>
                    <a:pt x="1806" y="1269"/>
                    <a:pt x="1869" y="1269"/>
                  </a:cubicBezTo>
                  <a:cubicBezTo>
                    <a:pt x="1901" y="1269"/>
                    <a:pt x="1901" y="1269"/>
                    <a:pt x="1964" y="1205"/>
                  </a:cubicBezTo>
                  <a:cubicBezTo>
                    <a:pt x="2028" y="1110"/>
                    <a:pt x="2059" y="1015"/>
                    <a:pt x="2028" y="952"/>
                  </a:cubicBezTo>
                  <a:cubicBezTo>
                    <a:pt x="1901" y="540"/>
                    <a:pt x="1553" y="224"/>
                    <a:pt x="1173" y="65"/>
                  </a:cubicBezTo>
                  <a:cubicBezTo>
                    <a:pt x="1042" y="22"/>
                    <a:pt x="912" y="1"/>
                    <a:pt x="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65483800" y="2045513"/>
              <a:ext cx="139875" cy="115675"/>
            </a:xfrm>
            <a:custGeom>
              <a:avLst/>
              <a:gdLst/>
              <a:ahLst/>
              <a:cxnLst/>
              <a:rect l="l" t="t" r="r" b="b"/>
              <a:pathLst>
                <a:path w="5595" h="4627" extrusionOk="0">
                  <a:moveTo>
                    <a:pt x="3072" y="1"/>
                  </a:moveTo>
                  <a:cubicBezTo>
                    <a:pt x="1490" y="1"/>
                    <a:pt x="1" y="1329"/>
                    <a:pt x="939" y="3161"/>
                  </a:cubicBezTo>
                  <a:cubicBezTo>
                    <a:pt x="1342" y="3991"/>
                    <a:pt x="2172" y="4626"/>
                    <a:pt x="3069" y="4626"/>
                  </a:cubicBezTo>
                  <a:cubicBezTo>
                    <a:pt x="3370" y="4626"/>
                    <a:pt x="3678" y="4555"/>
                    <a:pt x="3979" y="4396"/>
                  </a:cubicBezTo>
                  <a:cubicBezTo>
                    <a:pt x="5278" y="3731"/>
                    <a:pt x="5595" y="2179"/>
                    <a:pt x="5151" y="881"/>
                  </a:cubicBezTo>
                  <a:lnTo>
                    <a:pt x="5151" y="818"/>
                  </a:lnTo>
                  <a:cubicBezTo>
                    <a:pt x="5088" y="818"/>
                    <a:pt x="4993" y="818"/>
                    <a:pt x="4929" y="754"/>
                  </a:cubicBezTo>
                  <a:cubicBezTo>
                    <a:pt x="4407" y="232"/>
                    <a:pt x="3732" y="1"/>
                    <a:pt x="30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65476400" y="2028488"/>
              <a:ext cx="158350" cy="146750"/>
            </a:xfrm>
            <a:custGeom>
              <a:avLst/>
              <a:gdLst/>
              <a:ahLst/>
              <a:cxnLst/>
              <a:rect l="l" t="t" r="r" b="b"/>
              <a:pathLst>
                <a:path w="6334" h="5870" extrusionOk="0">
                  <a:moveTo>
                    <a:pt x="3429" y="753"/>
                  </a:moveTo>
                  <a:cubicBezTo>
                    <a:pt x="4060" y="753"/>
                    <a:pt x="4716" y="972"/>
                    <a:pt x="5225" y="1499"/>
                  </a:cubicBezTo>
                  <a:cubicBezTo>
                    <a:pt x="5257" y="1562"/>
                    <a:pt x="5352" y="1594"/>
                    <a:pt x="5416" y="1594"/>
                  </a:cubicBezTo>
                  <a:cubicBezTo>
                    <a:pt x="5764" y="2734"/>
                    <a:pt x="5574" y="4317"/>
                    <a:pt x="4244" y="5046"/>
                  </a:cubicBezTo>
                  <a:cubicBezTo>
                    <a:pt x="3967" y="5175"/>
                    <a:pt x="3668" y="5239"/>
                    <a:pt x="3373" y="5239"/>
                  </a:cubicBezTo>
                  <a:cubicBezTo>
                    <a:pt x="3162" y="5239"/>
                    <a:pt x="2953" y="5206"/>
                    <a:pt x="2755" y="5141"/>
                  </a:cubicBezTo>
                  <a:cubicBezTo>
                    <a:pt x="2122" y="4950"/>
                    <a:pt x="1584" y="4444"/>
                    <a:pt x="1299" y="3842"/>
                  </a:cubicBezTo>
                  <a:cubicBezTo>
                    <a:pt x="792" y="2829"/>
                    <a:pt x="1014" y="1815"/>
                    <a:pt x="1869" y="1245"/>
                  </a:cubicBezTo>
                  <a:cubicBezTo>
                    <a:pt x="2280" y="941"/>
                    <a:pt x="2844" y="753"/>
                    <a:pt x="3429" y="753"/>
                  </a:cubicBezTo>
                  <a:close/>
                  <a:moveTo>
                    <a:pt x="3341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5" y="1119"/>
                    <a:pt x="0" y="2734"/>
                    <a:pt x="697" y="4127"/>
                  </a:cubicBezTo>
                  <a:cubicBezTo>
                    <a:pt x="823" y="4317"/>
                    <a:pt x="950" y="4570"/>
                    <a:pt x="1109" y="4729"/>
                  </a:cubicBezTo>
                  <a:cubicBezTo>
                    <a:pt x="1672" y="5386"/>
                    <a:pt x="2513" y="5869"/>
                    <a:pt x="3401" y="5869"/>
                  </a:cubicBezTo>
                  <a:cubicBezTo>
                    <a:pt x="3711" y="5869"/>
                    <a:pt x="4027" y="5810"/>
                    <a:pt x="4339" y="5679"/>
                  </a:cubicBezTo>
                  <a:cubicBezTo>
                    <a:pt x="5194" y="5362"/>
                    <a:pt x="5891" y="4507"/>
                    <a:pt x="6144" y="3557"/>
                  </a:cubicBezTo>
                  <a:cubicBezTo>
                    <a:pt x="6334" y="2765"/>
                    <a:pt x="6207" y="2037"/>
                    <a:pt x="5764" y="1435"/>
                  </a:cubicBezTo>
                  <a:cubicBezTo>
                    <a:pt x="5764" y="1404"/>
                    <a:pt x="5732" y="1404"/>
                    <a:pt x="5732" y="1404"/>
                  </a:cubicBezTo>
                  <a:cubicBezTo>
                    <a:pt x="5764" y="1309"/>
                    <a:pt x="5764" y="1182"/>
                    <a:pt x="5701" y="1119"/>
                  </a:cubicBezTo>
                  <a:cubicBezTo>
                    <a:pt x="5669" y="1087"/>
                    <a:pt x="5606" y="1024"/>
                    <a:pt x="5606" y="992"/>
                  </a:cubicBezTo>
                  <a:cubicBezTo>
                    <a:pt x="5035" y="308"/>
                    <a:pt x="4180" y="0"/>
                    <a:pt x="3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65546850" y="2068638"/>
              <a:ext cx="49900" cy="31375"/>
            </a:xfrm>
            <a:custGeom>
              <a:avLst/>
              <a:gdLst/>
              <a:ahLst/>
              <a:cxnLst/>
              <a:rect l="l" t="t" r="r" b="b"/>
              <a:pathLst>
                <a:path w="1996" h="1255" extrusionOk="0">
                  <a:moveTo>
                    <a:pt x="764" y="0"/>
                  </a:moveTo>
                  <a:cubicBezTo>
                    <a:pt x="519" y="0"/>
                    <a:pt x="271" y="64"/>
                    <a:pt x="64" y="209"/>
                  </a:cubicBezTo>
                  <a:cubicBezTo>
                    <a:pt x="1" y="304"/>
                    <a:pt x="1" y="368"/>
                    <a:pt x="32" y="463"/>
                  </a:cubicBezTo>
                  <a:lnTo>
                    <a:pt x="32" y="494"/>
                  </a:lnTo>
                  <a:cubicBezTo>
                    <a:pt x="55" y="541"/>
                    <a:pt x="113" y="570"/>
                    <a:pt x="166" y="570"/>
                  </a:cubicBezTo>
                  <a:cubicBezTo>
                    <a:pt x="186" y="570"/>
                    <a:pt x="205" y="566"/>
                    <a:pt x="222" y="558"/>
                  </a:cubicBezTo>
                  <a:cubicBezTo>
                    <a:pt x="365" y="494"/>
                    <a:pt x="515" y="463"/>
                    <a:pt x="658" y="463"/>
                  </a:cubicBezTo>
                  <a:cubicBezTo>
                    <a:pt x="800" y="463"/>
                    <a:pt x="935" y="494"/>
                    <a:pt x="1046" y="558"/>
                  </a:cubicBezTo>
                  <a:cubicBezTo>
                    <a:pt x="1299" y="653"/>
                    <a:pt x="1489" y="874"/>
                    <a:pt x="1584" y="1096"/>
                  </a:cubicBezTo>
                  <a:cubicBezTo>
                    <a:pt x="1616" y="1223"/>
                    <a:pt x="1774" y="1254"/>
                    <a:pt x="1837" y="1254"/>
                  </a:cubicBezTo>
                  <a:cubicBezTo>
                    <a:pt x="1901" y="1254"/>
                    <a:pt x="1901" y="1254"/>
                    <a:pt x="1932" y="1223"/>
                  </a:cubicBezTo>
                  <a:cubicBezTo>
                    <a:pt x="1964" y="1096"/>
                    <a:pt x="1996" y="1001"/>
                    <a:pt x="1996" y="938"/>
                  </a:cubicBezTo>
                  <a:cubicBezTo>
                    <a:pt x="1901" y="526"/>
                    <a:pt x="1521" y="209"/>
                    <a:pt x="1141" y="51"/>
                  </a:cubicBezTo>
                  <a:cubicBezTo>
                    <a:pt x="1020" y="18"/>
                    <a:pt x="893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65513650" y="2279088"/>
              <a:ext cx="140100" cy="115650"/>
            </a:xfrm>
            <a:custGeom>
              <a:avLst/>
              <a:gdLst/>
              <a:ahLst/>
              <a:cxnLst/>
              <a:rect l="l" t="t" r="r" b="b"/>
              <a:pathLst>
                <a:path w="5604" h="4626" extrusionOk="0">
                  <a:moveTo>
                    <a:pt x="3055" y="0"/>
                  </a:moveTo>
                  <a:cubicBezTo>
                    <a:pt x="1481" y="0"/>
                    <a:pt x="1" y="1328"/>
                    <a:pt x="917" y="3160"/>
                  </a:cubicBezTo>
                  <a:cubicBezTo>
                    <a:pt x="1344" y="3991"/>
                    <a:pt x="2180" y="4626"/>
                    <a:pt x="3065" y="4626"/>
                  </a:cubicBezTo>
                  <a:cubicBezTo>
                    <a:pt x="3361" y="4626"/>
                    <a:pt x="3663" y="4554"/>
                    <a:pt x="3957" y="4395"/>
                  </a:cubicBezTo>
                  <a:cubicBezTo>
                    <a:pt x="5287" y="3730"/>
                    <a:pt x="5604" y="2179"/>
                    <a:pt x="5161" y="880"/>
                  </a:cubicBezTo>
                  <a:lnTo>
                    <a:pt x="5161" y="817"/>
                  </a:lnTo>
                  <a:cubicBezTo>
                    <a:pt x="5066" y="817"/>
                    <a:pt x="5002" y="817"/>
                    <a:pt x="4907" y="754"/>
                  </a:cubicBezTo>
                  <a:cubicBezTo>
                    <a:pt x="4385" y="231"/>
                    <a:pt x="3712" y="0"/>
                    <a:pt x="30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4"/>
            <p:cNvSpPr/>
            <p:nvPr/>
          </p:nvSpPr>
          <p:spPr>
            <a:xfrm>
              <a:off x="65507275" y="2262038"/>
              <a:ext cx="158350" cy="146750"/>
            </a:xfrm>
            <a:custGeom>
              <a:avLst/>
              <a:gdLst/>
              <a:ahLst/>
              <a:cxnLst/>
              <a:rect l="l" t="t" r="r" b="b"/>
              <a:pathLst>
                <a:path w="6334" h="5870" extrusionOk="0">
                  <a:moveTo>
                    <a:pt x="3413" y="754"/>
                  </a:moveTo>
                  <a:cubicBezTo>
                    <a:pt x="4045" y="754"/>
                    <a:pt x="4699" y="973"/>
                    <a:pt x="5226" y="1499"/>
                  </a:cubicBezTo>
                  <a:cubicBezTo>
                    <a:pt x="5257" y="1562"/>
                    <a:pt x="5321" y="1594"/>
                    <a:pt x="5416" y="1594"/>
                  </a:cubicBezTo>
                  <a:cubicBezTo>
                    <a:pt x="5764" y="2734"/>
                    <a:pt x="5574" y="4317"/>
                    <a:pt x="4212" y="5046"/>
                  </a:cubicBezTo>
                  <a:cubicBezTo>
                    <a:pt x="3935" y="5175"/>
                    <a:pt x="3647" y="5240"/>
                    <a:pt x="3361" y="5240"/>
                  </a:cubicBezTo>
                  <a:cubicBezTo>
                    <a:pt x="3157" y="5240"/>
                    <a:pt x="2953" y="5207"/>
                    <a:pt x="2755" y="5141"/>
                  </a:cubicBezTo>
                  <a:cubicBezTo>
                    <a:pt x="2122" y="4951"/>
                    <a:pt x="1584" y="4444"/>
                    <a:pt x="1299" y="3842"/>
                  </a:cubicBezTo>
                  <a:cubicBezTo>
                    <a:pt x="792" y="2829"/>
                    <a:pt x="1014" y="1816"/>
                    <a:pt x="1837" y="1246"/>
                  </a:cubicBezTo>
                  <a:cubicBezTo>
                    <a:pt x="2263" y="941"/>
                    <a:pt x="2828" y="754"/>
                    <a:pt x="3413" y="754"/>
                  </a:cubicBezTo>
                  <a:close/>
                  <a:moveTo>
                    <a:pt x="3341" y="0"/>
                  </a:moveTo>
                  <a:cubicBezTo>
                    <a:pt x="2782" y="0"/>
                    <a:pt x="2230" y="137"/>
                    <a:pt x="1774" y="390"/>
                  </a:cubicBezTo>
                  <a:cubicBezTo>
                    <a:pt x="475" y="1119"/>
                    <a:pt x="0" y="2734"/>
                    <a:pt x="697" y="4127"/>
                  </a:cubicBezTo>
                  <a:cubicBezTo>
                    <a:pt x="824" y="4317"/>
                    <a:pt x="950" y="4571"/>
                    <a:pt x="1109" y="4729"/>
                  </a:cubicBezTo>
                  <a:cubicBezTo>
                    <a:pt x="1648" y="5386"/>
                    <a:pt x="2484" y="5869"/>
                    <a:pt x="3383" y="5869"/>
                  </a:cubicBezTo>
                  <a:cubicBezTo>
                    <a:pt x="3697" y="5869"/>
                    <a:pt x="4019" y="5810"/>
                    <a:pt x="4339" y="5679"/>
                  </a:cubicBezTo>
                  <a:cubicBezTo>
                    <a:pt x="5131" y="5363"/>
                    <a:pt x="5859" y="4507"/>
                    <a:pt x="6112" y="3557"/>
                  </a:cubicBezTo>
                  <a:cubicBezTo>
                    <a:pt x="6334" y="2766"/>
                    <a:pt x="6207" y="2037"/>
                    <a:pt x="5764" y="1436"/>
                  </a:cubicBezTo>
                  <a:cubicBezTo>
                    <a:pt x="5764" y="1404"/>
                    <a:pt x="5732" y="1404"/>
                    <a:pt x="5732" y="1404"/>
                  </a:cubicBezTo>
                  <a:cubicBezTo>
                    <a:pt x="5764" y="1309"/>
                    <a:pt x="5764" y="1182"/>
                    <a:pt x="5669" y="1119"/>
                  </a:cubicBezTo>
                  <a:cubicBezTo>
                    <a:pt x="5637" y="1087"/>
                    <a:pt x="5606" y="1024"/>
                    <a:pt x="5606" y="992"/>
                  </a:cubicBezTo>
                  <a:cubicBezTo>
                    <a:pt x="5036" y="308"/>
                    <a:pt x="4181" y="0"/>
                    <a:pt x="3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4"/>
            <p:cNvSpPr/>
            <p:nvPr/>
          </p:nvSpPr>
          <p:spPr>
            <a:xfrm>
              <a:off x="65576150" y="2302188"/>
              <a:ext cx="51475" cy="31375"/>
            </a:xfrm>
            <a:custGeom>
              <a:avLst/>
              <a:gdLst/>
              <a:ahLst/>
              <a:cxnLst/>
              <a:rect l="l" t="t" r="r" b="b"/>
              <a:pathLst>
                <a:path w="2059" h="1255" extrusionOk="0">
                  <a:moveTo>
                    <a:pt x="772" y="1"/>
                  </a:moveTo>
                  <a:cubicBezTo>
                    <a:pt x="537" y="1"/>
                    <a:pt x="303" y="64"/>
                    <a:pt x="95" y="210"/>
                  </a:cubicBezTo>
                  <a:cubicBezTo>
                    <a:pt x="0" y="305"/>
                    <a:pt x="0" y="368"/>
                    <a:pt x="32" y="463"/>
                  </a:cubicBezTo>
                  <a:lnTo>
                    <a:pt x="32" y="495"/>
                  </a:lnTo>
                  <a:cubicBezTo>
                    <a:pt x="78" y="541"/>
                    <a:pt x="125" y="570"/>
                    <a:pt x="184" y="570"/>
                  </a:cubicBezTo>
                  <a:cubicBezTo>
                    <a:pt x="205" y="570"/>
                    <a:pt x="228" y="566"/>
                    <a:pt x="254" y="558"/>
                  </a:cubicBezTo>
                  <a:cubicBezTo>
                    <a:pt x="380" y="495"/>
                    <a:pt x="523" y="463"/>
                    <a:pt x="665" y="463"/>
                  </a:cubicBezTo>
                  <a:cubicBezTo>
                    <a:pt x="808" y="463"/>
                    <a:pt x="950" y="495"/>
                    <a:pt x="1077" y="558"/>
                  </a:cubicBezTo>
                  <a:cubicBezTo>
                    <a:pt x="1299" y="653"/>
                    <a:pt x="1521" y="875"/>
                    <a:pt x="1584" y="1096"/>
                  </a:cubicBezTo>
                  <a:cubicBezTo>
                    <a:pt x="1616" y="1223"/>
                    <a:pt x="1774" y="1255"/>
                    <a:pt x="1869" y="1255"/>
                  </a:cubicBezTo>
                  <a:cubicBezTo>
                    <a:pt x="1901" y="1255"/>
                    <a:pt x="1901" y="1255"/>
                    <a:pt x="1932" y="1223"/>
                  </a:cubicBezTo>
                  <a:cubicBezTo>
                    <a:pt x="2027" y="1096"/>
                    <a:pt x="2059" y="1001"/>
                    <a:pt x="2027" y="938"/>
                  </a:cubicBezTo>
                  <a:cubicBezTo>
                    <a:pt x="1901" y="526"/>
                    <a:pt x="1552" y="210"/>
                    <a:pt x="1140" y="51"/>
                  </a:cubicBezTo>
                  <a:cubicBezTo>
                    <a:pt x="1020" y="18"/>
                    <a:pt x="896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65226200" y="2102288"/>
              <a:ext cx="213800" cy="194800"/>
            </a:xfrm>
            <a:custGeom>
              <a:avLst/>
              <a:gdLst/>
              <a:ahLst/>
              <a:cxnLst/>
              <a:rect l="l" t="t" r="r" b="b"/>
              <a:pathLst>
                <a:path w="8552" h="7792" extrusionOk="0">
                  <a:moveTo>
                    <a:pt x="3956" y="688"/>
                  </a:moveTo>
                  <a:cubicBezTo>
                    <a:pt x="5189" y="688"/>
                    <a:pt x="6389" y="1188"/>
                    <a:pt x="7126" y="2347"/>
                  </a:cubicBezTo>
                  <a:cubicBezTo>
                    <a:pt x="8013" y="3899"/>
                    <a:pt x="7158" y="5799"/>
                    <a:pt x="5701" y="6685"/>
                  </a:cubicBezTo>
                  <a:cubicBezTo>
                    <a:pt x="5106" y="7037"/>
                    <a:pt x="4536" y="7191"/>
                    <a:pt x="4013" y="7191"/>
                  </a:cubicBezTo>
                  <a:cubicBezTo>
                    <a:pt x="1474" y="7191"/>
                    <a:pt x="21" y="3571"/>
                    <a:pt x="1964" y="1365"/>
                  </a:cubicBezTo>
                  <a:cubicBezTo>
                    <a:pt x="2059" y="1302"/>
                    <a:pt x="2059" y="1175"/>
                    <a:pt x="2059" y="1048"/>
                  </a:cubicBezTo>
                  <a:lnTo>
                    <a:pt x="2122" y="1048"/>
                  </a:lnTo>
                  <a:cubicBezTo>
                    <a:pt x="2706" y="815"/>
                    <a:pt x="3335" y="688"/>
                    <a:pt x="3956" y="688"/>
                  </a:cubicBezTo>
                  <a:close/>
                  <a:moveTo>
                    <a:pt x="4023" y="1"/>
                  </a:moveTo>
                  <a:cubicBezTo>
                    <a:pt x="3235" y="1"/>
                    <a:pt x="2524" y="245"/>
                    <a:pt x="1964" y="732"/>
                  </a:cubicBezTo>
                  <a:cubicBezTo>
                    <a:pt x="1932" y="763"/>
                    <a:pt x="1932" y="763"/>
                    <a:pt x="1932" y="827"/>
                  </a:cubicBezTo>
                  <a:cubicBezTo>
                    <a:pt x="1880" y="801"/>
                    <a:pt x="1828" y="785"/>
                    <a:pt x="1777" y="785"/>
                  </a:cubicBezTo>
                  <a:cubicBezTo>
                    <a:pt x="1706" y="785"/>
                    <a:pt x="1640" y="816"/>
                    <a:pt x="1584" y="890"/>
                  </a:cubicBezTo>
                  <a:cubicBezTo>
                    <a:pt x="1521" y="922"/>
                    <a:pt x="1489" y="985"/>
                    <a:pt x="1426" y="1017"/>
                  </a:cubicBezTo>
                  <a:cubicBezTo>
                    <a:pt x="1" y="2410"/>
                    <a:pt x="64" y="4659"/>
                    <a:pt x="1014" y="6147"/>
                  </a:cubicBezTo>
                  <a:cubicBezTo>
                    <a:pt x="1697" y="7211"/>
                    <a:pt x="2825" y="7792"/>
                    <a:pt x="4011" y="7792"/>
                  </a:cubicBezTo>
                  <a:cubicBezTo>
                    <a:pt x="4696" y="7792"/>
                    <a:pt x="5400" y="7598"/>
                    <a:pt x="6049" y="7192"/>
                  </a:cubicBezTo>
                  <a:cubicBezTo>
                    <a:pt x="6334" y="7034"/>
                    <a:pt x="6556" y="6844"/>
                    <a:pt x="6810" y="6590"/>
                  </a:cubicBezTo>
                  <a:cubicBezTo>
                    <a:pt x="7950" y="5514"/>
                    <a:pt x="8551" y="3772"/>
                    <a:pt x="7760" y="2252"/>
                  </a:cubicBezTo>
                  <a:cubicBezTo>
                    <a:pt x="7190" y="1175"/>
                    <a:pt x="6018" y="288"/>
                    <a:pt x="4751" y="67"/>
                  </a:cubicBezTo>
                  <a:cubicBezTo>
                    <a:pt x="4503" y="23"/>
                    <a:pt x="4259" y="1"/>
                    <a:pt x="4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65274500" y="2140563"/>
              <a:ext cx="44350" cy="78200"/>
            </a:xfrm>
            <a:custGeom>
              <a:avLst/>
              <a:gdLst/>
              <a:ahLst/>
              <a:cxnLst/>
              <a:rect l="l" t="t" r="r" b="b"/>
              <a:pathLst>
                <a:path w="1774" h="3128" extrusionOk="0">
                  <a:moveTo>
                    <a:pt x="1517" y="0"/>
                  </a:moveTo>
                  <a:cubicBezTo>
                    <a:pt x="1473" y="0"/>
                    <a:pt x="1426" y="8"/>
                    <a:pt x="1394" y="24"/>
                  </a:cubicBezTo>
                  <a:cubicBezTo>
                    <a:pt x="792" y="277"/>
                    <a:pt x="317" y="816"/>
                    <a:pt x="159" y="1481"/>
                  </a:cubicBezTo>
                  <a:cubicBezTo>
                    <a:pt x="0" y="2051"/>
                    <a:pt x="95" y="2621"/>
                    <a:pt x="507" y="3064"/>
                  </a:cubicBezTo>
                  <a:cubicBezTo>
                    <a:pt x="539" y="3096"/>
                    <a:pt x="571" y="3128"/>
                    <a:pt x="634" y="3128"/>
                  </a:cubicBezTo>
                  <a:cubicBezTo>
                    <a:pt x="792" y="3128"/>
                    <a:pt x="951" y="2969"/>
                    <a:pt x="824" y="2811"/>
                  </a:cubicBezTo>
                  <a:cubicBezTo>
                    <a:pt x="381" y="2019"/>
                    <a:pt x="666" y="879"/>
                    <a:pt x="1521" y="499"/>
                  </a:cubicBezTo>
                  <a:cubicBezTo>
                    <a:pt x="1774" y="436"/>
                    <a:pt x="1742" y="151"/>
                    <a:pt x="1616" y="24"/>
                  </a:cubicBezTo>
                  <a:cubicBezTo>
                    <a:pt x="1600" y="8"/>
                    <a:pt x="1560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4"/>
            <p:cNvSpPr/>
            <p:nvPr/>
          </p:nvSpPr>
          <p:spPr>
            <a:xfrm>
              <a:off x="65226575" y="2118788"/>
              <a:ext cx="199950" cy="163300"/>
            </a:xfrm>
            <a:custGeom>
              <a:avLst/>
              <a:gdLst/>
              <a:ahLst/>
              <a:cxnLst/>
              <a:rect l="l" t="t" r="r" b="b"/>
              <a:pathLst>
                <a:path w="7998" h="6532" extrusionOk="0">
                  <a:moveTo>
                    <a:pt x="3394" y="850"/>
                  </a:moveTo>
                  <a:cubicBezTo>
                    <a:pt x="3459" y="850"/>
                    <a:pt x="3519" y="873"/>
                    <a:pt x="3564" y="895"/>
                  </a:cubicBezTo>
                  <a:cubicBezTo>
                    <a:pt x="3691" y="1022"/>
                    <a:pt x="3691" y="1307"/>
                    <a:pt x="3501" y="1370"/>
                  </a:cubicBezTo>
                  <a:cubicBezTo>
                    <a:pt x="2583" y="1750"/>
                    <a:pt x="2298" y="2890"/>
                    <a:pt x="2773" y="3682"/>
                  </a:cubicBezTo>
                  <a:cubicBezTo>
                    <a:pt x="2859" y="3856"/>
                    <a:pt x="2761" y="4003"/>
                    <a:pt x="2623" y="4003"/>
                  </a:cubicBezTo>
                  <a:cubicBezTo>
                    <a:pt x="2610" y="4003"/>
                    <a:pt x="2596" y="4001"/>
                    <a:pt x="2583" y="3999"/>
                  </a:cubicBezTo>
                  <a:cubicBezTo>
                    <a:pt x="2551" y="3999"/>
                    <a:pt x="2456" y="3967"/>
                    <a:pt x="2424" y="3935"/>
                  </a:cubicBezTo>
                  <a:cubicBezTo>
                    <a:pt x="1506" y="2922"/>
                    <a:pt x="2107" y="1338"/>
                    <a:pt x="3311" y="863"/>
                  </a:cubicBezTo>
                  <a:cubicBezTo>
                    <a:pt x="3339" y="854"/>
                    <a:pt x="3367" y="850"/>
                    <a:pt x="3394" y="850"/>
                  </a:cubicBezTo>
                  <a:close/>
                  <a:moveTo>
                    <a:pt x="3900" y="0"/>
                  </a:moveTo>
                  <a:cubicBezTo>
                    <a:pt x="3285" y="0"/>
                    <a:pt x="2659" y="134"/>
                    <a:pt x="2076" y="388"/>
                  </a:cubicBezTo>
                  <a:lnTo>
                    <a:pt x="1981" y="388"/>
                  </a:lnTo>
                  <a:cubicBezTo>
                    <a:pt x="2044" y="515"/>
                    <a:pt x="1981" y="642"/>
                    <a:pt x="1917" y="705"/>
                  </a:cubicBezTo>
                  <a:cubicBezTo>
                    <a:pt x="1" y="2911"/>
                    <a:pt x="1415" y="6531"/>
                    <a:pt x="3939" y="6531"/>
                  </a:cubicBezTo>
                  <a:cubicBezTo>
                    <a:pt x="4460" y="6531"/>
                    <a:pt x="5027" y="6377"/>
                    <a:pt x="5623" y="6025"/>
                  </a:cubicBezTo>
                  <a:cubicBezTo>
                    <a:pt x="7111" y="5139"/>
                    <a:pt x="7998" y="3239"/>
                    <a:pt x="7016" y="1687"/>
                  </a:cubicBezTo>
                  <a:cubicBezTo>
                    <a:pt x="6300" y="528"/>
                    <a:pt x="5121" y="0"/>
                    <a:pt x="39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4"/>
            <p:cNvSpPr/>
            <p:nvPr/>
          </p:nvSpPr>
          <p:spPr>
            <a:xfrm>
              <a:off x="71306675" y="2540913"/>
              <a:ext cx="212975" cy="194800"/>
            </a:xfrm>
            <a:custGeom>
              <a:avLst/>
              <a:gdLst/>
              <a:ahLst/>
              <a:cxnLst/>
              <a:rect l="l" t="t" r="r" b="b"/>
              <a:pathLst>
                <a:path w="8519" h="7792" extrusionOk="0">
                  <a:moveTo>
                    <a:pt x="3955" y="674"/>
                  </a:moveTo>
                  <a:cubicBezTo>
                    <a:pt x="5189" y="674"/>
                    <a:pt x="6388" y="1188"/>
                    <a:pt x="7126" y="2346"/>
                  </a:cubicBezTo>
                  <a:cubicBezTo>
                    <a:pt x="8012" y="3898"/>
                    <a:pt x="7157" y="5798"/>
                    <a:pt x="5701" y="6653"/>
                  </a:cubicBezTo>
                  <a:cubicBezTo>
                    <a:pt x="5102" y="7007"/>
                    <a:pt x="4530" y="7162"/>
                    <a:pt x="4004" y="7162"/>
                  </a:cubicBezTo>
                  <a:cubicBezTo>
                    <a:pt x="1471" y="7162"/>
                    <a:pt x="23" y="3568"/>
                    <a:pt x="1964" y="1365"/>
                  </a:cubicBezTo>
                  <a:cubicBezTo>
                    <a:pt x="2059" y="1301"/>
                    <a:pt x="2059" y="1175"/>
                    <a:pt x="2059" y="1048"/>
                  </a:cubicBezTo>
                  <a:lnTo>
                    <a:pt x="2122" y="1048"/>
                  </a:lnTo>
                  <a:cubicBezTo>
                    <a:pt x="2705" y="804"/>
                    <a:pt x="3335" y="674"/>
                    <a:pt x="3955" y="674"/>
                  </a:cubicBezTo>
                  <a:close/>
                  <a:moveTo>
                    <a:pt x="4022" y="0"/>
                  </a:moveTo>
                  <a:cubicBezTo>
                    <a:pt x="3234" y="0"/>
                    <a:pt x="2524" y="244"/>
                    <a:pt x="1964" y="731"/>
                  </a:cubicBezTo>
                  <a:cubicBezTo>
                    <a:pt x="1932" y="763"/>
                    <a:pt x="1932" y="763"/>
                    <a:pt x="1932" y="795"/>
                  </a:cubicBezTo>
                  <a:cubicBezTo>
                    <a:pt x="1890" y="784"/>
                    <a:pt x="1847" y="777"/>
                    <a:pt x="1806" y="777"/>
                  </a:cubicBezTo>
                  <a:cubicBezTo>
                    <a:pt x="1724" y="777"/>
                    <a:pt x="1647" y="805"/>
                    <a:pt x="1584" y="890"/>
                  </a:cubicBezTo>
                  <a:cubicBezTo>
                    <a:pt x="1520" y="921"/>
                    <a:pt x="1489" y="953"/>
                    <a:pt x="1425" y="1016"/>
                  </a:cubicBezTo>
                  <a:cubicBezTo>
                    <a:pt x="0" y="2378"/>
                    <a:pt x="63" y="4658"/>
                    <a:pt x="1014" y="6147"/>
                  </a:cubicBezTo>
                  <a:cubicBezTo>
                    <a:pt x="1696" y="7211"/>
                    <a:pt x="2824" y="7791"/>
                    <a:pt x="4010" y="7791"/>
                  </a:cubicBezTo>
                  <a:cubicBezTo>
                    <a:pt x="4695" y="7791"/>
                    <a:pt x="5400" y="7598"/>
                    <a:pt x="6049" y="7192"/>
                  </a:cubicBezTo>
                  <a:cubicBezTo>
                    <a:pt x="6334" y="7033"/>
                    <a:pt x="6556" y="6843"/>
                    <a:pt x="6809" y="6590"/>
                  </a:cubicBezTo>
                  <a:cubicBezTo>
                    <a:pt x="7949" y="5513"/>
                    <a:pt x="8519" y="3772"/>
                    <a:pt x="7727" y="2251"/>
                  </a:cubicBezTo>
                  <a:cubicBezTo>
                    <a:pt x="7189" y="1175"/>
                    <a:pt x="6049" y="288"/>
                    <a:pt x="4750" y="66"/>
                  </a:cubicBezTo>
                  <a:cubicBezTo>
                    <a:pt x="4502" y="22"/>
                    <a:pt x="4259" y="0"/>
                    <a:pt x="4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71354950" y="2579413"/>
              <a:ext cx="44375" cy="77975"/>
            </a:xfrm>
            <a:custGeom>
              <a:avLst/>
              <a:gdLst/>
              <a:ahLst/>
              <a:cxnLst/>
              <a:rect l="l" t="t" r="r" b="b"/>
              <a:pathLst>
                <a:path w="1775" h="3119" extrusionOk="0">
                  <a:moveTo>
                    <a:pt x="1487" y="1"/>
                  </a:moveTo>
                  <a:cubicBezTo>
                    <a:pt x="1458" y="1"/>
                    <a:pt x="1426" y="4"/>
                    <a:pt x="1394" y="15"/>
                  </a:cubicBezTo>
                  <a:cubicBezTo>
                    <a:pt x="793" y="268"/>
                    <a:pt x="318" y="806"/>
                    <a:pt x="159" y="1440"/>
                  </a:cubicBezTo>
                  <a:cubicBezTo>
                    <a:pt x="1" y="2042"/>
                    <a:pt x="128" y="2580"/>
                    <a:pt x="508" y="3023"/>
                  </a:cubicBezTo>
                  <a:cubicBezTo>
                    <a:pt x="539" y="3087"/>
                    <a:pt x="571" y="3118"/>
                    <a:pt x="634" y="3118"/>
                  </a:cubicBezTo>
                  <a:cubicBezTo>
                    <a:pt x="793" y="3118"/>
                    <a:pt x="951" y="2960"/>
                    <a:pt x="824" y="2802"/>
                  </a:cubicBezTo>
                  <a:cubicBezTo>
                    <a:pt x="381" y="2010"/>
                    <a:pt x="666" y="838"/>
                    <a:pt x="1553" y="490"/>
                  </a:cubicBezTo>
                  <a:cubicBezTo>
                    <a:pt x="1774" y="426"/>
                    <a:pt x="1743" y="141"/>
                    <a:pt x="1616" y="15"/>
                  </a:cubicBezTo>
                  <a:cubicBezTo>
                    <a:pt x="1595" y="15"/>
                    <a:pt x="1546" y="1"/>
                    <a:pt x="1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71307150" y="2557388"/>
              <a:ext cx="199850" cy="162850"/>
            </a:xfrm>
            <a:custGeom>
              <a:avLst/>
              <a:gdLst/>
              <a:ahLst/>
              <a:cxnLst/>
              <a:rect l="l" t="t" r="r" b="b"/>
              <a:pathLst>
                <a:path w="7994" h="6514" extrusionOk="0">
                  <a:moveTo>
                    <a:pt x="3389" y="851"/>
                  </a:moveTo>
                  <a:cubicBezTo>
                    <a:pt x="3454" y="851"/>
                    <a:pt x="3515" y="873"/>
                    <a:pt x="3560" y="896"/>
                  </a:cubicBezTo>
                  <a:cubicBezTo>
                    <a:pt x="3686" y="1022"/>
                    <a:pt x="3686" y="1307"/>
                    <a:pt x="3496" y="1371"/>
                  </a:cubicBezTo>
                  <a:cubicBezTo>
                    <a:pt x="2578" y="1719"/>
                    <a:pt x="2293" y="2891"/>
                    <a:pt x="2768" y="3683"/>
                  </a:cubicBezTo>
                  <a:cubicBezTo>
                    <a:pt x="2855" y="3856"/>
                    <a:pt x="2757" y="4003"/>
                    <a:pt x="2618" y="4003"/>
                  </a:cubicBezTo>
                  <a:cubicBezTo>
                    <a:pt x="2605" y="4003"/>
                    <a:pt x="2592" y="4002"/>
                    <a:pt x="2578" y="3999"/>
                  </a:cubicBezTo>
                  <a:cubicBezTo>
                    <a:pt x="2546" y="3999"/>
                    <a:pt x="2451" y="3968"/>
                    <a:pt x="2420" y="3904"/>
                  </a:cubicBezTo>
                  <a:cubicBezTo>
                    <a:pt x="1501" y="2923"/>
                    <a:pt x="2103" y="1339"/>
                    <a:pt x="3306" y="864"/>
                  </a:cubicBezTo>
                  <a:cubicBezTo>
                    <a:pt x="3334" y="855"/>
                    <a:pt x="3362" y="851"/>
                    <a:pt x="3389" y="851"/>
                  </a:cubicBezTo>
                  <a:close/>
                  <a:moveTo>
                    <a:pt x="3895" y="1"/>
                  </a:moveTo>
                  <a:cubicBezTo>
                    <a:pt x="3280" y="1"/>
                    <a:pt x="2654" y="135"/>
                    <a:pt x="2071" y="389"/>
                  </a:cubicBezTo>
                  <a:lnTo>
                    <a:pt x="1976" y="389"/>
                  </a:lnTo>
                  <a:cubicBezTo>
                    <a:pt x="2040" y="516"/>
                    <a:pt x="1976" y="642"/>
                    <a:pt x="1913" y="706"/>
                  </a:cubicBezTo>
                  <a:cubicBezTo>
                    <a:pt x="1" y="2906"/>
                    <a:pt x="1403" y="6514"/>
                    <a:pt x="3916" y="6514"/>
                  </a:cubicBezTo>
                  <a:cubicBezTo>
                    <a:pt x="4442" y="6514"/>
                    <a:pt x="5016" y="6356"/>
                    <a:pt x="5618" y="5994"/>
                  </a:cubicBezTo>
                  <a:cubicBezTo>
                    <a:pt x="7107" y="5139"/>
                    <a:pt x="7993" y="3239"/>
                    <a:pt x="7012" y="1687"/>
                  </a:cubicBezTo>
                  <a:cubicBezTo>
                    <a:pt x="6295" y="529"/>
                    <a:pt x="5117" y="1"/>
                    <a:pt x="38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ITLE_ONLY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620725" y="555275"/>
            <a:ext cx="790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title" idx="2"/>
          </p:nvPr>
        </p:nvSpPr>
        <p:spPr>
          <a:xfrm>
            <a:off x="710950" y="329166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subTitle" idx="1"/>
          </p:nvPr>
        </p:nvSpPr>
        <p:spPr>
          <a:xfrm>
            <a:off x="77620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title" idx="3"/>
          </p:nvPr>
        </p:nvSpPr>
        <p:spPr>
          <a:xfrm>
            <a:off x="6114989" y="3291658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ubTitle" idx="4"/>
          </p:nvPr>
        </p:nvSpPr>
        <p:spPr>
          <a:xfrm>
            <a:off x="6180250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6"/>
          <p:cNvSpPr txBox="1">
            <a:spLocks noGrp="1"/>
          </p:cNvSpPr>
          <p:nvPr>
            <p:ph type="title" idx="5"/>
          </p:nvPr>
        </p:nvSpPr>
        <p:spPr>
          <a:xfrm>
            <a:off x="3412658" y="3291675"/>
            <a:ext cx="232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6"/>
          <p:cNvSpPr txBox="1">
            <a:spLocks noGrp="1"/>
          </p:cNvSpPr>
          <p:nvPr>
            <p:ph type="subTitle" idx="6"/>
          </p:nvPr>
        </p:nvSpPr>
        <p:spPr>
          <a:xfrm>
            <a:off x="3476316" y="3740700"/>
            <a:ext cx="21903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ITLE_ONLY_1_2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614300" y="473073"/>
            <a:ext cx="7915500" cy="12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6322584" y="2128584"/>
            <a:ext cx="17316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7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6363225" y="2845350"/>
            <a:ext cx="16503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089964" y="2128584"/>
            <a:ext cx="1731600" cy="5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7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129900" y="2845350"/>
            <a:ext cx="1650300" cy="10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572229" y="718500"/>
            <a:ext cx="8161605" cy="570626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TITLE_ONLY_1_3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614302" y="554700"/>
            <a:ext cx="791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996800" y="1907225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996804" y="2327525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3620025" y="1907225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3620026" y="2327525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6243401" y="1907225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6243400" y="2327525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996800" y="35342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996804" y="3954550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3620025" y="35342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3620026" y="3954550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6243401" y="3534250"/>
            <a:ext cx="19038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6243400" y="3954550"/>
            <a:ext cx="19038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ITLE_ONLY_1_1_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017257" y="3664104"/>
            <a:ext cx="1828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017257" y="3948142"/>
            <a:ext cx="18288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3646725" y="3677022"/>
            <a:ext cx="1828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3646725" y="3956224"/>
            <a:ext cx="18288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6284450" y="3664104"/>
            <a:ext cx="1828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6284450" y="3948142"/>
            <a:ext cx="18288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616250" y="550475"/>
            <a:ext cx="7878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718566" y="592845"/>
            <a:ext cx="8041912" cy="827894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9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819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015050" y="19718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015051" y="2359908"/>
            <a:ext cx="21837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015175" y="35610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015051" y="3949093"/>
            <a:ext cx="21837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5763600" y="1971824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5763601" y="2359908"/>
            <a:ext cx="21837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5763600" y="3561025"/>
            <a:ext cx="21837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5763601" y="3949093"/>
            <a:ext cx="2183700" cy="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659593" y="618956"/>
            <a:ext cx="8011126" cy="549009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4071975"/>
            <a:ext cx="9144000" cy="10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354400" y="2138900"/>
            <a:ext cx="5312700" cy="110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5090150" y="685163"/>
            <a:ext cx="1841100" cy="144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078850" y="3300375"/>
            <a:ext cx="38637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8169059" y="1342637"/>
            <a:ext cx="450406" cy="490666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4535879" y="-480718"/>
            <a:ext cx="71198" cy="9143592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_1_1_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2689250" y="573681"/>
            <a:ext cx="37653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3092876" y="1682606"/>
            <a:ext cx="2946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2317050" y="3459875"/>
            <a:ext cx="4509900" cy="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CREDITS: This presentation template was created by </a:t>
            </a:r>
            <a:r>
              <a:rPr lang="en-GB" sz="1200" b="1">
                <a:solidFill>
                  <a:schemeClr val="lt2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2"/>
              </a:rPr>
              <a:t>Slidesgo</a:t>
            </a:r>
            <a:r>
              <a:rPr lang="en-GB" sz="1200">
                <a:solidFill>
                  <a:schemeClr val="l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 including icons by </a:t>
            </a:r>
            <a:r>
              <a:rPr lang="en-GB" sz="1200" b="1">
                <a:solidFill>
                  <a:schemeClr val="lt2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Flaticon</a:t>
            </a:r>
            <a:r>
              <a:rPr lang="en-GB" sz="1200">
                <a:solidFill>
                  <a:schemeClr val="l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, infographics &amp; images by </a:t>
            </a:r>
            <a:r>
              <a:rPr lang="en-GB" sz="1200" b="1">
                <a:solidFill>
                  <a:schemeClr val="lt2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4"/>
              </a:rPr>
              <a:t>Freepik</a:t>
            </a:r>
            <a:r>
              <a:rPr lang="en-GB" sz="1200">
                <a:solidFill>
                  <a:schemeClr val="lt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and illustrations by </a:t>
            </a:r>
            <a:r>
              <a:rPr lang="en-GB" sz="1200" b="1">
                <a:solidFill>
                  <a:schemeClr val="lt2"/>
                </a:solidFill>
                <a:uFill>
                  <a:noFill/>
                </a:u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5"/>
              </a:rPr>
              <a:t>Stories</a:t>
            </a:r>
            <a:endParaRPr sz="1200">
              <a:solidFill>
                <a:schemeClr val="lt2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solidFill>
                <a:schemeClr val="lt2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5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621100" y="554700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424961" y="3626898"/>
            <a:ext cx="753999" cy="1062116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8002242" y="503713"/>
            <a:ext cx="732893" cy="1092250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0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493054" y="526638"/>
            <a:ext cx="8246552" cy="676018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CUSTOM_8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3643950" y="1964400"/>
            <a:ext cx="1856100" cy="12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7584603" y="357449"/>
            <a:ext cx="1147383" cy="1136361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488488" y="3527935"/>
            <a:ext cx="1077184" cy="1112763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922752" y="1093463"/>
            <a:ext cx="208639" cy="191095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4281561" y="584428"/>
            <a:ext cx="494694" cy="509042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8025565" y="3962065"/>
            <a:ext cx="265445" cy="253151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BE57-6762-47BE-98BD-A1696C12B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75FA6-DC88-4025-92AE-10D67C7FF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6FBCF-6A59-445F-B966-CCBBC3CB8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4EE4-0155-48B6-885B-995119B0241B}" type="datetimeFigureOut">
              <a:rPr lang="en-US" smtClean="0"/>
              <a:pPr/>
              <a:t>19/07/2023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A1E8-9E5A-4D10-9093-315789933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FBC34-54E6-4AA8-BB6C-EAE9596F7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45404-FC73-4E28-961E-2C11B01C8E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8271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6106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8175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5614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719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610500" y="1316051"/>
            <a:ext cx="79167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521898" y="508120"/>
            <a:ext cx="8088611" cy="556577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7142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2636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64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2156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3009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102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83686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052609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798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0667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580075" y="2360779"/>
            <a:ext cx="3992100" cy="22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4572125" y="2360775"/>
            <a:ext cx="3992100" cy="22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200"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300"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300"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610738" y="555275"/>
            <a:ext cx="7916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597281" y="476583"/>
            <a:ext cx="8041552" cy="775837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96889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3258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69620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80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02921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1673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519298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0317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841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5725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616250" y="554700"/>
            <a:ext cx="790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718809" y="544092"/>
            <a:ext cx="8051006" cy="989495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45820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7593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69662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7220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098784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516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376714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22575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17308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5881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561332" y="545000"/>
            <a:ext cx="8084688" cy="858218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8132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9478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58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70003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26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867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63242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3712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0458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6062750" y="758063"/>
            <a:ext cx="2460300" cy="247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1401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18646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14110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11276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613850" y="1906125"/>
            <a:ext cx="7916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084750" y="3624775"/>
            <a:ext cx="67080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547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5269259" y="1870350"/>
            <a:ext cx="2578200" cy="2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617200" y="555275"/>
            <a:ext cx="7909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7514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635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75372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6458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032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152150" y="1094949"/>
            <a:ext cx="3800359" cy="3334533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2392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69416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36710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504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3690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064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2212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17816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301425" y="2322875"/>
            <a:ext cx="2739900" cy="11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282975" y="1629775"/>
            <a:ext cx="2776800" cy="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858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5137981" y="2734143"/>
            <a:ext cx="3382500" cy="5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2959325" y="1242068"/>
            <a:ext cx="5790900" cy="1534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228600"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500">
                <a:solidFill>
                  <a:schemeClr val="lt2"/>
                </a:solidFill>
                <a:latin typeface="Lato" panose="020F0502020204030203"/>
                <a:ea typeface="Lato" panose="020F0502020204030203"/>
                <a:cs typeface="Lato" panose="020F0502020204030203"/>
                <a:sym typeface="Lato" panose="020F05020202040302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324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1571200" y="2248025"/>
            <a:ext cx="6001500" cy="6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 panose="00000500000000000000"/>
              <a:buNone/>
              <a:defRPr sz="4000" b="1">
                <a:solidFill>
                  <a:schemeClr val="lt2"/>
                </a:solidFill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1551975" y="2255102"/>
            <a:ext cx="6036300" cy="6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914467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93173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01429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9336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85264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6013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012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422512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00735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9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/>
          <a:stretch>
            <a:fillRect/>
          </a:stretch>
        </p:blipFill>
        <p:spPr>
          <a:xfrm>
            <a:off x="71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8575" y="349525"/>
            <a:ext cx="772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 panose="02000000000000000000"/>
              <a:buNone/>
              <a:defRPr sz="4200" b="1">
                <a:solidFill>
                  <a:schemeClr val="lt1"/>
                </a:solidFill>
                <a:latin typeface="Indie Flower" panose="02000000000000000000"/>
                <a:ea typeface="Indie Flower" panose="02000000000000000000"/>
                <a:cs typeface="Indie Flower" panose="02000000000000000000"/>
                <a:sym typeface="Indie Flower" panose="0200000000000000000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 panose="00000500000000000000"/>
              <a:buNone/>
              <a:defRPr sz="28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 panose="00000500000000000000"/>
              <a:buNone/>
              <a:defRPr sz="28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 panose="00000500000000000000"/>
              <a:buNone/>
              <a:defRPr sz="28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 panose="00000500000000000000"/>
              <a:buNone/>
              <a:defRPr sz="28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 panose="00000500000000000000"/>
              <a:buNone/>
              <a:defRPr sz="28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 panose="00000500000000000000"/>
              <a:buNone/>
              <a:defRPr sz="28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 panose="00000500000000000000"/>
              <a:buNone/>
              <a:defRPr sz="28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 panose="00000500000000000000"/>
              <a:buNone/>
              <a:defRPr sz="2800" b="1">
                <a:solidFill>
                  <a:schemeClr val="lt1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18575" y="1202925"/>
            <a:ext cx="771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●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 panose="020B0606030504020204"/>
              <a:buChar char="○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 panose="020B0606030504020204"/>
              <a:buChar char="■"/>
              <a:defRPr>
                <a:solidFill>
                  <a:schemeClr val="dk1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83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1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75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46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73" r:id="rId13"/>
    <p:sldLayoutId id="2147483815" r:id="rId14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7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74" r:id="rId12"/>
    <p:sldLayoutId id="2147483817" r:id="rId13"/>
    <p:sldLayoutId id="2147483838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1DC94-8C55-402A-83D5-D87E8137A2F7}" type="datetimeFigureOut">
              <a:rPr lang="en-US" smtClean="0"/>
              <a:t>19/07/2023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CA1B7-9A87-42FD-A9ED-8D8676656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3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837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19/07/2023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2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athleadership.org/1683-2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www.youtube.com/watch?v=4gxq85-R4Vc&amp;ab_channel=Xwatch.vn-XChannel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cdn.tuoitre.vn/2018/4/18/ancient-egyptian-sundial-15240478174561210877176.jpg" TargetMode="External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alarm-clock-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ixabay.com/en/clock-hourglass-time-2029613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lours022ro">
            <a:extLst>
              <a:ext uri="{FF2B5EF4-FFF2-40B4-BE49-F238E27FC236}">
                <a16:creationId xmlns:a16="http://schemas.microsoft.com/office/drawing/2014/main" id="{AFC51202-3E04-4B14-94A3-ACF82FF2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" y="57150"/>
            <a:ext cx="8962571" cy="4972050"/>
          </a:xfrm>
          <a:prstGeom prst="rect">
            <a:avLst/>
          </a:prstGeom>
          <a:solidFill>
            <a:srgbClr val="66FF33"/>
          </a:solidFill>
          <a:ln w="9525">
            <a:solidFill>
              <a:srgbClr val="66FF33"/>
            </a:solidFill>
            <a:miter lim="800000"/>
            <a:headEnd/>
            <a:tailEnd/>
          </a:ln>
        </p:spPr>
      </p:pic>
      <p:grpSp>
        <p:nvGrpSpPr>
          <p:cNvPr id="3077" name="Group 8">
            <a:extLst>
              <a:ext uri="{FF2B5EF4-FFF2-40B4-BE49-F238E27FC236}">
                <a16:creationId xmlns:a16="http://schemas.microsoft.com/office/drawing/2014/main" id="{0785D3BD-E7CB-48A8-A295-362A129EB00A}"/>
              </a:ext>
            </a:extLst>
          </p:cNvPr>
          <p:cNvGrpSpPr>
            <a:grpSpLocks/>
          </p:cNvGrpSpPr>
          <p:nvPr/>
        </p:nvGrpSpPr>
        <p:grpSpPr bwMode="auto">
          <a:xfrm>
            <a:off x="1143001" y="1"/>
            <a:ext cx="6366272" cy="4832747"/>
            <a:chOff x="2535" y="6428"/>
            <a:chExt cx="11435" cy="8124"/>
          </a:xfrm>
        </p:grpSpPr>
        <p:sp>
          <p:nvSpPr>
            <p:cNvPr id="3086" name="AutoShape 9">
              <a:extLst>
                <a:ext uri="{FF2B5EF4-FFF2-40B4-BE49-F238E27FC236}">
                  <a16:creationId xmlns:a16="http://schemas.microsoft.com/office/drawing/2014/main" id="{9D544FB7-F582-419B-B5C9-BE64D3195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5" y="12709"/>
              <a:ext cx="528" cy="537"/>
            </a:xfrm>
            <a:prstGeom prst="irregularSeal1">
              <a:avLst/>
            </a:prstGeom>
            <a:gradFill rotWithShape="1">
              <a:gsLst>
                <a:gs pos="0">
                  <a:srgbClr val="E6F8A6">
                    <a:alpha val="62000"/>
                  </a:srgbClr>
                </a:gs>
                <a:gs pos="100000">
                  <a:srgbClr val="FF00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9946" name="AutoShape 10">
              <a:extLst>
                <a:ext uri="{FF2B5EF4-FFF2-40B4-BE49-F238E27FC236}">
                  <a16:creationId xmlns:a16="http://schemas.microsoft.com/office/drawing/2014/main" id="{7F60BBF5-C566-4173-910A-88DF87B17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1" y="9412"/>
              <a:ext cx="667" cy="817"/>
            </a:xfrm>
            <a:prstGeom prst="star5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1907FD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  <p:sp>
          <p:nvSpPr>
            <p:cNvPr id="3088" name="AutoShape 11">
              <a:extLst>
                <a:ext uri="{FF2B5EF4-FFF2-40B4-BE49-F238E27FC236}">
                  <a16:creationId xmlns:a16="http://schemas.microsoft.com/office/drawing/2014/main" id="{3F52DDF3-5BB7-4A8B-B2B2-17BAB0F7E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1" y="8074"/>
              <a:ext cx="615" cy="538"/>
            </a:xfrm>
            <a:prstGeom prst="irregularSeal2">
              <a:avLst/>
            </a:prstGeom>
            <a:gradFill rotWithShape="1">
              <a:gsLst>
                <a:gs pos="0">
                  <a:srgbClr val="FCA2B1">
                    <a:alpha val="87999"/>
                  </a:srgbClr>
                </a:gs>
                <a:gs pos="100000">
                  <a:srgbClr val="FF0000">
                    <a:alpha val="57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089" name="AutoShape 12">
              <a:extLst>
                <a:ext uri="{FF2B5EF4-FFF2-40B4-BE49-F238E27FC236}">
                  <a16:creationId xmlns:a16="http://schemas.microsoft.com/office/drawing/2014/main" id="{C38E4DE3-6871-4AB2-8E04-D2FE26D13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8" y="6839"/>
              <a:ext cx="527" cy="578"/>
            </a:xfrm>
            <a:prstGeom prst="irregularSeal1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FF0000">
                    <a:alpha val="3998"/>
                  </a:srgbClr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9949" name="AutoShape 13">
              <a:extLst>
                <a:ext uri="{FF2B5EF4-FFF2-40B4-BE49-F238E27FC236}">
                  <a16:creationId xmlns:a16="http://schemas.microsoft.com/office/drawing/2014/main" id="{EA4DBAB9-9DF7-4B2F-98CB-7DF3AA539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81" y="8790"/>
              <a:ext cx="667" cy="594"/>
            </a:xfrm>
            <a:prstGeom prst="star5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  <p:sp>
          <p:nvSpPr>
            <p:cNvPr id="39950" name="AutoShape 14">
              <a:extLst>
                <a:ext uri="{FF2B5EF4-FFF2-40B4-BE49-F238E27FC236}">
                  <a16:creationId xmlns:a16="http://schemas.microsoft.com/office/drawing/2014/main" id="{D6D387A4-762E-45EA-B5FA-3BDF711E8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2" y="12911"/>
              <a:ext cx="665" cy="919"/>
            </a:xfrm>
            <a:prstGeom prst="star5">
              <a:avLst/>
            </a:prstGeom>
            <a:gradFill rotWithShape="1">
              <a:gsLst>
                <a:gs pos="0">
                  <a:srgbClr val="1907FD"/>
                </a:gs>
                <a:gs pos="100000">
                  <a:srgbClr val="000099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  <p:sp>
          <p:nvSpPr>
            <p:cNvPr id="3092" name="AutoShape 15">
              <a:extLst>
                <a:ext uri="{FF2B5EF4-FFF2-40B4-BE49-F238E27FC236}">
                  <a16:creationId xmlns:a16="http://schemas.microsoft.com/office/drawing/2014/main" id="{6E2CB3FF-2619-4321-9DC4-49E9411F5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0" y="14038"/>
              <a:ext cx="528" cy="514"/>
            </a:xfrm>
            <a:prstGeom prst="irregularSeal1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1907FD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9952" name="AutoShape 16">
              <a:extLst>
                <a:ext uri="{FF2B5EF4-FFF2-40B4-BE49-F238E27FC236}">
                  <a16:creationId xmlns:a16="http://schemas.microsoft.com/office/drawing/2014/main" id="{4445D6DE-456E-4719-A42F-CA70D7050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87" y="8073"/>
              <a:ext cx="665" cy="524"/>
            </a:xfrm>
            <a:prstGeom prst="star5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  <p:sp>
          <p:nvSpPr>
            <p:cNvPr id="39953" name="AutoShape 17">
              <a:extLst>
                <a:ext uri="{FF2B5EF4-FFF2-40B4-BE49-F238E27FC236}">
                  <a16:creationId xmlns:a16="http://schemas.microsoft.com/office/drawing/2014/main" id="{BDB0F48D-1F2B-437E-A29A-9BB3BD362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9" y="8588"/>
              <a:ext cx="667" cy="921"/>
            </a:xfrm>
            <a:prstGeom prst="star5">
              <a:avLst/>
            </a:prstGeom>
            <a:gradFill rotWithShape="1">
              <a:gsLst>
                <a:gs pos="0">
                  <a:srgbClr val="CC00CC">
                    <a:gamma/>
                    <a:shade val="46275"/>
                    <a:invGamma/>
                  </a:srgbClr>
                </a:gs>
                <a:gs pos="100000">
                  <a:srgbClr val="CC00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  <p:sp>
          <p:nvSpPr>
            <p:cNvPr id="3095" name="AutoShape 18">
              <a:extLst>
                <a:ext uri="{FF2B5EF4-FFF2-40B4-BE49-F238E27FC236}">
                  <a16:creationId xmlns:a16="http://schemas.microsoft.com/office/drawing/2014/main" id="{F34C4157-BED6-4806-A254-02F00C3E7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4" y="12806"/>
              <a:ext cx="528" cy="551"/>
            </a:xfrm>
            <a:prstGeom prst="irregularSeal1">
              <a:avLst/>
            </a:prstGeom>
            <a:gradFill rotWithShape="1">
              <a:gsLst>
                <a:gs pos="0">
                  <a:srgbClr val="E6F8A6">
                    <a:alpha val="62000"/>
                  </a:srgbClr>
                </a:gs>
                <a:gs pos="100000">
                  <a:srgbClr val="FF00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096" name="AutoShape 19">
              <a:extLst>
                <a:ext uri="{FF2B5EF4-FFF2-40B4-BE49-F238E27FC236}">
                  <a16:creationId xmlns:a16="http://schemas.microsoft.com/office/drawing/2014/main" id="{30C1F2F5-AF72-4178-8FC6-2D5642C4D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1" y="6946"/>
              <a:ext cx="1149" cy="719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0082"/>
                </a:gs>
                <a:gs pos="100000">
                  <a:srgbClr val="FF82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9956" name="AutoShape 20">
              <a:extLst>
                <a:ext uri="{FF2B5EF4-FFF2-40B4-BE49-F238E27FC236}">
                  <a16:creationId xmlns:a16="http://schemas.microsoft.com/office/drawing/2014/main" id="{04769524-15F8-4D6E-847B-FE92F5516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6" y="6734"/>
              <a:ext cx="667" cy="526"/>
            </a:xfrm>
            <a:prstGeom prst="star5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  <p:sp>
          <p:nvSpPr>
            <p:cNvPr id="39957" name="AutoShape 21">
              <a:extLst>
                <a:ext uri="{FF2B5EF4-FFF2-40B4-BE49-F238E27FC236}">
                  <a16:creationId xmlns:a16="http://schemas.microsoft.com/office/drawing/2014/main" id="{824AA3A6-E90D-408A-881D-43C4B0802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5" y="6734"/>
              <a:ext cx="674" cy="526"/>
            </a:xfrm>
            <a:prstGeom prst="star5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  <p:sp>
          <p:nvSpPr>
            <p:cNvPr id="3099" name="AutoShape 22">
              <a:extLst>
                <a:ext uri="{FF2B5EF4-FFF2-40B4-BE49-F238E27FC236}">
                  <a16:creationId xmlns:a16="http://schemas.microsoft.com/office/drawing/2014/main" id="{568DD4B8-35F7-4AAE-96C9-153DB071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" y="6946"/>
              <a:ext cx="1150" cy="719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6E81C"/>
                </a:gs>
                <a:gs pos="100000">
                  <a:srgbClr val="FF82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100" name="AutoShape 23">
              <a:extLst>
                <a:ext uri="{FF2B5EF4-FFF2-40B4-BE49-F238E27FC236}">
                  <a16:creationId xmlns:a16="http://schemas.microsoft.com/office/drawing/2014/main" id="{ACD0FE15-A25E-40FE-956E-4CB69946CB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21" y="11986"/>
              <a:ext cx="1149" cy="719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6E81C"/>
                </a:gs>
                <a:gs pos="100000">
                  <a:srgbClr val="FF82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101" name="AutoShape 24">
              <a:extLst>
                <a:ext uri="{FF2B5EF4-FFF2-40B4-BE49-F238E27FC236}">
                  <a16:creationId xmlns:a16="http://schemas.microsoft.com/office/drawing/2014/main" id="{8AACEB94-3CBA-4264-A9A2-7F06ABE7C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2" y="12395"/>
              <a:ext cx="614" cy="537"/>
            </a:xfrm>
            <a:prstGeom prst="irregularSeal2">
              <a:avLst/>
            </a:prstGeom>
            <a:gradFill rotWithShape="1">
              <a:gsLst>
                <a:gs pos="0">
                  <a:srgbClr val="FCA2B1">
                    <a:alpha val="87999"/>
                  </a:srgbClr>
                </a:gs>
                <a:gs pos="100000">
                  <a:srgbClr val="FF0000">
                    <a:alpha val="57999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102" name="AutoShape 25">
              <a:extLst>
                <a:ext uri="{FF2B5EF4-FFF2-40B4-BE49-F238E27FC236}">
                  <a16:creationId xmlns:a16="http://schemas.microsoft.com/office/drawing/2014/main" id="{2D333B4E-2914-4A57-9C8C-A0367CDC4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5" y="7972"/>
              <a:ext cx="528" cy="551"/>
            </a:xfrm>
            <a:prstGeom prst="irregularSeal1">
              <a:avLst/>
            </a:prstGeom>
            <a:gradFill rotWithShape="1">
              <a:gsLst>
                <a:gs pos="0">
                  <a:srgbClr val="E6F8A6">
                    <a:alpha val="62000"/>
                  </a:srgbClr>
                </a:gs>
                <a:gs pos="100000">
                  <a:srgbClr val="FF00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103" name="AutoShape 26">
              <a:extLst>
                <a:ext uri="{FF2B5EF4-FFF2-40B4-BE49-F238E27FC236}">
                  <a16:creationId xmlns:a16="http://schemas.microsoft.com/office/drawing/2014/main" id="{34FA488D-E06F-46AD-BE20-16F92E9D7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5" y="7662"/>
              <a:ext cx="528" cy="551"/>
            </a:xfrm>
            <a:prstGeom prst="irregularSeal1">
              <a:avLst/>
            </a:prstGeom>
            <a:gradFill rotWithShape="1">
              <a:gsLst>
                <a:gs pos="0">
                  <a:srgbClr val="E6F8A6">
                    <a:alpha val="62000"/>
                  </a:srgbClr>
                </a:gs>
                <a:gs pos="100000">
                  <a:srgbClr val="FF00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104" name="AutoShape 27">
              <a:extLst>
                <a:ext uri="{FF2B5EF4-FFF2-40B4-BE49-F238E27FC236}">
                  <a16:creationId xmlns:a16="http://schemas.microsoft.com/office/drawing/2014/main" id="{469862E9-5F6C-462E-84AA-C45817D24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" y="13423"/>
              <a:ext cx="528" cy="551"/>
            </a:xfrm>
            <a:prstGeom prst="irregularSeal1">
              <a:avLst/>
            </a:prstGeom>
            <a:gradFill rotWithShape="1">
              <a:gsLst>
                <a:gs pos="0">
                  <a:srgbClr val="E6F8A6">
                    <a:alpha val="62000"/>
                  </a:srgbClr>
                </a:gs>
                <a:gs pos="100000">
                  <a:srgbClr val="FF00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43892" tIns="21946" rIns="43892" bIns="21946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cs typeface="Arial" panose="020B0604020202020204" pitchFamily="34" charset="0"/>
              </a:endParaRPr>
            </a:p>
          </p:txBody>
        </p:sp>
        <p:sp>
          <p:nvSpPr>
            <p:cNvPr id="39964" name="AutoShape 28">
              <a:extLst>
                <a:ext uri="{FF2B5EF4-FFF2-40B4-BE49-F238E27FC236}">
                  <a16:creationId xmlns:a16="http://schemas.microsoft.com/office/drawing/2014/main" id="{011A2568-6271-49C5-8AFE-97B0B7443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2" y="6428"/>
              <a:ext cx="665" cy="715"/>
            </a:xfrm>
            <a:prstGeom prst="star5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1907FD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  <p:sp>
          <p:nvSpPr>
            <p:cNvPr id="39965" name="AutoShape 29">
              <a:extLst>
                <a:ext uri="{FF2B5EF4-FFF2-40B4-BE49-F238E27FC236}">
                  <a16:creationId xmlns:a16="http://schemas.microsoft.com/office/drawing/2014/main" id="{D1D60A80-8F94-4E63-A46D-7DE61519C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6" y="13423"/>
              <a:ext cx="669" cy="719"/>
            </a:xfrm>
            <a:prstGeom prst="star5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1907FD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43892" tIns="21946" rIns="43892" bIns="21946" anchor="ctr"/>
            <a:lstStyle/>
            <a:p>
              <a:pPr algn="ctr" eaLnBrk="1" hangingPunct="1">
                <a:defRPr/>
              </a:pPr>
              <a:endParaRPr lang="en-US" sz="1050">
                <a:cs typeface="Arial" pitchFamily="34" charset="0"/>
              </a:endParaRPr>
            </a:p>
          </p:txBody>
        </p:sp>
      </p:grpSp>
      <p:sp>
        <p:nvSpPr>
          <p:cNvPr id="39966" name="WordArt 30">
            <a:extLst>
              <a:ext uri="{FF2B5EF4-FFF2-40B4-BE49-F238E27FC236}">
                <a16:creationId xmlns:a16="http://schemas.microsoft.com/office/drawing/2014/main" id="{5C6310CB-9989-4718-9AB4-7FC50B9BB6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3821" y="1320851"/>
            <a:ext cx="5225093" cy="222125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KHOA HỌC TƯ NHIÊN 6</a:t>
            </a:r>
            <a:endParaRPr lang="en-US" sz="27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BLULINE">
            <a:extLst>
              <a:ext uri="{FF2B5EF4-FFF2-40B4-BE49-F238E27FC236}">
                <a16:creationId xmlns:a16="http://schemas.microsoft.com/office/drawing/2014/main" id="{B9CB0E17-C306-46B6-B31A-EC855FB18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50030" y="2400831"/>
            <a:ext cx="5143500" cy="3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BLULINE">
            <a:extLst>
              <a:ext uri="{FF2B5EF4-FFF2-40B4-BE49-F238E27FC236}">
                <a16:creationId xmlns:a16="http://schemas.microsoft.com/office/drawing/2014/main" id="{648FA978-912E-46DD-9822-30B2F0D35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64804" y="2386078"/>
            <a:ext cx="5143500" cy="37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BLULINE">
            <a:extLst>
              <a:ext uri="{FF2B5EF4-FFF2-40B4-BE49-F238E27FC236}">
                <a16:creationId xmlns:a16="http://schemas.microsoft.com/office/drawing/2014/main" id="{1853F707-E572-4EE7-9D4D-112FCA11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48352" y="21772"/>
            <a:ext cx="8476336" cy="21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BLULINE">
            <a:extLst>
              <a:ext uri="{FF2B5EF4-FFF2-40B4-BE49-F238E27FC236}">
                <a16:creationId xmlns:a16="http://schemas.microsoft.com/office/drawing/2014/main" id="{C6675066-22FD-4BF9-B862-C9547260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64293" y="4924904"/>
            <a:ext cx="8743840" cy="21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38" descr="SYMBOL~3">
            <a:extLst>
              <a:ext uri="{FF2B5EF4-FFF2-40B4-BE49-F238E27FC236}">
                <a16:creationId xmlns:a16="http://schemas.microsoft.com/office/drawing/2014/main" id="{4375DB4D-0650-4124-AE6E-E9D467AF2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5087541"/>
            <a:ext cx="6915150" cy="5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39" descr="EA9D3B~1">
            <a:extLst>
              <a:ext uri="{FF2B5EF4-FFF2-40B4-BE49-F238E27FC236}">
                <a16:creationId xmlns:a16="http://schemas.microsoft.com/office/drawing/2014/main" id="{515ACA42-F66D-4F66-956C-DDE610A56D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bright="2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600450"/>
            <a:ext cx="1143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76" name="Text Box 40">
            <a:extLst>
              <a:ext uri="{FF2B5EF4-FFF2-40B4-BE49-F238E27FC236}">
                <a16:creationId xmlns:a16="http://schemas.microsoft.com/office/drawing/2014/main" id="{6EAAC30F-666E-4F21-947C-B6000E3CE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2147212"/>
            <a:ext cx="4878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vi-VN" sz="2400" b="1" dirty="0">
                <a:solidFill>
                  <a:srgbClr val="FF0000"/>
                </a:solidFill>
                <a:latin typeface="+mj-lt"/>
              </a:rPr>
              <a:t>Hiền tài là nguyên khí của quốc gia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9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9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9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9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9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9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2" dur="1000" autoRev="1" fill="hold"/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1000" autoRev="1" fill="hold"/>
                                        <p:tgtEl>
                                          <p:spTgt spid="39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000" autoRev="1" fill="hold"/>
                                        <p:tgtEl>
                                          <p:spTgt spid="39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3"/>
          <p:cNvGrpSpPr/>
          <p:nvPr/>
        </p:nvGrpSpPr>
        <p:grpSpPr>
          <a:xfrm rot="19971198">
            <a:off x="7594403" y="98408"/>
            <a:ext cx="1551066" cy="765208"/>
            <a:chOff x="16962275" y="372175"/>
            <a:chExt cx="2739375" cy="1529525"/>
          </a:xfrm>
        </p:grpSpPr>
        <p:sp>
          <p:nvSpPr>
            <p:cNvPr id="601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55650" y="51435"/>
            <a:ext cx="7614285" cy="8591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CÁ NHÂN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0712" y="911199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4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tên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gọi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chung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cụ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sử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dụng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nay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159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6261" y="106017"/>
            <a:ext cx="8609150" cy="51883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7" name="Hình ảnh 25" descr="Đồng Hồ Nam Đẹp Neos N-40676M Dây Thép Bạc Sapphire – Neos 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3604"/>
            <a:ext cx="200798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Hình ảnh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66" y="823604"/>
            <a:ext cx="206043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Hình ảnh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37" y="823604"/>
            <a:ext cx="2073414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Hình ảnh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7"/>
          <a:stretch>
            <a:fillRect/>
          </a:stretch>
        </p:blipFill>
        <p:spPr bwMode="auto">
          <a:xfrm>
            <a:off x="6454639" y="823604"/>
            <a:ext cx="2106266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Hình ảnh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7" y="2968210"/>
            <a:ext cx="2155134" cy="217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Hình ảnh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674" y="2968210"/>
            <a:ext cx="2508525" cy="217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424609" y="2140226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6221896" y="4618073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0" name="Oval 19"/>
          <p:cNvSpPr/>
          <p:nvPr/>
        </p:nvSpPr>
        <p:spPr>
          <a:xfrm>
            <a:off x="1803400" y="4635987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1" name="Oval 20"/>
          <p:cNvSpPr/>
          <p:nvPr/>
        </p:nvSpPr>
        <p:spPr>
          <a:xfrm>
            <a:off x="8163339" y="2086765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5982529" y="2140226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3617568" y="2116998"/>
            <a:ext cx="324678" cy="48042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661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Hình ảnh 25" descr="Đồng Hồ Nam Đẹp Neos N-40676M Dây Thép Bạc Sapphire – Neos 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1" y="45551"/>
            <a:ext cx="1913806" cy="167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Hình ảnh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8668"/>
            <a:ext cx="17970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Hình ảnh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3465718"/>
            <a:ext cx="179705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Hình ảnh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7"/>
          <a:stretch>
            <a:fillRect/>
          </a:stretch>
        </p:blipFill>
        <p:spPr bwMode="auto">
          <a:xfrm>
            <a:off x="4779894" y="98857"/>
            <a:ext cx="1922117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Hình ảnh 2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93" y="1941328"/>
            <a:ext cx="1922117" cy="174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6420605" y="425859"/>
            <a:ext cx="394803" cy="36878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6801403" y="2362009"/>
            <a:ext cx="324678" cy="41156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2258216" y="501879"/>
            <a:ext cx="1961773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3304" y="2205148"/>
            <a:ext cx="1720323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96417" y="3503910"/>
            <a:ext cx="1923021" cy="843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28805" y="425859"/>
            <a:ext cx="2003538" cy="36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03496" y="2205148"/>
            <a:ext cx="1868531" cy="619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42" y="3197774"/>
            <a:ext cx="2180258" cy="192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/>
          <p:cNvSpPr/>
          <p:nvPr/>
        </p:nvSpPr>
        <p:spPr>
          <a:xfrm>
            <a:off x="7029449" y="4665518"/>
            <a:ext cx="348095" cy="3628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84715" y="4056458"/>
            <a:ext cx="2260349" cy="749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884873" y="498961"/>
            <a:ext cx="348477" cy="372852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8" name="Oval 27"/>
          <p:cNvSpPr/>
          <p:nvPr/>
        </p:nvSpPr>
        <p:spPr>
          <a:xfrm>
            <a:off x="1984664" y="2246531"/>
            <a:ext cx="366215" cy="3818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1867135" y="3777008"/>
            <a:ext cx="366215" cy="3818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791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107315" y="0"/>
            <a:ext cx="8381365" cy="78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I. ĐƠN VỊ VÀ DỤNG CỤ ĐO THỜI GIAN</a:t>
            </a:r>
          </a:p>
        </p:txBody>
      </p:sp>
      <p:sp>
        <p:nvSpPr>
          <p:cNvPr id="4" name="Rounded Rectangle 0"/>
          <p:cNvSpPr/>
          <p:nvPr/>
        </p:nvSpPr>
        <p:spPr>
          <a:xfrm>
            <a:off x="488373" y="785495"/>
            <a:ext cx="8655626" cy="17214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Second )</a:t>
            </a:r>
          </a:p>
          <a:p>
            <a:pPr algn="l"/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88373" y="2247899"/>
            <a:ext cx="8690551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244" y="331815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66" y="3213173"/>
            <a:ext cx="681350" cy="69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88373" y="3106117"/>
            <a:ext cx="8602615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4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5478DDFB-052C-4846-98A2-3D55A0C8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929021"/>
            <a:ext cx="8608255" cy="762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80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Text Box 5">
            <a:extLst>
              <a:ext uri="{FF2B5EF4-FFF2-40B4-BE49-F238E27FC236}">
                <a16:creationId xmlns:a16="http://schemas.microsoft.com/office/drawing/2014/main" id="{EF781D43-E972-4AB6-A3A2-3980DF63C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000267"/>
            <a:ext cx="6858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VNI-Times" pitchFamily="2" charset="0"/>
              </a:rPr>
              <a:t>Ñoä lôùn cuûa vaän toác cho bieát söï ______, _____ cuûa chuyeån ñoäng.</a:t>
            </a:r>
          </a:p>
        </p:txBody>
      </p:sp>
      <p:sp>
        <p:nvSpPr>
          <p:cNvPr id="92167" name="Text Box 7">
            <a:extLst>
              <a:ext uri="{FF2B5EF4-FFF2-40B4-BE49-F238E27FC236}">
                <a16:creationId xmlns:a16="http://schemas.microsoft.com/office/drawing/2014/main" id="{9EE2451C-CDE2-4178-9C77-C4701205B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85850"/>
            <a:ext cx="6858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  <a:latin typeface="VNI-Times" pitchFamily="2" charset="0"/>
              </a:rPr>
              <a:t>Ñoä lôùn cuûa vaän toác ñöôïc tính baèng ____________________ trong moät ______ thôøi gian.</a:t>
            </a:r>
          </a:p>
        </p:txBody>
      </p:sp>
      <p:sp>
        <p:nvSpPr>
          <p:cNvPr id="92169" name="Text Box 9">
            <a:extLst>
              <a:ext uri="{FF2B5EF4-FFF2-40B4-BE49-F238E27FC236}">
                <a16:creationId xmlns:a16="http://schemas.microsoft.com/office/drawing/2014/main" id="{4C21543A-3453-4C82-985F-A2FA078F1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018" y="3534966"/>
            <a:ext cx="19026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VNI-Times" pitchFamily="2" charset="0"/>
              </a:rPr>
              <a:t>3 </a:t>
            </a:r>
          </a:p>
        </p:txBody>
      </p:sp>
      <p:sp>
        <p:nvSpPr>
          <p:cNvPr id="92170" name="Text Box 10">
            <a:extLst>
              <a:ext uri="{FF2B5EF4-FFF2-40B4-BE49-F238E27FC236}">
                <a16:creationId xmlns:a16="http://schemas.microsoft.com/office/drawing/2014/main" id="{19371E5F-95C4-4EDF-AA4B-CF0D26A0F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610917"/>
            <a:ext cx="44550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36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altLang="en-US" sz="3600" dirty="0">
                <a:solidFill>
                  <a:srgbClr val="FF0000"/>
                </a:solidFill>
                <a:latin typeface="+mj-lt"/>
              </a:rPr>
              <a:t>0 phút ( </a:t>
            </a:r>
            <a:r>
              <a:rPr lang="en-US" altLang="en-US" sz="3600" dirty="0">
                <a:solidFill>
                  <a:srgbClr val="FF0000"/>
                </a:solidFill>
                <a:latin typeface="+mj-lt"/>
              </a:rPr>
              <a:t>18</a:t>
            </a:r>
            <a:r>
              <a:rPr lang="vi-VN" altLang="en-US" sz="3600" dirty="0">
                <a:solidFill>
                  <a:srgbClr val="FF0000"/>
                </a:solidFill>
                <a:latin typeface="+mj-lt"/>
              </a:rPr>
              <a:t>00s)</a:t>
            </a:r>
            <a:endParaRPr lang="en-US" alt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2171" name="Text Box 11">
            <a:extLst>
              <a:ext uri="{FF2B5EF4-FFF2-40B4-BE49-F238E27FC236}">
                <a16:creationId xmlns:a16="http://schemas.microsoft.com/office/drawing/2014/main" id="{69CDC0FC-0F7D-41FA-ACD8-459F431C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921" y="2685687"/>
            <a:ext cx="1485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vi-VN" altLang="en-US" sz="3600" dirty="0">
                <a:solidFill>
                  <a:srgbClr val="FFFF00"/>
                </a:solidFill>
                <a:latin typeface="VNI-Times" pitchFamily="2" charset="0"/>
              </a:rPr>
              <a:t> </a:t>
            </a:r>
            <a:r>
              <a:rPr lang="en-US" altLang="en-US" sz="3600" dirty="0">
                <a:solidFill>
                  <a:srgbClr val="FF0000"/>
                </a:solidFill>
                <a:latin typeface="VNI-Times" pitchFamily="2" charset="0"/>
              </a:rPr>
              <a:t>0,</a:t>
            </a:r>
            <a:r>
              <a:rPr lang="en-US" altLang="en-US" sz="3600" dirty="0">
                <a:solidFill>
                  <a:srgbClr val="FF0000"/>
                </a:solidFill>
                <a:latin typeface="+mj-lt"/>
              </a:rPr>
              <a:t>2</a:t>
            </a:r>
            <a:r>
              <a:rPr lang="vi-VN" altLang="en-US" sz="3600" dirty="0">
                <a:solidFill>
                  <a:srgbClr val="FF0000"/>
                </a:solidFill>
                <a:latin typeface="+mj-lt"/>
              </a:rPr>
              <a:t>s</a:t>
            </a:r>
            <a:endParaRPr lang="en-US" alt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75A16C-D8D1-4CFA-8785-961879ED8D98}"/>
              </a:ext>
            </a:extLst>
          </p:cNvPr>
          <p:cNvSpPr/>
          <p:nvPr/>
        </p:nvSpPr>
        <p:spPr>
          <a:xfrm>
            <a:off x="78586" y="0"/>
            <a:ext cx="6800427" cy="111440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nl-NL" sz="3200" b="1" i="1" dirty="0">
                <a:latin typeface="Times New Roman" panose="02020603050405020304" pitchFamily="18" charset="0"/>
                <a:ea typeface="Arial" panose="020B0604020202020204" pitchFamily="34" charset="0"/>
              </a:rPr>
              <a:t>Nhiệm vụ 2:</a:t>
            </a:r>
            <a:r>
              <a:rPr lang="nl-NL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Hãy quan sát đồng hồ bấm giây cơ học, và hoàn thành nội dung sau đây: 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6069B7-CD7D-4150-97B1-265969FC4160}"/>
              </a:ext>
            </a:extLst>
          </p:cNvPr>
          <p:cNvSpPr/>
          <p:nvPr/>
        </p:nvSpPr>
        <p:spPr>
          <a:xfrm>
            <a:off x="230945" y="1204123"/>
            <a:ext cx="5120785" cy="301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Bef>
                <a:spcPts val="600"/>
              </a:spcBef>
              <a:buFontTx/>
              <a:buChar char="-"/>
            </a:pP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Giới hạn đo (GHĐ) là: ........................................</a:t>
            </a: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 - Độ chia nhỏ nhất (ĐCNN) là: ....................................................</a:t>
            </a:r>
            <a:endParaRPr lang="en-US" sz="28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457200" indent="-457200">
              <a:buFontTx/>
              <a:buChar char="-"/>
            </a:pP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Giá trị hiển thị trên đồng hồ là:.</a:t>
            </a:r>
            <a:r>
              <a:rPr lang="vi-VN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Arial" panose="020B0604020202020204" pitchFamily="34" charset="0"/>
              </a:rPr>
              <a:t>................(s)</a:t>
            </a:r>
            <a:endParaRPr lang="en-US" sz="2800" dirty="0"/>
          </a:p>
        </p:txBody>
      </p:sp>
      <p:pic>
        <p:nvPicPr>
          <p:cNvPr id="10" name="Hình ảnh 1">
            <a:extLst>
              <a:ext uri="{FF2B5EF4-FFF2-40B4-BE49-F238E27FC236}">
                <a16:creationId xmlns:a16="http://schemas.microsoft.com/office/drawing/2014/main" id="{4380B5D6-C138-4425-93C1-13B98C39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49" y="1085850"/>
            <a:ext cx="3522206" cy="3658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5" grpId="0" autoUpdateAnimBg="0"/>
      <p:bldP spid="92167" grpId="0" autoUpdateAnimBg="0"/>
      <p:bldP spid="92169" grpId="0" autoUpdateAnimBg="0"/>
      <p:bldP spid="92170" grpId="0" autoUpdateAnimBg="0"/>
      <p:bldP spid="9217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20137" y="-312198"/>
            <a:ext cx="683855" cy="6243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8337173" y="4412882"/>
            <a:ext cx="1861305" cy="1480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7C422-3E40-4A14-AB93-F8EE66628D2D}"/>
              </a:ext>
            </a:extLst>
          </p:cNvPr>
          <p:cNvSpPr txBox="1"/>
          <p:nvPr/>
        </p:nvSpPr>
        <p:spPr>
          <a:xfrm>
            <a:off x="0" y="53996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A3.BoosterNextFYBlackRegular-Sa" panose="02000A03000000020004" pitchFamily="2" charset="0"/>
              </a:rPr>
              <a:t>ĐCNN CỦA DỤNG CỤ ĐO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7D9B75-5D84-430F-9143-A3D1E698A6A3}"/>
              </a:ext>
            </a:extLst>
          </p:cNvPr>
          <p:cNvSpPr/>
          <p:nvPr/>
        </p:nvSpPr>
        <p:spPr>
          <a:xfrm>
            <a:off x="323850" y="645278"/>
            <a:ext cx="3111692" cy="304827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-4912" t="-6095" r="-1582" b="-261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4635570-1162-4BD8-A47D-9F81B545BB6C}"/>
              </a:ext>
            </a:extLst>
          </p:cNvPr>
          <p:cNvSpPr/>
          <p:nvPr/>
        </p:nvSpPr>
        <p:spPr>
          <a:xfrm>
            <a:off x="2786917" y="3148631"/>
            <a:ext cx="436961" cy="43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27BB6B-1C0F-41A0-AEBF-F77F108993E0}"/>
              </a:ext>
            </a:extLst>
          </p:cNvPr>
          <p:cNvSpPr/>
          <p:nvPr/>
        </p:nvSpPr>
        <p:spPr>
          <a:xfrm>
            <a:off x="3532024" y="550247"/>
            <a:ext cx="2351740" cy="314331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66" b="-4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4BD09-B6A6-4A2D-A67A-811B65C11CF7}"/>
              </a:ext>
            </a:extLst>
          </p:cNvPr>
          <p:cNvSpPr/>
          <p:nvPr/>
        </p:nvSpPr>
        <p:spPr>
          <a:xfrm>
            <a:off x="6126288" y="550247"/>
            <a:ext cx="2902664" cy="314331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D00402-2B9A-4204-B9ED-3C35A7274A2F}"/>
              </a:ext>
            </a:extLst>
          </p:cNvPr>
          <p:cNvSpPr/>
          <p:nvPr/>
        </p:nvSpPr>
        <p:spPr>
          <a:xfrm>
            <a:off x="5504327" y="3245024"/>
            <a:ext cx="436961" cy="43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06B8F8-8824-4A1D-B351-0E6EFC2D18C7}"/>
              </a:ext>
            </a:extLst>
          </p:cNvPr>
          <p:cNvSpPr/>
          <p:nvPr/>
        </p:nvSpPr>
        <p:spPr>
          <a:xfrm>
            <a:off x="8537201" y="3238366"/>
            <a:ext cx="436961" cy="4369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>
                <a:solidFill>
                  <a:srgbClr val="FF0000"/>
                </a:solidFill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B0EF3-3342-46D5-B1CF-059FBB91C81E}"/>
              </a:ext>
            </a:extLst>
          </p:cNvPr>
          <p:cNvSpPr txBox="1"/>
          <p:nvPr/>
        </p:nvSpPr>
        <p:spPr>
          <a:xfrm>
            <a:off x="419470" y="3967855"/>
            <a:ext cx="2780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1s</a:t>
            </a:r>
            <a:endParaRPr lang="en-US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E8D7BE-81A8-48F4-99A7-A77F7E1B7449}"/>
              </a:ext>
            </a:extLst>
          </p:cNvPr>
          <p:cNvSpPr txBox="1"/>
          <p:nvPr/>
        </p:nvSpPr>
        <p:spPr>
          <a:xfrm>
            <a:off x="3343452" y="4009847"/>
            <a:ext cx="2780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0,2s</a:t>
            </a:r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F8708C-4838-4471-8400-71FB47A4F6CE}"/>
              </a:ext>
            </a:extLst>
          </p:cNvPr>
          <p:cNvSpPr txBox="1"/>
          <p:nvPr/>
        </p:nvSpPr>
        <p:spPr>
          <a:xfrm>
            <a:off x="6123914" y="4009846"/>
            <a:ext cx="2780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ĐCNN: 0,01s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720036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2"/>
          <a:srcRect l="13024" t="10863" r="24096" b="22355"/>
          <a:stretch>
            <a:fillRect/>
          </a:stretch>
        </p:blipFill>
        <p:spPr>
          <a:xfrm>
            <a:off x="539115" y="3003550"/>
            <a:ext cx="2087880" cy="208851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4605131" y="0"/>
            <a:ext cx="4538869" cy="3478696"/>
          </a:xfrm>
          <a:prstGeom prst="cloudCallout">
            <a:avLst>
              <a:gd name="adj1" fmla="val -97329"/>
              <a:gd name="adj2" fmla="val 563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bg1"/>
                </a:solidFill>
                <a:latin typeface="+mj-lt"/>
              </a:rPr>
              <a:t>Vì sao phải sử dụng đồng hồ bấm giây để đo thời gian trong các cuộc thi đấu thể thao?</a:t>
            </a:r>
            <a:endParaRPr lang="en-US" sz="28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275CA-BCCF-4359-B96E-1A88029495E1}"/>
              </a:ext>
            </a:extLst>
          </p:cNvPr>
          <p:cNvSpPr txBox="1"/>
          <p:nvPr/>
        </p:nvSpPr>
        <p:spPr>
          <a:xfrm>
            <a:off x="2828260" y="3522187"/>
            <a:ext cx="6223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effectLst/>
                <a:latin typeface="+mj-lt"/>
              </a:rPr>
              <a:t>Vì đồng hồ bấm giây có </a:t>
            </a:r>
            <a:r>
              <a:rPr lang="vi-VN" sz="2000" b="1" dirty="0">
                <a:solidFill>
                  <a:srgbClr val="0070C0"/>
                </a:solidFill>
                <a:effectLst/>
                <a:latin typeface="+mj-lt"/>
              </a:rPr>
              <a:t>ĐCNN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+mj-lt"/>
              </a:rPr>
              <a:t>rất</a:t>
            </a:r>
            <a:r>
              <a:rPr lang="en-US" sz="2000" b="1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+mj-lt"/>
              </a:rPr>
              <a:t>nhỏ</a:t>
            </a:r>
            <a:r>
              <a:rPr lang="vi-VN" sz="2000" b="1" dirty="0">
                <a:solidFill>
                  <a:srgbClr val="0070C0"/>
                </a:solidFill>
                <a:effectLst/>
                <a:latin typeface="+mj-lt"/>
              </a:rPr>
              <a:t> </a:t>
            </a:r>
            <a:r>
              <a:rPr lang="vi-VN" sz="2000" dirty="0">
                <a:solidFill>
                  <a:srgbClr val="FF0000"/>
                </a:solidFill>
                <a:effectLst/>
                <a:latin typeface="+mj-lt"/>
              </a:rPr>
              <a:t>nên có thể đo được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xác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tới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từng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tích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000" b="0" i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tắc</a:t>
            </a:r>
            <a:r>
              <a:rPr lang="vi-VN" sz="200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effectLst/>
                <a:latin typeface="+mj-lt"/>
              </a:rPr>
              <a:t>các thời gian thi đấu thể thao</a:t>
            </a:r>
            <a:r>
              <a:rPr lang="en-US" sz="2000" dirty="0">
                <a:solidFill>
                  <a:srgbClr val="FF0000"/>
                </a:solidFill>
                <a:effectLst/>
                <a:latin typeface="+mj-lt"/>
              </a:rPr>
              <a:t>,</a:t>
            </a:r>
            <a:r>
              <a:rPr lang="vi-VN" sz="2000" dirty="0">
                <a:solidFill>
                  <a:srgbClr val="FF0000"/>
                </a:solidFill>
                <a:effectLst/>
                <a:latin typeface="+mj-lt"/>
              </a:rPr>
              <a:t> tạo ra sự công bằng, chính xác và chuyên nghiệp</a:t>
            </a:r>
            <a:r>
              <a:rPr lang="vi-VN" sz="2000" b="1" i="1" dirty="0">
                <a:solidFill>
                  <a:srgbClr val="FF0000"/>
                </a:solidFill>
                <a:effectLst/>
                <a:latin typeface="+mj-lt"/>
              </a:rPr>
              <a:t>.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endParaRPr lang="en-US" sz="20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813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2"/>
          <p:cNvSpPr txBox="1">
            <a:spLocks noGrp="1"/>
          </p:cNvSpPr>
          <p:nvPr>
            <p:ph type="title"/>
          </p:nvPr>
        </p:nvSpPr>
        <p:spPr>
          <a:xfrm>
            <a:off x="34925" y="115147"/>
            <a:ext cx="8381365" cy="7861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II. ĐO THỜI GIAN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925" y="3976370"/>
            <a:ext cx="6085840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56;p30"/>
          <p:cNvSpPr txBox="1">
            <a:spLocks/>
          </p:cNvSpPr>
          <p:nvPr/>
        </p:nvSpPr>
        <p:spPr>
          <a:xfrm>
            <a:off x="904009" y="1439469"/>
            <a:ext cx="6539558" cy="82202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algn="ctr"/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altLang="en-GB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93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" y="725714"/>
            <a:ext cx="7973238" cy="34290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170225" y="79831"/>
            <a:ext cx="1966686" cy="488015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6.5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đặt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mắt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thế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463AA35-0E47-43B0-997A-A478774EB314}"/>
              </a:ext>
            </a:extLst>
          </p:cNvPr>
          <p:cNvSpPr/>
          <p:nvPr/>
        </p:nvSpPr>
        <p:spPr>
          <a:xfrm>
            <a:off x="2278743" y="3447143"/>
            <a:ext cx="449943" cy="406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31300C-DEF5-4E11-9877-7FF596B5B0F8}"/>
              </a:ext>
            </a:extLst>
          </p:cNvPr>
          <p:cNvSpPr txBox="1"/>
          <p:nvPr/>
        </p:nvSpPr>
        <p:spPr>
          <a:xfrm>
            <a:off x="754745" y="391896"/>
            <a:ext cx="3650341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1600" dirty="0">
                <a:solidFill>
                  <a:srgbClr val="FF0000"/>
                </a:solidFill>
              </a:rPr>
              <a:t>Đặt mắt nhìn vào mặt đồng hồ theo hướng vuông góc với </a:t>
            </a:r>
            <a:r>
              <a:rPr lang="en-US" sz="1600" dirty="0" err="1">
                <a:solidFill>
                  <a:srgbClr val="FF0000"/>
                </a:solidFill>
              </a:rPr>
              <a:t>mặt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vi-VN" sz="1600" dirty="0">
                <a:solidFill>
                  <a:srgbClr val="FF0000"/>
                </a:solidFill>
              </a:rPr>
              <a:t>đồng hồ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0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ạy 100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083" y="42848"/>
            <a:ext cx="7875180" cy="49801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477" y="42848"/>
            <a:ext cx="2303721" cy="5120336"/>
          </a:xfrm>
          <a:prstGeom prst="roundRect">
            <a:avLst/>
          </a:prstGeom>
          <a:solidFill>
            <a:schemeClr val="tx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6.6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trường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bao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nhiêu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? (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ĐCNN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đồng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này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charset="0"/>
                <a:cs typeface="Times New Roman" panose="02020603050405020304" charset="0"/>
              </a:rPr>
              <a:t> 1 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39964-0188-4A06-A36D-1A37D8A8FAB7}"/>
              </a:ext>
            </a:extLst>
          </p:cNvPr>
          <p:cNvSpPr txBox="1"/>
          <p:nvPr/>
        </p:nvSpPr>
        <p:spPr>
          <a:xfrm>
            <a:off x="5212428" y="4351312"/>
            <a:ext cx="3931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09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9153" y="1314106"/>
            <a:ext cx="8364683" cy="3234302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L="0" indent="0" algn="l"/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/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/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79416" y="31399"/>
            <a:ext cx="2776800" cy="747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1359881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908" y="670946"/>
            <a:ext cx="6151019" cy="380161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Ước</a:t>
            </a:r>
            <a:r>
              <a:rPr lang="en-US" sz="24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lượng</a:t>
            </a:r>
            <a:r>
              <a:rPr lang="en-US" sz="2400" i="1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khoảng</a:t>
            </a:r>
            <a:r>
              <a:rPr lang="en-US" sz="2400" i="1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cần</a:t>
            </a:r>
            <a:r>
              <a:rPr lang="en-US" sz="2400" i="1" dirty="0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đo</a:t>
            </a:r>
            <a:r>
              <a:rPr lang="en-US" sz="2400" i="1" dirty="0"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bấm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00CC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latin typeface="Arial" panose="020B0604020202020204" pitchFamily="34" charset="0"/>
                <a:ea typeface="A3.NotoSans-San" panose="020B0502040504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nút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 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solidFill>
                <a:srgbClr val="0000CC"/>
              </a:solidFill>
              <a:highlight>
                <a:srgbClr val="FFFFFF"/>
              </a:highlight>
              <a:latin typeface="Arial" panose="020B0604020202020204" pitchFamily="34" charset="0"/>
              <a:ea typeface="A3.NotoSans-San" panose="020B050204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20137" y="-312198"/>
            <a:ext cx="683855" cy="6243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8337173" y="4412882"/>
            <a:ext cx="1861305" cy="1480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00606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ĐO THỜI GIAN BẰNG ĐỒNG HỒ ĐIỆN TỬ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ADDD64-33D7-46EE-9A65-33E103BF4F94}"/>
              </a:ext>
            </a:extLst>
          </p:cNvPr>
          <p:cNvSpPr/>
          <p:nvPr/>
        </p:nvSpPr>
        <p:spPr>
          <a:xfrm>
            <a:off x="6574972" y="1255487"/>
            <a:ext cx="2547257" cy="29464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092" t="-2923" r="-6462" b="-318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535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198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044" y="672484"/>
            <a:ext cx="6608041" cy="406153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vi-VN" sz="2800" b="1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Nhiệm</a:t>
            </a:r>
            <a:r>
              <a:rPr lang="en-US" sz="2800" b="1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vụ</a:t>
            </a:r>
            <a:r>
              <a:rPr lang="en-US" sz="28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vi-VN" sz="28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Làm bài tập 7.1=&gt;7.5 (SBT)</a:t>
            </a:r>
            <a:endParaRPr lang="en-US" sz="2400" dirty="0">
              <a:solidFill>
                <a:srgbClr val="0000CC"/>
              </a:solidFill>
              <a:highlight>
                <a:srgbClr val="FFFFFF"/>
              </a:highlight>
              <a:latin typeface="A3.NotoSans-San" panose="020B0502040504020204" pitchFamily="34" charset="0"/>
              <a:ea typeface="A3.NotoSans-San" panose="020B0502040504020204" pitchFamily="34" charset="0"/>
              <a:cs typeface="A3.NotoSans-San" panose="020B0502040504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vi-VN" sz="24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2.TÌM HIỂU </a:t>
            </a:r>
            <a:r>
              <a:rPr lang="en-US" sz="2400" b="1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CHẾ TẠO ĐỒNG HỒ MẶT TRỜI.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2400" b="1" i="1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Yêu</a:t>
            </a:r>
            <a:r>
              <a:rPr lang="en-US" sz="2400" b="1" i="1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cầu</a:t>
            </a:r>
            <a:r>
              <a:rPr lang="en-US" sz="2400" b="1" i="1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sản</a:t>
            </a:r>
            <a:r>
              <a:rPr lang="en-US" sz="2400" b="1" i="1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phẩm</a:t>
            </a:r>
            <a:r>
              <a:rPr lang="en-US" sz="2400" b="1" i="1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thể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xác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định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được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điểm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từ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8h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sáng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đến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15h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chiều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vào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ngày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nắng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(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sự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chênh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thời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gian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so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đồng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hồ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điện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tử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là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&lt;15 </a:t>
            </a:r>
            <a:r>
              <a:rPr lang="en-US" sz="2400" dirty="0" err="1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phút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)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vi-VN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*</a:t>
            </a:r>
            <a:r>
              <a:rPr lang="en-US" sz="2400" dirty="0">
                <a:solidFill>
                  <a:srgbClr val="0000CC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Link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khảo</a:t>
            </a:r>
            <a:r>
              <a:rPr lang="en-US" sz="2400" dirty="0">
                <a:solidFill>
                  <a:srgbClr val="FF0000"/>
                </a:solidFill>
                <a:highlight>
                  <a:srgbClr val="FFFFFF"/>
                </a:highlight>
                <a:latin typeface="A3.NotoSans-San" panose="020B0502040504020204" pitchFamily="34" charset="0"/>
                <a:ea typeface="A3.NotoSans-San" panose="020B0502040504020204" pitchFamily="34" charset="0"/>
                <a:cs typeface="A3.NotoSans-San" panose="020B0502040504020204" pitchFamily="34" charset="0"/>
              </a:rPr>
              <a:t>: </a:t>
            </a:r>
            <a:r>
              <a:rPr lang="vi-VN" sz="24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Hướng dẫn làm đồng hồ mặt trời - Xchannel – YouTube</a:t>
            </a:r>
            <a:r>
              <a:rPr lang="en-US" sz="24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en-US" sz="2625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307A86-20A6-4131-AAD1-FC9E489470C8}"/>
              </a:ext>
            </a:extLst>
          </p:cNvPr>
          <p:cNvSpPr/>
          <p:nvPr/>
        </p:nvSpPr>
        <p:spPr>
          <a:xfrm rot="1860000">
            <a:off x="-220137" y="-312198"/>
            <a:ext cx="683855" cy="6243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8646F6-A4A8-4746-8FEF-2ECDA34C04CC}"/>
              </a:ext>
            </a:extLst>
          </p:cNvPr>
          <p:cNvSpPr/>
          <p:nvPr/>
        </p:nvSpPr>
        <p:spPr>
          <a:xfrm rot="3480000">
            <a:off x="8337173" y="4412882"/>
            <a:ext cx="1861305" cy="1480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BFD7B4-3A14-4F51-8905-A4FC08221223}"/>
              </a:ext>
            </a:extLst>
          </p:cNvPr>
          <p:cNvSpPr txBox="1"/>
          <p:nvPr/>
        </p:nvSpPr>
        <p:spPr>
          <a:xfrm>
            <a:off x="0" y="100606"/>
            <a:ext cx="9144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FF0000"/>
                </a:solidFill>
                <a:latin typeface="A3.BoosterNextFYBlackRegular-Sa" panose="02000A03000000020004" pitchFamily="2" charset="0"/>
              </a:rPr>
              <a:t>NHIỆM VỤ VỀ NHÀ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03D23B8-42A7-4DE8-AFA6-A3C0D0B8B9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4547" y="1248422"/>
            <a:ext cx="2433591" cy="24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2156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4925" y="628015"/>
            <a:ext cx="3091815" cy="23069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 HÀNH</a:t>
            </a:r>
          </a:p>
        </p:txBody>
      </p:sp>
      <p:sp>
        <p:nvSpPr>
          <p:cNvPr id="8" name="Rectangles 7"/>
          <p:cNvSpPr/>
          <p:nvPr/>
        </p:nvSpPr>
        <p:spPr>
          <a:xfrm>
            <a:off x="6227763" y="1131570"/>
            <a:ext cx="2689860" cy="34150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 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THỜI 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GIAN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0041" y="238990"/>
            <a:ext cx="3440855" cy="645162"/>
          </a:xfrm>
          <a:ln>
            <a:noFill/>
          </a:ln>
        </p:spPr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538355" y="1278959"/>
            <a:ext cx="3262745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3500 TCN,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Những phát minh giúp xem giờ trước khi có đồng hồ - Ảnh 2.">
            <a:hlinkClick r:id="rId2" tooltip="Mặt đồng hồ mặt trời cổ nhất (khoảng năm 1.500 TCN) của người Ai Cập tại Thung lũng các vị vua  - Ảnh tư liệu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162"/>
            <a:ext cx="5274365" cy="449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9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31595" y="0"/>
            <a:ext cx="6103620" cy="65659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LỰA CHỌN ĐỒNG HỒ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6925" y="482579"/>
            <a:ext cx="8316595" cy="6908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2919247180"/>
              </p:ext>
            </p:extLst>
          </p:nvPr>
        </p:nvGraphicFramePr>
        <p:xfrm>
          <a:off x="19685" y="1241425"/>
          <a:ext cx="9124315" cy="3902075"/>
        </p:xfrm>
        <a:graphic>
          <a:graphicData uri="http://schemas.openxmlformats.org/drawingml/2006/table">
            <a:tbl>
              <a:tblPr bandCol="1">
                <a:tableStyleId>{0505E3EF-67EA-436B-97B2-0124C06EBD24}</a:tableStyleId>
              </a:tblPr>
              <a:tblGrid>
                <a:gridCol w="3107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8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8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88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động</a:t>
                      </a:r>
                      <a:endParaRPr lang="en-US" sz="32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Đồng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hồ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phù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hợp</a:t>
                      </a:r>
                      <a:endParaRPr lang="en-US" sz="32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Giải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thích</a:t>
                      </a:r>
                      <a:r>
                        <a:rPr lang="en-US" sz="32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Xác định thời gian vận động viên chạy 800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bạn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cuối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lớp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bục</a:t>
                      </a: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giảng</a:t>
                      </a:r>
                      <a:endParaRPr lang="en-US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6"/>
          <p:cNvSpPr/>
          <p:nvPr/>
        </p:nvSpPr>
        <p:spPr>
          <a:xfrm>
            <a:off x="34925" y="628015"/>
            <a:ext cx="309181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</a:t>
            </a:r>
          </a:p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BƯỚC</a:t>
            </a:r>
          </a:p>
        </p:txBody>
      </p:sp>
      <p:sp>
        <p:nvSpPr>
          <p:cNvPr id="8" name="Rectangles 7"/>
          <p:cNvSpPr/>
          <p:nvPr/>
        </p:nvSpPr>
        <p:spPr>
          <a:xfrm>
            <a:off x="6322157" y="173548"/>
            <a:ext cx="2943860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ĐO THỜI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GIAN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150495" y="2061845"/>
            <a:ext cx="1548765" cy="3049905"/>
          </a:xfrm>
          <a:prstGeom prst="can">
            <a:avLst>
              <a:gd name="adj" fmla="val 24125"/>
            </a:avLst>
          </a:prstGeom>
          <a:gradFill>
            <a:gsLst>
              <a:gs pos="100000">
                <a:srgbClr val="FE4444">
                  <a:alpha val="63000"/>
                  <a:lumMod val="80000"/>
                  <a:lumOff val="20000"/>
                </a:srgbClr>
              </a:gs>
              <a:gs pos="100000">
                <a:srgbClr val="832B2B"/>
              </a:gs>
            </a:gsLst>
            <a:path path="circle">
              <a:fillToRect l="100000" t="100000"/>
            </a:path>
            <a:tileRect r="-100000" b="-100000"/>
          </a:gradFill>
          <a:ln w="41275" cmpd="sng">
            <a:solidFill>
              <a:srgbClr val="FF0000">
                <a:alpha val="47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Ước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lượng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thời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di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chuyển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Can 5"/>
          <p:cNvSpPr/>
          <p:nvPr/>
        </p:nvSpPr>
        <p:spPr>
          <a:xfrm>
            <a:off x="1836420" y="2266121"/>
            <a:ext cx="1614170" cy="2773874"/>
          </a:xfrm>
          <a:prstGeom prst="can">
            <a:avLst/>
          </a:prstGeom>
          <a:gradFill>
            <a:gsLst>
              <a:gs pos="100000">
                <a:srgbClr val="FBFB11">
                  <a:lumMod val="65000"/>
                  <a:lumOff val="35000"/>
                  <a:alpha val="80000"/>
                </a:srgbClr>
              </a:gs>
              <a:gs pos="100000">
                <a:srgbClr val="838309"/>
              </a:gs>
            </a:gsLst>
            <a:lin ang="0" scaled="0"/>
          </a:gradFill>
          <a:ln w="28575" cmpd="sng">
            <a:solidFill>
              <a:schemeClr val="accent1">
                <a:shade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Chọn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hồ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phù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hợp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Can 7"/>
          <p:cNvSpPr/>
          <p:nvPr/>
        </p:nvSpPr>
        <p:spPr>
          <a:xfrm>
            <a:off x="5499840" y="1861931"/>
            <a:ext cx="1562100" cy="3000264"/>
          </a:xfrm>
          <a:prstGeom prst="can">
            <a:avLst/>
          </a:prstGeom>
          <a:gradFill>
            <a:gsLst>
              <a:gs pos="0">
                <a:srgbClr val="FDFD9A">
                  <a:alpha val="100000"/>
                  <a:lumMod val="61000"/>
                </a:srgbClr>
              </a:gs>
              <a:gs pos="100000">
                <a:srgbClr val="FCFC64">
                  <a:lumMod val="65000"/>
                  <a:lumOff val="35000"/>
                  <a:alpha val="80000"/>
                </a:srgbClr>
              </a:gs>
              <a:gs pos="100000">
                <a:srgbClr val="838309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Thực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hiện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đo</a:t>
            </a:r>
            <a:endParaRPr lang="en-US" sz="2800" b="1" dirty="0"/>
          </a:p>
        </p:txBody>
      </p:sp>
      <p:sp>
        <p:nvSpPr>
          <p:cNvPr id="9" name="Can 8"/>
          <p:cNvSpPr/>
          <p:nvPr/>
        </p:nvSpPr>
        <p:spPr>
          <a:xfrm>
            <a:off x="7382933" y="1354667"/>
            <a:ext cx="1569932" cy="3507528"/>
          </a:xfrm>
          <a:prstGeom prst="can">
            <a:avLst/>
          </a:prstGeom>
          <a:gradFill>
            <a:gsLst>
              <a:gs pos="100000">
                <a:srgbClr val="37ABFF">
                  <a:lumMod val="45000"/>
                  <a:lumOff val="55000"/>
                  <a:alpha val="100000"/>
                </a:srgbClr>
              </a:gs>
              <a:gs pos="100000">
                <a:srgbClr val="03437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ghi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quả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Can 12"/>
          <p:cNvSpPr/>
          <p:nvPr/>
        </p:nvSpPr>
        <p:spPr>
          <a:xfrm>
            <a:off x="3609975" y="2068195"/>
            <a:ext cx="1609725" cy="2882900"/>
          </a:xfrm>
          <a:prstGeom prst="can">
            <a:avLst/>
          </a:prstGeom>
          <a:gradFill>
            <a:gsLst>
              <a:gs pos="99000">
                <a:srgbClr val="14CD68">
                  <a:alpha val="50000"/>
                  <a:lumMod val="92000"/>
                  <a:lumOff val="8000"/>
                </a:srgbClr>
              </a:gs>
              <a:gs pos="100000">
                <a:srgbClr val="0B6E38"/>
              </a:gs>
            </a:gsLst>
            <a:lin ang="0" scaled="0"/>
          </a:gradFill>
          <a:ln w="28575" cmpd="sng">
            <a:solidFill>
              <a:schemeClr val="accent1">
                <a:shade val="50000"/>
                <a:alpha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Hiệu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chỉnh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đồng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hồ</a:t>
            </a:r>
            <a:endParaRPr lang="en-US" sz="2800" b="1" dirty="0"/>
          </a:p>
        </p:txBody>
      </p:sp>
      <p:sp>
        <p:nvSpPr>
          <p:cNvPr id="24" name="Can 23"/>
          <p:cNvSpPr/>
          <p:nvPr/>
        </p:nvSpPr>
        <p:spPr>
          <a:xfrm>
            <a:off x="122555" y="1954696"/>
            <a:ext cx="1591310" cy="625944"/>
          </a:xfrm>
          <a:prstGeom prst="can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01</a:t>
            </a:r>
          </a:p>
        </p:txBody>
      </p:sp>
      <p:sp>
        <p:nvSpPr>
          <p:cNvPr id="26" name="Can 25"/>
          <p:cNvSpPr/>
          <p:nvPr/>
        </p:nvSpPr>
        <p:spPr>
          <a:xfrm>
            <a:off x="3609975" y="1735358"/>
            <a:ext cx="1608455" cy="845282"/>
          </a:xfrm>
          <a:prstGeom prst="can">
            <a:avLst/>
          </a:prstGeom>
          <a:gradFill>
            <a:gsLst>
              <a:gs pos="98000">
                <a:srgbClr val="14CD68"/>
              </a:gs>
              <a:gs pos="100000">
                <a:srgbClr val="0B6E38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03</a:t>
            </a:r>
          </a:p>
        </p:txBody>
      </p:sp>
      <p:sp>
        <p:nvSpPr>
          <p:cNvPr id="28" name="Can 27"/>
          <p:cNvSpPr/>
          <p:nvPr/>
        </p:nvSpPr>
        <p:spPr>
          <a:xfrm>
            <a:off x="1843405" y="1861930"/>
            <a:ext cx="1607185" cy="848140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02</a:t>
            </a:r>
          </a:p>
        </p:txBody>
      </p:sp>
      <p:sp>
        <p:nvSpPr>
          <p:cNvPr id="29" name="Can 28"/>
          <p:cNvSpPr/>
          <p:nvPr/>
        </p:nvSpPr>
        <p:spPr>
          <a:xfrm>
            <a:off x="7373090" y="1354667"/>
            <a:ext cx="1579775" cy="861251"/>
          </a:xfrm>
          <a:prstGeom prst="can">
            <a:avLst/>
          </a:prstGeom>
          <a:gradFill>
            <a:gsLst>
              <a:gs pos="0">
                <a:srgbClr val="007BD3">
                  <a:lumMod val="67000"/>
                  <a:lumOff val="33000"/>
                </a:srgbClr>
              </a:gs>
              <a:gs pos="100000">
                <a:srgbClr val="03437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05</a:t>
            </a:r>
          </a:p>
        </p:txBody>
      </p:sp>
      <p:sp>
        <p:nvSpPr>
          <p:cNvPr id="32" name="Rectangles 31"/>
          <p:cNvSpPr/>
          <p:nvPr/>
        </p:nvSpPr>
        <p:spPr>
          <a:xfrm>
            <a:off x="34924" y="123825"/>
            <a:ext cx="86386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</a:rPr>
              <a:t>CÁC BƯỚC THỰC HIỆN PHÉP ĐO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4" y="964489"/>
            <a:ext cx="762066" cy="780356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5476662" y="1440718"/>
            <a:ext cx="1608455" cy="845282"/>
          </a:xfrm>
          <a:prstGeom prst="can">
            <a:avLst/>
          </a:prstGeom>
          <a:gradFill>
            <a:gsLst>
              <a:gs pos="98000">
                <a:srgbClr val="14CD68"/>
              </a:gs>
              <a:gs pos="100000">
                <a:srgbClr val="0B6E38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3" grpId="0" animBg="1"/>
      <p:bldP spid="24" grpId="0" animBg="1"/>
      <p:bldP spid="26" grpId="0" animBg="1"/>
      <p:bldP spid="28" grpId="0" bldLvl="0" animBg="1"/>
      <p:bldP spid="29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3"/>
          <a:srcRect l="13024" t="10863" r="24096" b="22355"/>
          <a:stretch>
            <a:fillRect/>
          </a:stretch>
        </p:blipFill>
        <p:spPr>
          <a:xfrm>
            <a:off x="539115" y="3003550"/>
            <a:ext cx="2087880" cy="208851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0" y="-20320"/>
            <a:ext cx="6569075" cy="3127955"/>
          </a:xfrm>
          <a:prstGeom prst="cloudCallout">
            <a:avLst>
              <a:gd name="adj1" fmla="val -19978"/>
              <a:gd name="adj2" fmla="val 56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3255" y="927742"/>
            <a:ext cx="9020745" cy="2763600"/>
          </a:xfrm>
        </p:spPr>
        <p:txBody>
          <a:bodyPr/>
          <a:lstStyle/>
          <a:p>
            <a:pPr marL="139700" indent="0" algn="l">
              <a:buNone/>
            </a:pP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100m,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l">
              <a:buNone/>
            </a:pP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indent="0" algn="l">
              <a:buNone/>
            </a:pP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Font typeface="Open Sans" panose="020B0606030504020204"/>
              <a:buAutoNum type="alphaLcPeriod"/>
            </a:pP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AutoNum type="alphaLcPeriod"/>
            </a:pP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7153" y="214878"/>
            <a:ext cx="7909500" cy="572700"/>
          </a:xfrm>
        </p:spPr>
        <p:txBody>
          <a:bodyPr/>
          <a:lstStyle/>
          <a:p>
            <a:r>
              <a:rPr lang="en-US" sz="4400" dirty="0" err="1">
                <a:solidFill>
                  <a:schemeClr val="accent6">
                    <a:lumMod val="10000"/>
                  </a:schemeClr>
                </a:solidFill>
                <a:latin typeface="+mj-lt"/>
              </a:rPr>
              <a:t>Hoàn</a:t>
            </a:r>
            <a:r>
              <a:rPr lang="en-US" sz="4400" dirty="0">
                <a:solidFill>
                  <a:schemeClr val="accent6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accent6">
                    <a:lumMod val="10000"/>
                  </a:schemeClr>
                </a:solidFill>
                <a:latin typeface="+mj-lt"/>
              </a:rPr>
              <a:t>thành</a:t>
            </a:r>
            <a:r>
              <a:rPr lang="en-US" sz="4400" dirty="0">
                <a:solidFill>
                  <a:schemeClr val="accent6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accent6">
                    <a:lumMod val="10000"/>
                  </a:schemeClr>
                </a:solidFill>
                <a:latin typeface="+mj-lt"/>
              </a:rPr>
              <a:t>các</a:t>
            </a:r>
            <a:r>
              <a:rPr lang="en-US" sz="4400" dirty="0">
                <a:solidFill>
                  <a:schemeClr val="accent6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accent6">
                    <a:lumMod val="10000"/>
                  </a:schemeClr>
                </a:solidFill>
                <a:latin typeface="+mj-lt"/>
              </a:rPr>
              <a:t>bài</a:t>
            </a:r>
            <a:r>
              <a:rPr lang="en-US" sz="4400" dirty="0">
                <a:solidFill>
                  <a:schemeClr val="accent6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accent6">
                    <a:lumMod val="10000"/>
                  </a:schemeClr>
                </a:solidFill>
                <a:latin typeface="+mj-lt"/>
              </a:rPr>
              <a:t>tập</a:t>
            </a:r>
            <a:r>
              <a:rPr lang="en-US" sz="4400" dirty="0">
                <a:solidFill>
                  <a:schemeClr val="accent6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accent6">
                    <a:lumMod val="10000"/>
                  </a:schemeClr>
                </a:solidFill>
                <a:latin typeface="+mj-lt"/>
              </a:rPr>
              <a:t>sau</a:t>
            </a:r>
            <a:endParaRPr lang="en-US" sz="4400" dirty="0">
              <a:solidFill>
                <a:schemeClr val="accent6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981145" y="2529617"/>
            <a:ext cx="460536" cy="45386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-50281" y="1208069"/>
            <a:ext cx="9134211" cy="2763600"/>
          </a:xfrm>
        </p:spPr>
        <p:txBody>
          <a:bodyPr/>
          <a:lstStyle/>
          <a:p>
            <a:pPr marL="139700" indent="0" algn="l">
              <a:buNone/>
            </a:pP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i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39700" indent="0" algn="l">
              <a:buNone/>
            </a:pP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a.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b.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m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9700" indent="0" algn="l">
              <a:buNone/>
            </a:pP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d.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m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54050" indent="-514350" algn="l">
              <a:buFont typeface="Open Sans" panose="020B0606030504020204"/>
              <a:buAutoNum type="alphaLcPeriod"/>
            </a:pP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54050" indent="-514350" algn="l">
              <a:buAutoNum type="alphaLcPeriod"/>
            </a:pPr>
            <a:endParaRPr lang="en-US" sz="320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7153" y="214878"/>
            <a:ext cx="7909500" cy="5727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Hoàn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thành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các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bài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tập</a:t>
            </a:r>
            <a:r>
              <a:rPr lang="en-US" dirty="0">
                <a:solidFill>
                  <a:schemeClr val="accent6">
                    <a:lumMod val="10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accent6">
                    <a:lumMod val="10000"/>
                  </a:schemeClr>
                </a:solidFill>
                <a:latin typeface="+mn-lt"/>
              </a:rPr>
              <a:t>sau</a:t>
            </a:r>
            <a:endParaRPr lang="en-US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5387" y="2770292"/>
            <a:ext cx="548640" cy="480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/>
          <p:cNvPicPr/>
          <p:nvPr/>
        </p:nvPicPr>
        <p:blipFill>
          <a:blip r:embed="rId2"/>
          <a:srcRect l="13024" t="10863" r="24096" b="22355"/>
          <a:stretch>
            <a:fillRect/>
          </a:stretch>
        </p:blipFill>
        <p:spPr>
          <a:xfrm>
            <a:off x="539115" y="3003550"/>
            <a:ext cx="2087880" cy="208851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4" name="Cloud Callout 3"/>
          <p:cNvSpPr/>
          <p:nvPr/>
        </p:nvSpPr>
        <p:spPr>
          <a:xfrm>
            <a:off x="0" y="-20319"/>
            <a:ext cx="4976191" cy="1882250"/>
          </a:xfrm>
          <a:prstGeom prst="cloudCallout">
            <a:avLst>
              <a:gd name="adj1" fmla="val -9579"/>
              <a:gd name="adj2" fmla="val 13095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accent1">
                    <a:lumMod val="10000"/>
                  </a:schemeClr>
                </a:solidFill>
                <a:latin typeface="+mj-lt"/>
              </a:rPr>
              <a:t>Đơn vị đo trong đồng hồ bấm giây là gì?</a:t>
            </a:r>
            <a:endParaRPr lang="en-US" sz="2800" b="1" i="1" dirty="0">
              <a:solidFill>
                <a:schemeClr val="accent1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605131" y="0"/>
            <a:ext cx="4538869" cy="3478696"/>
          </a:xfrm>
          <a:prstGeom prst="cloudCallout">
            <a:avLst>
              <a:gd name="adj1" fmla="val -97329"/>
              <a:gd name="adj2" fmla="val 5632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bg1"/>
                </a:solidFill>
                <a:latin typeface="+mj-lt"/>
              </a:rPr>
              <a:t>Vì sao phải sử dụng đồng hồ bấm giây để đo thời gian trong các cuộc thi đấu thể thao?</a:t>
            </a:r>
            <a:endParaRPr lang="en-US" sz="28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1667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D9335D-655C-4572-9322-23EAAD7EFB60}"/>
              </a:ext>
            </a:extLst>
          </p:cNvPr>
          <p:cNvSpPr/>
          <p:nvPr/>
        </p:nvSpPr>
        <p:spPr>
          <a:xfrm>
            <a:off x="248189" y="369025"/>
            <a:ext cx="4336869" cy="426829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t="152" b="-17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AEEF1F-4E73-4732-80BB-75A81D2A1CC6}"/>
              </a:ext>
            </a:extLst>
          </p:cNvPr>
          <p:cNvSpPr/>
          <p:nvPr/>
        </p:nvSpPr>
        <p:spPr>
          <a:xfrm>
            <a:off x="4585058" y="293915"/>
            <a:ext cx="4336869" cy="448056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E20D8B-1EE2-4476-9694-EC14BBF752F6}"/>
              </a:ext>
            </a:extLst>
          </p:cNvPr>
          <p:cNvSpPr/>
          <p:nvPr/>
        </p:nvSpPr>
        <p:spPr>
          <a:xfrm>
            <a:off x="333103" y="231864"/>
            <a:ext cx="8634549" cy="4758148"/>
          </a:xfrm>
          <a:prstGeom prst="roundRect">
            <a:avLst>
              <a:gd name="adj" fmla="val 6372"/>
            </a:avLst>
          </a:prstGeom>
          <a:gradFill flip="none" rotWithShape="0">
            <a:gsLst>
              <a:gs pos="57000">
                <a:srgbClr val="B5C3D3">
                  <a:alpha val="73000"/>
                </a:srgbClr>
              </a:gs>
              <a:gs pos="98000">
                <a:schemeClr val="accent5">
                  <a:alpha val="80000"/>
                  <a:lumMod val="80000"/>
                  <a:lumOff val="20000"/>
                </a:schemeClr>
              </a:gs>
              <a:gs pos="2000">
                <a:schemeClr val="accent2">
                  <a:lumMod val="27000"/>
                  <a:lumOff val="73000"/>
                  <a:alpha val="85000"/>
                </a:schemeClr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2">
                    <a:lumMod val="30000"/>
                    <a:lumOff val="70000"/>
                  </a:schemeClr>
                </a:gs>
                <a:gs pos="58000">
                  <a:schemeClr val="accent5">
                    <a:lumMod val="90000"/>
                  </a:schemeClr>
                </a:gs>
                <a:gs pos="100000">
                  <a:schemeClr val="accent5">
                    <a:alpha val="98000"/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710D74-083E-4D3B-A1A2-A7DFB26BBCC3}"/>
              </a:ext>
            </a:extLst>
          </p:cNvPr>
          <p:cNvSpPr/>
          <p:nvPr/>
        </p:nvSpPr>
        <p:spPr>
          <a:xfrm>
            <a:off x="-500767" y="2111953"/>
            <a:ext cx="919595" cy="91959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AAB9F8-C917-4A7C-8DE3-97529209408A}"/>
              </a:ext>
            </a:extLst>
          </p:cNvPr>
          <p:cNvSpPr txBox="1"/>
          <p:nvPr/>
        </p:nvSpPr>
        <p:spPr>
          <a:xfrm>
            <a:off x="563350" y="969332"/>
            <a:ext cx="8332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3.ArchivoBold-San" panose="020B0803020202020B04" pitchFamily="34" charset="0"/>
              </a:rPr>
              <a:t>BÀI </a:t>
            </a:r>
            <a:r>
              <a:rPr lang="vi-VN" sz="7200" dirty="0">
                <a:latin typeface="A3.ArchivoBold-San" panose="020B0803020202020B04" pitchFamily="34" charset="0"/>
              </a:rPr>
              <a:t>7</a:t>
            </a:r>
            <a:endParaRPr lang="en-US" sz="7200" dirty="0">
              <a:latin typeface="A3.ArchivoBold-San" panose="020B0803020202020B04" pitchFamily="34" charset="0"/>
            </a:endParaRPr>
          </a:p>
          <a:p>
            <a:pPr algn="ctr"/>
            <a:r>
              <a:rPr lang="en-US" sz="7200" dirty="0">
                <a:latin typeface="A3.ArchivoBold-San" panose="020B0803020202020B04" pitchFamily="34" charset="0"/>
              </a:rPr>
              <a:t>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1731883382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3"/>
          <p:cNvGrpSpPr/>
          <p:nvPr/>
        </p:nvGrpSpPr>
        <p:grpSpPr>
          <a:xfrm rot="19971198">
            <a:off x="7594403" y="98408"/>
            <a:ext cx="1551066" cy="765208"/>
            <a:chOff x="16962275" y="372175"/>
            <a:chExt cx="2739375" cy="1529525"/>
          </a:xfrm>
        </p:grpSpPr>
        <p:sp>
          <p:nvSpPr>
            <p:cNvPr id="601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55650" y="51435"/>
            <a:ext cx="7614285" cy="8591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HOẠT ĐỘNG CÁ NHÂN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0712" y="911199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1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thống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?.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6062" y="2307463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2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Ký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hiệu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thống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chính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thức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ta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gì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86918" y="3705751"/>
            <a:ext cx="8767029" cy="129032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CÂU 3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Ngoài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lường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giây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còn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đơn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vị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gian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khác</a:t>
            </a:r>
            <a:r>
              <a:rPr lang="en-US" sz="32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9;p32"/>
          <p:cNvSpPr txBox="1">
            <a:spLocks/>
          </p:cNvSpPr>
          <p:nvPr/>
        </p:nvSpPr>
        <p:spPr>
          <a:xfrm>
            <a:off x="513714" y="21771"/>
            <a:ext cx="8381365" cy="7861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300" kern="1200">
                <a:solidFill>
                  <a:schemeClr val="dk2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pPr algn="l">
              <a:buClrTx/>
              <a:buFontTx/>
            </a:pPr>
            <a:r>
              <a:rPr lang="en-US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I. ĐƠN VỊ </a:t>
            </a:r>
            <a:r>
              <a:rPr lang="vi-VN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 DỤNG CỤ </a:t>
            </a:r>
            <a:r>
              <a:rPr lang="en-US" altLang="en-GB" sz="32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ĐO THỜI GIAN</a:t>
            </a:r>
          </a:p>
        </p:txBody>
      </p:sp>
      <p:sp>
        <p:nvSpPr>
          <p:cNvPr id="5" name="Rounded Rectangle 0"/>
          <p:cNvSpPr/>
          <p:nvPr/>
        </p:nvSpPr>
        <p:spPr>
          <a:xfrm>
            <a:off x="706581" y="785495"/>
            <a:ext cx="8437417" cy="172148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Second )</a:t>
            </a:r>
          </a:p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06581" y="2506980"/>
            <a:ext cx="8437419" cy="118681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  <p:pic>
        <p:nvPicPr>
          <p:cNvPr id="8" name="Picture 10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87"/>
            <a:ext cx="7620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4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id="{3D09AEED-474B-48EC-9B9B-777289793B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2999" y="-26194"/>
            <a:ext cx="7398657" cy="742950"/>
          </a:xfr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QUY ĐỔI ĐƠN VỊ THỜI GIAN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NI-Times" pitchFamily="2" charset="0"/>
            </a:endParaRPr>
          </a:p>
        </p:txBody>
      </p:sp>
      <p:sp>
        <p:nvSpPr>
          <p:cNvPr id="2081" name="Rectangle 33">
            <a:extLst>
              <a:ext uri="{FF2B5EF4-FFF2-40B4-BE49-F238E27FC236}">
                <a16:creationId xmlns:a16="http://schemas.microsoft.com/office/drawing/2014/main" id="{9DCFB71D-3981-4F3E-8D06-482B1D3AF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1828800"/>
            <a:ext cx="6172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</a:rPr>
              <a:t>1. </a:t>
            </a:r>
            <a:r>
              <a:rPr lang="en-US" altLang="en-US" sz="3000" dirty="0" err="1">
                <a:solidFill>
                  <a:schemeClr val="bg1"/>
                </a:solidFill>
              </a:rPr>
              <a:t>Sự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thay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đổi</a:t>
            </a:r>
            <a:r>
              <a:rPr lang="en-US" altLang="en-US" sz="3000" dirty="0">
                <a:solidFill>
                  <a:schemeClr val="bg1"/>
                </a:solidFill>
              </a:rPr>
              <a:t> …… </a:t>
            </a:r>
            <a:r>
              <a:rPr lang="en-US" altLang="en-US" sz="3000" dirty="0" err="1">
                <a:solidFill>
                  <a:schemeClr val="bg1"/>
                </a:solidFill>
              </a:rPr>
              <a:t>của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một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vật</a:t>
            </a:r>
            <a:r>
              <a:rPr lang="en-US" altLang="en-US" sz="3000" dirty="0">
                <a:solidFill>
                  <a:schemeClr val="bg1"/>
                </a:solidFill>
              </a:rPr>
              <a:t> so </a:t>
            </a:r>
            <a:r>
              <a:rPr lang="en-US" altLang="en-US" sz="3000" dirty="0" err="1">
                <a:solidFill>
                  <a:schemeClr val="bg1"/>
                </a:solidFill>
              </a:rPr>
              <a:t>với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một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vật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khác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theo</a:t>
            </a:r>
            <a:r>
              <a:rPr lang="en-US" altLang="en-US" sz="3000" dirty="0">
                <a:solidFill>
                  <a:schemeClr val="bg1"/>
                </a:solidFill>
              </a:rPr>
              <a:t> g…………. </a:t>
            </a:r>
            <a:r>
              <a:rPr lang="en-US" altLang="en-US" sz="3000" dirty="0" err="1">
                <a:solidFill>
                  <a:schemeClr val="bg1"/>
                </a:solidFill>
              </a:rPr>
              <a:t>gọi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</a:rPr>
              <a:t> …………………….</a:t>
            </a:r>
          </a:p>
        </p:txBody>
      </p:sp>
      <p:sp>
        <p:nvSpPr>
          <p:cNvPr id="2082" name="Text Box 34">
            <a:extLst>
              <a:ext uri="{FF2B5EF4-FFF2-40B4-BE49-F238E27FC236}">
                <a16:creationId xmlns:a16="http://schemas.microsoft.com/office/drawing/2014/main" id="{CFC93A17-E139-44E5-8129-056537A0B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151" y="789987"/>
            <a:ext cx="127475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3" name="Text Box 35">
            <a:extLst>
              <a:ext uri="{FF2B5EF4-FFF2-40B4-BE49-F238E27FC236}">
                <a16:creationId xmlns:a16="http://schemas.microsoft.com/office/drawing/2014/main" id="{4E0C0686-461E-4557-8B17-DB5CF33D4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590" y="747494"/>
            <a:ext cx="1771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alt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4" name="Text Box 36">
            <a:extLst>
              <a:ext uri="{FF2B5EF4-FFF2-40B4-BE49-F238E27FC236}">
                <a16:creationId xmlns:a16="http://schemas.microsoft.com/office/drawing/2014/main" id="{044627C0-3078-43A7-ACBB-541CC42D6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34" y="1522813"/>
            <a:ext cx="100874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8E1A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altLang="en-US" sz="3000" dirty="0">
              <a:solidFill>
                <a:srgbClr val="8E1A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5511;p59">
            <a:extLst>
              <a:ext uri="{FF2B5EF4-FFF2-40B4-BE49-F238E27FC236}">
                <a16:creationId xmlns:a16="http://schemas.microsoft.com/office/drawing/2014/main" id="{105E0BB3-D64C-40FB-A717-9B54550E355F}"/>
              </a:ext>
            </a:extLst>
          </p:cNvPr>
          <p:cNvSpPr/>
          <p:nvPr/>
        </p:nvSpPr>
        <p:spPr>
          <a:xfrm>
            <a:off x="137481" y="787173"/>
            <a:ext cx="4476230" cy="595939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a)1 TUẦN = ......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  <a:endParaRPr sz="2800" dirty="0"/>
          </a:p>
        </p:txBody>
      </p:sp>
      <p:sp>
        <p:nvSpPr>
          <p:cNvPr id="8" name="Google Shape;5525;p59">
            <a:extLst>
              <a:ext uri="{FF2B5EF4-FFF2-40B4-BE49-F238E27FC236}">
                <a16:creationId xmlns:a16="http://schemas.microsoft.com/office/drawing/2014/main" id="{B45218EF-AF1A-41BB-BA67-C5BD041C44A6}"/>
              </a:ext>
            </a:extLst>
          </p:cNvPr>
          <p:cNvSpPr/>
          <p:nvPr/>
        </p:nvSpPr>
        <p:spPr>
          <a:xfrm>
            <a:off x="4814075" y="756523"/>
            <a:ext cx="4010930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b,1 NĂM = ......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THÁNG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endParaRPr sz="2800" dirty="0"/>
          </a:p>
        </p:txBody>
      </p:sp>
      <p:sp>
        <p:nvSpPr>
          <p:cNvPr id="9" name="Google Shape;5512;p59">
            <a:extLst>
              <a:ext uri="{FF2B5EF4-FFF2-40B4-BE49-F238E27FC236}">
                <a16:creationId xmlns:a16="http://schemas.microsoft.com/office/drawing/2014/main" id="{6FE1A3F8-301C-4D15-8B58-DDBAFEF98DEB}"/>
              </a:ext>
            </a:extLst>
          </p:cNvPr>
          <p:cNvSpPr/>
          <p:nvPr/>
        </p:nvSpPr>
        <p:spPr>
          <a:xfrm>
            <a:off x="18215" y="1534371"/>
            <a:ext cx="3925633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c)1 NGÀY = 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GIỜ</a:t>
            </a:r>
            <a:endParaRPr sz="2800" dirty="0"/>
          </a:p>
        </p:txBody>
      </p:sp>
      <p:sp>
        <p:nvSpPr>
          <p:cNvPr id="10" name="Text Box 36">
            <a:extLst>
              <a:ext uri="{FF2B5EF4-FFF2-40B4-BE49-F238E27FC236}">
                <a16:creationId xmlns:a16="http://schemas.microsoft.com/office/drawing/2014/main" id="{2D36122C-E241-4986-9949-280C06891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356" y="2312614"/>
            <a:ext cx="8900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5513;p59">
            <a:extLst>
              <a:ext uri="{FF2B5EF4-FFF2-40B4-BE49-F238E27FC236}">
                <a16:creationId xmlns:a16="http://schemas.microsoft.com/office/drawing/2014/main" id="{7A019A44-33C8-47DE-97D5-BCB80C9B659A}"/>
              </a:ext>
            </a:extLst>
          </p:cNvPr>
          <p:cNvSpPr/>
          <p:nvPr/>
        </p:nvSpPr>
        <p:spPr>
          <a:xfrm>
            <a:off x="82461" y="3163220"/>
            <a:ext cx="3744595" cy="553731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h)1 GIỜ = ......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PHÚT</a:t>
            </a:r>
            <a:endParaRPr sz="2800" dirty="0"/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DE00838E-D88E-460B-B295-0830B2DF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650" y="1544591"/>
            <a:ext cx="87308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5514;p59">
            <a:extLst>
              <a:ext uri="{FF2B5EF4-FFF2-40B4-BE49-F238E27FC236}">
                <a16:creationId xmlns:a16="http://schemas.microsoft.com/office/drawing/2014/main" id="{B7E61611-44C4-45D3-B8CC-3D6717A46633}"/>
              </a:ext>
            </a:extLst>
          </p:cNvPr>
          <p:cNvSpPr/>
          <p:nvPr/>
        </p:nvSpPr>
        <p:spPr>
          <a:xfrm>
            <a:off x="84424" y="2302945"/>
            <a:ext cx="3757816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e)1 PHÚT = 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GIÂY</a:t>
            </a:r>
            <a:endParaRPr sz="2800" dirty="0"/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79E62C3B-DFF5-4816-938E-DFB44C73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660" y="3140644"/>
            <a:ext cx="7561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altLang="en-US" sz="3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5526;p59">
            <a:extLst>
              <a:ext uri="{FF2B5EF4-FFF2-40B4-BE49-F238E27FC236}">
                <a16:creationId xmlns:a16="http://schemas.microsoft.com/office/drawing/2014/main" id="{0B9C7D5C-C1B4-4B4E-B26F-D47A4DF7BF92}"/>
              </a:ext>
            </a:extLst>
          </p:cNvPr>
          <p:cNvSpPr/>
          <p:nvPr/>
        </p:nvSpPr>
        <p:spPr>
          <a:xfrm>
            <a:off x="3848437" y="1032776"/>
            <a:ext cx="5470500" cy="1633230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d)1 NĂM THƯỜNG = .....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2DBC1B68-E930-4752-B74B-CB062D97A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569" y="2241276"/>
            <a:ext cx="74243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altLang="en-US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5515;p59">
            <a:extLst>
              <a:ext uri="{FF2B5EF4-FFF2-40B4-BE49-F238E27FC236}">
                <a16:creationId xmlns:a16="http://schemas.microsoft.com/office/drawing/2014/main" id="{EC9D9E7E-BB07-4CE9-824B-1692968673C7}"/>
              </a:ext>
            </a:extLst>
          </p:cNvPr>
          <p:cNvSpPr/>
          <p:nvPr/>
        </p:nvSpPr>
        <p:spPr>
          <a:xfrm>
            <a:off x="4563979" y="2205807"/>
            <a:ext cx="5166996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g)1 THẬP KỶ= ..... NĂM</a:t>
            </a:r>
            <a:endParaRPr sz="2800" dirty="0"/>
          </a:p>
        </p:txBody>
      </p:sp>
      <p:sp>
        <p:nvSpPr>
          <p:cNvPr id="20" name="Text Box 36">
            <a:extLst>
              <a:ext uri="{FF2B5EF4-FFF2-40B4-BE49-F238E27FC236}">
                <a16:creationId xmlns:a16="http://schemas.microsoft.com/office/drawing/2014/main" id="{AC7A1A13-8D88-4F7C-A213-8133E0C0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746" y="3859612"/>
            <a:ext cx="33985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5529;p59">
            <a:extLst>
              <a:ext uri="{FF2B5EF4-FFF2-40B4-BE49-F238E27FC236}">
                <a16:creationId xmlns:a16="http://schemas.microsoft.com/office/drawing/2014/main" id="{0CC0BD95-F768-466E-A59B-21E90BCFD301}"/>
              </a:ext>
            </a:extLst>
          </p:cNvPr>
          <p:cNvSpPr/>
          <p:nvPr/>
        </p:nvSpPr>
        <p:spPr>
          <a:xfrm>
            <a:off x="4579444" y="3053981"/>
            <a:ext cx="4149444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1 THẾ KỈ = ........ NĂM</a:t>
            </a:r>
            <a:endParaRPr sz="2800" dirty="0"/>
          </a:p>
        </p:txBody>
      </p:sp>
      <p:sp>
        <p:nvSpPr>
          <p:cNvPr id="23" name="Text Box 36">
            <a:extLst>
              <a:ext uri="{FF2B5EF4-FFF2-40B4-BE49-F238E27FC236}">
                <a16:creationId xmlns:a16="http://schemas.microsoft.com/office/drawing/2014/main" id="{E4F5D016-82CC-4EF3-9C30-1880EE792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658" y="3054072"/>
            <a:ext cx="82324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5516;p59">
            <a:extLst>
              <a:ext uri="{FF2B5EF4-FFF2-40B4-BE49-F238E27FC236}">
                <a16:creationId xmlns:a16="http://schemas.microsoft.com/office/drawing/2014/main" id="{0A1EC9E9-5059-47EF-BC86-6267A353C87F}"/>
              </a:ext>
            </a:extLst>
          </p:cNvPr>
          <p:cNvSpPr/>
          <p:nvPr/>
        </p:nvSpPr>
        <p:spPr>
          <a:xfrm>
            <a:off x="1407379" y="3856383"/>
            <a:ext cx="5523101" cy="60119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k) 1 THIÊN NIÊN KỈ = ........ NĂM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 autoUpdateAnimBg="0"/>
      <p:bldP spid="2081" grpId="0" build="p" autoUpdateAnimBg="0"/>
      <p:bldP spid="2082" grpId="0" autoUpdateAnimBg="0"/>
      <p:bldP spid="2083" grpId="0" autoUpdateAnimBg="0"/>
      <p:bldP spid="2084" grpId="0" autoUpdateAnimBg="0"/>
      <p:bldP spid="10" grpId="0"/>
      <p:bldP spid="12" grpId="0"/>
      <p:bldP spid="14" grpId="0"/>
      <p:bldP spid="16" grpId="0"/>
      <p:bldP spid="20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id="{3D09AEED-474B-48EC-9B9B-777289793B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2999" y="-26194"/>
            <a:ext cx="7398657" cy="742950"/>
          </a:xfrm>
          <a:gradFill rotWithShape="0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1"/>
          </a:gradFill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QUY ĐỔI ĐƠN VỊ THỜI GIAN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NI-Times" pitchFamily="2" charset="0"/>
            </a:endParaRPr>
          </a:p>
        </p:txBody>
      </p:sp>
      <p:sp>
        <p:nvSpPr>
          <p:cNvPr id="2081" name="Rectangle 33">
            <a:extLst>
              <a:ext uri="{FF2B5EF4-FFF2-40B4-BE49-F238E27FC236}">
                <a16:creationId xmlns:a16="http://schemas.microsoft.com/office/drawing/2014/main" id="{9DCFB71D-3981-4F3E-8D06-482B1D3AF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0" y="1828800"/>
            <a:ext cx="6172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000" dirty="0">
                <a:solidFill>
                  <a:schemeClr val="bg1"/>
                </a:solidFill>
              </a:rPr>
              <a:t>1. </a:t>
            </a:r>
            <a:r>
              <a:rPr lang="en-US" altLang="en-US" sz="3000" dirty="0" err="1">
                <a:solidFill>
                  <a:schemeClr val="bg1"/>
                </a:solidFill>
              </a:rPr>
              <a:t>Sự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thay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đổi</a:t>
            </a:r>
            <a:r>
              <a:rPr lang="en-US" altLang="en-US" sz="3000" dirty="0">
                <a:solidFill>
                  <a:schemeClr val="bg1"/>
                </a:solidFill>
              </a:rPr>
              <a:t> …… </a:t>
            </a:r>
            <a:r>
              <a:rPr lang="en-US" altLang="en-US" sz="3000" dirty="0" err="1">
                <a:solidFill>
                  <a:schemeClr val="bg1"/>
                </a:solidFill>
              </a:rPr>
              <a:t>của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một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vật</a:t>
            </a:r>
            <a:r>
              <a:rPr lang="en-US" altLang="en-US" sz="3000" dirty="0">
                <a:solidFill>
                  <a:schemeClr val="bg1"/>
                </a:solidFill>
              </a:rPr>
              <a:t> so </a:t>
            </a:r>
            <a:r>
              <a:rPr lang="en-US" altLang="en-US" sz="3000" dirty="0" err="1">
                <a:solidFill>
                  <a:schemeClr val="bg1"/>
                </a:solidFill>
              </a:rPr>
              <a:t>với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một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vật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khác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theo</a:t>
            </a:r>
            <a:r>
              <a:rPr lang="en-US" altLang="en-US" sz="3000" dirty="0">
                <a:solidFill>
                  <a:schemeClr val="bg1"/>
                </a:solidFill>
              </a:rPr>
              <a:t> g…………. </a:t>
            </a:r>
            <a:r>
              <a:rPr lang="en-US" altLang="en-US" sz="3000" dirty="0" err="1">
                <a:solidFill>
                  <a:schemeClr val="bg1"/>
                </a:solidFill>
              </a:rPr>
              <a:t>gọi</a:t>
            </a:r>
            <a:r>
              <a:rPr lang="en-US" altLang="en-US" sz="3000" dirty="0">
                <a:solidFill>
                  <a:schemeClr val="bg1"/>
                </a:solidFill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</a:rPr>
              <a:t> …………………….</a:t>
            </a:r>
          </a:p>
        </p:txBody>
      </p:sp>
      <p:sp>
        <p:nvSpPr>
          <p:cNvPr id="2082" name="Text Box 34">
            <a:extLst>
              <a:ext uri="{FF2B5EF4-FFF2-40B4-BE49-F238E27FC236}">
                <a16:creationId xmlns:a16="http://schemas.microsoft.com/office/drawing/2014/main" id="{CFC93A17-E139-44E5-8129-056537A0B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151" y="789987"/>
            <a:ext cx="127475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3" name="Text Box 35">
            <a:extLst>
              <a:ext uri="{FF2B5EF4-FFF2-40B4-BE49-F238E27FC236}">
                <a16:creationId xmlns:a16="http://schemas.microsoft.com/office/drawing/2014/main" id="{4E0C0686-461E-4557-8B17-DB5CF33D4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590" y="747494"/>
            <a:ext cx="17716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altLang="en-US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4" name="Text Box 36">
            <a:extLst>
              <a:ext uri="{FF2B5EF4-FFF2-40B4-BE49-F238E27FC236}">
                <a16:creationId xmlns:a16="http://schemas.microsoft.com/office/drawing/2014/main" id="{044627C0-3078-43A7-ACBB-541CC42D6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834" y="1522813"/>
            <a:ext cx="100874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8E1A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altLang="en-US" sz="3000" dirty="0">
              <a:solidFill>
                <a:srgbClr val="8E1A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5511;p59">
            <a:extLst>
              <a:ext uri="{FF2B5EF4-FFF2-40B4-BE49-F238E27FC236}">
                <a16:creationId xmlns:a16="http://schemas.microsoft.com/office/drawing/2014/main" id="{105E0BB3-D64C-40FB-A717-9B54550E355F}"/>
              </a:ext>
            </a:extLst>
          </p:cNvPr>
          <p:cNvSpPr/>
          <p:nvPr/>
        </p:nvSpPr>
        <p:spPr>
          <a:xfrm>
            <a:off x="137481" y="787173"/>
            <a:ext cx="4476230" cy="595939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a)1 TUẦN = ......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  <a:endParaRPr sz="2800" dirty="0"/>
          </a:p>
        </p:txBody>
      </p:sp>
      <p:sp>
        <p:nvSpPr>
          <p:cNvPr id="8" name="Google Shape;5525;p59">
            <a:extLst>
              <a:ext uri="{FF2B5EF4-FFF2-40B4-BE49-F238E27FC236}">
                <a16:creationId xmlns:a16="http://schemas.microsoft.com/office/drawing/2014/main" id="{B45218EF-AF1A-41BB-BA67-C5BD041C44A6}"/>
              </a:ext>
            </a:extLst>
          </p:cNvPr>
          <p:cNvSpPr/>
          <p:nvPr/>
        </p:nvSpPr>
        <p:spPr>
          <a:xfrm>
            <a:off x="4814075" y="756523"/>
            <a:ext cx="4010930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b,1 NĂM = ......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THÁNG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</a:t>
            </a:r>
            <a:endParaRPr sz="2800" dirty="0"/>
          </a:p>
        </p:txBody>
      </p:sp>
      <p:sp>
        <p:nvSpPr>
          <p:cNvPr id="9" name="Google Shape;5512;p59">
            <a:extLst>
              <a:ext uri="{FF2B5EF4-FFF2-40B4-BE49-F238E27FC236}">
                <a16:creationId xmlns:a16="http://schemas.microsoft.com/office/drawing/2014/main" id="{6FE1A3F8-301C-4D15-8B58-DDBAFEF98DEB}"/>
              </a:ext>
            </a:extLst>
          </p:cNvPr>
          <p:cNvSpPr/>
          <p:nvPr/>
        </p:nvSpPr>
        <p:spPr>
          <a:xfrm>
            <a:off x="18215" y="1534371"/>
            <a:ext cx="3925633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c)1 NGÀY = 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......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GIỜ</a:t>
            </a:r>
            <a:endParaRPr sz="2800" dirty="0"/>
          </a:p>
        </p:txBody>
      </p:sp>
      <p:sp>
        <p:nvSpPr>
          <p:cNvPr id="10" name="Text Box 36">
            <a:extLst>
              <a:ext uri="{FF2B5EF4-FFF2-40B4-BE49-F238E27FC236}">
                <a16:creationId xmlns:a16="http://schemas.microsoft.com/office/drawing/2014/main" id="{2D36122C-E241-4986-9949-280C06891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356" y="2312614"/>
            <a:ext cx="8900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5513;p59">
            <a:extLst>
              <a:ext uri="{FF2B5EF4-FFF2-40B4-BE49-F238E27FC236}">
                <a16:creationId xmlns:a16="http://schemas.microsoft.com/office/drawing/2014/main" id="{7A019A44-33C8-47DE-97D5-BCB80C9B659A}"/>
              </a:ext>
            </a:extLst>
          </p:cNvPr>
          <p:cNvSpPr/>
          <p:nvPr/>
        </p:nvSpPr>
        <p:spPr>
          <a:xfrm>
            <a:off x="82461" y="3163220"/>
            <a:ext cx="3744595" cy="553731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h)1 GIỜ = ......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PHÚT</a:t>
            </a:r>
            <a:endParaRPr sz="2800" dirty="0"/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DE00838E-D88E-460B-B295-0830B2DF7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650" y="1544591"/>
            <a:ext cx="87308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365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5514;p59">
            <a:extLst>
              <a:ext uri="{FF2B5EF4-FFF2-40B4-BE49-F238E27FC236}">
                <a16:creationId xmlns:a16="http://schemas.microsoft.com/office/drawing/2014/main" id="{B7E61611-44C4-45D3-B8CC-3D6717A46633}"/>
              </a:ext>
            </a:extLst>
          </p:cNvPr>
          <p:cNvSpPr/>
          <p:nvPr/>
        </p:nvSpPr>
        <p:spPr>
          <a:xfrm>
            <a:off x="84424" y="2302945"/>
            <a:ext cx="3757816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e)1 PHÚT = .....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GIÂY</a:t>
            </a:r>
            <a:endParaRPr sz="2800" dirty="0"/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79E62C3B-DFF5-4816-938E-DFB44C73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660" y="3140644"/>
            <a:ext cx="75619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altLang="en-US" sz="3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5526;p59">
            <a:extLst>
              <a:ext uri="{FF2B5EF4-FFF2-40B4-BE49-F238E27FC236}">
                <a16:creationId xmlns:a16="http://schemas.microsoft.com/office/drawing/2014/main" id="{0B9C7D5C-C1B4-4B4E-B26F-D47A4DF7BF92}"/>
              </a:ext>
            </a:extLst>
          </p:cNvPr>
          <p:cNvSpPr/>
          <p:nvPr/>
        </p:nvSpPr>
        <p:spPr>
          <a:xfrm>
            <a:off x="3848437" y="1032776"/>
            <a:ext cx="5470500" cy="1633230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d)1 NĂM THƯỜNG = ..... 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..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NGÀY</a:t>
            </a:r>
          </a:p>
        </p:txBody>
      </p:sp>
      <p:sp>
        <p:nvSpPr>
          <p:cNvPr id="16" name="Text Box 36">
            <a:extLst>
              <a:ext uri="{FF2B5EF4-FFF2-40B4-BE49-F238E27FC236}">
                <a16:creationId xmlns:a16="http://schemas.microsoft.com/office/drawing/2014/main" id="{2DBC1B68-E930-4752-B74B-CB062D97A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569" y="2241276"/>
            <a:ext cx="74243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altLang="en-US" sz="3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5515;p59">
            <a:extLst>
              <a:ext uri="{FF2B5EF4-FFF2-40B4-BE49-F238E27FC236}">
                <a16:creationId xmlns:a16="http://schemas.microsoft.com/office/drawing/2014/main" id="{EC9D9E7E-BB07-4CE9-824B-1692968673C7}"/>
              </a:ext>
            </a:extLst>
          </p:cNvPr>
          <p:cNvSpPr/>
          <p:nvPr/>
        </p:nvSpPr>
        <p:spPr>
          <a:xfrm>
            <a:off x="4563979" y="2205807"/>
            <a:ext cx="5166996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g)1 THẬP KỶ= ..... NĂM</a:t>
            </a:r>
            <a:endParaRPr sz="2800" dirty="0"/>
          </a:p>
        </p:txBody>
      </p:sp>
      <p:sp>
        <p:nvSpPr>
          <p:cNvPr id="20" name="Text Box 36">
            <a:extLst>
              <a:ext uri="{FF2B5EF4-FFF2-40B4-BE49-F238E27FC236}">
                <a16:creationId xmlns:a16="http://schemas.microsoft.com/office/drawing/2014/main" id="{AC7A1A13-8D88-4F7C-A213-8133E0C0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746" y="3859612"/>
            <a:ext cx="339857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5529;p59">
            <a:extLst>
              <a:ext uri="{FF2B5EF4-FFF2-40B4-BE49-F238E27FC236}">
                <a16:creationId xmlns:a16="http://schemas.microsoft.com/office/drawing/2014/main" id="{0CC0BD95-F768-466E-A59B-21E90BCFD301}"/>
              </a:ext>
            </a:extLst>
          </p:cNvPr>
          <p:cNvSpPr/>
          <p:nvPr/>
        </p:nvSpPr>
        <p:spPr>
          <a:xfrm>
            <a:off x="4579444" y="3053981"/>
            <a:ext cx="4149444" cy="598172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1 THẾ KỈ = ........ NĂM</a:t>
            </a:r>
            <a:endParaRPr sz="2800" dirty="0"/>
          </a:p>
        </p:txBody>
      </p:sp>
      <p:sp>
        <p:nvSpPr>
          <p:cNvPr id="23" name="Text Box 36">
            <a:extLst>
              <a:ext uri="{FF2B5EF4-FFF2-40B4-BE49-F238E27FC236}">
                <a16:creationId xmlns:a16="http://schemas.microsoft.com/office/drawing/2014/main" id="{E4F5D016-82CC-4EF3-9C30-1880EE792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658" y="3054072"/>
            <a:ext cx="82324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alt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5516;p59">
            <a:extLst>
              <a:ext uri="{FF2B5EF4-FFF2-40B4-BE49-F238E27FC236}">
                <a16:creationId xmlns:a16="http://schemas.microsoft.com/office/drawing/2014/main" id="{0A1EC9E9-5059-47EF-BC86-6267A353C87F}"/>
              </a:ext>
            </a:extLst>
          </p:cNvPr>
          <p:cNvSpPr/>
          <p:nvPr/>
        </p:nvSpPr>
        <p:spPr>
          <a:xfrm>
            <a:off x="1407379" y="3856383"/>
            <a:ext cx="5523101" cy="60119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k) 1 THIÊN NIÊN KỈ = ........ NĂM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379523956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1357</Words>
  <Application>Microsoft Office PowerPoint</Application>
  <PresentationFormat>On-screen Show (16:9)</PresentationFormat>
  <Paragraphs>167</Paragraphs>
  <Slides>31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Indie Flower</vt:lpstr>
      <vt:lpstr>Montserrat</vt:lpstr>
      <vt:lpstr>Trebuchet MS</vt:lpstr>
      <vt:lpstr>Fira Sans Extra Condensed Medium</vt:lpstr>
      <vt:lpstr>VNI-Times</vt:lpstr>
      <vt:lpstr>A3.ArchivoBold-San</vt:lpstr>
      <vt:lpstr>Calibri Light</vt:lpstr>
      <vt:lpstr>Lato</vt:lpstr>
      <vt:lpstr>Open Sans</vt:lpstr>
      <vt:lpstr>Arial</vt:lpstr>
      <vt:lpstr>Roboto</vt:lpstr>
      <vt:lpstr>A3.BoosterNextFYBlackRegular-Sa</vt:lpstr>
      <vt:lpstr>Times New Roman</vt:lpstr>
      <vt:lpstr>Wingdings 3</vt:lpstr>
      <vt:lpstr>A3.NotoSans-San</vt:lpstr>
      <vt:lpstr>Wingdings</vt:lpstr>
      <vt:lpstr>Calibri</vt:lpstr>
      <vt:lpstr>Science Education Center by Slidesgo</vt:lpstr>
      <vt:lpstr>Office Theme</vt:lpstr>
      <vt:lpstr>Retrospect</vt:lpstr>
      <vt:lpstr>1_Retrospect</vt:lpstr>
      <vt:lpstr>1_Office Theme</vt:lpstr>
      <vt:lpstr>2_Office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QUY ĐỔI ĐƠN VỊ THỜI GIAN</vt:lpstr>
      <vt:lpstr>EM HÃY QUY ĐỔI ĐƠN VỊ THỜI GIAN</vt:lpstr>
      <vt:lpstr>PowerPoint Presentation</vt:lpstr>
      <vt:lpstr>PowerPoint Presentation</vt:lpstr>
      <vt:lpstr>PowerPoint Presentation</vt:lpstr>
      <vt:lpstr>I. ĐƠN VỊ VÀ DỤNG CỤ ĐO THỜI GIAN</vt:lpstr>
      <vt:lpstr>PowerPoint Presentation</vt:lpstr>
      <vt:lpstr>PowerPoint Presentation</vt:lpstr>
      <vt:lpstr>PowerPoint Presentation</vt:lpstr>
      <vt:lpstr>PowerPoint Presentation</vt:lpstr>
      <vt:lpstr>II. ĐO THỜI GIAN</vt:lpstr>
      <vt:lpstr>PowerPoint Presentation</vt:lpstr>
      <vt:lpstr>PowerPoint Presentation</vt:lpstr>
      <vt:lpstr>Chú ý</vt:lpstr>
      <vt:lpstr>PowerPoint Presentation</vt:lpstr>
      <vt:lpstr>PowerPoint Presentation</vt:lpstr>
      <vt:lpstr>PowerPoint Presentation</vt:lpstr>
      <vt:lpstr>PowerPoint Presentation</vt:lpstr>
      <vt:lpstr>Em có biết</vt:lpstr>
      <vt:lpstr>PowerPoint Presentation</vt:lpstr>
      <vt:lpstr>PowerPoint Presentation</vt:lpstr>
      <vt:lpstr>PowerPoint Presentation</vt:lpstr>
      <vt:lpstr>Hoàn thành các bài tập sau</vt:lpstr>
      <vt:lpstr>Hoàn thành các bài tập sau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nguyen thi tien</cp:lastModifiedBy>
  <cp:revision>88</cp:revision>
  <dcterms:created xsi:type="dcterms:W3CDTF">2021-08-13T14:17:46Z</dcterms:created>
  <dcterms:modified xsi:type="dcterms:W3CDTF">2023-07-19T02:47:35Z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AD4831ACE7B74A5B8A69CEA59FDF4535</vt:lpwstr>
  </property>
  <property fmtid="{D5CDD505-2E9C-101B-9397-08002B2CF9AE}" pid="3" name="KSOProductBuildVer">
    <vt:lpwstr>1033-11.2.0.10258</vt:lpwstr>
  </property>
</Properties>
</file>