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5" r:id="rId2"/>
  </p:sldMasterIdLst>
  <p:notesMasterIdLst>
    <p:notesMasterId r:id="rId20"/>
  </p:notesMasterIdLst>
  <p:sldIdLst>
    <p:sldId id="263" r:id="rId3"/>
    <p:sldId id="272" r:id="rId4"/>
    <p:sldId id="269" r:id="rId5"/>
    <p:sldId id="271" r:id="rId6"/>
    <p:sldId id="291" r:id="rId7"/>
    <p:sldId id="295" r:id="rId8"/>
    <p:sldId id="18747" r:id="rId9"/>
    <p:sldId id="296" r:id="rId10"/>
    <p:sldId id="297" r:id="rId11"/>
    <p:sldId id="298" r:id="rId12"/>
    <p:sldId id="18748" r:id="rId13"/>
    <p:sldId id="301" r:id="rId14"/>
    <p:sldId id="807" r:id="rId15"/>
    <p:sldId id="302" r:id="rId16"/>
    <p:sldId id="809" r:id="rId17"/>
    <p:sldId id="328" r:id="rId18"/>
    <p:sldId id="329" r:id="rId19"/>
  </p:sldIdLst>
  <p:sldSz cx="18288000" cy="10287000"/>
  <p:notesSz cx="6858000" cy="9144000"/>
  <p:embeddedFontLst>
    <p:embeddedFont>
      <p:font typeface="#9Slide03 Ample" panose="020B0604020202020204" charset="0"/>
      <p:regular r:id="rId21"/>
    </p:embeddedFont>
    <p:embeddedFont>
      <p:font typeface="#9Slide03 AmpleSoft" panose="020B0604020202020204" charset="0"/>
      <p:regular r:id="rId22"/>
    </p:embeddedFont>
    <p:embeddedFont>
      <p:font typeface="#9Slide04 Faustina" panose="020B0604020202020204" charset="0"/>
      <p:regular r:id="rId23"/>
    </p:embeddedFont>
    <p:embeddedFont>
      <p:font typeface="#9Slide04 Rokkitt Medium" panose="020B0604020202020204" charset="0"/>
      <p:regular r:id="rId24"/>
    </p:embeddedFont>
    <p:embeddedFont>
      <p:font typeface="#9Slide04 SFU Bodoni" panose="020B0604020202020204" charset="0"/>
      <p:regular r:id="rId25"/>
    </p:embeddedFont>
    <p:embeddedFont>
      <p:font typeface="#9Slide04 Spectral SemiBold" panose="020B0604020202020204" charset="0"/>
      <p:bold r:id="rId26"/>
    </p:embeddedFont>
    <p:embeddedFont>
      <p:font typeface="#9Slide05 Amtenar" panose="020B0604020202020204" charset="0"/>
      <p:regular r:id="rId27"/>
    </p:embeddedFont>
    <p:embeddedFont>
      <p:font typeface="#9Slide05 SVNMercury Script" panose="020B0604020202020204" charset="0"/>
      <p:bold r:id="rId28"/>
    </p:embeddedFont>
    <p:embeddedFont>
      <p:font typeface="#9Slide07 Soup of Justice" panose="020B0604020202020204" charset="0"/>
      <p:regular r:id="rId29"/>
    </p:embeddedFont>
    <p:embeddedFont>
      <p:font typeface="#9Slide07 SVNGuerrilla" panose="000005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enk One" panose="020B0604020202020204" charset="0"/>
      <p:regular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1223" autoAdjust="0"/>
  </p:normalViewPr>
  <p:slideViewPr>
    <p:cSldViewPr>
      <p:cViewPr varScale="1">
        <p:scale>
          <a:sx n="54" d="100"/>
          <a:sy n="54" d="100"/>
        </p:scale>
        <p:origin x="94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24928-A6A7-4645-B1A5-FA035675B355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D1E9E-481A-41B2-B5E9-326D6871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3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gcc9050bdf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5" name="Google Shape;3185;gcc9050bdf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“</a:t>
            </a:r>
            <a:r>
              <a:rPr lang="en-US" dirty="0" err="1"/>
              <a:t>Liêu</a:t>
            </a:r>
            <a:r>
              <a:rPr lang="en-US" dirty="0"/>
              <a:t> Trai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12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94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82F053B-06B8-4F9B-B7DB-5480CF88FA4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82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6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9750" marR="646430" indent="0" algn="just">
              <a:lnSpc>
                <a:spcPct val="117000"/>
              </a:lnSpc>
              <a:spcBef>
                <a:spcPts val="465"/>
              </a:spcBef>
              <a:spcAft>
                <a:spcPts val="0"/>
              </a:spcAft>
              <a:buNone/>
            </a:pP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(hẹp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ngôi nhà của Thành, điện thờ của bà đồng gù làm nghề bói toán, ngôi chùa có mộ cổ nơi Thành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dế,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sống,…;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Âm,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 Thiểm Tây, cung vua – những địa danh xác thực).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9750" marR="645160" indent="0" algn="just">
              <a:lnSpc>
                <a:spcPct val="117000"/>
              </a:lnSpc>
              <a:spcBef>
                <a:spcPts val="210"/>
              </a:spcBef>
              <a:spcAft>
                <a:spcPts val="0"/>
              </a:spcAft>
              <a:buNone/>
            </a:pP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(gắn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 thường của con người). Đứa con trai của Thành biến thành dế chỉ “hơn một năm” và cũng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“sau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năm”,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đỡ,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lên,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thế,</a:t>
            </a:r>
            <a:r>
              <a:rPr lang="vi-VN" sz="11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sang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tột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bậc.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ý: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 của lịch sử (đời Tuyên Đức nhà Minh</a:t>
            </a:r>
            <a:r>
              <a:rPr lang="en-US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1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Sự chính xác về thời điểm lịch sử như vậy đã bao hàm thái độ mỉa mai của tác giả đối với xã hội.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9750" marR="645795" indent="0" algn="just">
              <a:lnSpc>
                <a:spcPct val="117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Nhân vật của truyện là con người, với những thành phần khác nhau: các thành viên của gia đình Thành, bà đồng gù làm nghề bói toán, những người dân có liên quan đến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dế,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dịch,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huyện,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phủ,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vua.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tiên,</a:t>
            </a:r>
            <a:r>
              <a:rPr lang="vi-VN" sz="11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</a:t>
            </a:r>
            <a:r>
              <a:rPr lang="vi-VN" sz="11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quỷ.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dế,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 ít ỏi trong truyện. Đây là những yếu tố làm nên giá trị riêng của truyện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Dế chọi.</a:t>
            </a:r>
            <a:endParaRPr lang="en-US" sz="1100" i="1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9750" marR="645795" indent="0" algn="just">
              <a:lnSpc>
                <a:spcPct val="117000"/>
              </a:lnSpc>
              <a:spcBef>
                <a:spcPts val="225"/>
              </a:spcBef>
              <a:spcAft>
                <a:spcPts val="0"/>
              </a:spcAft>
              <a:buNone/>
            </a:pPr>
            <a:endParaRPr lang="en-US" sz="1100" i="1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539750" marR="645795" indent="0" algn="just">
              <a:lnSpc>
                <a:spcPct val="117000"/>
              </a:lnSpc>
              <a:spcBef>
                <a:spcPts val="225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33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798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D1E9E-481A-41B2-B5E9-326D6871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11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hậu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2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1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3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0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Thanh, Trung </a:t>
            </a:r>
            <a:r>
              <a:rPr lang="en-US" dirty="0" err="1"/>
              <a:t>Quốc</a:t>
            </a:r>
            <a:r>
              <a:rPr lang="en-US" dirty="0"/>
              <a:t>.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76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D1E9E-481A-41B2-B5E9-326D687145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0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7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8907462" flipH="1">
            <a:off x="16257215" y="-638523"/>
            <a:ext cx="2621898" cy="5715830"/>
            <a:chOff x="3345650" y="2840950"/>
            <a:chExt cx="370900" cy="808575"/>
          </a:xfrm>
        </p:grpSpPr>
        <p:sp>
          <p:nvSpPr>
            <p:cNvPr id="11" name="Google Shape;11;p2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9" name="Google Shape;59;p2"/>
          <p:cNvSpPr/>
          <p:nvPr/>
        </p:nvSpPr>
        <p:spPr>
          <a:xfrm rot="839692" flipH="1">
            <a:off x="10531115" y="-894818"/>
            <a:ext cx="8050962" cy="4141564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531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0" name="Google Shape;60;p2"/>
          <p:cNvGrpSpPr/>
          <p:nvPr/>
        </p:nvGrpSpPr>
        <p:grpSpPr>
          <a:xfrm rot="839715" flipH="1">
            <a:off x="12907657" y="-1797906"/>
            <a:ext cx="8390774" cy="7243232"/>
            <a:chOff x="2695275" y="1049450"/>
            <a:chExt cx="1439175" cy="1242350"/>
          </a:xfrm>
        </p:grpSpPr>
        <p:sp>
          <p:nvSpPr>
            <p:cNvPr id="61" name="Google Shape;61;p2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rgbClr val="4F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2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5" name="Google Shape;65;p2"/>
          <p:cNvSpPr/>
          <p:nvPr/>
        </p:nvSpPr>
        <p:spPr>
          <a:xfrm rot="-1799746">
            <a:off x="-1703087" y="6365679"/>
            <a:ext cx="5478142" cy="7351202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2202000" y="7462750"/>
            <a:ext cx="7704000" cy="9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67" name="Google Shape;67;p2"/>
          <p:cNvGrpSpPr/>
          <p:nvPr/>
        </p:nvGrpSpPr>
        <p:grpSpPr>
          <a:xfrm rot="3866213">
            <a:off x="238586" y="-590021"/>
            <a:ext cx="2297924" cy="4603546"/>
            <a:chOff x="3238525" y="2739250"/>
            <a:chExt cx="1148975" cy="2301800"/>
          </a:xfrm>
        </p:grpSpPr>
        <p:sp>
          <p:nvSpPr>
            <p:cNvPr id="68" name="Google Shape;68;p2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7" name="Google Shape;127;p2"/>
          <p:cNvGrpSpPr/>
          <p:nvPr/>
        </p:nvGrpSpPr>
        <p:grpSpPr>
          <a:xfrm rot="-2238749">
            <a:off x="16775450" y="4320779"/>
            <a:ext cx="2806896" cy="6619894"/>
            <a:chOff x="6152550" y="3804050"/>
            <a:chExt cx="386075" cy="910550"/>
          </a:xfrm>
        </p:grpSpPr>
        <p:sp>
          <p:nvSpPr>
            <p:cNvPr id="128" name="Google Shape;128;p2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0" name="Google Shape;130;p2"/>
          <p:cNvGrpSpPr/>
          <p:nvPr/>
        </p:nvGrpSpPr>
        <p:grpSpPr>
          <a:xfrm rot="-3365436">
            <a:off x="14805836" y="4679481"/>
            <a:ext cx="4410252" cy="9625938"/>
            <a:chOff x="7386050" y="661025"/>
            <a:chExt cx="1576975" cy="3441950"/>
          </a:xfrm>
        </p:grpSpPr>
        <p:sp>
          <p:nvSpPr>
            <p:cNvPr id="131" name="Google Shape;131;p2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2" name="Google Shape;142;p2"/>
          <p:cNvGrpSpPr/>
          <p:nvPr/>
        </p:nvGrpSpPr>
        <p:grpSpPr>
          <a:xfrm rot="-2876806" flipH="1">
            <a:off x="15890960" y="6598494"/>
            <a:ext cx="2648568" cy="4864000"/>
            <a:chOff x="4830275" y="2608450"/>
            <a:chExt cx="1324325" cy="2432075"/>
          </a:xfrm>
        </p:grpSpPr>
        <p:sp>
          <p:nvSpPr>
            <p:cNvPr id="143" name="Google Shape;143;p2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213" name="Google Shape;213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-2761492" y="-1946766"/>
            <a:ext cx="6142340" cy="549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401">
            <a:off x="-3444671" y="7817887"/>
            <a:ext cx="7703998" cy="689190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"/>
          <p:cNvSpPr txBox="1">
            <a:spLocks noGrp="1"/>
          </p:cNvSpPr>
          <p:nvPr>
            <p:ph type="ctrTitle"/>
          </p:nvPr>
        </p:nvSpPr>
        <p:spPr>
          <a:xfrm>
            <a:off x="2202000" y="2571750"/>
            <a:ext cx="9323400" cy="5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pic>
        <p:nvPicPr>
          <p:cNvPr id="216" name="Google Shape;216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471402" y="5143487"/>
            <a:ext cx="7704000" cy="689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680702" y="-1748413"/>
            <a:ext cx="7704000" cy="68919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"/>
          <p:cNvSpPr txBox="1">
            <a:spLocks noGrp="1"/>
          </p:cNvSpPr>
          <p:nvPr>
            <p:ph type="subTitle" idx="2"/>
          </p:nvPr>
        </p:nvSpPr>
        <p:spPr>
          <a:xfrm rot="1008">
            <a:off x="15076034" y="1157704"/>
            <a:ext cx="2046000" cy="18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751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/>
          <p:nvPr/>
        </p:nvSpPr>
        <p:spPr>
          <a:xfrm>
            <a:off x="-1445544" y="-643005"/>
            <a:ext cx="6122652" cy="314960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531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21" name="Google Shape;221;p3"/>
          <p:cNvGrpSpPr/>
          <p:nvPr/>
        </p:nvGrpSpPr>
        <p:grpSpPr>
          <a:xfrm>
            <a:off x="-3572577" y="-1812182"/>
            <a:ext cx="6381302" cy="5508580"/>
            <a:chOff x="2695275" y="1049450"/>
            <a:chExt cx="1439175" cy="1242350"/>
          </a:xfrm>
        </p:grpSpPr>
        <p:sp>
          <p:nvSpPr>
            <p:cNvPr id="222" name="Google Shape;222;p3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2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6" name="Google Shape;226;p3"/>
          <p:cNvGrpSpPr/>
          <p:nvPr/>
        </p:nvGrpSpPr>
        <p:grpSpPr>
          <a:xfrm rot="-9295578" flipH="1">
            <a:off x="16276800" y="-835075"/>
            <a:ext cx="2621956" cy="5715958"/>
            <a:chOff x="3345650" y="2840950"/>
            <a:chExt cx="370900" cy="808575"/>
          </a:xfrm>
        </p:grpSpPr>
        <p:sp>
          <p:nvSpPr>
            <p:cNvPr id="227" name="Google Shape;227;p3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75" name="Google Shape;275;p3"/>
          <p:cNvGrpSpPr/>
          <p:nvPr/>
        </p:nvGrpSpPr>
        <p:grpSpPr>
          <a:xfrm rot="-7362489">
            <a:off x="16029145" y="-4944498"/>
            <a:ext cx="4410254" cy="9625944"/>
            <a:chOff x="7386050" y="661025"/>
            <a:chExt cx="1576975" cy="3441950"/>
          </a:xfrm>
        </p:grpSpPr>
        <p:sp>
          <p:nvSpPr>
            <p:cNvPr id="276" name="Google Shape;276;p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7" name="Google Shape;287;p3"/>
          <p:cNvGrpSpPr/>
          <p:nvPr/>
        </p:nvGrpSpPr>
        <p:grpSpPr>
          <a:xfrm rot="-3364333">
            <a:off x="16051298" y="4463768"/>
            <a:ext cx="3000040" cy="6540192"/>
            <a:chOff x="3345650" y="2840950"/>
            <a:chExt cx="370900" cy="808575"/>
          </a:xfrm>
        </p:grpSpPr>
        <p:sp>
          <p:nvSpPr>
            <p:cNvPr id="288" name="Google Shape;288;p3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6" name="Google Shape;336;p3"/>
          <p:cNvSpPr/>
          <p:nvPr/>
        </p:nvSpPr>
        <p:spPr>
          <a:xfrm rot="-6784010">
            <a:off x="14549346" y="6502146"/>
            <a:ext cx="4909644" cy="5030084"/>
          </a:xfrm>
          <a:custGeom>
            <a:avLst/>
            <a:gdLst/>
            <a:ahLst/>
            <a:cxnLst/>
            <a:rect l="l" t="t" r="r" b="b"/>
            <a:pathLst>
              <a:path w="21075" h="21592" extrusionOk="0">
                <a:moveTo>
                  <a:pt x="10919" y="0"/>
                </a:moveTo>
                <a:cubicBezTo>
                  <a:pt x="9665" y="0"/>
                  <a:pt x="8719" y="653"/>
                  <a:pt x="8359" y="2042"/>
                </a:cubicBezTo>
                <a:cubicBezTo>
                  <a:pt x="7954" y="3590"/>
                  <a:pt x="7656" y="5078"/>
                  <a:pt x="8930" y="6090"/>
                </a:cubicBezTo>
                <a:cubicBezTo>
                  <a:pt x="9944" y="6893"/>
                  <a:pt x="9928" y="7911"/>
                  <a:pt x="9260" y="7911"/>
                </a:cubicBezTo>
                <a:cubicBezTo>
                  <a:pt x="9097" y="7911"/>
                  <a:pt x="8893" y="7850"/>
                  <a:pt x="8657" y="7709"/>
                </a:cubicBezTo>
                <a:cubicBezTo>
                  <a:pt x="7442" y="7007"/>
                  <a:pt x="7240" y="4245"/>
                  <a:pt x="7740" y="2661"/>
                </a:cubicBezTo>
                <a:cubicBezTo>
                  <a:pt x="7980" y="1902"/>
                  <a:pt x="7674" y="1564"/>
                  <a:pt x="7150" y="1564"/>
                </a:cubicBezTo>
                <a:cubicBezTo>
                  <a:pt x="6581" y="1564"/>
                  <a:pt x="5754" y="1961"/>
                  <a:pt x="5085" y="2649"/>
                </a:cubicBezTo>
                <a:cubicBezTo>
                  <a:pt x="3787" y="3983"/>
                  <a:pt x="4251" y="5709"/>
                  <a:pt x="5751" y="7197"/>
                </a:cubicBezTo>
                <a:cubicBezTo>
                  <a:pt x="7252" y="8686"/>
                  <a:pt x="8109" y="9709"/>
                  <a:pt x="7049" y="9840"/>
                </a:cubicBezTo>
                <a:cubicBezTo>
                  <a:pt x="7023" y="9844"/>
                  <a:pt x="6998" y="9845"/>
                  <a:pt x="6972" y="9845"/>
                </a:cubicBezTo>
                <a:cubicBezTo>
                  <a:pt x="5961" y="9845"/>
                  <a:pt x="5397" y="7343"/>
                  <a:pt x="4573" y="6519"/>
                </a:cubicBezTo>
                <a:cubicBezTo>
                  <a:pt x="4098" y="6044"/>
                  <a:pt x="3774" y="5658"/>
                  <a:pt x="3369" y="5658"/>
                </a:cubicBezTo>
                <a:cubicBezTo>
                  <a:pt x="3064" y="5658"/>
                  <a:pt x="2712" y="5878"/>
                  <a:pt x="2215" y="6447"/>
                </a:cubicBezTo>
                <a:cubicBezTo>
                  <a:pt x="1096" y="7745"/>
                  <a:pt x="1084" y="11305"/>
                  <a:pt x="3323" y="12531"/>
                </a:cubicBezTo>
                <a:cubicBezTo>
                  <a:pt x="4011" y="12908"/>
                  <a:pt x="4624" y="13039"/>
                  <a:pt x="5142" y="13039"/>
                </a:cubicBezTo>
                <a:cubicBezTo>
                  <a:pt x="6311" y="13039"/>
                  <a:pt x="7001" y="12377"/>
                  <a:pt x="7002" y="12376"/>
                </a:cubicBezTo>
                <a:lnTo>
                  <a:pt x="7002" y="12376"/>
                </a:lnTo>
                <a:lnTo>
                  <a:pt x="6990" y="12424"/>
                </a:lnTo>
                <a:cubicBezTo>
                  <a:pt x="3846" y="15436"/>
                  <a:pt x="858" y="18913"/>
                  <a:pt x="1" y="21556"/>
                </a:cubicBezTo>
                <a:lnTo>
                  <a:pt x="120" y="21592"/>
                </a:lnTo>
                <a:cubicBezTo>
                  <a:pt x="965" y="19008"/>
                  <a:pt x="3858" y="15615"/>
                  <a:pt x="6942" y="12650"/>
                </a:cubicBezTo>
                <a:lnTo>
                  <a:pt x="6942" y="12650"/>
                </a:lnTo>
                <a:cubicBezTo>
                  <a:pt x="6787" y="13424"/>
                  <a:pt x="6597" y="15651"/>
                  <a:pt x="8954" y="16794"/>
                </a:cubicBezTo>
                <a:cubicBezTo>
                  <a:pt x="9585" y="17102"/>
                  <a:pt x="10282" y="17231"/>
                  <a:pt x="10990" y="17231"/>
                </a:cubicBezTo>
                <a:cubicBezTo>
                  <a:pt x="11979" y="17231"/>
                  <a:pt x="12990" y="16978"/>
                  <a:pt x="13871" y="16603"/>
                </a:cubicBezTo>
                <a:cubicBezTo>
                  <a:pt x="15241" y="16032"/>
                  <a:pt x="16277" y="15174"/>
                  <a:pt x="16372" y="14543"/>
                </a:cubicBezTo>
                <a:cubicBezTo>
                  <a:pt x="16515" y="13662"/>
                  <a:pt x="15586" y="13948"/>
                  <a:pt x="14336" y="13781"/>
                </a:cubicBezTo>
                <a:cubicBezTo>
                  <a:pt x="13645" y="13698"/>
                  <a:pt x="12990" y="13436"/>
                  <a:pt x="12419" y="13031"/>
                </a:cubicBezTo>
                <a:cubicBezTo>
                  <a:pt x="11015" y="12024"/>
                  <a:pt x="11530" y="11285"/>
                  <a:pt x="12466" y="11285"/>
                </a:cubicBezTo>
                <a:cubicBezTo>
                  <a:pt x="12880" y="11285"/>
                  <a:pt x="13375" y="11429"/>
                  <a:pt x="13824" y="11757"/>
                </a:cubicBezTo>
                <a:cubicBezTo>
                  <a:pt x="14514" y="12257"/>
                  <a:pt x="15122" y="12531"/>
                  <a:pt x="15657" y="12591"/>
                </a:cubicBezTo>
                <a:cubicBezTo>
                  <a:pt x="15750" y="12605"/>
                  <a:pt x="15843" y="12612"/>
                  <a:pt x="15935" y="12612"/>
                </a:cubicBezTo>
                <a:cubicBezTo>
                  <a:pt x="16387" y="12612"/>
                  <a:pt x="16823" y="12445"/>
                  <a:pt x="17169" y="12138"/>
                </a:cubicBezTo>
                <a:cubicBezTo>
                  <a:pt x="18003" y="11448"/>
                  <a:pt x="19515" y="9364"/>
                  <a:pt x="19491" y="9114"/>
                </a:cubicBezTo>
                <a:cubicBezTo>
                  <a:pt x="19490" y="9099"/>
                  <a:pt x="19481" y="9092"/>
                  <a:pt x="19463" y="9092"/>
                </a:cubicBezTo>
                <a:cubicBezTo>
                  <a:pt x="19255" y="9092"/>
                  <a:pt x="17931" y="10043"/>
                  <a:pt x="16396" y="10186"/>
                </a:cubicBezTo>
                <a:cubicBezTo>
                  <a:pt x="16283" y="10196"/>
                  <a:pt x="16170" y="10201"/>
                  <a:pt x="16057" y="10201"/>
                </a:cubicBezTo>
                <a:cubicBezTo>
                  <a:pt x="15655" y="10201"/>
                  <a:pt x="15253" y="10135"/>
                  <a:pt x="14872" y="9995"/>
                </a:cubicBezTo>
                <a:cubicBezTo>
                  <a:pt x="12985" y="9299"/>
                  <a:pt x="13826" y="9056"/>
                  <a:pt x="14858" y="9056"/>
                </a:cubicBezTo>
                <a:cubicBezTo>
                  <a:pt x="15044" y="9056"/>
                  <a:pt x="15236" y="9064"/>
                  <a:pt x="15419" y="9078"/>
                </a:cubicBezTo>
                <a:cubicBezTo>
                  <a:pt x="15467" y="9079"/>
                  <a:pt x="15514" y="9080"/>
                  <a:pt x="15561" y="9080"/>
                </a:cubicBezTo>
                <a:cubicBezTo>
                  <a:pt x="16181" y="9080"/>
                  <a:pt x="16798" y="9007"/>
                  <a:pt x="17396" y="8852"/>
                </a:cubicBezTo>
                <a:cubicBezTo>
                  <a:pt x="18539" y="8602"/>
                  <a:pt x="19682" y="8174"/>
                  <a:pt x="19932" y="7745"/>
                </a:cubicBezTo>
                <a:cubicBezTo>
                  <a:pt x="20325" y="7043"/>
                  <a:pt x="20241" y="5888"/>
                  <a:pt x="20241" y="5888"/>
                </a:cubicBezTo>
                <a:lnTo>
                  <a:pt x="20241" y="5888"/>
                </a:lnTo>
                <a:cubicBezTo>
                  <a:pt x="19527" y="6364"/>
                  <a:pt x="18765" y="6792"/>
                  <a:pt x="17991" y="7162"/>
                </a:cubicBezTo>
                <a:cubicBezTo>
                  <a:pt x="17321" y="7462"/>
                  <a:pt x="16626" y="7698"/>
                  <a:pt x="16090" y="7698"/>
                </a:cubicBezTo>
                <a:cubicBezTo>
                  <a:pt x="15797" y="7698"/>
                  <a:pt x="15552" y="7627"/>
                  <a:pt x="15384" y="7459"/>
                </a:cubicBezTo>
                <a:cubicBezTo>
                  <a:pt x="14669" y="6721"/>
                  <a:pt x="16348" y="6721"/>
                  <a:pt x="17920" y="6007"/>
                </a:cubicBezTo>
                <a:cubicBezTo>
                  <a:pt x="18586" y="5721"/>
                  <a:pt x="19170" y="5257"/>
                  <a:pt x="19598" y="4661"/>
                </a:cubicBezTo>
                <a:cubicBezTo>
                  <a:pt x="21075" y="2471"/>
                  <a:pt x="19694" y="875"/>
                  <a:pt x="20182" y="494"/>
                </a:cubicBezTo>
                <a:cubicBezTo>
                  <a:pt x="20182" y="494"/>
                  <a:pt x="19826" y="352"/>
                  <a:pt x="19254" y="352"/>
                </a:cubicBezTo>
                <a:cubicBezTo>
                  <a:pt x="18921" y="352"/>
                  <a:pt x="18514" y="400"/>
                  <a:pt x="18062" y="554"/>
                </a:cubicBezTo>
                <a:cubicBezTo>
                  <a:pt x="17777" y="661"/>
                  <a:pt x="17503" y="792"/>
                  <a:pt x="17241" y="947"/>
                </a:cubicBezTo>
                <a:cubicBezTo>
                  <a:pt x="15634" y="1935"/>
                  <a:pt x="14657" y="3602"/>
                  <a:pt x="14467" y="4602"/>
                </a:cubicBezTo>
                <a:cubicBezTo>
                  <a:pt x="14349" y="5189"/>
                  <a:pt x="13943" y="5532"/>
                  <a:pt x="13629" y="5532"/>
                </a:cubicBezTo>
                <a:cubicBezTo>
                  <a:pt x="13403" y="5532"/>
                  <a:pt x="13225" y="5353"/>
                  <a:pt x="13240" y="4959"/>
                </a:cubicBezTo>
                <a:cubicBezTo>
                  <a:pt x="13288" y="4006"/>
                  <a:pt x="13586" y="3185"/>
                  <a:pt x="14800" y="1851"/>
                </a:cubicBezTo>
                <a:cubicBezTo>
                  <a:pt x="16026" y="530"/>
                  <a:pt x="16217" y="423"/>
                  <a:pt x="14872" y="327"/>
                </a:cubicBezTo>
                <a:cubicBezTo>
                  <a:pt x="14469" y="299"/>
                  <a:pt x="14129" y="256"/>
                  <a:pt x="13834" y="256"/>
                </a:cubicBezTo>
                <a:cubicBezTo>
                  <a:pt x="13143" y="256"/>
                  <a:pt x="12698" y="488"/>
                  <a:pt x="12264" y="1673"/>
                </a:cubicBezTo>
                <a:cubicBezTo>
                  <a:pt x="11645" y="3352"/>
                  <a:pt x="12681" y="4566"/>
                  <a:pt x="12216" y="5197"/>
                </a:cubicBezTo>
                <a:cubicBezTo>
                  <a:pt x="12008" y="5480"/>
                  <a:pt x="11595" y="5784"/>
                  <a:pt x="11255" y="5784"/>
                </a:cubicBezTo>
                <a:cubicBezTo>
                  <a:pt x="10837" y="5784"/>
                  <a:pt x="10531" y="5323"/>
                  <a:pt x="10859" y="3792"/>
                </a:cubicBezTo>
                <a:cubicBezTo>
                  <a:pt x="11454" y="1018"/>
                  <a:pt x="12871" y="208"/>
                  <a:pt x="11395" y="30"/>
                </a:cubicBezTo>
                <a:cubicBezTo>
                  <a:pt x="11232" y="10"/>
                  <a:pt x="11073" y="0"/>
                  <a:pt x="109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37" name="Google Shape;337;p3"/>
          <p:cNvGrpSpPr/>
          <p:nvPr/>
        </p:nvGrpSpPr>
        <p:grpSpPr>
          <a:xfrm rot="-970937">
            <a:off x="15734015" y="6742728"/>
            <a:ext cx="2540254" cy="3684028"/>
            <a:chOff x="3066525" y="648600"/>
            <a:chExt cx="1270100" cy="1841975"/>
          </a:xfrm>
        </p:grpSpPr>
        <p:sp>
          <p:nvSpPr>
            <p:cNvPr id="338" name="Google Shape;338;p3"/>
            <p:cNvSpPr/>
            <p:nvPr/>
          </p:nvSpPr>
          <p:spPr>
            <a:xfrm>
              <a:off x="4012200" y="1479000"/>
              <a:ext cx="295250" cy="302750"/>
            </a:xfrm>
            <a:custGeom>
              <a:avLst/>
              <a:gdLst/>
              <a:ahLst/>
              <a:cxnLst/>
              <a:rect l="l" t="t" r="r" b="b"/>
              <a:pathLst>
                <a:path w="11810" h="12110" extrusionOk="0">
                  <a:moveTo>
                    <a:pt x="11409" y="1"/>
                  </a:moveTo>
                  <a:lnTo>
                    <a:pt x="11409" y="1"/>
                  </a:lnTo>
                  <a:cubicBezTo>
                    <a:pt x="8540" y="668"/>
                    <a:pt x="4137" y="3270"/>
                    <a:pt x="2035" y="5404"/>
                  </a:cubicBezTo>
                  <a:cubicBezTo>
                    <a:pt x="1" y="7539"/>
                    <a:pt x="401" y="9207"/>
                    <a:pt x="868" y="12109"/>
                  </a:cubicBezTo>
                  <a:cubicBezTo>
                    <a:pt x="3903" y="12076"/>
                    <a:pt x="5371" y="12076"/>
                    <a:pt x="7373" y="9774"/>
                  </a:cubicBezTo>
                  <a:cubicBezTo>
                    <a:pt x="9374" y="7439"/>
                    <a:pt x="11809" y="3036"/>
                    <a:pt x="11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033050" y="1545725"/>
              <a:ext cx="212675" cy="235175"/>
            </a:xfrm>
            <a:custGeom>
              <a:avLst/>
              <a:gdLst/>
              <a:ahLst/>
              <a:cxnLst/>
              <a:rect l="l" t="t" r="r" b="b"/>
              <a:pathLst>
                <a:path w="8507" h="9407" fill="none" extrusionOk="0">
                  <a:moveTo>
                    <a:pt x="8507" y="0"/>
                  </a:moveTo>
                  <a:cubicBezTo>
                    <a:pt x="8073" y="500"/>
                    <a:pt x="1" y="9407"/>
                    <a:pt x="1" y="9407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775375" y="1667475"/>
              <a:ext cx="280225" cy="330250"/>
            </a:xfrm>
            <a:custGeom>
              <a:avLst/>
              <a:gdLst/>
              <a:ahLst/>
              <a:cxnLst/>
              <a:rect l="l" t="t" r="r" b="b"/>
              <a:pathLst>
                <a:path w="11209" h="13210" extrusionOk="0">
                  <a:moveTo>
                    <a:pt x="701" y="0"/>
                  </a:moveTo>
                  <a:cubicBezTo>
                    <a:pt x="0" y="2936"/>
                    <a:pt x="1968" y="7639"/>
                    <a:pt x="3636" y="10174"/>
                  </a:cubicBezTo>
                  <a:cubicBezTo>
                    <a:pt x="5371" y="12676"/>
                    <a:pt x="6805" y="12843"/>
                    <a:pt x="9841" y="13210"/>
                  </a:cubicBezTo>
                  <a:cubicBezTo>
                    <a:pt x="10641" y="10374"/>
                    <a:pt x="11208" y="8740"/>
                    <a:pt x="9407" y="6405"/>
                  </a:cubicBezTo>
                  <a:cubicBezTo>
                    <a:pt x="7639" y="4070"/>
                    <a:pt x="3503" y="968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837075" y="1739175"/>
              <a:ext cx="185150" cy="257725"/>
            </a:xfrm>
            <a:custGeom>
              <a:avLst/>
              <a:gdLst/>
              <a:ahLst/>
              <a:cxnLst/>
              <a:rect l="l" t="t" r="r" b="b"/>
              <a:pathLst>
                <a:path w="7406" h="10309" fill="none" extrusionOk="0">
                  <a:moveTo>
                    <a:pt x="1" y="1"/>
                  </a:moveTo>
                  <a:cubicBezTo>
                    <a:pt x="368" y="535"/>
                    <a:pt x="7406" y="10308"/>
                    <a:pt x="7406" y="1030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410950" y="1129575"/>
              <a:ext cx="846450" cy="1361000"/>
            </a:xfrm>
            <a:custGeom>
              <a:avLst/>
              <a:gdLst/>
              <a:ahLst/>
              <a:cxnLst/>
              <a:rect l="l" t="t" r="r" b="b"/>
              <a:pathLst>
                <a:path w="33858" h="54440" fill="none" extrusionOk="0">
                  <a:moveTo>
                    <a:pt x="0" y="22350"/>
                  </a:moveTo>
                  <a:cubicBezTo>
                    <a:pt x="0" y="22350"/>
                    <a:pt x="18413" y="38895"/>
                    <a:pt x="17513" y="54073"/>
                  </a:cubicBezTo>
                  <a:cubicBezTo>
                    <a:pt x="17513" y="54340"/>
                    <a:pt x="17846" y="54440"/>
                    <a:pt x="17946" y="54240"/>
                  </a:cubicBezTo>
                  <a:cubicBezTo>
                    <a:pt x="33858" y="28188"/>
                    <a:pt x="17546" y="1"/>
                    <a:pt x="17546" y="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066525" y="1346825"/>
              <a:ext cx="688025" cy="679375"/>
            </a:xfrm>
            <a:custGeom>
              <a:avLst/>
              <a:gdLst/>
              <a:ahLst/>
              <a:cxnLst/>
              <a:rect l="l" t="t" r="r" b="b"/>
              <a:pathLst>
                <a:path w="27521" h="27175" extrusionOk="0">
                  <a:moveTo>
                    <a:pt x="15161" y="0"/>
                  </a:moveTo>
                  <a:cubicBezTo>
                    <a:pt x="14489" y="0"/>
                    <a:pt x="13832" y="177"/>
                    <a:pt x="13310" y="584"/>
                  </a:cubicBezTo>
                  <a:cubicBezTo>
                    <a:pt x="12209" y="1418"/>
                    <a:pt x="12209" y="3153"/>
                    <a:pt x="12176" y="4354"/>
                  </a:cubicBezTo>
                  <a:cubicBezTo>
                    <a:pt x="12143" y="5254"/>
                    <a:pt x="12176" y="6188"/>
                    <a:pt x="12309" y="7089"/>
                  </a:cubicBezTo>
                  <a:cubicBezTo>
                    <a:pt x="11976" y="6388"/>
                    <a:pt x="11609" y="5721"/>
                    <a:pt x="11209" y="5054"/>
                  </a:cubicBezTo>
                  <a:cubicBezTo>
                    <a:pt x="10463" y="3802"/>
                    <a:pt x="9292" y="1830"/>
                    <a:pt x="7622" y="1830"/>
                  </a:cubicBezTo>
                  <a:cubicBezTo>
                    <a:pt x="7424" y="1830"/>
                    <a:pt x="7218" y="1858"/>
                    <a:pt x="7006" y="1918"/>
                  </a:cubicBezTo>
                  <a:cubicBezTo>
                    <a:pt x="5705" y="2319"/>
                    <a:pt x="4504" y="3353"/>
                    <a:pt x="4304" y="4720"/>
                  </a:cubicBezTo>
                  <a:cubicBezTo>
                    <a:pt x="4137" y="6055"/>
                    <a:pt x="5304" y="7256"/>
                    <a:pt x="6138" y="8190"/>
                  </a:cubicBezTo>
                  <a:cubicBezTo>
                    <a:pt x="6772" y="8857"/>
                    <a:pt x="7473" y="9491"/>
                    <a:pt x="8173" y="10058"/>
                  </a:cubicBezTo>
                  <a:cubicBezTo>
                    <a:pt x="7439" y="9757"/>
                    <a:pt x="6672" y="9557"/>
                    <a:pt x="5972" y="9357"/>
                  </a:cubicBezTo>
                  <a:cubicBezTo>
                    <a:pt x="5183" y="9144"/>
                    <a:pt x="4151" y="8873"/>
                    <a:pt x="3188" y="8873"/>
                  </a:cubicBezTo>
                  <a:cubicBezTo>
                    <a:pt x="2196" y="8873"/>
                    <a:pt x="1276" y="9160"/>
                    <a:pt x="768" y="10091"/>
                  </a:cubicBezTo>
                  <a:cubicBezTo>
                    <a:pt x="134" y="11258"/>
                    <a:pt x="1" y="12860"/>
                    <a:pt x="801" y="13994"/>
                  </a:cubicBezTo>
                  <a:cubicBezTo>
                    <a:pt x="1602" y="15061"/>
                    <a:pt x="3303" y="15128"/>
                    <a:pt x="4504" y="15161"/>
                  </a:cubicBezTo>
                  <a:cubicBezTo>
                    <a:pt x="4729" y="15170"/>
                    <a:pt x="4956" y="15174"/>
                    <a:pt x="5185" y="15174"/>
                  </a:cubicBezTo>
                  <a:cubicBezTo>
                    <a:pt x="5869" y="15174"/>
                    <a:pt x="6564" y="15136"/>
                    <a:pt x="7239" y="15061"/>
                  </a:cubicBezTo>
                  <a:lnTo>
                    <a:pt x="7239" y="15061"/>
                  </a:lnTo>
                  <a:cubicBezTo>
                    <a:pt x="6539" y="15395"/>
                    <a:pt x="5871" y="15728"/>
                    <a:pt x="5204" y="16129"/>
                  </a:cubicBezTo>
                  <a:cubicBezTo>
                    <a:pt x="3803" y="16896"/>
                    <a:pt x="1468" y="18263"/>
                    <a:pt x="2035" y="20298"/>
                  </a:cubicBezTo>
                  <a:cubicBezTo>
                    <a:pt x="2436" y="21532"/>
                    <a:pt x="3403" y="22800"/>
                    <a:pt x="4804" y="23000"/>
                  </a:cubicBezTo>
                  <a:cubicBezTo>
                    <a:pt x="4907" y="23016"/>
                    <a:pt x="5008" y="23023"/>
                    <a:pt x="5109" y="23023"/>
                  </a:cubicBezTo>
                  <a:cubicBezTo>
                    <a:pt x="6321" y="23023"/>
                    <a:pt x="7411" y="21969"/>
                    <a:pt x="8273" y="21199"/>
                  </a:cubicBezTo>
                  <a:cubicBezTo>
                    <a:pt x="8907" y="20565"/>
                    <a:pt x="9541" y="19898"/>
                    <a:pt x="10141" y="19197"/>
                  </a:cubicBezTo>
                  <a:lnTo>
                    <a:pt x="10141" y="19197"/>
                  </a:lnTo>
                  <a:cubicBezTo>
                    <a:pt x="9841" y="19931"/>
                    <a:pt x="9641" y="20699"/>
                    <a:pt x="9441" y="21399"/>
                  </a:cubicBezTo>
                  <a:cubicBezTo>
                    <a:pt x="9007" y="23000"/>
                    <a:pt x="8307" y="25635"/>
                    <a:pt x="10141" y="26636"/>
                  </a:cubicBezTo>
                  <a:cubicBezTo>
                    <a:pt x="10745" y="26981"/>
                    <a:pt x="11456" y="27175"/>
                    <a:pt x="12159" y="27175"/>
                  </a:cubicBezTo>
                  <a:cubicBezTo>
                    <a:pt x="12815" y="27175"/>
                    <a:pt x="13463" y="27006"/>
                    <a:pt x="14011" y="26636"/>
                  </a:cubicBezTo>
                  <a:cubicBezTo>
                    <a:pt x="15111" y="25836"/>
                    <a:pt x="15145" y="24134"/>
                    <a:pt x="15211" y="22900"/>
                  </a:cubicBezTo>
                  <a:cubicBezTo>
                    <a:pt x="15278" y="21999"/>
                    <a:pt x="15211" y="21065"/>
                    <a:pt x="15145" y="20165"/>
                  </a:cubicBezTo>
                  <a:lnTo>
                    <a:pt x="15145" y="20165"/>
                  </a:lnTo>
                  <a:cubicBezTo>
                    <a:pt x="15478" y="20865"/>
                    <a:pt x="15812" y="21532"/>
                    <a:pt x="16179" y="22200"/>
                  </a:cubicBezTo>
                  <a:cubicBezTo>
                    <a:pt x="16926" y="23455"/>
                    <a:pt x="18076" y="25488"/>
                    <a:pt x="19747" y="25488"/>
                  </a:cubicBezTo>
                  <a:cubicBezTo>
                    <a:pt x="19940" y="25488"/>
                    <a:pt x="20141" y="25461"/>
                    <a:pt x="20348" y="25402"/>
                  </a:cubicBezTo>
                  <a:cubicBezTo>
                    <a:pt x="21649" y="25068"/>
                    <a:pt x="22850" y="24034"/>
                    <a:pt x="23117" y="22700"/>
                  </a:cubicBezTo>
                  <a:cubicBezTo>
                    <a:pt x="23351" y="21366"/>
                    <a:pt x="22183" y="20098"/>
                    <a:pt x="21349" y="19197"/>
                  </a:cubicBezTo>
                  <a:cubicBezTo>
                    <a:pt x="20715" y="18497"/>
                    <a:pt x="20048" y="17863"/>
                    <a:pt x="19348" y="17263"/>
                  </a:cubicBezTo>
                  <a:lnTo>
                    <a:pt x="19348" y="17263"/>
                  </a:lnTo>
                  <a:cubicBezTo>
                    <a:pt x="20048" y="17563"/>
                    <a:pt x="20815" y="17830"/>
                    <a:pt x="21516" y="18030"/>
                  </a:cubicBezTo>
                  <a:cubicBezTo>
                    <a:pt x="22328" y="18267"/>
                    <a:pt x="23389" y="18564"/>
                    <a:pt x="24373" y="18564"/>
                  </a:cubicBezTo>
                  <a:cubicBezTo>
                    <a:pt x="25328" y="18564"/>
                    <a:pt x="26210" y="18284"/>
                    <a:pt x="26720" y="17396"/>
                  </a:cubicBezTo>
                  <a:cubicBezTo>
                    <a:pt x="27353" y="16295"/>
                    <a:pt x="27520" y="14661"/>
                    <a:pt x="26820" y="13493"/>
                  </a:cubicBezTo>
                  <a:cubicBezTo>
                    <a:pt x="26019" y="12359"/>
                    <a:pt x="24318" y="12326"/>
                    <a:pt x="23084" y="12226"/>
                  </a:cubicBezTo>
                  <a:cubicBezTo>
                    <a:pt x="22740" y="12200"/>
                    <a:pt x="22391" y="12189"/>
                    <a:pt x="22041" y="12189"/>
                  </a:cubicBezTo>
                  <a:cubicBezTo>
                    <a:pt x="21474" y="12189"/>
                    <a:pt x="20905" y="12218"/>
                    <a:pt x="20348" y="12259"/>
                  </a:cubicBezTo>
                  <a:cubicBezTo>
                    <a:pt x="21049" y="11992"/>
                    <a:pt x="21716" y="11659"/>
                    <a:pt x="22383" y="11258"/>
                  </a:cubicBezTo>
                  <a:cubicBezTo>
                    <a:pt x="23851" y="10491"/>
                    <a:pt x="26186" y="9157"/>
                    <a:pt x="25652" y="7156"/>
                  </a:cubicBezTo>
                  <a:cubicBezTo>
                    <a:pt x="25319" y="5888"/>
                    <a:pt x="24251" y="4654"/>
                    <a:pt x="22917" y="4387"/>
                  </a:cubicBezTo>
                  <a:cubicBezTo>
                    <a:pt x="22799" y="4366"/>
                    <a:pt x="22682" y="4357"/>
                    <a:pt x="22566" y="4357"/>
                  </a:cubicBezTo>
                  <a:cubicBezTo>
                    <a:pt x="21367" y="4357"/>
                    <a:pt x="20266" y="5389"/>
                    <a:pt x="19414" y="6088"/>
                  </a:cubicBezTo>
                  <a:cubicBezTo>
                    <a:pt x="18514" y="6855"/>
                    <a:pt x="17747" y="7723"/>
                    <a:pt x="17013" y="8657"/>
                  </a:cubicBezTo>
                  <a:cubicBezTo>
                    <a:pt x="17413" y="7689"/>
                    <a:pt x="17713" y="6689"/>
                    <a:pt x="17980" y="5721"/>
                  </a:cubicBezTo>
                  <a:cubicBezTo>
                    <a:pt x="18380" y="4087"/>
                    <a:pt x="19014" y="1518"/>
                    <a:pt x="17180" y="517"/>
                  </a:cubicBezTo>
                  <a:cubicBezTo>
                    <a:pt x="16583" y="193"/>
                    <a:pt x="15864" y="0"/>
                    <a:pt x="15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46725" y="1700000"/>
              <a:ext cx="58400" cy="283550"/>
            </a:xfrm>
            <a:custGeom>
              <a:avLst/>
              <a:gdLst/>
              <a:ahLst/>
              <a:cxnLst/>
              <a:rect l="l" t="t" r="r" b="b"/>
              <a:pathLst>
                <a:path w="2336" h="11342" fill="none" extrusionOk="0">
                  <a:moveTo>
                    <a:pt x="1602" y="8606"/>
                  </a:moveTo>
                  <a:cubicBezTo>
                    <a:pt x="1969" y="5738"/>
                    <a:pt x="2336" y="2869"/>
                    <a:pt x="1869" y="0"/>
                  </a:cubicBezTo>
                  <a:cubicBezTo>
                    <a:pt x="1602" y="3836"/>
                    <a:pt x="968" y="7606"/>
                    <a:pt x="1" y="1134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198300" y="1710825"/>
              <a:ext cx="193475" cy="174325"/>
            </a:xfrm>
            <a:custGeom>
              <a:avLst/>
              <a:gdLst/>
              <a:ahLst/>
              <a:cxnLst/>
              <a:rect l="l" t="t" r="r" b="b"/>
              <a:pathLst>
                <a:path w="7739" h="6973" fill="none" extrusionOk="0">
                  <a:moveTo>
                    <a:pt x="167" y="6972"/>
                  </a:moveTo>
                  <a:cubicBezTo>
                    <a:pt x="2835" y="4804"/>
                    <a:pt x="5371" y="2503"/>
                    <a:pt x="7739" y="1"/>
                  </a:cubicBezTo>
                  <a:cubicBezTo>
                    <a:pt x="5070" y="1735"/>
                    <a:pt x="2502" y="3603"/>
                    <a:pt x="0" y="5505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188275" y="1699150"/>
              <a:ext cx="193500" cy="122625"/>
            </a:xfrm>
            <a:custGeom>
              <a:avLst/>
              <a:gdLst/>
              <a:ahLst/>
              <a:cxnLst/>
              <a:rect l="l" t="t" r="r" b="b"/>
              <a:pathLst>
                <a:path w="7740" h="4905" fill="none" extrusionOk="0">
                  <a:moveTo>
                    <a:pt x="7740" y="1"/>
                  </a:moveTo>
                  <a:cubicBezTo>
                    <a:pt x="5004" y="1402"/>
                    <a:pt x="2436" y="3003"/>
                    <a:pt x="1" y="490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379250" y="1689150"/>
              <a:ext cx="180150" cy="245200"/>
            </a:xfrm>
            <a:custGeom>
              <a:avLst/>
              <a:gdLst/>
              <a:ahLst/>
              <a:cxnLst/>
              <a:rect l="l" t="t" r="r" b="b"/>
              <a:pathLst>
                <a:path w="7206" h="9808" fill="none" extrusionOk="0">
                  <a:moveTo>
                    <a:pt x="7206" y="9808"/>
                  </a:moveTo>
                  <a:cubicBezTo>
                    <a:pt x="4304" y="6972"/>
                    <a:pt x="1835" y="3636"/>
                    <a:pt x="1" y="1"/>
                  </a:cubicBezTo>
                  <a:cubicBezTo>
                    <a:pt x="2369" y="2035"/>
                    <a:pt x="4270" y="4570"/>
                    <a:pt x="5871" y="727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2600" y="1705000"/>
              <a:ext cx="180150" cy="184325"/>
            </a:xfrm>
            <a:custGeom>
              <a:avLst/>
              <a:gdLst/>
              <a:ahLst/>
              <a:cxnLst/>
              <a:rect l="l" t="t" r="r" b="b"/>
              <a:pathLst>
                <a:path w="7206" h="7373" fill="none" extrusionOk="0">
                  <a:moveTo>
                    <a:pt x="7206" y="7372"/>
                  </a:moveTo>
                  <a:cubicBezTo>
                    <a:pt x="5138" y="4637"/>
                    <a:pt x="2703" y="2169"/>
                    <a:pt x="1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30125" y="1694150"/>
              <a:ext cx="239350" cy="38400"/>
            </a:xfrm>
            <a:custGeom>
              <a:avLst/>
              <a:gdLst/>
              <a:ahLst/>
              <a:cxnLst/>
              <a:rect l="l" t="t" r="r" b="b"/>
              <a:pathLst>
                <a:path w="9574" h="1536" fill="none" extrusionOk="0">
                  <a:moveTo>
                    <a:pt x="7906" y="1"/>
                  </a:moveTo>
                  <a:cubicBezTo>
                    <a:pt x="5304" y="34"/>
                    <a:pt x="2602" y="201"/>
                    <a:pt x="0" y="268"/>
                  </a:cubicBezTo>
                  <a:cubicBezTo>
                    <a:pt x="3103" y="1168"/>
                    <a:pt x="6338" y="1535"/>
                    <a:pt x="9574" y="1368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21775" y="1706675"/>
              <a:ext cx="172650" cy="57550"/>
            </a:xfrm>
            <a:custGeom>
              <a:avLst/>
              <a:gdLst/>
              <a:ahLst/>
              <a:cxnLst/>
              <a:rect l="l" t="t" r="r" b="b"/>
              <a:pathLst>
                <a:path w="6906" h="2302" fill="none" extrusionOk="0">
                  <a:moveTo>
                    <a:pt x="6906" y="2302"/>
                  </a:moveTo>
                  <a:cubicBezTo>
                    <a:pt x="4471" y="1935"/>
                    <a:pt x="2136" y="11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415100" y="1530700"/>
              <a:ext cx="223525" cy="160975"/>
            </a:xfrm>
            <a:custGeom>
              <a:avLst/>
              <a:gdLst/>
              <a:ahLst/>
              <a:cxnLst/>
              <a:rect l="l" t="t" r="r" b="b"/>
              <a:pathLst>
                <a:path w="8941" h="6439" fill="none" extrusionOk="0">
                  <a:moveTo>
                    <a:pt x="8941" y="1"/>
                  </a:moveTo>
                  <a:lnTo>
                    <a:pt x="7206" y="1368"/>
                  </a:lnTo>
                  <a:cubicBezTo>
                    <a:pt x="4904" y="3203"/>
                    <a:pt x="2569" y="5038"/>
                    <a:pt x="1" y="6439"/>
                  </a:cubicBezTo>
                  <a:cubicBezTo>
                    <a:pt x="1735" y="4104"/>
                    <a:pt x="3904" y="2002"/>
                    <a:pt x="6272" y="30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444300" y="1576575"/>
              <a:ext cx="183475" cy="120100"/>
            </a:xfrm>
            <a:custGeom>
              <a:avLst/>
              <a:gdLst/>
              <a:ahLst/>
              <a:cxnLst/>
              <a:rect l="l" t="t" r="r" b="b"/>
              <a:pathLst>
                <a:path w="7339" h="4804" fill="none" extrusionOk="0">
                  <a:moveTo>
                    <a:pt x="7339" y="0"/>
                  </a:moveTo>
                  <a:cubicBezTo>
                    <a:pt x="6071" y="868"/>
                    <a:pt x="4770" y="1802"/>
                    <a:pt x="3536" y="2669"/>
                  </a:cubicBezTo>
                  <a:cubicBezTo>
                    <a:pt x="2402" y="3469"/>
                    <a:pt x="1268" y="4270"/>
                    <a:pt x="0" y="480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423450" y="1403125"/>
              <a:ext cx="59225" cy="260200"/>
            </a:xfrm>
            <a:custGeom>
              <a:avLst/>
              <a:gdLst/>
              <a:ahLst/>
              <a:cxnLst/>
              <a:rect l="l" t="t" r="r" b="b"/>
              <a:pathLst>
                <a:path w="2369" h="10408" fill="none" extrusionOk="0">
                  <a:moveTo>
                    <a:pt x="2269" y="1468"/>
                  </a:moveTo>
                  <a:cubicBezTo>
                    <a:pt x="2369" y="4570"/>
                    <a:pt x="1535" y="7672"/>
                    <a:pt x="0" y="10407"/>
                  </a:cubicBezTo>
                  <a:cubicBezTo>
                    <a:pt x="534" y="6938"/>
                    <a:pt x="768" y="3503"/>
                    <a:pt x="467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399275" y="1448150"/>
              <a:ext cx="22525" cy="246875"/>
            </a:xfrm>
            <a:custGeom>
              <a:avLst/>
              <a:gdLst/>
              <a:ahLst/>
              <a:cxnLst/>
              <a:rect l="l" t="t" r="r" b="b"/>
              <a:pathLst>
                <a:path w="901" h="9875" fill="none" extrusionOk="0">
                  <a:moveTo>
                    <a:pt x="634" y="0"/>
                  </a:moveTo>
                  <a:cubicBezTo>
                    <a:pt x="901" y="3303"/>
                    <a:pt x="701" y="6638"/>
                    <a:pt x="0" y="987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231650" y="1459825"/>
              <a:ext cx="164300" cy="216850"/>
            </a:xfrm>
            <a:custGeom>
              <a:avLst/>
              <a:gdLst/>
              <a:ahLst/>
              <a:cxnLst/>
              <a:rect l="l" t="t" r="r" b="b"/>
              <a:pathLst>
                <a:path w="6572" h="8674" fill="none" extrusionOk="0">
                  <a:moveTo>
                    <a:pt x="100" y="0"/>
                  </a:moveTo>
                  <a:cubicBezTo>
                    <a:pt x="2169" y="3002"/>
                    <a:pt x="4270" y="5871"/>
                    <a:pt x="6572" y="8673"/>
                  </a:cubicBezTo>
                  <a:cubicBezTo>
                    <a:pt x="4203" y="6705"/>
                    <a:pt x="2002" y="4637"/>
                    <a:pt x="0" y="230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312525" y="1509850"/>
              <a:ext cx="106775" cy="171825"/>
            </a:xfrm>
            <a:custGeom>
              <a:avLst/>
              <a:gdLst/>
              <a:ahLst/>
              <a:cxnLst/>
              <a:rect l="l" t="t" r="r" b="b"/>
              <a:pathLst>
                <a:path w="4271" h="6873" fill="none" extrusionOk="0">
                  <a:moveTo>
                    <a:pt x="4271" y="6872"/>
                  </a:moveTo>
                  <a:cubicBezTo>
                    <a:pt x="3270" y="4371"/>
                    <a:pt x="1802" y="2002"/>
                    <a:pt x="1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129075" y="1652450"/>
              <a:ext cx="246875" cy="30900"/>
            </a:xfrm>
            <a:custGeom>
              <a:avLst/>
              <a:gdLst/>
              <a:ahLst/>
              <a:cxnLst/>
              <a:rect l="l" t="t" r="r" b="b"/>
              <a:pathLst>
                <a:path w="9875" h="1236" fill="none" extrusionOk="0">
                  <a:moveTo>
                    <a:pt x="9874" y="1235"/>
                  </a:moveTo>
                  <a:cubicBezTo>
                    <a:pt x="6638" y="468"/>
                    <a:pt x="3336" y="101"/>
                    <a:pt x="0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195775" y="1624950"/>
              <a:ext cx="163475" cy="45875"/>
            </a:xfrm>
            <a:custGeom>
              <a:avLst/>
              <a:gdLst/>
              <a:ahLst/>
              <a:cxnLst/>
              <a:rect l="l" t="t" r="r" b="b"/>
              <a:pathLst>
                <a:path w="6539" h="1835" fill="none" extrusionOk="0">
                  <a:moveTo>
                    <a:pt x="6539" y="1835"/>
                  </a:moveTo>
                  <a:cubicBezTo>
                    <a:pt x="4437" y="1034"/>
                    <a:pt x="2269" y="400"/>
                    <a:pt x="1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233325" y="1679975"/>
              <a:ext cx="125925" cy="12525"/>
            </a:xfrm>
            <a:custGeom>
              <a:avLst/>
              <a:gdLst/>
              <a:ahLst/>
              <a:cxnLst/>
              <a:rect l="l" t="t" r="r" b="b"/>
              <a:pathLst>
                <a:path w="5037" h="501" fill="none" extrusionOk="0">
                  <a:moveTo>
                    <a:pt x="5037" y="501"/>
                  </a:moveTo>
                  <a:cubicBezTo>
                    <a:pt x="3436" y="134"/>
                    <a:pt x="1668" y="1"/>
                    <a:pt x="0" y="20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316700" y="1594075"/>
              <a:ext cx="187675" cy="187675"/>
            </a:xfrm>
            <a:custGeom>
              <a:avLst/>
              <a:gdLst/>
              <a:ahLst/>
              <a:cxnLst/>
              <a:rect l="l" t="t" r="r" b="b"/>
              <a:pathLst>
                <a:path w="7507" h="7507" extrusionOk="0">
                  <a:moveTo>
                    <a:pt x="3770" y="1"/>
                  </a:moveTo>
                  <a:cubicBezTo>
                    <a:pt x="1669" y="1"/>
                    <a:pt x="1" y="1702"/>
                    <a:pt x="1" y="3770"/>
                  </a:cubicBezTo>
                  <a:cubicBezTo>
                    <a:pt x="1" y="5838"/>
                    <a:pt x="1669" y="7506"/>
                    <a:pt x="3770" y="7506"/>
                  </a:cubicBezTo>
                  <a:cubicBezTo>
                    <a:pt x="5838" y="7506"/>
                    <a:pt x="7506" y="5838"/>
                    <a:pt x="7506" y="3770"/>
                  </a:cubicBezTo>
                  <a:cubicBezTo>
                    <a:pt x="7506" y="1702"/>
                    <a:pt x="5838" y="1"/>
                    <a:pt x="377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35875" y="1613275"/>
              <a:ext cx="149300" cy="150125"/>
            </a:xfrm>
            <a:custGeom>
              <a:avLst/>
              <a:gdLst/>
              <a:ahLst/>
              <a:cxnLst/>
              <a:rect l="l" t="t" r="r" b="b"/>
              <a:pathLst>
                <a:path w="5972" h="6005" extrusionOk="0">
                  <a:moveTo>
                    <a:pt x="3003" y="0"/>
                  </a:moveTo>
                  <a:cubicBezTo>
                    <a:pt x="1335" y="0"/>
                    <a:pt x="1" y="1334"/>
                    <a:pt x="1" y="3002"/>
                  </a:cubicBezTo>
                  <a:cubicBezTo>
                    <a:pt x="1" y="4637"/>
                    <a:pt x="1335" y="6004"/>
                    <a:pt x="3003" y="6004"/>
                  </a:cubicBezTo>
                  <a:cubicBezTo>
                    <a:pt x="4638" y="6004"/>
                    <a:pt x="5972" y="4637"/>
                    <a:pt x="5972" y="3002"/>
                  </a:cubicBezTo>
                  <a:cubicBezTo>
                    <a:pt x="5972" y="1334"/>
                    <a:pt x="4638" y="0"/>
                    <a:pt x="3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363400" y="648600"/>
              <a:ext cx="973225" cy="956600"/>
            </a:xfrm>
            <a:custGeom>
              <a:avLst/>
              <a:gdLst/>
              <a:ahLst/>
              <a:cxnLst/>
              <a:rect l="l" t="t" r="r" b="b"/>
              <a:pathLst>
                <a:path w="38929" h="38264" extrusionOk="0">
                  <a:moveTo>
                    <a:pt x="21403" y="1"/>
                  </a:moveTo>
                  <a:cubicBezTo>
                    <a:pt x="20460" y="1"/>
                    <a:pt x="19536" y="252"/>
                    <a:pt x="18781" y="827"/>
                  </a:cubicBezTo>
                  <a:cubicBezTo>
                    <a:pt x="17213" y="1961"/>
                    <a:pt x="17180" y="4329"/>
                    <a:pt x="17146" y="6097"/>
                  </a:cubicBezTo>
                  <a:cubicBezTo>
                    <a:pt x="17113" y="7398"/>
                    <a:pt x="17146" y="8666"/>
                    <a:pt x="17313" y="9967"/>
                  </a:cubicBezTo>
                  <a:cubicBezTo>
                    <a:pt x="16846" y="8966"/>
                    <a:pt x="16346" y="7998"/>
                    <a:pt x="15812" y="7098"/>
                  </a:cubicBezTo>
                  <a:cubicBezTo>
                    <a:pt x="14772" y="5315"/>
                    <a:pt x="13098" y="2528"/>
                    <a:pt x="10765" y="2528"/>
                  </a:cubicBezTo>
                  <a:cubicBezTo>
                    <a:pt x="10478" y="2528"/>
                    <a:pt x="10181" y="2570"/>
                    <a:pt x="9874" y="2661"/>
                  </a:cubicBezTo>
                  <a:cubicBezTo>
                    <a:pt x="8107" y="3228"/>
                    <a:pt x="6372" y="4663"/>
                    <a:pt x="6105" y="6597"/>
                  </a:cubicBezTo>
                  <a:cubicBezTo>
                    <a:pt x="5805" y="8465"/>
                    <a:pt x="7473" y="10233"/>
                    <a:pt x="8640" y="11468"/>
                  </a:cubicBezTo>
                  <a:cubicBezTo>
                    <a:pt x="9508" y="12402"/>
                    <a:pt x="10508" y="13269"/>
                    <a:pt x="11509" y="14103"/>
                  </a:cubicBezTo>
                  <a:cubicBezTo>
                    <a:pt x="10475" y="13736"/>
                    <a:pt x="9441" y="13402"/>
                    <a:pt x="8440" y="13135"/>
                  </a:cubicBezTo>
                  <a:cubicBezTo>
                    <a:pt x="7318" y="12855"/>
                    <a:pt x="5853" y="12477"/>
                    <a:pt x="4490" y="12477"/>
                  </a:cubicBezTo>
                  <a:cubicBezTo>
                    <a:pt x="3097" y="12477"/>
                    <a:pt x="1810" y="12872"/>
                    <a:pt x="1102" y="14170"/>
                  </a:cubicBezTo>
                  <a:cubicBezTo>
                    <a:pt x="168" y="15804"/>
                    <a:pt x="1" y="18072"/>
                    <a:pt x="1135" y="19640"/>
                  </a:cubicBezTo>
                  <a:cubicBezTo>
                    <a:pt x="2269" y="21175"/>
                    <a:pt x="4637" y="21241"/>
                    <a:pt x="6372" y="21308"/>
                  </a:cubicBezTo>
                  <a:cubicBezTo>
                    <a:pt x="6741" y="21336"/>
                    <a:pt x="7110" y="21349"/>
                    <a:pt x="7478" y="21349"/>
                  </a:cubicBezTo>
                  <a:cubicBezTo>
                    <a:pt x="8410" y="21349"/>
                    <a:pt x="9343" y="21270"/>
                    <a:pt x="10275" y="21175"/>
                  </a:cubicBezTo>
                  <a:lnTo>
                    <a:pt x="10275" y="21175"/>
                  </a:lnTo>
                  <a:cubicBezTo>
                    <a:pt x="9274" y="21608"/>
                    <a:pt x="8307" y="22109"/>
                    <a:pt x="7373" y="22642"/>
                  </a:cubicBezTo>
                  <a:cubicBezTo>
                    <a:pt x="5371" y="23810"/>
                    <a:pt x="2102" y="25778"/>
                    <a:pt x="2936" y="28580"/>
                  </a:cubicBezTo>
                  <a:cubicBezTo>
                    <a:pt x="3437" y="30348"/>
                    <a:pt x="4871" y="32082"/>
                    <a:pt x="6806" y="32416"/>
                  </a:cubicBezTo>
                  <a:cubicBezTo>
                    <a:pt x="6973" y="32445"/>
                    <a:pt x="7140" y="32459"/>
                    <a:pt x="7305" y="32459"/>
                  </a:cubicBezTo>
                  <a:cubicBezTo>
                    <a:pt x="9009" y="32459"/>
                    <a:pt x="10553" y="30979"/>
                    <a:pt x="11709" y="29914"/>
                  </a:cubicBezTo>
                  <a:cubicBezTo>
                    <a:pt x="12676" y="29014"/>
                    <a:pt x="13544" y="28080"/>
                    <a:pt x="14378" y="27079"/>
                  </a:cubicBezTo>
                  <a:lnTo>
                    <a:pt x="14378" y="27079"/>
                  </a:lnTo>
                  <a:cubicBezTo>
                    <a:pt x="14011" y="28113"/>
                    <a:pt x="13677" y="29114"/>
                    <a:pt x="13377" y="30148"/>
                  </a:cubicBezTo>
                  <a:cubicBezTo>
                    <a:pt x="12777" y="32349"/>
                    <a:pt x="11809" y="36085"/>
                    <a:pt x="14344" y="37486"/>
                  </a:cubicBezTo>
                  <a:cubicBezTo>
                    <a:pt x="15201" y="37976"/>
                    <a:pt x="16222" y="38264"/>
                    <a:pt x="17231" y="38264"/>
                  </a:cubicBezTo>
                  <a:cubicBezTo>
                    <a:pt x="18147" y="38264"/>
                    <a:pt x="19053" y="38026"/>
                    <a:pt x="19815" y="37486"/>
                  </a:cubicBezTo>
                  <a:cubicBezTo>
                    <a:pt x="21349" y="36385"/>
                    <a:pt x="21449" y="33984"/>
                    <a:pt x="21516" y="32249"/>
                  </a:cubicBezTo>
                  <a:cubicBezTo>
                    <a:pt x="21549" y="30948"/>
                    <a:pt x="21516" y="29647"/>
                    <a:pt x="21383" y="28380"/>
                  </a:cubicBezTo>
                  <a:lnTo>
                    <a:pt x="21383" y="28380"/>
                  </a:lnTo>
                  <a:cubicBezTo>
                    <a:pt x="21850" y="29414"/>
                    <a:pt x="22350" y="30348"/>
                    <a:pt x="22850" y="31282"/>
                  </a:cubicBezTo>
                  <a:cubicBezTo>
                    <a:pt x="23896" y="33103"/>
                    <a:pt x="25502" y="35941"/>
                    <a:pt x="27862" y="35941"/>
                  </a:cubicBezTo>
                  <a:cubicBezTo>
                    <a:pt x="28138" y="35941"/>
                    <a:pt x="28424" y="35902"/>
                    <a:pt x="28721" y="35818"/>
                  </a:cubicBezTo>
                  <a:cubicBezTo>
                    <a:pt x="30523" y="35318"/>
                    <a:pt x="32290" y="33917"/>
                    <a:pt x="32624" y="31982"/>
                  </a:cubicBezTo>
                  <a:cubicBezTo>
                    <a:pt x="32958" y="30114"/>
                    <a:pt x="31323" y="28380"/>
                    <a:pt x="30156" y="27079"/>
                  </a:cubicBezTo>
                  <a:cubicBezTo>
                    <a:pt x="29288" y="26078"/>
                    <a:pt x="28321" y="25211"/>
                    <a:pt x="27320" y="24377"/>
                  </a:cubicBezTo>
                  <a:lnTo>
                    <a:pt x="27320" y="24377"/>
                  </a:lnTo>
                  <a:cubicBezTo>
                    <a:pt x="28354" y="24777"/>
                    <a:pt x="29355" y="25111"/>
                    <a:pt x="30389" y="25411"/>
                  </a:cubicBezTo>
                  <a:cubicBezTo>
                    <a:pt x="31512" y="25730"/>
                    <a:pt x="32998" y="26132"/>
                    <a:pt x="34385" y="26132"/>
                  </a:cubicBezTo>
                  <a:cubicBezTo>
                    <a:pt x="35756" y="26132"/>
                    <a:pt x="37031" y="25738"/>
                    <a:pt x="37761" y="24477"/>
                  </a:cubicBezTo>
                  <a:cubicBezTo>
                    <a:pt x="38662" y="22876"/>
                    <a:pt x="38929" y="20608"/>
                    <a:pt x="37794" y="18973"/>
                  </a:cubicBezTo>
                  <a:cubicBezTo>
                    <a:pt x="36694" y="17405"/>
                    <a:pt x="34292" y="17338"/>
                    <a:pt x="32557" y="17238"/>
                  </a:cubicBezTo>
                  <a:cubicBezTo>
                    <a:pt x="32057" y="17199"/>
                    <a:pt x="31552" y="17180"/>
                    <a:pt x="31044" y="17180"/>
                  </a:cubicBezTo>
                  <a:cubicBezTo>
                    <a:pt x="30263" y="17180"/>
                    <a:pt x="29476" y="17224"/>
                    <a:pt x="28688" y="17305"/>
                  </a:cubicBezTo>
                  <a:cubicBezTo>
                    <a:pt x="29722" y="16905"/>
                    <a:pt x="30689" y="16404"/>
                    <a:pt x="31623" y="15904"/>
                  </a:cubicBezTo>
                  <a:cubicBezTo>
                    <a:pt x="33658" y="14770"/>
                    <a:pt x="36960" y="12902"/>
                    <a:pt x="36193" y="10067"/>
                  </a:cubicBezTo>
                  <a:cubicBezTo>
                    <a:pt x="35693" y="8232"/>
                    <a:pt x="34292" y="6464"/>
                    <a:pt x="32357" y="6130"/>
                  </a:cubicBezTo>
                  <a:cubicBezTo>
                    <a:pt x="32186" y="6101"/>
                    <a:pt x="32017" y="6086"/>
                    <a:pt x="31848" y="6086"/>
                  </a:cubicBezTo>
                  <a:cubicBezTo>
                    <a:pt x="30142" y="6086"/>
                    <a:pt x="28571" y="7533"/>
                    <a:pt x="27387" y="8566"/>
                  </a:cubicBezTo>
                  <a:cubicBezTo>
                    <a:pt x="26153" y="9633"/>
                    <a:pt x="25052" y="10834"/>
                    <a:pt x="24018" y="12135"/>
                  </a:cubicBezTo>
                  <a:cubicBezTo>
                    <a:pt x="24552" y="10800"/>
                    <a:pt x="25019" y="9399"/>
                    <a:pt x="25352" y="8065"/>
                  </a:cubicBezTo>
                  <a:cubicBezTo>
                    <a:pt x="25886" y="5797"/>
                    <a:pt x="26820" y="2094"/>
                    <a:pt x="24218" y="727"/>
                  </a:cubicBezTo>
                  <a:cubicBezTo>
                    <a:pt x="23371" y="269"/>
                    <a:pt x="22377" y="1"/>
                    <a:pt x="214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872925" y="889400"/>
              <a:ext cx="337775" cy="248550"/>
            </a:xfrm>
            <a:custGeom>
              <a:avLst/>
              <a:gdLst/>
              <a:ahLst/>
              <a:cxnLst/>
              <a:rect l="l" t="t" r="r" b="b"/>
              <a:pathLst>
                <a:path w="13511" h="9942" fill="none" extrusionOk="0">
                  <a:moveTo>
                    <a:pt x="9107" y="1269"/>
                  </a:moveTo>
                  <a:cubicBezTo>
                    <a:pt x="5805" y="3837"/>
                    <a:pt x="2436" y="6506"/>
                    <a:pt x="1" y="9941"/>
                  </a:cubicBezTo>
                  <a:cubicBezTo>
                    <a:pt x="4237" y="6272"/>
                    <a:pt x="8774" y="2936"/>
                    <a:pt x="13511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887125" y="1122925"/>
              <a:ext cx="375275" cy="60050"/>
            </a:xfrm>
            <a:custGeom>
              <a:avLst/>
              <a:gdLst/>
              <a:ahLst/>
              <a:cxnLst/>
              <a:rect l="l" t="t" r="r" b="b"/>
              <a:pathLst>
                <a:path w="15011" h="2402" fill="none" extrusionOk="0">
                  <a:moveTo>
                    <a:pt x="15011" y="667"/>
                  </a:moveTo>
                  <a:cubicBezTo>
                    <a:pt x="10007" y="167"/>
                    <a:pt x="5004" y="0"/>
                    <a:pt x="0" y="167"/>
                  </a:cubicBezTo>
                  <a:cubicBezTo>
                    <a:pt x="4503" y="1134"/>
                    <a:pt x="9107" y="1835"/>
                    <a:pt x="13710" y="240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886275" y="1151275"/>
              <a:ext cx="325250" cy="68400"/>
            </a:xfrm>
            <a:custGeom>
              <a:avLst/>
              <a:gdLst/>
              <a:ahLst/>
              <a:cxnLst/>
              <a:rect l="l" t="t" r="r" b="b"/>
              <a:pathLst>
                <a:path w="13010" h="2736" fill="none" extrusionOk="0">
                  <a:moveTo>
                    <a:pt x="1" y="0"/>
                  </a:moveTo>
                  <a:cubicBezTo>
                    <a:pt x="4204" y="1368"/>
                    <a:pt x="8573" y="2302"/>
                    <a:pt x="13010" y="2735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867100" y="724300"/>
              <a:ext cx="75075" cy="439500"/>
            </a:xfrm>
            <a:custGeom>
              <a:avLst/>
              <a:gdLst/>
              <a:ahLst/>
              <a:cxnLst/>
              <a:rect l="l" t="t" r="r" b="b"/>
              <a:pathLst>
                <a:path w="3003" h="17580" fill="none" extrusionOk="0">
                  <a:moveTo>
                    <a:pt x="2869" y="0"/>
                  </a:moveTo>
                  <a:cubicBezTo>
                    <a:pt x="3003" y="5938"/>
                    <a:pt x="2135" y="11909"/>
                    <a:pt x="367" y="17580"/>
                  </a:cubicBezTo>
                  <a:cubicBezTo>
                    <a:pt x="0" y="13043"/>
                    <a:pt x="634" y="8506"/>
                    <a:pt x="1635" y="4036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3842925" y="737625"/>
              <a:ext cx="15850" cy="375300"/>
            </a:xfrm>
            <a:custGeom>
              <a:avLst/>
              <a:gdLst/>
              <a:ahLst/>
              <a:cxnLst/>
              <a:rect l="l" t="t" r="r" b="b"/>
              <a:pathLst>
                <a:path w="634" h="15012" fill="none" extrusionOk="0">
                  <a:moveTo>
                    <a:pt x="634" y="1"/>
                  </a:moveTo>
                  <a:cubicBezTo>
                    <a:pt x="0" y="4971"/>
                    <a:pt x="0" y="10041"/>
                    <a:pt x="634" y="1501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616925" y="825200"/>
              <a:ext cx="220175" cy="272725"/>
            </a:xfrm>
            <a:custGeom>
              <a:avLst/>
              <a:gdLst/>
              <a:ahLst/>
              <a:cxnLst/>
              <a:rect l="l" t="t" r="r" b="b"/>
              <a:pathLst>
                <a:path w="8807" h="10909" fill="none" extrusionOk="0">
                  <a:moveTo>
                    <a:pt x="334" y="3169"/>
                  </a:moveTo>
                  <a:cubicBezTo>
                    <a:pt x="3103" y="5738"/>
                    <a:pt x="6038" y="8340"/>
                    <a:pt x="8807" y="10908"/>
                  </a:cubicBezTo>
                  <a:cubicBezTo>
                    <a:pt x="6505" y="6839"/>
                    <a:pt x="3503" y="3136"/>
                    <a:pt x="0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729500" y="866900"/>
              <a:ext cx="120950" cy="234350"/>
            </a:xfrm>
            <a:custGeom>
              <a:avLst/>
              <a:gdLst/>
              <a:ahLst/>
              <a:cxnLst/>
              <a:rect l="l" t="t" r="r" b="b"/>
              <a:pathLst>
                <a:path w="4838" h="9374" fill="none" extrusionOk="0">
                  <a:moveTo>
                    <a:pt x="1" y="0"/>
                  </a:moveTo>
                  <a:cubicBezTo>
                    <a:pt x="2135" y="2836"/>
                    <a:pt x="3770" y="6038"/>
                    <a:pt x="4837" y="937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445125" y="1062875"/>
              <a:ext cx="397825" cy="76750"/>
            </a:xfrm>
            <a:custGeom>
              <a:avLst/>
              <a:gdLst/>
              <a:ahLst/>
              <a:cxnLst/>
              <a:rect l="l" t="t" r="r" b="b"/>
              <a:pathLst>
                <a:path w="15913" h="3070" fill="none" extrusionOk="0">
                  <a:moveTo>
                    <a:pt x="1" y="0"/>
                  </a:moveTo>
                  <a:cubicBezTo>
                    <a:pt x="1068" y="100"/>
                    <a:pt x="2169" y="200"/>
                    <a:pt x="3236" y="334"/>
                  </a:cubicBezTo>
                  <a:cubicBezTo>
                    <a:pt x="7506" y="767"/>
                    <a:pt x="11809" y="1235"/>
                    <a:pt x="15912" y="2435"/>
                  </a:cubicBezTo>
                  <a:cubicBezTo>
                    <a:pt x="11676" y="3069"/>
                    <a:pt x="7339" y="3069"/>
                    <a:pt x="3070" y="240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504350" y="1026175"/>
              <a:ext cx="315250" cy="61725"/>
            </a:xfrm>
            <a:custGeom>
              <a:avLst/>
              <a:gdLst/>
              <a:ahLst/>
              <a:cxnLst/>
              <a:rect l="l" t="t" r="r" b="b"/>
              <a:pathLst>
                <a:path w="12610" h="2469" fill="none" extrusionOk="0">
                  <a:moveTo>
                    <a:pt x="0" y="1"/>
                  </a:moveTo>
                  <a:cubicBezTo>
                    <a:pt x="2268" y="367"/>
                    <a:pt x="4470" y="734"/>
                    <a:pt x="6705" y="1068"/>
                  </a:cubicBezTo>
                  <a:cubicBezTo>
                    <a:pt x="8706" y="1402"/>
                    <a:pt x="10708" y="1735"/>
                    <a:pt x="12609" y="2469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519350" y="1147100"/>
              <a:ext cx="286075" cy="256050"/>
            </a:xfrm>
            <a:custGeom>
              <a:avLst/>
              <a:gdLst/>
              <a:ahLst/>
              <a:cxnLst/>
              <a:rect l="l" t="t" r="r" b="b"/>
              <a:pathLst>
                <a:path w="11443" h="10242" fill="none" extrusionOk="0">
                  <a:moveTo>
                    <a:pt x="1" y="6939"/>
                  </a:moveTo>
                  <a:cubicBezTo>
                    <a:pt x="3069" y="3636"/>
                    <a:pt x="7106" y="1168"/>
                    <a:pt x="11442" y="0"/>
                  </a:cubicBezTo>
                  <a:cubicBezTo>
                    <a:pt x="7339" y="3103"/>
                    <a:pt x="3603" y="6338"/>
                    <a:pt x="334" y="1024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595250" y="1136250"/>
              <a:ext cx="267700" cy="241025"/>
            </a:xfrm>
            <a:custGeom>
              <a:avLst/>
              <a:gdLst/>
              <a:ahLst/>
              <a:cxnLst/>
              <a:rect l="l" t="t" r="r" b="b"/>
              <a:pathLst>
                <a:path w="10708" h="9641" fill="none" extrusionOk="0">
                  <a:moveTo>
                    <a:pt x="0" y="9641"/>
                  </a:moveTo>
                  <a:cubicBezTo>
                    <a:pt x="3036" y="5905"/>
                    <a:pt x="6671" y="2636"/>
                    <a:pt x="10708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794550" y="1159600"/>
              <a:ext cx="69250" cy="391150"/>
            </a:xfrm>
            <a:custGeom>
              <a:avLst/>
              <a:gdLst/>
              <a:ahLst/>
              <a:cxnLst/>
              <a:rect l="l" t="t" r="r" b="b"/>
              <a:pathLst>
                <a:path w="2770" h="15646" fill="none" extrusionOk="0">
                  <a:moveTo>
                    <a:pt x="0" y="15645"/>
                  </a:moveTo>
                  <a:cubicBezTo>
                    <a:pt x="934" y="10475"/>
                    <a:pt x="1668" y="5271"/>
                    <a:pt x="2102" y="1"/>
                  </a:cubicBezTo>
                  <a:cubicBezTo>
                    <a:pt x="2569" y="4504"/>
                    <a:pt x="2769" y="8874"/>
                    <a:pt x="2435" y="13377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762850" y="1130425"/>
              <a:ext cx="65925" cy="287725"/>
            </a:xfrm>
            <a:custGeom>
              <a:avLst/>
              <a:gdLst/>
              <a:ahLst/>
              <a:cxnLst/>
              <a:rect l="l" t="t" r="r" b="b"/>
              <a:pathLst>
                <a:path w="2637" h="11509" fill="none" extrusionOk="0">
                  <a:moveTo>
                    <a:pt x="2636" y="0"/>
                  </a:moveTo>
                  <a:cubicBezTo>
                    <a:pt x="1135" y="3670"/>
                    <a:pt x="201" y="7539"/>
                    <a:pt x="1" y="11508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74600" y="1172950"/>
              <a:ext cx="226025" cy="285225"/>
            </a:xfrm>
            <a:custGeom>
              <a:avLst/>
              <a:gdLst/>
              <a:ahLst/>
              <a:cxnLst/>
              <a:rect l="l" t="t" r="r" b="b"/>
              <a:pathLst>
                <a:path w="9041" h="11409" fill="none" extrusionOk="0">
                  <a:moveTo>
                    <a:pt x="1" y="0"/>
                  </a:moveTo>
                  <a:cubicBezTo>
                    <a:pt x="2636" y="4103"/>
                    <a:pt x="5671" y="7906"/>
                    <a:pt x="9040" y="11409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878775" y="1203800"/>
              <a:ext cx="122600" cy="214350"/>
            </a:xfrm>
            <a:custGeom>
              <a:avLst/>
              <a:gdLst/>
              <a:ahLst/>
              <a:cxnLst/>
              <a:rect l="l" t="t" r="r" b="b"/>
              <a:pathLst>
                <a:path w="4904" h="8574" fill="none" extrusionOk="0">
                  <a:moveTo>
                    <a:pt x="0" y="1"/>
                  </a:moveTo>
                  <a:cubicBezTo>
                    <a:pt x="1401" y="3003"/>
                    <a:pt x="3036" y="5872"/>
                    <a:pt x="4904" y="8573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901300" y="1180450"/>
              <a:ext cx="123425" cy="136800"/>
            </a:xfrm>
            <a:custGeom>
              <a:avLst/>
              <a:gdLst/>
              <a:ahLst/>
              <a:cxnLst/>
              <a:rect l="l" t="t" r="r" b="b"/>
              <a:pathLst>
                <a:path w="4937" h="5472" fill="none" extrusionOk="0">
                  <a:moveTo>
                    <a:pt x="0" y="1"/>
                  </a:moveTo>
                  <a:cubicBezTo>
                    <a:pt x="1334" y="2102"/>
                    <a:pt x="3002" y="3937"/>
                    <a:pt x="4937" y="547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717000" y="996150"/>
              <a:ext cx="265200" cy="264375"/>
            </a:xfrm>
            <a:custGeom>
              <a:avLst/>
              <a:gdLst/>
              <a:ahLst/>
              <a:cxnLst/>
              <a:rect l="l" t="t" r="r" b="b"/>
              <a:pathLst>
                <a:path w="10608" h="10575" extrusionOk="0">
                  <a:moveTo>
                    <a:pt x="5304" y="1"/>
                  </a:moveTo>
                  <a:cubicBezTo>
                    <a:pt x="2369" y="1"/>
                    <a:pt x="0" y="2369"/>
                    <a:pt x="0" y="5305"/>
                  </a:cubicBezTo>
                  <a:cubicBezTo>
                    <a:pt x="0" y="8207"/>
                    <a:pt x="2369" y="10575"/>
                    <a:pt x="5304" y="10575"/>
                  </a:cubicBezTo>
                  <a:cubicBezTo>
                    <a:pt x="8206" y="10575"/>
                    <a:pt x="10608" y="8207"/>
                    <a:pt x="10608" y="5305"/>
                  </a:cubicBezTo>
                  <a:cubicBezTo>
                    <a:pt x="10608" y="2369"/>
                    <a:pt x="8206" y="1"/>
                    <a:pt x="5304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732825" y="1022025"/>
              <a:ext cx="233525" cy="212650"/>
            </a:xfrm>
            <a:custGeom>
              <a:avLst/>
              <a:gdLst/>
              <a:ahLst/>
              <a:cxnLst/>
              <a:rect l="l" t="t" r="r" b="b"/>
              <a:pathLst>
                <a:path w="9341" h="8506" extrusionOk="0">
                  <a:moveTo>
                    <a:pt x="4684" y="0"/>
                  </a:moveTo>
                  <a:cubicBezTo>
                    <a:pt x="2725" y="0"/>
                    <a:pt x="963" y="1343"/>
                    <a:pt x="501" y="3336"/>
                  </a:cubicBezTo>
                  <a:cubicBezTo>
                    <a:pt x="1" y="5604"/>
                    <a:pt x="1469" y="7905"/>
                    <a:pt x="3737" y="8406"/>
                  </a:cubicBezTo>
                  <a:cubicBezTo>
                    <a:pt x="4046" y="8473"/>
                    <a:pt x="4355" y="8505"/>
                    <a:pt x="4658" y="8505"/>
                  </a:cubicBezTo>
                  <a:cubicBezTo>
                    <a:pt x="6616" y="8505"/>
                    <a:pt x="8374" y="7163"/>
                    <a:pt x="8807" y="5170"/>
                  </a:cubicBezTo>
                  <a:cubicBezTo>
                    <a:pt x="9341" y="2869"/>
                    <a:pt x="7873" y="600"/>
                    <a:pt x="5605" y="100"/>
                  </a:cubicBezTo>
                  <a:cubicBezTo>
                    <a:pt x="5296" y="33"/>
                    <a:pt x="4987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569375" y="2192850"/>
              <a:ext cx="298575" cy="294425"/>
            </a:xfrm>
            <a:custGeom>
              <a:avLst/>
              <a:gdLst/>
              <a:ahLst/>
              <a:cxnLst/>
              <a:rect l="l" t="t" r="r" b="b"/>
              <a:pathLst>
                <a:path w="11943" h="11777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" y="3036"/>
                    <a:pt x="2569" y="7372"/>
                    <a:pt x="4671" y="9641"/>
                  </a:cubicBezTo>
                  <a:cubicBezTo>
                    <a:pt x="6356" y="11462"/>
                    <a:pt x="7643" y="11777"/>
                    <a:pt x="9705" y="11777"/>
                  </a:cubicBezTo>
                  <a:cubicBezTo>
                    <a:pt x="10173" y="11777"/>
                    <a:pt x="10681" y="11761"/>
                    <a:pt x="11242" y="11742"/>
                  </a:cubicBezTo>
                  <a:cubicBezTo>
                    <a:pt x="11609" y="8807"/>
                    <a:pt x="11943" y="7139"/>
                    <a:pt x="9841" y="5071"/>
                  </a:cubicBezTo>
                  <a:cubicBezTo>
                    <a:pt x="7706" y="3036"/>
                    <a:pt x="3203" y="534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629425" y="2257050"/>
              <a:ext cx="221025" cy="228525"/>
            </a:xfrm>
            <a:custGeom>
              <a:avLst/>
              <a:gdLst/>
              <a:ahLst/>
              <a:cxnLst/>
              <a:rect l="l" t="t" r="r" b="b"/>
              <a:pathLst>
                <a:path w="8841" h="9141" fill="none" extrusionOk="0">
                  <a:moveTo>
                    <a:pt x="1" y="1"/>
                  </a:moveTo>
                  <a:cubicBezTo>
                    <a:pt x="434" y="468"/>
                    <a:pt x="8840" y="9141"/>
                    <a:pt x="8840" y="914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845425" y="2202025"/>
              <a:ext cx="303575" cy="285650"/>
            </a:xfrm>
            <a:custGeom>
              <a:avLst/>
              <a:gdLst/>
              <a:ahLst/>
              <a:cxnLst/>
              <a:rect l="l" t="t" r="r" b="b"/>
              <a:pathLst>
                <a:path w="12143" h="11426" extrusionOk="0">
                  <a:moveTo>
                    <a:pt x="11909" y="0"/>
                  </a:moveTo>
                  <a:lnTo>
                    <a:pt x="11909" y="0"/>
                  </a:lnTo>
                  <a:cubicBezTo>
                    <a:pt x="9007" y="467"/>
                    <a:pt x="4403" y="2802"/>
                    <a:pt x="2202" y="4770"/>
                  </a:cubicBezTo>
                  <a:cubicBezTo>
                    <a:pt x="0" y="6705"/>
                    <a:pt x="334" y="8440"/>
                    <a:pt x="567" y="11342"/>
                  </a:cubicBezTo>
                  <a:cubicBezTo>
                    <a:pt x="1356" y="11385"/>
                    <a:pt x="2036" y="11425"/>
                    <a:pt x="2648" y="11425"/>
                  </a:cubicBezTo>
                  <a:cubicBezTo>
                    <a:pt x="4419" y="11425"/>
                    <a:pt x="5619" y="11085"/>
                    <a:pt x="7205" y="9474"/>
                  </a:cubicBezTo>
                  <a:cubicBezTo>
                    <a:pt x="9374" y="7305"/>
                    <a:pt x="12142" y="3036"/>
                    <a:pt x="1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859600" y="2264575"/>
              <a:ext cx="228525" cy="221000"/>
            </a:xfrm>
            <a:custGeom>
              <a:avLst/>
              <a:gdLst/>
              <a:ahLst/>
              <a:cxnLst/>
              <a:rect l="l" t="t" r="r" b="b"/>
              <a:pathLst>
                <a:path w="9141" h="8840" fill="none" extrusionOk="0">
                  <a:moveTo>
                    <a:pt x="9140" y="0"/>
                  </a:moveTo>
                  <a:cubicBezTo>
                    <a:pt x="8673" y="467"/>
                    <a:pt x="0" y="8840"/>
                    <a:pt x="0" y="884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85" name="Google Shape;385;p3"/>
          <p:cNvGrpSpPr/>
          <p:nvPr/>
        </p:nvGrpSpPr>
        <p:grpSpPr>
          <a:xfrm rot="842653">
            <a:off x="-1887866" y="3983513"/>
            <a:ext cx="4521656" cy="6661882"/>
            <a:chOff x="2557750" y="3969075"/>
            <a:chExt cx="447100" cy="658725"/>
          </a:xfrm>
        </p:grpSpPr>
        <p:sp>
          <p:nvSpPr>
            <p:cNvPr id="386" name="Google Shape;386;p3"/>
            <p:cNvSpPr/>
            <p:nvPr/>
          </p:nvSpPr>
          <p:spPr>
            <a:xfrm>
              <a:off x="2557750" y="3969075"/>
              <a:ext cx="447100" cy="658725"/>
            </a:xfrm>
            <a:custGeom>
              <a:avLst/>
              <a:gdLst/>
              <a:ahLst/>
              <a:cxnLst/>
              <a:rect l="l" t="t" r="r" b="b"/>
              <a:pathLst>
                <a:path w="17884" h="26349" extrusionOk="0">
                  <a:moveTo>
                    <a:pt x="17884" y="0"/>
                  </a:moveTo>
                  <a:lnTo>
                    <a:pt x="17884" y="0"/>
                  </a:lnTo>
                  <a:cubicBezTo>
                    <a:pt x="15276" y="417"/>
                    <a:pt x="13121" y="2810"/>
                    <a:pt x="12966" y="5441"/>
                  </a:cubicBezTo>
                  <a:lnTo>
                    <a:pt x="12943" y="5584"/>
                  </a:lnTo>
                  <a:cubicBezTo>
                    <a:pt x="12133" y="6227"/>
                    <a:pt x="11383" y="6965"/>
                    <a:pt x="10728" y="7787"/>
                  </a:cubicBezTo>
                  <a:cubicBezTo>
                    <a:pt x="10704" y="5263"/>
                    <a:pt x="9478" y="3001"/>
                    <a:pt x="7537" y="1370"/>
                  </a:cubicBezTo>
                  <a:lnTo>
                    <a:pt x="7537" y="1370"/>
                  </a:lnTo>
                  <a:cubicBezTo>
                    <a:pt x="7585" y="3894"/>
                    <a:pt x="8716" y="6263"/>
                    <a:pt x="10645" y="7894"/>
                  </a:cubicBezTo>
                  <a:cubicBezTo>
                    <a:pt x="10097" y="8549"/>
                    <a:pt x="9525" y="9311"/>
                    <a:pt x="8966" y="10156"/>
                  </a:cubicBezTo>
                  <a:cubicBezTo>
                    <a:pt x="8621" y="8894"/>
                    <a:pt x="8275" y="7608"/>
                    <a:pt x="7680" y="6442"/>
                  </a:cubicBezTo>
                  <a:cubicBezTo>
                    <a:pt x="7085" y="5275"/>
                    <a:pt x="6204" y="4191"/>
                    <a:pt x="5037" y="3596"/>
                  </a:cubicBezTo>
                  <a:lnTo>
                    <a:pt x="5037" y="3596"/>
                  </a:lnTo>
                  <a:cubicBezTo>
                    <a:pt x="4918" y="4441"/>
                    <a:pt x="5120" y="5299"/>
                    <a:pt x="5596" y="6013"/>
                  </a:cubicBezTo>
                  <a:cubicBezTo>
                    <a:pt x="5942" y="6537"/>
                    <a:pt x="6418" y="6965"/>
                    <a:pt x="6751" y="7501"/>
                  </a:cubicBezTo>
                  <a:cubicBezTo>
                    <a:pt x="6989" y="7894"/>
                    <a:pt x="7144" y="8335"/>
                    <a:pt x="7394" y="8728"/>
                  </a:cubicBezTo>
                  <a:cubicBezTo>
                    <a:pt x="7751" y="9311"/>
                    <a:pt x="8299" y="9954"/>
                    <a:pt x="8954" y="10180"/>
                  </a:cubicBezTo>
                  <a:cubicBezTo>
                    <a:pt x="7990" y="11597"/>
                    <a:pt x="7156" y="13097"/>
                    <a:pt x="6454" y="14669"/>
                  </a:cubicBezTo>
                  <a:cubicBezTo>
                    <a:pt x="5825" y="14313"/>
                    <a:pt x="5110" y="14164"/>
                    <a:pt x="4388" y="14164"/>
                  </a:cubicBezTo>
                  <a:cubicBezTo>
                    <a:pt x="3975" y="14164"/>
                    <a:pt x="3559" y="14213"/>
                    <a:pt x="3156" y="14300"/>
                  </a:cubicBezTo>
                  <a:cubicBezTo>
                    <a:pt x="2048" y="14550"/>
                    <a:pt x="1012" y="15074"/>
                    <a:pt x="0" y="15597"/>
                  </a:cubicBezTo>
                  <a:cubicBezTo>
                    <a:pt x="241" y="15606"/>
                    <a:pt x="491" y="15611"/>
                    <a:pt x="749" y="15611"/>
                  </a:cubicBezTo>
                  <a:cubicBezTo>
                    <a:pt x="2599" y="15611"/>
                    <a:pt x="4831" y="15372"/>
                    <a:pt x="6430" y="14693"/>
                  </a:cubicBezTo>
                  <a:lnTo>
                    <a:pt x="6430" y="14693"/>
                  </a:lnTo>
                  <a:cubicBezTo>
                    <a:pt x="4799" y="18288"/>
                    <a:pt x="3810" y="22444"/>
                    <a:pt x="4620" y="26349"/>
                  </a:cubicBezTo>
                  <a:lnTo>
                    <a:pt x="4846" y="26301"/>
                  </a:lnTo>
                  <a:cubicBezTo>
                    <a:pt x="4549" y="24861"/>
                    <a:pt x="4477" y="23372"/>
                    <a:pt x="4632" y="21896"/>
                  </a:cubicBezTo>
                  <a:lnTo>
                    <a:pt x="4632" y="21896"/>
                  </a:lnTo>
                  <a:cubicBezTo>
                    <a:pt x="4739" y="22217"/>
                    <a:pt x="5049" y="22467"/>
                    <a:pt x="5334" y="22682"/>
                  </a:cubicBezTo>
                  <a:lnTo>
                    <a:pt x="7001" y="23896"/>
                  </a:lnTo>
                  <a:cubicBezTo>
                    <a:pt x="6894" y="23551"/>
                    <a:pt x="6751" y="23206"/>
                    <a:pt x="6596" y="22884"/>
                  </a:cubicBezTo>
                  <a:cubicBezTo>
                    <a:pt x="6418" y="22503"/>
                    <a:pt x="6168" y="22146"/>
                    <a:pt x="5882" y="21848"/>
                  </a:cubicBezTo>
                  <a:cubicBezTo>
                    <a:pt x="5573" y="21551"/>
                    <a:pt x="5192" y="21360"/>
                    <a:pt x="4763" y="21312"/>
                  </a:cubicBezTo>
                  <a:lnTo>
                    <a:pt x="4680" y="21443"/>
                  </a:lnTo>
                  <a:cubicBezTo>
                    <a:pt x="4858" y="20003"/>
                    <a:pt x="5192" y="18586"/>
                    <a:pt x="5668" y="17205"/>
                  </a:cubicBezTo>
                  <a:cubicBezTo>
                    <a:pt x="5704" y="17300"/>
                    <a:pt x="5739" y="17407"/>
                    <a:pt x="5751" y="17502"/>
                  </a:cubicBezTo>
                  <a:cubicBezTo>
                    <a:pt x="5823" y="17967"/>
                    <a:pt x="5930" y="18419"/>
                    <a:pt x="6085" y="18860"/>
                  </a:cubicBezTo>
                  <a:cubicBezTo>
                    <a:pt x="6537" y="20003"/>
                    <a:pt x="7573" y="20836"/>
                    <a:pt x="8680" y="21372"/>
                  </a:cubicBezTo>
                  <a:cubicBezTo>
                    <a:pt x="8549" y="20479"/>
                    <a:pt x="8025" y="19705"/>
                    <a:pt x="7442" y="19038"/>
                  </a:cubicBezTo>
                  <a:cubicBezTo>
                    <a:pt x="6870" y="18384"/>
                    <a:pt x="6227" y="17812"/>
                    <a:pt x="5692" y="17133"/>
                  </a:cubicBezTo>
                  <a:cubicBezTo>
                    <a:pt x="6037" y="16121"/>
                    <a:pt x="6442" y="15133"/>
                    <a:pt x="6906" y="14169"/>
                  </a:cubicBezTo>
                  <a:lnTo>
                    <a:pt x="6906" y="14193"/>
                  </a:lnTo>
                  <a:lnTo>
                    <a:pt x="6930" y="14204"/>
                  </a:lnTo>
                  <a:lnTo>
                    <a:pt x="6906" y="14157"/>
                  </a:lnTo>
                  <a:cubicBezTo>
                    <a:pt x="8763" y="10311"/>
                    <a:pt x="11276" y="7204"/>
                    <a:pt x="12883" y="5930"/>
                  </a:cubicBezTo>
                  <a:lnTo>
                    <a:pt x="13121" y="5739"/>
                  </a:lnTo>
                  <a:cubicBezTo>
                    <a:pt x="13193" y="5680"/>
                    <a:pt x="13264" y="5632"/>
                    <a:pt x="13324" y="5584"/>
                  </a:cubicBezTo>
                  <a:lnTo>
                    <a:pt x="13312" y="5572"/>
                  </a:lnTo>
                  <a:cubicBezTo>
                    <a:pt x="15169" y="4013"/>
                    <a:pt x="16717" y="2120"/>
                    <a:pt x="178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810750" y="4002700"/>
              <a:ext cx="56875" cy="118500"/>
            </a:xfrm>
            <a:custGeom>
              <a:avLst/>
              <a:gdLst/>
              <a:ahLst/>
              <a:cxnLst/>
              <a:rect l="l" t="t" r="r" b="b"/>
              <a:pathLst>
                <a:path w="2275" h="4740" extrusionOk="0">
                  <a:moveTo>
                    <a:pt x="489" y="1"/>
                  </a:moveTo>
                  <a:lnTo>
                    <a:pt x="489" y="1"/>
                  </a:lnTo>
                  <a:cubicBezTo>
                    <a:pt x="1" y="1739"/>
                    <a:pt x="596" y="3596"/>
                    <a:pt x="2001" y="4739"/>
                  </a:cubicBezTo>
                  <a:cubicBezTo>
                    <a:pt x="2275" y="3084"/>
                    <a:pt x="1846" y="977"/>
                    <a:pt x="489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566075" y="4194700"/>
              <a:ext cx="183400" cy="81500"/>
            </a:xfrm>
            <a:custGeom>
              <a:avLst/>
              <a:gdLst/>
              <a:ahLst/>
              <a:cxnLst/>
              <a:rect l="l" t="t" r="r" b="b"/>
              <a:pathLst>
                <a:path w="7336" h="3260" extrusionOk="0">
                  <a:moveTo>
                    <a:pt x="1" y="0"/>
                  </a:moveTo>
                  <a:cubicBezTo>
                    <a:pt x="953" y="953"/>
                    <a:pt x="1906" y="1917"/>
                    <a:pt x="3049" y="2608"/>
                  </a:cubicBezTo>
                  <a:cubicBezTo>
                    <a:pt x="3802" y="3071"/>
                    <a:pt x="4855" y="3260"/>
                    <a:pt x="5861" y="3260"/>
                  </a:cubicBezTo>
                  <a:cubicBezTo>
                    <a:pt x="6381" y="3260"/>
                    <a:pt x="6888" y="3209"/>
                    <a:pt x="7335" y="3120"/>
                  </a:cubicBezTo>
                  <a:cubicBezTo>
                    <a:pt x="6311" y="2227"/>
                    <a:pt x="5240" y="1322"/>
                    <a:pt x="3930" y="953"/>
                  </a:cubicBezTo>
                  <a:cubicBezTo>
                    <a:pt x="3477" y="834"/>
                    <a:pt x="3025" y="750"/>
                    <a:pt x="2573" y="691"/>
                  </a:cubicBezTo>
                  <a:cubicBezTo>
                    <a:pt x="1691" y="536"/>
                    <a:pt x="834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9825" y="4414125"/>
              <a:ext cx="127125" cy="59875"/>
            </a:xfrm>
            <a:custGeom>
              <a:avLst/>
              <a:gdLst/>
              <a:ahLst/>
              <a:cxnLst/>
              <a:rect l="l" t="t" r="r" b="b"/>
              <a:pathLst>
                <a:path w="5085" h="2395" extrusionOk="0">
                  <a:moveTo>
                    <a:pt x="4319" y="0"/>
                  </a:moveTo>
                  <a:cubicBezTo>
                    <a:pt x="3335" y="0"/>
                    <a:pt x="2372" y="341"/>
                    <a:pt x="1596" y="974"/>
                  </a:cubicBezTo>
                  <a:cubicBezTo>
                    <a:pt x="1060" y="1415"/>
                    <a:pt x="620" y="2010"/>
                    <a:pt x="1" y="2344"/>
                  </a:cubicBezTo>
                  <a:cubicBezTo>
                    <a:pt x="237" y="2378"/>
                    <a:pt x="474" y="2395"/>
                    <a:pt x="709" y="2395"/>
                  </a:cubicBezTo>
                  <a:cubicBezTo>
                    <a:pt x="2188" y="2395"/>
                    <a:pt x="3600" y="1727"/>
                    <a:pt x="4525" y="546"/>
                  </a:cubicBezTo>
                  <a:lnTo>
                    <a:pt x="5085" y="70"/>
                  </a:lnTo>
                  <a:cubicBezTo>
                    <a:pt x="4830" y="23"/>
                    <a:pt x="4574" y="0"/>
                    <a:pt x="431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851225" y="4149125"/>
              <a:ext cx="97675" cy="46450"/>
            </a:xfrm>
            <a:custGeom>
              <a:avLst/>
              <a:gdLst/>
              <a:ahLst/>
              <a:cxnLst/>
              <a:rect l="l" t="t" r="r" b="b"/>
              <a:pathLst>
                <a:path w="3907" h="1858" extrusionOk="0">
                  <a:moveTo>
                    <a:pt x="238" y="0"/>
                  </a:moveTo>
                  <a:cubicBezTo>
                    <a:pt x="159" y="0"/>
                    <a:pt x="80" y="1"/>
                    <a:pt x="1" y="2"/>
                  </a:cubicBezTo>
                  <a:cubicBezTo>
                    <a:pt x="465" y="656"/>
                    <a:pt x="1192" y="1049"/>
                    <a:pt x="1882" y="1430"/>
                  </a:cubicBezTo>
                  <a:cubicBezTo>
                    <a:pt x="2192" y="1633"/>
                    <a:pt x="2537" y="1776"/>
                    <a:pt x="2906" y="1847"/>
                  </a:cubicBezTo>
                  <a:cubicBezTo>
                    <a:pt x="2962" y="1854"/>
                    <a:pt x="3019" y="1858"/>
                    <a:pt x="3076" y="1858"/>
                  </a:cubicBezTo>
                  <a:cubicBezTo>
                    <a:pt x="3397" y="1858"/>
                    <a:pt x="3724" y="1742"/>
                    <a:pt x="3906" y="1490"/>
                  </a:cubicBezTo>
                  <a:cubicBezTo>
                    <a:pt x="3585" y="1133"/>
                    <a:pt x="3228" y="823"/>
                    <a:pt x="2835" y="561"/>
                  </a:cubicBezTo>
                  <a:cubicBezTo>
                    <a:pt x="2034" y="78"/>
                    <a:pt x="1162" y="0"/>
                    <a:pt x="238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811950" y="4197975"/>
              <a:ext cx="100325" cy="69275"/>
            </a:xfrm>
            <a:custGeom>
              <a:avLst/>
              <a:gdLst/>
              <a:ahLst/>
              <a:cxnLst/>
              <a:rect l="l" t="t" r="r" b="b"/>
              <a:pathLst>
                <a:path w="4013" h="2771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298"/>
                    <a:pt x="143" y="536"/>
                    <a:pt x="369" y="738"/>
                  </a:cubicBezTo>
                  <a:cubicBezTo>
                    <a:pt x="596" y="929"/>
                    <a:pt x="834" y="1107"/>
                    <a:pt x="1084" y="1286"/>
                  </a:cubicBezTo>
                  <a:cubicBezTo>
                    <a:pt x="1548" y="1643"/>
                    <a:pt x="1882" y="2143"/>
                    <a:pt x="2370" y="2453"/>
                  </a:cubicBezTo>
                  <a:cubicBezTo>
                    <a:pt x="2704" y="2665"/>
                    <a:pt x="3088" y="2771"/>
                    <a:pt x="3476" y="2771"/>
                  </a:cubicBezTo>
                  <a:cubicBezTo>
                    <a:pt x="3656" y="2771"/>
                    <a:pt x="3836" y="2748"/>
                    <a:pt x="4013" y="2703"/>
                  </a:cubicBezTo>
                  <a:cubicBezTo>
                    <a:pt x="3739" y="1893"/>
                    <a:pt x="3191" y="1203"/>
                    <a:pt x="2465" y="750"/>
                  </a:cubicBezTo>
                  <a:cubicBezTo>
                    <a:pt x="1727" y="322"/>
                    <a:pt x="905" y="60"/>
                    <a:pt x="6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774150" y="4250350"/>
              <a:ext cx="84850" cy="91100"/>
            </a:xfrm>
            <a:custGeom>
              <a:avLst/>
              <a:gdLst/>
              <a:ahLst/>
              <a:cxnLst/>
              <a:rect l="l" t="t" r="r" b="b"/>
              <a:pathLst>
                <a:path w="3394" h="3644" extrusionOk="0">
                  <a:moveTo>
                    <a:pt x="48" y="1"/>
                  </a:moveTo>
                  <a:cubicBezTo>
                    <a:pt x="0" y="227"/>
                    <a:pt x="191" y="417"/>
                    <a:pt x="346" y="584"/>
                  </a:cubicBezTo>
                  <a:cubicBezTo>
                    <a:pt x="834" y="1120"/>
                    <a:pt x="1084" y="1834"/>
                    <a:pt x="1536" y="2406"/>
                  </a:cubicBezTo>
                  <a:cubicBezTo>
                    <a:pt x="2001" y="3013"/>
                    <a:pt x="2655" y="3442"/>
                    <a:pt x="3394" y="3644"/>
                  </a:cubicBezTo>
                  <a:cubicBezTo>
                    <a:pt x="2751" y="2096"/>
                    <a:pt x="1608" y="584"/>
                    <a:pt x="4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730975" y="4324175"/>
              <a:ext cx="98250" cy="99175"/>
            </a:xfrm>
            <a:custGeom>
              <a:avLst/>
              <a:gdLst/>
              <a:ahLst/>
              <a:cxnLst/>
              <a:rect l="l" t="t" r="r" b="b"/>
              <a:pathLst>
                <a:path w="3930" h="3967" extrusionOk="0">
                  <a:moveTo>
                    <a:pt x="1" y="0"/>
                  </a:moveTo>
                  <a:lnTo>
                    <a:pt x="1" y="0"/>
                  </a:lnTo>
                  <a:cubicBezTo>
                    <a:pt x="549" y="1417"/>
                    <a:pt x="1715" y="2489"/>
                    <a:pt x="2835" y="3501"/>
                  </a:cubicBezTo>
                  <a:cubicBezTo>
                    <a:pt x="3079" y="3726"/>
                    <a:pt x="3395" y="3967"/>
                    <a:pt x="3718" y="3967"/>
                  </a:cubicBezTo>
                  <a:cubicBezTo>
                    <a:pt x="3789" y="3967"/>
                    <a:pt x="3860" y="3955"/>
                    <a:pt x="3930" y="3929"/>
                  </a:cubicBezTo>
                  <a:cubicBezTo>
                    <a:pt x="3049" y="2251"/>
                    <a:pt x="1680" y="88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94" name="Google Shape;394;p3"/>
          <p:cNvSpPr/>
          <p:nvPr/>
        </p:nvSpPr>
        <p:spPr>
          <a:xfrm rot="-2540834">
            <a:off x="-1037689" y="8250957"/>
            <a:ext cx="7365986" cy="3789198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95" name="Google Shape;395;p3"/>
          <p:cNvGrpSpPr/>
          <p:nvPr/>
        </p:nvGrpSpPr>
        <p:grpSpPr>
          <a:xfrm rot="3450807">
            <a:off x="-84032" y="5088127"/>
            <a:ext cx="2761100" cy="6511998"/>
            <a:chOff x="6152550" y="3804050"/>
            <a:chExt cx="386075" cy="910550"/>
          </a:xfrm>
        </p:grpSpPr>
        <p:sp>
          <p:nvSpPr>
            <p:cNvPr id="396" name="Google Shape;396;p3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6152550" y="3811600"/>
              <a:ext cx="282800" cy="838825"/>
            </a:xfrm>
            <a:custGeom>
              <a:avLst/>
              <a:gdLst/>
              <a:ahLst/>
              <a:cxnLst/>
              <a:rect l="l" t="t" r="r" b="b"/>
              <a:pathLst>
                <a:path w="11312" h="33553" extrusionOk="0">
                  <a:moveTo>
                    <a:pt x="2060" y="1"/>
                  </a:moveTo>
                  <a:cubicBezTo>
                    <a:pt x="1155" y="584"/>
                    <a:pt x="95" y="1704"/>
                    <a:pt x="143" y="4406"/>
                  </a:cubicBezTo>
                  <a:cubicBezTo>
                    <a:pt x="1179" y="5025"/>
                    <a:pt x="2572" y="5835"/>
                    <a:pt x="2572" y="5835"/>
                  </a:cubicBezTo>
                  <a:lnTo>
                    <a:pt x="215" y="5478"/>
                  </a:lnTo>
                  <a:lnTo>
                    <a:pt x="215" y="5478"/>
                  </a:lnTo>
                  <a:cubicBezTo>
                    <a:pt x="226" y="5633"/>
                    <a:pt x="250" y="5799"/>
                    <a:pt x="274" y="5966"/>
                  </a:cubicBezTo>
                  <a:cubicBezTo>
                    <a:pt x="917" y="10455"/>
                    <a:pt x="0" y="12205"/>
                    <a:pt x="357" y="18670"/>
                  </a:cubicBezTo>
                  <a:lnTo>
                    <a:pt x="4644" y="18670"/>
                  </a:lnTo>
                  <a:lnTo>
                    <a:pt x="596" y="20706"/>
                  </a:lnTo>
                  <a:cubicBezTo>
                    <a:pt x="1429" y="25171"/>
                    <a:pt x="3977" y="25552"/>
                    <a:pt x="5596" y="29278"/>
                  </a:cubicBezTo>
                  <a:cubicBezTo>
                    <a:pt x="5858" y="29886"/>
                    <a:pt x="6203" y="30457"/>
                    <a:pt x="6632" y="30981"/>
                  </a:cubicBezTo>
                  <a:lnTo>
                    <a:pt x="8132" y="30433"/>
                  </a:lnTo>
                  <a:lnTo>
                    <a:pt x="7037" y="31445"/>
                  </a:lnTo>
                  <a:cubicBezTo>
                    <a:pt x="8561" y="32993"/>
                    <a:pt x="10442" y="33434"/>
                    <a:pt x="11311" y="33553"/>
                  </a:cubicBezTo>
                  <a:cubicBezTo>
                    <a:pt x="6299" y="11562"/>
                    <a:pt x="2727" y="1739"/>
                    <a:pt x="2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99" name="Google Shape;399;p3"/>
          <p:cNvSpPr txBox="1">
            <a:spLocks noGrp="1"/>
          </p:cNvSpPr>
          <p:nvPr>
            <p:ph type="title"/>
          </p:nvPr>
        </p:nvSpPr>
        <p:spPr>
          <a:xfrm>
            <a:off x="4040900" y="4664050"/>
            <a:ext cx="10206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00" name="Google Shape;400;p3"/>
          <p:cNvSpPr txBox="1">
            <a:spLocks noGrp="1"/>
          </p:cNvSpPr>
          <p:nvPr>
            <p:ph type="subTitle" idx="1"/>
          </p:nvPr>
        </p:nvSpPr>
        <p:spPr>
          <a:xfrm>
            <a:off x="4783850" y="6264350"/>
            <a:ext cx="8720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"/>
          <p:cNvSpPr txBox="1">
            <a:spLocks noGrp="1"/>
          </p:cNvSpPr>
          <p:nvPr>
            <p:ph type="title" idx="2" hasCustomPrompt="1"/>
          </p:nvPr>
        </p:nvSpPr>
        <p:spPr>
          <a:xfrm>
            <a:off x="7807050" y="2675650"/>
            <a:ext cx="2664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402" name="Google Shape;402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901948" y="-3196213"/>
            <a:ext cx="7704000" cy="689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476052" y="-2377063"/>
            <a:ext cx="7704000" cy="689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4000752" y="5138787"/>
            <a:ext cx="7704000" cy="689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1518675">
            <a:off x="-2098272" y="4359238"/>
            <a:ext cx="7704000" cy="689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52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 txBox="1">
            <a:spLocks noGrp="1"/>
          </p:cNvSpPr>
          <p:nvPr>
            <p:ph type="title"/>
          </p:nvPr>
        </p:nvSpPr>
        <p:spPr>
          <a:xfrm>
            <a:off x="6638700" y="3823750"/>
            <a:ext cx="8146800" cy="13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23" name="Google Shape;923;p9"/>
          <p:cNvSpPr txBox="1">
            <a:spLocks noGrp="1"/>
          </p:cNvSpPr>
          <p:nvPr>
            <p:ph type="subTitle" idx="1"/>
          </p:nvPr>
        </p:nvSpPr>
        <p:spPr>
          <a:xfrm>
            <a:off x="6638700" y="5086350"/>
            <a:ext cx="8146800" cy="26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4" name="Google Shape;924;p9"/>
          <p:cNvGrpSpPr/>
          <p:nvPr/>
        </p:nvGrpSpPr>
        <p:grpSpPr>
          <a:xfrm rot="-8878526">
            <a:off x="16121377" y="-101027"/>
            <a:ext cx="3381818" cy="3656694"/>
            <a:chOff x="1415350" y="3883125"/>
            <a:chExt cx="464350" cy="502100"/>
          </a:xfrm>
        </p:grpSpPr>
        <p:sp>
          <p:nvSpPr>
            <p:cNvPr id="925" name="Google Shape;925;p9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37" name="Google Shape;937;p9"/>
          <p:cNvGrpSpPr/>
          <p:nvPr/>
        </p:nvGrpSpPr>
        <p:grpSpPr>
          <a:xfrm rot="-7585282" flipH="1">
            <a:off x="16044400" y="-961426"/>
            <a:ext cx="1607208" cy="3676448"/>
            <a:chOff x="5067575" y="3176425"/>
            <a:chExt cx="473000" cy="1081975"/>
          </a:xfrm>
        </p:grpSpPr>
        <p:sp>
          <p:nvSpPr>
            <p:cNvPr id="938" name="Google Shape;938;p9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942" name="Google Shape;942;p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15854558" y="-1260966"/>
            <a:ext cx="6142340" cy="5494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008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6"/>
          <p:cNvSpPr/>
          <p:nvPr/>
        </p:nvSpPr>
        <p:spPr>
          <a:xfrm rot="6008301">
            <a:off x="3763995" y="-1083899"/>
            <a:ext cx="10684054" cy="12993406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15" name="Google Shape;1415;p16"/>
          <p:cNvGrpSpPr/>
          <p:nvPr/>
        </p:nvGrpSpPr>
        <p:grpSpPr>
          <a:xfrm>
            <a:off x="14747320" y="5569202"/>
            <a:ext cx="2413308" cy="4834700"/>
            <a:chOff x="3238525" y="2739250"/>
            <a:chExt cx="1148975" cy="2301800"/>
          </a:xfrm>
        </p:grpSpPr>
        <p:sp>
          <p:nvSpPr>
            <p:cNvPr id="1416" name="Google Shape;1416;p16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7" name="Google Shape;1417;p16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8" name="Google Shape;1418;p16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9" name="Google Shape;1419;p16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0" name="Google Shape;1420;p16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1" name="Google Shape;1421;p16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2" name="Google Shape;1422;p16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3" name="Google Shape;1423;p16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4" name="Google Shape;1444;p16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7" name="Google Shape;1447;p16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8" name="Google Shape;1448;p16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0" name="Google Shape;1450;p16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1" name="Google Shape;1451;p16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9" name="Google Shape;1459;p16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0" name="Google Shape;1460;p16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2" name="Google Shape;1462;p16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3" name="Google Shape;1463;p16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5" name="Google Shape;1465;p16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6" name="Google Shape;1466;p16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9" name="Google Shape;1469;p16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16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4" name="Google Shape;1474;p16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75" name="Google Shape;1475;p16"/>
          <p:cNvGrpSpPr/>
          <p:nvPr/>
        </p:nvGrpSpPr>
        <p:grpSpPr>
          <a:xfrm flipH="1">
            <a:off x="524042" y="1"/>
            <a:ext cx="3158396" cy="5500146"/>
            <a:chOff x="7463325" y="0"/>
            <a:chExt cx="1579198" cy="2750073"/>
          </a:xfrm>
        </p:grpSpPr>
        <p:sp>
          <p:nvSpPr>
            <p:cNvPr id="1476" name="Google Shape;1476;p16"/>
            <p:cNvSpPr/>
            <p:nvPr/>
          </p:nvSpPr>
          <p:spPr>
            <a:xfrm>
              <a:off x="7526318" y="1409914"/>
              <a:ext cx="799739" cy="579784"/>
            </a:xfrm>
            <a:custGeom>
              <a:avLst/>
              <a:gdLst/>
              <a:ahLst/>
              <a:cxnLst/>
              <a:rect l="l" t="t" r="r" b="b"/>
              <a:pathLst>
                <a:path w="24986" h="18114" extrusionOk="0">
                  <a:moveTo>
                    <a:pt x="1" y="1"/>
                  </a:moveTo>
                  <a:lnTo>
                    <a:pt x="1" y="10075"/>
                  </a:lnTo>
                  <a:cubicBezTo>
                    <a:pt x="1" y="14478"/>
                    <a:pt x="3637" y="18114"/>
                    <a:pt x="8040" y="18114"/>
                  </a:cubicBezTo>
                  <a:lnTo>
                    <a:pt x="16913" y="18114"/>
                  </a:lnTo>
                  <a:cubicBezTo>
                    <a:pt x="21350" y="18114"/>
                    <a:pt x="24986" y="14478"/>
                    <a:pt x="24986" y="10075"/>
                  </a:cubicBezTo>
                  <a:lnTo>
                    <a:pt x="24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7527425" y="1556200"/>
              <a:ext cx="799731" cy="55565"/>
            </a:xfrm>
            <a:custGeom>
              <a:avLst/>
              <a:gdLst/>
              <a:ahLst/>
              <a:cxnLst/>
              <a:rect l="l" t="t" r="r" b="b"/>
              <a:pathLst>
                <a:path w="28788" h="1736" extrusionOk="0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35"/>
                  </a:cubicBezTo>
                  <a:cubicBezTo>
                    <a:pt x="1601" y="1435"/>
                    <a:pt x="2068" y="1735"/>
                    <a:pt x="2902" y="1735"/>
                  </a:cubicBezTo>
                  <a:cubicBezTo>
                    <a:pt x="3736" y="1735"/>
                    <a:pt x="4170" y="1502"/>
                    <a:pt x="4570" y="1235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35"/>
                  </a:cubicBezTo>
                  <a:cubicBezTo>
                    <a:pt x="7339" y="1435"/>
                    <a:pt x="7806" y="1735"/>
                    <a:pt x="8640" y="1735"/>
                  </a:cubicBezTo>
                  <a:cubicBezTo>
                    <a:pt x="9474" y="1735"/>
                    <a:pt x="9941" y="1502"/>
                    <a:pt x="10308" y="1235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35"/>
                  </a:cubicBezTo>
                  <a:cubicBezTo>
                    <a:pt x="13110" y="1435"/>
                    <a:pt x="13577" y="1735"/>
                    <a:pt x="14411" y="1735"/>
                  </a:cubicBezTo>
                  <a:cubicBezTo>
                    <a:pt x="15244" y="1735"/>
                    <a:pt x="15678" y="1502"/>
                    <a:pt x="16078" y="1235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35"/>
                  </a:cubicBezTo>
                  <a:cubicBezTo>
                    <a:pt x="18847" y="1435"/>
                    <a:pt x="19314" y="1735"/>
                    <a:pt x="20148" y="1735"/>
                  </a:cubicBezTo>
                  <a:cubicBezTo>
                    <a:pt x="20982" y="1735"/>
                    <a:pt x="21449" y="1502"/>
                    <a:pt x="21816" y="1235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35"/>
                  </a:cubicBezTo>
                  <a:cubicBezTo>
                    <a:pt x="24618" y="1435"/>
                    <a:pt x="25085" y="1735"/>
                    <a:pt x="25919" y="1735"/>
                  </a:cubicBezTo>
                  <a:cubicBezTo>
                    <a:pt x="26753" y="1735"/>
                    <a:pt x="27186" y="1435"/>
                    <a:pt x="27587" y="1235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34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268"/>
                    <a:pt x="23851" y="1"/>
                    <a:pt x="23017" y="1"/>
                  </a:cubicBezTo>
                  <a:cubicBezTo>
                    <a:pt x="22183" y="1"/>
                    <a:pt x="21749" y="234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268"/>
                    <a:pt x="18113" y="1"/>
                    <a:pt x="17279" y="1"/>
                  </a:cubicBezTo>
                  <a:cubicBezTo>
                    <a:pt x="16445" y="1"/>
                    <a:pt x="15978" y="234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268"/>
                    <a:pt x="12342" y="1"/>
                    <a:pt x="11508" y="1"/>
                  </a:cubicBezTo>
                  <a:cubicBezTo>
                    <a:pt x="10675" y="1"/>
                    <a:pt x="10241" y="234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268"/>
                    <a:pt x="6605" y="1"/>
                    <a:pt x="5771" y="1"/>
                  </a:cubicBezTo>
                  <a:cubicBezTo>
                    <a:pt x="4937" y="1"/>
                    <a:pt x="4470" y="234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268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7527425" y="1697129"/>
              <a:ext cx="799731" cy="56621"/>
            </a:xfrm>
            <a:custGeom>
              <a:avLst/>
              <a:gdLst/>
              <a:ahLst/>
              <a:cxnLst/>
              <a:rect l="l" t="t" r="r" b="b"/>
              <a:pathLst>
                <a:path w="28788" h="1769" extrusionOk="0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68"/>
                  </a:cubicBezTo>
                  <a:cubicBezTo>
                    <a:pt x="1601" y="1469"/>
                    <a:pt x="2068" y="1769"/>
                    <a:pt x="2902" y="1769"/>
                  </a:cubicBezTo>
                  <a:cubicBezTo>
                    <a:pt x="3736" y="1769"/>
                    <a:pt x="4170" y="1502"/>
                    <a:pt x="4570" y="1268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68"/>
                  </a:cubicBezTo>
                  <a:cubicBezTo>
                    <a:pt x="7339" y="1469"/>
                    <a:pt x="7806" y="1769"/>
                    <a:pt x="8640" y="1769"/>
                  </a:cubicBezTo>
                  <a:cubicBezTo>
                    <a:pt x="9474" y="1769"/>
                    <a:pt x="9941" y="1502"/>
                    <a:pt x="10308" y="1268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68"/>
                  </a:cubicBezTo>
                  <a:cubicBezTo>
                    <a:pt x="13110" y="1469"/>
                    <a:pt x="13577" y="1769"/>
                    <a:pt x="14411" y="1769"/>
                  </a:cubicBezTo>
                  <a:cubicBezTo>
                    <a:pt x="15244" y="1769"/>
                    <a:pt x="15678" y="1502"/>
                    <a:pt x="16078" y="1268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68"/>
                  </a:cubicBezTo>
                  <a:cubicBezTo>
                    <a:pt x="18847" y="1469"/>
                    <a:pt x="19314" y="1769"/>
                    <a:pt x="20148" y="1769"/>
                  </a:cubicBezTo>
                  <a:cubicBezTo>
                    <a:pt x="20982" y="1769"/>
                    <a:pt x="21449" y="1502"/>
                    <a:pt x="21816" y="1268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68"/>
                  </a:cubicBezTo>
                  <a:cubicBezTo>
                    <a:pt x="24618" y="1469"/>
                    <a:pt x="25085" y="1769"/>
                    <a:pt x="25919" y="1769"/>
                  </a:cubicBezTo>
                  <a:cubicBezTo>
                    <a:pt x="26753" y="1769"/>
                    <a:pt x="27186" y="1502"/>
                    <a:pt x="27587" y="1268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68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301"/>
                    <a:pt x="23851" y="1"/>
                    <a:pt x="23017" y="1"/>
                  </a:cubicBezTo>
                  <a:cubicBezTo>
                    <a:pt x="22183" y="1"/>
                    <a:pt x="21749" y="268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301"/>
                    <a:pt x="18113" y="1"/>
                    <a:pt x="17279" y="1"/>
                  </a:cubicBezTo>
                  <a:cubicBezTo>
                    <a:pt x="16445" y="1"/>
                    <a:pt x="15978" y="268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301"/>
                    <a:pt x="12342" y="1"/>
                    <a:pt x="11508" y="1"/>
                  </a:cubicBezTo>
                  <a:cubicBezTo>
                    <a:pt x="10675" y="1"/>
                    <a:pt x="10241" y="268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301"/>
                    <a:pt x="6605" y="1"/>
                    <a:pt x="5771" y="1"/>
                  </a:cubicBezTo>
                  <a:cubicBezTo>
                    <a:pt x="4937" y="1"/>
                    <a:pt x="4470" y="268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301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7884014" y="1409914"/>
              <a:ext cx="439911" cy="579784"/>
            </a:xfrm>
            <a:custGeom>
              <a:avLst/>
              <a:gdLst/>
              <a:ahLst/>
              <a:cxnLst/>
              <a:rect l="l" t="t" r="r" b="b"/>
              <a:pathLst>
                <a:path w="13744" h="18114" extrusionOk="0">
                  <a:moveTo>
                    <a:pt x="8040" y="1"/>
                  </a:moveTo>
                  <a:lnTo>
                    <a:pt x="8040" y="10075"/>
                  </a:lnTo>
                  <a:cubicBezTo>
                    <a:pt x="8040" y="14478"/>
                    <a:pt x="4404" y="18114"/>
                    <a:pt x="1" y="18114"/>
                  </a:cubicBezTo>
                  <a:lnTo>
                    <a:pt x="5705" y="18114"/>
                  </a:lnTo>
                  <a:cubicBezTo>
                    <a:pt x="10108" y="18114"/>
                    <a:pt x="13744" y="14478"/>
                    <a:pt x="13744" y="10075"/>
                  </a:cubicBezTo>
                  <a:lnTo>
                    <a:pt x="13744" y="1"/>
                  </a:lnTo>
                  <a:close/>
                </a:path>
              </a:pathLst>
            </a:custGeom>
            <a:solidFill>
              <a:srgbClr val="F2B6B6">
                <a:alpha val="7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7463325" y="1360813"/>
              <a:ext cx="922520" cy="96119"/>
            </a:xfrm>
            <a:custGeom>
              <a:avLst/>
              <a:gdLst/>
              <a:ahLst/>
              <a:cxnLst/>
              <a:rect l="l" t="t" r="r" b="b"/>
              <a:pathLst>
                <a:path w="28822" h="3003" extrusionOk="0">
                  <a:moveTo>
                    <a:pt x="1" y="0"/>
                  </a:moveTo>
                  <a:lnTo>
                    <a:pt x="1" y="3002"/>
                  </a:lnTo>
                  <a:lnTo>
                    <a:pt x="28822" y="3002"/>
                  </a:lnTo>
                  <a:lnTo>
                    <a:pt x="288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7500711" y="236095"/>
              <a:ext cx="838148" cy="1758204"/>
            </a:xfrm>
            <a:custGeom>
              <a:avLst/>
              <a:gdLst/>
              <a:ahLst/>
              <a:cxnLst/>
              <a:rect l="l" t="t" r="r" b="b"/>
              <a:pathLst>
                <a:path w="26186" h="54931" extrusionOk="0">
                  <a:moveTo>
                    <a:pt x="13610" y="1948"/>
                  </a:moveTo>
                  <a:lnTo>
                    <a:pt x="13610" y="4383"/>
                  </a:lnTo>
                  <a:lnTo>
                    <a:pt x="13610" y="14257"/>
                  </a:lnTo>
                  <a:lnTo>
                    <a:pt x="13610" y="26132"/>
                  </a:lnTo>
                  <a:lnTo>
                    <a:pt x="13610" y="36473"/>
                  </a:lnTo>
                  <a:lnTo>
                    <a:pt x="13610" y="39842"/>
                  </a:lnTo>
                  <a:cubicBezTo>
                    <a:pt x="13610" y="40309"/>
                    <a:pt x="13543" y="40842"/>
                    <a:pt x="13610" y="41309"/>
                  </a:cubicBezTo>
                  <a:lnTo>
                    <a:pt x="768" y="41309"/>
                  </a:lnTo>
                  <a:cubicBezTo>
                    <a:pt x="1135" y="40142"/>
                    <a:pt x="1535" y="38841"/>
                    <a:pt x="1968" y="37607"/>
                  </a:cubicBezTo>
                  <a:cubicBezTo>
                    <a:pt x="3036" y="34304"/>
                    <a:pt x="4103" y="31002"/>
                    <a:pt x="5171" y="27733"/>
                  </a:cubicBezTo>
                  <a:lnTo>
                    <a:pt x="9040" y="15824"/>
                  </a:lnTo>
                  <a:cubicBezTo>
                    <a:pt x="10174" y="12389"/>
                    <a:pt x="11308" y="8953"/>
                    <a:pt x="12443" y="5484"/>
                  </a:cubicBezTo>
                  <a:cubicBezTo>
                    <a:pt x="12810" y="4383"/>
                    <a:pt x="13176" y="3249"/>
                    <a:pt x="13543" y="2081"/>
                  </a:cubicBezTo>
                  <a:cubicBezTo>
                    <a:pt x="13543" y="2048"/>
                    <a:pt x="13610" y="1981"/>
                    <a:pt x="13610" y="1948"/>
                  </a:cubicBezTo>
                  <a:close/>
                  <a:moveTo>
                    <a:pt x="14110" y="2181"/>
                  </a:moveTo>
                  <a:cubicBezTo>
                    <a:pt x="14311" y="2949"/>
                    <a:pt x="14511" y="3749"/>
                    <a:pt x="14778" y="4550"/>
                  </a:cubicBezTo>
                  <a:lnTo>
                    <a:pt x="17646" y="14423"/>
                  </a:lnTo>
                  <a:lnTo>
                    <a:pt x="21149" y="26432"/>
                  </a:lnTo>
                  <a:cubicBezTo>
                    <a:pt x="22150" y="29901"/>
                    <a:pt x="23150" y="33304"/>
                    <a:pt x="24151" y="36773"/>
                  </a:cubicBezTo>
                  <a:cubicBezTo>
                    <a:pt x="24485" y="37907"/>
                    <a:pt x="24818" y="39074"/>
                    <a:pt x="25152" y="40175"/>
                  </a:cubicBezTo>
                  <a:cubicBezTo>
                    <a:pt x="25218" y="40475"/>
                    <a:pt x="25452" y="41009"/>
                    <a:pt x="25552" y="41409"/>
                  </a:cubicBezTo>
                  <a:lnTo>
                    <a:pt x="14110" y="41409"/>
                  </a:lnTo>
                  <a:lnTo>
                    <a:pt x="14110" y="37573"/>
                  </a:lnTo>
                  <a:lnTo>
                    <a:pt x="14110" y="27666"/>
                  </a:lnTo>
                  <a:lnTo>
                    <a:pt x="14110" y="15791"/>
                  </a:lnTo>
                  <a:lnTo>
                    <a:pt x="14110" y="5450"/>
                  </a:lnTo>
                  <a:lnTo>
                    <a:pt x="14110" y="2181"/>
                  </a:lnTo>
                  <a:close/>
                  <a:moveTo>
                    <a:pt x="25385" y="41910"/>
                  </a:moveTo>
                  <a:cubicBezTo>
                    <a:pt x="23484" y="45579"/>
                    <a:pt x="21549" y="49248"/>
                    <a:pt x="19681" y="52918"/>
                  </a:cubicBezTo>
                  <a:cubicBezTo>
                    <a:pt x="19481" y="53285"/>
                    <a:pt x="19314" y="53652"/>
                    <a:pt x="19114" y="53985"/>
                  </a:cubicBezTo>
                  <a:cubicBezTo>
                    <a:pt x="17646" y="50416"/>
                    <a:pt x="16179" y="46780"/>
                    <a:pt x="14711" y="43177"/>
                  </a:cubicBezTo>
                  <a:cubicBezTo>
                    <a:pt x="14544" y="42777"/>
                    <a:pt x="14377" y="42343"/>
                    <a:pt x="14211" y="41910"/>
                  </a:cubicBezTo>
                  <a:close/>
                  <a:moveTo>
                    <a:pt x="13377" y="41910"/>
                  </a:moveTo>
                  <a:cubicBezTo>
                    <a:pt x="11709" y="45579"/>
                    <a:pt x="10008" y="49248"/>
                    <a:pt x="8306" y="52918"/>
                  </a:cubicBezTo>
                  <a:cubicBezTo>
                    <a:pt x="8140" y="53285"/>
                    <a:pt x="7939" y="53652"/>
                    <a:pt x="7773" y="54085"/>
                  </a:cubicBezTo>
                  <a:cubicBezTo>
                    <a:pt x="5671" y="50449"/>
                    <a:pt x="3603" y="46813"/>
                    <a:pt x="1501" y="43144"/>
                  </a:cubicBezTo>
                  <a:cubicBezTo>
                    <a:pt x="1235" y="42744"/>
                    <a:pt x="1034" y="42310"/>
                    <a:pt x="801" y="41910"/>
                  </a:cubicBezTo>
                  <a:close/>
                  <a:moveTo>
                    <a:pt x="13798" y="0"/>
                  </a:moveTo>
                  <a:cubicBezTo>
                    <a:pt x="13760" y="0"/>
                    <a:pt x="13722" y="17"/>
                    <a:pt x="13677" y="47"/>
                  </a:cubicBezTo>
                  <a:cubicBezTo>
                    <a:pt x="13610" y="80"/>
                    <a:pt x="13543" y="113"/>
                    <a:pt x="13510" y="180"/>
                  </a:cubicBezTo>
                  <a:cubicBezTo>
                    <a:pt x="13043" y="1581"/>
                    <a:pt x="12643" y="2949"/>
                    <a:pt x="12176" y="4316"/>
                  </a:cubicBezTo>
                  <a:cubicBezTo>
                    <a:pt x="11108" y="7619"/>
                    <a:pt x="10041" y="10921"/>
                    <a:pt x="8973" y="14190"/>
                  </a:cubicBezTo>
                  <a:lnTo>
                    <a:pt x="5104" y="26099"/>
                  </a:lnTo>
                  <a:cubicBezTo>
                    <a:pt x="3970" y="29534"/>
                    <a:pt x="2836" y="32970"/>
                    <a:pt x="1702" y="36439"/>
                  </a:cubicBezTo>
                  <a:cubicBezTo>
                    <a:pt x="1335" y="37540"/>
                    <a:pt x="968" y="38674"/>
                    <a:pt x="601" y="39842"/>
                  </a:cubicBezTo>
                  <a:cubicBezTo>
                    <a:pt x="434" y="40342"/>
                    <a:pt x="167" y="40942"/>
                    <a:pt x="34" y="41476"/>
                  </a:cubicBezTo>
                  <a:cubicBezTo>
                    <a:pt x="34" y="41510"/>
                    <a:pt x="34" y="41510"/>
                    <a:pt x="0" y="41543"/>
                  </a:cubicBezTo>
                  <a:lnTo>
                    <a:pt x="0" y="41676"/>
                  </a:lnTo>
                  <a:lnTo>
                    <a:pt x="0" y="41710"/>
                  </a:lnTo>
                  <a:cubicBezTo>
                    <a:pt x="0" y="41776"/>
                    <a:pt x="34" y="41810"/>
                    <a:pt x="34" y="41843"/>
                  </a:cubicBezTo>
                  <a:cubicBezTo>
                    <a:pt x="2202" y="45646"/>
                    <a:pt x="4370" y="49415"/>
                    <a:pt x="6538" y="53185"/>
                  </a:cubicBezTo>
                  <a:cubicBezTo>
                    <a:pt x="6839" y="53718"/>
                    <a:pt x="7139" y="54219"/>
                    <a:pt x="7472" y="54786"/>
                  </a:cubicBezTo>
                  <a:cubicBezTo>
                    <a:pt x="7506" y="54869"/>
                    <a:pt x="7597" y="54911"/>
                    <a:pt x="7693" y="54911"/>
                  </a:cubicBezTo>
                  <a:cubicBezTo>
                    <a:pt x="7789" y="54911"/>
                    <a:pt x="7889" y="54869"/>
                    <a:pt x="7939" y="54786"/>
                  </a:cubicBezTo>
                  <a:cubicBezTo>
                    <a:pt x="9674" y="50983"/>
                    <a:pt x="11442" y="47180"/>
                    <a:pt x="13210" y="43378"/>
                  </a:cubicBezTo>
                  <a:cubicBezTo>
                    <a:pt x="13377" y="43011"/>
                    <a:pt x="13543" y="42677"/>
                    <a:pt x="13710" y="42310"/>
                  </a:cubicBezTo>
                  <a:cubicBezTo>
                    <a:pt x="15178" y="45879"/>
                    <a:pt x="16646" y="49482"/>
                    <a:pt x="18113" y="53118"/>
                  </a:cubicBezTo>
                  <a:cubicBezTo>
                    <a:pt x="18314" y="53652"/>
                    <a:pt x="18514" y="54185"/>
                    <a:pt x="18781" y="54719"/>
                  </a:cubicBezTo>
                  <a:cubicBezTo>
                    <a:pt x="18819" y="54852"/>
                    <a:pt x="18932" y="54931"/>
                    <a:pt x="19036" y="54931"/>
                  </a:cubicBezTo>
                  <a:cubicBezTo>
                    <a:pt x="19114" y="54931"/>
                    <a:pt x="19185" y="54886"/>
                    <a:pt x="19214" y="54786"/>
                  </a:cubicBezTo>
                  <a:cubicBezTo>
                    <a:pt x="21182" y="50983"/>
                    <a:pt x="23150" y="47214"/>
                    <a:pt x="25118" y="43444"/>
                  </a:cubicBezTo>
                  <a:cubicBezTo>
                    <a:pt x="25352" y="42944"/>
                    <a:pt x="25652" y="42377"/>
                    <a:pt x="25886" y="41876"/>
                  </a:cubicBezTo>
                  <a:cubicBezTo>
                    <a:pt x="26052" y="41843"/>
                    <a:pt x="26186" y="41743"/>
                    <a:pt x="26119" y="41576"/>
                  </a:cubicBezTo>
                  <a:cubicBezTo>
                    <a:pt x="25685" y="40175"/>
                    <a:pt x="25319" y="38974"/>
                    <a:pt x="24885" y="37607"/>
                  </a:cubicBezTo>
                  <a:lnTo>
                    <a:pt x="22016" y="27733"/>
                  </a:lnTo>
                  <a:lnTo>
                    <a:pt x="18514" y="15724"/>
                  </a:lnTo>
                  <a:cubicBezTo>
                    <a:pt x="17513" y="12255"/>
                    <a:pt x="16512" y="8819"/>
                    <a:pt x="15511" y="5384"/>
                  </a:cubicBezTo>
                  <a:cubicBezTo>
                    <a:pt x="15178" y="4250"/>
                    <a:pt x="14844" y="3082"/>
                    <a:pt x="14511" y="1948"/>
                  </a:cubicBezTo>
                  <a:cubicBezTo>
                    <a:pt x="14344" y="1414"/>
                    <a:pt x="14211" y="814"/>
                    <a:pt x="14044" y="313"/>
                  </a:cubicBezTo>
                  <a:cubicBezTo>
                    <a:pt x="14044" y="280"/>
                    <a:pt x="14044" y="280"/>
                    <a:pt x="14010" y="247"/>
                  </a:cubicBezTo>
                  <a:cubicBezTo>
                    <a:pt x="14010" y="213"/>
                    <a:pt x="14010" y="213"/>
                    <a:pt x="13977" y="147"/>
                  </a:cubicBezTo>
                  <a:lnTo>
                    <a:pt x="13977" y="113"/>
                  </a:lnTo>
                  <a:lnTo>
                    <a:pt x="13944" y="80"/>
                  </a:lnTo>
                  <a:cubicBezTo>
                    <a:pt x="13889" y="25"/>
                    <a:pt x="13844" y="0"/>
                    <a:pt x="13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7918199" y="1543390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7" y="0"/>
                  </a:moveTo>
                  <a:cubicBezTo>
                    <a:pt x="334" y="0"/>
                    <a:pt x="0" y="334"/>
                    <a:pt x="0" y="768"/>
                  </a:cubicBezTo>
                  <a:cubicBezTo>
                    <a:pt x="0" y="1168"/>
                    <a:pt x="334" y="1501"/>
                    <a:pt x="767" y="1501"/>
                  </a:cubicBezTo>
                  <a:cubicBezTo>
                    <a:pt x="1168" y="1501"/>
                    <a:pt x="1501" y="1168"/>
                    <a:pt x="1501" y="768"/>
                  </a:cubicBezTo>
                  <a:cubicBezTo>
                    <a:pt x="1501" y="334"/>
                    <a:pt x="1168" y="0"/>
                    <a:pt x="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8302558" y="1543390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8" y="0"/>
                  </a:moveTo>
                  <a:cubicBezTo>
                    <a:pt x="334" y="0"/>
                    <a:pt x="1" y="334"/>
                    <a:pt x="1" y="768"/>
                  </a:cubicBezTo>
                  <a:cubicBezTo>
                    <a:pt x="1" y="1168"/>
                    <a:pt x="334" y="1501"/>
                    <a:pt x="768" y="1501"/>
                  </a:cubicBezTo>
                  <a:cubicBezTo>
                    <a:pt x="1168" y="1501"/>
                    <a:pt x="1502" y="1168"/>
                    <a:pt x="1502" y="768"/>
                  </a:cubicBezTo>
                  <a:cubicBezTo>
                    <a:pt x="1502" y="334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7725987" y="1959789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8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68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16"/>
            <p:cNvSpPr/>
            <p:nvPr/>
          </p:nvSpPr>
          <p:spPr>
            <a:xfrm>
              <a:off x="8086884" y="1959789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34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34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16"/>
            <p:cNvSpPr/>
            <p:nvPr/>
          </p:nvSpPr>
          <p:spPr>
            <a:xfrm>
              <a:off x="7902162" y="194868"/>
              <a:ext cx="83316" cy="82227"/>
            </a:xfrm>
            <a:custGeom>
              <a:avLst/>
              <a:gdLst/>
              <a:ahLst/>
              <a:cxnLst/>
              <a:rect l="l" t="t" r="r" b="b"/>
              <a:pathLst>
                <a:path w="2603" h="2569" extrusionOk="0">
                  <a:moveTo>
                    <a:pt x="1302" y="0"/>
                  </a:moveTo>
                  <a:cubicBezTo>
                    <a:pt x="601" y="0"/>
                    <a:pt x="1" y="567"/>
                    <a:pt x="1" y="1268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2002" y="2569"/>
                    <a:pt x="2603" y="2002"/>
                    <a:pt x="2603" y="1268"/>
                  </a:cubicBezTo>
                  <a:cubicBezTo>
                    <a:pt x="2603" y="567"/>
                    <a:pt x="2002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7936860" y="0"/>
              <a:ext cx="16580" cy="243449"/>
            </a:xfrm>
            <a:custGeom>
              <a:avLst/>
              <a:gdLst/>
              <a:ahLst/>
              <a:cxnLst/>
              <a:rect l="l" t="t" r="r" b="b"/>
              <a:pathLst>
                <a:path w="518" h="7606" extrusionOk="0">
                  <a:moveTo>
                    <a:pt x="268" y="1"/>
                  </a:moveTo>
                  <a:cubicBezTo>
                    <a:pt x="143" y="1"/>
                    <a:pt x="17" y="84"/>
                    <a:pt x="17" y="251"/>
                  </a:cubicBezTo>
                  <a:lnTo>
                    <a:pt x="17" y="6489"/>
                  </a:lnTo>
                  <a:lnTo>
                    <a:pt x="17" y="7356"/>
                  </a:lnTo>
                  <a:cubicBezTo>
                    <a:pt x="1" y="7523"/>
                    <a:pt x="126" y="7606"/>
                    <a:pt x="255" y="7606"/>
                  </a:cubicBezTo>
                  <a:cubicBezTo>
                    <a:pt x="384" y="7606"/>
                    <a:pt x="518" y="7523"/>
                    <a:pt x="518" y="7356"/>
                  </a:cubicBezTo>
                  <a:lnTo>
                    <a:pt x="518" y="1118"/>
                  </a:lnTo>
                  <a:lnTo>
                    <a:pt x="518" y="251"/>
                  </a:lnTo>
                  <a:cubicBezTo>
                    <a:pt x="518" y="84"/>
                    <a:pt x="393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8179773" y="2273665"/>
              <a:ext cx="391868" cy="303623"/>
            </a:xfrm>
            <a:custGeom>
              <a:avLst/>
              <a:gdLst/>
              <a:ahLst/>
              <a:cxnLst/>
              <a:rect l="l" t="t" r="r" b="b"/>
              <a:pathLst>
                <a:path w="12243" h="9486" extrusionOk="0">
                  <a:moveTo>
                    <a:pt x="8563" y="0"/>
                  </a:moveTo>
                  <a:cubicBezTo>
                    <a:pt x="7159" y="0"/>
                    <a:pt x="5454" y="616"/>
                    <a:pt x="3903" y="1803"/>
                  </a:cubicBezTo>
                  <a:cubicBezTo>
                    <a:pt x="1201" y="3838"/>
                    <a:pt x="1" y="6840"/>
                    <a:pt x="1268" y="8474"/>
                  </a:cubicBezTo>
                  <a:cubicBezTo>
                    <a:pt x="1792" y="9154"/>
                    <a:pt x="2665" y="9485"/>
                    <a:pt x="3703" y="9485"/>
                  </a:cubicBezTo>
                  <a:cubicBezTo>
                    <a:pt x="5110" y="9485"/>
                    <a:pt x="6819" y="8878"/>
                    <a:pt x="8373" y="7707"/>
                  </a:cubicBezTo>
                  <a:cubicBezTo>
                    <a:pt x="11075" y="5672"/>
                    <a:pt x="12243" y="2670"/>
                    <a:pt x="11008" y="1036"/>
                  </a:cubicBezTo>
                  <a:cubicBezTo>
                    <a:pt x="10483" y="339"/>
                    <a:pt x="9606" y="0"/>
                    <a:pt x="8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8493681" y="2504319"/>
              <a:ext cx="155909" cy="245754"/>
            </a:xfrm>
            <a:custGeom>
              <a:avLst/>
              <a:gdLst/>
              <a:ahLst/>
              <a:cxnLst/>
              <a:rect l="l" t="t" r="r" b="b"/>
              <a:pathLst>
                <a:path w="4871" h="7678" extrusionOk="0">
                  <a:moveTo>
                    <a:pt x="2194" y="0"/>
                  </a:moveTo>
                  <a:cubicBezTo>
                    <a:pt x="2186" y="0"/>
                    <a:pt x="2177" y="1"/>
                    <a:pt x="2169" y="1"/>
                  </a:cubicBezTo>
                  <a:cubicBezTo>
                    <a:pt x="1468" y="101"/>
                    <a:pt x="1" y="1902"/>
                    <a:pt x="134" y="4004"/>
                  </a:cubicBezTo>
                  <a:cubicBezTo>
                    <a:pt x="231" y="6045"/>
                    <a:pt x="1367" y="7677"/>
                    <a:pt x="2594" y="7677"/>
                  </a:cubicBezTo>
                  <a:cubicBezTo>
                    <a:pt x="2630" y="7677"/>
                    <a:pt x="2666" y="7676"/>
                    <a:pt x="2703" y="7673"/>
                  </a:cubicBezTo>
                  <a:cubicBezTo>
                    <a:pt x="3970" y="7606"/>
                    <a:pt x="4871" y="5805"/>
                    <a:pt x="4771" y="3670"/>
                  </a:cubicBezTo>
                  <a:cubicBezTo>
                    <a:pt x="4573" y="1558"/>
                    <a:pt x="3003" y="0"/>
                    <a:pt x="2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8647450" y="2202702"/>
              <a:ext cx="225301" cy="286883"/>
            </a:xfrm>
            <a:custGeom>
              <a:avLst/>
              <a:gdLst/>
              <a:ahLst/>
              <a:cxnLst/>
              <a:rect l="l" t="t" r="r" b="b"/>
              <a:pathLst>
                <a:path w="7039" h="8963" extrusionOk="0">
                  <a:moveTo>
                    <a:pt x="2281" y="1"/>
                  </a:moveTo>
                  <a:cubicBezTo>
                    <a:pt x="2163" y="1"/>
                    <a:pt x="2058" y="17"/>
                    <a:pt x="1968" y="51"/>
                  </a:cubicBezTo>
                  <a:cubicBezTo>
                    <a:pt x="1134" y="351"/>
                    <a:pt x="0" y="2986"/>
                    <a:pt x="867" y="5388"/>
                  </a:cubicBezTo>
                  <a:cubicBezTo>
                    <a:pt x="1590" y="7525"/>
                    <a:pt x="3137" y="8963"/>
                    <a:pt x="4471" y="8963"/>
                  </a:cubicBezTo>
                  <a:cubicBezTo>
                    <a:pt x="4677" y="8963"/>
                    <a:pt x="4878" y="8928"/>
                    <a:pt x="5070" y="8857"/>
                  </a:cubicBezTo>
                  <a:cubicBezTo>
                    <a:pt x="6538" y="8323"/>
                    <a:pt x="7038" y="5921"/>
                    <a:pt x="6171" y="3520"/>
                  </a:cubicBezTo>
                  <a:cubicBezTo>
                    <a:pt x="5390" y="1328"/>
                    <a:pt x="3340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8767034" y="1946986"/>
              <a:ext cx="275489" cy="251259"/>
            </a:xfrm>
            <a:custGeom>
              <a:avLst/>
              <a:gdLst/>
              <a:ahLst/>
              <a:cxnLst/>
              <a:rect l="l" t="t" r="r" b="b"/>
              <a:pathLst>
                <a:path w="8607" h="7850" extrusionOk="0">
                  <a:moveTo>
                    <a:pt x="2524" y="1"/>
                  </a:moveTo>
                  <a:cubicBezTo>
                    <a:pt x="1977" y="1"/>
                    <a:pt x="1495" y="161"/>
                    <a:pt x="1134" y="501"/>
                  </a:cubicBezTo>
                  <a:cubicBezTo>
                    <a:pt x="0" y="1535"/>
                    <a:pt x="500" y="3937"/>
                    <a:pt x="2235" y="5805"/>
                  </a:cubicBezTo>
                  <a:cubicBezTo>
                    <a:pt x="3449" y="7110"/>
                    <a:pt x="4931" y="7850"/>
                    <a:pt x="6108" y="7850"/>
                  </a:cubicBezTo>
                  <a:cubicBezTo>
                    <a:pt x="6644" y="7850"/>
                    <a:pt x="7117" y="7696"/>
                    <a:pt x="7472" y="7372"/>
                  </a:cubicBezTo>
                  <a:cubicBezTo>
                    <a:pt x="8606" y="6305"/>
                    <a:pt x="8106" y="3937"/>
                    <a:pt x="6371" y="2035"/>
                  </a:cubicBezTo>
                  <a:cubicBezTo>
                    <a:pt x="5166" y="739"/>
                    <a:pt x="3697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8476588" y="1985108"/>
              <a:ext cx="199695" cy="172969"/>
            </a:xfrm>
            <a:custGeom>
              <a:avLst/>
              <a:gdLst/>
              <a:ahLst/>
              <a:cxnLst/>
              <a:rect l="l" t="t" r="r" b="b"/>
              <a:pathLst>
                <a:path w="6239" h="5404" extrusionOk="0">
                  <a:moveTo>
                    <a:pt x="4675" y="1"/>
                  </a:moveTo>
                  <a:cubicBezTo>
                    <a:pt x="3837" y="1"/>
                    <a:pt x="2713" y="308"/>
                    <a:pt x="1869" y="1111"/>
                  </a:cubicBezTo>
                  <a:cubicBezTo>
                    <a:pt x="501" y="2345"/>
                    <a:pt x="1" y="4113"/>
                    <a:pt x="735" y="4947"/>
                  </a:cubicBezTo>
                  <a:cubicBezTo>
                    <a:pt x="1030" y="5255"/>
                    <a:pt x="1452" y="5403"/>
                    <a:pt x="1938" y="5403"/>
                  </a:cubicBezTo>
                  <a:cubicBezTo>
                    <a:pt x="2769" y="5403"/>
                    <a:pt x="3787" y="4968"/>
                    <a:pt x="4671" y="4147"/>
                  </a:cubicBezTo>
                  <a:cubicBezTo>
                    <a:pt x="6072" y="2846"/>
                    <a:pt x="6239" y="811"/>
                    <a:pt x="5772" y="310"/>
                  </a:cubicBezTo>
                  <a:cubicBezTo>
                    <a:pt x="5606" y="119"/>
                    <a:pt x="5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8556674" y="724258"/>
              <a:ext cx="247738" cy="147587"/>
            </a:xfrm>
            <a:custGeom>
              <a:avLst/>
              <a:gdLst/>
              <a:ahLst/>
              <a:cxnLst/>
              <a:rect l="l" t="t" r="r" b="b"/>
              <a:pathLst>
                <a:path w="7740" h="4611" extrusionOk="0">
                  <a:moveTo>
                    <a:pt x="4270" y="1"/>
                  </a:moveTo>
                  <a:cubicBezTo>
                    <a:pt x="4042" y="1"/>
                    <a:pt x="3808" y="13"/>
                    <a:pt x="3570" y="40"/>
                  </a:cubicBezTo>
                  <a:cubicBezTo>
                    <a:pt x="1502" y="307"/>
                    <a:pt x="1" y="1974"/>
                    <a:pt x="67" y="2742"/>
                  </a:cubicBezTo>
                  <a:cubicBezTo>
                    <a:pt x="189" y="3412"/>
                    <a:pt x="1730" y="4610"/>
                    <a:pt x="3571" y="4610"/>
                  </a:cubicBezTo>
                  <a:cubicBezTo>
                    <a:pt x="3746" y="4610"/>
                    <a:pt x="3924" y="4600"/>
                    <a:pt x="4104" y="4576"/>
                  </a:cubicBezTo>
                  <a:cubicBezTo>
                    <a:pt x="6205" y="4343"/>
                    <a:pt x="7740" y="3142"/>
                    <a:pt x="7606" y="1874"/>
                  </a:cubicBezTo>
                  <a:cubicBezTo>
                    <a:pt x="7458" y="780"/>
                    <a:pt x="6052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8473388" y="1006222"/>
              <a:ext cx="106809" cy="156133"/>
            </a:xfrm>
            <a:custGeom>
              <a:avLst/>
              <a:gdLst/>
              <a:ahLst/>
              <a:cxnLst/>
              <a:rect l="l" t="t" r="r" b="b"/>
              <a:pathLst>
                <a:path w="3337" h="4878" extrusionOk="0">
                  <a:moveTo>
                    <a:pt x="1958" y="0"/>
                  </a:moveTo>
                  <a:cubicBezTo>
                    <a:pt x="1494" y="0"/>
                    <a:pt x="396" y="948"/>
                    <a:pt x="234" y="2239"/>
                  </a:cubicBezTo>
                  <a:cubicBezTo>
                    <a:pt x="1" y="3573"/>
                    <a:pt x="568" y="4774"/>
                    <a:pt x="1335" y="4874"/>
                  </a:cubicBezTo>
                  <a:cubicBezTo>
                    <a:pt x="1360" y="4876"/>
                    <a:pt x="1386" y="4877"/>
                    <a:pt x="1411" y="4877"/>
                  </a:cubicBezTo>
                  <a:cubicBezTo>
                    <a:pt x="2188" y="4877"/>
                    <a:pt x="2975" y="3898"/>
                    <a:pt x="3136" y="2606"/>
                  </a:cubicBezTo>
                  <a:cubicBezTo>
                    <a:pt x="3337" y="1271"/>
                    <a:pt x="2503" y="70"/>
                    <a:pt x="2002" y="4"/>
                  </a:cubicBezTo>
                  <a:cubicBezTo>
                    <a:pt x="1988" y="2"/>
                    <a:pt x="1973" y="0"/>
                    <a:pt x="1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16"/>
            <p:cNvSpPr/>
            <p:nvPr/>
          </p:nvSpPr>
          <p:spPr>
            <a:xfrm>
              <a:off x="8723247" y="1058588"/>
              <a:ext cx="242393" cy="154948"/>
            </a:xfrm>
            <a:custGeom>
              <a:avLst/>
              <a:gdLst/>
              <a:ahLst/>
              <a:cxnLst/>
              <a:rect l="l" t="t" r="r" b="b"/>
              <a:pathLst>
                <a:path w="7573" h="4841" extrusionOk="0">
                  <a:moveTo>
                    <a:pt x="2626" y="1"/>
                  </a:moveTo>
                  <a:cubicBezTo>
                    <a:pt x="1582" y="1"/>
                    <a:pt x="740" y="377"/>
                    <a:pt x="467" y="1070"/>
                  </a:cubicBezTo>
                  <a:cubicBezTo>
                    <a:pt x="0" y="2204"/>
                    <a:pt x="1135" y="3672"/>
                    <a:pt x="2969" y="4439"/>
                  </a:cubicBezTo>
                  <a:cubicBezTo>
                    <a:pt x="3649" y="4710"/>
                    <a:pt x="4333" y="4840"/>
                    <a:pt x="4947" y="4840"/>
                  </a:cubicBezTo>
                  <a:cubicBezTo>
                    <a:pt x="5991" y="4840"/>
                    <a:pt x="6832" y="4465"/>
                    <a:pt x="7105" y="3772"/>
                  </a:cubicBezTo>
                  <a:cubicBezTo>
                    <a:pt x="7572" y="2637"/>
                    <a:pt x="6438" y="1136"/>
                    <a:pt x="4604" y="403"/>
                  </a:cubicBezTo>
                  <a:cubicBezTo>
                    <a:pt x="3924" y="131"/>
                    <a:pt x="3240" y="1"/>
                    <a:pt x="2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16"/>
            <p:cNvSpPr/>
            <p:nvPr/>
          </p:nvSpPr>
          <p:spPr>
            <a:xfrm>
              <a:off x="8741395" y="1294459"/>
              <a:ext cx="136704" cy="127838"/>
            </a:xfrm>
            <a:custGeom>
              <a:avLst/>
              <a:gdLst/>
              <a:ahLst/>
              <a:cxnLst/>
              <a:rect l="l" t="t" r="r" b="b"/>
              <a:pathLst>
                <a:path w="4271" h="3994" extrusionOk="0">
                  <a:moveTo>
                    <a:pt x="1022" y="0"/>
                  </a:moveTo>
                  <a:cubicBezTo>
                    <a:pt x="725" y="0"/>
                    <a:pt x="487" y="63"/>
                    <a:pt x="367" y="172"/>
                  </a:cubicBezTo>
                  <a:cubicBezTo>
                    <a:pt x="0" y="439"/>
                    <a:pt x="0" y="1940"/>
                    <a:pt x="934" y="2941"/>
                  </a:cubicBezTo>
                  <a:cubicBezTo>
                    <a:pt x="1593" y="3622"/>
                    <a:pt x="2359" y="3994"/>
                    <a:pt x="2971" y="3994"/>
                  </a:cubicBezTo>
                  <a:cubicBezTo>
                    <a:pt x="3258" y="3994"/>
                    <a:pt x="3511" y="3912"/>
                    <a:pt x="3703" y="3741"/>
                  </a:cubicBezTo>
                  <a:cubicBezTo>
                    <a:pt x="4270" y="3207"/>
                    <a:pt x="4037" y="1940"/>
                    <a:pt x="3103" y="939"/>
                  </a:cubicBezTo>
                  <a:cubicBezTo>
                    <a:pt x="2497" y="266"/>
                    <a:pt x="1634" y="0"/>
                    <a:pt x="10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16"/>
            <p:cNvSpPr/>
            <p:nvPr/>
          </p:nvSpPr>
          <p:spPr>
            <a:xfrm>
              <a:off x="8446692" y="1325155"/>
              <a:ext cx="127102" cy="140257"/>
            </a:xfrm>
            <a:custGeom>
              <a:avLst/>
              <a:gdLst/>
              <a:ahLst/>
              <a:cxnLst/>
              <a:rect l="l" t="t" r="r" b="b"/>
              <a:pathLst>
                <a:path w="3971" h="4382" extrusionOk="0">
                  <a:moveTo>
                    <a:pt x="2972" y="1"/>
                  </a:moveTo>
                  <a:cubicBezTo>
                    <a:pt x="2388" y="1"/>
                    <a:pt x="1331" y="444"/>
                    <a:pt x="768" y="1381"/>
                  </a:cubicBezTo>
                  <a:cubicBezTo>
                    <a:pt x="1" y="2549"/>
                    <a:pt x="1" y="3816"/>
                    <a:pt x="735" y="4250"/>
                  </a:cubicBezTo>
                  <a:cubicBezTo>
                    <a:pt x="883" y="4339"/>
                    <a:pt x="1054" y="4382"/>
                    <a:pt x="1239" y="4382"/>
                  </a:cubicBezTo>
                  <a:cubicBezTo>
                    <a:pt x="1886" y="4382"/>
                    <a:pt x="2699" y="3857"/>
                    <a:pt x="3270" y="2949"/>
                  </a:cubicBezTo>
                  <a:cubicBezTo>
                    <a:pt x="3970" y="1781"/>
                    <a:pt x="3737" y="314"/>
                    <a:pt x="3303" y="80"/>
                  </a:cubicBezTo>
                  <a:cubicBezTo>
                    <a:pt x="3231" y="28"/>
                    <a:pt x="3116" y="1"/>
                    <a:pt x="29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16"/>
            <p:cNvSpPr/>
            <p:nvPr/>
          </p:nvSpPr>
          <p:spPr>
            <a:xfrm>
              <a:off x="8702953" y="1543005"/>
              <a:ext cx="237048" cy="152804"/>
            </a:xfrm>
            <a:custGeom>
              <a:avLst/>
              <a:gdLst/>
              <a:ahLst/>
              <a:cxnLst/>
              <a:rect l="l" t="t" r="r" b="b"/>
              <a:pathLst>
                <a:path w="7406" h="4774" extrusionOk="0">
                  <a:moveTo>
                    <a:pt x="2763" y="1"/>
                  </a:moveTo>
                  <a:cubicBezTo>
                    <a:pt x="1518" y="1"/>
                    <a:pt x="477" y="490"/>
                    <a:pt x="267" y="980"/>
                  </a:cubicBezTo>
                  <a:cubicBezTo>
                    <a:pt x="1" y="1647"/>
                    <a:pt x="968" y="3615"/>
                    <a:pt x="2803" y="4349"/>
                  </a:cubicBezTo>
                  <a:cubicBezTo>
                    <a:pt x="3503" y="4636"/>
                    <a:pt x="4198" y="4774"/>
                    <a:pt x="4818" y="4774"/>
                  </a:cubicBezTo>
                  <a:cubicBezTo>
                    <a:pt x="5854" y="4774"/>
                    <a:pt x="6680" y="4391"/>
                    <a:pt x="6972" y="3682"/>
                  </a:cubicBezTo>
                  <a:cubicBezTo>
                    <a:pt x="7406" y="2548"/>
                    <a:pt x="6305" y="1046"/>
                    <a:pt x="4437" y="313"/>
                  </a:cubicBezTo>
                  <a:cubicBezTo>
                    <a:pt x="3875" y="92"/>
                    <a:pt x="3300" y="1"/>
                    <a:pt x="2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16"/>
            <p:cNvSpPr/>
            <p:nvPr/>
          </p:nvSpPr>
          <p:spPr>
            <a:xfrm>
              <a:off x="8493681" y="1692165"/>
              <a:ext cx="171944" cy="226645"/>
            </a:xfrm>
            <a:custGeom>
              <a:avLst/>
              <a:gdLst/>
              <a:ahLst/>
              <a:cxnLst/>
              <a:rect l="l" t="t" r="r" b="b"/>
              <a:pathLst>
                <a:path w="5372" h="7081" extrusionOk="0">
                  <a:moveTo>
                    <a:pt x="3535" y="0"/>
                  </a:moveTo>
                  <a:cubicBezTo>
                    <a:pt x="2761" y="0"/>
                    <a:pt x="1095" y="1134"/>
                    <a:pt x="601" y="2924"/>
                  </a:cubicBezTo>
                  <a:cubicBezTo>
                    <a:pt x="1" y="4826"/>
                    <a:pt x="501" y="6660"/>
                    <a:pt x="1668" y="7027"/>
                  </a:cubicBezTo>
                  <a:cubicBezTo>
                    <a:pt x="1794" y="7063"/>
                    <a:pt x="1923" y="7081"/>
                    <a:pt x="2053" y="7081"/>
                  </a:cubicBezTo>
                  <a:cubicBezTo>
                    <a:pt x="3134" y="7081"/>
                    <a:pt x="4328" y="5885"/>
                    <a:pt x="4804" y="4159"/>
                  </a:cubicBezTo>
                  <a:cubicBezTo>
                    <a:pt x="5371" y="2191"/>
                    <a:pt x="4437" y="256"/>
                    <a:pt x="3703" y="22"/>
                  </a:cubicBezTo>
                  <a:cubicBezTo>
                    <a:pt x="3654" y="8"/>
                    <a:pt x="3597" y="0"/>
                    <a:pt x="3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16"/>
            <p:cNvSpPr/>
            <p:nvPr/>
          </p:nvSpPr>
          <p:spPr>
            <a:xfrm>
              <a:off x="8289754" y="1790112"/>
              <a:ext cx="219956" cy="288612"/>
            </a:xfrm>
            <a:custGeom>
              <a:avLst/>
              <a:gdLst/>
              <a:ahLst/>
              <a:cxnLst/>
              <a:rect l="l" t="t" r="r" b="b"/>
              <a:pathLst>
                <a:path w="6872" h="9017" extrusionOk="0">
                  <a:moveTo>
                    <a:pt x="4507" y="0"/>
                  </a:moveTo>
                  <a:cubicBezTo>
                    <a:pt x="3504" y="0"/>
                    <a:pt x="1411" y="1425"/>
                    <a:pt x="734" y="3701"/>
                  </a:cubicBezTo>
                  <a:cubicBezTo>
                    <a:pt x="0" y="6202"/>
                    <a:pt x="634" y="8537"/>
                    <a:pt x="2169" y="8938"/>
                  </a:cubicBezTo>
                  <a:cubicBezTo>
                    <a:pt x="2339" y="8991"/>
                    <a:pt x="2513" y="9016"/>
                    <a:pt x="2689" y="9016"/>
                  </a:cubicBezTo>
                  <a:cubicBezTo>
                    <a:pt x="4064" y="9016"/>
                    <a:pt x="5550" y="7457"/>
                    <a:pt x="6171" y="5268"/>
                  </a:cubicBezTo>
                  <a:cubicBezTo>
                    <a:pt x="6872" y="2800"/>
                    <a:pt x="5671" y="265"/>
                    <a:pt x="4737" y="31"/>
                  </a:cubicBezTo>
                  <a:cubicBezTo>
                    <a:pt x="4669" y="10"/>
                    <a:pt x="4592" y="0"/>
                    <a:pt x="4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16"/>
            <p:cNvSpPr/>
            <p:nvPr/>
          </p:nvSpPr>
          <p:spPr>
            <a:xfrm>
              <a:off x="8389045" y="1547071"/>
              <a:ext cx="179402" cy="179082"/>
            </a:xfrm>
            <a:custGeom>
              <a:avLst/>
              <a:gdLst/>
              <a:ahLst/>
              <a:cxnLst/>
              <a:rect l="l" t="t" r="r" b="b"/>
              <a:pathLst>
                <a:path w="5605" h="5595" extrusionOk="0">
                  <a:moveTo>
                    <a:pt x="1645" y="0"/>
                  </a:moveTo>
                  <a:cubicBezTo>
                    <a:pt x="1337" y="0"/>
                    <a:pt x="1059" y="82"/>
                    <a:pt x="835" y="252"/>
                  </a:cubicBezTo>
                  <a:cubicBezTo>
                    <a:pt x="1" y="919"/>
                    <a:pt x="201" y="2554"/>
                    <a:pt x="1302" y="3955"/>
                  </a:cubicBezTo>
                  <a:cubicBezTo>
                    <a:pt x="2074" y="4993"/>
                    <a:pt x="3109" y="5594"/>
                    <a:pt x="3938" y="5594"/>
                  </a:cubicBezTo>
                  <a:cubicBezTo>
                    <a:pt x="4254" y="5594"/>
                    <a:pt x="4540" y="5507"/>
                    <a:pt x="4771" y="5323"/>
                  </a:cubicBezTo>
                  <a:cubicBezTo>
                    <a:pt x="5605" y="4689"/>
                    <a:pt x="5404" y="3021"/>
                    <a:pt x="4337" y="1620"/>
                  </a:cubicBezTo>
                  <a:cubicBezTo>
                    <a:pt x="3533" y="597"/>
                    <a:pt x="2480" y="0"/>
                    <a:pt x="1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16"/>
            <p:cNvSpPr/>
            <p:nvPr/>
          </p:nvSpPr>
          <p:spPr>
            <a:xfrm>
              <a:off x="8401848" y="1187742"/>
              <a:ext cx="161254" cy="98839"/>
            </a:xfrm>
            <a:custGeom>
              <a:avLst/>
              <a:gdLst/>
              <a:ahLst/>
              <a:cxnLst/>
              <a:rect l="l" t="t" r="r" b="b"/>
              <a:pathLst>
                <a:path w="5038" h="3088" extrusionOk="0">
                  <a:moveTo>
                    <a:pt x="2179" y="0"/>
                  </a:moveTo>
                  <a:cubicBezTo>
                    <a:pt x="1113" y="0"/>
                    <a:pt x="180" y="584"/>
                    <a:pt x="68" y="1004"/>
                  </a:cubicBezTo>
                  <a:cubicBezTo>
                    <a:pt x="1" y="1438"/>
                    <a:pt x="835" y="2705"/>
                    <a:pt x="2169" y="3006"/>
                  </a:cubicBezTo>
                  <a:cubicBezTo>
                    <a:pt x="2448" y="3061"/>
                    <a:pt x="2720" y="3088"/>
                    <a:pt x="2979" y="3088"/>
                  </a:cubicBezTo>
                  <a:cubicBezTo>
                    <a:pt x="3960" y="3088"/>
                    <a:pt x="4739" y="2705"/>
                    <a:pt x="4871" y="2072"/>
                  </a:cubicBezTo>
                  <a:cubicBezTo>
                    <a:pt x="5038" y="1238"/>
                    <a:pt x="4137" y="370"/>
                    <a:pt x="2803" y="70"/>
                  </a:cubicBezTo>
                  <a:cubicBezTo>
                    <a:pt x="2593" y="22"/>
                    <a:pt x="2384" y="0"/>
                    <a:pt x="2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16"/>
            <p:cNvSpPr/>
            <p:nvPr/>
          </p:nvSpPr>
          <p:spPr>
            <a:xfrm>
              <a:off x="8299357" y="936283"/>
              <a:ext cx="167655" cy="143074"/>
            </a:xfrm>
            <a:custGeom>
              <a:avLst/>
              <a:gdLst/>
              <a:ahLst/>
              <a:cxnLst/>
              <a:rect l="l" t="t" r="r" b="b"/>
              <a:pathLst>
                <a:path w="5238" h="4470" extrusionOk="0">
                  <a:moveTo>
                    <a:pt x="3587" y="0"/>
                  </a:moveTo>
                  <a:cubicBezTo>
                    <a:pt x="2908" y="0"/>
                    <a:pt x="2069" y="363"/>
                    <a:pt x="1335" y="1055"/>
                  </a:cubicBezTo>
                  <a:cubicBezTo>
                    <a:pt x="201" y="2089"/>
                    <a:pt x="1" y="3790"/>
                    <a:pt x="401" y="4224"/>
                  </a:cubicBezTo>
                  <a:cubicBezTo>
                    <a:pt x="540" y="4376"/>
                    <a:pt x="877" y="4470"/>
                    <a:pt x="1305" y="4470"/>
                  </a:cubicBezTo>
                  <a:cubicBezTo>
                    <a:pt x="2004" y="4470"/>
                    <a:pt x="2946" y="4218"/>
                    <a:pt x="3670" y="3556"/>
                  </a:cubicBezTo>
                  <a:cubicBezTo>
                    <a:pt x="4837" y="2456"/>
                    <a:pt x="5238" y="1055"/>
                    <a:pt x="4571" y="387"/>
                  </a:cubicBezTo>
                  <a:cubicBezTo>
                    <a:pt x="4335" y="127"/>
                    <a:pt x="3989" y="0"/>
                    <a:pt x="3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16"/>
            <p:cNvSpPr/>
            <p:nvPr/>
          </p:nvSpPr>
          <p:spPr>
            <a:xfrm>
              <a:off x="8131728" y="1144723"/>
              <a:ext cx="176201" cy="104569"/>
            </a:xfrm>
            <a:custGeom>
              <a:avLst/>
              <a:gdLst/>
              <a:ahLst/>
              <a:cxnLst/>
              <a:rect l="l" t="t" r="r" b="b"/>
              <a:pathLst>
                <a:path w="5505" h="3267" extrusionOk="0">
                  <a:moveTo>
                    <a:pt x="2598" y="1"/>
                  </a:moveTo>
                  <a:cubicBezTo>
                    <a:pt x="1271" y="1"/>
                    <a:pt x="96" y="881"/>
                    <a:pt x="34" y="1381"/>
                  </a:cubicBezTo>
                  <a:cubicBezTo>
                    <a:pt x="1" y="1881"/>
                    <a:pt x="1101" y="3115"/>
                    <a:pt x="2602" y="3249"/>
                  </a:cubicBezTo>
                  <a:cubicBezTo>
                    <a:pt x="2737" y="3261"/>
                    <a:pt x="2870" y="3267"/>
                    <a:pt x="3001" y="3267"/>
                  </a:cubicBezTo>
                  <a:cubicBezTo>
                    <a:pt x="4327" y="3267"/>
                    <a:pt x="5407" y="2671"/>
                    <a:pt x="5438" y="1881"/>
                  </a:cubicBezTo>
                  <a:cubicBezTo>
                    <a:pt x="5504" y="947"/>
                    <a:pt x="4370" y="113"/>
                    <a:pt x="2869" y="13"/>
                  </a:cubicBezTo>
                  <a:cubicBezTo>
                    <a:pt x="2778" y="5"/>
                    <a:pt x="2688" y="1"/>
                    <a:pt x="2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16"/>
            <p:cNvSpPr/>
            <p:nvPr/>
          </p:nvSpPr>
          <p:spPr>
            <a:xfrm>
              <a:off x="8064478" y="912853"/>
              <a:ext cx="177258" cy="118332"/>
            </a:xfrm>
            <a:custGeom>
              <a:avLst/>
              <a:gdLst/>
              <a:ahLst/>
              <a:cxnLst/>
              <a:rect l="l" t="t" r="r" b="b"/>
              <a:pathLst>
                <a:path w="5538" h="3697" extrusionOk="0">
                  <a:moveTo>
                    <a:pt x="3693" y="0"/>
                  </a:moveTo>
                  <a:cubicBezTo>
                    <a:pt x="3156" y="0"/>
                    <a:pt x="2535" y="152"/>
                    <a:pt x="1935" y="452"/>
                  </a:cubicBezTo>
                  <a:cubicBezTo>
                    <a:pt x="567" y="1119"/>
                    <a:pt x="0" y="2621"/>
                    <a:pt x="234" y="3121"/>
                  </a:cubicBezTo>
                  <a:cubicBezTo>
                    <a:pt x="402" y="3416"/>
                    <a:pt x="1088" y="3697"/>
                    <a:pt x="1907" y="3697"/>
                  </a:cubicBezTo>
                  <a:cubicBezTo>
                    <a:pt x="2386" y="3697"/>
                    <a:pt x="2910" y="3601"/>
                    <a:pt x="3402" y="3354"/>
                  </a:cubicBezTo>
                  <a:cubicBezTo>
                    <a:pt x="4737" y="2687"/>
                    <a:pt x="5537" y="1486"/>
                    <a:pt x="5104" y="686"/>
                  </a:cubicBezTo>
                  <a:cubicBezTo>
                    <a:pt x="4883" y="227"/>
                    <a:pt x="4350" y="0"/>
                    <a:pt x="3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16"/>
            <p:cNvSpPr/>
            <p:nvPr/>
          </p:nvSpPr>
          <p:spPr>
            <a:xfrm>
              <a:off x="7611749" y="1042583"/>
              <a:ext cx="189004" cy="134880"/>
            </a:xfrm>
            <a:custGeom>
              <a:avLst/>
              <a:gdLst/>
              <a:ahLst/>
              <a:cxnLst/>
              <a:rect l="l" t="t" r="r" b="b"/>
              <a:pathLst>
                <a:path w="5905" h="4214" extrusionOk="0">
                  <a:moveTo>
                    <a:pt x="1958" y="1"/>
                  </a:moveTo>
                  <a:cubicBezTo>
                    <a:pt x="1299" y="1"/>
                    <a:pt x="761" y="235"/>
                    <a:pt x="501" y="702"/>
                  </a:cubicBezTo>
                  <a:cubicBezTo>
                    <a:pt x="1" y="1570"/>
                    <a:pt x="734" y="2904"/>
                    <a:pt x="2169" y="3738"/>
                  </a:cubicBezTo>
                  <a:cubicBezTo>
                    <a:pt x="2763" y="4078"/>
                    <a:pt x="3424" y="4213"/>
                    <a:pt x="4011" y="4213"/>
                  </a:cubicBezTo>
                  <a:cubicBezTo>
                    <a:pt x="4806" y="4213"/>
                    <a:pt x="5465" y="3964"/>
                    <a:pt x="5638" y="3638"/>
                  </a:cubicBezTo>
                  <a:cubicBezTo>
                    <a:pt x="5905" y="3137"/>
                    <a:pt x="5371" y="1436"/>
                    <a:pt x="3970" y="602"/>
                  </a:cubicBezTo>
                  <a:cubicBezTo>
                    <a:pt x="3280" y="201"/>
                    <a:pt x="2568" y="1"/>
                    <a:pt x="1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16"/>
            <p:cNvSpPr/>
            <p:nvPr/>
          </p:nvSpPr>
          <p:spPr>
            <a:xfrm>
              <a:off x="8241709" y="526637"/>
              <a:ext cx="208209" cy="201103"/>
            </a:xfrm>
            <a:custGeom>
              <a:avLst/>
              <a:gdLst/>
              <a:ahLst/>
              <a:cxnLst/>
              <a:rect l="l" t="t" r="r" b="b"/>
              <a:pathLst>
                <a:path w="6505" h="6283" extrusionOk="0">
                  <a:moveTo>
                    <a:pt x="4470" y="0"/>
                  </a:moveTo>
                  <a:cubicBezTo>
                    <a:pt x="3507" y="0"/>
                    <a:pt x="2317" y="622"/>
                    <a:pt x="1368" y="1711"/>
                  </a:cubicBezTo>
                  <a:cubicBezTo>
                    <a:pt x="0" y="3245"/>
                    <a:pt x="0" y="5547"/>
                    <a:pt x="567" y="6047"/>
                  </a:cubicBezTo>
                  <a:cubicBezTo>
                    <a:pt x="738" y="6198"/>
                    <a:pt x="1064" y="6282"/>
                    <a:pt x="1473" y="6282"/>
                  </a:cubicBezTo>
                  <a:cubicBezTo>
                    <a:pt x="2421" y="6282"/>
                    <a:pt x="3815" y="5831"/>
                    <a:pt x="4770" y="4713"/>
                  </a:cubicBezTo>
                  <a:cubicBezTo>
                    <a:pt x="6171" y="3178"/>
                    <a:pt x="6505" y="1210"/>
                    <a:pt x="5571" y="376"/>
                  </a:cubicBezTo>
                  <a:cubicBezTo>
                    <a:pt x="5275" y="121"/>
                    <a:pt x="4895" y="0"/>
                    <a:pt x="4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8" name="Google Shape;1508;p16"/>
            <p:cNvSpPr/>
            <p:nvPr/>
          </p:nvSpPr>
          <p:spPr>
            <a:xfrm>
              <a:off x="7532751" y="779281"/>
              <a:ext cx="207153" cy="145378"/>
            </a:xfrm>
            <a:custGeom>
              <a:avLst/>
              <a:gdLst/>
              <a:ahLst/>
              <a:cxnLst/>
              <a:rect l="l" t="t" r="r" b="b"/>
              <a:pathLst>
                <a:path w="6472" h="4542" extrusionOk="0">
                  <a:moveTo>
                    <a:pt x="2141" y="1"/>
                  </a:moveTo>
                  <a:cubicBezTo>
                    <a:pt x="1432" y="1"/>
                    <a:pt x="842" y="243"/>
                    <a:pt x="534" y="722"/>
                  </a:cubicBezTo>
                  <a:cubicBezTo>
                    <a:pt x="0" y="1656"/>
                    <a:pt x="834" y="3158"/>
                    <a:pt x="2368" y="4025"/>
                  </a:cubicBezTo>
                  <a:cubicBezTo>
                    <a:pt x="3054" y="4396"/>
                    <a:pt x="3788" y="4541"/>
                    <a:pt x="4430" y="4541"/>
                  </a:cubicBezTo>
                  <a:cubicBezTo>
                    <a:pt x="5288" y="4541"/>
                    <a:pt x="5980" y="4282"/>
                    <a:pt x="6171" y="3958"/>
                  </a:cubicBezTo>
                  <a:cubicBezTo>
                    <a:pt x="6471" y="3424"/>
                    <a:pt x="5871" y="1523"/>
                    <a:pt x="4337" y="656"/>
                  </a:cubicBezTo>
                  <a:cubicBezTo>
                    <a:pt x="3590" y="218"/>
                    <a:pt x="2812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9" name="Google Shape;1509;p16"/>
            <p:cNvSpPr/>
            <p:nvPr/>
          </p:nvSpPr>
          <p:spPr>
            <a:xfrm>
              <a:off x="7880813" y="709310"/>
              <a:ext cx="200751" cy="155108"/>
            </a:xfrm>
            <a:custGeom>
              <a:avLst/>
              <a:gdLst/>
              <a:ahLst/>
              <a:cxnLst/>
              <a:rect l="l" t="t" r="r" b="b"/>
              <a:pathLst>
                <a:path w="6272" h="4846" extrusionOk="0">
                  <a:moveTo>
                    <a:pt x="4297" y="1"/>
                  </a:moveTo>
                  <a:cubicBezTo>
                    <a:pt x="3554" y="1"/>
                    <a:pt x="2651" y="314"/>
                    <a:pt x="1835" y="940"/>
                  </a:cubicBezTo>
                  <a:cubicBezTo>
                    <a:pt x="434" y="2008"/>
                    <a:pt x="1" y="3876"/>
                    <a:pt x="434" y="4443"/>
                  </a:cubicBezTo>
                  <a:cubicBezTo>
                    <a:pt x="606" y="4677"/>
                    <a:pt x="1129" y="4846"/>
                    <a:pt x="1780" y="4846"/>
                  </a:cubicBezTo>
                  <a:cubicBezTo>
                    <a:pt x="2519" y="4846"/>
                    <a:pt x="3425" y="4628"/>
                    <a:pt x="4170" y="4043"/>
                  </a:cubicBezTo>
                  <a:cubicBezTo>
                    <a:pt x="5638" y="3009"/>
                    <a:pt x="6272" y="1441"/>
                    <a:pt x="5605" y="540"/>
                  </a:cubicBezTo>
                  <a:cubicBezTo>
                    <a:pt x="5331" y="181"/>
                    <a:pt x="4860" y="1"/>
                    <a:pt x="4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16"/>
            <p:cNvSpPr/>
            <p:nvPr/>
          </p:nvSpPr>
          <p:spPr>
            <a:xfrm>
              <a:off x="7767630" y="509416"/>
              <a:ext cx="213586" cy="223892"/>
            </a:xfrm>
            <a:custGeom>
              <a:avLst/>
              <a:gdLst/>
              <a:ahLst/>
              <a:cxnLst/>
              <a:rect l="l" t="t" r="r" b="b"/>
              <a:pathLst>
                <a:path w="6673" h="6995" extrusionOk="0">
                  <a:moveTo>
                    <a:pt x="4660" y="1"/>
                  </a:moveTo>
                  <a:cubicBezTo>
                    <a:pt x="3598" y="1"/>
                    <a:pt x="2280" y="827"/>
                    <a:pt x="1302" y="2182"/>
                  </a:cubicBezTo>
                  <a:cubicBezTo>
                    <a:pt x="1" y="3950"/>
                    <a:pt x="268" y="6351"/>
                    <a:pt x="935" y="6852"/>
                  </a:cubicBezTo>
                  <a:cubicBezTo>
                    <a:pt x="1065" y="6946"/>
                    <a:pt x="1280" y="6994"/>
                    <a:pt x="1549" y="6994"/>
                  </a:cubicBezTo>
                  <a:cubicBezTo>
                    <a:pt x="2523" y="6994"/>
                    <a:pt x="4212" y="6361"/>
                    <a:pt x="5204" y="4950"/>
                  </a:cubicBezTo>
                  <a:cubicBezTo>
                    <a:pt x="6505" y="3183"/>
                    <a:pt x="6672" y="1048"/>
                    <a:pt x="5605" y="280"/>
                  </a:cubicBezTo>
                  <a:cubicBezTo>
                    <a:pt x="5332" y="90"/>
                    <a:pt x="5010" y="1"/>
                    <a:pt x="46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16"/>
            <p:cNvSpPr/>
            <p:nvPr/>
          </p:nvSpPr>
          <p:spPr>
            <a:xfrm>
              <a:off x="7830623" y="778833"/>
              <a:ext cx="153284" cy="273696"/>
            </a:xfrm>
            <a:custGeom>
              <a:avLst/>
              <a:gdLst/>
              <a:ahLst/>
              <a:cxnLst/>
              <a:rect l="l" t="t" r="r" b="b"/>
              <a:pathLst>
                <a:path w="4789" h="8551" extrusionOk="0">
                  <a:moveTo>
                    <a:pt x="4368" y="1"/>
                  </a:moveTo>
                  <a:cubicBezTo>
                    <a:pt x="4326" y="1"/>
                    <a:pt x="4281" y="11"/>
                    <a:pt x="4237" y="36"/>
                  </a:cubicBezTo>
                  <a:cubicBezTo>
                    <a:pt x="2469" y="1037"/>
                    <a:pt x="1068" y="3005"/>
                    <a:pt x="468" y="4906"/>
                  </a:cubicBezTo>
                  <a:cubicBezTo>
                    <a:pt x="101" y="6007"/>
                    <a:pt x="1" y="7141"/>
                    <a:pt x="1" y="8275"/>
                  </a:cubicBezTo>
                  <a:cubicBezTo>
                    <a:pt x="1" y="8459"/>
                    <a:pt x="143" y="8550"/>
                    <a:pt x="280" y="8550"/>
                  </a:cubicBezTo>
                  <a:cubicBezTo>
                    <a:pt x="418" y="8550"/>
                    <a:pt x="551" y="8459"/>
                    <a:pt x="534" y="8275"/>
                  </a:cubicBezTo>
                  <a:cubicBezTo>
                    <a:pt x="468" y="5373"/>
                    <a:pt x="1635" y="2538"/>
                    <a:pt x="4004" y="837"/>
                  </a:cubicBezTo>
                  <a:cubicBezTo>
                    <a:pt x="4170" y="703"/>
                    <a:pt x="4337" y="570"/>
                    <a:pt x="4504" y="503"/>
                  </a:cubicBezTo>
                  <a:cubicBezTo>
                    <a:pt x="4788" y="361"/>
                    <a:pt x="4612" y="1"/>
                    <a:pt x="4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16"/>
            <p:cNvSpPr/>
            <p:nvPr/>
          </p:nvSpPr>
          <p:spPr>
            <a:xfrm>
              <a:off x="7635595" y="846115"/>
              <a:ext cx="225813" cy="280610"/>
            </a:xfrm>
            <a:custGeom>
              <a:avLst/>
              <a:gdLst/>
              <a:ahLst/>
              <a:cxnLst/>
              <a:rect l="l" t="t" r="r" b="b"/>
              <a:pathLst>
                <a:path w="7055" h="8767" extrusionOk="0">
                  <a:moveTo>
                    <a:pt x="415" y="0"/>
                  </a:moveTo>
                  <a:cubicBezTo>
                    <a:pt x="156" y="0"/>
                    <a:pt x="0" y="360"/>
                    <a:pt x="256" y="502"/>
                  </a:cubicBezTo>
                  <a:cubicBezTo>
                    <a:pt x="2291" y="1470"/>
                    <a:pt x="4059" y="3338"/>
                    <a:pt x="5160" y="5239"/>
                  </a:cubicBezTo>
                  <a:cubicBezTo>
                    <a:pt x="5794" y="6273"/>
                    <a:pt x="6227" y="7407"/>
                    <a:pt x="6461" y="8575"/>
                  </a:cubicBezTo>
                  <a:cubicBezTo>
                    <a:pt x="6500" y="8707"/>
                    <a:pt x="6608" y="8766"/>
                    <a:pt x="6718" y="8766"/>
                  </a:cubicBezTo>
                  <a:cubicBezTo>
                    <a:pt x="6884" y="8766"/>
                    <a:pt x="7055" y="8630"/>
                    <a:pt x="6994" y="8408"/>
                  </a:cubicBezTo>
                  <a:cubicBezTo>
                    <a:pt x="6261" y="5072"/>
                    <a:pt x="4092" y="2204"/>
                    <a:pt x="1224" y="402"/>
                  </a:cubicBezTo>
                  <a:cubicBezTo>
                    <a:pt x="990" y="269"/>
                    <a:pt x="757" y="102"/>
                    <a:pt x="556" y="35"/>
                  </a:cubicBezTo>
                  <a:cubicBezTo>
                    <a:pt x="507" y="11"/>
                    <a:pt x="45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16"/>
            <p:cNvSpPr/>
            <p:nvPr/>
          </p:nvSpPr>
          <p:spPr>
            <a:xfrm>
              <a:off x="7693594" y="1094757"/>
              <a:ext cx="166951" cy="230038"/>
            </a:xfrm>
            <a:custGeom>
              <a:avLst/>
              <a:gdLst/>
              <a:ahLst/>
              <a:cxnLst/>
              <a:rect l="l" t="t" r="r" b="b"/>
              <a:pathLst>
                <a:path w="5216" h="7187" extrusionOk="0">
                  <a:moveTo>
                    <a:pt x="422" y="1"/>
                  </a:moveTo>
                  <a:cubicBezTo>
                    <a:pt x="128" y="1"/>
                    <a:pt x="0" y="479"/>
                    <a:pt x="346" y="573"/>
                  </a:cubicBezTo>
                  <a:cubicBezTo>
                    <a:pt x="1980" y="940"/>
                    <a:pt x="3348" y="2408"/>
                    <a:pt x="4015" y="3909"/>
                  </a:cubicBezTo>
                  <a:cubicBezTo>
                    <a:pt x="4449" y="4843"/>
                    <a:pt x="4615" y="5844"/>
                    <a:pt x="4649" y="6911"/>
                  </a:cubicBezTo>
                  <a:cubicBezTo>
                    <a:pt x="4649" y="7095"/>
                    <a:pt x="4799" y="7187"/>
                    <a:pt x="4941" y="7187"/>
                  </a:cubicBezTo>
                  <a:cubicBezTo>
                    <a:pt x="5082" y="7187"/>
                    <a:pt x="5216" y="7095"/>
                    <a:pt x="5182" y="6911"/>
                  </a:cubicBezTo>
                  <a:cubicBezTo>
                    <a:pt x="5116" y="5143"/>
                    <a:pt x="4649" y="3442"/>
                    <a:pt x="3515" y="2075"/>
                  </a:cubicBezTo>
                  <a:cubicBezTo>
                    <a:pt x="2847" y="1274"/>
                    <a:pt x="2013" y="607"/>
                    <a:pt x="1079" y="240"/>
                  </a:cubicBezTo>
                  <a:cubicBezTo>
                    <a:pt x="846" y="140"/>
                    <a:pt x="679" y="73"/>
                    <a:pt x="479" y="6"/>
                  </a:cubicBezTo>
                  <a:cubicBezTo>
                    <a:pt x="460" y="2"/>
                    <a:pt x="441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16"/>
            <p:cNvSpPr/>
            <p:nvPr/>
          </p:nvSpPr>
          <p:spPr>
            <a:xfrm>
              <a:off x="8369328" y="2156514"/>
              <a:ext cx="308584" cy="287459"/>
            </a:xfrm>
            <a:custGeom>
              <a:avLst/>
              <a:gdLst/>
              <a:ahLst/>
              <a:cxnLst/>
              <a:rect l="l" t="t" r="r" b="b"/>
              <a:pathLst>
                <a:path w="9641" h="8981" extrusionOk="0">
                  <a:moveTo>
                    <a:pt x="9247" y="1"/>
                  </a:moveTo>
                  <a:cubicBezTo>
                    <a:pt x="9165" y="1"/>
                    <a:pt x="9082" y="37"/>
                    <a:pt x="9023" y="126"/>
                  </a:cubicBezTo>
                  <a:cubicBezTo>
                    <a:pt x="8022" y="1827"/>
                    <a:pt x="6554" y="3228"/>
                    <a:pt x="5086" y="4529"/>
                  </a:cubicBezTo>
                  <a:cubicBezTo>
                    <a:pt x="3819" y="5697"/>
                    <a:pt x="2485" y="6797"/>
                    <a:pt x="1084" y="7798"/>
                  </a:cubicBezTo>
                  <a:cubicBezTo>
                    <a:pt x="783" y="7998"/>
                    <a:pt x="517" y="8198"/>
                    <a:pt x="250" y="8432"/>
                  </a:cubicBezTo>
                  <a:cubicBezTo>
                    <a:pt x="0" y="8626"/>
                    <a:pt x="142" y="8981"/>
                    <a:pt x="389" y="8981"/>
                  </a:cubicBezTo>
                  <a:cubicBezTo>
                    <a:pt x="439" y="8981"/>
                    <a:pt x="493" y="8966"/>
                    <a:pt x="550" y="8932"/>
                  </a:cubicBezTo>
                  <a:cubicBezTo>
                    <a:pt x="3052" y="7164"/>
                    <a:pt x="5520" y="5196"/>
                    <a:pt x="7555" y="2961"/>
                  </a:cubicBezTo>
                  <a:cubicBezTo>
                    <a:pt x="8255" y="2161"/>
                    <a:pt x="8989" y="1327"/>
                    <a:pt x="9523" y="393"/>
                  </a:cubicBezTo>
                  <a:cubicBezTo>
                    <a:pt x="9640" y="205"/>
                    <a:pt x="9444" y="1"/>
                    <a:pt x="9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16"/>
            <p:cNvSpPr/>
            <p:nvPr/>
          </p:nvSpPr>
          <p:spPr>
            <a:xfrm>
              <a:off x="8681603" y="2034049"/>
              <a:ext cx="102968" cy="372503"/>
            </a:xfrm>
            <a:custGeom>
              <a:avLst/>
              <a:gdLst/>
              <a:ahLst/>
              <a:cxnLst/>
              <a:rect l="l" t="t" r="r" b="b"/>
              <a:pathLst>
                <a:path w="3217" h="11638" extrusionOk="0">
                  <a:moveTo>
                    <a:pt x="1155" y="1"/>
                  </a:moveTo>
                  <a:cubicBezTo>
                    <a:pt x="1046" y="1"/>
                    <a:pt x="939" y="55"/>
                    <a:pt x="901" y="182"/>
                  </a:cubicBezTo>
                  <a:cubicBezTo>
                    <a:pt x="0" y="2518"/>
                    <a:pt x="434" y="5153"/>
                    <a:pt x="1101" y="7488"/>
                  </a:cubicBezTo>
                  <a:cubicBezTo>
                    <a:pt x="1468" y="8855"/>
                    <a:pt x="1969" y="10256"/>
                    <a:pt x="2636" y="11491"/>
                  </a:cubicBezTo>
                  <a:cubicBezTo>
                    <a:pt x="2688" y="11596"/>
                    <a:pt x="2771" y="11638"/>
                    <a:pt x="2854" y="11638"/>
                  </a:cubicBezTo>
                  <a:cubicBezTo>
                    <a:pt x="3034" y="11638"/>
                    <a:pt x="3217" y="11440"/>
                    <a:pt x="3103" y="11257"/>
                  </a:cubicBezTo>
                  <a:cubicBezTo>
                    <a:pt x="2502" y="10090"/>
                    <a:pt x="2002" y="8789"/>
                    <a:pt x="1668" y="7488"/>
                  </a:cubicBezTo>
                  <a:cubicBezTo>
                    <a:pt x="1001" y="5186"/>
                    <a:pt x="601" y="2651"/>
                    <a:pt x="1435" y="349"/>
                  </a:cubicBezTo>
                  <a:cubicBezTo>
                    <a:pt x="1517" y="143"/>
                    <a:pt x="1332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16"/>
            <p:cNvSpPr/>
            <p:nvPr/>
          </p:nvSpPr>
          <p:spPr>
            <a:xfrm>
              <a:off x="8557762" y="1786815"/>
              <a:ext cx="186860" cy="294789"/>
            </a:xfrm>
            <a:custGeom>
              <a:avLst/>
              <a:gdLst/>
              <a:ahLst/>
              <a:cxnLst/>
              <a:rect l="l" t="t" r="r" b="b"/>
              <a:pathLst>
                <a:path w="5838" h="9210" extrusionOk="0">
                  <a:moveTo>
                    <a:pt x="5512" y="1"/>
                  </a:moveTo>
                  <a:cubicBezTo>
                    <a:pt x="5371" y="1"/>
                    <a:pt x="5237" y="101"/>
                    <a:pt x="5270" y="301"/>
                  </a:cubicBezTo>
                  <a:cubicBezTo>
                    <a:pt x="5371" y="2569"/>
                    <a:pt x="4303" y="4704"/>
                    <a:pt x="2802" y="6372"/>
                  </a:cubicBezTo>
                  <a:cubicBezTo>
                    <a:pt x="2035" y="7206"/>
                    <a:pt x="1168" y="8040"/>
                    <a:pt x="200" y="8674"/>
                  </a:cubicBezTo>
                  <a:cubicBezTo>
                    <a:pt x="1" y="8844"/>
                    <a:pt x="142" y="9209"/>
                    <a:pt x="374" y="9209"/>
                  </a:cubicBezTo>
                  <a:cubicBezTo>
                    <a:pt x="414" y="9209"/>
                    <a:pt x="456" y="9199"/>
                    <a:pt x="500" y="9174"/>
                  </a:cubicBezTo>
                  <a:cubicBezTo>
                    <a:pt x="2535" y="7840"/>
                    <a:pt x="4370" y="5738"/>
                    <a:pt x="5270" y="3470"/>
                  </a:cubicBezTo>
                  <a:cubicBezTo>
                    <a:pt x="5637" y="2469"/>
                    <a:pt x="5838" y="1368"/>
                    <a:pt x="5804" y="301"/>
                  </a:cubicBezTo>
                  <a:cubicBezTo>
                    <a:pt x="5804" y="101"/>
                    <a:pt x="5654" y="1"/>
                    <a:pt x="5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16"/>
            <p:cNvSpPr/>
            <p:nvPr/>
          </p:nvSpPr>
          <p:spPr>
            <a:xfrm>
              <a:off x="8733745" y="1821960"/>
              <a:ext cx="207761" cy="308040"/>
            </a:xfrm>
            <a:custGeom>
              <a:avLst/>
              <a:gdLst/>
              <a:ahLst/>
              <a:cxnLst/>
              <a:rect l="l" t="t" r="r" b="b"/>
              <a:pathLst>
                <a:path w="6491" h="9624" extrusionOk="0">
                  <a:moveTo>
                    <a:pt x="329" y="1"/>
                  </a:moveTo>
                  <a:cubicBezTo>
                    <a:pt x="165" y="1"/>
                    <a:pt x="1" y="124"/>
                    <a:pt x="39" y="337"/>
                  </a:cubicBezTo>
                  <a:cubicBezTo>
                    <a:pt x="973" y="3640"/>
                    <a:pt x="2675" y="6975"/>
                    <a:pt x="5376" y="9144"/>
                  </a:cubicBezTo>
                  <a:cubicBezTo>
                    <a:pt x="5543" y="9277"/>
                    <a:pt x="5777" y="9444"/>
                    <a:pt x="5944" y="9577"/>
                  </a:cubicBezTo>
                  <a:cubicBezTo>
                    <a:pt x="5997" y="9609"/>
                    <a:pt x="6050" y="9624"/>
                    <a:pt x="6098" y="9624"/>
                  </a:cubicBezTo>
                  <a:cubicBezTo>
                    <a:pt x="6348" y="9624"/>
                    <a:pt x="6490" y="9245"/>
                    <a:pt x="6210" y="9077"/>
                  </a:cubicBezTo>
                  <a:cubicBezTo>
                    <a:pt x="5443" y="8576"/>
                    <a:pt x="4709" y="7809"/>
                    <a:pt x="4109" y="7109"/>
                  </a:cubicBezTo>
                  <a:cubicBezTo>
                    <a:pt x="2374" y="5107"/>
                    <a:pt x="1274" y="2706"/>
                    <a:pt x="606" y="204"/>
                  </a:cubicBezTo>
                  <a:cubicBezTo>
                    <a:pt x="565" y="64"/>
                    <a:pt x="447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16"/>
            <p:cNvSpPr/>
            <p:nvPr/>
          </p:nvSpPr>
          <p:spPr>
            <a:xfrm>
              <a:off x="8558434" y="1544446"/>
              <a:ext cx="85812" cy="313545"/>
            </a:xfrm>
            <a:custGeom>
              <a:avLst/>
              <a:gdLst/>
              <a:ahLst/>
              <a:cxnLst/>
              <a:rect l="l" t="t" r="r" b="b"/>
              <a:pathLst>
                <a:path w="2681" h="9796" extrusionOk="0">
                  <a:moveTo>
                    <a:pt x="1643" y="0"/>
                  </a:moveTo>
                  <a:cubicBezTo>
                    <a:pt x="1477" y="0"/>
                    <a:pt x="1307" y="132"/>
                    <a:pt x="1347" y="368"/>
                  </a:cubicBezTo>
                  <a:cubicBezTo>
                    <a:pt x="2114" y="3303"/>
                    <a:pt x="1513" y="6739"/>
                    <a:pt x="112" y="9407"/>
                  </a:cubicBezTo>
                  <a:cubicBezTo>
                    <a:pt x="1" y="9609"/>
                    <a:pt x="189" y="9795"/>
                    <a:pt x="376" y="9795"/>
                  </a:cubicBezTo>
                  <a:cubicBezTo>
                    <a:pt x="467" y="9795"/>
                    <a:pt x="558" y="9751"/>
                    <a:pt x="613" y="9641"/>
                  </a:cubicBezTo>
                  <a:cubicBezTo>
                    <a:pt x="2081" y="6806"/>
                    <a:pt x="2681" y="3270"/>
                    <a:pt x="1914" y="201"/>
                  </a:cubicBezTo>
                  <a:cubicBezTo>
                    <a:pt x="1873" y="64"/>
                    <a:pt x="1758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8597261" y="1381106"/>
              <a:ext cx="280514" cy="271264"/>
            </a:xfrm>
            <a:custGeom>
              <a:avLst/>
              <a:gdLst/>
              <a:ahLst/>
              <a:cxnLst/>
              <a:rect l="l" t="t" r="r" b="b"/>
              <a:pathLst>
                <a:path w="8764" h="8475" extrusionOk="0">
                  <a:moveTo>
                    <a:pt x="275" y="0"/>
                  </a:moveTo>
                  <a:cubicBezTo>
                    <a:pt x="134" y="0"/>
                    <a:pt x="0" y="100"/>
                    <a:pt x="34" y="300"/>
                  </a:cubicBezTo>
                  <a:cubicBezTo>
                    <a:pt x="100" y="4236"/>
                    <a:pt x="3903" y="6738"/>
                    <a:pt x="7239" y="8073"/>
                  </a:cubicBezTo>
                  <a:cubicBezTo>
                    <a:pt x="7572" y="8206"/>
                    <a:pt x="7906" y="8339"/>
                    <a:pt x="8273" y="8473"/>
                  </a:cubicBezTo>
                  <a:cubicBezTo>
                    <a:pt x="8284" y="8474"/>
                    <a:pt x="8295" y="8474"/>
                    <a:pt x="8305" y="8474"/>
                  </a:cubicBezTo>
                  <a:cubicBezTo>
                    <a:pt x="8647" y="8474"/>
                    <a:pt x="8763" y="7969"/>
                    <a:pt x="8440" y="7872"/>
                  </a:cubicBezTo>
                  <a:cubicBezTo>
                    <a:pt x="7572" y="7639"/>
                    <a:pt x="6705" y="7239"/>
                    <a:pt x="5871" y="6838"/>
                  </a:cubicBezTo>
                  <a:cubicBezTo>
                    <a:pt x="4237" y="6004"/>
                    <a:pt x="2635" y="4904"/>
                    <a:pt x="1601" y="3403"/>
                  </a:cubicBezTo>
                  <a:cubicBezTo>
                    <a:pt x="968" y="2502"/>
                    <a:pt x="601" y="1401"/>
                    <a:pt x="567" y="300"/>
                  </a:cubicBezTo>
                  <a:cubicBezTo>
                    <a:pt x="567" y="100"/>
                    <a:pt x="417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8476364" y="1128270"/>
              <a:ext cx="172360" cy="285635"/>
            </a:xfrm>
            <a:custGeom>
              <a:avLst/>
              <a:gdLst/>
              <a:ahLst/>
              <a:cxnLst/>
              <a:rect l="l" t="t" r="r" b="b"/>
              <a:pathLst>
                <a:path w="5385" h="8924" extrusionOk="0">
                  <a:moveTo>
                    <a:pt x="5050" y="0"/>
                  </a:moveTo>
                  <a:cubicBezTo>
                    <a:pt x="4941" y="0"/>
                    <a:pt x="4838" y="59"/>
                    <a:pt x="4811" y="194"/>
                  </a:cubicBezTo>
                  <a:cubicBezTo>
                    <a:pt x="4211" y="2395"/>
                    <a:pt x="3244" y="4497"/>
                    <a:pt x="1976" y="6398"/>
                  </a:cubicBezTo>
                  <a:cubicBezTo>
                    <a:pt x="1476" y="7099"/>
                    <a:pt x="909" y="7799"/>
                    <a:pt x="241" y="8399"/>
                  </a:cubicBezTo>
                  <a:cubicBezTo>
                    <a:pt x="1" y="8640"/>
                    <a:pt x="232" y="8924"/>
                    <a:pt x="470" y="8924"/>
                  </a:cubicBezTo>
                  <a:cubicBezTo>
                    <a:pt x="529" y="8924"/>
                    <a:pt x="589" y="8906"/>
                    <a:pt x="642" y="8866"/>
                  </a:cubicBezTo>
                  <a:cubicBezTo>
                    <a:pt x="1342" y="8266"/>
                    <a:pt x="1909" y="7465"/>
                    <a:pt x="2410" y="6732"/>
                  </a:cubicBezTo>
                  <a:cubicBezTo>
                    <a:pt x="3744" y="4797"/>
                    <a:pt x="4711" y="2629"/>
                    <a:pt x="5345" y="327"/>
                  </a:cubicBezTo>
                  <a:cubicBezTo>
                    <a:pt x="5385" y="128"/>
                    <a:pt x="5211" y="0"/>
                    <a:pt x="5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8613457" y="1024755"/>
              <a:ext cx="218675" cy="358740"/>
            </a:xfrm>
            <a:custGeom>
              <a:avLst/>
              <a:gdLst/>
              <a:ahLst/>
              <a:cxnLst/>
              <a:rect l="l" t="t" r="r" b="b"/>
              <a:pathLst>
                <a:path w="6832" h="11208" extrusionOk="0">
                  <a:moveTo>
                    <a:pt x="338" y="1"/>
                  </a:moveTo>
                  <a:cubicBezTo>
                    <a:pt x="171" y="1"/>
                    <a:pt x="1" y="137"/>
                    <a:pt x="61" y="359"/>
                  </a:cubicBezTo>
                  <a:cubicBezTo>
                    <a:pt x="728" y="3227"/>
                    <a:pt x="1963" y="6029"/>
                    <a:pt x="3731" y="8431"/>
                  </a:cubicBezTo>
                  <a:cubicBezTo>
                    <a:pt x="4431" y="9365"/>
                    <a:pt x="5232" y="10366"/>
                    <a:pt x="6166" y="11133"/>
                  </a:cubicBezTo>
                  <a:cubicBezTo>
                    <a:pt x="6233" y="11186"/>
                    <a:pt x="6308" y="11208"/>
                    <a:pt x="6379" y="11208"/>
                  </a:cubicBezTo>
                  <a:cubicBezTo>
                    <a:pt x="6624" y="11208"/>
                    <a:pt x="6832" y="10947"/>
                    <a:pt x="6599" y="10766"/>
                  </a:cubicBezTo>
                  <a:cubicBezTo>
                    <a:pt x="5665" y="9999"/>
                    <a:pt x="4931" y="9098"/>
                    <a:pt x="4231" y="8131"/>
                  </a:cubicBezTo>
                  <a:cubicBezTo>
                    <a:pt x="2463" y="5763"/>
                    <a:pt x="1262" y="3027"/>
                    <a:pt x="595" y="192"/>
                  </a:cubicBezTo>
                  <a:cubicBezTo>
                    <a:pt x="555" y="60"/>
                    <a:pt x="448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16"/>
            <p:cNvSpPr/>
            <p:nvPr/>
          </p:nvSpPr>
          <p:spPr>
            <a:xfrm>
              <a:off x="8440931" y="803191"/>
              <a:ext cx="100824" cy="297638"/>
            </a:xfrm>
            <a:custGeom>
              <a:avLst/>
              <a:gdLst/>
              <a:ahLst/>
              <a:cxnLst/>
              <a:rect l="l" t="t" r="r" b="b"/>
              <a:pathLst>
                <a:path w="3150" h="9299" extrusionOk="0">
                  <a:moveTo>
                    <a:pt x="393" y="1"/>
                  </a:moveTo>
                  <a:cubicBezTo>
                    <a:pt x="179" y="1"/>
                    <a:pt x="0" y="262"/>
                    <a:pt x="181" y="442"/>
                  </a:cubicBezTo>
                  <a:cubicBezTo>
                    <a:pt x="2249" y="2677"/>
                    <a:pt x="2849" y="6113"/>
                    <a:pt x="2483" y="9049"/>
                  </a:cubicBezTo>
                  <a:cubicBezTo>
                    <a:pt x="2466" y="9215"/>
                    <a:pt x="2591" y="9299"/>
                    <a:pt x="2724" y="9299"/>
                  </a:cubicBezTo>
                  <a:cubicBezTo>
                    <a:pt x="2858" y="9299"/>
                    <a:pt x="3000" y="9215"/>
                    <a:pt x="3016" y="9049"/>
                  </a:cubicBezTo>
                  <a:cubicBezTo>
                    <a:pt x="3150" y="7948"/>
                    <a:pt x="3116" y="6847"/>
                    <a:pt x="2983" y="5746"/>
                  </a:cubicBezTo>
                  <a:cubicBezTo>
                    <a:pt x="2716" y="3678"/>
                    <a:pt x="2016" y="1610"/>
                    <a:pt x="581" y="76"/>
                  </a:cubicBezTo>
                  <a:cubicBezTo>
                    <a:pt x="521" y="23"/>
                    <a:pt x="45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16"/>
            <p:cNvSpPr/>
            <p:nvPr/>
          </p:nvSpPr>
          <p:spPr>
            <a:xfrm>
              <a:off x="8564708" y="925272"/>
              <a:ext cx="291972" cy="221588"/>
            </a:xfrm>
            <a:custGeom>
              <a:avLst/>
              <a:gdLst/>
              <a:ahLst/>
              <a:cxnLst/>
              <a:rect l="l" t="t" r="r" b="b"/>
              <a:pathLst>
                <a:path w="9122" h="6923" extrusionOk="0">
                  <a:moveTo>
                    <a:pt x="399" y="0"/>
                  </a:moveTo>
                  <a:cubicBezTo>
                    <a:pt x="206" y="0"/>
                    <a:pt x="1" y="200"/>
                    <a:pt x="117" y="431"/>
                  </a:cubicBezTo>
                  <a:cubicBezTo>
                    <a:pt x="1751" y="3300"/>
                    <a:pt x="4853" y="5268"/>
                    <a:pt x="7822" y="6569"/>
                  </a:cubicBezTo>
                  <a:cubicBezTo>
                    <a:pt x="8122" y="6669"/>
                    <a:pt x="8356" y="6802"/>
                    <a:pt x="8656" y="6903"/>
                  </a:cubicBezTo>
                  <a:cubicBezTo>
                    <a:pt x="8698" y="6916"/>
                    <a:pt x="8736" y="6923"/>
                    <a:pt x="8771" y="6923"/>
                  </a:cubicBezTo>
                  <a:cubicBezTo>
                    <a:pt x="9073" y="6923"/>
                    <a:pt x="9122" y="6458"/>
                    <a:pt x="8823" y="6369"/>
                  </a:cubicBezTo>
                  <a:cubicBezTo>
                    <a:pt x="6588" y="5535"/>
                    <a:pt x="4320" y="4234"/>
                    <a:pt x="2585" y="2566"/>
                  </a:cubicBezTo>
                  <a:cubicBezTo>
                    <a:pt x="1818" y="1866"/>
                    <a:pt x="1117" y="1065"/>
                    <a:pt x="617" y="131"/>
                  </a:cubicBezTo>
                  <a:cubicBezTo>
                    <a:pt x="566" y="39"/>
                    <a:pt x="484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8359501" y="762828"/>
              <a:ext cx="363413" cy="68048"/>
            </a:xfrm>
            <a:custGeom>
              <a:avLst/>
              <a:gdLst/>
              <a:ahLst/>
              <a:cxnLst/>
              <a:rect l="l" t="t" r="r" b="b"/>
              <a:pathLst>
                <a:path w="11354" h="2126" extrusionOk="0">
                  <a:moveTo>
                    <a:pt x="395" y="1"/>
                  </a:moveTo>
                  <a:cubicBezTo>
                    <a:pt x="115" y="1"/>
                    <a:pt x="0" y="474"/>
                    <a:pt x="323" y="603"/>
                  </a:cubicBezTo>
                  <a:cubicBezTo>
                    <a:pt x="1724" y="1103"/>
                    <a:pt x="3192" y="1503"/>
                    <a:pt x="4660" y="1770"/>
                  </a:cubicBezTo>
                  <a:cubicBezTo>
                    <a:pt x="5628" y="1948"/>
                    <a:pt x="6744" y="2125"/>
                    <a:pt x="7843" y="2125"/>
                  </a:cubicBezTo>
                  <a:cubicBezTo>
                    <a:pt x="9016" y="2125"/>
                    <a:pt x="10168" y="1923"/>
                    <a:pt x="11098" y="1303"/>
                  </a:cubicBezTo>
                  <a:cubicBezTo>
                    <a:pt x="11354" y="1132"/>
                    <a:pt x="11173" y="768"/>
                    <a:pt x="10948" y="768"/>
                  </a:cubicBezTo>
                  <a:cubicBezTo>
                    <a:pt x="10910" y="768"/>
                    <a:pt x="10870" y="778"/>
                    <a:pt x="10831" y="803"/>
                  </a:cubicBezTo>
                  <a:cubicBezTo>
                    <a:pt x="9958" y="1368"/>
                    <a:pt x="8890" y="1558"/>
                    <a:pt x="7797" y="1558"/>
                  </a:cubicBezTo>
                  <a:cubicBezTo>
                    <a:pt x="6633" y="1558"/>
                    <a:pt x="5441" y="1343"/>
                    <a:pt x="4426" y="1136"/>
                  </a:cubicBezTo>
                  <a:cubicBezTo>
                    <a:pt x="3092" y="836"/>
                    <a:pt x="1724" y="503"/>
                    <a:pt x="423" y="2"/>
                  </a:cubicBezTo>
                  <a:cubicBezTo>
                    <a:pt x="414" y="1"/>
                    <a:pt x="40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8146676" y="614117"/>
              <a:ext cx="198222" cy="179178"/>
            </a:xfrm>
            <a:custGeom>
              <a:avLst/>
              <a:gdLst/>
              <a:ahLst/>
              <a:cxnLst/>
              <a:rect l="l" t="t" r="r" b="b"/>
              <a:pathLst>
                <a:path w="6193" h="5598" extrusionOk="0">
                  <a:moveTo>
                    <a:pt x="5826" y="0"/>
                  </a:moveTo>
                  <a:cubicBezTo>
                    <a:pt x="5731" y="0"/>
                    <a:pt x="5650" y="55"/>
                    <a:pt x="5638" y="178"/>
                  </a:cubicBezTo>
                  <a:cubicBezTo>
                    <a:pt x="5605" y="545"/>
                    <a:pt x="5438" y="812"/>
                    <a:pt x="5204" y="1146"/>
                  </a:cubicBezTo>
                  <a:cubicBezTo>
                    <a:pt x="4671" y="2046"/>
                    <a:pt x="3837" y="2847"/>
                    <a:pt x="2969" y="3481"/>
                  </a:cubicBezTo>
                  <a:cubicBezTo>
                    <a:pt x="2135" y="4115"/>
                    <a:pt x="1201" y="4615"/>
                    <a:pt x="301" y="5082"/>
                  </a:cubicBezTo>
                  <a:cubicBezTo>
                    <a:pt x="1" y="5232"/>
                    <a:pt x="213" y="5597"/>
                    <a:pt x="501" y="5597"/>
                  </a:cubicBezTo>
                  <a:cubicBezTo>
                    <a:pt x="534" y="5597"/>
                    <a:pt x="567" y="5592"/>
                    <a:pt x="601" y="5582"/>
                  </a:cubicBezTo>
                  <a:cubicBezTo>
                    <a:pt x="2102" y="4848"/>
                    <a:pt x="3536" y="3948"/>
                    <a:pt x="4671" y="2780"/>
                  </a:cubicBezTo>
                  <a:cubicBezTo>
                    <a:pt x="5204" y="2180"/>
                    <a:pt x="5771" y="1513"/>
                    <a:pt x="6038" y="779"/>
                  </a:cubicBezTo>
                  <a:lnTo>
                    <a:pt x="6172" y="412"/>
                  </a:lnTo>
                  <a:cubicBezTo>
                    <a:pt x="6193" y="160"/>
                    <a:pt x="5988" y="0"/>
                    <a:pt x="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7910453" y="955680"/>
              <a:ext cx="264958" cy="292453"/>
            </a:xfrm>
            <a:custGeom>
              <a:avLst/>
              <a:gdLst/>
              <a:ahLst/>
              <a:cxnLst/>
              <a:rect l="l" t="t" r="r" b="b"/>
              <a:pathLst>
                <a:path w="8278" h="9137" extrusionOk="0">
                  <a:moveTo>
                    <a:pt x="7805" y="0"/>
                  </a:moveTo>
                  <a:cubicBezTo>
                    <a:pt x="7775" y="0"/>
                    <a:pt x="7745" y="5"/>
                    <a:pt x="7714" y="15"/>
                  </a:cubicBezTo>
                  <a:cubicBezTo>
                    <a:pt x="6880" y="415"/>
                    <a:pt x="6146" y="849"/>
                    <a:pt x="5379" y="1349"/>
                  </a:cubicBezTo>
                  <a:cubicBezTo>
                    <a:pt x="3845" y="2450"/>
                    <a:pt x="2410" y="3784"/>
                    <a:pt x="1410" y="5352"/>
                  </a:cubicBezTo>
                  <a:cubicBezTo>
                    <a:pt x="742" y="6420"/>
                    <a:pt x="309" y="7587"/>
                    <a:pt x="42" y="8788"/>
                  </a:cubicBezTo>
                  <a:cubicBezTo>
                    <a:pt x="1" y="8994"/>
                    <a:pt x="189" y="9136"/>
                    <a:pt x="354" y="9136"/>
                  </a:cubicBezTo>
                  <a:cubicBezTo>
                    <a:pt x="457" y="9136"/>
                    <a:pt x="550" y="9082"/>
                    <a:pt x="576" y="8955"/>
                  </a:cubicBezTo>
                  <a:cubicBezTo>
                    <a:pt x="1243" y="5352"/>
                    <a:pt x="4078" y="2617"/>
                    <a:pt x="7180" y="916"/>
                  </a:cubicBezTo>
                  <a:cubicBezTo>
                    <a:pt x="7414" y="782"/>
                    <a:pt x="7714" y="615"/>
                    <a:pt x="7948" y="482"/>
                  </a:cubicBezTo>
                  <a:cubicBezTo>
                    <a:pt x="8277" y="362"/>
                    <a:pt x="8069" y="0"/>
                    <a:pt x="7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8342601" y="1405785"/>
              <a:ext cx="163270" cy="260125"/>
            </a:xfrm>
            <a:custGeom>
              <a:avLst/>
              <a:gdLst/>
              <a:ahLst/>
              <a:cxnLst/>
              <a:rect l="l" t="t" r="r" b="b"/>
              <a:pathLst>
                <a:path w="5101" h="8127" extrusionOk="0">
                  <a:moveTo>
                    <a:pt x="250" y="0"/>
                  </a:moveTo>
                  <a:cubicBezTo>
                    <a:pt x="120" y="0"/>
                    <a:pt x="1" y="84"/>
                    <a:pt x="17" y="263"/>
                  </a:cubicBezTo>
                  <a:cubicBezTo>
                    <a:pt x="184" y="2231"/>
                    <a:pt x="1218" y="3966"/>
                    <a:pt x="2352" y="5567"/>
                  </a:cubicBezTo>
                  <a:cubicBezTo>
                    <a:pt x="3019" y="6434"/>
                    <a:pt x="3720" y="7302"/>
                    <a:pt x="4520" y="8069"/>
                  </a:cubicBezTo>
                  <a:cubicBezTo>
                    <a:pt x="4567" y="8109"/>
                    <a:pt x="4621" y="8126"/>
                    <a:pt x="4674" y="8126"/>
                  </a:cubicBezTo>
                  <a:cubicBezTo>
                    <a:pt x="4887" y="8126"/>
                    <a:pt x="5101" y="7849"/>
                    <a:pt x="4887" y="7635"/>
                  </a:cubicBezTo>
                  <a:cubicBezTo>
                    <a:pt x="4154" y="6935"/>
                    <a:pt x="3486" y="6134"/>
                    <a:pt x="2886" y="5367"/>
                  </a:cubicBezTo>
                  <a:cubicBezTo>
                    <a:pt x="1819" y="3899"/>
                    <a:pt x="751" y="2131"/>
                    <a:pt x="551" y="263"/>
                  </a:cubicBezTo>
                  <a:cubicBezTo>
                    <a:pt x="534" y="92"/>
                    <a:pt x="386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8018450" y="1170298"/>
              <a:ext cx="213042" cy="99159"/>
            </a:xfrm>
            <a:custGeom>
              <a:avLst/>
              <a:gdLst/>
              <a:ahLst/>
              <a:cxnLst/>
              <a:rect l="l" t="t" r="r" b="b"/>
              <a:pathLst>
                <a:path w="6656" h="3098" extrusionOk="0">
                  <a:moveTo>
                    <a:pt x="4924" y="1"/>
                  </a:moveTo>
                  <a:cubicBezTo>
                    <a:pt x="4075" y="1"/>
                    <a:pt x="3246" y="173"/>
                    <a:pt x="2472" y="582"/>
                  </a:cubicBezTo>
                  <a:cubicBezTo>
                    <a:pt x="1672" y="949"/>
                    <a:pt x="1004" y="1549"/>
                    <a:pt x="471" y="2250"/>
                  </a:cubicBezTo>
                  <a:cubicBezTo>
                    <a:pt x="337" y="2416"/>
                    <a:pt x="204" y="2550"/>
                    <a:pt x="137" y="2717"/>
                  </a:cubicBezTo>
                  <a:cubicBezTo>
                    <a:pt x="0" y="2899"/>
                    <a:pt x="191" y="3098"/>
                    <a:pt x="379" y="3098"/>
                  </a:cubicBezTo>
                  <a:cubicBezTo>
                    <a:pt x="466" y="3098"/>
                    <a:pt x="551" y="3055"/>
                    <a:pt x="604" y="2950"/>
                  </a:cubicBezTo>
                  <a:cubicBezTo>
                    <a:pt x="938" y="2416"/>
                    <a:pt x="1438" y="1916"/>
                    <a:pt x="1938" y="1549"/>
                  </a:cubicBezTo>
                  <a:cubicBezTo>
                    <a:pt x="2821" y="881"/>
                    <a:pt x="3841" y="571"/>
                    <a:pt x="4899" y="571"/>
                  </a:cubicBezTo>
                  <a:cubicBezTo>
                    <a:pt x="5320" y="571"/>
                    <a:pt x="5748" y="620"/>
                    <a:pt x="6175" y="715"/>
                  </a:cubicBezTo>
                  <a:cubicBezTo>
                    <a:pt x="6194" y="719"/>
                    <a:pt x="6213" y="721"/>
                    <a:pt x="6231" y="721"/>
                  </a:cubicBezTo>
                  <a:cubicBezTo>
                    <a:pt x="6526" y="721"/>
                    <a:pt x="6656" y="242"/>
                    <a:pt x="6342" y="148"/>
                  </a:cubicBezTo>
                  <a:cubicBezTo>
                    <a:pt x="5867" y="53"/>
                    <a:pt x="5392" y="1"/>
                    <a:pt x="4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8192576" y="1014960"/>
              <a:ext cx="190605" cy="90677"/>
            </a:xfrm>
            <a:custGeom>
              <a:avLst/>
              <a:gdLst/>
              <a:ahLst/>
              <a:cxnLst/>
              <a:rect l="l" t="t" r="r" b="b"/>
              <a:pathLst>
                <a:path w="5955" h="2833" extrusionOk="0">
                  <a:moveTo>
                    <a:pt x="5556" y="0"/>
                  </a:moveTo>
                  <a:cubicBezTo>
                    <a:pt x="5471" y="0"/>
                    <a:pt x="5389" y="39"/>
                    <a:pt x="5338" y="131"/>
                  </a:cubicBezTo>
                  <a:cubicBezTo>
                    <a:pt x="4904" y="932"/>
                    <a:pt x="4037" y="1332"/>
                    <a:pt x="3237" y="1632"/>
                  </a:cubicBezTo>
                  <a:cubicBezTo>
                    <a:pt x="2436" y="1932"/>
                    <a:pt x="1602" y="2099"/>
                    <a:pt x="835" y="2233"/>
                  </a:cubicBezTo>
                  <a:cubicBezTo>
                    <a:pt x="668" y="2266"/>
                    <a:pt x="535" y="2266"/>
                    <a:pt x="334" y="2266"/>
                  </a:cubicBezTo>
                  <a:cubicBezTo>
                    <a:pt x="1" y="2299"/>
                    <a:pt x="1" y="2833"/>
                    <a:pt x="334" y="2833"/>
                  </a:cubicBezTo>
                  <a:cubicBezTo>
                    <a:pt x="868" y="2800"/>
                    <a:pt x="1402" y="2733"/>
                    <a:pt x="1936" y="2599"/>
                  </a:cubicBezTo>
                  <a:cubicBezTo>
                    <a:pt x="2903" y="2399"/>
                    <a:pt x="3904" y="2099"/>
                    <a:pt x="4738" y="1565"/>
                  </a:cubicBezTo>
                  <a:cubicBezTo>
                    <a:pt x="5205" y="1265"/>
                    <a:pt x="5572" y="898"/>
                    <a:pt x="5838" y="431"/>
                  </a:cubicBezTo>
                  <a:cubicBezTo>
                    <a:pt x="5954" y="200"/>
                    <a:pt x="5749" y="0"/>
                    <a:pt x="5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8323747" y="1137745"/>
              <a:ext cx="161414" cy="110970"/>
            </a:xfrm>
            <a:custGeom>
              <a:avLst/>
              <a:gdLst/>
              <a:ahLst/>
              <a:cxnLst/>
              <a:rect l="l" t="t" r="r" b="b"/>
              <a:pathLst>
                <a:path w="5043" h="3467" extrusionOk="0">
                  <a:moveTo>
                    <a:pt x="400" y="0"/>
                  </a:moveTo>
                  <a:cubicBezTo>
                    <a:pt x="199" y="0"/>
                    <a:pt x="0" y="200"/>
                    <a:pt x="139" y="431"/>
                  </a:cubicBezTo>
                  <a:cubicBezTo>
                    <a:pt x="406" y="798"/>
                    <a:pt x="673" y="1165"/>
                    <a:pt x="973" y="1499"/>
                  </a:cubicBezTo>
                  <a:cubicBezTo>
                    <a:pt x="1540" y="2166"/>
                    <a:pt x="2274" y="2800"/>
                    <a:pt x="3108" y="3133"/>
                  </a:cubicBezTo>
                  <a:cubicBezTo>
                    <a:pt x="3608" y="3333"/>
                    <a:pt x="4142" y="3467"/>
                    <a:pt x="4676" y="3467"/>
                  </a:cubicBezTo>
                  <a:cubicBezTo>
                    <a:pt x="5032" y="3467"/>
                    <a:pt x="5042" y="2932"/>
                    <a:pt x="4706" y="2932"/>
                  </a:cubicBezTo>
                  <a:cubicBezTo>
                    <a:pt x="4696" y="2932"/>
                    <a:pt x="4686" y="2932"/>
                    <a:pt x="4676" y="2933"/>
                  </a:cubicBezTo>
                  <a:cubicBezTo>
                    <a:pt x="4638" y="2935"/>
                    <a:pt x="4600" y="2935"/>
                    <a:pt x="4563" y="2935"/>
                  </a:cubicBezTo>
                  <a:cubicBezTo>
                    <a:pt x="3041" y="2935"/>
                    <a:pt x="1687" y="1637"/>
                    <a:pt x="873" y="498"/>
                  </a:cubicBezTo>
                  <a:lnTo>
                    <a:pt x="640" y="131"/>
                  </a:lnTo>
                  <a:cubicBezTo>
                    <a:pt x="578" y="39"/>
                    <a:pt x="489" y="0"/>
                    <a:pt x="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7776177" y="600833"/>
              <a:ext cx="116475" cy="761042"/>
            </a:xfrm>
            <a:custGeom>
              <a:avLst/>
              <a:gdLst/>
              <a:ahLst/>
              <a:cxnLst/>
              <a:rect l="l" t="t" r="r" b="b"/>
              <a:pathLst>
                <a:path w="3639" h="23777" extrusionOk="0">
                  <a:moveTo>
                    <a:pt x="3243" y="1"/>
                  </a:moveTo>
                  <a:cubicBezTo>
                    <a:pt x="3181" y="1"/>
                    <a:pt x="3118" y="28"/>
                    <a:pt x="3069" y="93"/>
                  </a:cubicBezTo>
                  <a:cubicBezTo>
                    <a:pt x="1835" y="1561"/>
                    <a:pt x="701" y="3229"/>
                    <a:pt x="267" y="5163"/>
                  </a:cubicBezTo>
                  <a:cubicBezTo>
                    <a:pt x="1" y="6564"/>
                    <a:pt x="101" y="7999"/>
                    <a:pt x="434" y="9366"/>
                  </a:cubicBezTo>
                  <a:cubicBezTo>
                    <a:pt x="768" y="10734"/>
                    <a:pt x="1268" y="12102"/>
                    <a:pt x="1668" y="13569"/>
                  </a:cubicBezTo>
                  <a:cubicBezTo>
                    <a:pt x="2169" y="15704"/>
                    <a:pt x="2269" y="17939"/>
                    <a:pt x="2235" y="20174"/>
                  </a:cubicBezTo>
                  <a:cubicBezTo>
                    <a:pt x="2202" y="21375"/>
                    <a:pt x="2102" y="22576"/>
                    <a:pt x="1902" y="23777"/>
                  </a:cubicBezTo>
                  <a:lnTo>
                    <a:pt x="2436" y="23777"/>
                  </a:lnTo>
                  <a:cubicBezTo>
                    <a:pt x="3003" y="20908"/>
                    <a:pt x="2903" y="17839"/>
                    <a:pt x="2502" y="14937"/>
                  </a:cubicBezTo>
                  <a:cubicBezTo>
                    <a:pt x="2035" y="12068"/>
                    <a:pt x="434" y="9266"/>
                    <a:pt x="668" y="6264"/>
                  </a:cubicBezTo>
                  <a:cubicBezTo>
                    <a:pt x="834" y="4063"/>
                    <a:pt x="2035" y="2094"/>
                    <a:pt x="3436" y="493"/>
                  </a:cubicBezTo>
                  <a:cubicBezTo>
                    <a:pt x="3638" y="266"/>
                    <a:pt x="3439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7905363" y="751017"/>
              <a:ext cx="858441" cy="1948393"/>
            </a:xfrm>
            <a:custGeom>
              <a:avLst/>
              <a:gdLst/>
              <a:ahLst/>
              <a:cxnLst/>
              <a:rect l="l" t="t" r="r" b="b"/>
              <a:pathLst>
                <a:path w="26820" h="60873" extrusionOk="0">
                  <a:moveTo>
                    <a:pt x="11704" y="0"/>
                  </a:moveTo>
                  <a:cubicBezTo>
                    <a:pt x="10662" y="0"/>
                    <a:pt x="9608" y="163"/>
                    <a:pt x="8574" y="505"/>
                  </a:cubicBezTo>
                  <a:cubicBezTo>
                    <a:pt x="5738" y="1472"/>
                    <a:pt x="3670" y="3473"/>
                    <a:pt x="2336" y="6109"/>
                  </a:cubicBezTo>
                  <a:cubicBezTo>
                    <a:pt x="501" y="9878"/>
                    <a:pt x="1" y="14848"/>
                    <a:pt x="168" y="18985"/>
                  </a:cubicBezTo>
                  <a:lnTo>
                    <a:pt x="168" y="19051"/>
                  </a:lnTo>
                  <a:lnTo>
                    <a:pt x="701" y="19051"/>
                  </a:lnTo>
                  <a:cubicBezTo>
                    <a:pt x="501" y="15649"/>
                    <a:pt x="868" y="11546"/>
                    <a:pt x="2002" y="8310"/>
                  </a:cubicBezTo>
                  <a:cubicBezTo>
                    <a:pt x="2836" y="5775"/>
                    <a:pt x="4237" y="3373"/>
                    <a:pt x="6572" y="2006"/>
                  </a:cubicBezTo>
                  <a:cubicBezTo>
                    <a:pt x="8179" y="1038"/>
                    <a:pt x="9956" y="554"/>
                    <a:pt x="11727" y="554"/>
                  </a:cubicBezTo>
                  <a:cubicBezTo>
                    <a:pt x="13559" y="554"/>
                    <a:pt x="15385" y="1071"/>
                    <a:pt x="17013" y="2106"/>
                  </a:cubicBezTo>
                  <a:cubicBezTo>
                    <a:pt x="19815" y="3907"/>
                    <a:pt x="22017" y="7009"/>
                    <a:pt x="22517" y="10312"/>
                  </a:cubicBezTo>
                  <a:cubicBezTo>
                    <a:pt x="23051" y="13881"/>
                    <a:pt x="21916" y="17484"/>
                    <a:pt x="21516" y="21019"/>
                  </a:cubicBezTo>
                  <a:cubicBezTo>
                    <a:pt x="21349" y="22320"/>
                    <a:pt x="21249" y="23755"/>
                    <a:pt x="21750" y="25022"/>
                  </a:cubicBezTo>
                  <a:cubicBezTo>
                    <a:pt x="22350" y="26423"/>
                    <a:pt x="23217" y="27758"/>
                    <a:pt x="23985" y="29092"/>
                  </a:cubicBezTo>
                  <a:cubicBezTo>
                    <a:pt x="24819" y="30593"/>
                    <a:pt x="25586" y="32161"/>
                    <a:pt x="25986" y="33862"/>
                  </a:cubicBezTo>
                  <a:cubicBezTo>
                    <a:pt x="26353" y="35563"/>
                    <a:pt x="26186" y="37331"/>
                    <a:pt x="25652" y="38999"/>
                  </a:cubicBezTo>
                  <a:cubicBezTo>
                    <a:pt x="24652" y="42068"/>
                    <a:pt x="23051" y="44903"/>
                    <a:pt x="21883" y="47905"/>
                  </a:cubicBezTo>
                  <a:cubicBezTo>
                    <a:pt x="20649" y="51174"/>
                    <a:pt x="19682" y="54643"/>
                    <a:pt x="20215" y="58179"/>
                  </a:cubicBezTo>
                  <a:cubicBezTo>
                    <a:pt x="20349" y="59047"/>
                    <a:pt x="20549" y="59881"/>
                    <a:pt x="20882" y="60681"/>
                  </a:cubicBezTo>
                  <a:cubicBezTo>
                    <a:pt x="20935" y="60813"/>
                    <a:pt x="21051" y="60872"/>
                    <a:pt x="21163" y="60872"/>
                  </a:cubicBezTo>
                  <a:cubicBezTo>
                    <a:pt x="21334" y="60872"/>
                    <a:pt x="21497" y="60736"/>
                    <a:pt x="21416" y="60514"/>
                  </a:cubicBezTo>
                  <a:cubicBezTo>
                    <a:pt x="18748" y="53409"/>
                    <a:pt x="23418" y="46404"/>
                    <a:pt x="25886" y="40000"/>
                  </a:cubicBezTo>
                  <a:cubicBezTo>
                    <a:pt x="26420" y="38565"/>
                    <a:pt x="26820" y="37031"/>
                    <a:pt x="26720" y="35396"/>
                  </a:cubicBezTo>
                  <a:cubicBezTo>
                    <a:pt x="26653" y="33662"/>
                    <a:pt x="26053" y="31994"/>
                    <a:pt x="25252" y="30393"/>
                  </a:cubicBezTo>
                  <a:cubicBezTo>
                    <a:pt x="24518" y="28892"/>
                    <a:pt x="23551" y="27491"/>
                    <a:pt x="22817" y="25990"/>
                  </a:cubicBezTo>
                  <a:cubicBezTo>
                    <a:pt x="22484" y="25356"/>
                    <a:pt x="22183" y="24689"/>
                    <a:pt x="22050" y="23988"/>
                  </a:cubicBezTo>
                  <a:cubicBezTo>
                    <a:pt x="21916" y="23221"/>
                    <a:pt x="21916" y="22487"/>
                    <a:pt x="22017" y="21753"/>
                  </a:cubicBezTo>
                  <a:cubicBezTo>
                    <a:pt x="22317" y="18151"/>
                    <a:pt x="23518" y="14581"/>
                    <a:pt x="23184" y="10879"/>
                  </a:cubicBezTo>
                  <a:cubicBezTo>
                    <a:pt x="22850" y="7576"/>
                    <a:pt x="21016" y="4508"/>
                    <a:pt x="18414" y="2439"/>
                  </a:cubicBezTo>
                  <a:cubicBezTo>
                    <a:pt x="16479" y="878"/>
                    <a:pt x="14121" y="0"/>
                    <a:pt x="1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7980103" y="1085955"/>
              <a:ext cx="477296" cy="862250"/>
            </a:xfrm>
            <a:custGeom>
              <a:avLst/>
              <a:gdLst/>
              <a:ahLst/>
              <a:cxnLst/>
              <a:rect l="l" t="t" r="r" b="b"/>
              <a:pathLst>
                <a:path w="14912" h="26939" extrusionOk="0">
                  <a:moveTo>
                    <a:pt x="7980" y="0"/>
                  </a:moveTo>
                  <a:cubicBezTo>
                    <a:pt x="6192" y="0"/>
                    <a:pt x="4308" y="1022"/>
                    <a:pt x="3170" y="2350"/>
                  </a:cubicBezTo>
                  <a:cubicBezTo>
                    <a:pt x="1869" y="3851"/>
                    <a:pt x="568" y="6553"/>
                    <a:pt x="1" y="8687"/>
                  </a:cubicBezTo>
                  <a:lnTo>
                    <a:pt x="568" y="8687"/>
                  </a:lnTo>
                  <a:cubicBezTo>
                    <a:pt x="1068" y="7053"/>
                    <a:pt x="2002" y="5018"/>
                    <a:pt x="2803" y="3784"/>
                  </a:cubicBezTo>
                  <a:cubicBezTo>
                    <a:pt x="3503" y="2683"/>
                    <a:pt x="4504" y="1616"/>
                    <a:pt x="5738" y="1082"/>
                  </a:cubicBezTo>
                  <a:cubicBezTo>
                    <a:pt x="6412" y="784"/>
                    <a:pt x="7167" y="604"/>
                    <a:pt x="7905" y="604"/>
                  </a:cubicBezTo>
                  <a:cubicBezTo>
                    <a:pt x="8740" y="604"/>
                    <a:pt x="9554" y="834"/>
                    <a:pt x="10208" y="1382"/>
                  </a:cubicBezTo>
                  <a:cubicBezTo>
                    <a:pt x="12243" y="3050"/>
                    <a:pt x="11709" y="5919"/>
                    <a:pt x="11509" y="8220"/>
                  </a:cubicBezTo>
                  <a:cubicBezTo>
                    <a:pt x="11342" y="9688"/>
                    <a:pt x="11209" y="11122"/>
                    <a:pt x="11209" y="12624"/>
                  </a:cubicBezTo>
                  <a:cubicBezTo>
                    <a:pt x="11175" y="13891"/>
                    <a:pt x="11175" y="15225"/>
                    <a:pt x="11542" y="16460"/>
                  </a:cubicBezTo>
                  <a:cubicBezTo>
                    <a:pt x="11976" y="17861"/>
                    <a:pt x="13010" y="19061"/>
                    <a:pt x="13544" y="20396"/>
                  </a:cubicBezTo>
                  <a:cubicBezTo>
                    <a:pt x="14378" y="22431"/>
                    <a:pt x="14211" y="24532"/>
                    <a:pt x="13244" y="26533"/>
                  </a:cubicBezTo>
                  <a:cubicBezTo>
                    <a:pt x="13131" y="26759"/>
                    <a:pt x="13323" y="26939"/>
                    <a:pt x="13511" y="26939"/>
                  </a:cubicBezTo>
                  <a:cubicBezTo>
                    <a:pt x="13601" y="26939"/>
                    <a:pt x="13690" y="26898"/>
                    <a:pt x="13744" y="26800"/>
                  </a:cubicBezTo>
                  <a:cubicBezTo>
                    <a:pt x="14545" y="24932"/>
                    <a:pt x="14911" y="23064"/>
                    <a:pt x="14411" y="21196"/>
                  </a:cubicBezTo>
                  <a:cubicBezTo>
                    <a:pt x="14044" y="19695"/>
                    <a:pt x="13177" y="18361"/>
                    <a:pt x="12410" y="17027"/>
                  </a:cubicBezTo>
                  <a:cubicBezTo>
                    <a:pt x="11743" y="15859"/>
                    <a:pt x="11709" y="14458"/>
                    <a:pt x="11709" y="13124"/>
                  </a:cubicBezTo>
                  <a:cubicBezTo>
                    <a:pt x="11709" y="11556"/>
                    <a:pt x="11843" y="9955"/>
                    <a:pt x="12009" y="8387"/>
                  </a:cubicBezTo>
                  <a:cubicBezTo>
                    <a:pt x="12243" y="5919"/>
                    <a:pt x="12743" y="3117"/>
                    <a:pt x="10842" y="1182"/>
                  </a:cubicBezTo>
                  <a:cubicBezTo>
                    <a:pt x="10031" y="347"/>
                    <a:pt x="9022" y="0"/>
                    <a:pt x="7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1534" name="Google Shape;153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516" y="1"/>
            <a:ext cx="18208972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6"/>
          <p:cNvSpPr txBox="1">
            <a:spLocks noGrp="1"/>
          </p:cNvSpPr>
          <p:nvPr>
            <p:ph type="title"/>
          </p:nvPr>
        </p:nvSpPr>
        <p:spPr>
          <a:xfrm>
            <a:off x="4580050" y="680118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16"/>
          <p:cNvSpPr txBox="1">
            <a:spLocks noGrp="1"/>
          </p:cNvSpPr>
          <p:nvPr>
            <p:ph type="subTitle" idx="1"/>
          </p:nvPr>
        </p:nvSpPr>
        <p:spPr>
          <a:xfrm>
            <a:off x="3599700" y="2833100"/>
            <a:ext cx="11075400" cy="3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133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p32"/>
          <p:cNvSpPr/>
          <p:nvPr/>
        </p:nvSpPr>
        <p:spPr>
          <a:xfrm rot="-4038284" flipH="1">
            <a:off x="15302082" y="-1993606"/>
            <a:ext cx="4386564" cy="5673356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0" name="Google Shape;2670;p32"/>
          <p:cNvSpPr/>
          <p:nvPr/>
        </p:nvSpPr>
        <p:spPr>
          <a:xfrm rot="-818131">
            <a:off x="-3458740" y="-1022780"/>
            <a:ext cx="6519892" cy="3353952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671" name="Google Shape;2671;p32"/>
          <p:cNvGrpSpPr/>
          <p:nvPr/>
        </p:nvGrpSpPr>
        <p:grpSpPr>
          <a:xfrm rot="1702121" flipH="1">
            <a:off x="-2818184" y="-1501296"/>
            <a:ext cx="5754880" cy="4457220"/>
            <a:chOff x="9298389" y="-164681"/>
            <a:chExt cx="3403527" cy="2636070"/>
          </a:xfrm>
        </p:grpSpPr>
        <p:sp>
          <p:nvSpPr>
            <p:cNvPr id="2672" name="Google Shape;2672;p32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3" name="Google Shape;2673;p32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674" name="Google Shape;2674;p32"/>
          <p:cNvGrpSpPr/>
          <p:nvPr/>
        </p:nvGrpSpPr>
        <p:grpSpPr>
          <a:xfrm rot="-2052684">
            <a:off x="16887470" y="7307102"/>
            <a:ext cx="2092672" cy="3878580"/>
            <a:chOff x="3321775" y="2146200"/>
            <a:chExt cx="1129175" cy="2092825"/>
          </a:xfrm>
        </p:grpSpPr>
        <p:sp>
          <p:nvSpPr>
            <p:cNvPr id="2675" name="Google Shape;2675;p32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2" name="Google Shape;2692;p32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2705" name="Google Shape;2705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708223" y="-1069653"/>
            <a:ext cx="5430702" cy="485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14829127" y="-1069653"/>
            <a:ext cx="5430702" cy="485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Google Shape;2707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14829127" y="6899497"/>
            <a:ext cx="5430702" cy="4858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35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9" name="Google Shape;2709;p33"/>
          <p:cNvGrpSpPr/>
          <p:nvPr/>
        </p:nvGrpSpPr>
        <p:grpSpPr>
          <a:xfrm rot="-8949421">
            <a:off x="17093241" y="-2900661"/>
            <a:ext cx="3053754" cy="6665210"/>
            <a:chOff x="7386050" y="661025"/>
            <a:chExt cx="1576975" cy="3441950"/>
          </a:xfrm>
        </p:grpSpPr>
        <p:sp>
          <p:nvSpPr>
            <p:cNvPr id="2710" name="Google Shape;2710;p3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1" name="Google Shape;2711;p3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2" name="Google Shape;2712;p3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3" name="Google Shape;2713;p3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4" name="Google Shape;2714;p3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5" name="Google Shape;2715;p3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6" name="Google Shape;2716;p3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7" name="Google Shape;2717;p3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8" name="Google Shape;2718;p3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9" name="Google Shape;2719;p3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0" name="Google Shape;2720;p3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721" name="Google Shape;2721;p33"/>
          <p:cNvGrpSpPr/>
          <p:nvPr/>
        </p:nvGrpSpPr>
        <p:grpSpPr>
          <a:xfrm flipH="1">
            <a:off x="15794091" y="-4"/>
            <a:ext cx="2645546" cy="2676592"/>
            <a:chOff x="238125" y="470675"/>
            <a:chExt cx="2524375" cy="2554000"/>
          </a:xfrm>
        </p:grpSpPr>
        <p:sp>
          <p:nvSpPr>
            <p:cNvPr id="2722" name="Google Shape;2722;p33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3" name="Google Shape;2723;p33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4" name="Google Shape;2724;p33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6" name="Google Shape;2726;p33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7" name="Google Shape;2727;p33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8" name="Google Shape;2728;p33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9" name="Google Shape;2729;p33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0" name="Google Shape;2730;p33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1" name="Google Shape;2731;p33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2" name="Google Shape;2732;p33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3" name="Google Shape;2733;p33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4" name="Google Shape;2734;p33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5" name="Google Shape;2735;p33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6" name="Google Shape;2736;p33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7" name="Google Shape;2737;p33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8" name="Google Shape;2738;p33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9" name="Google Shape;2739;p33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0" name="Google Shape;2740;p33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1" name="Google Shape;2741;p33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742" name="Google Shape;2742;p33"/>
          <p:cNvGrpSpPr/>
          <p:nvPr/>
        </p:nvGrpSpPr>
        <p:grpSpPr>
          <a:xfrm rot="7923048" flipH="1">
            <a:off x="-277710" y="-597944"/>
            <a:ext cx="1827352" cy="3355868"/>
            <a:chOff x="4830275" y="2608450"/>
            <a:chExt cx="1324325" cy="2432075"/>
          </a:xfrm>
        </p:grpSpPr>
        <p:sp>
          <p:nvSpPr>
            <p:cNvPr id="2743" name="Google Shape;2743;p33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4" name="Google Shape;2744;p33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5" name="Google Shape;2745;p33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8" name="Google Shape;2758;p33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9" name="Google Shape;2759;p33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0" name="Google Shape;2760;p33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1" name="Google Shape;2761;p33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3" name="Google Shape;2763;p33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4" name="Google Shape;2764;p33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5" name="Google Shape;2765;p33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6" name="Google Shape;2766;p33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7" name="Google Shape;2767;p33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8" name="Google Shape;2768;p33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9" name="Google Shape;2769;p33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0" name="Google Shape;2770;p33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1" name="Google Shape;2771;p33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2" name="Google Shape;2772;p33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3" name="Google Shape;2773;p33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4" name="Google Shape;2774;p33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5" name="Google Shape;2775;p33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6" name="Google Shape;2776;p33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7" name="Google Shape;2777;p33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8" name="Google Shape;2778;p33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9" name="Google Shape;2779;p33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0" name="Google Shape;2780;p33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1" name="Google Shape;2781;p33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2" name="Google Shape;2782;p33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3" name="Google Shape;2783;p33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4" name="Google Shape;2784;p33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5" name="Google Shape;2785;p33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6" name="Google Shape;2786;p33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7" name="Google Shape;2787;p33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8" name="Google Shape;2788;p33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9" name="Google Shape;2789;p33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0" name="Google Shape;2790;p33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1" name="Google Shape;2791;p33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2" name="Google Shape;2792;p33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3" name="Google Shape;2793;p33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4" name="Google Shape;2794;p33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5" name="Google Shape;2795;p33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6" name="Google Shape;2796;p33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7" name="Google Shape;2797;p33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8" name="Google Shape;2798;p33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9" name="Google Shape;2799;p33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0" name="Google Shape;2800;p33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1" name="Google Shape;2801;p33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2" name="Google Shape;2802;p33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3" name="Google Shape;2803;p33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4" name="Google Shape;2804;p33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5" name="Google Shape;2805;p33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6" name="Google Shape;2806;p33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7" name="Google Shape;2807;p33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13" name="Google Shape;2813;p33"/>
          <p:cNvSpPr/>
          <p:nvPr/>
        </p:nvSpPr>
        <p:spPr>
          <a:xfrm rot="9395586">
            <a:off x="-1295714" y="7422268"/>
            <a:ext cx="2911104" cy="372682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2814" name="Google Shape;2814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708223" y="-1069653"/>
            <a:ext cx="5430702" cy="485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Google Shape;2815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708223" y="6743247"/>
            <a:ext cx="5430702" cy="485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14620727" y="-835253"/>
            <a:ext cx="5430702" cy="4858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557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34"/>
          <p:cNvSpPr/>
          <p:nvPr/>
        </p:nvSpPr>
        <p:spPr>
          <a:xfrm rot="3482857">
            <a:off x="-1400572" y="-2063862"/>
            <a:ext cx="4386540" cy="567332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19" name="Google Shape;2819;p34"/>
          <p:cNvGrpSpPr/>
          <p:nvPr/>
        </p:nvGrpSpPr>
        <p:grpSpPr>
          <a:xfrm rot="8236893">
            <a:off x="-245579" y="-765900"/>
            <a:ext cx="2321162" cy="3687020"/>
            <a:chOff x="4836950" y="647600"/>
            <a:chExt cx="1160575" cy="1843500"/>
          </a:xfrm>
        </p:grpSpPr>
        <p:sp>
          <p:nvSpPr>
            <p:cNvPr id="2820" name="Google Shape;2820;p34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9" name="Google Shape;2839;p34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0" name="Google Shape;2840;p34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44" name="Google Shape;2844;p34"/>
          <p:cNvSpPr/>
          <p:nvPr/>
        </p:nvSpPr>
        <p:spPr>
          <a:xfrm rot="818203" flipH="1">
            <a:off x="15694283" y="-1210755"/>
            <a:ext cx="7711790" cy="396708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45" name="Google Shape;2845;p34"/>
          <p:cNvGrpSpPr/>
          <p:nvPr/>
        </p:nvGrpSpPr>
        <p:grpSpPr>
          <a:xfrm rot="-1702004">
            <a:off x="15841294" y="-1775754"/>
            <a:ext cx="6806864" cy="5271992"/>
            <a:chOff x="9298389" y="-164681"/>
            <a:chExt cx="3403527" cy="2636070"/>
          </a:xfrm>
        </p:grpSpPr>
        <p:sp>
          <p:nvSpPr>
            <p:cNvPr id="2846" name="Google Shape;2846;p34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7" name="Google Shape;2847;p34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2848" name="Google Shape;284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480177" y="-366453"/>
            <a:ext cx="5430702" cy="485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9" name="Google Shape;2849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08223" y="-1069653"/>
            <a:ext cx="5430702" cy="4858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20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35"/>
          <p:cNvGrpSpPr/>
          <p:nvPr/>
        </p:nvGrpSpPr>
        <p:grpSpPr>
          <a:xfrm rot="-1126758">
            <a:off x="16439481" y="7614740"/>
            <a:ext cx="3053138" cy="3015044"/>
            <a:chOff x="4045425" y="3839900"/>
            <a:chExt cx="559025" cy="552050"/>
          </a:xfrm>
        </p:grpSpPr>
        <p:sp>
          <p:nvSpPr>
            <p:cNvPr id="2852" name="Google Shape;2852;p35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3" name="Google Shape;2853;p35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5" name="Google Shape;2855;p35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6" name="Google Shape;2856;p35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7" name="Google Shape;2857;p35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8" name="Google Shape;2858;p35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9" name="Google Shape;2859;p35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0" name="Google Shape;2860;p35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1" name="Google Shape;2861;p35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62" name="Google Shape;2862;p35"/>
          <p:cNvGrpSpPr/>
          <p:nvPr/>
        </p:nvGrpSpPr>
        <p:grpSpPr>
          <a:xfrm rot="-2416688" flipH="1">
            <a:off x="16271845" y="8123109"/>
            <a:ext cx="1867942" cy="3016342"/>
            <a:chOff x="3377800" y="4037825"/>
            <a:chExt cx="342025" cy="552300"/>
          </a:xfrm>
        </p:grpSpPr>
        <p:sp>
          <p:nvSpPr>
            <p:cNvPr id="2863" name="Google Shape;2863;p35"/>
            <p:cNvSpPr/>
            <p:nvPr/>
          </p:nvSpPr>
          <p:spPr>
            <a:xfrm>
              <a:off x="3377800" y="4038125"/>
              <a:ext cx="342025" cy="468300"/>
            </a:xfrm>
            <a:custGeom>
              <a:avLst/>
              <a:gdLst/>
              <a:ahLst/>
              <a:cxnLst/>
              <a:rect l="l" t="t" r="r" b="b"/>
              <a:pathLst>
                <a:path w="13681" h="18732" extrusionOk="0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4" name="Google Shape;2864;p35"/>
            <p:cNvSpPr/>
            <p:nvPr/>
          </p:nvSpPr>
          <p:spPr>
            <a:xfrm>
              <a:off x="3377800" y="4037825"/>
              <a:ext cx="247675" cy="441175"/>
            </a:xfrm>
            <a:custGeom>
              <a:avLst/>
              <a:gdLst/>
              <a:ahLst/>
              <a:cxnLst/>
              <a:rect l="l" t="t" r="r" b="b"/>
              <a:pathLst>
                <a:path w="9907" h="17647" extrusionOk="0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5" name="Google Shape;2865;p35"/>
            <p:cNvSpPr/>
            <p:nvPr/>
          </p:nvSpPr>
          <p:spPr>
            <a:xfrm>
              <a:off x="3474525" y="4140925"/>
              <a:ext cx="92325" cy="449200"/>
            </a:xfrm>
            <a:custGeom>
              <a:avLst/>
              <a:gdLst/>
              <a:ahLst/>
              <a:cxnLst/>
              <a:rect l="l" t="t" r="r" b="b"/>
              <a:pathLst>
                <a:path w="3693" h="17968" extrusionOk="0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66" name="Google Shape;2866;p35"/>
          <p:cNvGrpSpPr/>
          <p:nvPr/>
        </p:nvGrpSpPr>
        <p:grpSpPr>
          <a:xfrm rot="-8220559" flipH="1">
            <a:off x="17004890" y="-1057544"/>
            <a:ext cx="1675076" cy="3832000"/>
            <a:chOff x="5067575" y="3176425"/>
            <a:chExt cx="473000" cy="1081975"/>
          </a:xfrm>
        </p:grpSpPr>
        <p:sp>
          <p:nvSpPr>
            <p:cNvPr id="2867" name="Google Shape;2867;p35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8" name="Google Shape;2868;p35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9" name="Google Shape;2869;p35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0" name="Google Shape;2870;p35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71" name="Google Shape;2871;p35"/>
          <p:cNvGrpSpPr/>
          <p:nvPr/>
        </p:nvGrpSpPr>
        <p:grpSpPr>
          <a:xfrm rot="-6064755" flipH="1">
            <a:off x="17372138" y="-1696055"/>
            <a:ext cx="2048424" cy="4103714"/>
            <a:chOff x="3238525" y="2739250"/>
            <a:chExt cx="1148975" cy="2301800"/>
          </a:xfrm>
        </p:grpSpPr>
        <p:sp>
          <p:nvSpPr>
            <p:cNvPr id="2872" name="Google Shape;2872;p35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3" name="Google Shape;2873;p35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4" name="Google Shape;2874;p35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5" name="Google Shape;2875;p35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6" name="Google Shape;2876;p35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7" name="Google Shape;2877;p35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5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5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5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5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5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5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5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5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5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5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5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5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5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5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5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5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5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5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5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5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5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5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5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5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5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5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5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5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5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5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5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5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5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5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5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5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5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5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5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5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5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5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5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5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5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5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5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5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5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5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5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5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5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931" name="Google Shape;2931;p35"/>
          <p:cNvSpPr/>
          <p:nvPr/>
        </p:nvSpPr>
        <p:spPr>
          <a:xfrm>
            <a:off x="-3459800" y="-599550"/>
            <a:ext cx="10584616" cy="1187728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2932" name="Google Shape;293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90748" y="3395087"/>
            <a:ext cx="7704000" cy="689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90748" y="-3506313"/>
            <a:ext cx="7704000" cy="689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Google Shape;2934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4829077" y="-1043603"/>
            <a:ext cx="5430702" cy="485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Google Shape;2935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4829077" y="6456797"/>
            <a:ext cx="5430702" cy="4858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355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87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60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9A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516" y="1"/>
            <a:ext cx="18208972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363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p46"/>
          <p:cNvSpPr txBox="1">
            <a:spLocks noGrp="1"/>
          </p:cNvSpPr>
          <p:nvPr>
            <p:ph type="subTitle" idx="1"/>
          </p:nvPr>
        </p:nvSpPr>
        <p:spPr>
          <a:xfrm>
            <a:off x="3138781" y="3520786"/>
            <a:ext cx="11729510" cy="482311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>
              <a:spcAft>
                <a:spcPts val="2400"/>
              </a:spcAft>
            </a:pPr>
            <a:r>
              <a:rPr lang="vi-VN" sz="4800" b="0" i="0" dirty="0">
                <a:solidFill>
                  <a:srgbClr val="3A3A3A"/>
                </a:solidFill>
                <a:effectLst/>
                <a:latin typeface="#9Slide03 AmpleSoft" panose="02000000000000000000" pitchFamily="2" charset="0"/>
              </a:rPr>
              <a:t>Một mình ẩn dưới đất sâu</a:t>
            </a:r>
            <a:br>
              <a:rPr lang="vi-VN" sz="4800" dirty="0">
                <a:latin typeface="#9Slide03 AmpleSoft" panose="02000000000000000000" pitchFamily="2" charset="0"/>
              </a:rPr>
            </a:br>
            <a:r>
              <a:rPr lang="vi-VN" sz="4800" b="0" i="0" dirty="0">
                <a:solidFill>
                  <a:srgbClr val="3A3A3A"/>
                </a:solidFill>
                <a:effectLst/>
                <a:latin typeface="#9Slide03 AmpleSoft" panose="02000000000000000000" pitchFamily="2" charset="0"/>
              </a:rPr>
              <a:t>Hát ca suốt cả đêm thâu không ngừng</a:t>
            </a:r>
            <a:br>
              <a:rPr lang="vi-VN" sz="4800" dirty="0">
                <a:latin typeface="#9Slide03 AmpleSoft" panose="02000000000000000000" pitchFamily="2" charset="0"/>
              </a:rPr>
            </a:br>
            <a:r>
              <a:rPr lang="vi-VN" sz="4800" b="0" i="0" dirty="0">
                <a:solidFill>
                  <a:srgbClr val="3A3A3A"/>
                </a:solidFill>
                <a:effectLst/>
                <a:latin typeface="#9Slide03 AmpleSoft" panose="02000000000000000000" pitchFamily="2" charset="0"/>
              </a:rPr>
              <a:t>Gặp bạn chưa kịp vui mừng</a:t>
            </a:r>
            <a:br>
              <a:rPr lang="vi-VN" sz="4800" dirty="0">
                <a:latin typeface="#9Slide03 AmpleSoft" panose="02000000000000000000" pitchFamily="2" charset="0"/>
              </a:rPr>
            </a:br>
            <a:r>
              <a:rPr lang="vi-VN" sz="4800" b="0" i="0" dirty="0">
                <a:solidFill>
                  <a:srgbClr val="3A3A3A"/>
                </a:solidFill>
                <a:effectLst/>
                <a:latin typeface="#9Slide03 AmpleSoft" panose="02000000000000000000" pitchFamily="2" charset="0"/>
              </a:rPr>
              <a:t>Đã dương càng, cánh để cùng chọi nhau.</a:t>
            </a:r>
            <a:endParaRPr lang="en-US" sz="4800" b="0" i="0" dirty="0">
              <a:solidFill>
                <a:srgbClr val="3A3A3A"/>
              </a:solidFill>
              <a:effectLst/>
              <a:latin typeface="#9Slide03 AmpleSoft" panose="02000000000000000000" pitchFamily="2" charset="0"/>
            </a:endParaRPr>
          </a:p>
          <a:p>
            <a:pPr marL="0" indent="0">
              <a:spcAft>
                <a:spcPts val="2400"/>
              </a:spcAft>
            </a:pPr>
            <a:r>
              <a:rPr lang="en-US" sz="4800" dirty="0">
                <a:solidFill>
                  <a:srgbClr val="3A3A3A"/>
                </a:solidFill>
                <a:latin typeface="#9Slide03 AmpleSoft" panose="02000000000000000000" pitchFamily="2" charset="0"/>
              </a:rPr>
              <a:t>				(</a:t>
            </a:r>
            <a:r>
              <a:rPr lang="en-US" sz="4800" dirty="0" err="1">
                <a:solidFill>
                  <a:srgbClr val="3A3A3A"/>
                </a:solidFill>
                <a:latin typeface="#9Slide03 AmpleSoft" panose="02000000000000000000" pitchFamily="2" charset="0"/>
              </a:rPr>
              <a:t>Là</a:t>
            </a:r>
            <a:r>
              <a:rPr lang="en-US" sz="4800" dirty="0">
                <a:solidFill>
                  <a:srgbClr val="3A3A3A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4800" dirty="0" err="1">
                <a:solidFill>
                  <a:srgbClr val="3A3A3A"/>
                </a:solidFill>
                <a:latin typeface="#9Slide03 AmpleSoft" panose="02000000000000000000" pitchFamily="2" charset="0"/>
              </a:rPr>
              <a:t>gì</a:t>
            </a:r>
            <a:r>
              <a:rPr lang="en-US" sz="4800" dirty="0">
                <a:solidFill>
                  <a:srgbClr val="3A3A3A"/>
                </a:solidFill>
                <a:latin typeface="#9Slide03 AmpleSoft" panose="02000000000000000000" pitchFamily="2" charset="0"/>
              </a:rPr>
              <a:t>?)</a:t>
            </a:r>
            <a:endParaRPr sz="4800" dirty="0">
              <a:latin typeface="#9Slide03 AmpleSoft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94CB4-BCD2-493D-A7C6-F560BFB3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554" y="1656752"/>
            <a:ext cx="9127800" cy="1063800"/>
          </a:xfrm>
        </p:spPr>
        <p:txBody>
          <a:bodyPr/>
          <a:lstStyle/>
          <a:p>
            <a:r>
              <a:rPr lang="en-US" sz="8800" dirty="0" err="1">
                <a:latin typeface="#9Slide04 SFU Bodoni" panose="00000400000000000000" pitchFamily="2" charset="0"/>
              </a:rPr>
              <a:t>Đố</a:t>
            </a:r>
            <a:r>
              <a:rPr lang="en-US" sz="8800" dirty="0">
                <a:latin typeface="#9Slide04 SFU Bodoni" panose="00000400000000000000" pitchFamily="2" charset="0"/>
              </a:rPr>
              <a:t> </a:t>
            </a:r>
            <a:r>
              <a:rPr lang="en-US" sz="8800" dirty="0" err="1">
                <a:latin typeface="#9Slide04 SFU Bodoni" panose="00000400000000000000" pitchFamily="2" charset="0"/>
              </a:rPr>
              <a:t>vui</a:t>
            </a:r>
            <a:endParaRPr lang="en-US" sz="8800" dirty="0">
              <a:latin typeface="#9Slide04 SFU Bodoni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8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A2C82137-5B20-0DDD-9B1E-B7C55EE3D0D3}"/>
              </a:ext>
            </a:extLst>
          </p:cNvPr>
          <p:cNvSpPr/>
          <p:nvPr/>
        </p:nvSpPr>
        <p:spPr>
          <a:xfrm>
            <a:off x="-304800" y="1638300"/>
            <a:ext cx="6218013" cy="6218013"/>
          </a:xfrm>
          <a:custGeom>
            <a:avLst/>
            <a:gdLst/>
            <a:ahLst/>
            <a:cxnLst/>
            <a:rect l="l" t="t" r="r" b="b"/>
            <a:pathLst>
              <a:path w="6218013" h="6218013">
                <a:moveTo>
                  <a:pt x="0" y="0"/>
                </a:moveTo>
                <a:lnTo>
                  <a:pt x="6218013" y="0"/>
                </a:lnTo>
                <a:lnTo>
                  <a:pt x="6218013" y="6218013"/>
                </a:lnTo>
                <a:lnTo>
                  <a:pt x="0" y="6218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D4620-480B-553A-B157-FCAF342C29AF}"/>
              </a:ext>
            </a:extLst>
          </p:cNvPr>
          <p:cNvSpPr txBox="1"/>
          <p:nvPr/>
        </p:nvSpPr>
        <p:spPr>
          <a:xfrm>
            <a:off x="5913213" y="800100"/>
            <a:ext cx="11536587" cy="8476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D81C-79A2-442A-8681-DFD48CB26E7B}"/>
              </a:ext>
            </a:extLst>
          </p:cNvPr>
          <p:cNvSpPr txBox="1"/>
          <p:nvPr/>
        </p:nvSpPr>
        <p:spPr>
          <a:xfrm>
            <a:off x="426813" y="625307"/>
            <a:ext cx="4830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39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dio Sách Nói Liêu Trai Chí Dị - Bồ Tùng Linh FULL MP3 [Ma Quái]">
            <a:extLst>
              <a:ext uri="{FF2B5EF4-FFF2-40B4-BE49-F238E27FC236}">
                <a16:creationId xmlns:a16="http://schemas.microsoft.com/office/drawing/2014/main" id="{17395BF9-956E-4F45-8344-56DC7A5E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0" y="2236764"/>
            <a:ext cx="4705968" cy="73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164;p44">
            <a:extLst>
              <a:ext uri="{FF2B5EF4-FFF2-40B4-BE49-F238E27FC236}">
                <a16:creationId xmlns:a16="http://schemas.microsoft.com/office/drawing/2014/main" id="{45CCC60B-C433-43D9-8895-C7C3E25A721F}"/>
              </a:ext>
            </a:extLst>
          </p:cNvPr>
          <p:cNvSpPr txBox="1">
            <a:spLocks/>
          </p:cNvSpPr>
          <p:nvPr/>
        </p:nvSpPr>
        <p:spPr>
          <a:xfrm>
            <a:off x="5577599" y="643804"/>
            <a:ext cx="7132802" cy="1346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/>
            <a:r>
              <a:rPr lang="en-US" sz="6800" b="1" kern="0" dirty="0">
                <a:solidFill>
                  <a:srgbClr val="578A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800" b="1" kern="0" dirty="0" err="1">
                <a:solidFill>
                  <a:srgbClr val="578A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800" b="1" kern="0" dirty="0">
                <a:solidFill>
                  <a:srgbClr val="578A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kern="0" dirty="0" err="1">
                <a:solidFill>
                  <a:srgbClr val="578A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800" b="1" kern="0" dirty="0">
              <a:solidFill>
                <a:srgbClr val="578A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CCDBD-C3BA-4F1D-B106-A84A54797F90}"/>
              </a:ext>
            </a:extLst>
          </p:cNvPr>
          <p:cNvGrpSpPr/>
          <p:nvPr/>
        </p:nvGrpSpPr>
        <p:grpSpPr>
          <a:xfrm>
            <a:off x="6077242" y="2304296"/>
            <a:ext cx="11386800" cy="1935394"/>
            <a:chOff x="8313951" y="837683"/>
            <a:chExt cx="5012711" cy="2229224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52AC63-8211-4E8B-A9E9-3A118DA11693}"/>
                </a:ext>
              </a:extLst>
            </p:cNvPr>
            <p:cNvSpPr/>
            <p:nvPr/>
          </p:nvSpPr>
          <p:spPr>
            <a:xfrm>
              <a:off x="8313951" y="837683"/>
              <a:ext cx="5012711" cy="2229224"/>
            </a:xfrm>
            <a:custGeom>
              <a:avLst/>
              <a:gdLst>
                <a:gd name="connsiteX0" fmla="*/ 0 w 5012711"/>
                <a:gd name="connsiteY0" fmla="*/ 294213 h 2229224"/>
                <a:gd name="connsiteX1" fmla="*/ 294213 w 5012711"/>
                <a:gd name="connsiteY1" fmla="*/ 0 h 2229224"/>
                <a:gd name="connsiteX2" fmla="*/ 793525 w 5012711"/>
                <a:gd name="connsiteY2" fmla="*/ 0 h 2229224"/>
                <a:gd name="connsiteX3" fmla="*/ 1381323 w 5012711"/>
                <a:gd name="connsiteY3" fmla="*/ 0 h 2229224"/>
                <a:gd name="connsiteX4" fmla="*/ 1969121 w 5012711"/>
                <a:gd name="connsiteY4" fmla="*/ 0 h 2229224"/>
                <a:gd name="connsiteX5" fmla="*/ 2601162 w 5012711"/>
                <a:gd name="connsiteY5" fmla="*/ 0 h 2229224"/>
                <a:gd name="connsiteX6" fmla="*/ 3188959 w 5012711"/>
                <a:gd name="connsiteY6" fmla="*/ 0 h 2229224"/>
                <a:gd name="connsiteX7" fmla="*/ 3732514 w 5012711"/>
                <a:gd name="connsiteY7" fmla="*/ 0 h 2229224"/>
                <a:gd name="connsiteX8" fmla="*/ 4718498 w 5012711"/>
                <a:gd name="connsiteY8" fmla="*/ 0 h 2229224"/>
                <a:gd name="connsiteX9" fmla="*/ 5012711 w 5012711"/>
                <a:gd name="connsiteY9" fmla="*/ 294213 h 2229224"/>
                <a:gd name="connsiteX10" fmla="*/ 5012711 w 5012711"/>
                <a:gd name="connsiteY10" fmla="*/ 873962 h 2229224"/>
                <a:gd name="connsiteX11" fmla="*/ 5012711 w 5012711"/>
                <a:gd name="connsiteY11" fmla="*/ 1388078 h 2229224"/>
                <a:gd name="connsiteX12" fmla="*/ 5012711 w 5012711"/>
                <a:gd name="connsiteY12" fmla="*/ 1935011 h 2229224"/>
                <a:gd name="connsiteX13" fmla="*/ 4718498 w 5012711"/>
                <a:gd name="connsiteY13" fmla="*/ 2229224 h 2229224"/>
                <a:gd name="connsiteX14" fmla="*/ 4042214 w 5012711"/>
                <a:gd name="connsiteY14" fmla="*/ 2229224 h 2229224"/>
                <a:gd name="connsiteX15" fmla="*/ 3542902 w 5012711"/>
                <a:gd name="connsiteY15" fmla="*/ 2229224 h 2229224"/>
                <a:gd name="connsiteX16" fmla="*/ 2999347 w 5012711"/>
                <a:gd name="connsiteY16" fmla="*/ 2229224 h 2229224"/>
                <a:gd name="connsiteX17" fmla="*/ 2323064 w 5012711"/>
                <a:gd name="connsiteY17" fmla="*/ 2229224 h 2229224"/>
                <a:gd name="connsiteX18" fmla="*/ 1779509 w 5012711"/>
                <a:gd name="connsiteY18" fmla="*/ 2229224 h 2229224"/>
                <a:gd name="connsiteX19" fmla="*/ 1058982 w 5012711"/>
                <a:gd name="connsiteY19" fmla="*/ 2229224 h 2229224"/>
                <a:gd name="connsiteX20" fmla="*/ 294213 w 5012711"/>
                <a:gd name="connsiteY20" fmla="*/ 2229224 h 2229224"/>
                <a:gd name="connsiteX21" fmla="*/ 0 w 5012711"/>
                <a:gd name="connsiteY21" fmla="*/ 1935011 h 2229224"/>
                <a:gd name="connsiteX22" fmla="*/ 0 w 5012711"/>
                <a:gd name="connsiteY22" fmla="*/ 1388078 h 2229224"/>
                <a:gd name="connsiteX23" fmla="*/ 0 w 5012711"/>
                <a:gd name="connsiteY23" fmla="*/ 808330 h 2229224"/>
                <a:gd name="connsiteX24" fmla="*/ 0 w 5012711"/>
                <a:gd name="connsiteY24" fmla="*/ 294213 h 2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12711" h="2229224" fill="none" extrusionOk="0">
                  <a:moveTo>
                    <a:pt x="0" y="294213"/>
                  </a:moveTo>
                  <a:cubicBezTo>
                    <a:pt x="5432" y="116696"/>
                    <a:pt x="136630" y="-8978"/>
                    <a:pt x="294213" y="0"/>
                  </a:cubicBezTo>
                  <a:cubicBezTo>
                    <a:pt x="492472" y="7017"/>
                    <a:pt x="654265" y="11977"/>
                    <a:pt x="793525" y="0"/>
                  </a:cubicBezTo>
                  <a:cubicBezTo>
                    <a:pt x="932785" y="-11977"/>
                    <a:pt x="1248145" y="24338"/>
                    <a:pt x="1381323" y="0"/>
                  </a:cubicBezTo>
                  <a:cubicBezTo>
                    <a:pt x="1514501" y="-24338"/>
                    <a:pt x="1723961" y="12973"/>
                    <a:pt x="1969121" y="0"/>
                  </a:cubicBezTo>
                  <a:cubicBezTo>
                    <a:pt x="2214281" y="-12973"/>
                    <a:pt x="2469870" y="22613"/>
                    <a:pt x="2601162" y="0"/>
                  </a:cubicBezTo>
                  <a:cubicBezTo>
                    <a:pt x="2732454" y="-22613"/>
                    <a:pt x="3055492" y="-2744"/>
                    <a:pt x="3188959" y="0"/>
                  </a:cubicBezTo>
                  <a:cubicBezTo>
                    <a:pt x="3322426" y="2744"/>
                    <a:pt x="3606904" y="11350"/>
                    <a:pt x="3732514" y="0"/>
                  </a:cubicBezTo>
                  <a:cubicBezTo>
                    <a:pt x="3858125" y="-11350"/>
                    <a:pt x="4432122" y="-7573"/>
                    <a:pt x="4718498" y="0"/>
                  </a:cubicBezTo>
                  <a:cubicBezTo>
                    <a:pt x="4887462" y="-16783"/>
                    <a:pt x="5003251" y="129266"/>
                    <a:pt x="5012711" y="294213"/>
                  </a:cubicBezTo>
                  <a:cubicBezTo>
                    <a:pt x="4999131" y="442558"/>
                    <a:pt x="5019254" y="642209"/>
                    <a:pt x="5012711" y="873962"/>
                  </a:cubicBezTo>
                  <a:cubicBezTo>
                    <a:pt x="5006168" y="1105715"/>
                    <a:pt x="5033310" y="1223675"/>
                    <a:pt x="5012711" y="1388078"/>
                  </a:cubicBezTo>
                  <a:cubicBezTo>
                    <a:pt x="4992112" y="1552481"/>
                    <a:pt x="5002628" y="1778458"/>
                    <a:pt x="5012711" y="1935011"/>
                  </a:cubicBezTo>
                  <a:cubicBezTo>
                    <a:pt x="4990527" y="2114993"/>
                    <a:pt x="4900651" y="2232228"/>
                    <a:pt x="4718498" y="2229224"/>
                  </a:cubicBezTo>
                  <a:cubicBezTo>
                    <a:pt x="4498355" y="2199330"/>
                    <a:pt x="4235937" y="2241933"/>
                    <a:pt x="4042214" y="2229224"/>
                  </a:cubicBezTo>
                  <a:cubicBezTo>
                    <a:pt x="3848491" y="2216515"/>
                    <a:pt x="3647111" y="2208110"/>
                    <a:pt x="3542902" y="2229224"/>
                  </a:cubicBezTo>
                  <a:cubicBezTo>
                    <a:pt x="3438693" y="2250338"/>
                    <a:pt x="3210391" y="2213130"/>
                    <a:pt x="2999347" y="2229224"/>
                  </a:cubicBezTo>
                  <a:cubicBezTo>
                    <a:pt x="2788304" y="2245318"/>
                    <a:pt x="2591682" y="2206231"/>
                    <a:pt x="2323064" y="2229224"/>
                  </a:cubicBezTo>
                  <a:cubicBezTo>
                    <a:pt x="2054446" y="2252217"/>
                    <a:pt x="2033953" y="2248248"/>
                    <a:pt x="1779509" y="2229224"/>
                  </a:cubicBezTo>
                  <a:cubicBezTo>
                    <a:pt x="1525065" y="2210200"/>
                    <a:pt x="1385065" y="2260261"/>
                    <a:pt x="1058982" y="2229224"/>
                  </a:cubicBezTo>
                  <a:cubicBezTo>
                    <a:pt x="732899" y="2198187"/>
                    <a:pt x="618182" y="2260707"/>
                    <a:pt x="294213" y="2229224"/>
                  </a:cubicBezTo>
                  <a:cubicBezTo>
                    <a:pt x="95710" y="2230807"/>
                    <a:pt x="-36332" y="2099523"/>
                    <a:pt x="0" y="1935011"/>
                  </a:cubicBezTo>
                  <a:cubicBezTo>
                    <a:pt x="-9975" y="1813554"/>
                    <a:pt x="-7210" y="1639935"/>
                    <a:pt x="0" y="1388078"/>
                  </a:cubicBezTo>
                  <a:cubicBezTo>
                    <a:pt x="7210" y="1136221"/>
                    <a:pt x="-7110" y="1091935"/>
                    <a:pt x="0" y="808330"/>
                  </a:cubicBezTo>
                  <a:cubicBezTo>
                    <a:pt x="7110" y="524725"/>
                    <a:pt x="6152" y="486981"/>
                    <a:pt x="0" y="294213"/>
                  </a:cubicBezTo>
                  <a:close/>
                </a:path>
                <a:path w="5012711" h="2229224" stroke="0" extrusionOk="0">
                  <a:moveTo>
                    <a:pt x="0" y="294213"/>
                  </a:moveTo>
                  <a:cubicBezTo>
                    <a:pt x="-14696" y="140473"/>
                    <a:pt x="135794" y="1597"/>
                    <a:pt x="294213" y="0"/>
                  </a:cubicBezTo>
                  <a:cubicBezTo>
                    <a:pt x="437196" y="-10075"/>
                    <a:pt x="551973" y="16353"/>
                    <a:pt x="793525" y="0"/>
                  </a:cubicBezTo>
                  <a:cubicBezTo>
                    <a:pt x="1035077" y="-16353"/>
                    <a:pt x="1181043" y="24760"/>
                    <a:pt x="1381323" y="0"/>
                  </a:cubicBezTo>
                  <a:cubicBezTo>
                    <a:pt x="1581603" y="-24760"/>
                    <a:pt x="1692333" y="-18029"/>
                    <a:pt x="1880635" y="0"/>
                  </a:cubicBezTo>
                  <a:cubicBezTo>
                    <a:pt x="2068937" y="18029"/>
                    <a:pt x="2343309" y="-31611"/>
                    <a:pt x="2556919" y="0"/>
                  </a:cubicBezTo>
                  <a:cubicBezTo>
                    <a:pt x="2770529" y="31611"/>
                    <a:pt x="3017524" y="-18718"/>
                    <a:pt x="3277445" y="0"/>
                  </a:cubicBezTo>
                  <a:cubicBezTo>
                    <a:pt x="3537366" y="18718"/>
                    <a:pt x="3695112" y="13027"/>
                    <a:pt x="3865243" y="0"/>
                  </a:cubicBezTo>
                  <a:cubicBezTo>
                    <a:pt x="4035374" y="-13027"/>
                    <a:pt x="4301023" y="24653"/>
                    <a:pt x="4718498" y="0"/>
                  </a:cubicBezTo>
                  <a:cubicBezTo>
                    <a:pt x="4854685" y="-3181"/>
                    <a:pt x="5009582" y="134094"/>
                    <a:pt x="5012711" y="294213"/>
                  </a:cubicBezTo>
                  <a:cubicBezTo>
                    <a:pt x="4988938" y="537820"/>
                    <a:pt x="5009492" y="672136"/>
                    <a:pt x="5012711" y="824738"/>
                  </a:cubicBezTo>
                  <a:cubicBezTo>
                    <a:pt x="5015930" y="977341"/>
                    <a:pt x="4994565" y="1230884"/>
                    <a:pt x="5012711" y="1404486"/>
                  </a:cubicBezTo>
                  <a:cubicBezTo>
                    <a:pt x="5030857" y="1578088"/>
                    <a:pt x="4999050" y="1721264"/>
                    <a:pt x="5012711" y="1935011"/>
                  </a:cubicBezTo>
                  <a:cubicBezTo>
                    <a:pt x="5029303" y="2129529"/>
                    <a:pt x="4894337" y="2228570"/>
                    <a:pt x="4718498" y="2229224"/>
                  </a:cubicBezTo>
                  <a:cubicBezTo>
                    <a:pt x="4453375" y="2224790"/>
                    <a:pt x="4304840" y="2208315"/>
                    <a:pt x="4042214" y="2229224"/>
                  </a:cubicBezTo>
                  <a:cubicBezTo>
                    <a:pt x="3779588" y="2250133"/>
                    <a:pt x="3646982" y="2232723"/>
                    <a:pt x="3498659" y="2229224"/>
                  </a:cubicBezTo>
                  <a:cubicBezTo>
                    <a:pt x="3350336" y="2225725"/>
                    <a:pt x="3045962" y="2236693"/>
                    <a:pt x="2822376" y="2229224"/>
                  </a:cubicBezTo>
                  <a:cubicBezTo>
                    <a:pt x="2598790" y="2221755"/>
                    <a:pt x="2404005" y="2218704"/>
                    <a:pt x="2146092" y="2229224"/>
                  </a:cubicBezTo>
                  <a:cubicBezTo>
                    <a:pt x="1888179" y="2239744"/>
                    <a:pt x="1727156" y="2238078"/>
                    <a:pt x="1514052" y="2229224"/>
                  </a:cubicBezTo>
                  <a:cubicBezTo>
                    <a:pt x="1300948" y="2220370"/>
                    <a:pt x="1072784" y="2244650"/>
                    <a:pt x="926254" y="2229224"/>
                  </a:cubicBezTo>
                  <a:cubicBezTo>
                    <a:pt x="779724" y="2213798"/>
                    <a:pt x="604475" y="2259008"/>
                    <a:pt x="294213" y="2229224"/>
                  </a:cubicBezTo>
                  <a:cubicBezTo>
                    <a:pt x="157483" y="2243281"/>
                    <a:pt x="-35907" y="2082865"/>
                    <a:pt x="0" y="1935011"/>
                  </a:cubicBezTo>
                  <a:cubicBezTo>
                    <a:pt x="27792" y="1735815"/>
                    <a:pt x="2731" y="1542373"/>
                    <a:pt x="0" y="1355262"/>
                  </a:cubicBezTo>
                  <a:cubicBezTo>
                    <a:pt x="-2731" y="1168151"/>
                    <a:pt x="-22332" y="915947"/>
                    <a:pt x="0" y="791922"/>
                  </a:cubicBezTo>
                  <a:cubicBezTo>
                    <a:pt x="22332" y="667897"/>
                    <a:pt x="13401" y="395310"/>
                    <a:pt x="0" y="294213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:ask="http://schemas.microsoft.com/office/drawing/2018/sketchyshapes" sd="3625870061">
                    <a:prstGeom prst="roundRect">
                      <a:avLst>
                        <a:gd name="adj" fmla="val 131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1076960" algn="just" defTabSz="1828800">
                <a:spcBef>
                  <a:spcPts val="920"/>
                </a:spcBef>
                <a:buClr>
                  <a:srgbClr val="000000"/>
                </a:buClr>
                <a:tabLst>
                  <a:tab pos="2119630" algn="l"/>
                </a:tabLst>
              </a:pPr>
              <a:endParaRPr lang="en-US" sz="4400" i="1" kern="0" dirty="0">
                <a:solidFill>
                  <a:srgbClr val="231F20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6570EE-BE70-4CC8-A1B9-41914CF457DF}"/>
                </a:ext>
              </a:extLst>
            </p:cNvPr>
            <p:cNvSpPr txBox="1"/>
            <p:nvPr/>
          </p:nvSpPr>
          <p:spPr>
            <a:xfrm>
              <a:off x="8376643" y="1087752"/>
              <a:ext cx="4853527" cy="1646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24460" algn="just" defTabSz="1828800">
                <a:lnSpc>
                  <a:spcPct val="102000"/>
                </a:lnSpc>
                <a:spcBef>
                  <a:spcPts val="260"/>
                </a:spcBef>
                <a:buClr>
                  <a:srgbClr val="231F20"/>
                </a:buClr>
                <a:buSzPts val="1250"/>
                <a:tabLst>
                  <a:tab pos="392430" algn="l"/>
                </a:tabLst>
              </a:pP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Xuất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xứ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Trích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Chương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1 –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truyện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“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Liêu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Trai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chí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dị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”</a:t>
              </a:r>
              <a:endPara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05A142-AA15-4C81-8741-CFE86E518944}"/>
              </a:ext>
            </a:extLst>
          </p:cNvPr>
          <p:cNvGrpSpPr/>
          <p:nvPr/>
        </p:nvGrpSpPr>
        <p:grpSpPr>
          <a:xfrm>
            <a:off x="6077242" y="4921244"/>
            <a:ext cx="11386800" cy="1935394"/>
            <a:chOff x="8313951" y="837683"/>
            <a:chExt cx="5012711" cy="2229224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D05DB5C-EE55-489F-B5DD-B6D743C1B2B4}"/>
                </a:ext>
              </a:extLst>
            </p:cNvPr>
            <p:cNvSpPr/>
            <p:nvPr/>
          </p:nvSpPr>
          <p:spPr>
            <a:xfrm>
              <a:off x="8313951" y="837683"/>
              <a:ext cx="5012711" cy="2229224"/>
            </a:xfrm>
            <a:custGeom>
              <a:avLst/>
              <a:gdLst>
                <a:gd name="connsiteX0" fmla="*/ 0 w 5012711"/>
                <a:gd name="connsiteY0" fmla="*/ 294213 h 2229224"/>
                <a:gd name="connsiteX1" fmla="*/ 294213 w 5012711"/>
                <a:gd name="connsiteY1" fmla="*/ 0 h 2229224"/>
                <a:gd name="connsiteX2" fmla="*/ 793525 w 5012711"/>
                <a:gd name="connsiteY2" fmla="*/ 0 h 2229224"/>
                <a:gd name="connsiteX3" fmla="*/ 1381323 w 5012711"/>
                <a:gd name="connsiteY3" fmla="*/ 0 h 2229224"/>
                <a:gd name="connsiteX4" fmla="*/ 1969121 w 5012711"/>
                <a:gd name="connsiteY4" fmla="*/ 0 h 2229224"/>
                <a:gd name="connsiteX5" fmla="*/ 2601162 w 5012711"/>
                <a:gd name="connsiteY5" fmla="*/ 0 h 2229224"/>
                <a:gd name="connsiteX6" fmla="*/ 3188959 w 5012711"/>
                <a:gd name="connsiteY6" fmla="*/ 0 h 2229224"/>
                <a:gd name="connsiteX7" fmla="*/ 3732514 w 5012711"/>
                <a:gd name="connsiteY7" fmla="*/ 0 h 2229224"/>
                <a:gd name="connsiteX8" fmla="*/ 4718498 w 5012711"/>
                <a:gd name="connsiteY8" fmla="*/ 0 h 2229224"/>
                <a:gd name="connsiteX9" fmla="*/ 5012711 w 5012711"/>
                <a:gd name="connsiteY9" fmla="*/ 294213 h 2229224"/>
                <a:gd name="connsiteX10" fmla="*/ 5012711 w 5012711"/>
                <a:gd name="connsiteY10" fmla="*/ 873962 h 2229224"/>
                <a:gd name="connsiteX11" fmla="*/ 5012711 w 5012711"/>
                <a:gd name="connsiteY11" fmla="*/ 1388078 h 2229224"/>
                <a:gd name="connsiteX12" fmla="*/ 5012711 w 5012711"/>
                <a:gd name="connsiteY12" fmla="*/ 1935011 h 2229224"/>
                <a:gd name="connsiteX13" fmla="*/ 4718498 w 5012711"/>
                <a:gd name="connsiteY13" fmla="*/ 2229224 h 2229224"/>
                <a:gd name="connsiteX14" fmla="*/ 4042214 w 5012711"/>
                <a:gd name="connsiteY14" fmla="*/ 2229224 h 2229224"/>
                <a:gd name="connsiteX15" fmla="*/ 3542902 w 5012711"/>
                <a:gd name="connsiteY15" fmla="*/ 2229224 h 2229224"/>
                <a:gd name="connsiteX16" fmla="*/ 2999347 w 5012711"/>
                <a:gd name="connsiteY16" fmla="*/ 2229224 h 2229224"/>
                <a:gd name="connsiteX17" fmla="*/ 2323064 w 5012711"/>
                <a:gd name="connsiteY17" fmla="*/ 2229224 h 2229224"/>
                <a:gd name="connsiteX18" fmla="*/ 1779509 w 5012711"/>
                <a:gd name="connsiteY18" fmla="*/ 2229224 h 2229224"/>
                <a:gd name="connsiteX19" fmla="*/ 1058982 w 5012711"/>
                <a:gd name="connsiteY19" fmla="*/ 2229224 h 2229224"/>
                <a:gd name="connsiteX20" fmla="*/ 294213 w 5012711"/>
                <a:gd name="connsiteY20" fmla="*/ 2229224 h 2229224"/>
                <a:gd name="connsiteX21" fmla="*/ 0 w 5012711"/>
                <a:gd name="connsiteY21" fmla="*/ 1935011 h 2229224"/>
                <a:gd name="connsiteX22" fmla="*/ 0 w 5012711"/>
                <a:gd name="connsiteY22" fmla="*/ 1388078 h 2229224"/>
                <a:gd name="connsiteX23" fmla="*/ 0 w 5012711"/>
                <a:gd name="connsiteY23" fmla="*/ 808330 h 2229224"/>
                <a:gd name="connsiteX24" fmla="*/ 0 w 5012711"/>
                <a:gd name="connsiteY24" fmla="*/ 294213 h 2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12711" h="2229224" fill="none" extrusionOk="0">
                  <a:moveTo>
                    <a:pt x="0" y="294213"/>
                  </a:moveTo>
                  <a:cubicBezTo>
                    <a:pt x="5432" y="116696"/>
                    <a:pt x="136630" y="-8978"/>
                    <a:pt x="294213" y="0"/>
                  </a:cubicBezTo>
                  <a:cubicBezTo>
                    <a:pt x="492472" y="7017"/>
                    <a:pt x="654265" y="11977"/>
                    <a:pt x="793525" y="0"/>
                  </a:cubicBezTo>
                  <a:cubicBezTo>
                    <a:pt x="932785" y="-11977"/>
                    <a:pt x="1248145" y="24338"/>
                    <a:pt x="1381323" y="0"/>
                  </a:cubicBezTo>
                  <a:cubicBezTo>
                    <a:pt x="1514501" y="-24338"/>
                    <a:pt x="1723961" y="12973"/>
                    <a:pt x="1969121" y="0"/>
                  </a:cubicBezTo>
                  <a:cubicBezTo>
                    <a:pt x="2214281" y="-12973"/>
                    <a:pt x="2469870" y="22613"/>
                    <a:pt x="2601162" y="0"/>
                  </a:cubicBezTo>
                  <a:cubicBezTo>
                    <a:pt x="2732454" y="-22613"/>
                    <a:pt x="3055492" y="-2744"/>
                    <a:pt x="3188959" y="0"/>
                  </a:cubicBezTo>
                  <a:cubicBezTo>
                    <a:pt x="3322426" y="2744"/>
                    <a:pt x="3606904" y="11350"/>
                    <a:pt x="3732514" y="0"/>
                  </a:cubicBezTo>
                  <a:cubicBezTo>
                    <a:pt x="3858125" y="-11350"/>
                    <a:pt x="4432122" y="-7573"/>
                    <a:pt x="4718498" y="0"/>
                  </a:cubicBezTo>
                  <a:cubicBezTo>
                    <a:pt x="4887462" y="-16783"/>
                    <a:pt x="5003251" y="129266"/>
                    <a:pt x="5012711" y="294213"/>
                  </a:cubicBezTo>
                  <a:cubicBezTo>
                    <a:pt x="4999131" y="442558"/>
                    <a:pt x="5019254" y="642209"/>
                    <a:pt x="5012711" y="873962"/>
                  </a:cubicBezTo>
                  <a:cubicBezTo>
                    <a:pt x="5006168" y="1105715"/>
                    <a:pt x="5033310" y="1223675"/>
                    <a:pt x="5012711" y="1388078"/>
                  </a:cubicBezTo>
                  <a:cubicBezTo>
                    <a:pt x="4992112" y="1552481"/>
                    <a:pt x="5002628" y="1778458"/>
                    <a:pt x="5012711" y="1935011"/>
                  </a:cubicBezTo>
                  <a:cubicBezTo>
                    <a:pt x="4990527" y="2114993"/>
                    <a:pt x="4900651" y="2232228"/>
                    <a:pt x="4718498" y="2229224"/>
                  </a:cubicBezTo>
                  <a:cubicBezTo>
                    <a:pt x="4498355" y="2199330"/>
                    <a:pt x="4235937" y="2241933"/>
                    <a:pt x="4042214" y="2229224"/>
                  </a:cubicBezTo>
                  <a:cubicBezTo>
                    <a:pt x="3848491" y="2216515"/>
                    <a:pt x="3647111" y="2208110"/>
                    <a:pt x="3542902" y="2229224"/>
                  </a:cubicBezTo>
                  <a:cubicBezTo>
                    <a:pt x="3438693" y="2250338"/>
                    <a:pt x="3210391" y="2213130"/>
                    <a:pt x="2999347" y="2229224"/>
                  </a:cubicBezTo>
                  <a:cubicBezTo>
                    <a:pt x="2788304" y="2245318"/>
                    <a:pt x="2591682" y="2206231"/>
                    <a:pt x="2323064" y="2229224"/>
                  </a:cubicBezTo>
                  <a:cubicBezTo>
                    <a:pt x="2054446" y="2252217"/>
                    <a:pt x="2033953" y="2248248"/>
                    <a:pt x="1779509" y="2229224"/>
                  </a:cubicBezTo>
                  <a:cubicBezTo>
                    <a:pt x="1525065" y="2210200"/>
                    <a:pt x="1385065" y="2260261"/>
                    <a:pt x="1058982" y="2229224"/>
                  </a:cubicBezTo>
                  <a:cubicBezTo>
                    <a:pt x="732899" y="2198187"/>
                    <a:pt x="618182" y="2260707"/>
                    <a:pt x="294213" y="2229224"/>
                  </a:cubicBezTo>
                  <a:cubicBezTo>
                    <a:pt x="95710" y="2230807"/>
                    <a:pt x="-36332" y="2099523"/>
                    <a:pt x="0" y="1935011"/>
                  </a:cubicBezTo>
                  <a:cubicBezTo>
                    <a:pt x="-9975" y="1813554"/>
                    <a:pt x="-7210" y="1639935"/>
                    <a:pt x="0" y="1388078"/>
                  </a:cubicBezTo>
                  <a:cubicBezTo>
                    <a:pt x="7210" y="1136221"/>
                    <a:pt x="-7110" y="1091935"/>
                    <a:pt x="0" y="808330"/>
                  </a:cubicBezTo>
                  <a:cubicBezTo>
                    <a:pt x="7110" y="524725"/>
                    <a:pt x="6152" y="486981"/>
                    <a:pt x="0" y="294213"/>
                  </a:cubicBezTo>
                  <a:close/>
                </a:path>
                <a:path w="5012711" h="2229224" stroke="0" extrusionOk="0">
                  <a:moveTo>
                    <a:pt x="0" y="294213"/>
                  </a:moveTo>
                  <a:cubicBezTo>
                    <a:pt x="-14696" y="140473"/>
                    <a:pt x="135794" y="1597"/>
                    <a:pt x="294213" y="0"/>
                  </a:cubicBezTo>
                  <a:cubicBezTo>
                    <a:pt x="437196" y="-10075"/>
                    <a:pt x="551973" y="16353"/>
                    <a:pt x="793525" y="0"/>
                  </a:cubicBezTo>
                  <a:cubicBezTo>
                    <a:pt x="1035077" y="-16353"/>
                    <a:pt x="1181043" y="24760"/>
                    <a:pt x="1381323" y="0"/>
                  </a:cubicBezTo>
                  <a:cubicBezTo>
                    <a:pt x="1581603" y="-24760"/>
                    <a:pt x="1692333" y="-18029"/>
                    <a:pt x="1880635" y="0"/>
                  </a:cubicBezTo>
                  <a:cubicBezTo>
                    <a:pt x="2068937" y="18029"/>
                    <a:pt x="2343309" y="-31611"/>
                    <a:pt x="2556919" y="0"/>
                  </a:cubicBezTo>
                  <a:cubicBezTo>
                    <a:pt x="2770529" y="31611"/>
                    <a:pt x="3017524" y="-18718"/>
                    <a:pt x="3277445" y="0"/>
                  </a:cubicBezTo>
                  <a:cubicBezTo>
                    <a:pt x="3537366" y="18718"/>
                    <a:pt x="3695112" y="13027"/>
                    <a:pt x="3865243" y="0"/>
                  </a:cubicBezTo>
                  <a:cubicBezTo>
                    <a:pt x="4035374" y="-13027"/>
                    <a:pt x="4301023" y="24653"/>
                    <a:pt x="4718498" y="0"/>
                  </a:cubicBezTo>
                  <a:cubicBezTo>
                    <a:pt x="4854685" y="-3181"/>
                    <a:pt x="5009582" y="134094"/>
                    <a:pt x="5012711" y="294213"/>
                  </a:cubicBezTo>
                  <a:cubicBezTo>
                    <a:pt x="4988938" y="537820"/>
                    <a:pt x="5009492" y="672136"/>
                    <a:pt x="5012711" y="824738"/>
                  </a:cubicBezTo>
                  <a:cubicBezTo>
                    <a:pt x="5015930" y="977341"/>
                    <a:pt x="4994565" y="1230884"/>
                    <a:pt x="5012711" y="1404486"/>
                  </a:cubicBezTo>
                  <a:cubicBezTo>
                    <a:pt x="5030857" y="1578088"/>
                    <a:pt x="4999050" y="1721264"/>
                    <a:pt x="5012711" y="1935011"/>
                  </a:cubicBezTo>
                  <a:cubicBezTo>
                    <a:pt x="5029303" y="2129529"/>
                    <a:pt x="4894337" y="2228570"/>
                    <a:pt x="4718498" y="2229224"/>
                  </a:cubicBezTo>
                  <a:cubicBezTo>
                    <a:pt x="4453375" y="2224790"/>
                    <a:pt x="4304840" y="2208315"/>
                    <a:pt x="4042214" y="2229224"/>
                  </a:cubicBezTo>
                  <a:cubicBezTo>
                    <a:pt x="3779588" y="2250133"/>
                    <a:pt x="3646982" y="2232723"/>
                    <a:pt x="3498659" y="2229224"/>
                  </a:cubicBezTo>
                  <a:cubicBezTo>
                    <a:pt x="3350336" y="2225725"/>
                    <a:pt x="3045962" y="2236693"/>
                    <a:pt x="2822376" y="2229224"/>
                  </a:cubicBezTo>
                  <a:cubicBezTo>
                    <a:pt x="2598790" y="2221755"/>
                    <a:pt x="2404005" y="2218704"/>
                    <a:pt x="2146092" y="2229224"/>
                  </a:cubicBezTo>
                  <a:cubicBezTo>
                    <a:pt x="1888179" y="2239744"/>
                    <a:pt x="1727156" y="2238078"/>
                    <a:pt x="1514052" y="2229224"/>
                  </a:cubicBezTo>
                  <a:cubicBezTo>
                    <a:pt x="1300948" y="2220370"/>
                    <a:pt x="1072784" y="2244650"/>
                    <a:pt x="926254" y="2229224"/>
                  </a:cubicBezTo>
                  <a:cubicBezTo>
                    <a:pt x="779724" y="2213798"/>
                    <a:pt x="604475" y="2259008"/>
                    <a:pt x="294213" y="2229224"/>
                  </a:cubicBezTo>
                  <a:cubicBezTo>
                    <a:pt x="157483" y="2243281"/>
                    <a:pt x="-35907" y="2082865"/>
                    <a:pt x="0" y="1935011"/>
                  </a:cubicBezTo>
                  <a:cubicBezTo>
                    <a:pt x="27792" y="1735815"/>
                    <a:pt x="2731" y="1542373"/>
                    <a:pt x="0" y="1355262"/>
                  </a:cubicBezTo>
                  <a:cubicBezTo>
                    <a:pt x="-2731" y="1168151"/>
                    <a:pt x="-22332" y="915947"/>
                    <a:pt x="0" y="791922"/>
                  </a:cubicBezTo>
                  <a:cubicBezTo>
                    <a:pt x="22332" y="667897"/>
                    <a:pt x="13401" y="395310"/>
                    <a:pt x="0" y="294213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:ask="http://schemas.microsoft.com/office/drawing/2018/sketchyshapes" sd="3625870061">
                    <a:prstGeom prst="roundRect">
                      <a:avLst>
                        <a:gd name="adj" fmla="val 131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1076960" algn="just" defTabSz="1828800">
                <a:spcBef>
                  <a:spcPts val="920"/>
                </a:spcBef>
                <a:buClr>
                  <a:srgbClr val="000000"/>
                </a:buClr>
                <a:tabLst>
                  <a:tab pos="2119630" algn="l"/>
                </a:tabLst>
              </a:pPr>
              <a:endParaRPr lang="en-US" sz="4400" i="1" kern="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C81F7A-9DCA-43C0-A884-0B6E88B0E61E}"/>
                </a:ext>
              </a:extLst>
            </p:cNvPr>
            <p:cNvSpPr txBox="1"/>
            <p:nvPr/>
          </p:nvSpPr>
          <p:spPr>
            <a:xfrm>
              <a:off x="8376643" y="1087752"/>
              <a:ext cx="4853527" cy="1690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24460" algn="just" defTabSz="1828800">
                <a:lnSpc>
                  <a:spcPct val="102000"/>
                </a:lnSpc>
                <a:spcBef>
                  <a:spcPts val="260"/>
                </a:spcBef>
                <a:buClr>
                  <a:srgbClr val="231F20"/>
                </a:buClr>
                <a:buSzPts val="1250"/>
                <a:tabLst>
                  <a:tab pos="392430" algn="l"/>
                </a:tabLst>
              </a:pP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loại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Truyện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truyền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kì</a:t>
              </a:r>
              <a:endParaRPr lang="en-US" sz="44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endParaRPr>
            </a:p>
            <a:p>
              <a:pPr marR="124460" algn="just" defTabSz="1828800">
                <a:lnSpc>
                  <a:spcPct val="102000"/>
                </a:lnSpc>
                <a:spcBef>
                  <a:spcPts val="260"/>
                </a:spcBef>
                <a:buClr>
                  <a:srgbClr val="231F20"/>
                </a:buClr>
                <a:buSzPts val="1250"/>
                <a:tabLst>
                  <a:tab pos="392430" algn="l"/>
                </a:tabLst>
              </a:pP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PTBĐ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Tự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sự</a:t>
              </a:r>
              <a:endPara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AE3A30-E85F-4056-8CF7-A1FFF4D4C25B}"/>
              </a:ext>
            </a:extLst>
          </p:cNvPr>
          <p:cNvGrpSpPr/>
          <p:nvPr/>
        </p:nvGrpSpPr>
        <p:grpSpPr>
          <a:xfrm>
            <a:off x="6077245" y="7538193"/>
            <a:ext cx="11445786" cy="2337304"/>
            <a:chOff x="8313951" y="837683"/>
            <a:chExt cx="5038678" cy="2692151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E0DDE61-6D04-45FD-9475-D8F0A3372076}"/>
                </a:ext>
              </a:extLst>
            </p:cNvPr>
            <p:cNvSpPr/>
            <p:nvPr/>
          </p:nvSpPr>
          <p:spPr>
            <a:xfrm>
              <a:off x="8313951" y="837683"/>
              <a:ext cx="5012711" cy="2692151"/>
            </a:xfrm>
            <a:custGeom>
              <a:avLst/>
              <a:gdLst>
                <a:gd name="connsiteX0" fmla="*/ 0 w 5012711"/>
                <a:gd name="connsiteY0" fmla="*/ 294213 h 2229224"/>
                <a:gd name="connsiteX1" fmla="*/ 294213 w 5012711"/>
                <a:gd name="connsiteY1" fmla="*/ 0 h 2229224"/>
                <a:gd name="connsiteX2" fmla="*/ 793525 w 5012711"/>
                <a:gd name="connsiteY2" fmla="*/ 0 h 2229224"/>
                <a:gd name="connsiteX3" fmla="*/ 1381323 w 5012711"/>
                <a:gd name="connsiteY3" fmla="*/ 0 h 2229224"/>
                <a:gd name="connsiteX4" fmla="*/ 1969121 w 5012711"/>
                <a:gd name="connsiteY4" fmla="*/ 0 h 2229224"/>
                <a:gd name="connsiteX5" fmla="*/ 2601162 w 5012711"/>
                <a:gd name="connsiteY5" fmla="*/ 0 h 2229224"/>
                <a:gd name="connsiteX6" fmla="*/ 3188959 w 5012711"/>
                <a:gd name="connsiteY6" fmla="*/ 0 h 2229224"/>
                <a:gd name="connsiteX7" fmla="*/ 3732514 w 5012711"/>
                <a:gd name="connsiteY7" fmla="*/ 0 h 2229224"/>
                <a:gd name="connsiteX8" fmla="*/ 4718498 w 5012711"/>
                <a:gd name="connsiteY8" fmla="*/ 0 h 2229224"/>
                <a:gd name="connsiteX9" fmla="*/ 5012711 w 5012711"/>
                <a:gd name="connsiteY9" fmla="*/ 294213 h 2229224"/>
                <a:gd name="connsiteX10" fmla="*/ 5012711 w 5012711"/>
                <a:gd name="connsiteY10" fmla="*/ 873962 h 2229224"/>
                <a:gd name="connsiteX11" fmla="*/ 5012711 w 5012711"/>
                <a:gd name="connsiteY11" fmla="*/ 1388078 h 2229224"/>
                <a:gd name="connsiteX12" fmla="*/ 5012711 w 5012711"/>
                <a:gd name="connsiteY12" fmla="*/ 1935011 h 2229224"/>
                <a:gd name="connsiteX13" fmla="*/ 4718498 w 5012711"/>
                <a:gd name="connsiteY13" fmla="*/ 2229224 h 2229224"/>
                <a:gd name="connsiteX14" fmla="*/ 4042214 w 5012711"/>
                <a:gd name="connsiteY14" fmla="*/ 2229224 h 2229224"/>
                <a:gd name="connsiteX15" fmla="*/ 3542902 w 5012711"/>
                <a:gd name="connsiteY15" fmla="*/ 2229224 h 2229224"/>
                <a:gd name="connsiteX16" fmla="*/ 2999347 w 5012711"/>
                <a:gd name="connsiteY16" fmla="*/ 2229224 h 2229224"/>
                <a:gd name="connsiteX17" fmla="*/ 2323064 w 5012711"/>
                <a:gd name="connsiteY17" fmla="*/ 2229224 h 2229224"/>
                <a:gd name="connsiteX18" fmla="*/ 1779509 w 5012711"/>
                <a:gd name="connsiteY18" fmla="*/ 2229224 h 2229224"/>
                <a:gd name="connsiteX19" fmla="*/ 1058982 w 5012711"/>
                <a:gd name="connsiteY19" fmla="*/ 2229224 h 2229224"/>
                <a:gd name="connsiteX20" fmla="*/ 294213 w 5012711"/>
                <a:gd name="connsiteY20" fmla="*/ 2229224 h 2229224"/>
                <a:gd name="connsiteX21" fmla="*/ 0 w 5012711"/>
                <a:gd name="connsiteY21" fmla="*/ 1935011 h 2229224"/>
                <a:gd name="connsiteX22" fmla="*/ 0 w 5012711"/>
                <a:gd name="connsiteY22" fmla="*/ 1388078 h 2229224"/>
                <a:gd name="connsiteX23" fmla="*/ 0 w 5012711"/>
                <a:gd name="connsiteY23" fmla="*/ 808330 h 2229224"/>
                <a:gd name="connsiteX24" fmla="*/ 0 w 5012711"/>
                <a:gd name="connsiteY24" fmla="*/ 294213 h 2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12711" h="2229224" fill="none" extrusionOk="0">
                  <a:moveTo>
                    <a:pt x="0" y="294213"/>
                  </a:moveTo>
                  <a:cubicBezTo>
                    <a:pt x="5432" y="116696"/>
                    <a:pt x="136630" y="-8978"/>
                    <a:pt x="294213" y="0"/>
                  </a:cubicBezTo>
                  <a:cubicBezTo>
                    <a:pt x="492472" y="7017"/>
                    <a:pt x="654265" y="11977"/>
                    <a:pt x="793525" y="0"/>
                  </a:cubicBezTo>
                  <a:cubicBezTo>
                    <a:pt x="932785" y="-11977"/>
                    <a:pt x="1248145" y="24338"/>
                    <a:pt x="1381323" y="0"/>
                  </a:cubicBezTo>
                  <a:cubicBezTo>
                    <a:pt x="1514501" y="-24338"/>
                    <a:pt x="1723961" y="12973"/>
                    <a:pt x="1969121" y="0"/>
                  </a:cubicBezTo>
                  <a:cubicBezTo>
                    <a:pt x="2214281" y="-12973"/>
                    <a:pt x="2469870" y="22613"/>
                    <a:pt x="2601162" y="0"/>
                  </a:cubicBezTo>
                  <a:cubicBezTo>
                    <a:pt x="2732454" y="-22613"/>
                    <a:pt x="3055492" y="-2744"/>
                    <a:pt x="3188959" y="0"/>
                  </a:cubicBezTo>
                  <a:cubicBezTo>
                    <a:pt x="3322426" y="2744"/>
                    <a:pt x="3606904" y="11350"/>
                    <a:pt x="3732514" y="0"/>
                  </a:cubicBezTo>
                  <a:cubicBezTo>
                    <a:pt x="3858125" y="-11350"/>
                    <a:pt x="4432122" y="-7573"/>
                    <a:pt x="4718498" y="0"/>
                  </a:cubicBezTo>
                  <a:cubicBezTo>
                    <a:pt x="4887462" y="-16783"/>
                    <a:pt x="5003251" y="129266"/>
                    <a:pt x="5012711" y="294213"/>
                  </a:cubicBezTo>
                  <a:cubicBezTo>
                    <a:pt x="4999131" y="442558"/>
                    <a:pt x="5019254" y="642209"/>
                    <a:pt x="5012711" y="873962"/>
                  </a:cubicBezTo>
                  <a:cubicBezTo>
                    <a:pt x="5006168" y="1105715"/>
                    <a:pt x="5033310" y="1223675"/>
                    <a:pt x="5012711" y="1388078"/>
                  </a:cubicBezTo>
                  <a:cubicBezTo>
                    <a:pt x="4992112" y="1552481"/>
                    <a:pt x="5002628" y="1778458"/>
                    <a:pt x="5012711" y="1935011"/>
                  </a:cubicBezTo>
                  <a:cubicBezTo>
                    <a:pt x="4990527" y="2114993"/>
                    <a:pt x="4900651" y="2232228"/>
                    <a:pt x="4718498" y="2229224"/>
                  </a:cubicBezTo>
                  <a:cubicBezTo>
                    <a:pt x="4498355" y="2199330"/>
                    <a:pt x="4235937" y="2241933"/>
                    <a:pt x="4042214" y="2229224"/>
                  </a:cubicBezTo>
                  <a:cubicBezTo>
                    <a:pt x="3848491" y="2216515"/>
                    <a:pt x="3647111" y="2208110"/>
                    <a:pt x="3542902" y="2229224"/>
                  </a:cubicBezTo>
                  <a:cubicBezTo>
                    <a:pt x="3438693" y="2250338"/>
                    <a:pt x="3210391" y="2213130"/>
                    <a:pt x="2999347" y="2229224"/>
                  </a:cubicBezTo>
                  <a:cubicBezTo>
                    <a:pt x="2788304" y="2245318"/>
                    <a:pt x="2591682" y="2206231"/>
                    <a:pt x="2323064" y="2229224"/>
                  </a:cubicBezTo>
                  <a:cubicBezTo>
                    <a:pt x="2054446" y="2252217"/>
                    <a:pt x="2033953" y="2248248"/>
                    <a:pt x="1779509" y="2229224"/>
                  </a:cubicBezTo>
                  <a:cubicBezTo>
                    <a:pt x="1525065" y="2210200"/>
                    <a:pt x="1385065" y="2260261"/>
                    <a:pt x="1058982" y="2229224"/>
                  </a:cubicBezTo>
                  <a:cubicBezTo>
                    <a:pt x="732899" y="2198187"/>
                    <a:pt x="618182" y="2260707"/>
                    <a:pt x="294213" y="2229224"/>
                  </a:cubicBezTo>
                  <a:cubicBezTo>
                    <a:pt x="95710" y="2230807"/>
                    <a:pt x="-36332" y="2099523"/>
                    <a:pt x="0" y="1935011"/>
                  </a:cubicBezTo>
                  <a:cubicBezTo>
                    <a:pt x="-9975" y="1813554"/>
                    <a:pt x="-7210" y="1639935"/>
                    <a:pt x="0" y="1388078"/>
                  </a:cubicBezTo>
                  <a:cubicBezTo>
                    <a:pt x="7210" y="1136221"/>
                    <a:pt x="-7110" y="1091935"/>
                    <a:pt x="0" y="808330"/>
                  </a:cubicBezTo>
                  <a:cubicBezTo>
                    <a:pt x="7110" y="524725"/>
                    <a:pt x="6152" y="486981"/>
                    <a:pt x="0" y="294213"/>
                  </a:cubicBezTo>
                  <a:close/>
                </a:path>
                <a:path w="5012711" h="2229224" stroke="0" extrusionOk="0">
                  <a:moveTo>
                    <a:pt x="0" y="294213"/>
                  </a:moveTo>
                  <a:cubicBezTo>
                    <a:pt x="-14696" y="140473"/>
                    <a:pt x="135794" y="1597"/>
                    <a:pt x="294213" y="0"/>
                  </a:cubicBezTo>
                  <a:cubicBezTo>
                    <a:pt x="437196" y="-10075"/>
                    <a:pt x="551973" y="16353"/>
                    <a:pt x="793525" y="0"/>
                  </a:cubicBezTo>
                  <a:cubicBezTo>
                    <a:pt x="1035077" y="-16353"/>
                    <a:pt x="1181043" y="24760"/>
                    <a:pt x="1381323" y="0"/>
                  </a:cubicBezTo>
                  <a:cubicBezTo>
                    <a:pt x="1581603" y="-24760"/>
                    <a:pt x="1692333" y="-18029"/>
                    <a:pt x="1880635" y="0"/>
                  </a:cubicBezTo>
                  <a:cubicBezTo>
                    <a:pt x="2068937" y="18029"/>
                    <a:pt x="2343309" y="-31611"/>
                    <a:pt x="2556919" y="0"/>
                  </a:cubicBezTo>
                  <a:cubicBezTo>
                    <a:pt x="2770529" y="31611"/>
                    <a:pt x="3017524" y="-18718"/>
                    <a:pt x="3277445" y="0"/>
                  </a:cubicBezTo>
                  <a:cubicBezTo>
                    <a:pt x="3537366" y="18718"/>
                    <a:pt x="3695112" y="13027"/>
                    <a:pt x="3865243" y="0"/>
                  </a:cubicBezTo>
                  <a:cubicBezTo>
                    <a:pt x="4035374" y="-13027"/>
                    <a:pt x="4301023" y="24653"/>
                    <a:pt x="4718498" y="0"/>
                  </a:cubicBezTo>
                  <a:cubicBezTo>
                    <a:pt x="4854685" y="-3181"/>
                    <a:pt x="5009582" y="134094"/>
                    <a:pt x="5012711" y="294213"/>
                  </a:cubicBezTo>
                  <a:cubicBezTo>
                    <a:pt x="4988938" y="537820"/>
                    <a:pt x="5009492" y="672136"/>
                    <a:pt x="5012711" y="824738"/>
                  </a:cubicBezTo>
                  <a:cubicBezTo>
                    <a:pt x="5015930" y="977341"/>
                    <a:pt x="4994565" y="1230884"/>
                    <a:pt x="5012711" y="1404486"/>
                  </a:cubicBezTo>
                  <a:cubicBezTo>
                    <a:pt x="5030857" y="1578088"/>
                    <a:pt x="4999050" y="1721264"/>
                    <a:pt x="5012711" y="1935011"/>
                  </a:cubicBezTo>
                  <a:cubicBezTo>
                    <a:pt x="5029303" y="2129529"/>
                    <a:pt x="4894337" y="2228570"/>
                    <a:pt x="4718498" y="2229224"/>
                  </a:cubicBezTo>
                  <a:cubicBezTo>
                    <a:pt x="4453375" y="2224790"/>
                    <a:pt x="4304840" y="2208315"/>
                    <a:pt x="4042214" y="2229224"/>
                  </a:cubicBezTo>
                  <a:cubicBezTo>
                    <a:pt x="3779588" y="2250133"/>
                    <a:pt x="3646982" y="2232723"/>
                    <a:pt x="3498659" y="2229224"/>
                  </a:cubicBezTo>
                  <a:cubicBezTo>
                    <a:pt x="3350336" y="2225725"/>
                    <a:pt x="3045962" y="2236693"/>
                    <a:pt x="2822376" y="2229224"/>
                  </a:cubicBezTo>
                  <a:cubicBezTo>
                    <a:pt x="2598790" y="2221755"/>
                    <a:pt x="2404005" y="2218704"/>
                    <a:pt x="2146092" y="2229224"/>
                  </a:cubicBezTo>
                  <a:cubicBezTo>
                    <a:pt x="1888179" y="2239744"/>
                    <a:pt x="1727156" y="2238078"/>
                    <a:pt x="1514052" y="2229224"/>
                  </a:cubicBezTo>
                  <a:cubicBezTo>
                    <a:pt x="1300948" y="2220370"/>
                    <a:pt x="1072784" y="2244650"/>
                    <a:pt x="926254" y="2229224"/>
                  </a:cubicBezTo>
                  <a:cubicBezTo>
                    <a:pt x="779724" y="2213798"/>
                    <a:pt x="604475" y="2259008"/>
                    <a:pt x="294213" y="2229224"/>
                  </a:cubicBezTo>
                  <a:cubicBezTo>
                    <a:pt x="157483" y="2243281"/>
                    <a:pt x="-35907" y="2082865"/>
                    <a:pt x="0" y="1935011"/>
                  </a:cubicBezTo>
                  <a:cubicBezTo>
                    <a:pt x="27792" y="1735815"/>
                    <a:pt x="2731" y="1542373"/>
                    <a:pt x="0" y="1355262"/>
                  </a:cubicBezTo>
                  <a:cubicBezTo>
                    <a:pt x="-2731" y="1168151"/>
                    <a:pt x="-22332" y="915947"/>
                    <a:pt x="0" y="791922"/>
                  </a:cubicBezTo>
                  <a:cubicBezTo>
                    <a:pt x="22332" y="667897"/>
                    <a:pt x="13401" y="395310"/>
                    <a:pt x="0" y="294213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:ask="http://schemas.microsoft.com/office/drawing/2018/sketchyshapes" sd="3625870061">
                    <a:prstGeom prst="roundRect">
                      <a:avLst>
                        <a:gd name="adj" fmla="val 131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1076960" algn="just" defTabSz="1828800">
                <a:spcBef>
                  <a:spcPts val="920"/>
                </a:spcBef>
                <a:buClr>
                  <a:srgbClr val="000000"/>
                </a:buClr>
                <a:tabLst>
                  <a:tab pos="2119630" algn="l"/>
                </a:tabLst>
              </a:pPr>
              <a:endParaRPr lang="en-US" sz="4400" i="1" kern="0" dirty="0">
                <a:solidFill>
                  <a:srgbClr val="231F20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D72406-3A5B-4FDB-9475-C73C9C01F930}"/>
                </a:ext>
              </a:extLst>
            </p:cNvPr>
            <p:cNvSpPr txBox="1"/>
            <p:nvPr/>
          </p:nvSpPr>
          <p:spPr>
            <a:xfrm>
              <a:off x="8376643" y="1087752"/>
              <a:ext cx="4975986" cy="2441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24460" algn="just" defTabSz="1828800">
                <a:lnSpc>
                  <a:spcPct val="102000"/>
                </a:lnSpc>
                <a:spcBef>
                  <a:spcPts val="260"/>
                </a:spcBef>
                <a:buClr>
                  <a:srgbClr val="231F20"/>
                </a:buClr>
                <a:buSzPts val="1250"/>
                <a:tabLst>
                  <a:tab pos="392430" algn="l"/>
                </a:tabLst>
              </a:pP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Chủ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Phê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phán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xã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hội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phong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: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sự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đam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mê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vui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thú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mù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quáng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ng</a:t>
              </a:r>
              <a:r>
                <a:rPr lang="vi-VN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ư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ời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thuộc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máy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n</a:t>
              </a:r>
              <a:r>
                <a:rPr lang="vi-VN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ư</a:t>
              </a:r>
              <a:r>
                <a:rPr lang="en-US" sz="4400" kern="0" spc="5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ớc</a:t>
              </a:r>
              <a:r>
                <a:rPr lang="en-US" sz="4400" kern="0" spc="50" dirty="0">
                  <a:solidFill>
                    <a:srgbClr val="231F20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.</a:t>
              </a:r>
              <a:endPara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F4798B2-CBE9-4489-8025-2A126661C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442346"/>
            <a:ext cx="1363489" cy="13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854B5AA1-1A52-11C5-F886-678924326718}"/>
              </a:ext>
            </a:extLst>
          </p:cNvPr>
          <p:cNvSpPr/>
          <p:nvPr/>
        </p:nvSpPr>
        <p:spPr>
          <a:xfrm rot="1545814" flipH="1">
            <a:off x="-1468145" y="-629224"/>
            <a:ext cx="6172200" cy="5525388"/>
          </a:xfrm>
          <a:custGeom>
            <a:avLst/>
            <a:gdLst/>
            <a:ahLst/>
            <a:cxnLst/>
            <a:rect l="l" t="t" r="r" b="b"/>
            <a:pathLst>
              <a:path w="5560541" h="4114800">
                <a:moveTo>
                  <a:pt x="0" y="0"/>
                </a:moveTo>
                <a:lnTo>
                  <a:pt x="5560541" y="0"/>
                </a:lnTo>
                <a:lnTo>
                  <a:pt x="5560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FEA373-4B03-A897-AF89-DCBEB860F474}"/>
              </a:ext>
            </a:extLst>
          </p:cNvPr>
          <p:cNvGrpSpPr/>
          <p:nvPr/>
        </p:nvGrpSpPr>
        <p:grpSpPr>
          <a:xfrm>
            <a:off x="1036431" y="3162300"/>
            <a:ext cx="16215138" cy="3505200"/>
            <a:chOff x="472663" y="2476500"/>
            <a:chExt cx="16215138" cy="3505200"/>
          </a:xfrm>
        </p:grpSpPr>
        <p:grpSp>
          <p:nvGrpSpPr>
            <p:cNvPr id="4" name="Group 26">
              <a:extLst>
                <a:ext uri="{FF2B5EF4-FFF2-40B4-BE49-F238E27FC236}">
                  <a16:creationId xmlns:a16="http://schemas.microsoft.com/office/drawing/2014/main" id="{97B66DCC-8CEE-A0F6-88B2-9FB8D5B06CD3}"/>
                </a:ext>
              </a:extLst>
            </p:cNvPr>
            <p:cNvGrpSpPr/>
            <p:nvPr/>
          </p:nvGrpSpPr>
          <p:grpSpPr>
            <a:xfrm>
              <a:off x="472663" y="2476500"/>
              <a:ext cx="16215138" cy="3505200"/>
              <a:chOff x="0" y="0"/>
              <a:chExt cx="944106" cy="185982"/>
            </a:xfrm>
          </p:grpSpPr>
          <p:sp>
            <p:nvSpPr>
              <p:cNvPr id="5" name="Freeform 27">
                <a:extLst>
                  <a:ext uri="{FF2B5EF4-FFF2-40B4-BE49-F238E27FC236}">
                    <a16:creationId xmlns:a16="http://schemas.microsoft.com/office/drawing/2014/main" id="{6E9E7ECE-1D51-8945-3F98-33BC31EB3E1C}"/>
                  </a:ext>
                </a:extLst>
              </p:cNvPr>
              <p:cNvSpPr/>
              <p:nvPr/>
            </p:nvSpPr>
            <p:spPr>
              <a:xfrm>
                <a:off x="0" y="0"/>
                <a:ext cx="944106" cy="185982"/>
              </a:xfrm>
              <a:custGeom>
                <a:avLst/>
                <a:gdLst/>
                <a:ahLst/>
                <a:cxnLst/>
                <a:rect l="l" t="t" r="r" b="b"/>
                <a:pathLst>
                  <a:path w="944106" h="185982">
                    <a:moveTo>
                      <a:pt x="92991" y="0"/>
                    </a:moveTo>
                    <a:lnTo>
                      <a:pt x="851115" y="0"/>
                    </a:lnTo>
                    <a:cubicBezTo>
                      <a:pt x="902473" y="0"/>
                      <a:pt x="944106" y="41633"/>
                      <a:pt x="944106" y="92991"/>
                    </a:cubicBezTo>
                    <a:lnTo>
                      <a:pt x="944106" y="92991"/>
                    </a:lnTo>
                    <a:cubicBezTo>
                      <a:pt x="944106" y="117654"/>
                      <a:pt x="934309" y="141306"/>
                      <a:pt x="916870" y="158746"/>
                    </a:cubicBezTo>
                    <a:cubicBezTo>
                      <a:pt x="899431" y="176185"/>
                      <a:pt x="875778" y="185982"/>
                      <a:pt x="851115" y="185982"/>
                    </a:cubicBezTo>
                    <a:lnTo>
                      <a:pt x="92991" y="185982"/>
                    </a:lnTo>
                    <a:cubicBezTo>
                      <a:pt x="41633" y="185982"/>
                      <a:pt x="0" y="144348"/>
                      <a:pt x="0" y="92991"/>
                    </a:cubicBezTo>
                    <a:lnTo>
                      <a:pt x="0" y="92991"/>
                    </a:lnTo>
                    <a:cubicBezTo>
                      <a:pt x="0" y="41633"/>
                      <a:pt x="41633" y="0"/>
                      <a:pt x="92991" y="0"/>
                    </a:cubicBezTo>
                    <a:close/>
                  </a:path>
                </a:pathLst>
              </a:custGeom>
              <a:solidFill>
                <a:srgbClr val="07306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28">
                <a:extLst>
                  <a:ext uri="{FF2B5EF4-FFF2-40B4-BE49-F238E27FC236}">
                    <a16:creationId xmlns:a16="http://schemas.microsoft.com/office/drawing/2014/main" id="{FC0E6DA5-F48E-288C-494E-A9BF5E5D34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44106" cy="2336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B879EC3-7D38-991C-D6F8-860EF5CAF718}"/>
                </a:ext>
              </a:extLst>
            </p:cNvPr>
            <p:cNvSpPr txBox="1"/>
            <p:nvPr/>
          </p:nvSpPr>
          <p:spPr>
            <a:xfrm>
              <a:off x="4038600" y="2476500"/>
              <a:ext cx="8382000" cy="28006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663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#9Slide04 Faustina" panose="00000500000000000000" pitchFamily="2" charset="0"/>
                </a:rPr>
                <a:t>II.</a:t>
              </a:r>
            </a:p>
            <a:p>
              <a:pPr algn="ctr">
                <a:lnSpc>
                  <a:spcPts val="11663"/>
                </a:lnSpc>
              </a:pPr>
              <a:r>
                <a:rPr lang="en-US" sz="6600" b="1" dirty="0" err="1">
                  <a:solidFill>
                    <a:schemeClr val="bg1"/>
                  </a:solidFill>
                  <a:latin typeface="#9Slide04 Faustina" panose="00000500000000000000" pitchFamily="2" charset="0"/>
                </a:rPr>
                <a:t>Khám</a:t>
              </a:r>
              <a:r>
                <a:rPr lang="en-US" sz="6600" b="1" dirty="0">
                  <a:solidFill>
                    <a:schemeClr val="bg1"/>
                  </a:solidFill>
                  <a:latin typeface="#9Slide04 Faustina" panose="00000500000000000000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#9Slide04 Faustina" panose="00000500000000000000" pitchFamily="2" charset="0"/>
                </a:rPr>
                <a:t>phá</a:t>
              </a:r>
              <a:r>
                <a:rPr lang="en-US" sz="6600" b="1" dirty="0">
                  <a:solidFill>
                    <a:schemeClr val="bg1"/>
                  </a:solidFill>
                  <a:latin typeface="#9Slide04 Faustina" panose="00000500000000000000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#9Slide04 Faustina" panose="00000500000000000000" pitchFamily="2" charset="0"/>
                </a:rPr>
                <a:t>văn</a:t>
              </a:r>
              <a:r>
                <a:rPr lang="en-US" sz="6600" b="1" dirty="0">
                  <a:solidFill>
                    <a:schemeClr val="bg1"/>
                  </a:solidFill>
                  <a:latin typeface="#9Slide04 Faustina" panose="00000500000000000000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#9Slide04 Faustina" panose="00000500000000000000" pitchFamily="2" charset="0"/>
                </a:rPr>
                <a:t>bản</a:t>
              </a:r>
              <a:endParaRPr lang="en-US" sz="6600" b="1" dirty="0">
                <a:solidFill>
                  <a:schemeClr val="bg1"/>
                </a:solidFill>
                <a:latin typeface="#9Slide04 Faustina" panose="00000500000000000000" pitchFamily="2" charset="0"/>
              </a:endParaRPr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2553DEB-6A07-EDE7-FC85-900172D86438}"/>
              </a:ext>
            </a:extLst>
          </p:cNvPr>
          <p:cNvSpPr/>
          <p:nvPr/>
        </p:nvSpPr>
        <p:spPr>
          <a:xfrm flipH="1">
            <a:off x="11658600" y="6651171"/>
            <a:ext cx="6640286" cy="3921774"/>
          </a:xfrm>
          <a:custGeom>
            <a:avLst/>
            <a:gdLst/>
            <a:ahLst/>
            <a:cxnLst/>
            <a:rect l="l" t="t" r="r" b="b"/>
            <a:pathLst>
              <a:path w="5723087" h="7301705">
                <a:moveTo>
                  <a:pt x="0" y="0"/>
                </a:moveTo>
                <a:lnTo>
                  <a:pt x="5723087" y="0"/>
                </a:lnTo>
                <a:lnTo>
                  <a:pt x="5723087" y="7301704"/>
                </a:lnTo>
                <a:lnTo>
                  <a:pt x="0" y="7301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287" r="-39085" b="-89539"/>
            </a:stretch>
          </a:blipFill>
        </p:spPr>
      </p:sp>
    </p:spTree>
    <p:extLst>
      <p:ext uri="{BB962C8B-B14F-4D97-AF65-F5344CB8AC3E}">
        <p14:creationId xmlns:p14="http://schemas.microsoft.com/office/powerpoint/2010/main" val="147345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5">
            <a:extLst>
              <a:ext uri="{FF2B5EF4-FFF2-40B4-BE49-F238E27FC236}">
                <a16:creationId xmlns:a16="http://schemas.microsoft.com/office/drawing/2014/main" id="{DE6B8390-4AC6-4B29-B1ED-BDB32073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59" y="707667"/>
            <a:ext cx="14696746" cy="106183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SVNMercury Script" pitchFamily="2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#9Slide05 SVNMercury Script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Mercury Script" pitchFamily="2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#9Slide05 SVNMercury Script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Mercury Script" pitchFamily="2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#9Slide05 SVNMercury Script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Mercury Script" pitchFamily="2" charset="0"/>
              </a:rPr>
              <a:t>truyền</a:t>
            </a:r>
            <a:r>
              <a:rPr lang="en-US" sz="4000" dirty="0">
                <a:solidFill>
                  <a:srgbClr val="FF0000"/>
                </a:solidFill>
                <a:latin typeface="#9Slide05 SVNMercury Script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Mercury Script" pitchFamily="2" charset="0"/>
              </a:rPr>
              <a:t>kì</a:t>
            </a:r>
            <a:endParaRPr lang="en-US" sz="4000" dirty="0">
              <a:solidFill>
                <a:srgbClr val="FF0000"/>
              </a:solidFill>
              <a:latin typeface="#9Slide05 SVNMercury Script" pitchFamily="2" charset="0"/>
            </a:endParaRPr>
          </a:p>
        </p:txBody>
      </p:sp>
      <p:sp>
        <p:nvSpPr>
          <p:cNvPr id="23" name="9Slide.vn 1">
            <a:extLst>
              <a:ext uri="{FF2B5EF4-FFF2-40B4-BE49-F238E27FC236}">
                <a16:creationId xmlns:a16="http://schemas.microsoft.com/office/drawing/2014/main" id="{4379DC59-ACB9-40CB-90AA-B06E35EDD0A4}"/>
              </a:ext>
            </a:extLst>
          </p:cNvPr>
          <p:cNvSpPr>
            <a:spLocks/>
          </p:cNvSpPr>
          <p:nvPr/>
        </p:nvSpPr>
        <p:spPr bwMode="auto">
          <a:xfrm>
            <a:off x="7000695" y="4871366"/>
            <a:ext cx="4420078" cy="1121616"/>
          </a:xfrm>
          <a:custGeom>
            <a:avLst/>
            <a:gdLst>
              <a:gd name="connsiteX0" fmla="*/ 0 w 2946719"/>
              <a:gd name="connsiteY0" fmla="*/ 0 h 747744"/>
              <a:gd name="connsiteX1" fmla="*/ 2946719 w 2946719"/>
              <a:gd name="connsiteY1" fmla="*/ 0 h 747744"/>
              <a:gd name="connsiteX2" fmla="*/ 2934131 w 2946719"/>
              <a:gd name="connsiteY2" fmla="*/ 187787 h 747744"/>
              <a:gd name="connsiteX3" fmla="*/ 2895692 w 2946719"/>
              <a:gd name="connsiteY3" fmla="*/ 379508 h 747744"/>
              <a:gd name="connsiteX4" fmla="*/ 2895759 w 2946719"/>
              <a:gd name="connsiteY4" fmla="*/ 379508 h 747744"/>
              <a:gd name="connsiteX5" fmla="*/ 2801585 w 2946719"/>
              <a:gd name="connsiteY5" fmla="*/ 630244 h 747744"/>
              <a:gd name="connsiteX6" fmla="*/ 2730731 w 2946719"/>
              <a:gd name="connsiteY6" fmla="*/ 747744 h 747744"/>
              <a:gd name="connsiteX7" fmla="*/ 215988 w 2946719"/>
              <a:gd name="connsiteY7" fmla="*/ 747744 h 747744"/>
              <a:gd name="connsiteX8" fmla="*/ 145134 w 2946719"/>
              <a:gd name="connsiteY8" fmla="*/ 630244 h 747744"/>
              <a:gd name="connsiteX9" fmla="*/ 50959 w 2946719"/>
              <a:gd name="connsiteY9" fmla="*/ 379508 h 747744"/>
              <a:gd name="connsiteX10" fmla="*/ 51026 w 2946719"/>
              <a:gd name="connsiteY10" fmla="*/ 379508 h 747744"/>
              <a:gd name="connsiteX11" fmla="*/ 12588 w 2946719"/>
              <a:gd name="connsiteY11" fmla="*/ 18778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719" h="747744">
                <a:moveTo>
                  <a:pt x="0" y="0"/>
                </a:moveTo>
                <a:lnTo>
                  <a:pt x="2946719" y="0"/>
                </a:lnTo>
                <a:lnTo>
                  <a:pt x="2934131" y="187787"/>
                </a:lnTo>
                <a:cubicBezTo>
                  <a:pt x="2925418" y="252786"/>
                  <a:pt x="2912503" y="316864"/>
                  <a:pt x="2895692" y="379508"/>
                </a:cubicBezTo>
                <a:lnTo>
                  <a:pt x="2895759" y="379508"/>
                </a:lnTo>
                <a:cubicBezTo>
                  <a:pt x="2872080" y="465912"/>
                  <a:pt x="2840559" y="549779"/>
                  <a:pt x="2801585" y="630244"/>
                </a:cubicBezTo>
                <a:lnTo>
                  <a:pt x="2730731" y="747744"/>
                </a:lnTo>
                <a:lnTo>
                  <a:pt x="215988" y="747744"/>
                </a:lnTo>
                <a:lnTo>
                  <a:pt x="145134" y="630244"/>
                </a:lnTo>
                <a:cubicBezTo>
                  <a:pt x="106160" y="549779"/>
                  <a:pt x="74639" y="465912"/>
                  <a:pt x="50959" y="379508"/>
                </a:cubicBezTo>
                <a:lnTo>
                  <a:pt x="51026" y="379508"/>
                </a:lnTo>
                <a:cubicBezTo>
                  <a:pt x="34216" y="316864"/>
                  <a:pt x="21301" y="252786"/>
                  <a:pt x="12588" y="187787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defTabSz="1371532">
              <a:defRPr/>
            </a:pPr>
            <a:endParaRPr lang="en-US" sz="2700" dirty="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4" name="9Slide.vn 2">
            <a:extLst>
              <a:ext uri="{FF2B5EF4-FFF2-40B4-BE49-F238E27FC236}">
                <a16:creationId xmlns:a16="http://schemas.microsoft.com/office/drawing/2014/main" id="{7C181892-236F-45C8-B9D1-B11FE239FB25}"/>
              </a:ext>
            </a:extLst>
          </p:cNvPr>
          <p:cNvSpPr>
            <a:spLocks/>
          </p:cNvSpPr>
          <p:nvPr/>
        </p:nvSpPr>
        <p:spPr bwMode="auto">
          <a:xfrm>
            <a:off x="6784671" y="3749748"/>
            <a:ext cx="4421982" cy="1121616"/>
          </a:xfrm>
          <a:custGeom>
            <a:avLst/>
            <a:gdLst>
              <a:gd name="connsiteX0" fmla="*/ 205070 w 2947988"/>
              <a:gd name="connsiteY0" fmla="*/ 0 h 747744"/>
              <a:gd name="connsiteX1" fmla="*/ 2742919 w 2947988"/>
              <a:gd name="connsiteY1" fmla="*/ 0 h 747744"/>
              <a:gd name="connsiteX2" fmla="*/ 2802824 w 2947988"/>
              <a:gd name="connsiteY2" fmla="*/ 101540 h 747744"/>
              <a:gd name="connsiteX3" fmla="*/ 2892555 w 2947988"/>
              <a:gd name="connsiteY3" fmla="*/ 338525 h 747744"/>
              <a:gd name="connsiteX4" fmla="*/ 2929732 w 2947988"/>
              <a:gd name="connsiteY4" fmla="*/ 506540 h 747744"/>
              <a:gd name="connsiteX5" fmla="*/ 2929948 w 2947988"/>
              <a:gd name="connsiteY5" fmla="*/ 506540 h 747744"/>
              <a:gd name="connsiteX6" fmla="*/ 2947988 w 2947988"/>
              <a:gd name="connsiteY6" fmla="*/ 738284 h 747744"/>
              <a:gd name="connsiteX7" fmla="*/ 2947354 w 2947988"/>
              <a:gd name="connsiteY7" fmla="*/ 747744 h 747744"/>
              <a:gd name="connsiteX8" fmla="*/ 634 w 2947988"/>
              <a:gd name="connsiteY8" fmla="*/ 747744 h 747744"/>
              <a:gd name="connsiteX9" fmla="*/ 0 w 2947988"/>
              <a:gd name="connsiteY9" fmla="*/ 738284 h 747744"/>
              <a:gd name="connsiteX10" fmla="*/ 18040 w 2947988"/>
              <a:gd name="connsiteY10" fmla="*/ 506540 h 747744"/>
              <a:gd name="connsiteX11" fmla="*/ 18257 w 2947988"/>
              <a:gd name="connsiteY11" fmla="*/ 506540 h 747744"/>
              <a:gd name="connsiteX12" fmla="*/ 55434 w 2947988"/>
              <a:gd name="connsiteY12" fmla="*/ 338525 h 747744"/>
              <a:gd name="connsiteX13" fmla="*/ 145166 w 2947988"/>
              <a:gd name="connsiteY13" fmla="*/ 101540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7988" h="747744">
                <a:moveTo>
                  <a:pt x="205070" y="0"/>
                </a:moveTo>
                <a:lnTo>
                  <a:pt x="2742919" y="0"/>
                </a:lnTo>
                <a:lnTo>
                  <a:pt x="2802824" y="101540"/>
                </a:lnTo>
                <a:cubicBezTo>
                  <a:pt x="2839191" y="177191"/>
                  <a:pt x="2869303" y="256388"/>
                  <a:pt x="2892555" y="338525"/>
                </a:cubicBezTo>
                <a:lnTo>
                  <a:pt x="2929732" y="506540"/>
                </a:lnTo>
                <a:lnTo>
                  <a:pt x="2929948" y="506540"/>
                </a:lnTo>
                <a:cubicBezTo>
                  <a:pt x="2941428" y="581877"/>
                  <a:pt x="2947988" y="659671"/>
                  <a:pt x="2947988" y="738284"/>
                </a:cubicBezTo>
                <a:lnTo>
                  <a:pt x="2947354" y="747744"/>
                </a:lnTo>
                <a:lnTo>
                  <a:pt x="634" y="747744"/>
                </a:lnTo>
                <a:lnTo>
                  <a:pt x="0" y="738284"/>
                </a:lnTo>
                <a:cubicBezTo>
                  <a:pt x="0" y="659671"/>
                  <a:pt x="6560" y="581877"/>
                  <a:pt x="18040" y="506540"/>
                </a:cubicBezTo>
                <a:lnTo>
                  <a:pt x="18257" y="506540"/>
                </a:lnTo>
                <a:lnTo>
                  <a:pt x="55434" y="338525"/>
                </a:lnTo>
                <a:cubicBezTo>
                  <a:pt x="78686" y="256388"/>
                  <a:pt x="108799" y="177191"/>
                  <a:pt x="145166" y="10154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defTabSz="1371532">
              <a:defRPr/>
            </a:pPr>
            <a:endParaRPr lang="en-US" sz="2700" dirty="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" name="9Slide.vn 3">
            <a:extLst>
              <a:ext uri="{FF2B5EF4-FFF2-40B4-BE49-F238E27FC236}">
                <a16:creationId xmlns:a16="http://schemas.microsoft.com/office/drawing/2014/main" id="{DCAE110B-429D-484C-A462-24DF83312E22}"/>
              </a:ext>
            </a:extLst>
          </p:cNvPr>
          <p:cNvSpPr>
            <a:spLocks/>
          </p:cNvSpPr>
          <p:nvPr/>
        </p:nvSpPr>
        <p:spPr bwMode="auto">
          <a:xfrm>
            <a:off x="8082873" y="7114600"/>
            <a:ext cx="2156122" cy="1121616"/>
          </a:xfrm>
          <a:custGeom>
            <a:avLst/>
            <a:gdLst>
              <a:gd name="connsiteX0" fmla="*/ 0 w 1437414"/>
              <a:gd name="connsiteY0" fmla="*/ 0 h 747744"/>
              <a:gd name="connsiteX1" fmla="*/ 1437414 w 1437414"/>
              <a:gd name="connsiteY1" fmla="*/ 0 h 747744"/>
              <a:gd name="connsiteX2" fmla="*/ 1435076 w 1437414"/>
              <a:gd name="connsiteY2" fmla="*/ 4442 h 747744"/>
              <a:gd name="connsiteX3" fmla="*/ 1384741 w 1437414"/>
              <a:gd name="connsiteY3" fmla="*/ 127031 h 747744"/>
              <a:gd name="connsiteX4" fmla="*/ 1383870 w 1437414"/>
              <a:gd name="connsiteY4" fmla="*/ 127031 h 747744"/>
              <a:gd name="connsiteX5" fmla="*/ 1319116 w 1437414"/>
              <a:gd name="connsiteY5" fmla="*/ 430837 h 747744"/>
              <a:gd name="connsiteX6" fmla="*/ 1319116 w 1437414"/>
              <a:gd name="connsiteY6" fmla="*/ 665037 h 747744"/>
              <a:gd name="connsiteX7" fmla="*/ 1236330 w 1437414"/>
              <a:gd name="connsiteY7" fmla="*/ 747744 h 747744"/>
              <a:gd name="connsiteX8" fmla="*/ 201086 w 1437414"/>
              <a:gd name="connsiteY8" fmla="*/ 747744 h 747744"/>
              <a:gd name="connsiteX9" fmla="*/ 118299 w 1437414"/>
              <a:gd name="connsiteY9" fmla="*/ 665037 h 747744"/>
              <a:gd name="connsiteX10" fmla="*/ 118299 w 1437414"/>
              <a:gd name="connsiteY10" fmla="*/ 438207 h 747744"/>
              <a:gd name="connsiteX11" fmla="*/ 118299 w 1437414"/>
              <a:gd name="connsiteY11" fmla="*/ 430837 h 747744"/>
              <a:gd name="connsiteX12" fmla="*/ 53545 w 1437414"/>
              <a:gd name="connsiteY12" fmla="*/ 127031 h 747744"/>
              <a:gd name="connsiteX13" fmla="*/ 52673 w 1437414"/>
              <a:gd name="connsiteY13" fmla="*/ 127031 h 747744"/>
              <a:gd name="connsiteX14" fmla="*/ 2339 w 1437414"/>
              <a:gd name="connsiteY14" fmla="*/ 4442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7414" h="747744">
                <a:moveTo>
                  <a:pt x="0" y="0"/>
                </a:moveTo>
                <a:lnTo>
                  <a:pt x="1437414" y="0"/>
                </a:lnTo>
                <a:lnTo>
                  <a:pt x="1435076" y="4442"/>
                </a:lnTo>
                <a:cubicBezTo>
                  <a:pt x="1415058" y="47548"/>
                  <a:pt x="1398489" y="88600"/>
                  <a:pt x="1384741" y="127031"/>
                </a:cubicBezTo>
                <a:lnTo>
                  <a:pt x="1383870" y="127031"/>
                </a:lnTo>
                <a:cubicBezTo>
                  <a:pt x="1328952" y="280981"/>
                  <a:pt x="1320756" y="393168"/>
                  <a:pt x="1319116" y="430837"/>
                </a:cubicBezTo>
                <a:lnTo>
                  <a:pt x="1319116" y="665037"/>
                </a:lnTo>
                <a:cubicBezTo>
                  <a:pt x="1319116" y="710076"/>
                  <a:pt x="1282231" y="747744"/>
                  <a:pt x="1236330" y="747744"/>
                </a:cubicBezTo>
                <a:lnTo>
                  <a:pt x="201086" y="747744"/>
                </a:lnTo>
                <a:cubicBezTo>
                  <a:pt x="155184" y="747744"/>
                  <a:pt x="118299" y="710076"/>
                  <a:pt x="118299" y="665037"/>
                </a:cubicBezTo>
                <a:lnTo>
                  <a:pt x="118299" y="438207"/>
                </a:lnTo>
                <a:lnTo>
                  <a:pt x="118299" y="430837"/>
                </a:lnTo>
                <a:cubicBezTo>
                  <a:pt x="116660" y="393987"/>
                  <a:pt x="108463" y="280981"/>
                  <a:pt x="53545" y="127031"/>
                </a:cubicBezTo>
                <a:lnTo>
                  <a:pt x="52673" y="127031"/>
                </a:lnTo>
                <a:cubicBezTo>
                  <a:pt x="38926" y="88600"/>
                  <a:pt x="22357" y="47548"/>
                  <a:pt x="2339" y="44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defTabSz="1371532">
              <a:defRPr/>
            </a:pPr>
            <a:endParaRPr lang="en-US" sz="2700" dirty="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6" name="9Slide.vn 4">
            <a:extLst>
              <a:ext uri="{FF2B5EF4-FFF2-40B4-BE49-F238E27FC236}">
                <a16:creationId xmlns:a16="http://schemas.microsoft.com/office/drawing/2014/main" id="{F20D4287-C255-4D46-A70B-EF439E9812C9}"/>
              </a:ext>
            </a:extLst>
          </p:cNvPr>
          <p:cNvSpPr>
            <a:spLocks/>
          </p:cNvSpPr>
          <p:nvPr/>
        </p:nvSpPr>
        <p:spPr bwMode="auto">
          <a:xfrm>
            <a:off x="7109607" y="5992982"/>
            <a:ext cx="3772114" cy="1121616"/>
          </a:xfrm>
          <a:custGeom>
            <a:avLst/>
            <a:gdLst>
              <a:gd name="connsiteX0" fmla="*/ 0 w 2514743"/>
              <a:gd name="connsiteY0" fmla="*/ 0 h 747744"/>
              <a:gd name="connsiteX1" fmla="*/ 2514743 w 2514743"/>
              <a:gd name="connsiteY1" fmla="*/ 0 h 747744"/>
              <a:gd name="connsiteX2" fmla="*/ 2446707 w 2514743"/>
              <a:gd name="connsiteY2" fmla="*/ 112827 h 747744"/>
              <a:gd name="connsiteX3" fmla="*/ 2330425 w 2514743"/>
              <a:gd name="connsiteY3" fmla="*/ 252476 h 747744"/>
              <a:gd name="connsiteX4" fmla="*/ 2331315 w 2514743"/>
              <a:gd name="connsiteY4" fmla="*/ 252476 h 747744"/>
              <a:gd name="connsiteX5" fmla="*/ 2319004 w 2514743"/>
              <a:gd name="connsiteY5" fmla="*/ 265629 h 747744"/>
              <a:gd name="connsiteX6" fmla="*/ 2312438 w 2514743"/>
              <a:gd name="connsiteY6" fmla="*/ 272206 h 747744"/>
              <a:gd name="connsiteX7" fmla="*/ 2273042 w 2514743"/>
              <a:gd name="connsiteY7" fmla="*/ 313309 h 747744"/>
              <a:gd name="connsiteX8" fmla="*/ 2264014 w 2514743"/>
              <a:gd name="connsiteY8" fmla="*/ 323173 h 747744"/>
              <a:gd name="connsiteX9" fmla="*/ 2264014 w 2514743"/>
              <a:gd name="connsiteY9" fmla="*/ 323995 h 747744"/>
              <a:gd name="connsiteX10" fmla="*/ 2044773 w 2514743"/>
              <a:gd name="connsiteY10" fmla="*/ 617266 h 747744"/>
              <a:gd name="connsiteX11" fmla="*/ 1976079 w 2514743"/>
              <a:gd name="connsiteY11" fmla="*/ 747744 h 747744"/>
              <a:gd name="connsiteX12" fmla="*/ 538664 w 2514743"/>
              <a:gd name="connsiteY12" fmla="*/ 747744 h 747744"/>
              <a:gd name="connsiteX13" fmla="*/ 469970 w 2514743"/>
              <a:gd name="connsiteY13" fmla="*/ 617266 h 747744"/>
              <a:gd name="connsiteX14" fmla="*/ 250728 w 2514743"/>
              <a:gd name="connsiteY14" fmla="*/ 323995 h 747744"/>
              <a:gd name="connsiteX15" fmla="*/ 234313 w 2514743"/>
              <a:gd name="connsiteY15" fmla="*/ 305088 h 747744"/>
              <a:gd name="connsiteX16" fmla="*/ 203125 w 2514743"/>
              <a:gd name="connsiteY16" fmla="*/ 273850 h 747744"/>
              <a:gd name="connsiteX17" fmla="*/ 195738 w 2514743"/>
              <a:gd name="connsiteY17" fmla="*/ 265629 h 747744"/>
              <a:gd name="connsiteX18" fmla="*/ 183427 w 2514743"/>
              <a:gd name="connsiteY18" fmla="*/ 252476 h 747744"/>
              <a:gd name="connsiteX19" fmla="*/ 184317 w 2514743"/>
              <a:gd name="connsiteY19" fmla="*/ 252476 h 747744"/>
              <a:gd name="connsiteX20" fmla="*/ 68036 w 2514743"/>
              <a:gd name="connsiteY20" fmla="*/ 11282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14743" h="747744">
                <a:moveTo>
                  <a:pt x="0" y="0"/>
                </a:moveTo>
                <a:lnTo>
                  <a:pt x="2514743" y="0"/>
                </a:lnTo>
                <a:lnTo>
                  <a:pt x="2446707" y="112827"/>
                </a:lnTo>
                <a:lnTo>
                  <a:pt x="2330425" y="252476"/>
                </a:lnTo>
                <a:lnTo>
                  <a:pt x="2331315" y="252476"/>
                </a:lnTo>
                <a:cubicBezTo>
                  <a:pt x="2327211" y="256586"/>
                  <a:pt x="2323108" y="260697"/>
                  <a:pt x="2319004" y="265629"/>
                </a:cubicBezTo>
                <a:lnTo>
                  <a:pt x="2312438" y="272206"/>
                </a:lnTo>
                <a:cubicBezTo>
                  <a:pt x="2299306" y="286181"/>
                  <a:pt x="2286174" y="299334"/>
                  <a:pt x="2273042" y="313309"/>
                </a:cubicBezTo>
                <a:lnTo>
                  <a:pt x="2264014" y="323173"/>
                </a:lnTo>
                <a:lnTo>
                  <a:pt x="2264014" y="323995"/>
                </a:lnTo>
                <a:cubicBezTo>
                  <a:pt x="2171270" y="424698"/>
                  <a:pt x="2099866" y="523962"/>
                  <a:pt x="2044773" y="617266"/>
                </a:cubicBezTo>
                <a:lnTo>
                  <a:pt x="1976079" y="747744"/>
                </a:lnTo>
                <a:lnTo>
                  <a:pt x="538664" y="747744"/>
                </a:lnTo>
                <a:lnTo>
                  <a:pt x="469970" y="617266"/>
                </a:lnTo>
                <a:cubicBezTo>
                  <a:pt x="414878" y="523962"/>
                  <a:pt x="343473" y="424698"/>
                  <a:pt x="250728" y="323995"/>
                </a:cubicBezTo>
                <a:lnTo>
                  <a:pt x="234313" y="305088"/>
                </a:lnTo>
                <a:cubicBezTo>
                  <a:pt x="224464" y="295223"/>
                  <a:pt x="213795" y="284536"/>
                  <a:pt x="203125" y="273850"/>
                </a:cubicBezTo>
                <a:lnTo>
                  <a:pt x="195738" y="265629"/>
                </a:lnTo>
                <a:cubicBezTo>
                  <a:pt x="191635" y="260697"/>
                  <a:pt x="187531" y="256586"/>
                  <a:pt x="183427" y="252476"/>
                </a:cubicBezTo>
                <a:lnTo>
                  <a:pt x="184317" y="252476"/>
                </a:lnTo>
                <a:lnTo>
                  <a:pt x="68036" y="112827"/>
                </a:lnTo>
                <a:close/>
              </a:path>
            </a:pathLst>
          </a:custGeom>
          <a:solidFill>
            <a:srgbClr val="C1E4FF"/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defTabSz="1371532">
              <a:defRPr/>
            </a:pPr>
            <a:endParaRPr lang="en-US" sz="2700" dirty="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7" name="9Slide.vn 8">
            <a:extLst>
              <a:ext uri="{FF2B5EF4-FFF2-40B4-BE49-F238E27FC236}">
                <a16:creationId xmlns:a16="http://schemas.microsoft.com/office/drawing/2014/main" id="{0C911C86-CA7A-4269-903D-AFCF0767D553}"/>
              </a:ext>
            </a:extLst>
          </p:cNvPr>
          <p:cNvSpPr>
            <a:spLocks/>
          </p:cNvSpPr>
          <p:nvPr/>
        </p:nvSpPr>
        <p:spPr bwMode="auto">
          <a:xfrm>
            <a:off x="8277492" y="8319559"/>
            <a:ext cx="1766888" cy="383382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532">
              <a:defRPr/>
            </a:pPr>
            <a:endParaRPr lang="en-US" sz="270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9" name="9Slide.vn 10">
            <a:extLst>
              <a:ext uri="{FF2B5EF4-FFF2-40B4-BE49-F238E27FC236}">
                <a16:creationId xmlns:a16="http://schemas.microsoft.com/office/drawing/2014/main" id="{815C3A8B-0EC2-46B2-8B85-EA3A420F4195}"/>
              </a:ext>
            </a:extLst>
          </p:cNvPr>
          <p:cNvSpPr>
            <a:spLocks/>
          </p:cNvSpPr>
          <p:nvPr/>
        </p:nvSpPr>
        <p:spPr bwMode="auto">
          <a:xfrm>
            <a:off x="8277492" y="8738661"/>
            <a:ext cx="1766888" cy="385762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532">
              <a:defRPr/>
            </a:pPr>
            <a:endParaRPr lang="en-US" sz="270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1" name="9Slide.vn 12">
            <a:extLst>
              <a:ext uri="{FF2B5EF4-FFF2-40B4-BE49-F238E27FC236}">
                <a16:creationId xmlns:a16="http://schemas.microsoft.com/office/drawing/2014/main" id="{B1DDB16B-A199-4DA9-B532-F42323E8E102}"/>
              </a:ext>
            </a:extLst>
          </p:cNvPr>
          <p:cNvSpPr>
            <a:spLocks/>
          </p:cNvSpPr>
          <p:nvPr/>
        </p:nvSpPr>
        <p:spPr bwMode="auto">
          <a:xfrm>
            <a:off x="8534667" y="9160141"/>
            <a:ext cx="1252538" cy="345282"/>
          </a:xfrm>
          <a:custGeom>
            <a:avLst/>
            <a:gdLst>
              <a:gd name="T0" fmla="*/ 509 w 1017"/>
              <a:gd name="T1" fmla="*/ 281 h 281"/>
              <a:gd name="T2" fmla="*/ 0 w 1017"/>
              <a:gd name="T3" fmla="*/ 0 h 281"/>
              <a:gd name="T4" fmla="*/ 1017 w 1017"/>
              <a:gd name="T5" fmla="*/ 0 h 281"/>
              <a:gd name="T6" fmla="*/ 509 w 1017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7" h="281">
                <a:moveTo>
                  <a:pt x="509" y="281"/>
                </a:moveTo>
                <a:cubicBezTo>
                  <a:pt x="243" y="281"/>
                  <a:pt x="24" y="157"/>
                  <a:pt x="0" y="0"/>
                </a:cubicBezTo>
                <a:lnTo>
                  <a:pt x="1017" y="0"/>
                </a:lnTo>
                <a:cubicBezTo>
                  <a:pt x="993" y="157"/>
                  <a:pt x="774" y="281"/>
                  <a:pt x="509" y="2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532">
              <a:defRPr/>
            </a:pPr>
            <a:endParaRPr lang="en-US" sz="270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3" name="9Slide.vn 14">
            <a:extLst>
              <a:ext uri="{FF2B5EF4-FFF2-40B4-BE49-F238E27FC236}">
                <a16:creationId xmlns:a16="http://schemas.microsoft.com/office/drawing/2014/main" id="{EBF9BF8E-D45B-4E5A-91C1-E1F8847E78E7}"/>
              </a:ext>
            </a:extLst>
          </p:cNvPr>
          <p:cNvSpPr>
            <a:spLocks/>
          </p:cNvSpPr>
          <p:nvPr/>
        </p:nvSpPr>
        <p:spPr bwMode="auto">
          <a:xfrm>
            <a:off x="7307349" y="2645040"/>
            <a:ext cx="3806774" cy="1104708"/>
          </a:xfrm>
          <a:custGeom>
            <a:avLst/>
            <a:gdLst>
              <a:gd name="connsiteX0" fmla="*/ 1268514 w 2537849"/>
              <a:gd name="connsiteY0" fmla="*/ 0 h 736472"/>
              <a:gd name="connsiteX1" fmla="*/ 2471456 w 2537849"/>
              <a:gd name="connsiteY1" fmla="*/ 622300 h 736472"/>
              <a:gd name="connsiteX2" fmla="*/ 2470492 w 2537849"/>
              <a:gd name="connsiteY2" fmla="*/ 622300 h 736472"/>
              <a:gd name="connsiteX3" fmla="*/ 2537849 w 2537849"/>
              <a:gd name="connsiteY3" fmla="*/ 736472 h 736472"/>
              <a:gd name="connsiteX4" fmla="*/ 0 w 2537849"/>
              <a:gd name="connsiteY4" fmla="*/ 736472 h 736472"/>
              <a:gd name="connsiteX5" fmla="*/ 67357 w 2537849"/>
              <a:gd name="connsiteY5" fmla="*/ 622300 h 736472"/>
              <a:gd name="connsiteX6" fmla="*/ 66393 w 2537849"/>
              <a:gd name="connsiteY6" fmla="*/ 622300 h 736472"/>
              <a:gd name="connsiteX7" fmla="*/ 1268514 w 2537849"/>
              <a:gd name="connsiteY7" fmla="*/ 0 h 7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849" h="736472">
                <a:moveTo>
                  <a:pt x="1268514" y="0"/>
                </a:moveTo>
                <a:cubicBezTo>
                  <a:pt x="1764133" y="0"/>
                  <a:pt x="2203953" y="246293"/>
                  <a:pt x="2471456" y="622300"/>
                </a:cubicBezTo>
                <a:lnTo>
                  <a:pt x="2470492" y="622300"/>
                </a:lnTo>
                <a:lnTo>
                  <a:pt x="2537849" y="736472"/>
                </a:lnTo>
                <a:lnTo>
                  <a:pt x="0" y="736472"/>
                </a:lnTo>
                <a:lnTo>
                  <a:pt x="67357" y="622300"/>
                </a:lnTo>
                <a:lnTo>
                  <a:pt x="66393" y="622300"/>
                </a:lnTo>
                <a:cubicBezTo>
                  <a:pt x="333896" y="246293"/>
                  <a:pt x="773716" y="0"/>
                  <a:pt x="1268514" y="0"/>
                </a:cubicBezTo>
                <a:close/>
              </a:path>
            </a:pathLst>
          </a:custGeom>
          <a:solidFill>
            <a:schemeClr val="accent3">
              <a:lumMod val="85000"/>
            </a:schemeClr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defTabSz="1371532">
              <a:defRPr/>
            </a:pPr>
            <a:endParaRPr lang="en-US" sz="2700" dirty="0">
              <a:solidFill>
                <a:srgbClr val="95A5A6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4" name="9Slide.vn 16">
            <a:extLst>
              <a:ext uri="{FF2B5EF4-FFF2-40B4-BE49-F238E27FC236}">
                <a16:creationId xmlns:a16="http://schemas.microsoft.com/office/drawing/2014/main" id="{AB60AA69-F9F1-45B1-A18F-6ED8AD732FDE}"/>
              </a:ext>
            </a:extLst>
          </p:cNvPr>
          <p:cNvSpPr txBox="1"/>
          <p:nvPr/>
        </p:nvSpPr>
        <p:spPr>
          <a:xfrm>
            <a:off x="11729331" y="2890099"/>
            <a:ext cx="5215926" cy="82105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800">
              <a:lnSpc>
                <a:spcPct val="115000"/>
              </a:lnSpc>
              <a:spcBef>
                <a:spcPts val="382"/>
              </a:spcBef>
              <a:buClr>
                <a:srgbClr val="000000"/>
              </a:buClr>
            </a:pPr>
            <a:r>
              <a:rPr lang="en-US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spc="-2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ó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m</a:t>
            </a:r>
            <a:r>
              <a:rPr lang="vi-VN" sz="4500" kern="0" spc="-6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spc="-3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ắ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en-US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en-US" sz="4500" kern="0" dirty="0" err="1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cốt</a:t>
            </a:r>
            <a:r>
              <a:rPr lang="en-US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spc="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r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uy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ện</a:t>
            </a:r>
            <a:endParaRPr lang="en-US" sz="4500" kern="0" dirty="0">
              <a:solidFill>
                <a:srgbClr val="1E3D28"/>
              </a:solidFill>
              <a:latin typeface="#9Slide03 Ample" panose="02000000000000000000" pitchFamily="2" charset="0"/>
              <a:ea typeface="SimSun-ExtB" panose="02010609060101010101" pitchFamily="49" charset="-122"/>
              <a:cs typeface="SimSun-ExtB" panose="02010609060101010101" pitchFamily="49" charset="-122"/>
              <a:sym typeface="Arial"/>
            </a:endParaRPr>
          </a:p>
        </p:txBody>
      </p:sp>
      <p:sp>
        <p:nvSpPr>
          <p:cNvPr id="35" name="9Slide.vn 19">
            <a:extLst>
              <a:ext uri="{FF2B5EF4-FFF2-40B4-BE49-F238E27FC236}">
                <a16:creationId xmlns:a16="http://schemas.microsoft.com/office/drawing/2014/main" id="{9A3545E9-B5DA-4549-AE1A-FFBD65FCE176}"/>
              </a:ext>
            </a:extLst>
          </p:cNvPr>
          <p:cNvSpPr txBox="1"/>
          <p:nvPr/>
        </p:nvSpPr>
        <p:spPr>
          <a:xfrm>
            <a:off x="11529685" y="5156129"/>
            <a:ext cx="5756254" cy="78483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1371532">
              <a:defRPr/>
            </a:pPr>
            <a:r>
              <a:rPr lang="en-US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T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ìm</a:t>
            </a:r>
            <a:r>
              <a:rPr lang="vi-VN" sz="4500" kern="0" spc="-57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hiểu</a:t>
            </a:r>
            <a:r>
              <a:rPr lang="vi-VN" sz="4500" kern="0" spc="-57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các</a:t>
            </a:r>
            <a:r>
              <a:rPr lang="vi-VN" sz="4500" kern="0" spc="-57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spc="-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</a:t>
            </a:r>
            <a:r>
              <a:rPr lang="vi-VN" sz="4500" kern="0" spc="-2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â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spc="-57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v</a:t>
            </a:r>
            <a:r>
              <a:rPr lang="vi-VN" sz="4500" kern="0" spc="-3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ậ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endParaRPr lang="en-US" sz="4500" b="1" dirty="0">
              <a:solidFill>
                <a:srgbClr val="1E3D28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6" name="9Slide.vn 22">
            <a:extLst>
              <a:ext uri="{FF2B5EF4-FFF2-40B4-BE49-F238E27FC236}">
                <a16:creationId xmlns:a16="http://schemas.microsoft.com/office/drawing/2014/main" id="{07DC4A19-574B-4E91-96D8-07D2E24FF372}"/>
              </a:ext>
            </a:extLst>
          </p:cNvPr>
          <p:cNvSpPr txBox="1"/>
          <p:nvPr/>
        </p:nvSpPr>
        <p:spPr>
          <a:xfrm>
            <a:off x="10759849" y="7386571"/>
            <a:ext cx="6079286" cy="82105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defTabSz="1828800">
              <a:lnSpc>
                <a:spcPct val="115000"/>
              </a:lnSpc>
              <a:spcBef>
                <a:spcPts val="382"/>
              </a:spcBef>
              <a:buClr>
                <a:srgbClr val="000000"/>
              </a:buClr>
            </a:pPr>
            <a:r>
              <a:rPr lang="en-US" sz="4500" kern="0" spc="-6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êu 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</a:t>
            </a:r>
            <a:r>
              <a:rPr lang="vi-VN" sz="4500" kern="0" spc="-3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ủ</a:t>
            </a:r>
            <a:r>
              <a:rPr lang="vi-VN" sz="4500" kern="0" spc="-51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đề</a:t>
            </a:r>
            <a:r>
              <a:rPr lang="vi-VN" sz="4500" kern="0" spc="-51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ủa</a:t>
            </a:r>
            <a:r>
              <a:rPr lang="vi-VN" sz="4500" kern="0" spc="-51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spc="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r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uy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ện</a:t>
            </a:r>
            <a:endParaRPr lang="en-US" sz="4500" kern="0" dirty="0">
              <a:solidFill>
                <a:srgbClr val="1E3D28"/>
              </a:solidFill>
              <a:latin typeface="#9Slide03 Ample" panose="02000000000000000000" pitchFamily="2" charset="0"/>
              <a:ea typeface="SimSun-ExtB" panose="02010609060101010101" pitchFamily="49" charset="-122"/>
              <a:cs typeface="SimSun-ExtB" panose="02010609060101010101" pitchFamily="49" charset="-122"/>
              <a:sym typeface="Arial"/>
            </a:endParaRPr>
          </a:p>
        </p:txBody>
      </p:sp>
      <p:sp>
        <p:nvSpPr>
          <p:cNvPr id="37" name="9Slide.vn 25">
            <a:extLst>
              <a:ext uri="{FF2B5EF4-FFF2-40B4-BE49-F238E27FC236}">
                <a16:creationId xmlns:a16="http://schemas.microsoft.com/office/drawing/2014/main" id="{97A5ACAD-F8F4-4E50-A19E-9CBEB038A751}"/>
              </a:ext>
            </a:extLst>
          </p:cNvPr>
          <p:cNvSpPr txBox="1"/>
          <p:nvPr/>
        </p:nvSpPr>
        <p:spPr>
          <a:xfrm>
            <a:off x="1532912" y="3571055"/>
            <a:ext cx="5187940" cy="147732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1828800">
              <a:spcBef>
                <a:spcPts val="382"/>
              </a:spcBef>
              <a:buClr>
                <a:srgbClr val="000000"/>
              </a:buClr>
            </a:pPr>
            <a:r>
              <a:rPr lang="en-US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X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ác</a:t>
            </a:r>
            <a:r>
              <a:rPr lang="vi-VN" sz="4500" kern="0" spc="-11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đị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</a:t>
            </a:r>
            <a:r>
              <a:rPr lang="vi-VN" sz="4500" kern="0" spc="-11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k</a:t>
            </a:r>
            <a:r>
              <a:rPr lang="vi-VN" sz="4500" kern="0" spc="-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</a:t>
            </a:r>
            <a:r>
              <a:rPr lang="vi-VN" sz="4500" kern="0" spc="-3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ô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g</a:t>
            </a:r>
            <a:r>
              <a:rPr lang="vi-VN" sz="4500" kern="0" spc="-11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g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i</a:t>
            </a:r>
            <a:r>
              <a:rPr lang="vi-VN" sz="4500" kern="0" spc="-2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a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n,</a:t>
            </a:r>
            <a:r>
              <a:rPr lang="vi-VN" sz="4500" kern="0" spc="-11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spc="-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ời</a:t>
            </a:r>
            <a:r>
              <a:rPr lang="vi-VN" sz="4500" kern="0" spc="-11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g</a:t>
            </a:r>
            <a:r>
              <a:rPr lang="vi-VN" sz="4500" kern="0" spc="-2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i</a:t>
            </a:r>
            <a:r>
              <a:rPr lang="vi-VN" sz="4500" kern="0" spc="-4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a</a:t>
            </a:r>
            <a:r>
              <a:rPr lang="vi-VN" sz="4500" kern="0" spc="-2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en-US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endParaRPr lang="en-US" sz="4500" kern="0" spc="8" dirty="0">
              <a:solidFill>
                <a:srgbClr val="1E3D28"/>
              </a:solidFill>
              <a:latin typeface="#9Slide03 Ample" panose="02000000000000000000" pitchFamily="2" charset="0"/>
              <a:ea typeface="SimSun-ExtB" panose="02010609060101010101" pitchFamily="49" charset="-122"/>
              <a:cs typeface="SimSun-ExtB" panose="02010609060101010101" pitchFamily="49" charset="-122"/>
              <a:sym typeface="Arial"/>
            </a:endParaRPr>
          </a:p>
        </p:txBody>
      </p:sp>
      <p:sp>
        <p:nvSpPr>
          <p:cNvPr id="38" name="9Slide.vn 28">
            <a:extLst>
              <a:ext uri="{FF2B5EF4-FFF2-40B4-BE49-F238E27FC236}">
                <a16:creationId xmlns:a16="http://schemas.microsoft.com/office/drawing/2014/main" id="{9C542487-8419-407B-A2F3-923CBBDCB445}"/>
              </a:ext>
            </a:extLst>
          </p:cNvPr>
          <p:cNvSpPr txBox="1"/>
          <p:nvPr/>
        </p:nvSpPr>
        <p:spPr>
          <a:xfrm>
            <a:off x="1532914" y="5916590"/>
            <a:ext cx="5624080" cy="161743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1828800">
              <a:lnSpc>
                <a:spcPct val="115000"/>
              </a:lnSpc>
              <a:spcBef>
                <a:spcPts val="382"/>
              </a:spcBef>
              <a:buClr>
                <a:srgbClr val="000000"/>
              </a:buClr>
            </a:pPr>
            <a:r>
              <a:rPr lang="en-US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hỉ</a:t>
            </a:r>
            <a:r>
              <a:rPr lang="vi-VN" sz="4500" kern="0" spc="-57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ra và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-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êu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ác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-22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d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ụ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g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ủa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các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-16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c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hi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t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iết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spc="8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k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ì</a:t>
            </a:r>
            <a:r>
              <a:rPr lang="vi-VN" sz="4500" kern="0" spc="-51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vi-VN" sz="4500" kern="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ả</a:t>
            </a:r>
            <a:r>
              <a:rPr lang="vi-VN" sz="4500" kern="0" spc="-60" dirty="0">
                <a:solidFill>
                  <a:srgbClr val="1E3D28"/>
                </a:solidFill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o</a:t>
            </a:r>
            <a:endParaRPr lang="en-US" sz="4500" kern="0" spc="-60" dirty="0">
              <a:solidFill>
                <a:srgbClr val="1E3D28"/>
              </a:solidFill>
              <a:latin typeface="#9Slide03 Ample" panose="02000000000000000000" pitchFamily="2" charset="0"/>
              <a:ea typeface="SimSun-ExtB" panose="02010609060101010101" pitchFamily="49" charset="-122"/>
              <a:cs typeface="SimSun-ExtB" panose="02010609060101010101" pitchFamily="49" charset="-122"/>
              <a:sym typeface="Arial"/>
            </a:endParaRPr>
          </a:p>
        </p:txBody>
      </p:sp>
      <p:sp>
        <p:nvSpPr>
          <p:cNvPr id="39" name="9Slide.vn 30">
            <a:extLst>
              <a:ext uri="{FF2B5EF4-FFF2-40B4-BE49-F238E27FC236}">
                <a16:creationId xmlns:a16="http://schemas.microsoft.com/office/drawing/2014/main" id="{C19BF58F-37D2-47B1-A148-07B80C672D8A}"/>
              </a:ext>
            </a:extLst>
          </p:cNvPr>
          <p:cNvSpPr txBox="1"/>
          <p:nvPr/>
        </p:nvSpPr>
        <p:spPr>
          <a:xfrm>
            <a:off x="8762009" y="2781897"/>
            <a:ext cx="80983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1371532"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01</a:t>
            </a:r>
          </a:p>
        </p:txBody>
      </p:sp>
      <p:sp>
        <p:nvSpPr>
          <p:cNvPr id="40" name="9Slide.vn 31">
            <a:extLst>
              <a:ext uri="{FF2B5EF4-FFF2-40B4-BE49-F238E27FC236}">
                <a16:creationId xmlns:a16="http://schemas.microsoft.com/office/drawing/2014/main" id="{C6C33409-76D3-42D3-9675-C27D0C7C3849}"/>
              </a:ext>
            </a:extLst>
          </p:cNvPr>
          <p:cNvSpPr txBox="1"/>
          <p:nvPr/>
        </p:nvSpPr>
        <p:spPr>
          <a:xfrm>
            <a:off x="8756017" y="3891719"/>
            <a:ext cx="80983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1371532"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02</a:t>
            </a:r>
          </a:p>
        </p:txBody>
      </p:sp>
      <p:sp>
        <p:nvSpPr>
          <p:cNvPr id="41" name="9Slide.vn 32">
            <a:extLst>
              <a:ext uri="{FF2B5EF4-FFF2-40B4-BE49-F238E27FC236}">
                <a16:creationId xmlns:a16="http://schemas.microsoft.com/office/drawing/2014/main" id="{30EDA4E5-3EC2-41BF-870B-817526BDBF8C}"/>
              </a:ext>
            </a:extLst>
          </p:cNvPr>
          <p:cNvSpPr txBox="1"/>
          <p:nvPr/>
        </p:nvSpPr>
        <p:spPr>
          <a:xfrm>
            <a:off x="8756017" y="5001543"/>
            <a:ext cx="80983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1371532"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03</a:t>
            </a:r>
          </a:p>
        </p:txBody>
      </p:sp>
      <p:sp>
        <p:nvSpPr>
          <p:cNvPr id="42" name="9Slide.vn 33">
            <a:extLst>
              <a:ext uri="{FF2B5EF4-FFF2-40B4-BE49-F238E27FC236}">
                <a16:creationId xmlns:a16="http://schemas.microsoft.com/office/drawing/2014/main" id="{1079FB6A-2425-4D19-8B0C-A1A989659488}"/>
              </a:ext>
            </a:extLst>
          </p:cNvPr>
          <p:cNvSpPr txBox="1"/>
          <p:nvPr/>
        </p:nvSpPr>
        <p:spPr>
          <a:xfrm>
            <a:off x="8756017" y="6111365"/>
            <a:ext cx="80983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1371532"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04</a:t>
            </a:r>
          </a:p>
        </p:txBody>
      </p:sp>
      <p:sp>
        <p:nvSpPr>
          <p:cNvPr id="43" name="9Slide.vn 34">
            <a:extLst>
              <a:ext uri="{FF2B5EF4-FFF2-40B4-BE49-F238E27FC236}">
                <a16:creationId xmlns:a16="http://schemas.microsoft.com/office/drawing/2014/main" id="{CCDBF7B7-0B57-475A-96EC-13B37F2D170B}"/>
              </a:ext>
            </a:extLst>
          </p:cNvPr>
          <p:cNvSpPr txBox="1"/>
          <p:nvPr/>
        </p:nvSpPr>
        <p:spPr>
          <a:xfrm>
            <a:off x="8756017" y="7221185"/>
            <a:ext cx="80983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1371532"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05</a:t>
            </a:r>
          </a:p>
        </p:txBody>
      </p:sp>
      <p:sp>
        <p:nvSpPr>
          <p:cNvPr id="44" name="9Slide.vn 35">
            <a:extLst>
              <a:ext uri="{FF2B5EF4-FFF2-40B4-BE49-F238E27FC236}">
                <a16:creationId xmlns:a16="http://schemas.microsoft.com/office/drawing/2014/main" id="{9CC618BA-3843-40CE-91FB-B2B64363733E}"/>
              </a:ext>
            </a:extLst>
          </p:cNvPr>
          <p:cNvSpPr/>
          <p:nvPr/>
        </p:nvSpPr>
        <p:spPr>
          <a:xfrm>
            <a:off x="407688" y="6365790"/>
            <a:ext cx="748808" cy="748808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2">
              <a:defRPr/>
            </a:pPr>
            <a:r>
              <a:rPr lang="en-US" sz="4200" b="1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</a:p>
        </p:txBody>
      </p:sp>
      <p:sp>
        <p:nvSpPr>
          <p:cNvPr id="45" name="9Slide.vn 36">
            <a:extLst>
              <a:ext uri="{FF2B5EF4-FFF2-40B4-BE49-F238E27FC236}">
                <a16:creationId xmlns:a16="http://schemas.microsoft.com/office/drawing/2014/main" id="{69D089C8-0AD5-477C-B4FB-51A8EC70E418}"/>
              </a:ext>
            </a:extLst>
          </p:cNvPr>
          <p:cNvSpPr/>
          <p:nvPr/>
        </p:nvSpPr>
        <p:spPr>
          <a:xfrm>
            <a:off x="17165374" y="2932594"/>
            <a:ext cx="748808" cy="74880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2">
              <a:defRPr/>
            </a:pPr>
            <a:r>
              <a:rPr lang="en-US" sz="4200" b="1" dirty="0">
                <a:solidFill>
                  <a:prstClr val="white"/>
                </a:solidFill>
                <a:latin typeface="Calibri"/>
                <a:sym typeface="Arial"/>
              </a:rPr>
              <a:t>1</a:t>
            </a:r>
          </a:p>
        </p:txBody>
      </p:sp>
      <p:sp>
        <p:nvSpPr>
          <p:cNvPr id="46" name="9Slide.vn 37">
            <a:extLst>
              <a:ext uri="{FF2B5EF4-FFF2-40B4-BE49-F238E27FC236}">
                <a16:creationId xmlns:a16="http://schemas.microsoft.com/office/drawing/2014/main" id="{AF3AF411-146D-474D-8221-74947F2F66A0}"/>
              </a:ext>
            </a:extLst>
          </p:cNvPr>
          <p:cNvSpPr/>
          <p:nvPr/>
        </p:nvSpPr>
        <p:spPr>
          <a:xfrm>
            <a:off x="17165374" y="7458822"/>
            <a:ext cx="748808" cy="7488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2">
              <a:defRPr/>
            </a:pPr>
            <a:r>
              <a:rPr lang="en-US" sz="4200" b="1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</a:p>
        </p:txBody>
      </p:sp>
      <p:sp>
        <p:nvSpPr>
          <p:cNvPr id="47" name="9Slide.vn 38">
            <a:extLst>
              <a:ext uri="{FF2B5EF4-FFF2-40B4-BE49-F238E27FC236}">
                <a16:creationId xmlns:a16="http://schemas.microsoft.com/office/drawing/2014/main" id="{9CDB03D6-78B2-41BC-A6BF-4F555248B0FC}"/>
              </a:ext>
            </a:extLst>
          </p:cNvPr>
          <p:cNvSpPr/>
          <p:nvPr/>
        </p:nvSpPr>
        <p:spPr>
          <a:xfrm>
            <a:off x="17165374" y="5127974"/>
            <a:ext cx="748808" cy="7488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2">
              <a:defRPr/>
            </a:pPr>
            <a:r>
              <a:rPr lang="en-US" sz="4200" b="1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</a:p>
        </p:txBody>
      </p:sp>
      <p:sp>
        <p:nvSpPr>
          <p:cNvPr id="48" name="9Slide.vn 39">
            <a:extLst>
              <a:ext uri="{FF2B5EF4-FFF2-40B4-BE49-F238E27FC236}">
                <a16:creationId xmlns:a16="http://schemas.microsoft.com/office/drawing/2014/main" id="{9C1DAADC-E22E-4290-B797-D9A5F3B07ACE}"/>
              </a:ext>
            </a:extLst>
          </p:cNvPr>
          <p:cNvSpPr/>
          <p:nvPr/>
        </p:nvSpPr>
        <p:spPr>
          <a:xfrm>
            <a:off x="407688" y="3956466"/>
            <a:ext cx="748808" cy="748808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2">
              <a:defRPr/>
            </a:pPr>
            <a:r>
              <a:rPr lang="en-US" sz="4200" b="1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435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A232A9-2547-5B82-2443-CDCD7BD31062}"/>
              </a:ext>
            </a:extLst>
          </p:cNvPr>
          <p:cNvSpPr txBox="1"/>
          <p:nvPr/>
        </p:nvSpPr>
        <p:spPr>
          <a:xfrm>
            <a:off x="1295400" y="2552700"/>
            <a:ext cx="10549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Bối</a:t>
            </a:r>
            <a:r>
              <a:rPr lang="en-US" sz="7200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7200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7200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cốt</a:t>
            </a:r>
            <a:r>
              <a:rPr lang="en-US" sz="7200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truyện</a:t>
            </a:r>
            <a:endParaRPr lang="en-US" sz="7200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6D48B6-F50D-B2AB-443D-11153A7D0C36}"/>
              </a:ext>
            </a:extLst>
          </p:cNvPr>
          <p:cNvGrpSpPr/>
          <p:nvPr/>
        </p:nvGrpSpPr>
        <p:grpSpPr>
          <a:xfrm>
            <a:off x="-152400" y="177800"/>
            <a:ext cx="18440401" cy="10109201"/>
            <a:chOff x="-152400" y="177800"/>
            <a:chExt cx="18440401" cy="1010920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99B845-CB64-3C20-D017-8BB69B0FCAB2}"/>
                </a:ext>
              </a:extLst>
            </p:cNvPr>
            <p:cNvSpPr/>
            <p:nvPr/>
          </p:nvSpPr>
          <p:spPr>
            <a:xfrm>
              <a:off x="8305801" y="7429501"/>
              <a:ext cx="9982200" cy="2857500"/>
            </a:xfrm>
            <a:custGeom>
              <a:avLst/>
              <a:gdLst/>
              <a:ahLst/>
              <a:cxnLst/>
              <a:rect l="l" t="t" r="r" b="b"/>
              <a:pathLst>
                <a:path w="6148533" h="1767703">
                  <a:moveTo>
                    <a:pt x="0" y="0"/>
                  </a:moveTo>
                  <a:lnTo>
                    <a:pt x="6148532" y="0"/>
                  </a:lnTo>
                  <a:lnTo>
                    <a:pt x="6148532" y="1767703"/>
                  </a:lnTo>
                  <a:lnTo>
                    <a:pt x="0" y="1767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</p:sp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0E00FFC8-33B2-0BB1-7802-EDDD3AE97B3F}"/>
                </a:ext>
              </a:extLst>
            </p:cNvPr>
            <p:cNvSpPr/>
            <p:nvPr/>
          </p:nvSpPr>
          <p:spPr>
            <a:xfrm>
              <a:off x="6089076" y="8968014"/>
              <a:ext cx="7315200" cy="1306286"/>
            </a:xfrm>
            <a:custGeom>
              <a:avLst/>
              <a:gdLst/>
              <a:ahLst/>
              <a:cxnLst/>
              <a:rect l="l" t="t" r="r" b="b"/>
              <a:pathLst>
                <a:path w="7315200" h="1306286">
                  <a:moveTo>
                    <a:pt x="0" y="0"/>
                  </a:moveTo>
                  <a:lnTo>
                    <a:pt x="7315200" y="0"/>
                  </a:lnTo>
                  <a:lnTo>
                    <a:pt x="7315200" y="1306285"/>
                  </a:lnTo>
                  <a:lnTo>
                    <a:pt x="0" y="130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5D0C39C0-E58A-D6DA-8675-151B4597DA22}"/>
                </a:ext>
              </a:extLst>
            </p:cNvPr>
            <p:cNvSpPr/>
            <p:nvPr/>
          </p:nvSpPr>
          <p:spPr>
            <a:xfrm>
              <a:off x="-152400" y="8647980"/>
              <a:ext cx="7315200" cy="1626320"/>
            </a:xfrm>
            <a:custGeom>
              <a:avLst/>
              <a:gdLst/>
              <a:ahLst/>
              <a:cxnLst/>
              <a:rect l="l" t="t" r="r" b="b"/>
              <a:pathLst>
                <a:path w="7315200" h="1626320">
                  <a:moveTo>
                    <a:pt x="0" y="0"/>
                  </a:moveTo>
                  <a:lnTo>
                    <a:pt x="7315200" y="0"/>
                  </a:lnTo>
                  <a:lnTo>
                    <a:pt x="7315200" y="1626320"/>
                  </a:lnTo>
                  <a:lnTo>
                    <a:pt x="0" y="1626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A1CB10F-7B86-9AE0-7137-B212253E0D56}"/>
                </a:ext>
              </a:extLst>
            </p:cNvPr>
            <p:cNvSpPr/>
            <p:nvPr/>
          </p:nvSpPr>
          <p:spPr>
            <a:xfrm rot="21319132" flipH="1">
              <a:off x="1862776" y="8179139"/>
              <a:ext cx="2939608" cy="1943816"/>
            </a:xfrm>
            <a:custGeom>
              <a:avLst/>
              <a:gdLst/>
              <a:ahLst/>
              <a:cxnLst/>
              <a:rect l="l" t="t" r="r" b="b"/>
              <a:pathLst>
                <a:path w="3943121" h="2607389">
                  <a:moveTo>
                    <a:pt x="0" y="0"/>
                  </a:moveTo>
                  <a:lnTo>
                    <a:pt x="3943121" y="0"/>
                  </a:lnTo>
                  <a:lnTo>
                    <a:pt x="3943121" y="2607389"/>
                  </a:lnTo>
                  <a:lnTo>
                    <a:pt x="0" y="2607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9A48AB-D510-C0AE-EF04-AC89D576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88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01600" y="177800"/>
              <a:ext cx="5364945" cy="8327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03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4C03ED1-2955-4659-AD5D-76018DB7962E}"/>
              </a:ext>
            </a:extLst>
          </p:cNvPr>
          <p:cNvGrpSpPr/>
          <p:nvPr/>
        </p:nvGrpSpPr>
        <p:grpSpPr>
          <a:xfrm>
            <a:off x="3954951" y="2427544"/>
            <a:ext cx="10259122" cy="3048276"/>
            <a:chOff x="8313951" y="837683"/>
            <a:chExt cx="5398236" cy="222922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DC9F9A3-ABD6-4798-BF57-55CE612C69E1}"/>
                </a:ext>
              </a:extLst>
            </p:cNvPr>
            <p:cNvSpPr/>
            <p:nvPr/>
          </p:nvSpPr>
          <p:spPr>
            <a:xfrm>
              <a:off x="8313951" y="837683"/>
              <a:ext cx="5012711" cy="2229224"/>
            </a:xfrm>
            <a:custGeom>
              <a:avLst/>
              <a:gdLst>
                <a:gd name="connsiteX0" fmla="*/ 0 w 5012711"/>
                <a:gd name="connsiteY0" fmla="*/ 294213 h 2229224"/>
                <a:gd name="connsiteX1" fmla="*/ 294213 w 5012711"/>
                <a:gd name="connsiteY1" fmla="*/ 0 h 2229224"/>
                <a:gd name="connsiteX2" fmla="*/ 793525 w 5012711"/>
                <a:gd name="connsiteY2" fmla="*/ 0 h 2229224"/>
                <a:gd name="connsiteX3" fmla="*/ 1381323 w 5012711"/>
                <a:gd name="connsiteY3" fmla="*/ 0 h 2229224"/>
                <a:gd name="connsiteX4" fmla="*/ 1969121 w 5012711"/>
                <a:gd name="connsiteY4" fmla="*/ 0 h 2229224"/>
                <a:gd name="connsiteX5" fmla="*/ 2601162 w 5012711"/>
                <a:gd name="connsiteY5" fmla="*/ 0 h 2229224"/>
                <a:gd name="connsiteX6" fmla="*/ 3188959 w 5012711"/>
                <a:gd name="connsiteY6" fmla="*/ 0 h 2229224"/>
                <a:gd name="connsiteX7" fmla="*/ 3732514 w 5012711"/>
                <a:gd name="connsiteY7" fmla="*/ 0 h 2229224"/>
                <a:gd name="connsiteX8" fmla="*/ 4718498 w 5012711"/>
                <a:gd name="connsiteY8" fmla="*/ 0 h 2229224"/>
                <a:gd name="connsiteX9" fmla="*/ 5012711 w 5012711"/>
                <a:gd name="connsiteY9" fmla="*/ 294213 h 2229224"/>
                <a:gd name="connsiteX10" fmla="*/ 5012711 w 5012711"/>
                <a:gd name="connsiteY10" fmla="*/ 873962 h 2229224"/>
                <a:gd name="connsiteX11" fmla="*/ 5012711 w 5012711"/>
                <a:gd name="connsiteY11" fmla="*/ 1388078 h 2229224"/>
                <a:gd name="connsiteX12" fmla="*/ 5012711 w 5012711"/>
                <a:gd name="connsiteY12" fmla="*/ 1935011 h 2229224"/>
                <a:gd name="connsiteX13" fmla="*/ 4718498 w 5012711"/>
                <a:gd name="connsiteY13" fmla="*/ 2229224 h 2229224"/>
                <a:gd name="connsiteX14" fmla="*/ 4042214 w 5012711"/>
                <a:gd name="connsiteY14" fmla="*/ 2229224 h 2229224"/>
                <a:gd name="connsiteX15" fmla="*/ 3542902 w 5012711"/>
                <a:gd name="connsiteY15" fmla="*/ 2229224 h 2229224"/>
                <a:gd name="connsiteX16" fmla="*/ 2999347 w 5012711"/>
                <a:gd name="connsiteY16" fmla="*/ 2229224 h 2229224"/>
                <a:gd name="connsiteX17" fmla="*/ 2323064 w 5012711"/>
                <a:gd name="connsiteY17" fmla="*/ 2229224 h 2229224"/>
                <a:gd name="connsiteX18" fmla="*/ 1779509 w 5012711"/>
                <a:gd name="connsiteY18" fmla="*/ 2229224 h 2229224"/>
                <a:gd name="connsiteX19" fmla="*/ 1058982 w 5012711"/>
                <a:gd name="connsiteY19" fmla="*/ 2229224 h 2229224"/>
                <a:gd name="connsiteX20" fmla="*/ 294213 w 5012711"/>
                <a:gd name="connsiteY20" fmla="*/ 2229224 h 2229224"/>
                <a:gd name="connsiteX21" fmla="*/ 0 w 5012711"/>
                <a:gd name="connsiteY21" fmla="*/ 1935011 h 2229224"/>
                <a:gd name="connsiteX22" fmla="*/ 0 w 5012711"/>
                <a:gd name="connsiteY22" fmla="*/ 1388078 h 2229224"/>
                <a:gd name="connsiteX23" fmla="*/ 0 w 5012711"/>
                <a:gd name="connsiteY23" fmla="*/ 808330 h 2229224"/>
                <a:gd name="connsiteX24" fmla="*/ 0 w 5012711"/>
                <a:gd name="connsiteY24" fmla="*/ 294213 h 2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12711" h="2229224" fill="none" extrusionOk="0">
                  <a:moveTo>
                    <a:pt x="0" y="294213"/>
                  </a:moveTo>
                  <a:cubicBezTo>
                    <a:pt x="5432" y="116696"/>
                    <a:pt x="136630" y="-8978"/>
                    <a:pt x="294213" y="0"/>
                  </a:cubicBezTo>
                  <a:cubicBezTo>
                    <a:pt x="492472" y="7017"/>
                    <a:pt x="654265" y="11977"/>
                    <a:pt x="793525" y="0"/>
                  </a:cubicBezTo>
                  <a:cubicBezTo>
                    <a:pt x="932785" y="-11977"/>
                    <a:pt x="1248145" y="24338"/>
                    <a:pt x="1381323" y="0"/>
                  </a:cubicBezTo>
                  <a:cubicBezTo>
                    <a:pt x="1514501" y="-24338"/>
                    <a:pt x="1723961" y="12973"/>
                    <a:pt x="1969121" y="0"/>
                  </a:cubicBezTo>
                  <a:cubicBezTo>
                    <a:pt x="2214281" y="-12973"/>
                    <a:pt x="2469870" y="22613"/>
                    <a:pt x="2601162" y="0"/>
                  </a:cubicBezTo>
                  <a:cubicBezTo>
                    <a:pt x="2732454" y="-22613"/>
                    <a:pt x="3055492" y="-2744"/>
                    <a:pt x="3188959" y="0"/>
                  </a:cubicBezTo>
                  <a:cubicBezTo>
                    <a:pt x="3322426" y="2744"/>
                    <a:pt x="3606904" y="11350"/>
                    <a:pt x="3732514" y="0"/>
                  </a:cubicBezTo>
                  <a:cubicBezTo>
                    <a:pt x="3858125" y="-11350"/>
                    <a:pt x="4432122" y="-7573"/>
                    <a:pt x="4718498" y="0"/>
                  </a:cubicBezTo>
                  <a:cubicBezTo>
                    <a:pt x="4887462" y="-16783"/>
                    <a:pt x="5003251" y="129266"/>
                    <a:pt x="5012711" y="294213"/>
                  </a:cubicBezTo>
                  <a:cubicBezTo>
                    <a:pt x="4999131" y="442558"/>
                    <a:pt x="5019254" y="642209"/>
                    <a:pt x="5012711" y="873962"/>
                  </a:cubicBezTo>
                  <a:cubicBezTo>
                    <a:pt x="5006168" y="1105715"/>
                    <a:pt x="5033310" y="1223675"/>
                    <a:pt x="5012711" y="1388078"/>
                  </a:cubicBezTo>
                  <a:cubicBezTo>
                    <a:pt x="4992112" y="1552481"/>
                    <a:pt x="5002628" y="1778458"/>
                    <a:pt x="5012711" y="1935011"/>
                  </a:cubicBezTo>
                  <a:cubicBezTo>
                    <a:pt x="4990527" y="2114993"/>
                    <a:pt x="4900651" y="2232228"/>
                    <a:pt x="4718498" y="2229224"/>
                  </a:cubicBezTo>
                  <a:cubicBezTo>
                    <a:pt x="4498355" y="2199330"/>
                    <a:pt x="4235937" y="2241933"/>
                    <a:pt x="4042214" y="2229224"/>
                  </a:cubicBezTo>
                  <a:cubicBezTo>
                    <a:pt x="3848491" y="2216515"/>
                    <a:pt x="3647111" y="2208110"/>
                    <a:pt x="3542902" y="2229224"/>
                  </a:cubicBezTo>
                  <a:cubicBezTo>
                    <a:pt x="3438693" y="2250338"/>
                    <a:pt x="3210391" y="2213130"/>
                    <a:pt x="2999347" y="2229224"/>
                  </a:cubicBezTo>
                  <a:cubicBezTo>
                    <a:pt x="2788304" y="2245318"/>
                    <a:pt x="2591682" y="2206231"/>
                    <a:pt x="2323064" y="2229224"/>
                  </a:cubicBezTo>
                  <a:cubicBezTo>
                    <a:pt x="2054446" y="2252217"/>
                    <a:pt x="2033953" y="2248248"/>
                    <a:pt x="1779509" y="2229224"/>
                  </a:cubicBezTo>
                  <a:cubicBezTo>
                    <a:pt x="1525065" y="2210200"/>
                    <a:pt x="1385065" y="2260261"/>
                    <a:pt x="1058982" y="2229224"/>
                  </a:cubicBezTo>
                  <a:cubicBezTo>
                    <a:pt x="732899" y="2198187"/>
                    <a:pt x="618182" y="2260707"/>
                    <a:pt x="294213" y="2229224"/>
                  </a:cubicBezTo>
                  <a:cubicBezTo>
                    <a:pt x="95710" y="2230807"/>
                    <a:pt x="-36332" y="2099523"/>
                    <a:pt x="0" y="1935011"/>
                  </a:cubicBezTo>
                  <a:cubicBezTo>
                    <a:pt x="-9975" y="1813554"/>
                    <a:pt x="-7210" y="1639935"/>
                    <a:pt x="0" y="1388078"/>
                  </a:cubicBezTo>
                  <a:cubicBezTo>
                    <a:pt x="7210" y="1136221"/>
                    <a:pt x="-7110" y="1091935"/>
                    <a:pt x="0" y="808330"/>
                  </a:cubicBezTo>
                  <a:cubicBezTo>
                    <a:pt x="7110" y="524725"/>
                    <a:pt x="6152" y="486981"/>
                    <a:pt x="0" y="294213"/>
                  </a:cubicBezTo>
                  <a:close/>
                </a:path>
                <a:path w="5012711" h="2229224" stroke="0" extrusionOk="0">
                  <a:moveTo>
                    <a:pt x="0" y="294213"/>
                  </a:moveTo>
                  <a:cubicBezTo>
                    <a:pt x="-14696" y="140473"/>
                    <a:pt x="135794" y="1597"/>
                    <a:pt x="294213" y="0"/>
                  </a:cubicBezTo>
                  <a:cubicBezTo>
                    <a:pt x="437196" y="-10075"/>
                    <a:pt x="551973" y="16353"/>
                    <a:pt x="793525" y="0"/>
                  </a:cubicBezTo>
                  <a:cubicBezTo>
                    <a:pt x="1035077" y="-16353"/>
                    <a:pt x="1181043" y="24760"/>
                    <a:pt x="1381323" y="0"/>
                  </a:cubicBezTo>
                  <a:cubicBezTo>
                    <a:pt x="1581603" y="-24760"/>
                    <a:pt x="1692333" y="-18029"/>
                    <a:pt x="1880635" y="0"/>
                  </a:cubicBezTo>
                  <a:cubicBezTo>
                    <a:pt x="2068937" y="18029"/>
                    <a:pt x="2343309" y="-31611"/>
                    <a:pt x="2556919" y="0"/>
                  </a:cubicBezTo>
                  <a:cubicBezTo>
                    <a:pt x="2770529" y="31611"/>
                    <a:pt x="3017524" y="-18718"/>
                    <a:pt x="3277445" y="0"/>
                  </a:cubicBezTo>
                  <a:cubicBezTo>
                    <a:pt x="3537366" y="18718"/>
                    <a:pt x="3695112" y="13027"/>
                    <a:pt x="3865243" y="0"/>
                  </a:cubicBezTo>
                  <a:cubicBezTo>
                    <a:pt x="4035374" y="-13027"/>
                    <a:pt x="4301023" y="24653"/>
                    <a:pt x="4718498" y="0"/>
                  </a:cubicBezTo>
                  <a:cubicBezTo>
                    <a:pt x="4854685" y="-3181"/>
                    <a:pt x="5009582" y="134094"/>
                    <a:pt x="5012711" y="294213"/>
                  </a:cubicBezTo>
                  <a:cubicBezTo>
                    <a:pt x="4988938" y="537820"/>
                    <a:pt x="5009492" y="672136"/>
                    <a:pt x="5012711" y="824738"/>
                  </a:cubicBezTo>
                  <a:cubicBezTo>
                    <a:pt x="5015930" y="977341"/>
                    <a:pt x="4994565" y="1230884"/>
                    <a:pt x="5012711" y="1404486"/>
                  </a:cubicBezTo>
                  <a:cubicBezTo>
                    <a:pt x="5030857" y="1578088"/>
                    <a:pt x="4999050" y="1721264"/>
                    <a:pt x="5012711" y="1935011"/>
                  </a:cubicBezTo>
                  <a:cubicBezTo>
                    <a:pt x="5029303" y="2129529"/>
                    <a:pt x="4894337" y="2228570"/>
                    <a:pt x="4718498" y="2229224"/>
                  </a:cubicBezTo>
                  <a:cubicBezTo>
                    <a:pt x="4453375" y="2224790"/>
                    <a:pt x="4304840" y="2208315"/>
                    <a:pt x="4042214" y="2229224"/>
                  </a:cubicBezTo>
                  <a:cubicBezTo>
                    <a:pt x="3779588" y="2250133"/>
                    <a:pt x="3646982" y="2232723"/>
                    <a:pt x="3498659" y="2229224"/>
                  </a:cubicBezTo>
                  <a:cubicBezTo>
                    <a:pt x="3350336" y="2225725"/>
                    <a:pt x="3045962" y="2236693"/>
                    <a:pt x="2822376" y="2229224"/>
                  </a:cubicBezTo>
                  <a:cubicBezTo>
                    <a:pt x="2598790" y="2221755"/>
                    <a:pt x="2404005" y="2218704"/>
                    <a:pt x="2146092" y="2229224"/>
                  </a:cubicBezTo>
                  <a:cubicBezTo>
                    <a:pt x="1888179" y="2239744"/>
                    <a:pt x="1727156" y="2238078"/>
                    <a:pt x="1514052" y="2229224"/>
                  </a:cubicBezTo>
                  <a:cubicBezTo>
                    <a:pt x="1300948" y="2220370"/>
                    <a:pt x="1072784" y="2244650"/>
                    <a:pt x="926254" y="2229224"/>
                  </a:cubicBezTo>
                  <a:cubicBezTo>
                    <a:pt x="779724" y="2213798"/>
                    <a:pt x="604475" y="2259008"/>
                    <a:pt x="294213" y="2229224"/>
                  </a:cubicBezTo>
                  <a:cubicBezTo>
                    <a:pt x="157483" y="2243281"/>
                    <a:pt x="-35907" y="2082865"/>
                    <a:pt x="0" y="1935011"/>
                  </a:cubicBezTo>
                  <a:cubicBezTo>
                    <a:pt x="27792" y="1735815"/>
                    <a:pt x="2731" y="1542373"/>
                    <a:pt x="0" y="1355262"/>
                  </a:cubicBezTo>
                  <a:cubicBezTo>
                    <a:pt x="-2731" y="1168151"/>
                    <a:pt x="-22332" y="915947"/>
                    <a:pt x="0" y="791922"/>
                  </a:cubicBezTo>
                  <a:cubicBezTo>
                    <a:pt x="22332" y="667897"/>
                    <a:pt x="13401" y="395310"/>
                    <a:pt x="0" y="294213"/>
                  </a:cubicBez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625870061">
                    <a:prstGeom prst="roundRect">
                      <a:avLst>
                        <a:gd name="adj" fmla="val 131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1076960" algn="just" defTabSz="1828800">
                <a:spcBef>
                  <a:spcPts val="920"/>
                </a:spcBef>
                <a:buClr>
                  <a:srgbClr val="000000"/>
                </a:buClr>
                <a:tabLst>
                  <a:tab pos="2119630" algn="l"/>
                </a:tabLst>
              </a:pPr>
              <a:endParaRPr lang="en-US" sz="4000" i="1" kern="0" dirty="0">
                <a:solidFill>
                  <a:srgbClr val="231F20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83E702-8EEC-4AB3-8E40-3EE3FFB2ACA4}"/>
                </a:ext>
              </a:extLst>
            </p:cNvPr>
            <p:cNvSpPr txBox="1"/>
            <p:nvPr/>
          </p:nvSpPr>
          <p:spPr>
            <a:xfrm>
              <a:off x="8376643" y="988540"/>
              <a:ext cx="5335544" cy="1868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076960" algn="just" defTabSz="1828800">
                <a:spcBef>
                  <a:spcPts val="920"/>
                </a:spcBef>
                <a:buClr>
                  <a:srgbClr val="000000"/>
                </a:buClr>
                <a:tabLst>
                  <a:tab pos="2119630" algn="l"/>
                </a:tabLst>
              </a:pPr>
              <a:r>
                <a:rPr lang="en-US" sz="4000" b="1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4000" b="1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lang="en-US" sz="4000" b="1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Huyện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Hoa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Âm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tỉnh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Thiểm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Tây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;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Thôn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nhỏ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nơi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sống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;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Ngôi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;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Điện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thờ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bà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đồng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gù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;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Ngôi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chùa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mộ</a:t>
              </a:r>
              <a:r>
                <a:rPr lang="en-US" sz="4000" kern="0" dirty="0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221E1F"/>
                  </a:solidFill>
                  <a:latin typeface="Times New Roman" panose="02020603050405020304" pitchFamily="18" charset="0"/>
                  <a:ea typeface="SimSun-ExtB" panose="02010609060101010101" pitchFamily="49" charset="-122"/>
                  <a:cs typeface="Times New Roman" panose="02020603050405020304" pitchFamily="18" charset="0"/>
                  <a:sym typeface="Arial"/>
                </a:rPr>
                <a:t>cổ</a:t>
              </a:r>
              <a:endParaRPr lang="en-US" sz="4000" kern="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DA1F-7F98-46C7-8F62-69B15C008657}"/>
              </a:ext>
            </a:extLst>
          </p:cNvPr>
          <p:cNvGrpSpPr/>
          <p:nvPr/>
        </p:nvGrpSpPr>
        <p:grpSpPr>
          <a:xfrm>
            <a:off x="3954950" y="6157217"/>
            <a:ext cx="9526448" cy="3048278"/>
            <a:chOff x="8313951" y="837683"/>
            <a:chExt cx="5012711" cy="222922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749BB8-5138-42EC-A138-ED70D08D7133}"/>
                </a:ext>
              </a:extLst>
            </p:cNvPr>
            <p:cNvSpPr/>
            <p:nvPr/>
          </p:nvSpPr>
          <p:spPr>
            <a:xfrm>
              <a:off x="8313951" y="837683"/>
              <a:ext cx="5012711" cy="2229224"/>
            </a:xfrm>
            <a:custGeom>
              <a:avLst/>
              <a:gdLst>
                <a:gd name="connsiteX0" fmla="*/ 0 w 5012711"/>
                <a:gd name="connsiteY0" fmla="*/ 294213 h 2229224"/>
                <a:gd name="connsiteX1" fmla="*/ 294213 w 5012711"/>
                <a:gd name="connsiteY1" fmla="*/ 0 h 2229224"/>
                <a:gd name="connsiteX2" fmla="*/ 793525 w 5012711"/>
                <a:gd name="connsiteY2" fmla="*/ 0 h 2229224"/>
                <a:gd name="connsiteX3" fmla="*/ 1381323 w 5012711"/>
                <a:gd name="connsiteY3" fmla="*/ 0 h 2229224"/>
                <a:gd name="connsiteX4" fmla="*/ 1969121 w 5012711"/>
                <a:gd name="connsiteY4" fmla="*/ 0 h 2229224"/>
                <a:gd name="connsiteX5" fmla="*/ 2601162 w 5012711"/>
                <a:gd name="connsiteY5" fmla="*/ 0 h 2229224"/>
                <a:gd name="connsiteX6" fmla="*/ 3188959 w 5012711"/>
                <a:gd name="connsiteY6" fmla="*/ 0 h 2229224"/>
                <a:gd name="connsiteX7" fmla="*/ 3732514 w 5012711"/>
                <a:gd name="connsiteY7" fmla="*/ 0 h 2229224"/>
                <a:gd name="connsiteX8" fmla="*/ 4718498 w 5012711"/>
                <a:gd name="connsiteY8" fmla="*/ 0 h 2229224"/>
                <a:gd name="connsiteX9" fmla="*/ 5012711 w 5012711"/>
                <a:gd name="connsiteY9" fmla="*/ 294213 h 2229224"/>
                <a:gd name="connsiteX10" fmla="*/ 5012711 w 5012711"/>
                <a:gd name="connsiteY10" fmla="*/ 873962 h 2229224"/>
                <a:gd name="connsiteX11" fmla="*/ 5012711 w 5012711"/>
                <a:gd name="connsiteY11" fmla="*/ 1388078 h 2229224"/>
                <a:gd name="connsiteX12" fmla="*/ 5012711 w 5012711"/>
                <a:gd name="connsiteY12" fmla="*/ 1935011 h 2229224"/>
                <a:gd name="connsiteX13" fmla="*/ 4718498 w 5012711"/>
                <a:gd name="connsiteY13" fmla="*/ 2229224 h 2229224"/>
                <a:gd name="connsiteX14" fmla="*/ 4042214 w 5012711"/>
                <a:gd name="connsiteY14" fmla="*/ 2229224 h 2229224"/>
                <a:gd name="connsiteX15" fmla="*/ 3542902 w 5012711"/>
                <a:gd name="connsiteY15" fmla="*/ 2229224 h 2229224"/>
                <a:gd name="connsiteX16" fmla="*/ 2999347 w 5012711"/>
                <a:gd name="connsiteY16" fmla="*/ 2229224 h 2229224"/>
                <a:gd name="connsiteX17" fmla="*/ 2323064 w 5012711"/>
                <a:gd name="connsiteY17" fmla="*/ 2229224 h 2229224"/>
                <a:gd name="connsiteX18" fmla="*/ 1779509 w 5012711"/>
                <a:gd name="connsiteY18" fmla="*/ 2229224 h 2229224"/>
                <a:gd name="connsiteX19" fmla="*/ 1058982 w 5012711"/>
                <a:gd name="connsiteY19" fmla="*/ 2229224 h 2229224"/>
                <a:gd name="connsiteX20" fmla="*/ 294213 w 5012711"/>
                <a:gd name="connsiteY20" fmla="*/ 2229224 h 2229224"/>
                <a:gd name="connsiteX21" fmla="*/ 0 w 5012711"/>
                <a:gd name="connsiteY21" fmla="*/ 1935011 h 2229224"/>
                <a:gd name="connsiteX22" fmla="*/ 0 w 5012711"/>
                <a:gd name="connsiteY22" fmla="*/ 1388078 h 2229224"/>
                <a:gd name="connsiteX23" fmla="*/ 0 w 5012711"/>
                <a:gd name="connsiteY23" fmla="*/ 808330 h 2229224"/>
                <a:gd name="connsiteX24" fmla="*/ 0 w 5012711"/>
                <a:gd name="connsiteY24" fmla="*/ 294213 h 2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12711" h="2229224" fill="none" extrusionOk="0">
                  <a:moveTo>
                    <a:pt x="0" y="294213"/>
                  </a:moveTo>
                  <a:cubicBezTo>
                    <a:pt x="5432" y="116696"/>
                    <a:pt x="136630" y="-8978"/>
                    <a:pt x="294213" y="0"/>
                  </a:cubicBezTo>
                  <a:cubicBezTo>
                    <a:pt x="492472" y="7017"/>
                    <a:pt x="654265" y="11977"/>
                    <a:pt x="793525" y="0"/>
                  </a:cubicBezTo>
                  <a:cubicBezTo>
                    <a:pt x="932785" y="-11977"/>
                    <a:pt x="1248145" y="24338"/>
                    <a:pt x="1381323" y="0"/>
                  </a:cubicBezTo>
                  <a:cubicBezTo>
                    <a:pt x="1514501" y="-24338"/>
                    <a:pt x="1723961" y="12973"/>
                    <a:pt x="1969121" y="0"/>
                  </a:cubicBezTo>
                  <a:cubicBezTo>
                    <a:pt x="2214281" y="-12973"/>
                    <a:pt x="2469870" y="22613"/>
                    <a:pt x="2601162" y="0"/>
                  </a:cubicBezTo>
                  <a:cubicBezTo>
                    <a:pt x="2732454" y="-22613"/>
                    <a:pt x="3055492" y="-2744"/>
                    <a:pt x="3188959" y="0"/>
                  </a:cubicBezTo>
                  <a:cubicBezTo>
                    <a:pt x="3322426" y="2744"/>
                    <a:pt x="3606904" y="11350"/>
                    <a:pt x="3732514" y="0"/>
                  </a:cubicBezTo>
                  <a:cubicBezTo>
                    <a:pt x="3858125" y="-11350"/>
                    <a:pt x="4432122" y="-7573"/>
                    <a:pt x="4718498" y="0"/>
                  </a:cubicBezTo>
                  <a:cubicBezTo>
                    <a:pt x="4887462" y="-16783"/>
                    <a:pt x="5003251" y="129266"/>
                    <a:pt x="5012711" y="294213"/>
                  </a:cubicBezTo>
                  <a:cubicBezTo>
                    <a:pt x="4999131" y="442558"/>
                    <a:pt x="5019254" y="642209"/>
                    <a:pt x="5012711" y="873962"/>
                  </a:cubicBezTo>
                  <a:cubicBezTo>
                    <a:pt x="5006168" y="1105715"/>
                    <a:pt x="5033310" y="1223675"/>
                    <a:pt x="5012711" y="1388078"/>
                  </a:cubicBezTo>
                  <a:cubicBezTo>
                    <a:pt x="4992112" y="1552481"/>
                    <a:pt x="5002628" y="1778458"/>
                    <a:pt x="5012711" y="1935011"/>
                  </a:cubicBezTo>
                  <a:cubicBezTo>
                    <a:pt x="4990527" y="2114993"/>
                    <a:pt x="4900651" y="2232228"/>
                    <a:pt x="4718498" y="2229224"/>
                  </a:cubicBezTo>
                  <a:cubicBezTo>
                    <a:pt x="4498355" y="2199330"/>
                    <a:pt x="4235937" y="2241933"/>
                    <a:pt x="4042214" y="2229224"/>
                  </a:cubicBezTo>
                  <a:cubicBezTo>
                    <a:pt x="3848491" y="2216515"/>
                    <a:pt x="3647111" y="2208110"/>
                    <a:pt x="3542902" y="2229224"/>
                  </a:cubicBezTo>
                  <a:cubicBezTo>
                    <a:pt x="3438693" y="2250338"/>
                    <a:pt x="3210391" y="2213130"/>
                    <a:pt x="2999347" y="2229224"/>
                  </a:cubicBezTo>
                  <a:cubicBezTo>
                    <a:pt x="2788304" y="2245318"/>
                    <a:pt x="2591682" y="2206231"/>
                    <a:pt x="2323064" y="2229224"/>
                  </a:cubicBezTo>
                  <a:cubicBezTo>
                    <a:pt x="2054446" y="2252217"/>
                    <a:pt x="2033953" y="2248248"/>
                    <a:pt x="1779509" y="2229224"/>
                  </a:cubicBezTo>
                  <a:cubicBezTo>
                    <a:pt x="1525065" y="2210200"/>
                    <a:pt x="1385065" y="2260261"/>
                    <a:pt x="1058982" y="2229224"/>
                  </a:cubicBezTo>
                  <a:cubicBezTo>
                    <a:pt x="732899" y="2198187"/>
                    <a:pt x="618182" y="2260707"/>
                    <a:pt x="294213" y="2229224"/>
                  </a:cubicBezTo>
                  <a:cubicBezTo>
                    <a:pt x="95710" y="2230807"/>
                    <a:pt x="-36332" y="2099523"/>
                    <a:pt x="0" y="1935011"/>
                  </a:cubicBezTo>
                  <a:cubicBezTo>
                    <a:pt x="-9975" y="1813554"/>
                    <a:pt x="-7210" y="1639935"/>
                    <a:pt x="0" y="1388078"/>
                  </a:cubicBezTo>
                  <a:cubicBezTo>
                    <a:pt x="7210" y="1136221"/>
                    <a:pt x="-7110" y="1091935"/>
                    <a:pt x="0" y="808330"/>
                  </a:cubicBezTo>
                  <a:cubicBezTo>
                    <a:pt x="7110" y="524725"/>
                    <a:pt x="6152" y="486981"/>
                    <a:pt x="0" y="294213"/>
                  </a:cubicBezTo>
                  <a:close/>
                </a:path>
                <a:path w="5012711" h="2229224" stroke="0" extrusionOk="0">
                  <a:moveTo>
                    <a:pt x="0" y="294213"/>
                  </a:moveTo>
                  <a:cubicBezTo>
                    <a:pt x="-14696" y="140473"/>
                    <a:pt x="135794" y="1597"/>
                    <a:pt x="294213" y="0"/>
                  </a:cubicBezTo>
                  <a:cubicBezTo>
                    <a:pt x="437196" y="-10075"/>
                    <a:pt x="551973" y="16353"/>
                    <a:pt x="793525" y="0"/>
                  </a:cubicBezTo>
                  <a:cubicBezTo>
                    <a:pt x="1035077" y="-16353"/>
                    <a:pt x="1181043" y="24760"/>
                    <a:pt x="1381323" y="0"/>
                  </a:cubicBezTo>
                  <a:cubicBezTo>
                    <a:pt x="1581603" y="-24760"/>
                    <a:pt x="1692333" y="-18029"/>
                    <a:pt x="1880635" y="0"/>
                  </a:cubicBezTo>
                  <a:cubicBezTo>
                    <a:pt x="2068937" y="18029"/>
                    <a:pt x="2343309" y="-31611"/>
                    <a:pt x="2556919" y="0"/>
                  </a:cubicBezTo>
                  <a:cubicBezTo>
                    <a:pt x="2770529" y="31611"/>
                    <a:pt x="3017524" y="-18718"/>
                    <a:pt x="3277445" y="0"/>
                  </a:cubicBezTo>
                  <a:cubicBezTo>
                    <a:pt x="3537366" y="18718"/>
                    <a:pt x="3695112" y="13027"/>
                    <a:pt x="3865243" y="0"/>
                  </a:cubicBezTo>
                  <a:cubicBezTo>
                    <a:pt x="4035374" y="-13027"/>
                    <a:pt x="4301023" y="24653"/>
                    <a:pt x="4718498" y="0"/>
                  </a:cubicBezTo>
                  <a:cubicBezTo>
                    <a:pt x="4854685" y="-3181"/>
                    <a:pt x="5009582" y="134094"/>
                    <a:pt x="5012711" y="294213"/>
                  </a:cubicBezTo>
                  <a:cubicBezTo>
                    <a:pt x="4988938" y="537820"/>
                    <a:pt x="5009492" y="672136"/>
                    <a:pt x="5012711" y="824738"/>
                  </a:cubicBezTo>
                  <a:cubicBezTo>
                    <a:pt x="5015930" y="977341"/>
                    <a:pt x="4994565" y="1230884"/>
                    <a:pt x="5012711" y="1404486"/>
                  </a:cubicBezTo>
                  <a:cubicBezTo>
                    <a:pt x="5030857" y="1578088"/>
                    <a:pt x="4999050" y="1721264"/>
                    <a:pt x="5012711" y="1935011"/>
                  </a:cubicBezTo>
                  <a:cubicBezTo>
                    <a:pt x="5029303" y="2129529"/>
                    <a:pt x="4894337" y="2228570"/>
                    <a:pt x="4718498" y="2229224"/>
                  </a:cubicBezTo>
                  <a:cubicBezTo>
                    <a:pt x="4453375" y="2224790"/>
                    <a:pt x="4304840" y="2208315"/>
                    <a:pt x="4042214" y="2229224"/>
                  </a:cubicBezTo>
                  <a:cubicBezTo>
                    <a:pt x="3779588" y="2250133"/>
                    <a:pt x="3646982" y="2232723"/>
                    <a:pt x="3498659" y="2229224"/>
                  </a:cubicBezTo>
                  <a:cubicBezTo>
                    <a:pt x="3350336" y="2225725"/>
                    <a:pt x="3045962" y="2236693"/>
                    <a:pt x="2822376" y="2229224"/>
                  </a:cubicBezTo>
                  <a:cubicBezTo>
                    <a:pt x="2598790" y="2221755"/>
                    <a:pt x="2404005" y="2218704"/>
                    <a:pt x="2146092" y="2229224"/>
                  </a:cubicBezTo>
                  <a:cubicBezTo>
                    <a:pt x="1888179" y="2239744"/>
                    <a:pt x="1727156" y="2238078"/>
                    <a:pt x="1514052" y="2229224"/>
                  </a:cubicBezTo>
                  <a:cubicBezTo>
                    <a:pt x="1300948" y="2220370"/>
                    <a:pt x="1072784" y="2244650"/>
                    <a:pt x="926254" y="2229224"/>
                  </a:cubicBezTo>
                  <a:cubicBezTo>
                    <a:pt x="779724" y="2213798"/>
                    <a:pt x="604475" y="2259008"/>
                    <a:pt x="294213" y="2229224"/>
                  </a:cubicBezTo>
                  <a:cubicBezTo>
                    <a:pt x="157483" y="2243281"/>
                    <a:pt x="-35907" y="2082865"/>
                    <a:pt x="0" y="1935011"/>
                  </a:cubicBezTo>
                  <a:cubicBezTo>
                    <a:pt x="27792" y="1735815"/>
                    <a:pt x="2731" y="1542373"/>
                    <a:pt x="0" y="1355262"/>
                  </a:cubicBezTo>
                  <a:cubicBezTo>
                    <a:pt x="-2731" y="1168151"/>
                    <a:pt x="-22332" y="915947"/>
                    <a:pt x="0" y="791922"/>
                  </a:cubicBezTo>
                  <a:cubicBezTo>
                    <a:pt x="22332" y="667897"/>
                    <a:pt x="13401" y="395310"/>
                    <a:pt x="0" y="294213"/>
                  </a:cubicBez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625870061">
                    <a:prstGeom prst="roundRect">
                      <a:avLst>
                        <a:gd name="adj" fmla="val 131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1076960" algn="just" defTabSz="1828800">
                <a:spcBef>
                  <a:spcPts val="920"/>
                </a:spcBef>
                <a:buClr>
                  <a:srgbClr val="000000"/>
                </a:buClr>
                <a:tabLst>
                  <a:tab pos="2119630" algn="l"/>
                </a:tabLst>
              </a:pPr>
              <a:endParaRPr lang="en-US" sz="4000" i="1" kern="0" dirty="0">
                <a:solidFill>
                  <a:srgbClr val="231F20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97C8ED-3ECE-480D-95BF-FF066208D7CB}"/>
                </a:ext>
              </a:extLst>
            </p:cNvPr>
            <p:cNvSpPr txBox="1"/>
            <p:nvPr/>
          </p:nvSpPr>
          <p:spPr>
            <a:xfrm>
              <a:off x="8376644" y="1000583"/>
              <a:ext cx="4832191" cy="967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82880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4000" b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lang="en-US" sz="4000" b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000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4000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Tuyên</a:t>
              </a:r>
              <a:r>
                <a:rPr lang="en-US" sz="4000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lang="en-US" sz="4000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lang="en-US" sz="4000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Minh; “</a:t>
              </a:r>
              <a:r>
                <a:rPr lang="en-US" sz="4000" i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lang="en-US" sz="4000" i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i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lang="vi-VN" sz="4000" i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sau</a:t>
              </a:r>
              <a:r>
                <a:rPr lang="en-US" sz="4000" i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r>
                <a:rPr lang="en-US" sz="4000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“</a:t>
              </a:r>
              <a:r>
                <a:rPr lang="en-US" sz="4000" i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4000" i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i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quá</a:t>
              </a:r>
              <a:r>
                <a:rPr lang="en-US" sz="4000" i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i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vài</a:t>
              </a:r>
              <a:r>
                <a:rPr lang="en-US" sz="4000" i="1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i="1" kern="0" dirty="0" err="1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lang="en-US" sz="4000" kern="0" dirty="0">
                  <a:solidFill>
                    <a:srgbClr val="578A3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vi-VN" sz="4000" kern="0" dirty="0">
                <a:solidFill>
                  <a:srgbClr val="578A3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Google Shape;3164;p44">
            <a:extLst>
              <a:ext uri="{FF2B5EF4-FFF2-40B4-BE49-F238E27FC236}">
                <a16:creationId xmlns:a16="http://schemas.microsoft.com/office/drawing/2014/main" id="{23652A8E-AA3C-4C6D-8B1D-D14541BF5329}"/>
              </a:ext>
            </a:extLst>
          </p:cNvPr>
          <p:cNvSpPr txBox="1">
            <a:spLocks/>
          </p:cNvSpPr>
          <p:nvPr/>
        </p:nvSpPr>
        <p:spPr>
          <a:xfrm>
            <a:off x="5577599" y="538674"/>
            <a:ext cx="7132802" cy="1346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/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955737-8DE0-4EC0-AC05-0AD2403B506A}"/>
              </a:ext>
            </a:extLst>
          </p:cNvPr>
          <p:cNvSpPr txBox="1"/>
          <p:nvPr/>
        </p:nvSpPr>
        <p:spPr>
          <a:xfrm>
            <a:off x="14963841" y="3398580"/>
            <a:ext cx="29870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 gian, thời gian 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ụ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xác thực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 đời thường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513D6-66B6-4358-8E10-335302FF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20675"/>
            <a:ext cx="3716946" cy="2622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82D1B-B5B0-4960-8B1D-813406DB1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790" y="5475820"/>
            <a:ext cx="3816228" cy="3816228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C82CC13B-6522-491E-8F26-406B9A2AB67C}"/>
              </a:ext>
            </a:extLst>
          </p:cNvPr>
          <p:cNvSpPr/>
          <p:nvPr/>
        </p:nvSpPr>
        <p:spPr>
          <a:xfrm>
            <a:off x="13986631" y="3398580"/>
            <a:ext cx="845238" cy="5212080"/>
          </a:xfrm>
          <a:prstGeom prst="rightBrace">
            <a:avLst>
              <a:gd name="adj1" fmla="val 10720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578A36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5E976-F2CB-4C1C-B4D0-C4CE984B2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361" y="266700"/>
            <a:ext cx="1363489" cy="13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3307" y="1584045"/>
            <a:ext cx="18281388" cy="6856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6BE4F1-52C5-2FBC-4D8E-FD8305D2C312}"/>
              </a:ext>
            </a:extLst>
          </p:cNvPr>
          <p:cNvSpPr txBox="1"/>
          <p:nvPr/>
        </p:nvSpPr>
        <p:spPr>
          <a:xfrm>
            <a:off x="2919078" y="1854532"/>
            <a:ext cx="5383563" cy="73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4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1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EC546CAA-FE3C-5629-F197-FA713D36F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0415" y="4716258"/>
            <a:ext cx="3886619" cy="21862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A0A2F-8FE3-4652-A06C-9AA0A623D80B}"/>
              </a:ext>
            </a:extLst>
          </p:cNvPr>
          <p:cNvSpPr txBox="1"/>
          <p:nvPr/>
        </p:nvSpPr>
        <p:spPr>
          <a:xfrm>
            <a:off x="685800" y="3068334"/>
            <a:ext cx="8819841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HOẠT ĐỘNG CẶP ĐÔI: </a:t>
            </a:r>
            <a:r>
              <a:rPr lang="en-US" sz="4799" b="1" dirty="0" err="1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Hoàn</a:t>
            </a:r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 </a:t>
            </a:r>
            <a:r>
              <a:rPr lang="en-US" sz="4799" b="1" dirty="0" err="1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thành</a:t>
            </a:r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 </a:t>
            </a:r>
            <a:r>
              <a:rPr lang="en-US" sz="4799" b="1" dirty="0" err="1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phiếu</a:t>
            </a:r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 </a:t>
            </a:r>
            <a:r>
              <a:rPr lang="en-US" sz="4799" b="1" dirty="0" err="1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học</a:t>
            </a:r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 </a:t>
            </a:r>
            <a:r>
              <a:rPr lang="en-US" sz="4799" b="1" dirty="0" err="1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tập</a:t>
            </a:r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 </a:t>
            </a:r>
            <a:r>
              <a:rPr lang="en-US" sz="4799" b="1" dirty="0" err="1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số</a:t>
            </a:r>
            <a:r>
              <a:rPr lang="en-US" sz="4799" b="1" dirty="0">
                <a:solidFill>
                  <a:srgbClr val="C00000"/>
                </a:solidFill>
                <a:latin typeface="#9Slide04 Spectral SemiBold" panose="02020702060000000000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58" y="1618324"/>
            <a:ext cx="7874541" cy="858956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841107"/>
              </p:ext>
            </p:extLst>
          </p:nvPr>
        </p:nvGraphicFramePr>
        <p:xfrm>
          <a:off x="745631" y="7810500"/>
          <a:ext cx="9439227" cy="55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803">
                  <a:extLst>
                    <a:ext uri="{9D8B030D-6E8A-4147-A177-3AD203B41FA5}">
                      <a16:colId xmlns:a16="http://schemas.microsoft.com/office/drawing/2014/main" val="2726610549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1643696636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4008596080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191844711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3532919436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3175785990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1067877481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2506026191"/>
                    </a:ext>
                  </a:extLst>
                </a:gridCol>
                <a:gridCol w="1048803">
                  <a:extLst>
                    <a:ext uri="{9D8B030D-6E8A-4147-A177-3AD203B41FA5}">
                      <a16:colId xmlns:a16="http://schemas.microsoft.com/office/drawing/2014/main" val="2928546608"/>
                    </a:ext>
                  </a:extLst>
                </a:gridCol>
              </a:tblGrid>
              <a:tr h="556131"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37128" marR="137128" marT="68564" marB="68564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37128" marR="137128" marT="68564" marB="68564"/>
                </a:tc>
                <a:extLst>
                  <a:ext uri="{0D108BD9-81ED-4DB2-BD59-A6C34878D82A}">
                    <a16:rowId xmlns:a16="http://schemas.microsoft.com/office/drawing/2014/main" val="808094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0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9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262196" y="459678"/>
            <a:ext cx="6151504" cy="11077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vua mê trò chọi dế. </a:t>
            </a:r>
            <a:endParaRPr lang="en-US" sz="32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DB4B8-BEE0-47CC-E65E-B119EA65BDE5}"/>
              </a:ext>
            </a:extLst>
          </p:cNvPr>
          <p:cNvSpPr txBox="1"/>
          <p:nvPr/>
        </p:nvSpPr>
        <p:spPr>
          <a:xfrm>
            <a:off x="12788986" y="818796"/>
            <a:ext cx="5252935" cy="1615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3.Thành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32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42A07-E908-A985-B8D9-9B63000B39E6}"/>
              </a:ext>
            </a:extLst>
          </p:cNvPr>
          <p:cNvSpPr txBox="1"/>
          <p:nvPr/>
        </p:nvSpPr>
        <p:spPr>
          <a:xfrm>
            <a:off x="12788986" y="3836937"/>
            <a:ext cx="5455188" cy="1615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32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04CB2C-EC51-5A67-521B-B88C6D4ACDC7}"/>
              </a:ext>
            </a:extLst>
          </p:cNvPr>
          <p:cNvSpPr txBox="1"/>
          <p:nvPr/>
        </p:nvSpPr>
        <p:spPr>
          <a:xfrm>
            <a:off x="6791082" y="3676986"/>
            <a:ext cx="4817933" cy="1615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F8CD0-FD7A-B64B-D853-C594F131DF0C}"/>
              </a:ext>
            </a:extLst>
          </p:cNvPr>
          <p:cNvSpPr txBox="1"/>
          <p:nvPr/>
        </p:nvSpPr>
        <p:spPr>
          <a:xfrm>
            <a:off x="1351751" y="9216770"/>
            <a:ext cx="14063703" cy="76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Chuỗi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kiện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399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399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7044806" y="584987"/>
            <a:ext cx="4733267" cy="1615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4CB2C-EC51-5A67-521B-B88C6D4ACDC7}"/>
              </a:ext>
            </a:extLst>
          </p:cNvPr>
          <p:cNvSpPr txBox="1"/>
          <p:nvPr/>
        </p:nvSpPr>
        <p:spPr>
          <a:xfrm>
            <a:off x="262197" y="3611340"/>
            <a:ext cx="5754769" cy="21231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ngốc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04CB2C-EC51-5A67-521B-B88C6D4ACDC7}"/>
              </a:ext>
            </a:extLst>
          </p:cNvPr>
          <p:cNvSpPr txBox="1"/>
          <p:nvPr/>
        </p:nvSpPr>
        <p:spPr>
          <a:xfrm>
            <a:off x="262196" y="6507175"/>
            <a:ext cx="5495277" cy="21231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04CB2C-EC51-5A67-521B-B88C6D4ACDC7}"/>
              </a:ext>
            </a:extLst>
          </p:cNvPr>
          <p:cNvSpPr txBox="1"/>
          <p:nvPr/>
        </p:nvSpPr>
        <p:spPr>
          <a:xfrm>
            <a:off x="6636572" y="6761031"/>
            <a:ext cx="4817933" cy="1615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04CB2C-EC51-5A67-521B-B88C6D4ACDC7}"/>
              </a:ext>
            </a:extLst>
          </p:cNvPr>
          <p:cNvSpPr txBox="1"/>
          <p:nvPr/>
        </p:nvSpPr>
        <p:spPr>
          <a:xfrm>
            <a:off x="12333602" y="6546531"/>
            <a:ext cx="5708318" cy="21231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 defTabSz="914126"/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423227" y="936580"/>
            <a:ext cx="550463" cy="93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23" name="Right Arrow 22"/>
          <p:cNvSpPr/>
          <p:nvPr/>
        </p:nvSpPr>
        <p:spPr>
          <a:xfrm>
            <a:off x="11920304" y="1480114"/>
            <a:ext cx="632813" cy="635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4" name="Down Arrow 3"/>
          <p:cNvSpPr/>
          <p:nvPr/>
        </p:nvSpPr>
        <p:spPr>
          <a:xfrm>
            <a:off x="15187762" y="3040976"/>
            <a:ext cx="835608" cy="5703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5" name="Right Arrow 4"/>
          <p:cNvSpPr/>
          <p:nvPr/>
        </p:nvSpPr>
        <p:spPr>
          <a:xfrm rot="10800000">
            <a:off x="11808866" y="4092081"/>
            <a:ext cx="744249" cy="669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25" name="Right Arrow 24"/>
          <p:cNvSpPr/>
          <p:nvPr/>
        </p:nvSpPr>
        <p:spPr>
          <a:xfrm rot="10800000">
            <a:off x="6016353" y="4373413"/>
            <a:ext cx="744249" cy="669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26" name="Down Arrow 25"/>
          <p:cNvSpPr/>
          <p:nvPr/>
        </p:nvSpPr>
        <p:spPr>
          <a:xfrm>
            <a:off x="1812315" y="5858736"/>
            <a:ext cx="835608" cy="5703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27" name="Right Arrow 26"/>
          <p:cNvSpPr/>
          <p:nvPr/>
        </p:nvSpPr>
        <p:spPr>
          <a:xfrm>
            <a:off x="5996362" y="7020793"/>
            <a:ext cx="550463" cy="93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sp>
        <p:nvSpPr>
          <p:cNvPr id="28" name="Right Arrow 27"/>
          <p:cNvSpPr/>
          <p:nvPr/>
        </p:nvSpPr>
        <p:spPr>
          <a:xfrm>
            <a:off x="11544251" y="7137803"/>
            <a:ext cx="550463" cy="93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E372A1-4F92-46FF-8F06-91D9E7E95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663" y="-76200"/>
            <a:ext cx="1363489" cy="13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4" grpId="0" animBg="1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4" grpId="0" animBg="1"/>
      <p:bldP spid="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58DCF-D1CA-01EA-FF2F-DF3803DEDC65}"/>
              </a:ext>
            </a:extLst>
          </p:cNvPr>
          <p:cNvSpPr txBox="1"/>
          <p:nvPr/>
        </p:nvSpPr>
        <p:spPr>
          <a:xfrm>
            <a:off x="9372600" y="1485900"/>
            <a:ext cx="792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 descr="A group of kids around a table with bugs on it&#10;&#10;Description automatically generated">
            <a:extLst>
              <a:ext uri="{FF2B5EF4-FFF2-40B4-BE49-F238E27FC236}">
                <a16:creationId xmlns:a16="http://schemas.microsoft.com/office/drawing/2014/main" id="{B1134DAC-EE16-DF3C-12C3-75BC00BDF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039730"/>
            <a:ext cx="8267700" cy="8267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543336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7C6E2C9A-703C-3140-C094-79DFAAFBDA5E}"/>
              </a:ext>
            </a:extLst>
          </p:cNvPr>
          <p:cNvSpPr/>
          <p:nvPr/>
        </p:nvSpPr>
        <p:spPr>
          <a:xfrm rot="5748135">
            <a:off x="3540572" y="6218163"/>
            <a:ext cx="1599408" cy="8229600"/>
          </a:xfrm>
          <a:custGeom>
            <a:avLst/>
            <a:gdLst/>
            <a:ahLst/>
            <a:cxnLst/>
            <a:rect l="l" t="t" r="r" b="b"/>
            <a:pathLst>
              <a:path w="6583680" h="8229600">
                <a:moveTo>
                  <a:pt x="0" y="0"/>
                </a:moveTo>
                <a:lnTo>
                  <a:pt x="6583680" y="0"/>
                </a:lnTo>
                <a:lnTo>
                  <a:pt x="6583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1632"/>
            </a:stretch>
          </a:blipFill>
        </p:spPr>
      </p:sp>
      <p:pic>
        <p:nvPicPr>
          <p:cNvPr id="5" name="Picture 4" descr="A group of men in traditional robes&#10;&#10;Description automatically generated">
            <a:extLst>
              <a:ext uri="{FF2B5EF4-FFF2-40B4-BE49-F238E27FC236}">
                <a16:creationId xmlns:a16="http://schemas.microsoft.com/office/drawing/2014/main" id="{2291AD2E-C4A9-5D59-021D-5FD68D2AC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6712" b="2"/>
          <a:stretch/>
        </p:blipFill>
        <p:spPr>
          <a:xfrm>
            <a:off x="7969838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9F2C6295-3758-CDFD-D1E0-05F07458B30B}"/>
              </a:ext>
            </a:extLst>
          </p:cNvPr>
          <p:cNvSpPr txBox="1"/>
          <p:nvPr/>
        </p:nvSpPr>
        <p:spPr>
          <a:xfrm>
            <a:off x="218990" y="655126"/>
            <a:ext cx="8382000" cy="1300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63"/>
              </a:lnSpc>
            </a:pPr>
            <a:r>
              <a:rPr lang="en-US" sz="6600" b="1" dirty="0" err="1">
                <a:solidFill>
                  <a:srgbClr val="073064"/>
                </a:solidFill>
                <a:latin typeface="#9Slide04 Faustina" panose="00000500000000000000" pitchFamily="2" charset="0"/>
              </a:rPr>
              <a:t>Bài</a:t>
            </a:r>
            <a:r>
              <a:rPr lang="en-US" sz="6600" b="1" dirty="0">
                <a:solidFill>
                  <a:srgbClr val="073064"/>
                </a:solidFill>
                <a:latin typeface="#9Slide04 Faustina" panose="00000500000000000000" pitchFamily="2" charset="0"/>
              </a:rPr>
              <a:t> 1: </a:t>
            </a:r>
            <a:r>
              <a:rPr lang="en-US" sz="6600" b="1" dirty="0" err="1">
                <a:solidFill>
                  <a:srgbClr val="073064"/>
                </a:solidFill>
                <a:latin typeface="#9Slide04 Faustina" panose="00000500000000000000" pitchFamily="2" charset="0"/>
              </a:rPr>
              <a:t>Thế</a:t>
            </a:r>
            <a:r>
              <a:rPr lang="en-US" sz="6600" b="1" dirty="0">
                <a:solidFill>
                  <a:srgbClr val="073064"/>
                </a:solidFill>
                <a:latin typeface="#9Slide04 Faustina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73064"/>
                </a:solidFill>
                <a:latin typeface="#9Slide04 Faustina" panose="00000500000000000000" pitchFamily="2" charset="0"/>
              </a:rPr>
              <a:t>giới</a:t>
            </a:r>
            <a:r>
              <a:rPr lang="en-US" sz="6600" b="1" dirty="0">
                <a:solidFill>
                  <a:srgbClr val="073064"/>
                </a:solidFill>
                <a:latin typeface="#9Slide04 Faustina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73064"/>
                </a:solidFill>
                <a:latin typeface="#9Slide04 Faustina" panose="00000500000000000000" pitchFamily="2" charset="0"/>
              </a:rPr>
              <a:t>kì</a:t>
            </a:r>
            <a:r>
              <a:rPr lang="en-US" sz="6600" b="1" dirty="0">
                <a:solidFill>
                  <a:srgbClr val="073064"/>
                </a:solidFill>
                <a:latin typeface="#9Slide04 Faustina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73064"/>
                </a:solidFill>
                <a:latin typeface="#9Slide04 Faustina" panose="00000500000000000000" pitchFamily="2" charset="0"/>
              </a:rPr>
              <a:t>ảo</a:t>
            </a:r>
            <a:endParaRPr lang="en-US" sz="6600" b="1" dirty="0">
              <a:solidFill>
                <a:srgbClr val="073064"/>
              </a:solidFill>
              <a:latin typeface="#9Slide04 Faustina" panose="00000500000000000000" pitchFamily="2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9E7F4E53-B46D-97E3-89B7-DFF10A24E036}"/>
              </a:ext>
            </a:extLst>
          </p:cNvPr>
          <p:cNvSpPr txBox="1"/>
          <p:nvPr/>
        </p:nvSpPr>
        <p:spPr>
          <a:xfrm>
            <a:off x="2709176" y="2358594"/>
            <a:ext cx="3262200" cy="1375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vi-VN" sz="7200" dirty="0">
                <a:solidFill>
                  <a:schemeClr val="accent1">
                    <a:lumMod val="50000"/>
                  </a:schemeClr>
                </a:solidFill>
                <a:latin typeface="#9Slide04 Rokkitt Medium" panose="00000600000000000000" pitchFamily="2" charset="0"/>
              </a:rPr>
              <a:t>Tiết 5-6: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#9Slide04 Rokkitt Medium" panose="00000600000000000000" pitchFamily="2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31084E8-C15C-5FAC-0B29-326AA703511C}"/>
              </a:ext>
            </a:extLst>
          </p:cNvPr>
          <p:cNvSpPr txBox="1"/>
          <p:nvPr/>
        </p:nvSpPr>
        <p:spPr>
          <a:xfrm>
            <a:off x="1600200" y="4915984"/>
            <a:ext cx="6216136" cy="1760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6600" dirty="0" err="1">
                <a:solidFill>
                  <a:srgbClr val="C0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Dế</a:t>
            </a:r>
            <a:r>
              <a:rPr lang="en-US" sz="16600" dirty="0">
                <a:solidFill>
                  <a:srgbClr val="C0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16600" dirty="0" err="1">
                <a:solidFill>
                  <a:srgbClr val="C0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chọi</a:t>
            </a:r>
            <a:endParaRPr lang="en-US" sz="16600" dirty="0">
              <a:solidFill>
                <a:srgbClr val="C0000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7254F492-2524-1508-E74E-BEC97ADA978F}"/>
              </a:ext>
            </a:extLst>
          </p:cNvPr>
          <p:cNvSpPr txBox="1"/>
          <p:nvPr/>
        </p:nvSpPr>
        <p:spPr>
          <a:xfrm>
            <a:off x="1666790" y="6021397"/>
            <a:ext cx="5486400" cy="135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63"/>
              </a:lnSpc>
            </a:pP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#9Slide04 Rokkitt Medium" panose="00000600000000000000" pitchFamily="2" charset="0"/>
              </a:rPr>
              <a:t>-</a:t>
            </a:r>
            <a:r>
              <a:rPr lang="en-US" sz="6000" dirty="0" err="1">
                <a:solidFill>
                  <a:schemeClr val="tx2">
                    <a:lumMod val="50000"/>
                  </a:schemeClr>
                </a:solidFill>
                <a:latin typeface="#9Slide04 Rokkitt Medium" panose="00000600000000000000" pitchFamily="2" charset="0"/>
              </a:rPr>
              <a:t>Bồ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#9Slide04 Rokkitt Medium" panose="00000600000000000000" pitchFamily="2" charset="0"/>
              </a:rPr>
              <a:t> </a:t>
            </a:r>
            <a:r>
              <a:rPr lang="en-US" sz="6000" dirty="0" err="1">
                <a:solidFill>
                  <a:schemeClr val="tx2">
                    <a:lumMod val="50000"/>
                  </a:schemeClr>
                </a:solidFill>
                <a:latin typeface="#9Slide04 Rokkitt Medium" panose="00000600000000000000" pitchFamily="2" charset="0"/>
              </a:rPr>
              <a:t>Tùng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#9Slide04 Rokkitt Medium" panose="00000600000000000000" pitchFamily="2" charset="0"/>
              </a:rPr>
              <a:t> Linh-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A1A0D87-43F6-93FF-D597-E3A90E186A49}"/>
              </a:ext>
            </a:extLst>
          </p:cNvPr>
          <p:cNvSpPr/>
          <p:nvPr/>
        </p:nvSpPr>
        <p:spPr>
          <a:xfrm rot="20695749" flipH="1">
            <a:off x="627699" y="8802726"/>
            <a:ext cx="3048484" cy="1314765"/>
          </a:xfrm>
          <a:custGeom>
            <a:avLst/>
            <a:gdLst/>
            <a:ahLst/>
            <a:cxnLst/>
            <a:rect l="l" t="t" r="r" b="b"/>
            <a:pathLst>
              <a:path w="7315200" h="3154935">
                <a:moveTo>
                  <a:pt x="0" y="0"/>
                </a:moveTo>
                <a:lnTo>
                  <a:pt x="7315200" y="0"/>
                </a:lnTo>
                <a:lnTo>
                  <a:pt x="7315200" y="3154936"/>
                </a:lnTo>
                <a:lnTo>
                  <a:pt x="0" y="3154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86AEA9A-F225-0A12-A012-B5F11606ACCB}"/>
              </a:ext>
            </a:extLst>
          </p:cNvPr>
          <p:cNvSpPr/>
          <p:nvPr/>
        </p:nvSpPr>
        <p:spPr>
          <a:xfrm>
            <a:off x="-1" y="3848100"/>
            <a:ext cx="1513289" cy="6438900"/>
          </a:xfrm>
          <a:custGeom>
            <a:avLst/>
            <a:gdLst/>
            <a:ahLst/>
            <a:cxnLst/>
            <a:rect l="l" t="t" r="r" b="b"/>
            <a:pathLst>
              <a:path w="9980313" h="8229600">
                <a:moveTo>
                  <a:pt x="0" y="0"/>
                </a:moveTo>
                <a:lnTo>
                  <a:pt x="9980313" y="0"/>
                </a:lnTo>
                <a:lnTo>
                  <a:pt x="99803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8331"/>
            </a:stretch>
          </a:blipFill>
        </p:spPr>
      </p:sp>
    </p:spTree>
    <p:extLst>
      <p:ext uri="{BB962C8B-B14F-4D97-AF65-F5344CB8AC3E}">
        <p14:creationId xmlns:p14="http://schemas.microsoft.com/office/powerpoint/2010/main" val="30422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854B5AA1-1A52-11C5-F886-678924326718}"/>
              </a:ext>
            </a:extLst>
          </p:cNvPr>
          <p:cNvSpPr/>
          <p:nvPr/>
        </p:nvSpPr>
        <p:spPr>
          <a:xfrm rot="1545814" flipH="1">
            <a:off x="-1468145" y="-629224"/>
            <a:ext cx="6172200" cy="5525388"/>
          </a:xfrm>
          <a:custGeom>
            <a:avLst/>
            <a:gdLst/>
            <a:ahLst/>
            <a:cxnLst/>
            <a:rect l="l" t="t" r="r" b="b"/>
            <a:pathLst>
              <a:path w="5560541" h="4114800">
                <a:moveTo>
                  <a:pt x="0" y="0"/>
                </a:moveTo>
                <a:lnTo>
                  <a:pt x="5560541" y="0"/>
                </a:lnTo>
                <a:lnTo>
                  <a:pt x="5560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FEA373-4B03-A897-AF89-DCBEB860F474}"/>
              </a:ext>
            </a:extLst>
          </p:cNvPr>
          <p:cNvGrpSpPr/>
          <p:nvPr/>
        </p:nvGrpSpPr>
        <p:grpSpPr>
          <a:xfrm>
            <a:off x="1036431" y="3162300"/>
            <a:ext cx="16215138" cy="3505200"/>
            <a:chOff x="472663" y="2476500"/>
            <a:chExt cx="16215138" cy="3505200"/>
          </a:xfrm>
        </p:grpSpPr>
        <p:grpSp>
          <p:nvGrpSpPr>
            <p:cNvPr id="4" name="Group 26">
              <a:extLst>
                <a:ext uri="{FF2B5EF4-FFF2-40B4-BE49-F238E27FC236}">
                  <a16:creationId xmlns:a16="http://schemas.microsoft.com/office/drawing/2014/main" id="{97B66DCC-8CEE-A0F6-88B2-9FB8D5B06CD3}"/>
                </a:ext>
              </a:extLst>
            </p:cNvPr>
            <p:cNvGrpSpPr/>
            <p:nvPr/>
          </p:nvGrpSpPr>
          <p:grpSpPr>
            <a:xfrm>
              <a:off x="472663" y="2476500"/>
              <a:ext cx="16215138" cy="3505200"/>
              <a:chOff x="0" y="0"/>
              <a:chExt cx="944106" cy="185982"/>
            </a:xfrm>
          </p:grpSpPr>
          <p:sp>
            <p:nvSpPr>
              <p:cNvPr id="5" name="Freeform 27">
                <a:extLst>
                  <a:ext uri="{FF2B5EF4-FFF2-40B4-BE49-F238E27FC236}">
                    <a16:creationId xmlns:a16="http://schemas.microsoft.com/office/drawing/2014/main" id="{6E9E7ECE-1D51-8945-3F98-33BC31EB3E1C}"/>
                  </a:ext>
                </a:extLst>
              </p:cNvPr>
              <p:cNvSpPr/>
              <p:nvPr/>
            </p:nvSpPr>
            <p:spPr>
              <a:xfrm>
                <a:off x="0" y="0"/>
                <a:ext cx="944106" cy="185982"/>
              </a:xfrm>
              <a:custGeom>
                <a:avLst/>
                <a:gdLst/>
                <a:ahLst/>
                <a:cxnLst/>
                <a:rect l="l" t="t" r="r" b="b"/>
                <a:pathLst>
                  <a:path w="944106" h="185982">
                    <a:moveTo>
                      <a:pt x="92991" y="0"/>
                    </a:moveTo>
                    <a:lnTo>
                      <a:pt x="851115" y="0"/>
                    </a:lnTo>
                    <a:cubicBezTo>
                      <a:pt x="902473" y="0"/>
                      <a:pt x="944106" y="41633"/>
                      <a:pt x="944106" y="92991"/>
                    </a:cubicBezTo>
                    <a:lnTo>
                      <a:pt x="944106" y="92991"/>
                    </a:lnTo>
                    <a:cubicBezTo>
                      <a:pt x="944106" y="117654"/>
                      <a:pt x="934309" y="141306"/>
                      <a:pt x="916870" y="158746"/>
                    </a:cubicBezTo>
                    <a:cubicBezTo>
                      <a:pt x="899431" y="176185"/>
                      <a:pt x="875778" y="185982"/>
                      <a:pt x="851115" y="185982"/>
                    </a:cubicBezTo>
                    <a:lnTo>
                      <a:pt x="92991" y="185982"/>
                    </a:lnTo>
                    <a:cubicBezTo>
                      <a:pt x="41633" y="185982"/>
                      <a:pt x="0" y="144348"/>
                      <a:pt x="0" y="92991"/>
                    </a:cubicBezTo>
                    <a:lnTo>
                      <a:pt x="0" y="92991"/>
                    </a:lnTo>
                    <a:cubicBezTo>
                      <a:pt x="0" y="41633"/>
                      <a:pt x="41633" y="0"/>
                      <a:pt x="92991" y="0"/>
                    </a:cubicBezTo>
                    <a:close/>
                  </a:path>
                </a:pathLst>
              </a:custGeom>
              <a:solidFill>
                <a:srgbClr val="07306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28">
                <a:extLst>
                  <a:ext uri="{FF2B5EF4-FFF2-40B4-BE49-F238E27FC236}">
                    <a16:creationId xmlns:a16="http://schemas.microsoft.com/office/drawing/2014/main" id="{FC0E6DA5-F48E-288C-494E-A9BF5E5D34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44106" cy="2336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B879EC3-7D38-991C-D6F8-860EF5CAF718}"/>
                </a:ext>
              </a:extLst>
            </p:cNvPr>
            <p:cNvSpPr txBox="1"/>
            <p:nvPr/>
          </p:nvSpPr>
          <p:spPr>
            <a:xfrm>
              <a:off x="4038600" y="2476500"/>
              <a:ext cx="10180432" cy="300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663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#9Slide04 Faustina" panose="00000500000000000000" pitchFamily="2" charset="0"/>
                </a:rPr>
                <a:t>I. </a:t>
              </a:r>
            </a:p>
            <a:p>
              <a:pPr algn="ctr">
                <a:lnSpc>
                  <a:spcPts val="11663"/>
                </a:lnSpc>
              </a:pPr>
              <a:r>
                <a:rPr lang="vi-VN" sz="6600" b="1" dirty="0">
                  <a:solidFill>
                    <a:schemeClr val="bg1"/>
                  </a:solidFill>
                  <a:latin typeface="#9Slide04 Faustina" panose="00000500000000000000" pitchFamily="2" charset="0"/>
                </a:rPr>
                <a:t>Đọc, hiểu khái quát văn bản</a:t>
              </a:r>
              <a:endParaRPr lang="en-US" sz="6600" b="1" dirty="0">
                <a:solidFill>
                  <a:schemeClr val="bg1"/>
                </a:solidFill>
                <a:latin typeface="#9Slide04 Faustina" panose="00000500000000000000" pitchFamily="2" charset="0"/>
              </a:endParaRPr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EA75C8DF-721A-44E6-3B44-094D1ABCFF01}"/>
              </a:ext>
            </a:extLst>
          </p:cNvPr>
          <p:cNvSpPr/>
          <p:nvPr/>
        </p:nvSpPr>
        <p:spPr>
          <a:xfrm>
            <a:off x="9601200" y="6839321"/>
            <a:ext cx="8676409" cy="3524767"/>
          </a:xfrm>
          <a:custGeom>
            <a:avLst/>
            <a:gdLst/>
            <a:ahLst/>
            <a:cxnLst/>
            <a:rect l="l" t="t" r="r" b="b"/>
            <a:pathLst>
              <a:path w="5723087" h="2324988">
                <a:moveTo>
                  <a:pt x="0" y="0"/>
                </a:moveTo>
                <a:lnTo>
                  <a:pt x="5723086" y="0"/>
                </a:lnTo>
                <a:lnTo>
                  <a:pt x="5723086" y="2324988"/>
                </a:lnTo>
                <a:lnTo>
                  <a:pt x="0" y="2324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4053"/>
            </a:stretch>
          </a:blipFill>
        </p:spPr>
      </p:sp>
    </p:spTree>
    <p:extLst>
      <p:ext uri="{BB962C8B-B14F-4D97-AF65-F5344CB8AC3E}">
        <p14:creationId xmlns:p14="http://schemas.microsoft.com/office/powerpoint/2010/main" val="56524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3B079B-6AFF-5166-2A5B-DE865277BE98}"/>
              </a:ext>
            </a:extLst>
          </p:cNvPr>
          <p:cNvSpPr txBox="1"/>
          <p:nvPr/>
        </p:nvSpPr>
        <p:spPr>
          <a:xfrm>
            <a:off x="609600" y="5715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65FE9A-8D06-9EBB-3003-D3C647C84E3E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E0E28F6-42D3-B4C6-7576-85E23845AF7B}"/>
              </a:ext>
            </a:extLst>
          </p:cNvPr>
          <p:cNvSpPr/>
          <p:nvPr/>
        </p:nvSpPr>
        <p:spPr>
          <a:xfrm>
            <a:off x="11145916" y="-379476"/>
            <a:ext cx="7315200" cy="2816352"/>
          </a:xfrm>
          <a:custGeom>
            <a:avLst/>
            <a:gdLst/>
            <a:ahLst/>
            <a:cxnLst/>
            <a:rect l="l" t="t" r="r" b="b"/>
            <a:pathLst>
              <a:path w="7315200" h="2816352">
                <a:moveTo>
                  <a:pt x="0" y="0"/>
                </a:moveTo>
                <a:lnTo>
                  <a:pt x="7315200" y="0"/>
                </a:lnTo>
                <a:lnTo>
                  <a:pt x="73152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868C8-6F5B-45D0-85D9-49D134EB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2" b="89925" l="9992" r="90425">
                        <a14:foregroundMark x1="31307" y1="25062" x2="31307" y2="25062"/>
                        <a14:foregroundMark x1="29475" y1="22648" x2="71857" y2="29392"/>
                        <a14:foregroundMark x1="71857" y1="29392" x2="72939" y2="29975"/>
                        <a14:foregroundMark x1="69942" y1="23980" x2="16903" y2="37968"/>
                        <a14:foregroundMark x1="63947" y1="19317" x2="77019" y2="30058"/>
                        <a14:foregroundMark x1="32806" y1="26145" x2="69775" y2="39800"/>
                        <a14:foregroundMark x1="90425" y1="43880" x2="89925" y2="51374"/>
                        <a14:foregroundMark x1="49209" y1="20649" x2="41632" y2="412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314700"/>
            <a:ext cx="4876800" cy="48768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DFA42169-3ACE-46AB-922D-176A5471256E}"/>
              </a:ext>
            </a:extLst>
          </p:cNvPr>
          <p:cNvSpPr/>
          <p:nvPr/>
        </p:nvSpPr>
        <p:spPr>
          <a:xfrm>
            <a:off x="5867400" y="3314700"/>
            <a:ext cx="10591800" cy="1828800"/>
          </a:xfrm>
          <a:custGeom>
            <a:avLst/>
            <a:gdLst>
              <a:gd name="connsiteX0" fmla="*/ 0 w 5012711"/>
              <a:gd name="connsiteY0" fmla="*/ 294213 h 2229224"/>
              <a:gd name="connsiteX1" fmla="*/ 294213 w 5012711"/>
              <a:gd name="connsiteY1" fmla="*/ 0 h 2229224"/>
              <a:gd name="connsiteX2" fmla="*/ 793525 w 5012711"/>
              <a:gd name="connsiteY2" fmla="*/ 0 h 2229224"/>
              <a:gd name="connsiteX3" fmla="*/ 1381323 w 5012711"/>
              <a:gd name="connsiteY3" fmla="*/ 0 h 2229224"/>
              <a:gd name="connsiteX4" fmla="*/ 1969121 w 5012711"/>
              <a:gd name="connsiteY4" fmla="*/ 0 h 2229224"/>
              <a:gd name="connsiteX5" fmla="*/ 2601162 w 5012711"/>
              <a:gd name="connsiteY5" fmla="*/ 0 h 2229224"/>
              <a:gd name="connsiteX6" fmla="*/ 3188959 w 5012711"/>
              <a:gd name="connsiteY6" fmla="*/ 0 h 2229224"/>
              <a:gd name="connsiteX7" fmla="*/ 3732514 w 5012711"/>
              <a:gd name="connsiteY7" fmla="*/ 0 h 2229224"/>
              <a:gd name="connsiteX8" fmla="*/ 4718498 w 5012711"/>
              <a:gd name="connsiteY8" fmla="*/ 0 h 2229224"/>
              <a:gd name="connsiteX9" fmla="*/ 5012711 w 5012711"/>
              <a:gd name="connsiteY9" fmla="*/ 294213 h 2229224"/>
              <a:gd name="connsiteX10" fmla="*/ 5012711 w 5012711"/>
              <a:gd name="connsiteY10" fmla="*/ 873962 h 2229224"/>
              <a:gd name="connsiteX11" fmla="*/ 5012711 w 5012711"/>
              <a:gd name="connsiteY11" fmla="*/ 1388078 h 2229224"/>
              <a:gd name="connsiteX12" fmla="*/ 5012711 w 5012711"/>
              <a:gd name="connsiteY12" fmla="*/ 1935011 h 2229224"/>
              <a:gd name="connsiteX13" fmla="*/ 4718498 w 5012711"/>
              <a:gd name="connsiteY13" fmla="*/ 2229224 h 2229224"/>
              <a:gd name="connsiteX14" fmla="*/ 4042214 w 5012711"/>
              <a:gd name="connsiteY14" fmla="*/ 2229224 h 2229224"/>
              <a:gd name="connsiteX15" fmla="*/ 3542902 w 5012711"/>
              <a:gd name="connsiteY15" fmla="*/ 2229224 h 2229224"/>
              <a:gd name="connsiteX16" fmla="*/ 2999347 w 5012711"/>
              <a:gd name="connsiteY16" fmla="*/ 2229224 h 2229224"/>
              <a:gd name="connsiteX17" fmla="*/ 2323064 w 5012711"/>
              <a:gd name="connsiteY17" fmla="*/ 2229224 h 2229224"/>
              <a:gd name="connsiteX18" fmla="*/ 1779509 w 5012711"/>
              <a:gd name="connsiteY18" fmla="*/ 2229224 h 2229224"/>
              <a:gd name="connsiteX19" fmla="*/ 1058982 w 5012711"/>
              <a:gd name="connsiteY19" fmla="*/ 2229224 h 2229224"/>
              <a:gd name="connsiteX20" fmla="*/ 294213 w 5012711"/>
              <a:gd name="connsiteY20" fmla="*/ 2229224 h 2229224"/>
              <a:gd name="connsiteX21" fmla="*/ 0 w 5012711"/>
              <a:gd name="connsiteY21" fmla="*/ 1935011 h 2229224"/>
              <a:gd name="connsiteX22" fmla="*/ 0 w 5012711"/>
              <a:gd name="connsiteY22" fmla="*/ 1388078 h 2229224"/>
              <a:gd name="connsiteX23" fmla="*/ 0 w 5012711"/>
              <a:gd name="connsiteY23" fmla="*/ 808330 h 2229224"/>
              <a:gd name="connsiteX24" fmla="*/ 0 w 5012711"/>
              <a:gd name="connsiteY24" fmla="*/ 294213 h 222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12711" h="2229224" fill="none" extrusionOk="0">
                <a:moveTo>
                  <a:pt x="0" y="294213"/>
                </a:moveTo>
                <a:cubicBezTo>
                  <a:pt x="5432" y="116696"/>
                  <a:pt x="136630" y="-8978"/>
                  <a:pt x="294213" y="0"/>
                </a:cubicBezTo>
                <a:cubicBezTo>
                  <a:pt x="492472" y="7017"/>
                  <a:pt x="654265" y="11977"/>
                  <a:pt x="793525" y="0"/>
                </a:cubicBezTo>
                <a:cubicBezTo>
                  <a:pt x="932785" y="-11977"/>
                  <a:pt x="1248145" y="24338"/>
                  <a:pt x="1381323" y="0"/>
                </a:cubicBezTo>
                <a:cubicBezTo>
                  <a:pt x="1514501" y="-24338"/>
                  <a:pt x="1723961" y="12973"/>
                  <a:pt x="1969121" y="0"/>
                </a:cubicBezTo>
                <a:cubicBezTo>
                  <a:pt x="2214281" y="-12973"/>
                  <a:pt x="2469870" y="22613"/>
                  <a:pt x="2601162" y="0"/>
                </a:cubicBezTo>
                <a:cubicBezTo>
                  <a:pt x="2732454" y="-22613"/>
                  <a:pt x="3055492" y="-2744"/>
                  <a:pt x="3188959" y="0"/>
                </a:cubicBezTo>
                <a:cubicBezTo>
                  <a:pt x="3322426" y="2744"/>
                  <a:pt x="3606904" y="11350"/>
                  <a:pt x="3732514" y="0"/>
                </a:cubicBezTo>
                <a:cubicBezTo>
                  <a:pt x="3858125" y="-11350"/>
                  <a:pt x="4432122" y="-7573"/>
                  <a:pt x="4718498" y="0"/>
                </a:cubicBezTo>
                <a:cubicBezTo>
                  <a:pt x="4887462" y="-16783"/>
                  <a:pt x="5003251" y="129266"/>
                  <a:pt x="5012711" y="294213"/>
                </a:cubicBezTo>
                <a:cubicBezTo>
                  <a:pt x="4999131" y="442558"/>
                  <a:pt x="5019254" y="642209"/>
                  <a:pt x="5012711" y="873962"/>
                </a:cubicBezTo>
                <a:cubicBezTo>
                  <a:pt x="5006168" y="1105715"/>
                  <a:pt x="5033310" y="1223675"/>
                  <a:pt x="5012711" y="1388078"/>
                </a:cubicBezTo>
                <a:cubicBezTo>
                  <a:pt x="4992112" y="1552481"/>
                  <a:pt x="5002628" y="1778458"/>
                  <a:pt x="5012711" y="1935011"/>
                </a:cubicBezTo>
                <a:cubicBezTo>
                  <a:pt x="4990527" y="2114993"/>
                  <a:pt x="4900651" y="2232228"/>
                  <a:pt x="4718498" y="2229224"/>
                </a:cubicBezTo>
                <a:cubicBezTo>
                  <a:pt x="4498355" y="2199330"/>
                  <a:pt x="4235937" y="2241933"/>
                  <a:pt x="4042214" y="2229224"/>
                </a:cubicBezTo>
                <a:cubicBezTo>
                  <a:pt x="3848491" y="2216515"/>
                  <a:pt x="3647111" y="2208110"/>
                  <a:pt x="3542902" y="2229224"/>
                </a:cubicBezTo>
                <a:cubicBezTo>
                  <a:pt x="3438693" y="2250338"/>
                  <a:pt x="3210391" y="2213130"/>
                  <a:pt x="2999347" y="2229224"/>
                </a:cubicBezTo>
                <a:cubicBezTo>
                  <a:pt x="2788304" y="2245318"/>
                  <a:pt x="2591682" y="2206231"/>
                  <a:pt x="2323064" y="2229224"/>
                </a:cubicBezTo>
                <a:cubicBezTo>
                  <a:pt x="2054446" y="2252217"/>
                  <a:pt x="2033953" y="2248248"/>
                  <a:pt x="1779509" y="2229224"/>
                </a:cubicBezTo>
                <a:cubicBezTo>
                  <a:pt x="1525065" y="2210200"/>
                  <a:pt x="1385065" y="2260261"/>
                  <a:pt x="1058982" y="2229224"/>
                </a:cubicBezTo>
                <a:cubicBezTo>
                  <a:pt x="732899" y="2198187"/>
                  <a:pt x="618182" y="2260707"/>
                  <a:pt x="294213" y="2229224"/>
                </a:cubicBezTo>
                <a:cubicBezTo>
                  <a:pt x="95710" y="2230807"/>
                  <a:pt x="-36332" y="2099523"/>
                  <a:pt x="0" y="1935011"/>
                </a:cubicBezTo>
                <a:cubicBezTo>
                  <a:pt x="-9975" y="1813554"/>
                  <a:pt x="-7210" y="1639935"/>
                  <a:pt x="0" y="1388078"/>
                </a:cubicBezTo>
                <a:cubicBezTo>
                  <a:pt x="7210" y="1136221"/>
                  <a:pt x="-7110" y="1091935"/>
                  <a:pt x="0" y="808330"/>
                </a:cubicBezTo>
                <a:cubicBezTo>
                  <a:pt x="7110" y="524725"/>
                  <a:pt x="6152" y="486981"/>
                  <a:pt x="0" y="294213"/>
                </a:cubicBezTo>
                <a:close/>
              </a:path>
              <a:path w="5012711" h="2229224" stroke="0" extrusionOk="0">
                <a:moveTo>
                  <a:pt x="0" y="294213"/>
                </a:moveTo>
                <a:cubicBezTo>
                  <a:pt x="-14696" y="140473"/>
                  <a:pt x="135794" y="1597"/>
                  <a:pt x="294213" y="0"/>
                </a:cubicBezTo>
                <a:cubicBezTo>
                  <a:pt x="437196" y="-10075"/>
                  <a:pt x="551973" y="16353"/>
                  <a:pt x="793525" y="0"/>
                </a:cubicBezTo>
                <a:cubicBezTo>
                  <a:pt x="1035077" y="-16353"/>
                  <a:pt x="1181043" y="24760"/>
                  <a:pt x="1381323" y="0"/>
                </a:cubicBezTo>
                <a:cubicBezTo>
                  <a:pt x="1581603" y="-24760"/>
                  <a:pt x="1692333" y="-18029"/>
                  <a:pt x="1880635" y="0"/>
                </a:cubicBezTo>
                <a:cubicBezTo>
                  <a:pt x="2068937" y="18029"/>
                  <a:pt x="2343309" y="-31611"/>
                  <a:pt x="2556919" y="0"/>
                </a:cubicBezTo>
                <a:cubicBezTo>
                  <a:pt x="2770529" y="31611"/>
                  <a:pt x="3017524" y="-18718"/>
                  <a:pt x="3277445" y="0"/>
                </a:cubicBezTo>
                <a:cubicBezTo>
                  <a:pt x="3537366" y="18718"/>
                  <a:pt x="3695112" y="13027"/>
                  <a:pt x="3865243" y="0"/>
                </a:cubicBezTo>
                <a:cubicBezTo>
                  <a:pt x="4035374" y="-13027"/>
                  <a:pt x="4301023" y="24653"/>
                  <a:pt x="4718498" y="0"/>
                </a:cubicBezTo>
                <a:cubicBezTo>
                  <a:pt x="4854685" y="-3181"/>
                  <a:pt x="5009582" y="134094"/>
                  <a:pt x="5012711" y="294213"/>
                </a:cubicBezTo>
                <a:cubicBezTo>
                  <a:pt x="4988938" y="537820"/>
                  <a:pt x="5009492" y="672136"/>
                  <a:pt x="5012711" y="824738"/>
                </a:cubicBezTo>
                <a:cubicBezTo>
                  <a:pt x="5015930" y="977341"/>
                  <a:pt x="4994565" y="1230884"/>
                  <a:pt x="5012711" y="1404486"/>
                </a:cubicBezTo>
                <a:cubicBezTo>
                  <a:pt x="5030857" y="1578088"/>
                  <a:pt x="4999050" y="1721264"/>
                  <a:pt x="5012711" y="1935011"/>
                </a:cubicBezTo>
                <a:cubicBezTo>
                  <a:pt x="5029303" y="2129529"/>
                  <a:pt x="4894337" y="2228570"/>
                  <a:pt x="4718498" y="2229224"/>
                </a:cubicBezTo>
                <a:cubicBezTo>
                  <a:pt x="4453375" y="2224790"/>
                  <a:pt x="4304840" y="2208315"/>
                  <a:pt x="4042214" y="2229224"/>
                </a:cubicBezTo>
                <a:cubicBezTo>
                  <a:pt x="3779588" y="2250133"/>
                  <a:pt x="3646982" y="2232723"/>
                  <a:pt x="3498659" y="2229224"/>
                </a:cubicBezTo>
                <a:cubicBezTo>
                  <a:pt x="3350336" y="2225725"/>
                  <a:pt x="3045962" y="2236693"/>
                  <a:pt x="2822376" y="2229224"/>
                </a:cubicBezTo>
                <a:cubicBezTo>
                  <a:pt x="2598790" y="2221755"/>
                  <a:pt x="2404005" y="2218704"/>
                  <a:pt x="2146092" y="2229224"/>
                </a:cubicBezTo>
                <a:cubicBezTo>
                  <a:pt x="1888179" y="2239744"/>
                  <a:pt x="1727156" y="2238078"/>
                  <a:pt x="1514052" y="2229224"/>
                </a:cubicBezTo>
                <a:cubicBezTo>
                  <a:pt x="1300948" y="2220370"/>
                  <a:pt x="1072784" y="2244650"/>
                  <a:pt x="926254" y="2229224"/>
                </a:cubicBezTo>
                <a:cubicBezTo>
                  <a:pt x="779724" y="2213798"/>
                  <a:pt x="604475" y="2259008"/>
                  <a:pt x="294213" y="2229224"/>
                </a:cubicBezTo>
                <a:cubicBezTo>
                  <a:pt x="157483" y="2243281"/>
                  <a:pt x="-35907" y="2082865"/>
                  <a:pt x="0" y="1935011"/>
                </a:cubicBezTo>
                <a:cubicBezTo>
                  <a:pt x="27792" y="1735815"/>
                  <a:pt x="2731" y="1542373"/>
                  <a:pt x="0" y="1355262"/>
                </a:cubicBezTo>
                <a:cubicBezTo>
                  <a:pt x="-2731" y="1168151"/>
                  <a:pt x="-22332" y="915947"/>
                  <a:pt x="0" y="791922"/>
                </a:cubicBezTo>
                <a:cubicBezTo>
                  <a:pt x="22332" y="667897"/>
                  <a:pt x="13401" y="395310"/>
                  <a:pt x="0" y="294213"/>
                </a:cubicBezTo>
                <a:close/>
              </a:path>
            </a:pathLst>
          </a:custGeom>
          <a:solidFill>
            <a:srgbClr val="C8D9AD">
              <a:lumMod val="40000"/>
              <a:lumOff val="60000"/>
            </a:srgbClr>
          </a:solidFill>
          <a:ln w="25400" cap="flat" cmpd="sng" algn="ctr">
            <a:solidFill>
              <a:srgbClr val="1E3D28">
                <a:shade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25870061">
                  <a:prstGeom prst="roundRect">
                    <a:avLst>
                      <a:gd name="adj" fmla="val 131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0" marR="538480" lvl="0" indent="0" algn="just" defTabSz="914400" eaLnBrk="1" fontAlgn="auto" latinLnBrk="0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59815" algn="l"/>
              </a:tabLst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3 AmpleSoft" panose="02000000000000000000" pitchFamily="2" charset="0"/>
              <a:ea typeface="SimSun-ExtB" panose="02010609060101010101" pitchFamily="49" charset="-122"/>
              <a:cs typeface="SimSun-ExtB" panose="02010609060101010101" pitchFamily="49" charset="-122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908709-33DD-4EF1-8B62-78F39CF4A183}"/>
              </a:ext>
            </a:extLst>
          </p:cNvPr>
          <p:cNvSpPr/>
          <p:nvPr/>
        </p:nvSpPr>
        <p:spPr>
          <a:xfrm>
            <a:off x="5715000" y="6362700"/>
            <a:ext cx="10591800" cy="1828800"/>
          </a:xfrm>
          <a:custGeom>
            <a:avLst/>
            <a:gdLst>
              <a:gd name="connsiteX0" fmla="*/ 0 w 5012711"/>
              <a:gd name="connsiteY0" fmla="*/ 294213 h 2229224"/>
              <a:gd name="connsiteX1" fmla="*/ 294213 w 5012711"/>
              <a:gd name="connsiteY1" fmla="*/ 0 h 2229224"/>
              <a:gd name="connsiteX2" fmla="*/ 793525 w 5012711"/>
              <a:gd name="connsiteY2" fmla="*/ 0 h 2229224"/>
              <a:gd name="connsiteX3" fmla="*/ 1381323 w 5012711"/>
              <a:gd name="connsiteY3" fmla="*/ 0 h 2229224"/>
              <a:gd name="connsiteX4" fmla="*/ 1969121 w 5012711"/>
              <a:gd name="connsiteY4" fmla="*/ 0 h 2229224"/>
              <a:gd name="connsiteX5" fmla="*/ 2601162 w 5012711"/>
              <a:gd name="connsiteY5" fmla="*/ 0 h 2229224"/>
              <a:gd name="connsiteX6" fmla="*/ 3188959 w 5012711"/>
              <a:gd name="connsiteY6" fmla="*/ 0 h 2229224"/>
              <a:gd name="connsiteX7" fmla="*/ 3732514 w 5012711"/>
              <a:gd name="connsiteY7" fmla="*/ 0 h 2229224"/>
              <a:gd name="connsiteX8" fmla="*/ 4718498 w 5012711"/>
              <a:gd name="connsiteY8" fmla="*/ 0 h 2229224"/>
              <a:gd name="connsiteX9" fmla="*/ 5012711 w 5012711"/>
              <a:gd name="connsiteY9" fmla="*/ 294213 h 2229224"/>
              <a:gd name="connsiteX10" fmla="*/ 5012711 w 5012711"/>
              <a:gd name="connsiteY10" fmla="*/ 873962 h 2229224"/>
              <a:gd name="connsiteX11" fmla="*/ 5012711 w 5012711"/>
              <a:gd name="connsiteY11" fmla="*/ 1388078 h 2229224"/>
              <a:gd name="connsiteX12" fmla="*/ 5012711 w 5012711"/>
              <a:gd name="connsiteY12" fmla="*/ 1935011 h 2229224"/>
              <a:gd name="connsiteX13" fmla="*/ 4718498 w 5012711"/>
              <a:gd name="connsiteY13" fmla="*/ 2229224 h 2229224"/>
              <a:gd name="connsiteX14" fmla="*/ 4042214 w 5012711"/>
              <a:gd name="connsiteY14" fmla="*/ 2229224 h 2229224"/>
              <a:gd name="connsiteX15" fmla="*/ 3542902 w 5012711"/>
              <a:gd name="connsiteY15" fmla="*/ 2229224 h 2229224"/>
              <a:gd name="connsiteX16" fmla="*/ 2999347 w 5012711"/>
              <a:gd name="connsiteY16" fmla="*/ 2229224 h 2229224"/>
              <a:gd name="connsiteX17" fmla="*/ 2323064 w 5012711"/>
              <a:gd name="connsiteY17" fmla="*/ 2229224 h 2229224"/>
              <a:gd name="connsiteX18" fmla="*/ 1779509 w 5012711"/>
              <a:gd name="connsiteY18" fmla="*/ 2229224 h 2229224"/>
              <a:gd name="connsiteX19" fmla="*/ 1058982 w 5012711"/>
              <a:gd name="connsiteY19" fmla="*/ 2229224 h 2229224"/>
              <a:gd name="connsiteX20" fmla="*/ 294213 w 5012711"/>
              <a:gd name="connsiteY20" fmla="*/ 2229224 h 2229224"/>
              <a:gd name="connsiteX21" fmla="*/ 0 w 5012711"/>
              <a:gd name="connsiteY21" fmla="*/ 1935011 h 2229224"/>
              <a:gd name="connsiteX22" fmla="*/ 0 w 5012711"/>
              <a:gd name="connsiteY22" fmla="*/ 1388078 h 2229224"/>
              <a:gd name="connsiteX23" fmla="*/ 0 w 5012711"/>
              <a:gd name="connsiteY23" fmla="*/ 808330 h 2229224"/>
              <a:gd name="connsiteX24" fmla="*/ 0 w 5012711"/>
              <a:gd name="connsiteY24" fmla="*/ 294213 h 222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12711" h="2229224" fill="none" extrusionOk="0">
                <a:moveTo>
                  <a:pt x="0" y="294213"/>
                </a:moveTo>
                <a:cubicBezTo>
                  <a:pt x="5432" y="116696"/>
                  <a:pt x="136630" y="-8978"/>
                  <a:pt x="294213" y="0"/>
                </a:cubicBezTo>
                <a:cubicBezTo>
                  <a:pt x="492472" y="7017"/>
                  <a:pt x="654265" y="11977"/>
                  <a:pt x="793525" y="0"/>
                </a:cubicBezTo>
                <a:cubicBezTo>
                  <a:pt x="932785" y="-11977"/>
                  <a:pt x="1248145" y="24338"/>
                  <a:pt x="1381323" y="0"/>
                </a:cubicBezTo>
                <a:cubicBezTo>
                  <a:pt x="1514501" y="-24338"/>
                  <a:pt x="1723961" y="12973"/>
                  <a:pt x="1969121" y="0"/>
                </a:cubicBezTo>
                <a:cubicBezTo>
                  <a:pt x="2214281" y="-12973"/>
                  <a:pt x="2469870" y="22613"/>
                  <a:pt x="2601162" y="0"/>
                </a:cubicBezTo>
                <a:cubicBezTo>
                  <a:pt x="2732454" y="-22613"/>
                  <a:pt x="3055492" y="-2744"/>
                  <a:pt x="3188959" y="0"/>
                </a:cubicBezTo>
                <a:cubicBezTo>
                  <a:pt x="3322426" y="2744"/>
                  <a:pt x="3606904" y="11350"/>
                  <a:pt x="3732514" y="0"/>
                </a:cubicBezTo>
                <a:cubicBezTo>
                  <a:pt x="3858125" y="-11350"/>
                  <a:pt x="4432122" y="-7573"/>
                  <a:pt x="4718498" y="0"/>
                </a:cubicBezTo>
                <a:cubicBezTo>
                  <a:pt x="4887462" y="-16783"/>
                  <a:pt x="5003251" y="129266"/>
                  <a:pt x="5012711" y="294213"/>
                </a:cubicBezTo>
                <a:cubicBezTo>
                  <a:pt x="4999131" y="442558"/>
                  <a:pt x="5019254" y="642209"/>
                  <a:pt x="5012711" y="873962"/>
                </a:cubicBezTo>
                <a:cubicBezTo>
                  <a:pt x="5006168" y="1105715"/>
                  <a:pt x="5033310" y="1223675"/>
                  <a:pt x="5012711" y="1388078"/>
                </a:cubicBezTo>
                <a:cubicBezTo>
                  <a:pt x="4992112" y="1552481"/>
                  <a:pt x="5002628" y="1778458"/>
                  <a:pt x="5012711" y="1935011"/>
                </a:cubicBezTo>
                <a:cubicBezTo>
                  <a:pt x="4990527" y="2114993"/>
                  <a:pt x="4900651" y="2232228"/>
                  <a:pt x="4718498" y="2229224"/>
                </a:cubicBezTo>
                <a:cubicBezTo>
                  <a:pt x="4498355" y="2199330"/>
                  <a:pt x="4235937" y="2241933"/>
                  <a:pt x="4042214" y="2229224"/>
                </a:cubicBezTo>
                <a:cubicBezTo>
                  <a:pt x="3848491" y="2216515"/>
                  <a:pt x="3647111" y="2208110"/>
                  <a:pt x="3542902" y="2229224"/>
                </a:cubicBezTo>
                <a:cubicBezTo>
                  <a:pt x="3438693" y="2250338"/>
                  <a:pt x="3210391" y="2213130"/>
                  <a:pt x="2999347" y="2229224"/>
                </a:cubicBezTo>
                <a:cubicBezTo>
                  <a:pt x="2788304" y="2245318"/>
                  <a:pt x="2591682" y="2206231"/>
                  <a:pt x="2323064" y="2229224"/>
                </a:cubicBezTo>
                <a:cubicBezTo>
                  <a:pt x="2054446" y="2252217"/>
                  <a:pt x="2033953" y="2248248"/>
                  <a:pt x="1779509" y="2229224"/>
                </a:cubicBezTo>
                <a:cubicBezTo>
                  <a:pt x="1525065" y="2210200"/>
                  <a:pt x="1385065" y="2260261"/>
                  <a:pt x="1058982" y="2229224"/>
                </a:cubicBezTo>
                <a:cubicBezTo>
                  <a:pt x="732899" y="2198187"/>
                  <a:pt x="618182" y="2260707"/>
                  <a:pt x="294213" y="2229224"/>
                </a:cubicBezTo>
                <a:cubicBezTo>
                  <a:pt x="95710" y="2230807"/>
                  <a:pt x="-36332" y="2099523"/>
                  <a:pt x="0" y="1935011"/>
                </a:cubicBezTo>
                <a:cubicBezTo>
                  <a:pt x="-9975" y="1813554"/>
                  <a:pt x="-7210" y="1639935"/>
                  <a:pt x="0" y="1388078"/>
                </a:cubicBezTo>
                <a:cubicBezTo>
                  <a:pt x="7210" y="1136221"/>
                  <a:pt x="-7110" y="1091935"/>
                  <a:pt x="0" y="808330"/>
                </a:cubicBezTo>
                <a:cubicBezTo>
                  <a:pt x="7110" y="524725"/>
                  <a:pt x="6152" y="486981"/>
                  <a:pt x="0" y="294213"/>
                </a:cubicBezTo>
                <a:close/>
              </a:path>
              <a:path w="5012711" h="2229224" stroke="0" extrusionOk="0">
                <a:moveTo>
                  <a:pt x="0" y="294213"/>
                </a:moveTo>
                <a:cubicBezTo>
                  <a:pt x="-14696" y="140473"/>
                  <a:pt x="135794" y="1597"/>
                  <a:pt x="294213" y="0"/>
                </a:cubicBezTo>
                <a:cubicBezTo>
                  <a:pt x="437196" y="-10075"/>
                  <a:pt x="551973" y="16353"/>
                  <a:pt x="793525" y="0"/>
                </a:cubicBezTo>
                <a:cubicBezTo>
                  <a:pt x="1035077" y="-16353"/>
                  <a:pt x="1181043" y="24760"/>
                  <a:pt x="1381323" y="0"/>
                </a:cubicBezTo>
                <a:cubicBezTo>
                  <a:pt x="1581603" y="-24760"/>
                  <a:pt x="1692333" y="-18029"/>
                  <a:pt x="1880635" y="0"/>
                </a:cubicBezTo>
                <a:cubicBezTo>
                  <a:pt x="2068937" y="18029"/>
                  <a:pt x="2343309" y="-31611"/>
                  <a:pt x="2556919" y="0"/>
                </a:cubicBezTo>
                <a:cubicBezTo>
                  <a:pt x="2770529" y="31611"/>
                  <a:pt x="3017524" y="-18718"/>
                  <a:pt x="3277445" y="0"/>
                </a:cubicBezTo>
                <a:cubicBezTo>
                  <a:pt x="3537366" y="18718"/>
                  <a:pt x="3695112" y="13027"/>
                  <a:pt x="3865243" y="0"/>
                </a:cubicBezTo>
                <a:cubicBezTo>
                  <a:pt x="4035374" y="-13027"/>
                  <a:pt x="4301023" y="24653"/>
                  <a:pt x="4718498" y="0"/>
                </a:cubicBezTo>
                <a:cubicBezTo>
                  <a:pt x="4854685" y="-3181"/>
                  <a:pt x="5009582" y="134094"/>
                  <a:pt x="5012711" y="294213"/>
                </a:cubicBezTo>
                <a:cubicBezTo>
                  <a:pt x="4988938" y="537820"/>
                  <a:pt x="5009492" y="672136"/>
                  <a:pt x="5012711" y="824738"/>
                </a:cubicBezTo>
                <a:cubicBezTo>
                  <a:pt x="5015930" y="977341"/>
                  <a:pt x="4994565" y="1230884"/>
                  <a:pt x="5012711" y="1404486"/>
                </a:cubicBezTo>
                <a:cubicBezTo>
                  <a:pt x="5030857" y="1578088"/>
                  <a:pt x="4999050" y="1721264"/>
                  <a:pt x="5012711" y="1935011"/>
                </a:cubicBezTo>
                <a:cubicBezTo>
                  <a:pt x="5029303" y="2129529"/>
                  <a:pt x="4894337" y="2228570"/>
                  <a:pt x="4718498" y="2229224"/>
                </a:cubicBezTo>
                <a:cubicBezTo>
                  <a:pt x="4453375" y="2224790"/>
                  <a:pt x="4304840" y="2208315"/>
                  <a:pt x="4042214" y="2229224"/>
                </a:cubicBezTo>
                <a:cubicBezTo>
                  <a:pt x="3779588" y="2250133"/>
                  <a:pt x="3646982" y="2232723"/>
                  <a:pt x="3498659" y="2229224"/>
                </a:cubicBezTo>
                <a:cubicBezTo>
                  <a:pt x="3350336" y="2225725"/>
                  <a:pt x="3045962" y="2236693"/>
                  <a:pt x="2822376" y="2229224"/>
                </a:cubicBezTo>
                <a:cubicBezTo>
                  <a:pt x="2598790" y="2221755"/>
                  <a:pt x="2404005" y="2218704"/>
                  <a:pt x="2146092" y="2229224"/>
                </a:cubicBezTo>
                <a:cubicBezTo>
                  <a:pt x="1888179" y="2239744"/>
                  <a:pt x="1727156" y="2238078"/>
                  <a:pt x="1514052" y="2229224"/>
                </a:cubicBezTo>
                <a:cubicBezTo>
                  <a:pt x="1300948" y="2220370"/>
                  <a:pt x="1072784" y="2244650"/>
                  <a:pt x="926254" y="2229224"/>
                </a:cubicBezTo>
                <a:cubicBezTo>
                  <a:pt x="779724" y="2213798"/>
                  <a:pt x="604475" y="2259008"/>
                  <a:pt x="294213" y="2229224"/>
                </a:cubicBezTo>
                <a:cubicBezTo>
                  <a:pt x="157483" y="2243281"/>
                  <a:pt x="-35907" y="2082865"/>
                  <a:pt x="0" y="1935011"/>
                </a:cubicBezTo>
                <a:cubicBezTo>
                  <a:pt x="27792" y="1735815"/>
                  <a:pt x="2731" y="1542373"/>
                  <a:pt x="0" y="1355262"/>
                </a:cubicBezTo>
                <a:cubicBezTo>
                  <a:pt x="-2731" y="1168151"/>
                  <a:pt x="-22332" y="915947"/>
                  <a:pt x="0" y="791922"/>
                </a:cubicBezTo>
                <a:cubicBezTo>
                  <a:pt x="22332" y="667897"/>
                  <a:pt x="13401" y="395310"/>
                  <a:pt x="0" y="294213"/>
                </a:cubicBezTo>
                <a:close/>
              </a:path>
            </a:pathLst>
          </a:custGeom>
          <a:solidFill>
            <a:srgbClr val="C8D9AD">
              <a:lumMod val="40000"/>
              <a:lumOff val="60000"/>
            </a:srgbClr>
          </a:solidFill>
          <a:ln w="25400" cap="flat" cmpd="sng" algn="ctr">
            <a:solidFill>
              <a:srgbClr val="1E3D28">
                <a:shade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25870061">
                  <a:prstGeom prst="roundRect">
                    <a:avLst>
                      <a:gd name="adj" fmla="val 131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0" marR="538480" lvl="0" indent="0" algn="just" defTabSz="914400" eaLnBrk="1" fontAlgn="auto" latinLnBrk="0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59815" algn="l"/>
              </a:tabLst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#9Slide03 AmpleSoft" panose="02000000000000000000" pitchFamily="2" charset="0"/>
              <a:ea typeface="SimSun-ExtB" panose="02010609060101010101" pitchFamily="49" charset="-122"/>
              <a:cs typeface="SimSun-ExtB" panose="02010609060101010101" pitchFamily="49" charset="-122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CC97B-EC2F-4190-9312-D3B8B44BE86F}"/>
              </a:ext>
            </a:extLst>
          </p:cNvPr>
          <p:cNvSpPr/>
          <p:nvPr/>
        </p:nvSpPr>
        <p:spPr>
          <a:xfrm>
            <a:off x="6096000" y="3314700"/>
            <a:ext cx="1021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38480" lvl="0" algn="just">
              <a:spcBef>
                <a:spcPts val="460"/>
              </a:spcBef>
              <a:buClr>
                <a:srgbClr val="000000"/>
              </a:buClr>
              <a:tabLst>
                <a:tab pos="1059815" algn="l"/>
              </a:tabLst>
            </a:pPr>
            <a:r>
              <a:rPr lang="en-US" sz="3600" kern="0" dirty="0" err="1">
                <a:solidFill>
                  <a:srgbClr val="221E1F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Đọc</a:t>
            </a:r>
            <a:r>
              <a:rPr lang="en-US" sz="3600" kern="0" dirty="0">
                <a:solidFill>
                  <a:srgbClr val="221E1F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to, </a:t>
            </a:r>
            <a:r>
              <a:rPr lang="en-US" sz="3600" kern="0" dirty="0" err="1">
                <a:solidFill>
                  <a:srgbClr val="221E1F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rõ</a:t>
            </a:r>
            <a:r>
              <a:rPr lang="en-US" sz="3600" kern="0" dirty="0">
                <a:solidFill>
                  <a:srgbClr val="221E1F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 </a:t>
            </a:r>
            <a:r>
              <a:rPr lang="en-US" sz="3600" kern="0" dirty="0" err="1">
                <a:solidFill>
                  <a:srgbClr val="221E1F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ràng</a:t>
            </a:r>
            <a:r>
              <a:rPr lang="en-US" sz="3600" kern="0" dirty="0">
                <a:solidFill>
                  <a:srgbClr val="221E1F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, 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  <a:sym typeface="Arial"/>
              </a:rPr>
              <a:t>n</a:t>
            </a:r>
            <a:r>
              <a:rPr lang="vi-VN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hấn giọng ở các từ ngữ và chi tiết lột tả sự thối nát của hệ thống chính trị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xã hội đương thời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1D5F36-B611-435D-ABB1-076E764B0E15}"/>
              </a:ext>
            </a:extLst>
          </p:cNvPr>
          <p:cNvSpPr/>
          <p:nvPr/>
        </p:nvSpPr>
        <p:spPr>
          <a:xfrm>
            <a:off x="5715000" y="6446103"/>
            <a:ext cx="1059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Kết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hợp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các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chiến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lược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đọc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: Theo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dõi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dự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đoán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đối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chiếu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chú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thích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dưới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chân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trang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để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hiểu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nội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dung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3D3D3D"/>
                </a:solidFill>
                <a:latin typeface="#9Slide03 AmpleSoft" panose="02000000000000000000" pitchFamily="2" charset="0"/>
                <a:cs typeface="Arial"/>
                <a:sym typeface="Arial"/>
              </a:rPr>
              <a:t>bản</a:t>
            </a:r>
            <a:endParaRPr lang="vi-VN" sz="3600" kern="0" dirty="0">
              <a:solidFill>
                <a:srgbClr val="3D3D3D"/>
              </a:solidFill>
              <a:latin typeface="#9Slide03 AmpleSoft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3B079B-6AFF-5166-2A5B-DE865277BE98}"/>
              </a:ext>
            </a:extLst>
          </p:cNvPr>
          <p:cNvSpPr txBox="1"/>
          <p:nvPr/>
        </p:nvSpPr>
        <p:spPr>
          <a:xfrm>
            <a:off x="609600" y="5715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65FE9A-8D06-9EBB-3003-D3C647C84E3E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7669E62-464C-6507-A063-794BCB2B0F1F}"/>
              </a:ext>
            </a:extLst>
          </p:cNvPr>
          <p:cNvSpPr/>
          <p:nvPr/>
        </p:nvSpPr>
        <p:spPr>
          <a:xfrm rot="9800751">
            <a:off x="-1543051" y="7480624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3086100" h="41148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976208-096C-9B92-0FD9-B1E5454DBEE5}"/>
              </a:ext>
            </a:extLst>
          </p:cNvPr>
          <p:cNvGrpSpPr/>
          <p:nvPr/>
        </p:nvGrpSpPr>
        <p:grpSpPr>
          <a:xfrm>
            <a:off x="3886200" y="2501468"/>
            <a:ext cx="12344400" cy="1477525"/>
            <a:chOff x="3505200" y="3075690"/>
            <a:chExt cx="13562110" cy="1863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6FBCF1-CA9C-66B7-C4C6-4A14ABF1D3D3}"/>
                </a:ext>
              </a:extLst>
            </p:cNvPr>
            <p:cNvSpPr/>
            <p:nvPr/>
          </p:nvSpPr>
          <p:spPr>
            <a:xfrm>
              <a:off x="3505200" y="3439211"/>
              <a:ext cx="13562110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8000" dirty="0" err="1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8000" dirty="0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8000" dirty="0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8000" dirty="0" err="1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endParaRPr lang="en-US" sz="8000" i="1" dirty="0">
                <a:solidFill>
                  <a:srgbClr val="C00000"/>
                </a:solidFill>
                <a:latin typeface="#9Slide07 Soup of Justice" pitchFamily="2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AC7E6F-62A5-B437-0561-998BCFA46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4359" y="3075690"/>
              <a:ext cx="1271896" cy="1863986"/>
            </a:xfrm>
            <a:prstGeom prst="rect">
              <a:avLst/>
            </a:prstGeom>
          </p:spPr>
        </p:pic>
      </p:grpSp>
      <p:pic>
        <p:nvPicPr>
          <p:cNvPr id="12" name="1 Minute Christmas Timer (Countdown Clock With Festive Ending Music)">
            <a:hlinkClick r:id="" action="ppaction://media"/>
            <a:extLst>
              <a:ext uri="{FF2B5EF4-FFF2-40B4-BE49-F238E27FC236}">
                <a16:creationId xmlns:a16="http://schemas.microsoft.com/office/drawing/2014/main" id="{16D6A938-8074-A9C0-41B8-44DC5C067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16200" y="850684"/>
            <a:ext cx="2438400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D27640-035D-70A3-529C-107EC3C95D46}"/>
              </a:ext>
            </a:extLst>
          </p:cNvPr>
          <p:cNvSpPr txBox="1"/>
          <p:nvPr/>
        </p:nvSpPr>
        <p:spPr>
          <a:xfrm>
            <a:off x="1600200" y="4267145"/>
            <a:ext cx="15544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(2 - 4 HS)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thành công, nhóm sẽ được ghi nhận 1 điểm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trên tiêu chí: độ chính xác, độ rõ ràng, và khả năng tóm tắt thông tin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4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A512B-84A1-4C50-8FA3-458B23BA6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60" b="50000"/>
          <a:stretch/>
        </p:blipFill>
        <p:spPr>
          <a:xfrm>
            <a:off x="10879810" y="666426"/>
            <a:ext cx="5393408" cy="9482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597A85-8419-4D09-BF46-4047027D7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821" y="-195947"/>
            <a:ext cx="9097502" cy="9097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E51EF8-FEB7-4A7F-A94D-5FD2EADC5271}"/>
              </a:ext>
            </a:extLst>
          </p:cNvPr>
          <p:cNvSpPr txBox="1"/>
          <p:nvPr/>
        </p:nvSpPr>
        <p:spPr>
          <a:xfrm>
            <a:off x="2949509" y="2536900"/>
            <a:ext cx="6209990" cy="2673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4460" algn="ctr" defTabSz="1828800">
              <a:lnSpc>
                <a:spcPct val="102000"/>
              </a:lnSpc>
              <a:spcBef>
                <a:spcPts val="260"/>
              </a:spcBef>
              <a:buClr>
                <a:srgbClr val="231F20"/>
              </a:buClr>
              <a:buSzPts val="1250"/>
              <a:tabLst>
                <a:tab pos="392430" algn="l"/>
              </a:tabLst>
            </a:pP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5600" kern="0" spc="5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kern="0" spc="50" dirty="0" err="1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Arial"/>
              </a:rPr>
              <a:t>phẩm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07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8759130-4D1B-1C81-E597-48934CBC19D7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giả, tác phẩm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FAEC1C-D5A4-C87B-12A7-C408D26F6446}"/>
              </a:ext>
            </a:extLst>
          </p:cNvPr>
          <p:cNvSpPr/>
          <p:nvPr/>
        </p:nvSpPr>
        <p:spPr>
          <a:xfrm>
            <a:off x="1219200" y="121483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BB77166-E15D-8C88-C421-EB0BEB7C13DC}"/>
              </a:ext>
            </a:extLst>
          </p:cNvPr>
          <p:cNvGrpSpPr>
            <a:grpSpLocks noChangeAspect="1"/>
          </p:cNvGrpSpPr>
          <p:nvPr/>
        </p:nvGrpSpPr>
        <p:grpSpPr>
          <a:xfrm>
            <a:off x="912809" y="2800350"/>
            <a:ext cx="5146682" cy="5246370"/>
            <a:chOff x="0" y="0"/>
            <a:chExt cx="6163310" cy="628269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A6FFE75-D60B-7898-76E4-64EE8D13E515}"/>
                </a:ext>
              </a:extLst>
            </p:cNvPr>
            <p:cNvSpPr/>
            <p:nvPr/>
          </p:nvSpPr>
          <p:spPr>
            <a:xfrm>
              <a:off x="35560" y="66040"/>
              <a:ext cx="6090920" cy="6115050"/>
            </a:xfrm>
            <a:custGeom>
              <a:avLst/>
              <a:gdLst/>
              <a:ahLst/>
              <a:cxnLst/>
              <a:rect l="l" t="t" r="r" b="b"/>
              <a:pathLst>
                <a:path w="6090920" h="6115050">
                  <a:moveTo>
                    <a:pt x="6090920" y="6115050"/>
                  </a:moveTo>
                  <a:lnTo>
                    <a:pt x="0" y="6115050"/>
                  </a:lnTo>
                  <a:lnTo>
                    <a:pt x="0" y="0"/>
                  </a:lnTo>
                  <a:lnTo>
                    <a:pt x="6090920" y="0"/>
                  </a:lnTo>
                  <a:lnTo>
                    <a:pt x="6090920" y="6115050"/>
                  </a:lnTo>
                  <a:close/>
                </a:path>
              </a:pathLst>
            </a:custGeom>
            <a:blipFill>
              <a:blip r:embed="rId3"/>
              <a:stretch>
                <a:fillRect b="-24419"/>
              </a:stretch>
            </a:blipFill>
          </p:spPr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1F02306-6DE6-C2F9-6AD4-6058397D931F}"/>
                </a:ext>
              </a:extLst>
            </p:cNvPr>
            <p:cNvSpPr/>
            <p:nvPr/>
          </p:nvSpPr>
          <p:spPr>
            <a:xfrm>
              <a:off x="0" y="0"/>
              <a:ext cx="6163310" cy="6282690"/>
            </a:xfrm>
            <a:custGeom>
              <a:avLst/>
              <a:gdLst/>
              <a:ahLst/>
              <a:cxnLst/>
              <a:rect l="l" t="t" r="r" b="b"/>
              <a:pathLst>
                <a:path w="6163310" h="6282690">
                  <a:moveTo>
                    <a:pt x="6163310" y="6282690"/>
                  </a:moveTo>
                  <a:lnTo>
                    <a:pt x="0" y="6282690"/>
                  </a:lnTo>
                  <a:lnTo>
                    <a:pt x="0" y="0"/>
                  </a:lnTo>
                  <a:lnTo>
                    <a:pt x="6163310" y="0"/>
                  </a:lnTo>
                  <a:lnTo>
                    <a:pt x="6163310" y="6282690"/>
                  </a:lnTo>
                  <a:close/>
                </a:path>
              </a:pathLst>
            </a:custGeom>
            <a:blipFill>
              <a:blip r:embed="rId4"/>
              <a:stretch>
                <a:fillRect l="-182" r="-182"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F74722-9A60-2A8D-49C5-6994B4E29517}"/>
              </a:ext>
            </a:extLst>
          </p:cNvPr>
          <p:cNvSpPr txBox="1"/>
          <p:nvPr/>
        </p:nvSpPr>
        <p:spPr>
          <a:xfrm>
            <a:off x="-19050" y="8457186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(1640 – 1715)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CB4F0-A0C4-4968-2AE2-4667959D5CC3}"/>
              </a:ext>
            </a:extLst>
          </p:cNvPr>
          <p:cNvSpPr txBox="1"/>
          <p:nvPr/>
        </p:nvSpPr>
        <p:spPr>
          <a:xfrm>
            <a:off x="6705600" y="3146237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Thanh.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loại.</a:t>
            </a:r>
          </a:p>
          <a:p>
            <a:pPr marL="571500" indent="-571500" algn="just">
              <a:buFontTx/>
              <a:buChar char="-"/>
            </a:pP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t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nhất: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188F2D-7C22-4DA6-9695-228B8C1067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114300"/>
            <a:ext cx="1363489" cy="13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8759130-4D1B-1C81-E597-48934CBC19D7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giả, tác phẩm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FAEC1C-D5A4-C87B-12A7-C408D26F6446}"/>
              </a:ext>
            </a:extLst>
          </p:cNvPr>
          <p:cNvSpPr/>
          <p:nvPr/>
        </p:nvSpPr>
        <p:spPr>
          <a:xfrm>
            <a:off x="1219200" y="121483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74722-9A60-2A8D-49C5-6994B4E29517}"/>
              </a:ext>
            </a:extLst>
          </p:cNvPr>
          <p:cNvSpPr txBox="1"/>
          <p:nvPr/>
        </p:nvSpPr>
        <p:spPr>
          <a:xfrm>
            <a:off x="1453855" y="2633633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xứ: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5BA44-F3C3-8F7E-8D03-8D6465153BE3}"/>
              </a:ext>
            </a:extLst>
          </p:cNvPr>
          <p:cNvSpPr txBox="1"/>
          <p:nvPr/>
        </p:nvSpPr>
        <p:spPr>
          <a:xfrm>
            <a:off x="4038600" y="2633633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1 của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E086A-2EAF-1388-4184-44F39DFE0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2171700"/>
            <a:ext cx="4762500" cy="70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8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Middle School - 6th Grade: Vocabulary Skills by Slidesgo">
  <a:themeElements>
    <a:clrScheme name="Simple Light">
      <a:dk1>
        <a:srgbClr val="578A36"/>
      </a:dk1>
      <a:lt1>
        <a:srgbClr val="C8D9AD"/>
      </a:lt1>
      <a:dk2>
        <a:srgbClr val="8EB355"/>
      </a:dk2>
      <a:lt2>
        <a:srgbClr val="4E4937"/>
      </a:lt2>
      <a:accent1>
        <a:srgbClr val="1E3D28"/>
      </a:accent1>
      <a:accent2>
        <a:srgbClr val="3E6949"/>
      </a:accent2>
      <a:accent3>
        <a:srgbClr val="FFFFFF"/>
      </a:accent3>
      <a:accent4>
        <a:srgbClr val="F2B6B6"/>
      </a:accent4>
      <a:accent5>
        <a:srgbClr val="FFCFCA"/>
      </a:accent5>
      <a:accent6>
        <a:srgbClr val="FFE6B3"/>
      </a:accent6>
      <a:hlink>
        <a:srgbClr val="4E4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1367</Words>
  <Application>Microsoft Office PowerPoint</Application>
  <PresentationFormat>Custom</PresentationFormat>
  <Paragraphs>116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#9Slide04 Faustina</vt:lpstr>
      <vt:lpstr>Calibri</vt:lpstr>
      <vt:lpstr>#9Slide05 Amtenar</vt:lpstr>
      <vt:lpstr>#9Slide04 Spectral SemiBold</vt:lpstr>
      <vt:lpstr>Denk One</vt:lpstr>
      <vt:lpstr>#9Slide04 Rokkitt Medium</vt:lpstr>
      <vt:lpstr>Poppins</vt:lpstr>
      <vt:lpstr>#9Slide05 SVNMercury Script</vt:lpstr>
      <vt:lpstr>#9Slide03 AmpleSoft</vt:lpstr>
      <vt:lpstr>#9Slide04 SFU Bodoni</vt:lpstr>
      <vt:lpstr>#9Slide07 SVNGuerrilla</vt:lpstr>
      <vt:lpstr>#9Slide03 Ample</vt:lpstr>
      <vt:lpstr>Arial</vt:lpstr>
      <vt:lpstr>Times New Roman</vt:lpstr>
      <vt:lpstr>#9Slide07 Soup of Justice</vt:lpstr>
      <vt:lpstr>Office Theme</vt:lpstr>
      <vt:lpstr>Language Arts Subject for Middle School - 6th Grade: Vocabulary Skills by Slidesgo</vt:lpstr>
      <vt:lpstr>Đố vui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hiểu truyện truyền kì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Modern Travel Tour Presentation</dc:title>
  <dc:creator>HP</dc:creator>
  <cp:lastModifiedBy>Anh Tuyet Đỗ</cp:lastModifiedBy>
  <cp:revision>62</cp:revision>
  <dcterms:created xsi:type="dcterms:W3CDTF">2006-08-16T00:00:00Z</dcterms:created>
  <dcterms:modified xsi:type="dcterms:W3CDTF">2024-09-25T16:43:23Z</dcterms:modified>
  <dc:identifier>DAGCfoA2vNM</dc:identifier>
</cp:coreProperties>
</file>