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7" r:id="rId4"/>
    <p:sldMasterId id="2147483711" r:id="rId5"/>
    <p:sldMasterId id="2147483725" r:id="rId6"/>
  </p:sldMasterIdLst>
  <p:notesMasterIdLst>
    <p:notesMasterId r:id="rId31"/>
  </p:notesMasterIdLst>
  <p:sldIdLst>
    <p:sldId id="305" r:id="rId7"/>
    <p:sldId id="284" r:id="rId8"/>
    <p:sldId id="307" r:id="rId9"/>
    <p:sldId id="308" r:id="rId10"/>
    <p:sldId id="318" r:id="rId11"/>
    <p:sldId id="309" r:id="rId12"/>
    <p:sldId id="330" r:id="rId13"/>
    <p:sldId id="311" r:id="rId14"/>
    <p:sldId id="18752" r:id="rId15"/>
    <p:sldId id="331" r:id="rId16"/>
    <p:sldId id="319" r:id="rId17"/>
    <p:sldId id="312" r:id="rId18"/>
    <p:sldId id="18753" r:id="rId19"/>
    <p:sldId id="286" r:id="rId20"/>
    <p:sldId id="314" r:id="rId21"/>
    <p:sldId id="316" r:id="rId22"/>
    <p:sldId id="280" r:id="rId23"/>
    <p:sldId id="321" r:id="rId24"/>
    <p:sldId id="322" r:id="rId25"/>
    <p:sldId id="324" r:id="rId26"/>
    <p:sldId id="323" r:id="rId27"/>
    <p:sldId id="325" r:id="rId28"/>
    <p:sldId id="326" r:id="rId29"/>
    <p:sldId id="327" r:id="rId30"/>
  </p:sldIdLst>
  <p:sldSz cx="18288000" cy="10287000"/>
  <p:notesSz cx="6858000" cy="9144000"/>
  <p:embeddedFontLst>
    <p:embeddedFont>
      <p:font typeface="等线" panose="02010600030101010101" pitchFamily="2" charset="-122"/>
      <p:regular r:id="rId32"/>
    </p:embeddedFont>
    <p:embeddedFont>
      <p:font typeface="微软雅黑" panose="020B0503020204020204" pitchFamily="34" charset="-122"/>
      <p:regular r:id="rId33"/>
      <p:bold r:id="rId34"/>
    </p:embeddedFont>
    <p:embeddedFont>
      <p:font typeface="#9Slide03 Ample" panose="020B0604020202020204" charset="0"/>
      <p:regular r:id="rId35"/>
    </p:embeddedFont>
    <p:embeddedFont>
      <p:font typeface="#9Slide04 Faustina" panose="020B0604020202020204" charset="0"/>
      <p:regular r:id="rId36"/>
    </p:embeddedFont>
    <p:embeddedFont>
      <p:font typeface="#9Slide07 SVNA Love Of Thunder" panose="02040603050506020204" charset="0"/>
      <p:regular r:id="rId37"/>
    </p:embeddedFont>
    <p:embeddedFont>
      <p:font typeface="#9Slide07 SVNGuerrilla" panose="00000500000000000000"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Denk One" panose="020B0604020202020204" charset="0"/>
      <p:regular r:id="rId45"/>
    </p:embeddedFont>
    <p:embeddedFont>
      <p:font typeface="Poppins" panose="00000500000000000000" pitchFamily="2" charset="0"/>
      <p:regular r:id="rId46"/>
      <p:bold r:id="rId47"/>
      <p:italic r:id="rId48"/>
      <p:boldItalic r:id="rId49"/>
    </p:embeddedFont>
    <p:embeddedFont>
      <p:font typeface="Tahoma" panose="020B0604030504040204" pitchFamily="3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1223" autoAdjust="0"/>
  </p:normalViewPr>
  <p:slideViewPr>
    <p:cSldViewPr>
      <p:cViewPr varScale="1">
        <p:scale>
          <a:sx n="54" d="100"/>
          <a:sy n="54" d="100"/>
        </p:scale>
        <p:origin x="94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25/09/2024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126399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4303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đôi</a:t>
            </a:r>
            <a:r>
              <a:rPr lang="en-US" dirty="0"/>
              <a:t>: </a:t>
            </a:r>
            <a:r>
              <a:rPr lang="en-US" dirty="0" err="1"/>
              <a:t>Những</a:t>
            </a:r>
            <a:r>
              <a:rPr lang="en-US" dirty="0"/>
              <a:t> chi </a:t>
            </a:r>
            <a:r>
              <a:rPr lang="en-US" dirty="0" err="1"/>
              <a:t>tiết</a:t>
            </a:r>
            <a:r>
              <a:rPr lang="en-US" dirty="0"/>
              <a:t>, </a:t>
            </a:r>
            <a:r>
              <a:rPr lang="en-US" dirty="0" err="1"/>
              <a:t>sự</a:t>
            </a:r>
            <a:r>
              <a:rPr lang="en-US" dirty="0"/>
              <a:t> </a:t>
            </a:r>
            <a:r>
              <a:rPr lang="en-US" dirty="0" err="1"/>
              <a:t>việc</a:t>
            </a:r>
            <a:r>
              <a:rPr lang="en-US" dirty="0"/>
              <a:t> </a:t>
            </a:r>
            <a:r>
              <a:rPr lang="en-US" dirty="0" err="1"/>
              <a:t>nào</a:t>
            </a:r>
            <a:r>
              <a:rPr lang="en-US" dirty="0"/>
              <a:t> </a:t>
            </a:r>
            <a:r>
              <a:rPr lang="en-US" dirty="0" err="1"/>
              <a:t>giúp</a:t>
            </a:r>
            <a:r>
              <a:rPr lang="en-US" dirty="0"/>
              <a:t>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đáng</a:t>
            </a:r>
            <a:r>
              <a:rPr lang="en-US" dirty="0"/>
              <a:t> tin?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có</a:t>
            </a:r>
            <a:r>
              <a:rPr lang="en-US" dirty="0"/>
              <a:t> </a:t>
            </a:r>
            <a:r>
              <a:rPr lang="en-US" dirty="0" err="1"/>
              <a:t>làm</a:t>
            </a:r>
            <a:r>
              <a:rPr lang="en-US" dirty="0"/>
              <a:t> </a:t>
            </a:r>
            <a:r>
              <a:rPr lang="en-US" dirty="0" err="1"/>
              <a:t>suy</a:t>
            </a:r>
            <a:r>
              <a:rPr lang="en-US" dirty="0"/>
              <a:t> </a:t>
            </a:r>
            <a:r>
              <a:rPr lang="en-US" dirty="0" err="1"/>
              <a:t>giảm</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không</a:t>
            </a:r>
            <a:r>
              <a:rPr lang="en-US" dirty="0"/>
              <a:t>? </a:t>
            </a:r>
            <a:r>
              <a:rPr lang="en-US" dirty="0" err="1"/>
              <a:t>Vì</a:t>
            </a:r>
            <a:r>
              <a:rPr lang="en-US" dirty="0"/>
              <a:t> </a:t>
            </a:r>
            <a:r>
              <a:rPr lang="en-US" dirty="0" err="1"/>
              <a:t>sao</a:t>
            </a:r>
            <a:r>
              <a:rPr lang="en-US" dirty="0"/>
              <a:t>? Khi </a:t>
            </a:r>
            <a:r>
              <a:rPr lang="en-US" dirty="0" err="1"/>
              <a:t>miêu</a:t>
            </a:r>
            <a:r>
              <a:rPr lang="en-US" dirty="0"/>
              <a:t> </a:t>
            </a:r>
            <a:r>
              <a:rPr lang="en-US" dirty="0" err="1"/>
              <a:t>tả</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dirty="0" err="1"/>
              <a:t>gì</a:t>
            </a:r>
            <a:r>
              <a:rPr lang="en-US" dirty="0"/>
              <a:t>? Thái </a:t>
            </a:r>
            <a:r>
              <a:rPr lang="en-US" dirty="0" err="1"/>
              <a:t>độ</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9565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Hoa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Họ</a:t>
            </a:r>
            <a:r>
              <a:rPr lang="en-US" sz="1200" i="1" dirty="0">
                <a:latin typeface="Times New Roman" panose="02020603050405020304" pitchFamily="18" charset="0"/>
                <a:cs typeface="Times New Roman" panose="02020603050405020304" pitchFamily="18" charset="0"/>
              </a:rPr>
              <a:t> Thành </a:t>
            </a:r>
            <a:r>
              <a:rPr lang="en-US" sz="1200" i="1" dirty="0" err="1">
                <a:latin typeface="Times New Roman" panose="02020603050405020304" pitchFamily="18" charset="0"/>
                <a:cs typeface="Times New Roman" panose="02020603050405020304" pitchFamily="18" charset="0"/>
              </a:rPr>
              <a:t>vì</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mọt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nghèo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chọi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giàu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áo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cừu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ngựa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tốt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vênh</a:t>
            </a:r>
            <a:r>
              <a:rPr lang="en-US" sz="1200" i="1" dirty="0">
                <a:latin typeface="Times New Roman" panose="02020603050405020304" pitchFamily="18" charset="0"/>
                <a:cs typeface="Times New Roman" panose="02020603050405020304" pitchFamily="18" charset="0"/>
              </a:rPr>
              <a:t> vang,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làm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bị</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phạt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chắc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nghĩ</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rằng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mình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đền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trọng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hậu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tới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tuần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phủ</a:t>
            </a:r>
            <a:r>
              <a:rPr lang="en-US" sz="1200" i="1" dirty="0">
                <a:latin typeface="Times New Roman" panose="02020603050405020304" pitchFamily="18" charset="0"/>
                <a:cs typeface="Times New Roman" panose="02020603050405020304" pitchFamily="18" charset="0"/>
              </a:rPr>
              <a:t> tri </a:t>
            </a:r>
            <a:r>
              <a:rPr lang="en-US" sz="1200" i="1" dirty="0" err="1">
                <a:latin typeface="Times New Roman" panose="02020603050405020304" pitchFamily="18" charset="0"/>
                <a:cs typeface="Times New Roman" panose="02020603050405020304" pitchFamily="18" charset="0"/>
              </a:rPr>
              <a:t>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cũng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ấm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con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Thảo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2</a:t>
            </a:fld>
            <a:endParaRPr lang="en-US"/>
          </a:p>
        </p:txBody>
      </p:sp>
    </p:spTree>
    <p:extLst>
      <p:ext uri="{BB962C8B-B14F-4D97-AF65-F5344CB8AC3E}">
        <p14:creationId xmlns:p14="http://schemas.microsoft.com/office/powerpoint/2010/main" val="342682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tri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ma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quỷ</a:t>
            </a:r>
            <a:r>
              <a:rPr lang="en-US" sz="1200" dirty="0">
                <a:latin typeface="Times New Roman" panose="02020603050405020304" pitchFamily="18" charset="0"/>
                <a:cs typeface="Times New Roman" panose="02020603050405020304" pitchFamily="18" charset="0"/>
                <a:sym typeface="Wingdings" panose="05000000000000000000" pitchFamily="2" charset="2"/>
              </a:rPr>
              <a:t>. Duy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ảo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72044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1864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56463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4"/>
            <a:ext cx="15544800" cy="2205037"/>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914217" indent="0" algn="ctr">
              <a:buNone/>
              <a:defRPr>
                <a:solidFill>
                  <a:schemeClr val="tx1">
                    <a:tint val="75000"/>
                  </a:schemeClr>
                </a:solidFill>
              </a:defRPr>
            </a:lvl2pPr>
            <a:lvl3pPr marL="1828434" indent="0" algn="ctr">
              <a:buNone/>
              <a:defRPr>
                <a:solidFill>
                  <a:schemeClr val="tx1">
                    <a:tint val="75000"/>
                  </a:schemeClr>
                </a:solidFill>
              </a:defRPr>
            </a:lvl3pPr>
            <a:lvl4pPr marL="2742651" indent="0" algn="ctr">
              <a:buNone/>
              <a:defRPr>
                <a:solidFill>
                  <a:schemeClr val="tx1">
                    <a:tint val="75000"/>
                  </a:schemeClr>
                </a:solidFill>
              </a:defRPr>
            </a:lvl4pPr>
            <a:lvl5pPr marL="3656868" indent="0" algn="ctr">
              <a:buNone/>
              <a:defRPr>
                <a:solidFill>
                  <a:schemeClr val="tx1">
                    <a:tint val="75000"/>
                  </a:schemeClr>
                </a:solidFill>
              </a:defRPr>
            </a:lvl5pPr>
            <a:lvl6pPr marL="4571086" indent="0" algn="ctr">
              <a:buNone/>
              <a:defRPr>
                <a:solidFill>
                  <a:schemeClr val="tx1">
                    <a:tint val="75000"/>
                  </a:schemeClr>
                </a:solidFill>
              </a:defRPr>
            </a:lvl6pPr>
            <a:lvl7pPr marL="5485303" indent="0" algn="ctr">
              <a:buNone/>
              <a:defRPr>
                <a:solidFill>
                  <a:schemeClr val="tx1">
                    <a:tint val="75000"/>
                  </a:schemeClr>
                </a:solidFill>
              </a:defRPr>
            </a:lvl7pPr>
            <a:lvl8pPr marL="6399520" indent="0" algn="ctr">
              <a:buNone/>
              <a:defRPr>
                <a:solidFill>
                  <a:schemeClr val="tx1">
                    <a:tint val="75000"/>
                  </a:schemeClr>
                </a:solidFill>
              </a:defRPr>
            </a:lvl8pPr>
            <a:lvl9pPr marL="73137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326">
              <a:defRPr/>
            </a:pPr>
            <a:fld id="{406E9206-D2D6-4057-92D4-39C87A03E66D}"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2753348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defRPr/>
            </a:pPr>
            <a:fld id="{C052E9E1-D97D-4C90-BB96-FA1ED58B786F}"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197317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9" y="6610354"/>
            <a:ext cx="15544800" cy="2043112"/>
          </a:xfrm>
        </p:spPr>
        <p:txBody>
          <a:bodyPr anchor="t"/>
          <a:lstStyle>
            <a:lvl1pPr algn="l">
              <a:defRPr sz="8098" b="1" cap="all"/>
            </a:lvl1pPr>
          </a:lstStyle>
          <a:p>
            <a:r>
              <a:rPr lang="en-US"/>
              <a:t>Click to edit Master title style</a:t>
            </a:r>
          </a:p>
        </p:txBody>
      </p:sp>
      <p:sp>
        <p:nvSpPr>
          <p:cNvPr id="3" name="Text Placeholder 2"/>
          <p:cNvSpPr>
            <a:spLocks noGrp="1"/>
          </p:cNvSpPr>
          <p:nvPr>
            <p:ph type="body" idx="1"/>
          </p:nvPr>
        </p:nvSpPr>
        <p:spPr>
          <a:xfrm>
            <a:off x="1444629" y="4360071"/>
            <a:ext cx="15544800" cy="2250280"/>
          </a:xfrm>
        </p:spPr>
        <p:txBody>
          <a:bodyPr anchor="b"/>
          <a:lstStyle>
            <a:lvl1pPr marL="0" indent="0">
              <a:buNone/>
              <a:defRPr sz="4049">
                <a:solidFill>
                  <a:schemeClr val="tx1">
                    <a:tint val="75000"/>
                  </a:schemeClr>
                </a:solidFill>
              </a:defRPr>
            </a:lvl1pPr>
            <a:lvl2pPr marL="914217" indent="0">
              <a:buNone/>
              <a:defRPr sz="3599">
                <a:solidFill>
                  <a:schemeClr val="tx1">
                    <a:tint val="75000"/>
                  </a:schemeClr>
                </a:solidFill>
              </a:defRPr>
            </a:lvl2pPr>
            <a:lvl3pPr marL="1828434" indent="0">
              <a:buNone/>
              <a:defRPr sz="3299">
                <a:solidFill>
                  <a:schemeClr val="tx1">
                    <a:tint val="75000"/>
                  </a:schemeClr>
                </a:solidFill>
              </a:defRPr>
            </a:lvl3pPr>
            <a:lvl4pPr marL="2742651" indent="0">
              <a:buNone/>
              <a:defRPr sz="2849">
                <a:solidFill>
                  <a:schemeClr val="tx1">
                    <a:tint val="75000"/>
                  </a:schemeClr>
                </a:solidFill>
              </a:defRPr>
            </a:lvl4pPr>
            <a:lvl5pPr marL="3656868" indent="0">
              <a:buNone/>
              <a:defRPr sz="2849">
                <a:solidFill>
                  <a:schemeClr val="tx1">
                    <a:tint val="75000"/>
                  </a:schemeClr>
                </a:solidFill>
              </a:defRPr>
            </a:lvl5pPr>
            <a:lvl6pPr marL="4571086" indent="0">
              <a:buNone/>
              <a:defRPr sz="2849">
                <a:solidFill>
                  <a:schemeClr val="tx1">
                    <a:tint val="75000"/>
                  </a:schemeClr>
                </a:solidFill>
              </a:defRPr>
            </a:lvl6pPr>
            <a:lvl7pPr marL="5485303" indent="0">
              <a:buNone/>
              <a:defRPr sz="2849">
                <a:solidFill>
                  <a:schemeClr val="tx1">
                    <a:tint val="75000"/>
                  </a:schemeClr>
                </a:solidFill>
              </a:defRPr>
            </a:lvl7pPr>
            <a:lvl8pPr marL="6399520" indent="0">
              <a:buNone/>
              <a:defRPr sz="2849">
                <a:solidFill>
                  <a:schemeClr val="tx1">
                    <a:tint val="75000"/>
                  </a:schemeClr>
                </a:solidFill>
              </a:defRPr>
            </a:lvl8pPr>
            <a:lvl9pPr marL="7313737" indent="0">
              <a:buNone/>
              <a:defRPr sz="284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326">
              <a:defRPr/>
            </a:pPr>
            <a:fld id="{814779EE-1E16-4CC5-A459-C716090F6017}"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2091869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3" y="2400303"/>
            <a:ext cx="8077200" cy="6788944"/>
          </a:xfrm>
        </p:spPr>
        <p:txBody>
          <a:bodyPr/>
          <a:lstStyle>
            <a:lvl1pPr>
              <a:defRPr sz="5699"/>
            </a:lvl1pPr>
            <a:lvl2pPr>
              <a:defRPr sz="4799"/>
            </a:lvl2pPr>
            <a:lvl3pPr>
              <a:defRPr sz="404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2" y="2400303"/>
            <a:ext cx="8077200" cy="6788944"/>
          </a:xfrm>
        </p:spPr>
        <p:txBody>
          <a:bodyPr/>
          <a:lstStyle>
            <a:lvl1pPr>
              <a:defRPr sz="5699"/>
            </a:lvl1pPr>
            <a:lvl2pPr>
              <a:defRPr sz="4799"/>
            </a:lvl2pPr>
            <a:lvl3pPr>
              <a:defRPr sz="404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326">
              <a:defRPr/>
            </a:pPr>
            <a:fld id="{A3311C9F-D64E-4824-A709-CF61DE4E0BDD}"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6019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1"/>
            <a:ext cx="8080376" cy="959644"/>
          </a:xfrm>
        </p:spPr>
        <p:txBody>
          <a:bodyPr anchor="b"/>
          <a:lstStyle>
            <a:lvl1pPr marL="0" indent="0">
              <a:buNone/>
              <a:defRPr sz="4799" b="1"/>
            </a:lvl1pPr>
            <a:lvl2pPr marL="914217" indent="0">
              <a:buNone/>
              <a:defRPr sz="4049" b="1"/>
            </a:lvl2pPr>
            <a:lvl3pPr marL="1828434" indent="0">
              <a:buNone/>
              <a:defRPr sz="3599" b="1"/>
            </a:lvl3pPr>
            <a:lvl4pPr marL="2742651" indent="0">
              <a:buNone/>
              <a:defRPr sz="3299" b="1"/>
            </a:lvl4pPr>
            <a:lvl5pPr marL="3656868" indent="0">
              <a:buNone/>
              <a:defRPr sz="3299" b="1"/>
            </a:lvl5pPr>
            <a:lvl6pPr marL="4571086" indent="0">
              <a:buNone/>
              <a:defRPr sz="3299" b="1"/>
            </a:lvl6pPr>
            <a:lvl7pPr marL="5485303" indent="0">
              <a:buNone/>
              <a:defRPr sz="3299" b="1"/>
            </a:lvl7pPr>
            <a:lvl8pPr marL="6399520" indent="0">
              <a:buNone/>
              <a:defRPr sz="3299" b="1"/>
            </a:lvl8pPr>
            <a:lvl9pPr marL="7313737" indent="0">
              <a:buNone/>
              <a:defRPr sz="3299" b="1"/>
            </a:lvl9pPr>
          </a:lstStyle>
          <a:p>
            <a:pPr lvl="0"/>
            <a:r>
              <a:rPr lang="en-US"/>
              <a:t>Click to edit Master text styles</a:t>
            </a:r>
          </a:p>
        </p:txBody>
      </p:sp>
      <p:sp>
        <p:nvSpPr>
          <p:cNvPr id="4" name="Content Placeholder 3"/>
          <p:cNvSpPr>
            <a:spLocks noGrp="1"/>
          </p:cNvSpPr>
          <p:nvPr>
            <p:ph sz="half" idx="2"/>
          </p:nvPr>
        </p:nvSpPr>
        <p:spPr>
          <a:xfrm>
            <a:off x="914402" y="3262315"/>
            <a:ext cx="8080376" cy="5926932"/>
          </a:xfrm>
        </p:spPr>
        <p:txBody>
          <a:bodyPr/>
          <a:lstStyle>
            <a:lvl1pPr>
              <a:defRPr sz="4799"/>
            </a:lvl1pPr>
            <a:lvl2pPr>
              <a:defRPr sz="4049"/>
            </a:lvl2pPr>
            <a:lvl3pPr>
              <a:defRPr sz="3599"/>
            </a:lvl3pPr>
            <a:lvl4pPr>
              <a:defRPr sz="3299"/>
            </a:lvl4pPr>
            <a:lvl5pPr>
              <a:defRPr sz="3299"/>
            </a:lvl5pPr>
            <a:lvl6pPr>
              <a:defRPr sz="3299"/>
            </a:lvl6pPr>
            <a:lvl7pPr>
              <a:defRPr sz="3299"/>
            </a:lvl7pPr>
            <a:lvl8pPr>
              <a:defRPr sz="3299"/>
            </a:lvl8pPr>
            <a:lvl9pPr>
              <a:defRPr sz="3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0" y="2302671"/>
            <a:ext cx="8083550" cy="959644"/>
          </a:xfrm>
        </p:spPr>
        <p:txBody>
          <a:bodyPr anchor="b"/>
          <a:lstStyle>
            <a:lvl1pPr marL="0" indent="0">
              <a:buNone/>
              <a:defRPr sz="4799" b="1"/>
            </a:lvl1pPr>
            <a:lvl2pPr marL="914217" indent="0">
              <a:buNone/>
              <a:defRPr sz="4049" b="1"/>
            </a:lvl2pPr>
            <a:lvl3pPr marL="1828434" indent="0">
              <a:buNone/>
              <a:defRPr sz="3599" b="1"/>
            </a:lvl3pPr>
            <a:lvl4pPr marL="2742651" indent="0">
              <a:buNone/>
              <a:defRPr sz="3299" b="1"/>
            </a:lvl4pPr>
            <a:lvl5pPr marL="3656868" indent="0">
              <a:buNone/>
              <a:defRPr sz="3299" b="1"/>
            </a:lvl5pPr>
            <a:lvl6pPr marL="4571086" indent="0">
              <a:buNone/>
              <a:defRPr sz="3299" b="1"/>
            </a:lvl6pPr>
            <a:lvl7pPr marL="5485303" indent="0">
              <a:buNone/>
              <a:defRPr sz="3299" b="1"/>
            </a:lvl7pPr>
            <a:lvl8pPr marL="6399520" indent="0">
              <a:buNone/>
              <a:defRPr sz="3299" b="1"/>
            </a:lvl8pPr>
            <a:lvl9pPr marL="7313737" indent="0">
              <a:buNone/>
              <a:defRPr sz="3299" b="1"/>
            </a:lvl9pPr>
          </a:lstStyle>
          <a:p>
            <a:pPr lvl="0"/>
            <a:r>
              <a:rPr lang="en-US"/>
              <a:t>Click to edit Master text styles</a:t>
            </a:r>
          </a:p>
        </p:txBody>
      </p:sp>
      <p:sp>
        <p:nvSpPr>
          <p:cNvPr id="6" name="Content Placeholder 5"/>
          <p:cNvSpPr>
            <a:spLocks noGrp="1"/>
          </p:cNvSpPr>
          <p:nvPr>
            <p:ph sz="quarter" idx="4"/>
          </p:nvPr>
        </p:nvSpPr>
        <p:spPr>
          <a:xfrm>
            <a:off x="9290060" y="3262315"/>
            <a:ext cx="8083550" cy="5926932"/>
          </a:xfrm>
        </p:spPr>
        <p:txBody>
          <a:bodyPr/>
          <a:lstStyle>
            <a:lvl1pPr>
              <a:defRPr sz="4799"/>
            </a:lvl1pPr>
            <a:lvl2pPr>
              <a:defRPr sz="4049"/>
            </a:lvl2pPr>
            <a:lvl3pPr>
              <a:defRPr sz="3599"/>
            </a:lvl3pPr>
            <a:lvl4pPr>
              <a:defRPr sz="3299"/>
            </a:lvl4pPr>
            <a:lvl5pPr>
              <a:defRPr sz="3299"/>
            </a:lvl5pPr>
            <a:lvl6pPr>
              <a:defRPr sz="3299"/>
            </a:lvl6pPr>
            <a:lvl7pPr>
              <a:defRPr sz="3299"/>
            </a:lvl7pPr>
            <a:lvl8pPr>
              <a:defRPr sz="3299"/>
            </a:lvl8pPr>
            <a:lvl9pPr>
              <a:defRPr sz="3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326">
              <a:defRPr/>
            </a:pPr>
            <a:fld id="{0A4318BD-B3C6-4D4B-B871-C29490A2E55A}"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211306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326">
              <a:defRPr/>
            </a:pPr>
            <a:fld id="{E14CAFC4-799C-4CDE-B92B-8C262F06CF3E}"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59656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709450" y="1546887"/>
            <a:ext cx="14869101" cy="6433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22" tIns="68561" rIns="137122" bIns="68561" rtlCol="0" anchor="ct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zh-CN" altLang="en-US" sz="2699"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8850085" y="9677849"/>
            <a:ext cx="587834" cy="33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22" tIns="68561" rIns="137122" bIns="68561" rtlCol="0" anchor="ct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zh-CN" altLang="en-US" sz="2699"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defTabSz="1371326">
              <a:defRPr/>
            </a:pPr>
            <a:fld id="{3E729073-8FFE-4F18-B513-07581FC6638E}"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7010401" y="9594340"/>
            <a:ext cx="4267200" cy="547688"/>
          </a:xfrm>
        </p:spPr>
        <p:txBody>
          <a:bodyPr/>
          <a:lstStyle>
            <a:lvl1pPr algn="ctr">
              <a:defRPr>
                <a:latin typeface="ITC Avant Garde Std Bk" panose="020B0502020202020204" pitchFamily="34" charset="0"/>
              </a:defRPr>
            </a:lvl1p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634691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864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6"/>
          </a:xfrm>
        </p:spPr>
        <p:txBody>
          <a:bodyPr anchor="b"/>
          <a:lstStyle>
            <a:lvl1pPr algn="l">
              <a:defRPr sz="4049" b="1"/>
            </a:lvl1pPr>
          </a:lstStyle>
          <a:p>
            <a:r>
              <a:rPr lang="en-US"/>
              <a:t>Click to edit Master title style</a:t>
            </a:r>
          </a:p>
        </p:txBody>
      </p:sp>
      <p:sp>
        <p:nvSpPr>
          <p:cNvPr id="3" name="Content Placeholder 2"/>
          <p:cNvSpPr>
            <a:spLocks noGrp="1"/>
          </p:cNvSpPr>
          <p:nvPr>
            <p:ph idx="1"/>
          </p:nvPr>
        </p:nvSpPr>
        <p:spPr>
          <a:xfrm>
            <a:off x="7150100" y="409581"/>
            <a:ext cx="10223501" cy="8779669"/>
          </a:xfrm>
        </p:spPr>
        <p:txBody>
          <a:bodyPr/>
          <a:lstStyle>
            <a:lvl1pPr>
              <a:defRPr sz="6449"/>
            </a:lvl1pPr>
            <a:lvl2pPr>
              <a:defRPr sz="5699"/>
            </a:lvl2pPr>
            <a:lvl3pPr>
              <a:defRPr sz="4799"/>
            </a:lvl3pPr>
            <a:lvl4pPr>
              <a:defRPr sz="4049"/>
            </a:lvl4pPr>
            <a:lvl5pPr>
              <a:defRPr sz="4049"/>
            </a:lvl5pPr>
            <a:lvl6pPr>
              <a:defRPr sz="4049"/>
            </a:lvl6pPr>
            <a:lvl7pPr>
              <a:defRPr sz="4049"/>
            </a:lvl7pPr>
            <a:lvl8pPr>
              <a:defRPr sz="4049"/>
            </a:lvl8pPr>
            <a:lvl9pPr>
              <a:defRPr sz="40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8"/>
            <a:ext cx="6016626" cy="7036594"/>
          </a:xfrm>
        </p:spPr>
        <p:txBody>
          <a:bodyPr/>
          <a:lstStyle>
            <a:lvl1pPr marL="0" indent="0">
              <a:buNone/>
              <a:defRPr sz="2849"/>
            </a:lvl1pPr>
            <a:lvl2pPr marL="914217" indent="0">
              <a:buNone/>
              <a:defRPr sz="2400"/>
            </a:lvl2pPr>
            <a:lvl3pPr marL="1828434" indent="0">
              <a:buNone/>
              <a:defRPr sz="2100"/>
            </a:lvl3pPr>
            <a:lvl4pPr marL="2742651" indent="0">
              <a:buNone/>
              <a:defRPr sz="1800"/>
            </a:lvl4pPr>
            <a:lvl5pPr marL="3656868" indent="0">
              <a:buNone/>
              <a:defRPr sz="1800"/>
            </a:lvl5pPr>
            <a:lvl6pPr marL="4571086" indent="0">
              <a:buNone/>
              <a:defRPr sz="1800"/>
            </a:lvl6pPr>
            <a:lvl7pPr marL="5485303" indent="0">
              <a:buNone/>
              <a:defRPr sz="1800"/>
            </a:lvl7pPr>
            <a:lvl8pPr marL="6399520" indent="0">
              <a:buNone/>
              <a:defRPr sz="1800"/>
            </a:lvl8pPr>
            <a:lvl9pPr marL="731373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defRPr/>
            </a:pPr>
            <a:fld id="{43C7FCF6-76BD-4495-B08F-4C059D2BA31F}"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429635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8"/>
          </a:xfrm>
        </p:spPr>
        <p:txBody>
          <a:bodyPr anchor="b"/>
          <a:lstStyle>
            <a:lvl1pPr algn="l">
              <a:defRPr sz="4049" b="1"/>
            </a:lvl1pPr>
          </a:lstStyle>
          <a:p>
            <a:r>
              <a:rPr lang="en-US"/>
              <a:t>Click to edit Master title style</a:t>
            </a:r>
          </a:p>
        </p:txBody>
      </p:sp>
      <p:sp>
        <p:nvSpPr>
          <p:cNvPr id="3" name="Picture Placeholder 2"/>
          <p:cNvSpPr>
            <a:spLocks noGrp="1"/>
          </p:cNvSpPr>
          <p:nvPr>
            <p:ph type="pic" idx="1"/>
          </p:nvPr>
        </p:nvSpPr>
        <p:spPr>
          <a:xfrm>
            <a:off x="3584576" y="919165"/>
            <a:ext cx="10972800" cy="6172200"/>
          </a:xfrm>
        </p:spPr>
        <p:txBody>
          <a:bodyPr/>
          <a:lstStyle>
            <a:lvl1pPr marL="0" indent="0">
              <a:buNone/>
              <a:defRPr sz="6449"/>
            </a:lvl1pPr>
            <a:lvl2pPr marL="914217" indent="0">
              <a:buNone/>
              <a:defRPr sz="5699"/>
            </a:lvl2pPr>
            <a:lvl3pPr marL="1828434" indent="0">
              <a:buNone/>
              <a:defRPr sz="4799"/>
            </a:lvl3pPr>
            <a:lvl4pPr marL="2742651" indent="0">
              <a:buNone/>
              <a:defRPr sz="4049"/>
            </a:lvl4pPr>
            <a:lvl5pPr marL="3656868" indent="0">
              <a:buNone/>
              <a:defRPr sz="4049"/>
            </a:lvl5pPr>
            <a:lvl6pPr marL="4571086" indent="0">
              <a:buNone/>
              <a:defRPr sz="4049"/>
            </a:lvl6pPr>
            <a:lvl7pPr marL="5485303" indent="0">
              <a:buNone/>
              <a:defRPr sz="4049"/>
            </a:lvl7pPr>
            <a:lvl8pPr marL="6399520" indent="0">
              <a:buNone/>
              <a:defRPr sz="4049"/>
            </a:lvl8pPr>
            <a:lvl9pPr marL="7313737" indent="0">
              <a:buNone/>
              <a:defRPr sz="4049"/>
            </a:lvl9pPr>
          </a:lstStyle>
          <a:p>
            <a:endParaRPr lang="en-US" dirty="0"/>
          </a:p>
        </p:txBody>
      </p:sp>
      <p:sp>
        <p:nvSpPr>
          <p:cNvPr id="4" name="Text Placeholder 3"/>
          <p:cNvSpPr>
            <a:spLocks noGrp="1"/>
          </p:cNvSpPr>
          <p:nvPr>
            <p:ph type="body" sz="half" idx="2"/>
          </p:nvPr>
        </p:nvSpPr>
        <p:spPr>
          <a:xfrm>
            <a:off x="3584576" y="8051012"/>
            <a:ext cx="10972800" cy="1207294"/>
          </a:xfrm>
        </p:spPr>
        <p:txBody>
          <a:bodyPr/>
          <a:lstStyle>
            <a:lvl1pPr marL="0" indent="0">
              <a:buNone/>
              <a:defRPr sz="2849"/>
            </a:lvl1pPr>
            <a:lvl2pPr marL="914217" indent="0">
              <a:buNone/>
              <a:defRPr sz="2400"/>
            </a:lvl2pPr>
            <a:lvl3pPr marL="1828434" indent="0">
              <a:buNone/>
              <a:defRPr sz="2100"/>
            </a:lvl3pPr>
            <a:lvl4pPr marL="2742651" indent="0">
              <a:buNone/>
              <a:defRPr sz="1800"/>
            </a:lvl4pPr>
            <a:lvl5pPr marL="3656868" indent="0">
              <a:buNone/>
              <a:defRPr sz="1800"/>
            </a:lvl5pPr>
            <a:lvl6pPr marL="4571086" indent="0">
              <a:buNone/>
              <a:defRPr sz="1800"/>
            </a:lvl6pPr>
            <a:lvl7pPr marL="5485303" indent="0">
              <a:buNone/>
              <a:defRPr sz="1800"/>
            </a:lvl7pPr>
            <a:lvl8pPr marL="6399520" indent="0">
              <a:buNone/>
              <a:defRPr sz="1800"/>
            </a:lvl8pPr>
            <a:lvl9pPr marL="731373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defRPr/>
            </a:pPr>
            <a:fld id="{E257577C-F53D-4BB9-9408-EB84DEB3CD80}"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941112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defRPr/>
            </a:pPr>
            <a:fld id="{77D58058-BD14-4845-947D-4A9B79A00D09}"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528092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2" y="41196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411960"/>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defRPr/>
            </a:pPr>
            <a:fld id="{18ECB469-C949-4E3F-B0CB-0C15DA7B7F92}"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241998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822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4"/>
            <a:ext cx="15544800" cy="2205037"/>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914217" indent="0" algn="ctr">
              <a:buNone/>
              <a:defRPr>
                <a:solidFill>
                  <a:schemeClr val="tx1">
                    <a:tint val="75000"/>
                  </a:schemeClr>
                </a:solidFill>
              </a:defRPr>
            </a:lvl2pPr>
            <a:lvl3pPr marL="1828434" indent="0" algn="ctr">
              <a:buNone/>
              <a:defRPr>
                <a:solidFill>
                  <a:schemeClr val="tx1">
                    <a:tint val="75000"/>
                  </a:schemeClr>
                </a:solidFill>
              </a:defRPr>
            </a:lvl3pPr>
            <a:lvl4pPr marL="2742651" indent="0" algn="ctr">
              <a:buNone/>
              <a:defRPr>
                <a:solidFill>
                  <a:schemeClr val="tx1">
                    <a:tint val="75000"/>
                  </a:schemeClr>
                </a:solidFill>
              </a:defRPr>
            </a:lvl4pPr>
            <a:lvl5pPr marL="3656868" indent="0" algn="ctr">
              <a:buNone/>
              <a:defRPr>
                <a:solidFill>
                  <a:schemeClr val="tx1">
                    <a:tint val="75000"/>
                  </a:schemeClr>
                </a:solidFill>
              </a:defRPr>
            </a:lvl5pPr>
            <a:lvl6pPr marL="4571086" indent="0" algn="ctr">
              <a:buNone/>
              <a:defRPr>
                <a:solidFill>
                  <a:schemeClr val="tx1">
                    <a:tint val="75000"/>
                  </a:schemeClr>
                </a:solidFill>
              </a:defRPr>
            </a:lvl6pPr>
            <a:lvl7pPr marL="5485303" indent="0" algn="ctr">
              <a:buNone/>
              <a:defRPr>
                <a:solidFill>
                  <a:schemeClr val="tx1">
                    <a:tint val="75000"/>
                  </a:schemeClr>
                </a:solidFill>
              </a:defRPr>
            </a:lvl7pPr>
            <a:lvl8pPr marL="6399520" indent="0" algn="ctr">
              <a:buNone/>
              <a:defRPr>
                <a:solidFill>
                  <a:schemeClr val="tx1">
                    <a:tint val="75000"/>
                  </a:schemeClr>
                </a:solidFill>
              </a:defRPr>
            </a:lvl8pPr>
            <a:lvl9pPr marL="73137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326">
              <a:defRPr/>
            </a:pPr>
            <a:fld id="{406E9206-D2D6-4057-92D4-39C87A03E66D}"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393372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defRPr/>
            </a:pPr>
            <a:fld id="{C052E9E1-D97D-4C90-BB96-FA1ED58B786F}"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705324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9" y="6610354"/>
            <a:ext cx="15544800" cy="2043112"/>
          </a:xfrm>
        </p:spPr>
        <p:txBody>
          <a:bodyPr anchor="t"/>
          <a:lstStyle>
            <a:lvl1pPr algn="l">
              <a:defRPr sz="8098" b="1" cap="all"/>
            </a:lvl1pPr>
          </a:lstStyle>
          <a:p>
            <a:r>
              <a:rPr lang="en-US"/>
              <a:t>Click to edit Master title style</a:t>
            </a:r>
          </a:p>
        </p:txBody>
      </p:sp>
      <p:sp>
        <p:nvSpPr>
          <p:cNvPr id="3" name="Text Placeholder 2"/>
          <p:cNvSpPr>
            <a:spLocks noGrp="1"/>
          </p:cNvSpPr>
          <p:nvPr>
            <p:ph type="body" idx="1"/>
          </p:nvPr>
        </p:nvSpPr>
        <p:spPr>
          <a:xfrm>
            <a:off x="1444629" y="4360071"/>
            <a:ext cx="15544800" cy="2250280"/>
          </a:xfrm>
        </p:spPr>
        <p:txBody>
          <a:bodyPr anchor="b"/>
          <a:lstStyle>
            <a:lvl1pPr marL="0" indent="0">
              <a:buNone/>
              <a:defRPr sz="4049">
                <a:solidFill>
                  <a:schemeClr val="tx1">
                    <a:tint val="75000"/>
                  </a:schemeClr>
                </a:solidFill>
              </a:defRPr>
            </a:lvl1pPr>
            <a:lvl2pPr marL="914217" indent="0">
              <a:buNone/>
              <a:defRPr sz="3599">
                <a:solidFill>
                  <a:schemeClr val="tx1">
                    <a:tint val="75000"/>
                  </a:schemeClr>
                </a:solidFill>
              </a:defRPr>
            </a:lvl2pPr>
            <a:lvl3pPr marL="1828434" indent="0">
              <a:buNone/>
              <a:defRPr sz="3299">
                <a:solidFill>
                  <a:schemeClr val="tx1">
                    <a:tint val="75000"/>
                  </a:schemeClr>
                </a:solidFill>
              </a:defRPr>
            </a:lvl3pPr>
            <a:lvl4pPr marL="2742651" indent="0">
              <a:buNone/>
              <a:defRPr sz="2849">
                <a:solidFill>
                  <a:schemeClr val="tx1">
                    <a:tint val="75000"/>
                  </a:schemeClr>
                </a:solidFill>
              </a:defRPr>
            </a:lvl4pPr>
            <a:lvl5pPr marL="3656868" indent="0">
              <a:buNone/>
              <a:defRPr sz="2849">
                <a:solidFill>
                  <a:schemeClr val="tx1">
                    <a:tint val="75000"/>
                  </a:schemeClr>
                </a:solidFill>
              </a:defRPr>
            </a:lvl5pPr>
            <a:lvl6pPr marL="4571086" indent="0">
              <a:buNone/>
              <a:defRPr sz="2849">
                <a:solidFill>
                  <a:schemeClr val="tx1">
                    <a:tint val="75000"/>
                  </a:schemeClr>
                </a:solidFill>
              </a:defRPr>
            </a:lvl6pPr>
            <a:lvl7pPr marL="5485303" indent="0">
              <a:buNone/>
              <a:defRPr sz="2849">
                <a:solidFill>
                  <a:schemeClr val="tx1">
                    <a:tint val="75000"/>
                  </a:schemeClr>
                </a:solidFill>
              </a:defRPr>
            </a:lvl7pPr>
            <a:lvl8pPr marL="6399520" indent="0">
              <a:buNone/>
              <a:defRPr sz="2849">
                <a:solidFill>
                  <a:schemeClr val="tx1">
                    <a:tint val="75000"/>
                  </a:schemeClr>
                </a:solidFill>
              </a:defRPr>
            </a:lvl8pPr>
            <a:lvl9pPr marL="7313737" indent="0">
              <a:buNone/>
              <a:defRPr sz="284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326">
              <a:defRPr/>
            </a:pPr>
            <a:fld id="{814779EE-1E16-4CC5-A459-C716090F6017}"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06230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3" y="2400303"/>
            <a:ext cx="8077200" cy="6788944"/>
          </a:xfrm>
        </p:spPr>
        <p:txBody>
          <a:bodyPr/>
          <a:lstStyle>
            <a:lvl1pPr>
              <a:defRPr sz="5699"/>
            </a:lvl1pPr>
            <a:lvl2pPr>
              <a:defRPr sz="4799"/>
            </a:lvl2pPr>
            <a:lvl3pPr>
              <a:defRPr sz="404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2" y="2400303"/>
            <a:ext cx="8077200" cy="6788944"/>
          </a:xfrm>
        </p:spPr>
        <p:txBody>
          <a:bodyPr/>
          <a:lstStyle>
            <a:lvl1pPr>
              <a:defRPr sz="5699"/>
            </a:lvl1pPr>
            <a:lvl2pPr>
              <a:defRPr sz="4799"/>
            </a:lvl2pPr>
            <a:lvl3pPr>
              <a:defRPr sz="404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326">
              <a:defRPr/>
            </a:pPr>
            <a:fld id="{A3311C9F-D64E-4824-A709-CF61DE4E0BDD}"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766768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1"/>
            <a:ext cx="8080376" cy="959644"/>
          </a:xfrm>
        </p:spPr>
        <p:txBody>
          <a:bodyPr anchor="b"/>
          <a:lstStyle>
            <a:lvl1pPr marL="0" indent="0">
              <a:buNone/>
              <a:defRPr sz="4799" b="1"/>
            </a:lvl1pPr>
            <a:lvl2pPr marL="914217" indent="0">
              <a:buNone/>
              <a:defRPr sz="4049" b="1"/>
            </a:lvl2pPr>
            <a:lvl3pPr marL="1828434" indent="0">
              <a:buNone/>
              <a:defRPr sz="3599" b="1"/>
            </a:lvl3pPr>
            <a:lvl4pPr marL="2742651" indent="0">
              <a:buNone/>
              <a:defRPr sz="3299" b="1"/>
            </a:lvl4pPr>
            <a:lvl5pPr marL="3656868" indent="0">
              <a:buNone/>
              <a:defRPr sz="3299" b="1"/>
            </a:lvl5pPr>
            <a:lvl6pPr marL="4571086" indent="0">
              <a:buNone/>
              <a:defRPr sz="3299" b="1"/>
            </a:lvl6pPr>
            <a:lvl7pPr marL="5485303" indent="0">
              <a:buNone/>
              <a:defRPr sz="3299" b="1"/>
            </a:lvl7pPr>
            <a:lvl8pPr marL="6399520" indent="0">
              <a:buNone/>
              <a:defRPr sz="3299" b="1"/>
            </a:lvl8pPr>
            <a:lvl9pPr marL="7313737" indent="0">
              <a:buNone/>
              <a:defRPr sz="3299" b="1"/>
            </a:lvl9pPr>
          </a:lstStyle>
          <a:p>
            <a:pPr lvl="0"/>
            <a:r>
              <a:rPr lang="en-US"/>
              <a:t>Click to edit Master text styles</a:t>
            </a:r>
          </a:p>
        </p:txBody>
      </p:sp>
      <p:sp>
        <p:nvSpPr>
          <p:cNvPr id="4" name="Content Placeholder 3"/>
          <p:cNvSpPr>
            <a:spLocks noGrp="1"/>
          </p:cNvSpPr>
          <p:nvPr>
            <p:ph sz="half" idx="2"/>
          </p:nvPr>
        </p:nvSpPr>
        <p:spPr>
          <a:xfrm>
            <a:off x="914402" y="3262315"/>
            <a:ext cx="8080376" cy="5926932"/>
          </a:xfrm>
        </p:spPr>
        <p:txBody>
          <a:bodyPr/>
          <a:lstStyle>
            <a:lvl1pPr>
              <a:defRPr sz="4799"/>
            </a:lvl1pPr>
            <a:lvl2pPr>
              <a:defRPr sz="4049"/>
            </a:lvl2pPr>
            <a:lvl3pPr>
              <a:defRPr sz="3599"/>
            </a:lvl3pPr>
            <a:lvl4pPr>
              <a:defRPr sz="3299"/>
            </a:lvl4pPr>
            <a:lvl5pPr>
              <a:defRPr sz="3299"/>
            </a:lvl5pPr>
            <a:lvl6pPr>
              <a:defRPr sz="3299"/>
            </a:lvl6pPr>
            <a:lvl7pPr>
              <a:defRPr sz="3299"/>
            </a:lvl7pPr>
            <a:lvl8pPr>
              <a:defRPr sz="3299"/>
            </a:lvl8pPr>
            <a:lvl9pPr>
              <a:defRPr sz="3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0" y="2302671"/>
            <a:ext cx="8083550" cy="959644"/>
          </a:xfrm>
        </p:spPr>
        <p:txBody>
          <a:bodyPr anchor="b"/>
          <a:lstStyle>
            <a:lvl1pPr marL="0" indent="0">
              <a:buNone/>
              <a:defRPr sz="4799" b="1"/>
            </a:lvl1pPr>
            <a:lvl2pPr marL="914217" indent="0">
              <a:buNone/>
              <a:defRPr sz="4049" b="1"/>
            </a:lvl2pPr>
            <a:lvl3pPr marL="1828434" indent="0">
              <a:buNone/>
              <a:defRPr sz="3599" b="1"/>
            </a:lvl3pPr>
            <a:lvl4pPr marL="2742651" indent="0">
              <a:buNone/>
              <a:defRPr sz="3299" b="1"/>
            </a:lvl4pPr>
            <a:lvl5pPr marL="3656868" indent="0">
              <a:buNone/>
              <a:defRPr sz="3299" b="1"/>
            </a:lvl5pPr>
            <a:lvl6pPr marL="4571086" indent="0">
              <a:buNone/>
              <a:defRPr sz="3299" b="1"/>
            </a:lvl6pPr>
            <a:lvl7pPr marL="5485303" indent="0">
              <a:buNone/>
              <a:defRPr sz="3299" b="1"/>
            </a:lvl7pPr>
            <a:lvl8pPr marL="6399520" indent="0">
              <a:buNone/>
              <a:defRPr sz="3299" b="1"/>
            </a:lvl8pPr>
            <a:lvl9pPr marL="7313737" indent="0">
              <a:buNone/>
              <a:defRPr sz="3299" b="1"/>
            </a:lvl9pPr>
          </a:lstStyle>
          <a:p>
            <a:pPr lvl="0"/>
            <a:r>
              <a:rPr lang="en-US"/>
              <a:t>Click to edit Master text styles</a:t>
            </a:r>
          </a:p>
        </p:txBody>
      </p:sp>
      <p:sp>
        <p:nvSpPr>
          <p:cNvPr id="6" name="Content Placeholder 5"/>
          <p:cNvSpPr>
            <a:spLocks noGrp="1"/>
          </p:cNvSpPr>
          <p:nvPr>
            <p:ph sz="quarter" idx="4"/>
          </p:nvPr>
        </p:nvSpPr>
        <p:spPr>
          <a:xfrm>
            <a:off x="9290060" y="3262315"/>
            <a:ext cx="8083550" cy="5926932"/>
          </a:xfrm>
        </p:spPr>
        <p:txBody>
          <a:bodyPr/>
          <a:lstStyle>
            <a:lvl1pPr>
              <a:defRPr sz="4799"/>
            </a:lvl1pPr>
            <a:lvl2pPr>
              <a:defRPr sz="4049"/>
            </a:lvl2pPr>
            <a:lvl3pPr>
              <a:defRPr sz="3599"/>
            </a:lvl3pPr>
            <a:lvl4pPr>
              <a:defRPr sz="3299"/>
            </a:lvl4pPr>
            <a:lvl5pPr>
              <a:defRPr sz="3299"/>
            </a:lvl5pPr>
            <a:lvl6pPr>
              <a:defRPr sz="3299"/>
            </a:lvl6pPr>
            <a:lvl7pPr>
              <a:defRPr sz="3299"/>
            </a:lvl7pPr>
            <a:lvl8pPr>
              <a:defRPr sz="3299"/>
            </a:lvl8pPr>
            <a:lvl9pPr>
              <a:defRPr sz="3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326">
              <a:defRPr/>
            </a:pPr>
            <a:fld id="{0A4318BD-B3C6-4D4B-B871-C29490A2E55A}"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335809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326">
              <a:defRPr/>
            </a:pPr>
            <a:fld id="{E14CAFC4-799C-4CDE-B92B-8C262F06CF3E}"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22494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709450" y="1546887"/>
            <a:ext cx="14869101" cy="6433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22" tIns="68561" rIns="137122" bIns="68561" rtlCol="0" anchor="ct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zh-CN" altLang="en-US" sz="2699"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8850085" y="9677849"/>
            <a:ext cx="587834" cy="33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22" tIns="68561" rIns="137122" bIns="68561" rtlCol="0" anchor="ctr"/>
          <a:lstStyle/>
          <a:p>
            <a:pPr marL="0" marR="0" lvl="0" indent="0" algn="ctr" defTabSz="1371326" rtl="0" eaLnBrk="1" fontAlgn="auto" latinLnBrk="0" hangingPunct="1">
              <a:lnSpc>
                <a:spcPct val="100000"/>
              </a:lnSpc>
              <a:spcBef>
                <a:spcPts val="0"/>
              </a:spcBef>
              <a:spcAft>
                <a:spcPts val="0"/>
              </a:spcAft>
              <a:buClrTx/>
              <a:buSzTx/>
              <a:buFontTx/>
              <a:buNone/>
              <a:tabLst/>
              <a:defRPr/>
            </a:pPr>
            <a:endParaRPr kumimoji="0" lang="zh-CN" altLang="en-US" sz="2699"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defTabSz="1371326">
              <a:defRPr/>
            </a:pPr>
            <a:fld id="{3E729073-8FFE-4F18-B513-07581FC6638E}"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7010401" y="9594340"/>
            <a:ext cx="4267200" cy="547688"/>
          </a:xfrm>
        </p:spPr>
        <p:txBody>
          <a:bodyPr/>
          <a:lstStyle>
            <a:lvl1pPr algn="ctr">
              <a:defRPr>
                <a:latin typeface="ITC Avant Garde Std Bk" panose="020B0502020202020204" pitchFamily="34" charset="0"/>
              </a:defRPr>
            </a:lvl1p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4254945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057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6"/>
          </a:xfrm>
        </p:spPr>
        <p:txBody>
          <a:bodyPr anchor="b"/>
          <a:lstStyle>
            <a:lvl1pPr algn="l">
              <a:defRPr sz="4049" b="1"/>
            </a:lvl1pPr>
          </a:lstStyle>
          <a:p>
            <a:r>
              <a:rPr lang="en-US"/>
              <a:t>Click to edit Master title style</a:t>
            </a:r>
          </a:p>
        </p:txBody>
      </p:sp>
      <p:sp>
        <p:nvSpPr>
          <p:cNvPr id="3" name="Content Placeholder 2"/>
          <p:cNvSpPr>
            <a:spLocks noGrp="1"/>
          </p:cNvSpPr>
          <p:nvPr>
            <p:ph idx="1"/>
          </p:nvPr>
        </p:nvSpPr>
        <p:spPr>
          <a:xfrm>
            <a:off x="7150100" y="409581"/>
            <a:ext cx="10223501" cy="8779669"/>
          </a:xfrm>
        </p:spPr>
        <p:txBody>
          <a:bodyPr/>
          <a:lstStyle>
            <a:lvl1pPr>
              <a:defRPr sz="6449"/>
            </a:lvl1pPr>
            <a:lvl2pPr>
              <a:defRPr sz="5699"/>
            </a:lvl2pPr>
            <a:lvl3pPr>
              <a:defRPr sz="4799"/>
            </a:lvl3pPr>
            <a:lvl4pPr>
              <a:defRPr sz="4049"/>
            </a:lvl4pPr>
            <a:lvl5pPr>
              <a:defRPr sz="4049"/>
            </a:lvl5pPr>
            <a:lvl6pPr>
              <a:defRPr sz="4049"/>
            </a:lvl6pPr>
            <a:lvl7pPr>
              <a:defRPr sz="4049"/>
            </a:lvl7pPr>
            <a:lvl8pPr>
              <a:defRPr sz="4049"/>
            </a:lvl8pPr>
            <a:lvl9pPr>
              <a:defRPr sz="40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8"/>
            <a:ext cx="6016626" cy="7036594"/>
          </a:xfrm>
        </p:spPr>
        <p:txBody>
          <a:bodyPr/>
          <a:lstStyle>
            <a:lvl1pPr marL="0" indent="0">
              <a:buNone/>
              <a:defRPr sz="2849"/>
            </a:lvl1pPr>
            <a:lvl2pPr marL="914217" indent="0">
              <a:buNone/>
              <a:defRPr sz="2400"/>
            </a:lvl2pPr>
            <a:lvl3pPr marL="1828434" indent="0">
              <a:buNone/>
              <a:defRPr sz="2100"/>
            </a:lvl3pPr>
            <a:lvl4pPr marL="2742651" indent="0">
              <a:buNone/>
              <a:defRPr sz="1800"/>
            </a:lvl4pPr>
            <a:lvl5pPr marL="3656868" indent="0">
              <a:buNone/>
              <a:defRPr sz="1800"/>
            </a:lvl5pPr>
            <a:lvl6pPr marL="4571086" indent="0">
              <a:buNone/>
              <a:defRPr sz="1800"/>
            </a:lvl6pPr>
            <a:lvl7pPr marL="5485303" indent="0">
              <a:buNone/>
              <a:defRPr sz="1800"/>
            </a:lvl7pPr>
            <a:lvl8pPr marL="6399520" indent="0">
              <a:buNone/>
              <a:defRPr sz="1800"/>
            </a:lvl8pPr>
            <a:lvl9pPr marL="731373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defRPr/>
            </a:pPr>
            <a:fld id="{43C7FCF6-76BD-4495-B08F-4C059D2BA31F}"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2690475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8"/>
          </a:xfrm>
        </p:spPr>
        <p:txBody>
          <a:bodyPr anchor="b"/>
          <a:lstStyle>
            <a:lvl1pPr algn="l">
              <a:defRPr sz="4049" b="1"/>
            </a:lvl1pPr>
          </a:lstStyle>
          <a:p>
            <a:r>
              <a:rPr lang="en-US"/>
              <a:t>Click to edit Master title style</a:t>
            </a:r>
          </a:p>
        </p:txBody>
      </p:sp>
      <p:sp>
        <p:nvSpPr>
          <p:cNvPr id="3" name="Picture Placeholder 2"/>
          <p:cNvSpPr>
            <a:spLocks noGrp="1"/>
          </p:cNvSpPr>
          <p:nvPr>
            <p:ph type="pic" idx="1"/>
          </p:nvPr>
        </p:nvSpPr>
        <p:spPr>
          <a:xfrm>
            <a:off x="3584576" y="919165"/>
            <a:ext cx="10972800" cy="6172200"/>
          </a:xfrm>
        </p:spPr>
        <p:txBody>
          <a:bodyPr/>
          <a:lstStyle>
            <a:lvl1pPr marL="0" indent="0">
              <a:buNone/>
              <a:defRPr sz="6449"/>
            </a:lvl1pPr>
            <a:lvl2pPr marL="914217" indent="0">
              <a:buNone/>
              <a:defRPr sz="5699"/>
            </a:lvl2pPr>
            <a:lvl3pPr marL="1828434" indent="0">
              <a:buNone/>
              <a:defRPr sz="4799"/>
            </a:lvl3pPr>
            <a:lvl4pPr marL="2742651" indent="0">
              <a:buNone/>
              <a:defRPr sz="4049"/>
            </a:lvl4pPr>
            <a:lvl5pPr marL="3656868" indent="0">
              <a:buNone/>
              <a:defRPr sz="4049"/>
            </a:lvl5pPr>
            <a:lvl6pPr marL="4571086" indent="0">
              <a:buNone/>
              <a:defRPr sz="4049"/>
            </a:lvl6pPr>
            <a:lvl7pPr marL="5485303" indent="0">
              <a:buNone/>
              <a:defRPr sz="4049"/>
            </a:lvl7pPr>
            <a:lvl8pPr marL="6399520" indent="0">
              <a:buNone/>
              <a:defRPr sz="4049"/>
            </a:lvl8pPr>
            <a:lvl9pPr marL="7313737" indent="0">
              <a:buNone/>
              <a:defRPr sz="4049"/>
            </a:lvl9pPr>
          </a:lstStyle>
          <a:p>
            <a:endParaRPr lang="en-US" dirty="0"/>
          </a:p>
        </p:txBody>
      </p:sp>
      <p:sp>
        <p:nvSpPr>
          <p:cNvPr id="4" name="Text Placeholder 3"/>
          <p:cNvSpPr>
            <a:spLocks noGrp="1"/>
          </p:cNvSpPr>
          <p:nvPr>
            <p:ph type="body" sz="half" idx="2"/>
          </p:nvPr>
        </p:nvSpPr>
        <p:spPr>
          <a:xfrm>
            <a:off x="3584576" y="8051012"/>
            <a:ext cx="10972800" cy="1207294"/>
          </a:xfrm>
        </p:spPr>
        <p:txBody>
          <a:bodyPr/>
          <a:lstStyle>
            <a:lvl1pPr marL="0" indent="0">
              <a:buNone/>
              <a:defRPr sz="2849"/>
            </a:lvl1pPr>
            <a:lvl2pPr marL="914217" indent="0">
              <a:buNone/>
              <a:defRPr sz="2400"/>
            </a:lvl2pPr>
            <a:lvl3pPr marL="1828434" indent="0">
              <a:buNone/>
              <a:defRPr sz="2100"/>
            </a:lvl3pPr>
            <a:lvl4pPr marL="2742651" indent="0">
              <a:buNone/>
              <a:defRPr sz="1800"/>
            </a:lvl4pPr>
            <a:lvl5pPr marL="3656868" indent="0">
              <a:buNone/>
              <a:defRPr sz="1800"/>
            </a:lvl5pPr>
            <a:lvl6pPr marL="4571086" indent="0">
              <a:buNone/>
              <a:defRPr sz="1800"/>
            </a:lvl6pPr>
            <a:lvl7pPr marL="5485303" indent="0">
              <a:buNone/>
              <a:defRPr sz="1800"/>
            </a:lvl7pPr>
            <a:lvl8pPr marL="6399520" indent="0">
              <a:buNone/>
              <a:defRPr sz="1800"/>
            </a:lvl8pPr>
            <a:lvl9pPr marL="731373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defRPr/>
            </a:pPr>
            <a:fld id="{E257577C-F53D-4BB9-9408-EB84DEB3CD80}"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4211412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defRPr/>
            </a:pPr>
            <a:fld id="{77D58058-BD14-4845-947D-4A9B79A00D09}"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382561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2" y="41196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411960"/>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defRPr/>
            </a:pPr>
            <a:fld id="{18ECB469-C949-4E3F-B0CB-0C15DA7B7F92}"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621364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4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rot="-8907462" flipH="1">
            <a:off x="16257215" y="-638523"/>
            <a:ext cx="2621898" cy="5715830"/>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 name="Google Shape;59;p2"/>
          <p:cNvSpPr/>
          <p:nvPr/>
        </p:nvSpPr>
        <p:spPr>
          <a:xfrm rot="839692" flipH="1">
            <a:off x="10531115" y="-894818"/>
            <a:ext cx="8050962" cy="414156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0" name="Google Shape;60;p2"/>
          <p:cNvGrpSpPr/>
          <p:nvPr/>
        </p:nvGrpSpPr>
        <p:grpSpPr>
          <a:xfrm rot="839715" flipH="1">
            <a:off x="12907657" y="-1797906"/>
            <a:ext cx="8390774" cy="7243232"/>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5" name="Google Shape;65;p2"/>
          <p:cNvSpPr/>
          <p:nvPr/>
        </p:nvSpPr>
        <p:spPr>
          <a:xfrm rot="-1799746">
            <a:off x="-1703087" y="6365679"/>
            <a:ext cx="5478142" cy="735120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6" name="Google Shape;66;p2"/>
          <p:cNvSpPr txBox="1">
            <a:spLocks noGrp="1"/>
          </p:cNvSpPr>
          <p:nvPr>
            <p:ph type="subTitle" idx="1"/>
          </p:nvPr>
        </p:nvSpPr>
        <p:spPr>
          <a:xfrm>
            <a:off x="2202000" y="7462750"/>
            <a:ext cx="7704000" cy="903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40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grpSp>
        <p:nvGrpSpPr>
          <p:cNvPr id="67" name="Google Shape;67;p2"/>
          <p:cNvGrpSpPr/>
          <p:nvPr/>
        </p:nvGrpSpPr>
        <p:grpSpPr>
          <a:xfrm rot="3866213">
            <a:off x="238586" y="-590021"/>
            <a:ext cx="2297924" cy="4603546"/>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 name="Google Shape;127;p2"/>
          <p:cNvGrpSpPr/>
          <p:nvPr/>
        </p:nvGrpSpPr>
        <p:grpSpPr>
          <a:xfrm rot="-2238749">
            <a:off x="16775450" y="4320779"/>
            <a:ext cx="2806896" cy="6619894"/>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0" name="Google Shape;130;p2"/>
          <p:cNvGrpSpPr/>
          <p:nvPr/>
        </p:nvGrpSpPr>
        <p:grpSpPr>
          <a:xfrm rot="-3365436">
            <a:off x="14805836" y="4679481"/>
            <a:ext cx="4410252" cy="9625938"/>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2" name="Google Shape;142;p2"/>
          <p:cNvGrpSpPr/>
          <p:nvPr/>
        </p:nvGrpSpPr>
        <p:grpSpPr>
          <a:xfrm rot="-2876806" flipH="1">
            <a:off x="15890960" y="6598494"/>
            <a:ext cx="2648568" cy="4864000"/>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213" name="Google Shape;213;p2"/>
          <p:cNvPicPr preferRelativeResize="0"/>
          <p:nvPr/>
        </p:nvPicPr>
        <p:blipFill>
          <a:blip r:embed="rId2">
            <a:alphaModFix amt="50000"/>
          </a:blip>
          <a:stretch>
            <a:fillRect/>
          </a:stretch>
        </p:blipFill>
        <p:spPr>
          <a:xfrm rot="1802387">
            <a:off x="-2761492" y="-1946766"/>
            <a:ext cx="6142340" cy="5494836"/>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3444671" y="7817887"/>
            <a:ext cx="7703998" cy="6891906"/>
          </a:xfrm>
          <a:prstGeom prst="rect">
            <a:avLst/>
          </a:prstGeom>
          <a:noFill/>
          <a:ln>
            <a:noFill/>
          </a:ln>
        </p:spPr>
      </p:pic>
      <p:sp>
        <p:nvSpPr>
          <p:cNvPr id="215" name="Google Shape;215;p2"/>
          <p:cNvSpPr txBox="1">
            <a:spLocks noGrp="1"/>
          </p:cNvSpPr>
          <p:nvPr>
            <p:ph type="ctrTitle"/>
          </p:nvPr>
        </p:nvSpPr>
        <p:spPr>
          <a:xfrm>
            <a:off x="2202000" y="2571750"/>
            <a:ext cx="9323400" cy="5224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80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pic>
        <p:nvPicPr>
          <p:cNvPr id="216" name="Google Shape;216;p2"/>
          <p:cNvPicPr preferRelativeResize="0"/>
          <p:nvPr/>
        </p:nvPicPr>
        <p:blipFill>
          <a:blip r:embed="rId2">
            <a:alphaModFix amt="50000"/>
          </a:blip>
          <a:stretch>
            <a:fillRect/>
          </a:stretch>
        </p:blipFill>
        <p:spPr>
          <a:xfrm>
            <a:off x="12471402" y="5143487"/>
            <a:ext cx="7704000" cy="6891906"/>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10680702" y="-1748413"/>
            <a:ext cx="7704000" cy="6891906"/>
          </a:xfrm>
          <a:prstGeom prst="rect">
            <a:avLst/>
          </a:prstGeom>
          <a:noFill/>
          <a:ln>
            <a:noFill/>
          </a:ln>
        </p:spPr>
      </p:pic>
      <p:sp>
        <p:nvSpPr>
          <p:cNvPr id="218" name="Google Shape;218;p2"/>
          <p:cNvSpPr txBox="1">
            <a:spLocks noGrp="1"/>
          </p:cNvSpPr>
          <p:nvPr>
            <p:ph type="subTitle" idx="2"/>
          </p:nvPr>
        </p:nvSpPr>
        <p:spPr>
          <a:xfrm rot="1008">
            <a:off x="15076034" y="1157704"/>
            <a:ext cx="2046000" cy="1885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62751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9"/>
        <p:cNvGrpSpPr/>
        <p:nvPr/>
      </p:nvGrpSpPr>
      <p:grpSpPr>
        <a:xfrm>
          <a:off x="0" y="0"/>
          <a:ext cx="0" cy="0"/>
          <a:chOff x="0" y="0"/>
          <a:chExt cx="0" cy="0"/>
        </a:xfrm>
      </p:grpSpPr>
      <p:sp>
        <p:nvSpPr>
          <p:cNvPr id="220" name="Google Shape;220;p3"/>
          <p:cNvSpPr/>
          <p:nvPr/>
        </p:nvSpPr>
        <p:spPr>
          <a:xfrm>
            <a:off x="-1445544" y="-643005"/>
            <a:ext cx="6122652" cy="314960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1" name="Google Shape;221;p3"/>
          <p:cNvGrpSpPr/>
          <p:nvPr/>
        </p:nvGrpSpPr>
        <p:grpSpPr>
          <a:xfrm>
            <a:off x="-3572577" y="-1812182"/>
            <a:ext cx="6381302" cy="550858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6" name="Google Shape;226;p3"/>
          <p:cNvGrpSpPr/>
          <p:nvPr/>
        </p:nvGrpSpPr>
        <p:grpSpPr>
          <a:xfrm rot="-9295578" flipH="1">
            <a:off x="16276800" y="-835075"/>
            <a:ext cx="2621956" cy="5715958"/>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5" name="Google Shape;275;p3"/>
          <p:cNvGrpSpPr/>
          <p:nvPr/>
        </p:nvGrpSpPr>
        <p:grpSpPr>
          <a:xfrm rot="-7362489">
            <a:off x="16029145" y="-4944498"/>
            <a:ext cx="4410254" cy="9625944"/>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7" name="Google Shape;287;p3"/>
          <p:cNvGrpSpPr/>
          <p:nvPr/>
        </p:nvGrpSpPr>
        <p:grpSpPr>
          <a:xfrm rot="-3364333">
            <a:off x="16051298" y="4463768"/>
            <a:ext cx="3000040" cy="6540192"/>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6" name="Google Shape;336;p3"/>
          <p:cNvSpPr/>
          <p:nvPr/>
        </p:nvSpPr>
        <p:spPr>
          <a:xfrm rot="-6784010">
            <a:off x="14549346" y="6502146"/>
            <a:ext cx="4909644" cy="5030084"/>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37" name="Google Shape;337;p3"/>
          <p:cNvGrpSpPr/>
          <p:nvPr/>
        </p:nvGrpSpPr>
        <p:grpSpPr>
          <a:xfrm rot="-970937">
            <a:off x="15734015" y="6742728"/>
            <a:ext cx="2540254" cy="3684028"/>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5" name="Google Shape;385;p3"/>
          <p:cNvGrpSpPr/>
          <p:nvPr/>
        </p:nvGrpSpPr>
        <p:grpSpPr>
          <a:xfrm rot="842653">
            <a:off x="-1887866" y="3983513"/>
            <a:ext cx="4521656" cy="6661882"/>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4" name="Google Shape;394;p3"/>
          <p:cNvSpPr/>
          <p:nvPr/>
        </p:nvSpPr>
        <p:spPr>
          <a:xfrm rot="-2540834">
            <a:off x="-1037689" y="8250957"/>
            <a:ext cx="7365986" cy="3789198"/>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95" name="Google Shape;395;p3"/>
          <p:cNvGrpSpPr/>
          <p:nvPr/>
        </p:nvGrpSpPr>
        <p:grpSpPr>
          <a:xfrm rot="3450807">
            <a:off x="-84032" y="5088127"/>
            <a:ext cx="2761100" cy="6511998"/>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9" name="Google Shape;399;p3"/>
          <p:cNvSpPr txBox="1">
            <a:spLocks noGrp="1"/>
          </p:cNvSpPr>
          <p:nvPr>
            <p:ph type="title"/>
          </p:nvPr>
        </p:nvSpPr>
        <p:spPr>
          <a:xfrm>
            <a:off x="4040900" y="4664050"/>
            <a:ext cx="10206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8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0" name="Google Shape;400;p3"/>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7807050" y="2675650"/>
            <a:ext cx="2664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pic>
        <p:nvPicPr>
          <p:cNvPr id="402" name="Google Shape;402;p3"/>
          <p:cNvPicPr preferRelativeResize="0"/>
          <p:nvPr/>
        </p:nvPicPr>
        <p:blipFill>
          <a:blip r:embed="rId2">
            <a:alphaModFix amt="50000"/>
          </a:blip>
          <a:stretch>
            <a:fillRect/>
          </a:stretch>
        </p:blipFill>
        <p:spPr>
          <a:xfrm>
            <a:off x="-2901948" y="-3196213"/>
            <a:ext cx="7704000" cy="6891906"/>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13476052" y="-2377063"/>
            <a:ext cx="7704000" cy="6891906"/>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14000752" y="5138787"/>
            <a:ext cx="7704000" cy="6891906"/>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2098272" y="4359238"/>
            <a:ext cx="7704000" cy="6891904"/>
          </a:xfrm>
          <a:prstGeom prst="rect">
            <a:avLst/>
          </a:prstGeom>
          <a:noFill/>
          <a:ln>
            <a:noFill/>
          </a:ln>
        </p:spPr>
      </p:pic>
    </p:spTree>
    <p:extLst>
      <p:ext uri="{BB962C8B-B14F-4D97-AF65-F5344CB8AC3E}">
        <p14:creationId xmlns:p14="http://schemas.microsoft.com/office/powerpoint/2010/main" val="2032523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6638700" y="3823750"/>
            <a:ext cx="8146800" cy="1346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23" name="Google Shape;923;p9"/>
          <p:cNvSpPr txBox="1">
            <a:spLocks noGrp="1"/>
          </p:cNvSpPr>
          <p:nvPr>
            <p:ph type="subTitle" idx="1"/>
          </p:nvPr>
        </p:nvSpPr>
        <p:spPr>
          <a:xfrm>
            <a:off x="6638700" y="5086350"/>
            <a:ext cx="8146800" cy="266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16121377" y="-101027"/>
            <a:ext cx="3381818" cy="3656694"/>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7" name="Google Shape;937;p9"/>
          <p:cNvGrpSpPr/>
          <p:nvPr/>
        </p:nvGrpSpPr>
        <p:grpSpPr>
          <a:xfrm rot="-7585282" flipH="1">
            <a:off x="16044400" y="-961426"/>
            <a:ext cx="1607208" cy="3676448"/>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942" name="Google Shape;942;p9"/>
          <p:cNvPicPr preferRelativeResize="0"/>
          <p:nvPr/>
        </p:nvPicPr>
        <p:blipFill>
          <a:blip r:embed="rId2">
            <a:alphaModFix amt="51000"/>
          </a:blip>
          <a:stretch>
            <a:fillRect/>
          </a:stretch>
        </p:blipFill>
        <p:spPr>
          <a:xfrm rot="1802387">
            <a:off x="15854558" y="-1260966"/>
            <a:ext cx="6142340" cy="5494836"/>
          </a:xfrm>
          <a:prstGeom prst="rect">
            <a:avLst/>
          </a:prstGeom>
          <a:noFill/>
          <a:ln>
            <a:noFill/>
          </a:ln>
        </p:spPr>
      </p:pic>
    </p:spTree>
    <p:extLst>
      <p:ext uri="{BB962C8B-B14F-4D97-AF65-F5344CB8AC3E}">
        <p14:creationId xmlns:p14="http://schemas.microsoft.com/office/powerpoint/2010/main" val="4001008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68"/>
        <p:cNvGrpSpPr/>
        <p:nvPr/>
      </p:nvGrpSpPr>
      <p:grpSpPr>
        <a:xfrm>
          <a:off x="0" y="0"/>
          <a:ext cx="0" cy="0"/>
          <a:chOff x="0" y="0"/>
          <a:chExt cx="0" cy="0"/>
        </a:xfrm>
      </p:grpSpPr>
      <p:sp>
        <p:nvSpPr>
          <p:cNvPr id="2669" name="Google Shape;2669;p32"/>
          <p:cNvSpPr/>
          <p:nvPr/>
        </p:nvSpPr>
        <p:spPr>
          <a:xfrm rot="-4038284" flipH="1">
            <a:off x="15302082" y="-1993606"/>
            <a:ext cx="4386564" cy="5673356"/>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70" name="Google Shape;2670;p32"/>
          <p:cNvSpPr/>
          <p:nvPr/>
        </p:nvSpPr>
        <p:spPr>
          <a:xfrm rot="-818131">
            <a:off x="-3458740" y="-1022780"/>
            <a:ext cx="6519892" cy="335395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71" name="Google Shape;2671;p32"/>
          <p:cNvGrpSpPr/>
          <p:nvPr/>
        </p:nvGrpSpPr>
        <p:grpSpPr>
          <a:xfrm rot="1702121" flipH="1">
            <a:off x="-2818184" y="-1501296"/>
            <a:ext cx="5754880" cy="445722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74" name="Google Shape;2674;p32"/>
          <p:cNvGrpSpPr/>
          <p:nvPr/>
        </p:nvGrpSpPr>
        <p:grpSpPr>
          <a:xfrm rot="-2052684">
            <a:off x="16887470" y="7307102"/>
            <a:ext cx="2092672" cy="387858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2705" name="Google Shape;2705;p32"/>
          <p:cNvPicPr preferRelativeResize="0"/>
          <p:nvPr/>
        </p:nvPicPr>
        <p:blipFill>
          <a:blip r:embed="rId2">
            <a:alphaModFix amt="51000"/>
          </a:blip>
          <a:stretch>
            <a:fillRect/>
          </a:stretch>
        </p:blipFill>
        <p:spPr>
          <a:xfrm>
            <a:off x="-1708223" y="-1069653"/>
            <a:ext cx="5430702" cy="4858302"/>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14829127" y="-1069653"/>
            <a:ext cx="5430702" cy="4858302"/>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14829127" y="6899497"/>
            <a:ext cx="5430702" cy="4858302"/>
          </a:xfrm>
          <a:prstGeom prst="rect">
            <a:avLst/>
          </a:prstGeom>
          <a:noFill/>
          <a:ln>
            <a:noFill/>
          </a:ln>
        </p:spPr>
      </p:pic>
    </p:spTree>
    <p:extLst>
      <p:ext uri="{BB962C8B-B14F-4D97-AF65-F5344CB8AC3E}">
        <p14:creationId xmlns:p14="http://schemas.microsoft.com/office/powerpoint/2010/main" val="4273935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08"/>
        <p:cNvGrpSpPr/>
        <p:nvPr/>
      </p:nvGrpSpPr>
      <p:grpSpPr>
        <a:xfrm>
          <a:off x="0" y="0"/>
          <a:ext cx="0" cy="0"/>
          <a:chOff x="0" y="0"/>
          <a:chExt cx="0" cy="0"/>
        </a:xfrm>
      </p:grpSpPr>
      <p:grpSp>
        <p:nvGrpSpPr>
          <p:cNvPr id="2709" name="Google Shape;2709;p33"/>
          <p:cNvGrpSpPr/>
          <p:nvPr/>
        </p:nvGrpSpPr>
        <p:grpSpPr>
          <a:xfrm rot="-8949421">
            <a:off x="17093241" y="-2900661"/>
            <a:ext cx="3053754" cy="6665210"/>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21" name="Google Shape;2721;p33"/>
          <p:cNvGrpSpPr/>
          <p:nvPr/>
        </p:nvGrpSpPr>
        <p:grpSpPr>
          <a:xfrm flipH="1">
            <a:off x="15794091" y="-4"/>
            <a:ext cx="2645546" cy="2676592"/>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42" name="Google Shape;2742;p33"/>
          <p:cNvGrpSpPr/>
          <p:nvPr/>
        </p:nvGrpSpPr>
        <p:grpSpPr>
          <a:xfrm rot="7923048" flipH="1">
            <a:off x="-277710" y="-597944"/>
            <a:ext cx="1827352" cy="3355868"/>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13" name="Google Shape;2813;p33"/>
          <p:cNvSpPr/>
          <p:nvPr/>
        </p:nvSpPr>
        <p:spPr>
          <a:xfrm rot="9395586">
            <a:off x="-1295714" y="7422268"/>
            <a:ext cx="2911104" cy="372682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814" name="Google Shape;2814;p33"/>
          <p:cNvPicPr preferRelativeResize="0"/>
          <p:nvPr/>
        </p:nvPicPr>
        <p:blipFill>
          <a:blip r:embed="rId2">
            <a:alphaModFix amt="51000"/>
          </a:blip>
          <a:stretch>
            <a:fillRect/>
          </a:stretch>
        </p:blipFill>
        <p:spPr>
          <a:xfrm>
            <a:off x="-1708223" y="-1069653"/>
            <a:ext cx="5430702" cy="4858302"/>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1708223" y="6743247"/>
            <a:ext cx="5430702" cy="4858302"/>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14620727" y="-835253"/>
            <a:ext cx="5430702" cy="4858302"/>
          </a:xfrm>
          <a:prstGeom prst="rect">
            <a:avLst/>
          </a:prstGeom>
          <a:noFill/>
          <a:ln>
            <a:noFill/>
          </a:ln>
        </p:spPr>
      </p:pic>
    </p:spTree>
    <p:extLst>
      <p:ext uri="{BB962C8B-B14F-4D97-AF65-F5344CB8AC3E}">
        <p14:creationId xmlns:p14="http://schemas.microsoft.com/office/powerpoint/2010/main" val="2627557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17"/>
        <p:cNvGrpSpPr/>
        <p:nvPr/>
      </p:nvGrpSpPr>
      <p:grpSpPr>
        <a:xfrm>
          <a:off x="0" y="0"/>
          <a:ext cx="0" cy="0"/>
          <a:chOff x="0" y="0"/>
          <a:chExt cx="0" cy="0"/>
        </a:xfrm>
      </p:grpSpPr>
      <p:sp>
        <p:nvSpPr>
          <p:cNvPr id="2818" name="Google Shape;2818;p34"/>
          <p:cNvSpPr/>
          <p:nvPr/>
        </p:nvSpPr>
        <p:spPr>
          <a:xfrm rot="3482857">
            <a:off x="-1400572" y="-2063862"/>
            <a:ext cx="4386540" cy="567332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19" name="Google Shape;2819;p34"/>
          <p:cNvGrpSpPr/>
          <p:nvPr/>
        </p:nvGrpSpPr>
        <p:grpSpPr>
          <a:xfrm rot="8236893">
            <a:off x="-245579" y="-765900"/>
            <a:ext cx="2321162" cy="368702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44" name="Google Shape;2844;p34"/>
          <p:cNvSpPr/>
          <p:nvPr/>
        </p:nvSpPr>
        <p:spPr>
          <a:xfrm rot="818203" flipH="1">
            <a:off x="15694283" y="-1210755"/>
            <a:ext cx="7711790" cy="396708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45" name="Google Shape;2845;p34"/>
          <p:cNvGrpSpPr/>
          <p:nvPr/>
        </p:nvGrpSpPr>
        <p:grpSpPr>
          <a:xfrm rot="-1702004">
            <a:off x="15841294" y="-1775754"/>
            <a:ext cx="6806864" cy="5271992"/>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2848" name="Google Shape;2848;p34"/>
          <p:cNvPicPr preferRelativeResize="0"/>
          <p:nvPr/>
        </p:nvPicPr>
        <p:blipFill>
          <a:blip r:embed="rId2">
            <a:alphaModFix amt="50000"/>
          </a:blip>
          <a:stretch>
            <a:fillRect/>
          </a:stretch>
        </p:blipFill>
        <p:spPr>
          <a:xfrm>
            <a:off x="15480177" y="-366453"/>
            <a:ext cx="5430702" cy="4858302"/>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1708223" y="-1069653"/>
            <a:ext cx="5430702" cy="4858302"/>
          </a:xfrm>
          <a:prstGeom prst="rect">
            <a:avLst/>
          </a:prstGeom>
          <a:noFill/>
          <a:ln>
            <a:noFill/>
          </a:ln>
        </p:spPr>
      </p:pic>
    </p:spTree>
    <p:extLst>
      <p:ext uri="{BB962C8B-B14F-4D97-AF65-F5344CB8AC3E}">
        <p14:creationId xmlns:p14="http://schemas.microsoft.com/office/powerpoint/2010/main" val="2247204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850"/>
        <p:cNvGrpSpPr/>
        <p:nvPr/>
      </p:nvGrpSpPr>
      <p:grpSpPr>
        <a:xfrm>
          <a:off x="0" y="0"/>
          <a:ext cx="0" cy="0"/>
          <a:chOff x="0" y="0"/>
          <a:chExt cx="0" cy="0"/>
        </a:xfrm>
      </p:grpSpPr>
      <p:grpSp>
        <p:nvGrpSpPr>
          <p:cNvPr id="2851" name="Google Shape;2851;p35"/>
          <p:cNvGrpSpPr/>
          <p:nvPr/>
        </p:nvGrpSpPr>
        <p:grpSpPr>
          <a:xfrm rot="-1126758">
            <a:off x="16439481" y="7614740"/>
            <a:ext cx="3053138" cy="3015044"/>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62" name="Google Shape;2862;p35"/>
          <p:cNvGrpSpPr/>
          <p:nvPr/>
        </p:nvGrpSpPr>
        <p:grpSpPr>
          <a:xfrm rot="-2416688" flipH="1">
            <a:off x="16271845" y="8123109"/>
            <a:ext cx="1867942" cy="3016342"/>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66" name="Google Shape;2866;p35"/>
          <p:cNvGrpSpPr/>
          <p:nvPr/>
        </p:nvGrpSpPr>
        <p:grpSpPr>
          <a:xfrm rot="-8220559" flipH="1">
            <a:off x="17004890" y="-1057544"/>
            <a:ext cx="1675076" cy="3832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71" name="Google Shape;2871;p35"/>
          <p:cNvGrpSpPr/>
          <p:nvPr/>
        </p:nvGrpSpPr>
        <p:grpSpPr>
          <a:xfrm rot="-6064755" flipH="1">
            <a:off x="17372138" y="-1696055"/>
            <a:ext cx="2048424" cy="4103714"/>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31" name="Google Shape;2931;p35"/>
          <p:cNvSpPr/>
          <p:nvPr/>
        </p:nvSpPr>
        <p:spPr>
          <a:xfrm>
            <a:off x="-3459800" y="-599550"/>
            <a:ext cx="10584616" cy="1187728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932" name="Google Shape;2932;p35"/>
          <p:cNvPicPr preferRelativeResize="0"/>
          <p:nvPr/>
        </p:nvPicPr>
        <p:blipFill>
          <a:blip r:embed="rId2">
            <a:alphaModFix/>
          </a:blip>
          <a:stretch>
            <a:fillRect/>
          </a:stretch>
        </p:blipFill>
        <p:spPr>
          <a:xfrm>
            <a:off x="-1090748" y="3395087"/>
            <a:ext cx="7704000" cy="6891906"/>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1090748" y="-3506313"/>
            <a:ext cx="7704000" cy="6891906"/>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14829077" y="-1043603"/>
            <a:ext cx="5430702" cy="4858302"/>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14829077" y="6456797"/>
            <a:ext cx="5430702" cy="4858302"/>
          </a:xfrm>
          <a:prstGeom prst="rect">
            <a:avLst/>
          </a:prstGeom>
          <a:noFill/>
          <a:ln>
            <a:noFill/>
          </a:ln>
        </p:spPr>
      </p:pic>
    </p:spTree>
    <p:extLst>
      <p:ext uri="{BB962C8B-B14F-4D97-AF65-F5344CB8AC3E}">
        <p14:creationId xmlns:p14="http://schemas.microsoft.com/office/powerpoint/2010/main" val="2633355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936"/>
        <p:cNvGrpSpPr/>
        <p:nvPr/>
      </p:nvGrpSpPr>
      <p:grpSpPr>
        <a:xfrm>
          <a:off x="0" y="0"/>
          <a:ext cx="0" cy="0"/>
          <a:chOff x="0" y="0"/>
          <a:chExt cx="0" cy="0"/>
        </a:xfrm>
      </p:grpSpPr>
    </p:spTree>
    <p:extLst>
      <p:ext uri="{BB962C8B-B14F-4D97-AF65-F5344CB8AC3E}">
        <p14:creationId xmlns:p14="http://schemas.microsoft.com/office/powerpoint/2010/main" val="70598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6.png"/><Relationship Id="rId4" Type="http://schemas.openxmlformats.org/officeDocument/2006/relationships/slideLayout" Target="../slideLayouts/slideLayout6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25/09/2024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11960"/>
            <a:ext cx="16459200" cy="17145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914401" y="2400303"/>
            <a:ext cx="16459200" cy="678894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1" y="9534530"/>
            <a:ext cx="4267200" cy="547688"/>
          </a:xfrm>
          <a:prstGeom prst="rect">
            <a:avLst/>
          </a:prstGeom>
        </p:spPr>
        <p:txBody>
          <a:bodyPr vert="horz" lIns="91436" tIns="45718" rIns="91436" bIns="45718" rtlCol="0" anchor="ctr"/>
          <a:lstStyle>
            <a:lvl1pPr algn="l">
              <a:defRPr sz="2400">
                <a:solidFill>
                  <a:schemeClr val="tx1">
                    <a:tint val="75000"/>
                  </a:schemeClr>
                </a:solidFill>
              </a:defRPr>
            </a:lvl1pPr>
          </a:lstStyle>
          <a:p>
            <a:pPr defTabSz="1371326">
              <a:defRPr/>
            </a:pPr>
            <a:fld id="{9196EC2F-0988-4314-AD4B-24FF16D7B45E}"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6248403" y="9534530"/>
            <a:ext cx="5791199" cy="547688"/>
          </a:xfrm>
          <a:prstGeom prst="rect">
            <a:avLst/>
          </a:prstGeom>
        </p:spPr>
        <p:txBody>
          <a:bodyPr vert="horz" lIns="91436" tIns="45718" rIns="91436" bIns="45718" rtlCol="0" anchor="ctr"/>
          <a:lstStyle>
            <a:lvl1pPr algn="ctr">
              <a:defRPr sz="2400">
                <a:solidFill>
                  <a:schemeClr val="tx1">
                    <a:tint val="75000"/>
                  </a:schemeClr>
                </a:solidFill>
              </a:defRPr>
            </a:lvl1p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3106401" y="9534530"/>
            <a:ext cx="4267200" cy="547688"/>
          </a:xfrm>
          <a:prstGeom prst="rect">
            <a:avLst/>
          </a:prstGeom>
        </p:spPr>
        <p:txBody>
          <a:bodyPr vert="horz" lIns="91436" tIns="45718" rIns="91436" bIns="45718" rtlCol="0" anchor="ctr"/>
          <a:lstStyle>
            <a:lvl1pPr algn="r">
              <a:defRPr sz="2400">
                <a:solidFill>
                  <a:schemeClr val="tx1">
                    <a:tint val="75000"/>
                  </a:schemeClr>
                </a:solidFill>
              </a:defRPr>
            </a:lvl1p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13813918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ctr" defTabSz="1827482" rtl="0" eaLnBrk="1" latinLnBrk="0" hangingPunct="1">
        <a:spcBef>
          <a:spcPct val="0"/>
        </a:spcBef>
        <a:buNone/>
        <a:defRPr sz="8848" kern="1200">
          <a:solidFill>
            <a:schemeClr val="tx1"/>
          </a:solidFill>
          <a:latin typeface="+mj-lt"/>
          <a:ea typeface="+mj-ea"/>
          <a:cs typeface="+mj-cs"/>
        </a:defRPr>
      </a:lvl1pPr>
    </p:titleStyle>
    <p:bodyStyle>
      <a:lvl1pPr marL="685663" indent="-685663" algn="l" defTabSz="1827482" rtl="0" eaLnBrk="1" latinLnBrk="0" hangingPunct="1">
        <a:spcBef>
          <a:spcPct val="20000"/>
        </a:spcBef>
        <a:buFont typeface="Arial" panose="020B0604020202020204" pitchFamily="34" charset="0"/>
        <a:buChar char="•"/>
        <a:defRPr sz="6449" kern="1200">
          <a:solidFill>
            <a:schemeClr val="tx1"/>
          </a:solidFill>
          <a:latin typeface="+mn-lt"/>
          <a:ea typeface="+mn-ea"/>
          <a:cs typeface="+mn-cs"/>
        </a:defRPr>
      </a:lvl1pPr>
      <a:lvl2pPr marL="1485603" indent="-571386" algn="l" defTabSz="1827482" rtl="0" eaLnBrk="1" latinLnBrk="0" hangingPunct="1">
        <a:spcBef>
          <a:spcPct val="20000"/>
        </a:spcBef>
        <a:buFont typeface="Arial" panose="020B0604020202020204" pitchFamily="34" charset="0"/>
        <a:buChar char="–"/>
        <a:defRPr sz="5699" kern="1200">
          <a:solidFill>
            <a:schemeClr val="tx1"/>
          </a:solidFill>
          <a:latin typeface="+mn-lt"/>
          <a:ea typeface="+mn-ea"/>
          <a:cs typeface="+mn-cs"/>
        </a:defRPr>
      </a:lvl2pPr>
      <a:lvl3pPr marL="2285543" indent="-457109" algn="l" defTabSz="1827482"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3pPr>
      <a:lvl4pPr marL="3199760"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4pPr>
      <a:lvl5pPr marL="4113977"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5pPr>
      <a:lvl6pPr marL="5028194"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6pPr>
      <a:lvl7pPr marL="5942411"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7pPr>
      <a:lvl8pPr marL="6856628"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8pPr>
      <a:lvl9pPr marL="7770846"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9pPr>
    </p:bodyStyle>
    <p:otherStyle>
      <a:defPPr>
        <a:defRPr lang="en-US"/>
      </a:defPPr>
      <a:lvl1pPr marL="0" algn="l" defTabSz="1827482" rtl="0" eaLnBrk="1" latinLnBrk="0" hangingPunct="1">
        <a:defRPr sz="3599" kern="1200">
          <a:solidFill>
            <a:schemeClr val="tx1"/>
          </a:solidFill>
          <a:latin typeface="+mn-lt"/>
          <a:ea typeface="+mn-ea"/>
          <a:cs typeface="+mn-cs"/>
        </a:defRPr>
      </a:lvl1pPr>
      <a:lvl2pPr marL="914217" algn="l" defTabSz="1827482" rtl="0" eaLnBrk="1" latinLnBrk="0" hangingPunct="1">
        <a:defRPr sz="3599" kern="1200">
          <a:solidFill>
            <a:schemeClr val="tx1"/>
          </a:solidFill>
          <a:latin typeface="+mn-lt"/>
          <a:ea typeface="+mn-ea"/>
          <a:cs typeface="+mn-cs"/>
        </a:defRPr>
      </a:lvl2pPr>
      <a:lvl3pPr marL="1828434" algn="l" defTabSz="1827482" rtl="0" eaLnBrk="1" latinLnBrk="0" hangingPunct="1">
        <a:defRPr sz="3599" kern="1200">
          <a:solidFill>
            <a:schemeClr val="tx1"/>
          </a:solidFill>
          <a:latin typeface="+mn-lt"/>
          <a:ea typeface="+mn-ea"/>
          <a:cs typeface="+mn-cs"/>
        </a:defRPr>
      </a:lvl3pPr>
      <a:lvl4pPr marL="2742651" algn="l" defTabSz="1827482" rtl="0" eaLnBrk="1" latinLnBrk="0" hangingPunct="1">
        <a:defRPr sz="3599" kern="1200">
          <a:solidFill>
            <a:schemeClr val="tx1"/>
          </a:solidFill>
          <a:latin typeface="+mn-lt"/>
          <a:ea typeface="+mn-ea"/>
          <a:cs typeface="+mn-cs"/>
        </a:defRPr>
      </a:lvl4pPr>
      <a:lvl5pPr marL="3656868" algn="l" defTabSz="1827482" rtl="0" eaLnBrk="1" latinLnBrk="0" hangingPunct="1">
        <a:defRPr sz="3599" kern="1200">
          <a:solidFill>
            <a:schemeClr val="tx1"/>
          </a:solidFill>
          <a:latin typeface="+mn-lt"/>
          <a:ea typeface="+mn-ea"/>
          <a:cs typeface="+mn-cs"/>
        </a:defRPr>
      </a:lvl5pPr>
      <a:lvl6pPr marL="4571086" algn="l" defTabSz="1827482" rtl="0" eaLnBrk="1" latinLnBrk="0" hangingPunct="1">
        <a:defRPr sz="3599" kern="1200">
          <a:solidFill>
            <a:schemeClr val="tx1"/>
          </a:solidFill>
          <a:latin typeface="+mn-lt"/>
          <a:ea typeface="+mn-ea"/>
          <a:cs typeface="+mn-cs"/>
        </a:defRPr>
      </a:lvl6pPr>
      <a:lvl7pPr marL="5485303" algn="l" defTabSz="1827482" rtl="0" eaLnBrk="1" latinLnBrk="0" hangingPunct="1">
        <a:defRPr sz="3599" kern="1200">
          <a:solidFill>
            <a:schemeClr val="tx1"/>
          </a:solidFill>
          <a:latin typeface="+mn-lt"/>
          <a:ea typeface="+mn-ea"/>
          <a:cs typeface="+mn-cs"/>
        </a:defRPr>
      </a:lvl7pPr>
      <a:lvl8pPr marL="6399520" algn="l" defTabSz="1827482" rtl="0" eaLnBrk="1" latinLnBrk="0" hangingPunct="1">
        <a:defRPr sz="3599" kern="1200">
          <a:solidFill>
            <a:schemeClr val="tx1"/>
          </a:solidFill>
          <a:latin typeface="+mn-lt"/>
          <a:ea typeface="+mn-ea"/>
          <a:cs typeface="+mn-cs"/>
        </a:defRPr>
      </a:lvl8pPr>
      <a:lvl9pPr marL="7313737" algn="l" defTabSz="1827482" rtl="0" eaLnBrk="1" latinLnBrk="0" hangingPunct="1">
        <a:defRPr sz="35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11960"/>
            <a:ext cx="16459200" cy="17145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914401" y="2400303"/>
            <a:ext cx="16459200" cy="678894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1" y="9534530"/>
            <a:ext cx="4267200" cy="547688"/>
          </a:xfrm>
          <a:prstGeom prst="rect">
            <a:avLst/>
          </a:prstGeom>
        </p:spPr>
        <p:txBody>
          <a:bodyPr vert="horz" lIns="91436" tIns="45718" rIns="91436" bIns="45718" rtlCol="0" anchor="ctr"/>
          <a:lstStyle>
            <a:lvl1pPr algn="l">
              <a:defRPr sz="2400">
                <a:solidFill>
                  <a:schemeClr val="tx1">
                    <a:tint val="75000"/>
                  </a:schemeClr>
                </a:solidFill>
              </a:defRPr>
            </a:lvl1pPr>
          </a:lstStyle>
          <a:p>
            <a:pPr defTabSz="1371326">
              <a:defRPr/>
            </a:pPr>
            <a:fld id="{9196EC2F-0988-4314-AD4B-24FF16D7B45E}" type="datetime1">
              <a:rPr lang="en-US" altLang="zh-CN" smtClean="0">
                <a:solidFill>
                  <a:prstClr val="black">
                    <a:tint val="75000"/>
                  </a:prstClr>
                </a:solidFill>
              </a:rPr>
              <a:pPr defTabSz="1371326">
                <a:defRPr/>
              </a:pPr>
              <a:t>25/09/2024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6248403" y="9534530"/>
            <a:ext cx="5791199" cy="547688"/>
          </a:xfrm>
          <a:prstGeom prst="rect">
            <a:avLst/>
          </a:prstGeom>
        </p:spPr>
        <p:txBody>
          <a:bodyPr vert="horz" lIns="91436" tIns="45718" rIns="91436" bIns="45718" rtlCol="0" anchor="ctr"/>
          <a:lstStyle>
            <a:lvl1pPr algn="ctr">
              <a:defRPr sz="2400">
                <a:solidFill>
                  <a:schemeClr val="tx1">
                    <a:tint val="75000"/>
                  </a:schemeClr>
                </a:solidFill>
              </a:defRPr>
            </a:lvl1pPr>
          </a:lstStyle>
          <a:p>
            <a:pPr defTabSz="1371326">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3106401" y="9534530"/>
            <a:ext cx="4267200" cy="547688"/>
          </a:xfrm>
          <a:prstGeom prst="rect">
            <a:avLst/>
          </a:prstGeom>
        </p:spPr>
        <p:txBody>
          <a:bodyPr vert="horz" lIns="91436" tIns="45718" rIns="91436" bIns="45718" rtlCol="0" anchor="ctr"/>
          <a:lstStyle>
            <a:lvl1pPr algn="r">
              <a:defRPr sz="2400">
                <a:solidFill>
                  <a:schemeClr val="tx1">
                    <a:tint val="75000"/>
                  </a:schemeClr>
                </a:solidFill>
              </a:defRPr>
            </a:lvl1pPr>
          </a:lstStyle>
          <a:p>
            <a:pPr defTabSz="1371326">
              <a:defRPr/>
            </a:pPr>
            <a:fld id="{601EE9E8-4134-49B0-9AA7-3089E6521627}" type="slidenum">
              <a:rPr lang="en-US" smtClean="0">
                <a:solidFill>
                  <a:prstClr val="black">
                    <a:tint val="75000"/>
                  </a:prstClr>
                </a:solidFill>
              </a:rPr>
              <a:pPr defTabSz="1371326">
                <a:defRPr/>
              </a:pPr>
              <a:t>‹#›</a:t>
            </a:fld>
            <a:endParaRPr lang="en-US" dirty="0">
              <a:solidFill>
                <a:prstClr val="black">
                  <a:tint val="75000"/>
                </a:prstClr>
              </a:solidFill>
            </a:endParaRPr>
          </a:p>
        </p:txBody>
      </p:sp>
    </p:spTree>
    <p:extLst>
      <p:ext uri="{BB962C8B-B14F-4D97-AF65-F5344CB8AC3E}">
        <p14:creationId xmlns:p14="http://schemas.microsoft.com/office/powerpoint/2010/main" val="39763046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defTabSz="1827482" rtl="0" eaLnBrk="1" latinLnBrk="0" hangingPunct="1">
        <a:spcBef>
          <a:spcPct val="0"/>
        </a:spcBef>
        <a:buNone/>
        <a:defRPr sz="8848" kern="1200">
          <a:solidFill>
            <a:schemeClr val="tx1"/>
          </a:solidFill>
          <a:latin typeface="+mj-lt"/>
          <a:ea typeface="+mj-ea"/>
          <a:cs typeface="+mj-cs"/>
        </a:defRPr>
      </a:lvl1pPr>
    </p:titleStyle>
    <p:bodyStyle>
      <a:lvl1pPr marL="685663" indent="-685663" algn="l" defTabSz="1827482" rtl="0" eaLnBrk="1" latinLnBrk="0" hangingPunct="1">
        <a:spcBef>
          <a:spcPct val="20000"/>
        </a:spcBef>
        <a:buFont typeface="Arial" panose="020B0604020202020204" pitchFamily="34" charset="0"/>
        <a:buChar char="•"/>
        <a:defRPr sz="6449" kern="1200">
          <a:solidFill>
            <a:schemeClr val="tx1"/>
          </a:solidFill>
          <a:latin typeface="+mn-lt"/>
          <a:ea typeface="+mn-ea"/>
          <a:cs typeface="+mn-cs"/>
        </a:defRPr>
      </a:lvl1pPr>
      <a:lvl2pPr marL="1485603" indent="-571386" algn="l" defTabSz="1827482" rtl="0" eaLnBrk="1" latinLnBrk="0" hangingPunct="1">
        <a:spcBef>
          <a:spcPct val="20000"/>
        </a:spcBef>
        <a:buFont typeface="Arial" panose="020B0604020202020204" pitchFamily="34" charset="0"/>
        <a:buChar char="–"/>
        <a:defRPr sz="5699" kern="1200">
          <a:solidFill>
            <a:schemeClr val="tx1"/>
          </a:solidFill>
          <a:latin typeface="+mn-lt"/>
          <a:ea typeface="+mn-ea"/>
          <a:cs typeface="+mn-cs"/>
        </a:defRPr>
      </a:lvl2pPr>
      <a:lvl3pPr marL="2285543" indent="-457109" algn="l" defTabSz="1827482"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3pPr>
      <a:lvl4pPr marL="3199760"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4pPr>
      <a:lvl5pPr marL="4113977"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5pPr>
      <a:lvl6pPr marL="5028194"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6pPr>
      <a:lvl7pPr marL="5942411"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7pPr>
      <a:lvl8pPr marL="6856628"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8pPr>
      <a:lvl9pPr marL="7770846"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9pPr>
    </p:bodyStyle>
    <p:otherStyle>
      <a:defPPr>
        <a:defRPr lang="en-US"/>
      </a:defPPr>
      <a:lvl1pPr marL="0" algn="l" defTabSz="1827482" rtl="0" eaLnBrk="1" latinLnBrk="0" hangingPunct="1">
        <a:defRPr sz="3599" kern="1200">
          <a:solidFill>
            <a:schemeClr val="tx1"/>
          </a:solidFill>
          <a:latin typeface="+mn-lt"/>
          <a:ea typeface="+mn-ea"/>
          <a:cs typeface="+mn-cs"/>
        </a:defRPr>
      </a:lvl1pPr>
      <a:lvl2pPr marL="914217" algn="l" defTabSz="1827482" rtl="0" eaLnBrk="1" latinLnBrk="0" hangingPunct="1">
        <a:defRPr sz="3599" kern="1200">
          <a:solidFill>
            <a:schemeClr val="tx1"/>
          </a:solidFill>
          <a:latin typeface="+mn-lt"/>
          <a:ea typeface="+mn-ea"/>
          <a:cs typeface="+mn-cs"/>
        </a:defRPr>
      </a:lvl2pPr>
      <a:lvl3pPr marL="1828434" algn="l" defTabSz="1827482" rtl="0" eaLnBrk="1" latinLnBrk="0" hangingPunct="1">
        <a:defRPr sz="3599" kern="1200">
          <a:solidFill>
            <a:schemeClr val="tx1"/>
          </a:solidFill>
          <a:latin typeface="+mn-lt"/>
          <a:ea typeface="+mn-ea"/>
          <a:cs typeface="+mn-cs"/>
        </a:defRPr>
      </a:lvl3pPr>
      <a:lvl4pPr marL="2742651" algn="l" defTabSz="1827482" rtl="0" eaLnBrk="1" latinLnBrk="0" hangingPunct="1">
        <a:defRPr sz="3599" kern="1200">
          <a:solidFill>
            <a:schemeClr val="tx1"/>
          </a:solidFill>
          <a:latin typeface="+mn-lt"/>
          <a:ea typeface="+mn-ea"/>
          <a:cs typeface="+mn-cs"/>
        </a:defRPr>
      </a:lvl4pPr>
      <a:lvl5pPr marL="3656868" algn="l" defTabSz="1827482" rtl="0" eaLnBrk="1" latinLnBrk="0" hangingPunct="1">
        <a:defRPr sz="3599" kern="1200">
          <a:solidFill>
            <a:schemeClr val="tx1"/>
          </a:solidFill>
          <a:latin typeface="+mn-lt"/>
          <a:ea typeface="+mn-ea"/>
          <a:cs typeface="+mn-cs"/>
        </a:defRPr>
      </a:lvl5pPr>
      <a:lvl6pPr marL="4571086" algn="l" defTabSz="1827482" rtl="0" eaLnBrk="1" latinLnBrk="0" hangingPunct="1">
        <a:defRPr sz="3599" kern="1200">
          <a:solidFill>
            <a:schemeClr val="tx1"/>
          </a:solidFill>
          <a:latin typeface="+mn-lt"/>
          <a:ea typeface="+mn-ea"/>
          <a:cs typeface="+mn-cs"/>
        </a:defRPr>
      </a:lvl6pPr>
      <a:lvl7pPr marL="5485303" algn="l" defTabSz="1827482" rtl="0" eaLnBrk="1" latinLnBrk="0" hangingPunct="1">
        <a:defRPr sz="3599" kern="1200">
          <a:solidFill>
            <a:schemeClr val="tx1"/>
          </a:solidFill>
          <a:latin typeface="+mn-lt"/>
          <a:ea typeface="+mn-ea"/>
          <a:cs typeface="+mn-cs"/>
        </a:defRPr>
      </a:lvl7pPr>
      <a:lvl8pPr marL="6399520" algn="l" defTabSz="1827482" rtl="0" eaLnBrk="1" latinLnBrk="0" hangingPunct="1">
        <a:defRPr sz="3599" kern="1200">
          <a:solidFill>
            <a:schemeClr val="tx1"/>
          </a:solidFill>
          <a:latin typeface="+mn-lt"/>
          <a:ea typeface="+mn-ea"/>
          <a:cs typeface="+mn-cs"/>
        </a:defRPr>
      </a:lvl8pPr>
      <a:lvl9pPr marL="7313737" algn="l" defTabSz="1827482" rtl="0" eaLnBrk="1" latinLnBrk="0" hangingPunct="1">
        <a:defRPr sz="35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0">
            <a:alphaModFix/>
          </a:blip>
          <a:stretch>
            <a:fillRect/>
          </a:stretch>
        </p:blipFill>
        <p:spPr>
          <a:xfrm>
            <a:off x="39516" y="1"/>
            <a:ext cx="18208972" cy="10287002"/>
          </a:xfrm>
          <a:prstGeom prst="rect">
            <a:avLst/>
          </a:prstGeom>
          <a:noFill/>
          <a:ln>
            <a:noFill/>
          </a:ln>
        </p:spPr>
      </p:pic>
      <p:sp>
        <p:nvSpPr>
          <p:cNvPr id="7" name="Google Shape;7;p1"/>
          <p:cNvSpPr txBox="1">
            <a:spLocks noGrp="1"/>
          </p:cNvSpPr>
          <p:nvPr>
            <p:ph type="title"/>
          </p:nvPr>
        </p:nvSpPr>
        <p:spPr>
          <a:xfrm>
            <a:off x="1440000" y="1080000"/>
            <a:ext cx="15408000" cy="1145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1440000" y="2304950"/>
            <a:ext cx="15408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73136308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1.gif"/><Relationship Id="rId3" Type="http://schemas.openxmlformats.org/officeDocument/2006/relationships/slideLayout" Target="../slideLayouts/slideLayout13.xml"/><Relationship Id="rId7" Type="http://schemas.openxmlformats.org/officeDocument/2006/relationships/slide" Target="slide20.xml"/><Relationship Id="rId12" Type="http://schemas.openxmlformats.org/officeDocument/2006/relationships/image" Target="../media/image3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slide" Target="slide23.xml"/><Relationship Id="rId4" Type="http://schemas.openxmlformats.org/officeDocument/2006/relationships/image" Target="../media/image28.png"/><Relationship Id="rId9" Type="http://schemas.openxmlformats.org/officeDocument/2006/relationships/slide" Target="slide22.xml"/><Relationship Id="rId14"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6.png"/><Relationship Id="rId14"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18.xml"/><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18.xml"/><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19.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8991600" y="34671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580ACC09-F84A-A862-FEF2-CBD6DAE11594}"/>
              </a:ext>
            </a:extLst>
          </p:cNvPr>
          <p:cNvPicPr>
            <a:picLocks noChangeAspect="1"/>
          </p:cNvPicPr>
          <p:nvPr/>
        </p:nvPicPr>
        <p:blipFill rotWithShape="1">
          <a:blip r:embed="rId3"/>
          <a:srcRect t="1416"/>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188457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a:defRPr/>
            </a:pPr>
            <a:endParaRPr lang="zh-CN" altLang="en-US" sz="2699">
              <a:solidFill>
                <a:srgbClr val="FFFFFF"/>
              </a:solidFill>
              <a:latin typeface="Calibri"/>
              <a:ea typeface="宋体" panose="02010600030101010101" pitchFamily="2" charset="-122"/>
            </a:endParaRPr>
          </a:p>
        </p:txBody>
      </p:sp>
      <p:grpSp>
        <p:nvGrpSpPr>
          <p:cNvPr id="25" name="Group 24">
            <a:extLst>
              <a:ext uri="{FF2B5EF4-FFF2-40B4-BE49-F238E27FC236}">
                <a16:creationId xmlns:a16="http://schemas.microsoft.com/office/drawing/2014/main" id="{1ECDE5FC-9C0F-116B-6B0F-10C5233A261D}"/>
              </a:ext>
            </a:extLst>
          </p:cNvPr>
          <p:cNvGrpSpPr/>
          <p:nvPr/>
        </p:nvGrpSpPr>
        <p:grpSpPr>
          <a:xfrm>
            <a:off x="754542" y="2677803"/>
            <a:ext cx="7464900" cy="4003818"/>
            <a:chOff x="762000" y="963101"/>
            <a:chExt cx="7467600" cy="4005267"/>
          </a:xfrm>
        </p:grpSpPr>
        <p:grpSp>
          <p:nvGrpSpPr>
            <p:cNvPr id="28" name="Group 4">
              <a:extLst>
                <a:ext uri="{FF2B5EF4-FFF2-40B4-BE49-F238E27FC236}">
                  <a16:creationId xmlns:a16="http://schemas.microsoft.com/office/drawing/2014/main" id="{F2E43B1F-711F-F6BA-F456-3DE2BE387520}"/>
                </a:ext>
              </a:extLst>
            </p:cNvPr>
            <p:cNvGrpSpPr/>
            <p:nvPr/>
          </p:nvGrpSpPr>
          <p:grpSpPr>
            <a:xfrm>
              <a:off x="762000" y="963101"/>
              <a:ext cx="7467600" cy="4005267"/>
              <a:chOff x="0" y="-47625"/>
              <a:chExt cx="1447318" cy="253861"/>
            </a:xfrm>
          </p:grpSpPr>
          <p:sp>
            <p:nvSpPr>
              <p:cNvPr id="30" name="Freeform 5">
                <a:extLst>
                  <a:ext uri="{FF2B5EF4-FFF2-40B4-BE49-F238E27FC236}">
                    <a16:creationId xmlns:a16="http://schemas.microsoft.com/office/drawing/2014/main" id="{C0D706B9-3727-940C-C04F-173197DC5E89}"/>
                  </a:ext>
                </a:extLst>
              </p:cNvPr>
              <p:cNvSpPr/>
              <p:nvPr/>
            </p:nvSpPr>
            <p:spPr>
              <a:xfrm>
                <a:off x="0" y="17878"/>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1"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50781" tIns="50781" rIns="50781" bIns="50781" rtlCol="0" anchor="ctr"/>
              <a:lstStyle/>
              <a:p>
                <a:pPr algn="ctr" defTabSz="914126">
                  <a:lnSpc>
                    <a:spcPts val="3497"/>
                  </a:lnSpc>
                  <a:defRPr/>
                </a:pPr>
                <a:endParaRPr kern="0">
                  <a:solidFill>
                    <a:prstClr val="black"/>
                  </a:solidFill>
                  <a:latin typeface="Calibri"/>
                </a:endParaRPr>
              </a:p>
            </p:txBody>
          </p:sp>
        </p:grpSp>
        <p:sp>
          <p:nvSpPr>
            <p:cNvPr id="29" name="TextBox 28">
              <a:extLst>
                <a:ext uri="{FF2B5EF4-FFF2-40B4-BE49-F238E27FC236}">
                  <a16:creationId xmlns:a16="http://schemas.microsoft.com/office/drawing/2014/main" id="{7E0CC244-1B3D-AA29-C60F-E1E745931A0B}"/>
                </a:ext>
              </a:extLst>
            </p:cNvPr>
            <p:cNvSpPr txBox="1"/>
            <p:nvPr/>
          </p:nvSpPr>
          <p:spPr>
            <a:xfrm>
              <a:off x="1104899" y="2048402"/>
              <a:ext cx="6781801" cy="2678112"/>
            </a:xfrm>
            <a:prstGeom prst="rect">
              <a:avLst/>
            </a:prstGeom>
            <a:noFill/>
          </p:spPr>
          <p:txBody>
            <a:bodyPr wrap="square" rtlCol="0">
              <a:spAutoFit/>
            </a:bodyPr>
            <a:lstStyle/>
            <a:p>
              <a:pPr algn="just" defTabSz="914126">
                <a:defRPr/>
              </a:pPr>
              <a:r>
                <a:rPr lang="vi-VN" sz="4199" b="1"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Mảnh</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giấy</a:t>
              </a:r>
              <a:r>
                <a:rPr lang="en-US" sz="4199" kern="0" dirty="0">
                  <a:solidFill>
                    <a:prstClr val="white"/>
                  </a:solidFill>
                  <a:latin typeface="Times New Roman" panose="02020603050405020304" pitchFamily="18" charset="0"/>
                  <a:cs typeface="Times New Roman" panose="02020603050405020304" pitchFamily="18" charset="0"/>
                </a:rPr>
                <a:t> do </a:t>
              </a:r>
              <a:r>
                <a:rPr lang="en-US" sz="4199" kern="0" dirty="0" err="1">
                  <a:solidFill>
                    <a:prstClr val="white"/>
                  </a:solidFill>
                  <a:latin typeface="Times New Roman" panose="02020603050405020304" pitchFamily="18" charset="0"/>
                  <a:cs typeface="Times New Roman" panose="02020603050405020304" pitchFamily="18" charset="0"/>
                </a:rPr>
                <a:t>bà</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đồng</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gù</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ném</a:t>
              </a:r>
              <a:r>
                <a:rPr lang="en-US" sz="4199" kern="0" dirty="0">
                  <a:solidFill>
                    <a:prstClr val="white"/>
                  </a:solidFill>
                  <a:latin typeface="Times New Roman" panose="02020603050405020304" pitchFamily="18" charset="0"/>
                  <a:cs typeface="Times New Roman" panose="02020603050405020304" pitchFamily="18" charset="0"/>
                </a:rPr>
                <a:t> ra </a:t>
              </a:r>
              <a:r>
                <a:rPr lang="en-US" sz="4199" kern="0" dirty="0" err="1">
                  <a:solidFill>
                    <a:prstClr val="white"/>
                  </a:solidFill>
                  <a:latin typeface="Times New Roman" panose="02020603050405020304" pitchFamily="18" charset="0"/>
                  <a:cs typeface="Times New Roman" panose="02020603050405020304" pitchFamily="18" charset="0"/>
                </a:rPr>
                <a:t>sau</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khi</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vợ</a:t>
              </a:r>
              <a:r>
                <a:rPr lang="en-US" sz="4199" kern="0" dirty="0">
                  <a:solidFill>
                    <a:prstClr val="white"/>
                  </a:solidFill>
                  <a:latin typeface="Times New Roman" panose="02020603050405020304" pitchFamily="18" charset="0"/>
                  <a:cs typeface="Times New Roman" panose="02020603050405020304" pitchFamily="18" charset="0"/>
                </a:rPr>
                <a:t> Thành </a:t>
              </a:r>
              <a:r>
                <a:rPr lang="en-US" sz="4199" kern="0" dirty="0" err="1">
                  <a:solidFill>
                    <a:prstClr val="white"/>
                  </a:solidFill>
                  <a:latin typeface="Times New Roman" panose="02020603050405020304" pitchFamily="18" charset="0"/>
                  <a:cs typeface="Times New Roman" panose="02020603050405020304" pitchFamily="18" charset="0"/>
                </a:rPr>
                <a:t>sắm</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lễ</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đến</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xin</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bói</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giúp</a:t>
              </a:r>
              <a:r>
                <a:rPr lang="en-US" sz="4199" kern="0" dirty="0">
                  <a:solidFill>
                    <a:prstClr val="white"/>
                  </a:solidFill>
                  <a:latin typeface="Times New Roman" panose="02020603050405020304" pitchFamily="18" charset="0"/>
                  <a:cs typeface="Times New Roman" panose="02020603050405020304" pitchFamily="18" charset="0"/>
                </a:rPr>
                <a:t> Thành </a:t>
              </a:r>
              <a:r>
                <a:rPr lang="en-US" sz="4199" kern="0" dirty="0" err="1">
                  <a:solidFill>
                    <a:prstClr val="white"/>
                  </a:solidFill>
                  <a:latin typeface="Times New Roman" panose="02020603050405020304" pitchFamily="18" charset="0"/>
                  <a:cs typeface="Times New Roman" panose="02020603050405020304" pitchFamily="18" charset="0"/>
                </a:rPr>
                <a:t>bắt</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được</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dế</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quý</a:t>
              </a:r>
              <a:endParaRPr lang="en-US" sz="4199" kern="0" dirty="0">
                <a:solidFill>
                  <a:prstClr val="white"/>
                </a:solidFill>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8A4BA3C-D8DC-2C4B-22AC-AE6ECF0E12EE}"/>
              </a:ext>
            </a:extLst>
          </p:cNvPr>
          <p:cNvGrpSpPr/>
          <p:nvPr/>
        </p:nvGrpSpPr>
        <p:grpSpPr>
          <a:xfrm>
            <a:off x="10732813" y="3822378"/>
            <a:ext cx="7464900" cy="2970726"/>
            <a:chOff x="762000" y="1714500"/>
            <a:chExt cx="7467600" cy="2971800"/>
          </a:xfrm>
        </p:grpSpPr>
        <p:grpSp>
          <p:nvGrpSpPr>
            <p:cNvPr id="33"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35"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6"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50781" tIns="50781" rIns="50781" bIns="50781" rtlCol="0" anchor="ctr"/>
              <a:lstStyle/>
              <a:p>
                <a:pPr algn="ctr" defTabSz="914126">
                  <a:lnSpc>
                    <a:spcPts val="3497"/>
                  </a:lnSpc>
                  <a:defRPr/>
                </a:pPr>
                <a:endParaRPr kern="0">
                  <a:solidFill>
                    <a:prstClr val="black"/>
                  </a:solidFill>
                  <a:latin typeface="Calibri"/>
                </a:endParaRPr>
              </a:p>
            </p:txBody>
          </p:sp>
        </p:grpSp>
        <p:sp>
          <p:nvSpPr>
            <p:cNvPr id="34" name="TextBox 33">
              <a:extLst>
                <a:ext uri="{FF2B5EF4-FFF2-40B4-BE49-F238E27FC236}">
                  <a16:creationId xmlns:a16="http://schemas.microsoft.com/office/drawing/2014/main" id="{07C1AEBD-3974-C0DE-FE01-8EED53E98592}"/>
                </a:ext>
              </a:extLst>
            </p:cNvPr>
            <p:cNvSpPr txBox="1"/>
            <p:nvPr/>
          </p:nvSpPr>
          <p:spPr>
            <a:xfrm>
              <a:off x="1104900" y="1798256"/>
              <a:ext cx="6781801" cy="2678111"/>
            </a:xfrm>
            <a:prstGeom prst="rect">
              <a:avLst/>
            </a:prstGeom>
            <a:noFill/>
          </p:spPr>
          <p:txBody>
            <a:bodyPr wrap="square" rtlCol="0">
              <a:spAutoFit/>
            </a:bodyPr>
            <a:lstStyle/>
            <a:p>
              <a:pPr algn="just" defTabSz="914126">
                <a:defRPr/>
              </a:pPr>
              <a:r>
                <a:rPr lang="vi-VN" sz="4199" b="1" kern="0" dirty="0">
                  <a:solidFill>
                    <a:prstClr val="white"/>
                  </a:solidFill>
                  <a:latin typeface="Times New Roman" panose="02020603050405020304" pitchFamily="18" charset="0"/>
                  <a:cs typeface="Times New Roman" panose="02020603050405020304" pitchFamily="18" charset="0"/>
                </a:rPr>
                <a:t>- </a:t>
              </a:r>
              <a:r>
                <a:rPr lang="en-US" sz="4199" b="1"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Đứa</a:t>
              </a:r>
              <a:r>
                <a:rPr lang="en-US" sz="4199" kern="0" dirty="0">
                  <a:solidFill>
                    <a:prstClr val="white"/>
                  </a:solidFill>
                  <a:latin typeface="Times New Roman" panose="02020603050405020304" pitchFamily="18" charset="0"/>
                  <a:cs typeface="Times New Roman" panose="02020603050405020304" pitchFamily="18" charset="0"/>
                </a:rPr>
                <a:t> con </a:t>
              </a:r>
              <a:r>
                <a:rPr lang="en-US" sz="4199" kern="0" dirty="0" err="1">
                  <a:solidFill>
                    <a:prstClr val="white"/>
                  </a:solidFill>
                  <a:latin typeface="Times New Roman" panose="02020603050405020304" pitchFamily="18" charset="0"/>
                  <a:cs typeface="Times New Roman" panose="02020603050405020304" pitchFamily="18" charset="0"/>
                </a:rPr>
                <a:t>trai</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của</a:t>
              </a:r>
              <a:r>
                <a:rPr lang="en-US" sz="4199" kern="0" dirty="0">
                  <a:solidFill>
                    <a:prstClr val="white"/>
                  </a:solidFill>
                  <a:latin typeface="Times New Roman" panose="02020603050405020304" pitchFamily="18" charset="0"/>
                  <a:cs typeface="Times New Roman" panose="02020603050405020304" pitchFamily="18" charset="0"/>
                </a:rPr>
                <a:t> Thành </a:t>
              </a:r>
              <a:r>
                <a:rPr lang="en-US" sz="4199" kern="0" dirty="0" err="1">
                  <a:solidFill>
                    <a:prstClr val="white"/>
                  </a:solidFill>
                  <a:latin typeface="Times New Roman" panose="02020603050405020304" pitchFamily="18" charset="0"/>
                  <a:cs typeface="Times New Roman" panose="02020603050405020304" pitchFamily="18" charset="0"/>
                </a:rPr>
                <a:t>đã</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hóa</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thân</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thành</a:t>
              </a:r>
              <a:r>
                <a:rPr lang="en-US" sz="4199" kern="0" dirty="0">
                  <a:solidFill>
                    <a:prstClr val="white"/>
                  </a:solidFill>
                  <a:latin typeface="Times New Roman" panose="02020603050405020304" pitchFamily="18" charset="0"/>
                  <a:cs typeface="Times New Roman" panose="02020603050405020304" pitchFamily="18" charset="0"/>
                </a:rPr>
                <a:t> con </a:t>
              </a:r>
              <a:r>
                <a:rPr lang="en-US" sz="4199" kern="0" dirty="0" err="1">
                  <a:solidFill>
                    <a:prstClr val="white"/>
                  </a:solidFill>
                  <a:latin typeface="Times New Roman" panose="02020603050405020304" pitchFamily="18" charset="0"/>
                  <a:cs typeface="Times New Roman" panose="02020603050405020304" pitchFamily="18" charset="0"/>
                </a:rPr>
                <a:t>dế</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tuy</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nhỏ</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nhưng</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có</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thể</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thắng</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bất</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cứ</a:t>
              </a:r>
              <a:r>
                <a:rPr lang="en-US" sz="4199" kern="0" dirty="0">
                  <a:solidFill>
                    <a:prstClr val="white"/>
                  </a:solidFill>
                  <a:latin typeface="Times New Roman" panose="02020603050405020304" pitchFamily="18" charset="0"/>
                  <a:cs typeface="Times New Roman" panose="02020603050405020304" pitchFamily="18" charset="0"/>
                </a:rPr>
                <a:t> con </a:t>
              </a:r>
              <a:r>
                <a:rPr lang="en-US" sz="4199" kern="0" dirty="0" err="1">
                  <a:solidFill>
                    <a:prstClr val="white"/>
                  </a:solidFill>
                  <a:latin typeface="Times New Roman" panose="02020603050405020304" pitchFamily="18" charset="0"/>
                  <a:cs typeface="Times New Roman" panose="02020603050405020304" pitchFamily="18" charset="0"/>
                </a:rPr>
                <a:t>dế</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kì</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lạ</a:t>
              </a:r>
              <a:r>
                <a:rPr lang="en-US" sz="4199" kern="0" dirty="0">
                  <a:solidFill>
                    <a:prstClr val="white"/>
                  </a:solidFill>
                  <a:latin typeface="Times New Roman" panose="02020603050405020304" pitchFamily="18" charset="0"/>
                  <a:cs typeface="Times New Roman" panose="02020603050405020304" pitchFamily="18" charset="0"/>
                </a:rPr>
                <a:t> </a:t>
              </a:r>
              <a:r>
                <a:rPr lang="en-US" sz="4199" kern="0" dirty="0" err="1">
                  <a:solidFill>
                    <a:prstClr val="white"/>
                  </a:solidFill>
                  <a:latin typeface="Times New Roman" panose="02020603050405020304" pitchFamily="18" charset="0"/>
                  <a:cs typeface="Times New Roman" panose="02020603050405020304" pitchFamily="18" charset="0"/>
                </a:rPr>
                <a:t>nào</a:t>
              </a:r>
              <a:r>
                <a:rPr lang="en-US" sz="4199" kern="0" dirty="0">
                  <a:solidFill>
                    <a:prstClr val="white"/>
                  </a:solidFill>
                  <a:latin typeface="Times New Roman" panose="020206030504050203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id="{EF9DD971-5FE9-B9D8-252E-D72904899989}"/>
              </a:ext>
            </a:extLst>
          </p:cNvPr>
          <p:cNvSpPr txBox="1"/>
          <p:nvPr/>
        </p:nvSpPr>
        <p:spPr>
          <a:xfrm>
            <a:off x="1882908" y="7510723"/>
            <a:ext cx="14881091" cy="1323439"/>
          </a:xfrm>
          <a:prstGeom prst="rect">
            <a:avLst/>
          </a:prstGeom>
          <a:noFill/>
        </p:spPr>
        <p:txBody>
          <a:bodyPr wrap="square" rtlCol="0">
            <a:spAutoFit/>
          </a:bodyPr>
          <a:lstStyle/>
          <a:p>
            <a:pPr algn="just" defTabSz="914126"/>
            <a:r>
              <a:rPr lang="vi-VN" sz="4000" b="1" i="1" dirty="0">
                <a:solidFill>
                  <a:srgbClr val="FF0000"/>
                </a:solidFill>
                <a:latin typeface="Times New Roman" panose="02020603050405020304" pitchFamily="18" charset="0"/>
                <a:cs typeface="Times New Roman" panose="02020603050405020304" pitchFamily="18" charset="0"/>
              </a:rPr>
              <a:t>Ý nghĩa của yếu tố kì ảo: </a:t>
            </a:r>
          </a:p>
          <a:p>
            <a:pPr algn="just" defTabSz="914126"/>
            <a:r>
              <a:rPr lang="vi-VN"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Tháo</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gỡ</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bế</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tắc</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của</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nhân</a:t>
            </a:r>
            <a:r>
              <a:rPr lang="en-US" sz="4000" i="1" dirty="0">
                <a:solidFill>
                  <a:srgbClr val="44546A"/>
                </a:solidFill>
                <a:latin typeface="Times New Roman" panose="02020603050405020304" pitchFamily="18" charset="0"/>
                <a:cs typeface="Times New Roman" panose="02020603050405020304" pitchFamily="18" charset="0"/>
              </a:rPr>
              <a:t> </a:t>
            </a:r>
            <a:r>
              <a:rPr lang="vi-VN" sz="4000" i="1" dirty="0">
                <a:solidFill>
                  <a:srgbClr val="44546A"/>
                </a:solidFill>
                <a:latin typeface="Times New Roman" panose="02020603050405020304" pitchFamily="18" charset="0"/>
                <a:cs typeface="Times New Roman" panose="02020603050405020304" pitchFamily="18" charset="0"/>
              </a:rPr>
              <a:t>vật, k</a:t>
            </a:r>
            <a:r>
              <a:rPr lang="en-US" sz="4000" i="1" dirty="0" err="1">
                <a:solidFill>
                  <a:srgbClr val="44546A"/>
                </a:solidFill>
                <a:latin typeface="Times New Roman" panose="02020603050405020304" pitchFamily="18" charset="0"/>
                <a:cs typeface="Times New Roman" panose="02020603050405020304" pitchFamily="18" charset="0"/>
              </a:rPr>
              <a:t>ết</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nối</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dẫn</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đến</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sự</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việc</a:t>
            </a:r>
            <a:r>
              <a:rPr lang="en-US" sz="4000" i="1" dirty="0">
                <a:solidFill>
                  <a:srgbClr val="44546A"/>
                </a:solidFill>
                <a:latin typeface="Times New Roman" panose="02020603050405020304" pitchFamily="18" charset="0"/>
                <a:cs typeface="Times New Roman" panose="02020603050405020304" pitchFamily="18" charset="0"/>
              </a:rPr>
              <a:t> </a:t>
            </a:r>
            <a:r>
              <a:rPr lang="vi-VN" sz="4000" i="1" dirty="0">
                <a:solidFill>
                  <a:srgbClr val="44546A"/>
                </a:solidFill>
                <a:latin typeface="Times New Roman" panose="02020603050405020304" pitchFamily="18" charset="0"/>
                <a:cs typeface="Times New Roman" panose="02020603050405020304" pitchFamily="18" charset="0"/>
              </a:rPr>
              <a:t>kì ảo </a:t>
            </a:r>
            <a:r>
              <a:rPr lang="en-US" sz="4000" i="1" dirty="0" err="1">
                <a:solidFill>
                  <a:srgbClr val="44546A"/>
                </a:solidFill>
                <a:latin typeface="Times New Roman" panose="02020603050405020304" pitchFamily="18" charset="0"/>
                <a:cs typeface="Times New Roman" panose="02020603050405020304" pitchFamily="18" charset="0"/>
              </a:rPr>
              <a:t>thứ</a:t>
            </a:r>
            <a:r>
              <a:rPr lang="en-US" sz="4000" i="1" dirty="0">
                <a:solidFill>
                  <a:srgbClr val="44546A"/>
                </a:solidFill>
                <a:latin typeface="Times New Roman" panose="02020603050405020304" pitchFamily="18" charset="0"/>
                <a:cs typeface="Times New Roman" panose="02020603050405020304" pitchFamily="18" charset="0"/>
              </a:rPr>
              <a:t> 2</a:t>
            </a:r>
          </a:p>
        </p:txBody>
      </p:sp>
      <p:sp>
        <p:nvSpPr>
          <p:cNvPr id="8" name="Right Arrow 7"/>
          <p:cNvSpPr/>
          <p:nvPr/>
        </p:nvSpPr>
        <p:spPr>
          <a:xfrm>
            <a:off x="5890364" y="2974042"/>
            <a:ext cx="7731196" cy="460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a:endParaRPr lang="en-US" sz="2699">
              <a:solidFill>
                <a:srgbClr val="FFFFFF"/>
              </a:solidFill>
              <a:latin typeface="Calibri"/>
            </a:endParaRPr>
          </a:p>
        </p:txBody>
      </p:sp>
      <p:sp>
        <p:nvSpPr>
          <p:cNvPr id="38" name="Right Arrow 37"/>
          <p:cNvSpPr/>
          <p:nvPr/>
        </p:nvSpPr>
        <p:spPr>
          <a:xfrm rot="10800000">
            <a:off x="6386864" y="6977834"/>
            <a:ext cx="7735623" cy="452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a:endParaRPr lang="en-US" sz="2699">
              <a:solidFill>
                <a:srgbClr val="FFFFFF"/>
              </a:solidFill>
              <a:latin typeface="Calibri"/>
            </a:endParaRPr>
          </a:p>
        </p:txBody>
      </p:sp>
      <p:sp>
        <p:nvSpPr>
          <p:cNvPr id="39" name="TextBox 38">
            <a:extLst>
              <a:ext uri="{FF2B5EF4-FFF2-40B4-BE49-F238E27FC236}">
                <a16:creationId xmlns:a16="http://schemas.microsoft.com/office/drawing/2014/main" id="{1B8BE090-8086-4DA4-73A4-AF51E013E510}"/>
              </a:ext>
            </a:extLst>
          </p:cNvPr>
          <p:cNvSpPr txBox="1"/>
          <p:nvPr/>
        </p:nvSpPr>
        <p:spPr>
          <a:xfrm>
            <a:off x="1882909" y="8786673"/>
            <a:ext cx="12671291" cy="2431435"/>
          </a:xfrm>
          <a:prstGeom prst="rect">
            <a:avLst/>
          </a:prstGeom>
          <a:noFill/>
        </p:spPr>
        <p:txBody>
          <a:bodyPr wrap="square" rtlCol="0">
            <a:spAutoFit/>
          </a:bodyPr>
          <a:lstStyle/>
          <a:p>
            <a:pPr algn="just" defTabSz="1371326"/>
            <a:r>
              <a:rPr lang="vi-VN"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Đẩy</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câu</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chuyện</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phát</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triển</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theo</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chủ</a:t>
            </a:r>
            <a:r>
              <a:rPr lang="en-US" sz="4000" i="1" dirty="0">
                <a:solidFill>
                  <a:srgbClr val="44546A"/>
                </a:solidFill>
                <a:latin typeface="Times New Roman" panose="02020603050405020304" pitchFamily="18" charset="0"/>
                <a:cs typeface="Times New Roman" panose="02020603050405020304" pitchFamily="18" charset="0"/>
              </a:rPr>
              <a:t> ý </a:t>
            </a:r>
            <a:r>
              <a:rPr lang="en-US" sz="4000" i="1" dirty="0" err="1">
                <a:solidFill>
                  <a:srgbClr val="44546A"/>
                </a:solidFill>
                <a:latin typeface="Times New Roman" panose="02020603050405020304" pitchFamily="18" charset="0"/>
                <a:cs typeface="Times New Roman" panose="02020603050405020304" pitchFamily="18" charset="0"/>
              </a:rPr>
              <a:t>sáng</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tạo</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của</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tác</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giả</a:t>
            </a:r>
            <a:r>
              <a:rPr lang="en-US" sz="4000" i="1" dirty="0">
                <a:solidFill>
                  <a:srgbClr val="44546A"/>
                </a:solidFill>
                <a:latin typeface="Times New Roman" panose="02020603050405020304" pitchFamily="18" charset="0"/>
                <a:cs typeface="Times New Roman" panose="02020603050405020304" pitchFamily="18" charset="0"/>
              </a:rPr>
              <a:t>.</a:t>
            </a:r>
          </a:p>
          <a:p>
            <a:pPr algn="just" defTabSz="1371326"/>
            <a:r>
              <a:rPr lang="vi-VN"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Tạo</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sự</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ly</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kỳ</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hấp</a:t>
            </a:r>
            <a:r>
              <a:rPr lang="en-US" sz="4000" i="1" dirty="0">
                <a:solidFill>
                  <a:srgbClr val="44546A"/>
                </a:solidFill>
                <a:latin typeface="Times New Roman" panose="02020603050405020304" pitchFamily="18" charset="0"/>
                <a:cs typeface="Times New Roman" panose="02020603050405020304" pitchFamily="18" charset="0"/>
              </a:rPr>
              <a:t> </a:t>
            </a:r>
            <a:r>
              <a:rPr lang="en-US" sz="4000" i="1" dirty="0" err="1">
                <a:solidFill>
                  <a:srgbClr val="44546A"/>
                </a:solidFill>
                <a:latin typeface="Times New Roman" panose="02020603050405020304" pitchFamily="18" charset="0"/>
                <a:cs typeface="Times New Roman" panose="02020603050405020304" pitchFamily="18" charset="0"/>
              </a:rPr>
              <a:t>dẫn</a:t>
            </a:r>
            <a:endParaRPr lang="en-US" sz="4000" i="1" dirty="0">
              <a:solidFill>
                <a:srgbClr val="44546A"/>
              </a:solidFill>
              <a:latin typeface="Times New Roman" panose="02020603050405020304" pitchFamily="18" charset="0"/>
              <a:cs typeface="Times New Roman" panose="02020603050405020304" pitchFamily="18" charset="0"/>
            </a:endParaRPr>
          </a:p>
          <a:p>
            <a:pPr algn="just" defTabSz="1371326"/>
            <a:endParaRPr lang="en-US" sz="7200" dirty="0">
              <a:solidFill>
                <a:srgbClr val="00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D5F971E-319F-07EB-0AE4-5C3D5BC9D84B}"/>
              </a:ext>
            </a:extLst>
          </p:cNvPr>
          <p:cNvSpPr txBox="1"/>
          <p:nvPr/>
        </p:nvSpPr>
        <p:spPr>
          <a:xfrm>
            <a:off x="399901" y="1590379"/>
            <a:ext cx="6365248" cy="769313"/>
          </a:xfrm>
          <a:prstGeom prst="rect">
            <a:avLst/>
          </a:prstGeom>
          <a:noFill/>
        </p:spPr>
        <p:txBody>
          <a:bodyPr wrap="square" rtlCol="0">
            <a:spAutoFit/>
          </a:bodyPr>
          <a:lstStyle/>
          <a:p>
            <a:pPr algn="just" defTabSz="914126"/>
            <a:r>
              <a:rPr lang="en-US" sz="4399" b="1" dirty="0">
                <a:solidFill>
                  <a:prstClr val="black"/>
                </a:solidFill>
                <a:latin typeface="Times New Roman" panose="02020603050405020304" pitchFamily="18" charset="0"/>
                <a:cs typeface="Times New Roman" panose="02020603050405020304" pitchFamily="18" charset="0"/>
              </a:rPr>
              <a:t>a. </a:t>
            </a:r>
            <a:r>
              <a:rPr lang="en-US" sz="4399" b="1" dirty="0" err="1">
                <a:solidFill>
                  <a:prstClr val="black"/>
                </a:solidFill>
                <a:latin typeface="Times New Roman" panose="02020603050405020304" pitchFamily="18" charset="0"/>
                <a:cs typeface="Times New Roman" panose="02020603050405020304" pitchFamily="18" charset="0"/>
              </a:rPr>
              <a:t>Yếu</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tố</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kỳ</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ảo</a:t>
            </a:r>
            <a:r>
              <a:rPr lang="en-US" sz="4399" b="1" dirty="0">
                <a:solidFill>
                  <a:prstClr val="black"/>
                </a:solidFill>
                <a:latin typeface="Times New Roman" panose="02020603050405020304" pitchFamily="18" charset="0"/>
                <a:cs typeface="Times New Roman" panose="02020603050405020304" pitchFamily="18" charset="0"/>
              </a:rPr>
              <a:t>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309534"/>
            <a:ext cx="2252190" cy="2250313"/>
          </a:xfrm>
          <a:prstGeom prst="rect">
            <a:avLst/>
          </a:prstGeom>
        </p:spPr>
      </p:pic>
    </p:spTree>
    <p:extLst>
      <p:ext uri="{BB962C8B-B14F-4D97-AF65-F5344CB8AC3E}">
        <p14:creationId xmlns:p14="http://schemas.microsoft.com/office/powerpoint/2010/main" val="842164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P spid="38" grpId="0" animBg="1"/>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81C5-A6BC-6221-0B81-E3E72FB95352}"/>
              </a:ext>
            </a:extLst>
          </p:cNvPr>
          <p:cNvPicPr>
            <a:picLocks noChangeAspect="1"/>
          </p:cNvPicPr>
          <p:nvPr/>
        </p:nvPicPr>
        <p:blipFill>
          <a:blip r:embed="rId3"/>
          <a:stretch>
            <a:fillRect/>
          </a:stretch>
        </p:blipFill>
        <p:spPr>
          <a:xfrm>
            <a:off x="1372555" y="0"/>
            <a:ext cx="15542890" cy="10287000"/>
          </a:xfrm>
          <a:prstGeom prst="rect">
            <a:avLst/>
          </a:prstGeom>
        </p:spPr>
      </p:pic>
    </p:spTree>
    <p:extLst>
      <p:ext uri="{BB962C8B-B14F-4D97-AF65-F5344CB8AC3E}">
        <p14:creationId xmlns:p14="http://schemas.microsoft.com/office/powerpoint/2010/main" val="2917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1143000" y="1714500"/>
            <a:ext cx="6248400" cy="1752600"/>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0" y="1885533"/>
              <a:ext cx="6781800" cy="144655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1143000" y="3433199"/>
            <a:ext cx="6248400" cy="2610629"/>
            <a:chOff x="762000" y="963101"/>
            <a:chExt cx="7467600" cy="4727935"/>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0" y="1885534"/>
              <a:ext cx="6781800" cy="360098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huyện</a:t>
              </a:r>
              <a:r>
                <a:rPr lang="en-US" sz="4400" dirty="0">
                  <a:solidFill>
                    <a:schemeClr val="bg1"/>
                  </a:solidFill>
                  <a:latin typeface="Times New Roman" panose="02020603050405020304" pitchFamily="18" charset="0"/>
                  <a:cs typeface="Times New Roman" panose="02020603050405020304" pitchFamily="18" charset="0"/>
                </a:rPr>
                <a:t> Hoa </a:t>
              </a:r>
              <a:r>
                <a:rPr lang="en-US" sz="4400" dirty="0" err="1">
                  <a:solidFill>
                    <a:schemeClr val="bg1"/>
                  </a:solidFill>
                  <a:latin typeface="Times New Roman" panose="02020603050405020304" pitchFamily="18" charset="0"/>
                  <a:cs typeface="Times New Roman" panose="02020603050405020304" pitchFamily="18" charset="0"/>
                </a:rPr>
                <a: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tỉnh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Tây</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1066800" y="6138268"/>
            <a:ext cx="6248400" cy="2195733"/>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50800" tIns="50800" rIns="50800" bIns="50800" rtlCol="0" anchor="ctr"/>
              <a:lstStyle/>
              <a:p>
                <a:pPr algn="ctr">
                  <a:lnSpc>
                    <a:spcPts val="3499"/>
                  </a:lnSpc>
                </a:pPr>
                <a:endParaRPr dirty="0"/>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0" y="1885534"/>
              <a:ext cx="6781800" cy="245284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Bản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7848600" y="2003020"/>
            <a:ext cx="76200" cy="5867400"/>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id="{EB8E4B4D-1A17-24E7-E4C7-2C06ACDF3315}"/>
              </a:ext>
            </a:extLst>
          </p:cNvPr>
          <p:cNvSpPr txBox="1"/>
          <p:nvPr/>
        </p:nvSpPr>
        <p:spPr>
          <a:xfrm>
            <a:off x="8323684" y="1723620"/>
            <a:ext cx="9507116"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8458200" y="4535715"/>
            <a:ext cx="9372600"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a:t>
            </a:r>
            <a:r>
              <a:rPr lang="en-US" sz="4400" b="1" dirty="0" err="1">
                <a:latin typeface="Times New Roman" panose="02020603050405020304" pitchFamily="18" charset="0"/>
                <a:cs typeface="Times New Roman" panose="02020603050405020304" pitchFamily="18" charset="0"/>
              </a:rPr>
              <a:t>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rPr>
              <a:t>Châm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876299" y="8383418"/>
            <a:ext cx="678180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Y</a:t>
            </a:r>
            <a:r>
              <a:rPr lang="en-US" sz="4400" dirty="0" err="1">
                <a:latin typeface="Times New Roman" panose="02020603050405020304" pitchFamily="18" charset="0"/>
                <a:cs typeface="Times New Roman" panose="02020603050405020304" pitchFamily="18" charset="0"/>
              </a:rPr>
              <a:t>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309534"/>
            <a:ext cx="2252190" cy="2250313"/>
          </a:xfrm>
          <a:prstGeom prst="rect">
            <a:avLst/>
          </a:prstGeom>
        </p:spPr>
      </p:pic>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94321-BF12-4432-BDA3-719E0CA5583E}"/>
              </a:ext>
            </a:extLst>
          </p:cNvPr>
          <p:cNvSpPr txBox="1"/>
          <p:nvPr/>
        </p:nvSpPr>
        <p:spPr>
          <a:xfrm>
            <a:off x="609600" y="571500"/>
            <a:ext cx="17068800" cy="769441"/>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c</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Đặc điểm ngôn ngữ trong truyện</a:t>
            </a:r>
            <a:r>
              <a:rPr lang="en-US" sz="44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DD1F5D3A-EAA4-458D-82E5-B11AA0A63C7D}"/>
              </a:ext>
            </a:extLst>
          </p:cNvPr>
          <p:cNvSpPr txBox="1"/>
          <p:nvPr/>
        </p:nvSpPr>
        <p:spPr>
          <a:xfrm>
            <a:off x="609600" y="2171700"/>
            <a:ext cx="17068800" cy="6064674"/>
          </a:xfrm>
          <a:prstGeom prst="rect">
            <a:avLst/>
          </a:prstGeom>
          <a:noFill/>
        </p:spPr>
        <p:txBody>
          <a:bodyPr wrap="square" rtlCol="0">
            <a:spAutoFit/>
          </a:bodyPr>
          <a:lstStyle/>
          <a:p>
            <a:pPr marL="571500" indent="-571500" algn="just">
              <a:lnSpc>
                <a:spcPct val="150000"/>
              </a:lnSpc>
              <a:buFontTx/>
              <a:buChar char="-"/>
            </a:pPr>
            <a:r>
              <a:rPr lang="vi-VN" sz="4400" dirty="0">
                <a:latin typeface="Times New Roman" panose="02020603050405020304" pitchFamily="18" charset="0"/>
                <a:cs typeface="Times New Roman" panose="02020603050405020304" pitchFamily="18" charset="0"/>
              </a:rPr>
              <a:t>Lời của nhân vật nói: 1 câu vợ nói với Thành, 1 câu Thành nói với chính mình, 1 câu vợ Thành nói với con</a:t>
            </a:r>
          </a:p>
          <a:p>
            <a:pPr marL="571500" indent="-571500" algn="just">
              <a:lnSpc>
                <a:spcPct val="150000"/>
              </a:lnSpc>
              <a:buFontTx/>
              <a:buChar char="-"/>
            </a:pPr>
            <a:r>
              <a:rPr lang="vi-VN" sz="4400" dirty="0">
                <a:latin typeface="Times New Roman" panose="02020603050405020304" pitchFamily="18" charset="0"/>
                <a:cs typeface="Times New Roman" panose="02020603050405020304" pitchFamily="18" charset="0"/>
              </a:rPr>
              <a:t>Chủ yếu là ngôn ngữ của người kể chuyện thứ ba.</a:t>
            </a:r>
          </a:p>
          <a:p>
            <a:pPr marL="571500" indent="-571500" algn="just">
              <a:lnSpc>
                <a:spcPct val="150000"/>
              </a:lnSpc>
              <a:buFontTx/>
              <a:buChar char="-"/>
            </a:pPr>
            <a:endParaRPr lang="vi-VN" sz="4400" dirty="0">
              <a:latin typeface="Times New Roman" panose="02020603050405020304" pitchFamily="18" charset="0"/>
              <a:cs typeface="Times New Roman" panose="02020603050405020304" pitchFamily="18" charset="0"/>
            </a:endParaRPr>
          </a:p>
          <a:p>
            <a:pPr algn="just">
              <a:lnSpc>
                <a:spcPct val="150000"/>
              </a:lnSpc>
            </a:pPr>
            <a:r>
              <a:rPr lang="vi-VN" sz="4400" i="1" dirty="0">
                <a:latin typeface="Times New Roman" panose="02020603050405020304" pitchFamily="18" charset="0"/>
                <a:cs typeface="Times New Roman" panose="02020603050405020304" pitchFamily="18" charset="0"/>
              </a:rPr>
              <a:t>=&gt; Ngôn ngữ người kể chuyện thể hiện thái độ của tác giả đối với hiện thực, diễn biến của sự việc.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6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C6337F-6DBD-645F-03B8-BD335A567BB2}"/>
              </a:ext>
            </a:extLst>
          </p:cNvPr>
          <p:cNvSpPr txBox="1"/>
          <p:nvPr/>
        </p:nvSpPr>
        <p:spPr>
          <a:xfrm>
            <a:off x="685800" y="1943100"/>
            <a:ext cx="17068800" cy="4154984"/>
          </a:xfrm>
          <a:prstGeom prst="rect">
            <a:avLst/>
          </a:prstGeom>
          <a:solidFill>
            <a:schemeClr val="bg1">
              <a:lumMod val="85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nghèo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cừu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ngựa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vênh</a:t>
            </a:r>
            <a:r>
              <a:rPr lang="en-US" sz="4400" i="1" dirty="0">
                <a:latin typeface="Times New Roman" panose="02020603050405020304" pitchFamily="18" charset="0"/>
                <a:cs typeface="Times New Roman" panose="02020603050405020304" pitchFamily="18" charset="0"/>
              </a:rPr>
              <a:t> vang,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phủ</a:t>
            </a:r>
            <a:r>
              <a:rPr lang="en-US" sz="4400" i="1" dirty="0">
                <a:latin typeface="Times New Roman" panose="02020603050405020304" pitchFamily="18" charset="0"/>
                <a:cs typeface="Times New Roman" panose="02020603050405020304" pitchFamily="18" charset="0"/>
              </a:rPr>
              <a:t> tri </a:t>
            </a:r>
            <a:r>
              <a:rPr lang="en-US" sz="4400" i="1" dirty="0" err="1">
                <a:latin typeface="Times New Roman" panose="02020603050405020304" pitchFamily="18" charset="0"/>
                <a:cs typeface="Times New Roman" panose="02020603050405020304" pitchFamily="18" charset="0"/>
              </a:rPr>
              <a:t>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B060DB7-789E-A204-8D6D-C004E9985898}"/>
              </a:ext>
            </a:extLst>
          </p:cNvPr>
          <p:cNvSpPr/>
          <p:nvPr/>
        </p:nvSpPr>
        <p:spPr>
          <a:xfrm>
            <a:off x="0" y="6719095"/>
            <a:ext cx="5791200" cy="35679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
            <a:extLst>
              <a:ext uri="{FF2B5EF4-FFF2-40B4-BE49-F238E27FC236}">
                <a16:creationId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57768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567C6AE-CE77-7989-C6F5-E05D45BE9881}"/>
              </a:ext>
            </a:extLst>
          </p:cNvPr>
          <p:cNvSpPr/>
          <p:nvPr/>
        </p:nvSpPr>
        <p:spPr>
          <a:xfrm>
            <a:off x="9677400" y="185859"/>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a16="http://schemas.microsoft.com/office/drawing/2014/main" id="{4C1D5704-89BD-DBA1-DF86-9100B223FBBD}"/>
              </a:ext>
            </a:extLst>
          </p:cNvPr>
          <p:cNvSpPr/>
          <p:nvPr/>
        </p:nvSpPr>
        <p:spPr>
          <a:xfrm>
            <a:off x="1595034" y="185859"/>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a16="http://schemas.microsoft.com/office/drawing/2014/main" id="{6AB744EC-0BF8-CCA7-7002-4F10EFA4EC18}"/>
              </a:ext>
            </a:extLst>
          </p:cNvPr>
          <p:cNvSpPr txBox="1"/>
          <p:nvPr/>
        </p:nvSpPr>
        <p:spPr>
          <a:xfrm>
            <a:off x="2971800" y="483580"/>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6AF7E-5094-1BAC-F468-DE2099939A45}"/>
              </a:ext>
            </a:extLst>
          </p:cNvPr>
          <p:cNvSpPr txBox="1"/>
          <p:nvPr/>
        </p:nvSpPr>
        <p:spPr>
          <a:xfrm>
            <a:off x="11201398" y="492500"/>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309BAB48-2227-48E5-2BA3-D5826AA80AF9}"/>
              </a:ext>
            </a:extLst>
          </p:cNvPr>
          <p:cNvSpPr txBox="1"/>
          <p:nvPr/>
        </p:nvSpPr>
        <p:spPr>
          <a:xfrm>
            <a:off x="1913398" y="2171700"/>
            <a:ext cx="6476998" cy="4598375"/>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tuyến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ảo</a:t>
            </a:r>
            <a:r>
              <a:rPr lang="en-US" sz="40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0E04E666-B9E2-B12C-E188-18C066A2B449}"/>
              </a:ext>
            </a:extLst>
          </p:cNvPr>
          <p:cNvSpPr txBox="1"/>
          <p:nvPr/>
        </p:nvSpPr>
        <p:spPr>
          <a:xfrm>
            <a:off x="10219839" y="1601395"/>
            <a:ext cx="5334000" cy="6445034"/>
          </a:xfrm>
          <a:prstGeom prst="rect">
            <a:avLst/>
          </a:prstGeom>
          <a:noFill/>
        </p:spPr>
        <p:txBody>
          <a:bodyPr wrap="square" rtlCol="0">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nhỏ. Q</a:t>
            </a:r>
            <a:r>
              <a:rPr lang="en-US" sz="4000" dirty="0" err="1">
                <a:latin typeface="Times New Roman" panose="02020603050405020304" pitchFamily="18" charset="0"/>
                <a:cs typeface="Times New Roman" panose="02020603050405020304" pitchFamily="18" charset="0"/>
              </a:rPr>
              <a:t>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sp>
    </p:spTree>
    <p:extLst>
      <p:ext uri="{BB962C8B-B14F-4D97-AF65-F5344CB8AC3E}">
        <p14:creationId xmlns:p14="http://schemas.microsoft.com/office/powerpoint/2010/main" val="235379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5D1F20B-706D-FD6E-2CD0-8F54D8B56AC3}"/>
              </a:ext>
            </a:extLst>
          </p:cNvPr>
          <p:cNvSpPr txBox="1"/>
          <p:nvPr/>
        </p:nvSpPr>
        <p:spPr>
          <a:xfrm>
            <a:off x="712500" y="3924300"/>
            <a:ext cx="170688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8" name="TextBox 28">
                <a:extLst>
                  <a:ext uri="{FF2B5EF4-FFF2-40B4-BE49-F238E27FC236}">
                    <a16:creationId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B6F67E3-8D5F-1E18-132A-85BE07D498DF}"/>
              </a:ext>
            </a:extLst>
          </p:cNvPr>
          <p:cNvGrpSpPr/>
          <p:nvPr/>
        </p:nvGrpSpPr>
        <p:grpSpPr>
          <a:xfrm>
            <a:off x="1943100" y="3854084"/>
            <a:ext cx="14401800" cy="2578831"/>
            <a:chOff x="0" y="0"/>
            <a:chExt cx="1447318" cy="188358"/>
          </a:xfrm>
        </p:grpSpPr>
        <p:sp>
          <p:nvSpPr>
            <p:cNvPr id="10" name="Freeform 5">
              <a:extLst>
                <a:ext uri="{FF2B5EF4-FFF2-40B4-BE49-F238E27FC236}">
                  <a16:creationId xmlns:a16="http://schemas.microsoft.com/office/drawing/2014/main" id="{A20911B6-879B-CABB-1500-4FAB33A9A0E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1" name="TextBox 6">
              <a:extLst>
                <a:ext uri="{FF2B5EF4-FFF2-40B4-BE49-F238E27FC236}">
                  <a16:creationId xmlns:a16="http://schemas.microsoft.com/office/drawing/2014/main" id="{F7CDFB7A-7C57-0303-0DBE-255F48C4EDD3}"/>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pic>
        <p:nvPicPr>
          <p:cNvPr id="8" name="Picture 7">
            <a:extLst>
              <a:ext uri="{FF2B5EF4-FFF2-40B4-BE49-F238E27FC236}">
                <a16:creationId xmlns:a16="http://schemas.microsoft.com/office/drawing/2014/main" id="{BE4D4FBE-05AD-B041-D886-54C2548AF9C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Lst>
          </a:blip>
          <a:stretch>
            <a:fillRect/>
          </a:stretch>
        </p:blipFill>
        <p:spPr>
          <a:xfrm>
            <a:off x="11734800" y="7708168"/>
            <a:ext cx="7315834" cy="2578832"/>
          </a:xfrm>
          <a:prstGeom prst="rect">
            <a:avLst/>
          </a:prstGeom>
        </p:spPr>
      </p:pic>
      <p:sp>
        <p:nvSpPr>
          <p:cNvPr id="2" name="TextBox 1">
            <a:extLst>
              <a:ext uri="{FF2B5EF4-FFF2-40B4-BE49-F238E27FC236}">
                <a16:creationId xmlns:a16="http://schemas.microsoft.com/office/drawing/2014/main" id="{C60E2C38-19AE-9E3E-00A9-D40CC9795EC8}"/>
              </a:ext>
            </a:extLst>
          </p:cNvPr>
          <p:cNvSpPr txBox="1"/>
          <p:nvPr/>
        </p:nvSpPr>
        <p:spPr>
          <a:xfrm>
            <a:off x="609600" y="1578879"/>
            <a:ext cx="17068800" cy="1107996"/>
          </a:xfrm>
          <a:prstGeom prst="rect">
            <a:avLst/>
          </a:prstGeom>
          <a:noFill/>
        </p:spPr>
        <p:txBody>
          <a:bodyPr wrap="square" rtlCol="0">
            <a:spAutoFit/>
          </a:bodyPr>
          <a:lstStyle/>
          <a:p>
            <a:pPr algn="ctr"/>
            <a:r>
              <a:rPr lang="en-US" sz="6600" dirty="0" err="1">
                <a:solidFill>
                  <a:srgbClr val="FF0000"/>
                </a:solidFill>
                <a:latin typeface="#9Slide07 SVNA Love Of Thunder" panose="02040603050506020204" pitchFamily="18" charset="0"/>
                <a:cs typeface="Times New Roman" panose="02020603050405020304" pitchFamily="18" charset="0"/>
              </a:rPr>
              <a:t>Thảo</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luận</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nhóm</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bàn</a:t>
            </a:r>
            <a:endParaRPr lang="en-US" sz="6600" dirty="0">
              <a:solidFill>
                <a:srgbClr val="FF0000"/>
              </a:solidFill>
              <a:latin typeface="#9Slide07 SVNA Love Of Thunder"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3DDA88-A8CB-A6C2-DAE9-20908BFC08A9}"/>
              </a:ext>
            </a:extLst>
          </p:cNvPr>
          <p:cNvSpPr txBox="1"/>
          <p:nvPr/>
        </p:nvSpPr>
        <p:spPr>
          <a:xfrm>
            <a:off x="2667000" y="4280896"/>
            <a:ext cx="129540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gồm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ai? </a:t>
            </a:r>
            <a:r>
              <a:rPr lang="en-US" sz="4400" b="1" dirty="0" err="1">
                <a:solidFill>
                  <a:schemeClr val="bg1"/>
                </a:solidFill>
                <a:latin typeface="Times New Roman" panose="02020603050405020304" pitchFamily="18" charset="0"/>
                <a:cs typeface="Times New Roman" panose="02020603050405020304" pitchFamily="18" charset="0"/>
              </a:rPr>
              <a:t>Thuộc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truyền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kì</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6" name="Freeform 9">
            <a:extLst>
              <a:ext uri="{FF2B5EF4-FFF2-40B4-BE49-F238E27FC236}">
                <a16:creationId xmlns:a16="http://schemas.microsoft.com/office/drawing/2014/main" id="{506ADF0C-BB12-40E1-3ADE-29ED27DF7615}"/>
              </a:ext>
            </a:extLst>
          </p:cNvPr>
          <p:cNvSpPr/>
          <p:nvPr/>
        </p:nvSpPr>
        <p:spPr>
          <a:xfrm>
            <a:off x="14935200" y="8325873"/>
            <a:ext cx="2177160" cy="1925515"/>
          </a:xfrm>
          <a:custGeom>
            <a:avLst/>
            <a:gdLst/>
            <a:ahLst/>
            <a:cxnLst/>
            <a:rect l="l" t="t" r="r" b="b"/>
            <a:pathLst>
              <a:path w="3984461" h="3461501">
                <a:moveTo>
                  <a:pt x="0" y="0"/>
                </a:moveTo>
                <a:lnTo>
                  <a:pt x="3984462" y="0"/>
                </a:lnTo>
                <a:lnTo>
                  <a:pt x="3984462" y="3461501"/>
                </a:lnTo>
                <a:lnTo>
                  <a:pt x="0" y="3461501"/>
                </a:lnTo>
                <a:lnTo>
                  <a:pt x="0" y="0"/>
                </a:lnTo>
                <a:close/>
              </a:path>
            </a:pathLst>
          </a:custGeom>
          <a:blipFill>
            <a:blip r:embed="rId5"/>
            <a:stretch>
              <a:fillRect/>
            </a:stretch>
          </a:blipFill>
        </p:spPr>
      </p:sp>
    </p:spTree>
    <p:extLst>
      <p:ext uri="{BB962C8B-B14F-4D97-AF65-F5344CB8AC3E}">
        <p14:creationId xmlns:p14="http://schemas.microsoft.com/office/powerpoint/2010/main" val="2716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CD2552-410A-A6AC-4951-ABE10B6C3CED}"/>
              </a:ext>
            </a:extLst>
          </p:cNvPr>
          <p:cNvSpPr txBox="1"/>
          <p:nvPr/>
        </p:nvSpPr>
        <p:spPr>
          <a:xfrm>
            <a:off x="881380" y="1714500"/>
            <a:ext cx="1741932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dịch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Tri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phủ</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1371600" y="7810500"/>
            <a:ext cx="16230600"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495800" y="171450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63115AC-E6A4-7A82-4EDD-BA97C405CA0E}"/>
              </a:ext>
            </a:extLst>
          </p:cNvPr>
          <p:cNvSpPr txBox="1"/>
          <p:nvPr/>
        </p:nvSpPr>
        <p:spPr>
          <a:xfrm>
            <a:off x="5029200" y="302255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F8E9A985-0728-E8B6-84CF-690D4DFEB915}"/>
              </a:ext>
            </a:extLst>
          </p:cNvPr>
          <p:cNvSpPr/>
          <p:nvPr/>
        </p:nvSpPr>
        <p:spPr>
          <a:xfrm>
            <a:off x="14401800" y="0"/>
            <a:ext cx="5203171" cy="1733306"/>
          </a:xfrm>
          <a:custGeom>
            <a:avLst/>
            <a:gdLst/>
            <a:ahLst/>
            <a:cxnLst/>
            <a:rect l="l" t="t" r="r" b="b"/>
            <a:pathLst>
              <a:path w="5203171" h="1733306">
                <a:moveTo>
                  <a:pt x="0" y="0"/>
                </a:moveTo>
                <a:lnTo>
                  <a:pt x="5203171" y="0"/>
                </a:lnTo>
                <a:lnTo>
                  <a:pt x="5203171" y="1733306"/>
                </a:lnTo>
                <a:lnTo>
                  <a:pt x="0" y="1733306"/>
                </a:lnTo>
                <a:lnTo>
                  <a:pt x="0" y="0"/>
                </a:lnTo>
                <a:close/>
              </a:path>
            </a:pathLst>
          </a:custGeom>
          <a:blipFill>
            <a:blip r:embed="rId3">
              <a:lum bright="70000" contrast="-70000"/>
            </a:blip>
            <a:stretch>
              <a:fillRect/>
            </a:stretch>
          </a:blipFill>
        </p:spPr>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309534"/>
            <a:ext cx="2252190" cy="2250313"/>
          </a:xfrm>
          <a:prstGeom prst="rect">
            <a:avLst/>
          </a:prstGeom>
        </p:spPr>
      </p:pic>
    </p:spTree>
    <p:extLst>
      <p:ext uri="{BB962C8B-B14F-4D97-AF65-F5344CB8AC3E}">
        <p14:creationId xmlns:p14="http://schemas.microsoft.com/office/powerpoint/2010/main" val="2165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028700" y="2349596"/>
            <a:ext cx="16230600" cy="5049011"/>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75188" y="1480229"/>
            <a:ext cx="9037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744462-F0A0-52F8-10BC-F6D8C944CB23}"/>
              </a:ext>
            </a:extLst>
          </p:cNvPr>
          <p:cNvSpPr txBox="1"/>
          <p:nvPr/>
        </p:nvSpPr>
        <p:spPr>
          <a:xfrm>
            <a:off x="1447800" y="8544748"/>
            <a:ext cx="1623060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 h</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iền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nhưng bất lực.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2449885" y="57316"/>
            <a:ext cx="6342230" cy="52303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309534"/>
            <a:ext cx="2252190" cy="2250313"/>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5CEB-3410-FCBB-BEEA-0AA36618F64C}"/>
              </a:ext>
            </a:extLst>
          </p:cNvPr>
          <p:cNvPicPr>
            <a:picLocks noChangeAspect="1"/>
          </p:cNvPicPr>
          <p:nvPr/>
        </p:nvPicPr>
        <p:blipFill>
          <a:blip r:embed="rId3"/>
          <a:stretch>
            <a:fillRect/>
          </a:stretch>
        </p:blipFill>
        <p:spPr>
          <a:xfrm>
            <a:off x="685800" y="1264741"/>
            <a:ext cx="17297400" cy="8526959"/>
          </a:xfrm>
          <a:prstGeom prst="rect">
            <a:avLst/>
          </a:prstGeom>
        </p:spPr>
      </p:pic>
      <p:sp>
        <p:nvSpPr>
          <p:cNvPr id="5" name="TextBox 4">
            <a:extLst>
              <a:ext uri="{FF2B5EF4-FFF2-40B4-BE49-F238E27FC236}">
                <a16:creationId xmlns:a16="http://schemas.microsoft.com/office/drawing/2014/main" id="{6AB92324-6954-4765-A404-2D0041766304}"/>
              </a:ext>
            </a:extLst>
          </p:cNvPr>
          <p:cNvSpPr txBox="1"/>
          <p:nvPr/>
        </p:nvSpPr>
        <p:spPr>
          <a:xfrm>
            <a:off x="381000" y="266521"/>
            <a:ext cx="17419320" cy="769441"/>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DDAFB9-C908-8249-21A4-A0DF9AE638A9}"/>
              </a:ext>
            </a:extLst>
          </p:cNvPr>
          <p:cNvSpPr txBox="1"/>
          <p:nvPr/>
        </p:nvSpPr>
        <p:spPr>
          <a:xfrm>
            <a:off x="430530" y="1189113"/>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255004"/>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2462510" y="2481302"/>
            <a:ext cx="76200" cy="5867400"/>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11353800" y="1208316"/>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685800" y="2210894"/>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847320" y="2436667"/>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93034-8F68-D260-2BD2-389D030DF5EE}"/>
              </a:ext>
            </a:extLst>
          </p:cNvPr>
          <p:cNvSpPr txBox="1"/>
          <p:nvPr/>
        </p:nvSpPr>
        <p:spPr>
          <a:xfrm>
            <a:off x="816535" y="8630340"/>
            <a:ext cx="1112520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D38E7E-EB9B-B654-9EB2-F4B43D2CB060}"/>
              </a:ext>
            </a:extLst>
          </p:cNvPr>
          <p:cNvSpPr txBox="1"/>
          <p:nvPr/>
        </p:nvSpPr>
        <p:spPr>
          <a:xfrm>
            <a:off x="12847320" y="8348702"/>
            <a:ext cx="4963160"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nên giàu sang phú quý</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309534"/>
            <a:ext cx="2252190" cy="2250313"/>
          </a:xfrm>
          <a:prstGeom prst="rect">
            <a:avLst/>
          </a:prstGeom>
        </p:spPr>
      </p:pic>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a:defRPr/>
            </a:pPr>
            <a:endParaRPr lang="zh-CN" altLang="en-US" sz="2699">
              <a:solidFill>
                <a:srgbClr val="FFFFFF"/>
              </a:solidFill>
              <a:latin typeface="Calibri"/>
              <a:ea typeface="宋体" panose="02010600030101010101" pitchFamily="2" charset="-122"/>
            </a:endParaRPr>
          </a:p>
        </p:txBody>
      </p:sp>
      <p:sp>
        <p:nvSpPr>
          <p:cNvPr id="23" name="TextBox 36"/>
          <p:cNvSpPr txBox="1"/>
          <p:nvPr/>
        </p:nvSpPr>
        <p:spPr>
          <a:xfrm>
            <a:off x="10697046" y="5445990"/>
            <a:ext cx="1033811" cy="923073"/>
          </a:xfrm>
          <a:prstGeom prst="rect">
            <a:avLst/>
          </a:prstGeom>
          <a:noFill/>
        </p:spPr>
        <p:txBody>
          <a:bodyPr wrap="square" rtlCol="0">
            <a:spAutoFit/>
          </a:bodyPr>
          <a:lstStyle/>
          <a:p>
            <a:pPr algn="ctr" defTabSz="1371326">
              <a:defRPr/>
            </a:pPr>
            <a:r>
              <a:rPr lang="zh-CN" altLang="en-US" sz="2699" kern="0" dirty="0">
                <a:solidFill>
                  <a:srgbClr val="FFFFFF"/>
                </a:solidFill>
                <a:latin typeface="微软雅黑" panose="020B0503020204020204" pitchFamily="34" charset="-122"/>
                <a:ea typeface="微软雅黑" panose="020B0503020204020204" pitchFamily="34" charset="-122"/>
              </a:rPr>
              <a:t>添加标题</a:t>
            </a:r>
            <a:endParaRPr lang="en-US" altLang="zh-CN" sz="2699" kern="0" dirty="0">
              <a:solidFill>
                <a:srgbClr val="FFFFFF"/>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7766807" y="1434502"/>
            <a:ext cx="2806801" cy="2733660"/>
          </a:xfrm>
          <a:prstGeom prst="rect">
            <a:avLst/>
          </a:prstGeom>
        </p:spPr>
      </p:pic>
      <p:sp>
        <p:nvSpPr>
          <p:cNvPr id="29" name="TextBox 28">
            <a:extLst>
              <a:ext uri="{FF2B5EF4-FFF2-40B4-BE49-F238E27FC236}">
                <a16:creationId xmlns:a16="http://schemas.microsoft.com/office/drawing/2014/main" id="{C60E2C38-19AE-9E3E-00A9-D40CC9795EC8}"/>
              </a:ext>
            </a:extLst>
          </p:cNvPr>
          <p:cNvSpPr txBox="1"/>
          <p:nvPr/>
        </p:nvSpPr>
        <p:spPr>
          <a:xfrm>
            <a:off x="5715000" y="3863679"/>
            <a:ext cx="6153233" cy="769313"/>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rPr>
              <a:t>Dế</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chọi</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10419755" y="2758551"/>
            <a:ext cx="1782667" cy="479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a:endParaRPr lang="en-US" sz="2699">
              <a:solidFill>
                <a:srgbClr val="FFFFFF"/>
              </a:solidFill>
              <a:latin typeface="Calibri"/>
            </a:endParaRPr>
          </a:p>
        </p:txBody>
      </p:sp>
      <p:sp>
        <p:nvSpPr>
          <p:cNvPr id="30" name="Right Arrow 29"/>
          <p:cNvSpPr/>
          <p:nvPr/>
        </p:nvSpPr>
        <p:spPr>
          <a:xfrm rot="10800000">
            <a:off x="6038865" y="2818048"/>
            <a:ext cx="1782667" cy="479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a:endParaRPr lang="en-US" sz="2699">
              <a:solidFill>
                <a:srgbClr val="FFFFFF"/>
              </a:solidFill>
              <a:latin typeface="Calibri"/>
            </a:endParaRPr>
          </a:p>
        </p:txBody>
      </p:sp>
      <p:sp>
        <p:nvSpPr>
          <p:cNvPr id="31" name="TextBox 30">
            <a:extLst>
              <a:ext uri="{FF2B5EF4-FFF2-40B4-BE49-F238E27FC236}">
                <a16:creationId xmlns:a16="http://schemas.microsoft.com/office/drawing/2014/main" id="{C60E2C38-19AE-9E3E-00A9-D40CC9795EC8}"/>
              </a:ext>
            </a:extLst>
          </p:cNvPr>
          <p:cNvSpPr txBox="1"/>
          <p:nvPr/>
        </p:nvSpPr>
        <p:spPr>
          <a:xfrm>
            <a:off x="0" y="2673367"/>
            <a:ext cx="6153233" cy="769313"/>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rPr>
              <a:t>Khổ</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đau</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bất</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hạnh</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60E2C38-19AE-9E3E-00A9-D40CC9795EC8}"/>
              </a:ext>
            </a:extLst>
          </p:cNvPr>
          <p:cNvSpPr txBox="1"/>
          <p:nvPr/>
        </p:nvSpPr>
        <p:spPr>
          <a:xfrm>
            <a:off x="12232902" y="2605236"/>
            <a:ext cx="6153233" cy="769313"/>
          </a:xfrm>
          <a:prstGeom prst="rect">
            <a:avLst/>
          </a:prstGeom>
          <a:noFill/>
        </p:spPr>
        <p:txBody>
          <a:bodyPr wrap="square" rtlCol="0">
            <a:spAutoFit/>
          </a:bodyPr>
          <a:lstStyle/>
          <a:p>
            <a:pPr algn="ctr" defTabSz="914126"/>
            <a:r>
              <a:rPr lang="en-US" sz="4399" b="1" dirty="0">
                <a:solidFill>
                  <a:prstClr val="black"/>
                </a:solidFill>
                <a:latin typeface="Times New Roman" panose="02020603050405020304" pitchFamily="18" charset="0"/>
                <a:cs typeface="Times New Roman" panose="02020603050405020304" pitchFamily="18" charset="0"/>
              </a:rPr>
              <a:t>Sung </a:t>
            </a:r>
            <a:r>
              <a:rPr lang="en-US" sz="4399" b="1" dirty="0" err="1">
                <a:solidFill>
                  <a:prstClr val="black"/>
                </a:solidFill>
                <a:latin typeface="Times New Roman" panose="02020603050405020304" pitchFamily="18" charset="0"/>
                <a:cs typeface="Times New Roman" panose="02020603050405020304" pitchFamily="18" charset="0"/>
              </a:rPr>
              <a:t>sướng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hạnh</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phúc</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0E2C38-19AE-9E3E-00A9-D40CC9795EC8}"/>
              </a:ext>
            </a:extLst>
          </p:cNvPr>
          <p:cNvSpPr txBox="1"/>
          <p:nvPr/>
        </p:nvSpPr>
        <p:spPr>
          <a:xfrm>
            <a:off x="1274606" y="4657975"/>
            <a:ext cx="15593419" cy="4832092"/>
          </a:xfrm>
          <a:prstGeom prst="rect">
            <a:avLst/>
          </a:prstGeom>
          <a:noFill/>
        </p:spPr>
        <p:txBody>
          <a:bodyPr wrap="square" rtlCol="0">
            <a:spAutoFit/>
          </a:bodyPr>
          <a:lstStyle/>
          <a:p>
            <a:pPr marL="571500" indent="-571500" algn="just" defTabSz="914126">
              <a:buFont typeface="Symbol" panose="05050102010706020507" pitchFamily="18" charset="2"/>
              <a:buChar char="Þ"/>
            </a:pPr>
            <a:r>
              <a:rPr lang="vi-VN" sz="4400"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Hai </a:t>
            </a:r>
            <a:r>
              <a:rPr lang="en-US" sz="4400" i="1" dirty="0" err="1">
                <a:latin typeface="Times New Roman" panose="02020603050405020304" pitchFamily="18" charset="0"/>
                <a:cs typeface="Times New Roman" panose="02020603050405020304" pitchFamily="18" charset="0"/>
              </a:rPr>
              <a:t>tình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lập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sức</a:t>
            </a:r>
            <a:r>
              <a:rPr lang="en-US" sz="4400" i="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phi </a:t>
            </a:r>
            <a:r>
              <a:rPr lang="en-US" sz="4400" b="1" i="1" dirty="0" err="1">
                <a:latin typeface="Times New Roman" panose="02020603050405020304" pitchFamily="18" charset="0"/>
                <a:cs typeface="Times New Roman" panose="02020603050405020304" pitchFamily="18" charset="0"/>
              </a:rPr>
              <a:t>lí</a:t>
            </a:r>
            <a:r>
              <a:rPr lang="en-US" sz="4400" b="1"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nguyên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nhỏ: </a:t>
            </a:r>
            <a:r>
              <a:rPr lang="en-US" sz="4400" i="1" dirty="0">
                <a:latin typeface="Times New Roman" panose="02020603050405020304" pitchFamily="18" charset="0"/>
                <a:cs typeface="Times New Roman" panose="02020603050405020304" pitchFamily="18" charset="0"/>
              </a:rPr>
              <a:t>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hạnh</a:t>
            </a:r>
            <a:r>
              <a:rPr lang="en-US" sz="4400" i="1" dirty="0">
                <a:latin typeface="Times New Roman" panose="02020603050405020304" pitchFamily="18" charset="0"/>
                <a:cs typeface="Times New Roman" panose="02020603050405020304" pitchFamily="18" charset="0"/>
              </a:rPr>
              <a:t> hay sung </a:t>
            </a:r>
            <a:r>
              <a:rPr lang="en-US" sz="4400" i="1" dirty="0" err="1">
                <a:latin typeface="Times New Roman" panose="02020603050405020304" pitchFamily="18" charset="0"/>
                <a:cs typeface="Times New Roman" panose="02020603050405020304" pitchFamily="18" charset="0"/>
              </a:rPr>
              <a:t>sướng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nhoi</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a:p>
            <a:pPr algn="just" defTabSz="914126"/>
            <a:endParaRPr lang="vi-VN" sz="4400" i="1" dirty="0">
              <a:solidFill>
                <a:srgbClr val="44546A"/>
              </a:solidFill>
              <a:latin typeface="Times New Roman" panose="02020603050405020304" pitchFamily="18" charset="0"/>
              <a:cs typeface="Times New Roman" panose="02020603050405020304" pitchFamily="18" charset="0"/>
            </a:endParaRPr>
          </a:p>
          <a:p>
            <a:pPr marL="571500" indent="-571500" algn="just" defTabSz="914126">
              <a:buFont typeface="Symbol" panose="05050102010706020507" pitchFamily="18" charset="2"/>
              <a:buChar char="Þ"/>
            </a:pPr>
            <a:r>
              <a:rPr lang="vi-VN" sz="4400" dirty="0">
                <a:solidFill>
                  <a:srgbClr val="FF0000"/>
                </a:solidFill>
                <a:latin typeface="Times New Roman" panose="02020603050405020304" pitchFamily="18" charset="0"/>
                <a:cs typeface="Times New Roman" panose="02020603050405020304" pitchFamily="18" charset="0"/>
              </a:rPr>
              <a:t> Phê </a:t>
            </a:r>
            <a:r>
              <a:rPr lang="en-US" sz="4400" dirty="0" err="1">
                <a:solidFill>
                  <a:srgbClr val="FF0000"/>
                </a:solidFill>
                <a:latin typeface="Times New Roman" panose="02020603050405020304" pitchFamily="18" charset="0"/>
                <a:cs typeface="Times New Roman" panose="02020603050405020304" pitchFamily="18" charset="0"/>
              </a:rPr>
              <a:t>phán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mẽ</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sự</a:t>
            </a:r>
            <a:r>
              <a:rPr lang="en-US" sz="4400"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vô</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kẻ</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cầm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quyền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trắc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khôn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lường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đó</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309534"/>
            <a:ext cx="2252190" cy="2250313"/>
          </a:xfrm>
          <a:prstGeom prst="rect">
            <a:avLst/>
          </a:prstGeom>
        </p:spPr>
      </p:pic>
    </p:spTree>
    <p:extLst>
      <p:ext uri="{BB962C8B-B14F-4D97-AF65-F5344CB8AC3E}">
        <p14:creationId xmlns:p14="http://schemas.microsoft.com/office/powerpoint/2010/main" val="1187969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0" grpId="0" animBg="1"/>
      <p:bldP spid="31" grpId="0"/>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577015" y="401319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Một số đặc sắc nghệ thuật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4" name="Freeform 4">
            <a:extLst>
              <a:ext uri="{FF2B5EF4-FFF2-40B4-BE49-F238E27FC236}">
                <a16:creationId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sp>
    </p:spTree>
    <p:extLst>
      <p:ext uri="{BB962C8B-B14F-4D97-AF65-F5344CB8AC3E}">
        <p14:creationId xmlns:p14="http://schemas.microsoft.com/office/powerpoint/2010/main" val="2344392564"/>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6B202-AFAE-4FF7-8C1E-B113C74FCF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66" b="92971" l="9744" r="89776">
                        <a14:foregroundMark x1="43930" y1="8626" x2="54792" y2="8946"/>
                        <a14:foregroundMark x1="40895" y1="9585" x2="57668" y2="18211"/>
                        <a14:foregroundMark x1="23163" y1="42013" x2="71406" y2="49361"/>
                        <a14:foregroundMark x1="71406" y1="49361" x2="72843" y2="61182"/>
                        <a14:foregroundMark x1="72843" y1="61182" x2="63015" y2="70506"/>
                        <a14:foregroundMark x1="58441" y1="72879" x2="42812" y2="71885"/>
                        <a14:foregroundMark x1="42812" y1="71885" x2="30511" y2="63578"/>
                        <a14:foregroundMark x1="30511" y1="63578" x2="23163" y2="51438"/>
                        <a14:foregroundMark x1="23163" y1="51438" x2="23003" y2="42971"/>
                        <a14:foregroundMark x1="68690" y1="51597" x2="28275" y2="65016"/>
                        <a14:foregroundMark x1="28275" y1="65016" x2="28115" y2="65176"/>
                        <a14:foregroundMark x1="46965" y1="91054" x2="53994" y2="92971"/>
                        <a14:backgroundMark x1="58466" y1="72843" x2="61342" y2="73323"/>
                      </a14:backgroundRemoval>
                    </a14:imgEffect>
                  </a14:imgLayer>
                </a14:imgProps>
              </a:ext>
            </a:extLst>
          </a:blip>
          <a:stretch>
            <a:fillRect/>
          </a:stretch>
        </p:blipFill>
        <p:spPr>
          <a:xfrm>
            <a:off x="9909809" y="2495551"/>
            <a:ext cx="7791450" cy="7791450"/>
          </a:xfrm>
          <a:prstGeom prst="rect">
            <a:avLst/>
          </a:prstGeom>
        </p:spPr>
      </p:pic>
      <p:sp>
        <p:nvSpPr>
          <p:cNvPr id="6" name="TextBox 5">
            <a:extLst>
              <a:ext uri="{FF2B5EF4-FFF2-40B4-BE49-F238E27FC236}">
                <a16:creationId xmlns:a16="http://schemas.microsoft.com/office/drawing/2014/main" id="{9D8BAF19-470A-4B2B-A601-900693FB56BC}"/>
              </a:ext>
            </a:extLst>
          </p:cNvPr>
          <p:cNvSpPr txBox="1"/>
          <p:nvPr/>
        </p:nvSpPr>
        <p:spPr>
          <a:xfrm>
            <a:off x="11378501" y="6092708"/>
            <a:ext cx="4854062" cy="1569660"/>
          </a:xfrm>
          <a:prstGeom prst="rect">
            <a:avLst/>
          </a:prstGeom>
          <a:noFill/>
        </p:spPr>
        <p:txBody>
          <a:bodyPr wrap="square">
            <a:spAutoFit/>
          </a:bodyPr>
          <a:lstStyle/>
          <a:p>
            <a:pPr algn="ctr" defTabSz="1828800">
              <a:buClr>
                <a:srgbClr val="000000"/>
              </a:buClr>
            </a:pPr>
            <a:r>
              <a:rPr lang="en-US" sz="4800" kern="0" dirty="0">
                <a:solidFill>
                  <a:srgbClr val="FF0000"/>
                </a:solidFill>
                <a:latin typeface="#9Slide03 Ample" panose="02000000000000000000" pitchFamily="2" charset="0"/>
                <a:cs typeface="Arial"/>
                <a:sym typeface="Wingdings" panose="05000000000000000000" pitchFamily="2" charset="2"/>
              </a:rPr>
              <a:t>THINK – WRITE  PAIR - SHARE</a:t>
            </a:r>
            <a:endParaRPr lang="en-US" sz="4800" kern="0" dirty="0">
              <a:solidFill>
                <a:srgbClr val="FF0000"/>
              </a:solidFill>
              <a:latin typeface="#9Slide03 Ample" panose="02000000000000000000" pitchFamily="2" charset="0"/>
              <a:cs typeface="Arial"/>
              <a:sym typeface="Arial"/>
            </a:endParaRPr>
          </a:p>
        </p:txBody>
      </p:sp>
      <p:pic>
        <p:nvPicPr>
          <p:cNvPr id="8" name="Picture 7">
            <a:extLst>
              <a:ext uri="{FF2B5EF4-FFF2-40B4-BE49-F238E27FC236}">
                <a16:creationId xmlns:a16="http://schemas.microsoft.com/office/drawing/2014/main" id="{50F90585-EE72-4140-BEE3-26F1EF8794A2}"/>
              </a:ext>
            </a:extLst>
          </p:cNvPr>
          <p:cNvPicPr>
            <a:picLocks noChangeAspect="1"/>
          </p:cNvPicPr>
          <p:nvPr/>
        </p:nvPicPr>
        <p:blipFill>
          <a:blip r:embed="rId5"/>
          <a:stretch>
            <a:fillRect/>
          </a:stretch>
        </p:blipFill>
        <p:spPr>
          <a:xfrm rot="21085473" flipH="1">
            <a:off x="1968355" y="-206300"/>
            <a:ext cx="7458554" cy="7036192"/>
          </a:xfrm>
          <a:prstGeom prst="rect">
            <a:avLst/>
          </a:prstGeom>
        </p:spPr>
      </p:pic>
      <p:sp>
        <p:nvSpPr>
          <p:cNvPr id="9" name="TextBox 8">
            <a:extLst>
              <a:ext uri="{FF2B5EF4-FFF2-40B4-BE49-F238E27FC236}">
                <a16:creationId xmlns:a16="http://schemas.microsoft.com/office/drawing/2014/main" id="{5F0E95B1-A975-46FC-9445-746200ED6124}"/>
              </a:ext>
            </a:extLst>
          </p:cNvPr>
          <p:cNvSpPr txBox="1"/>
          <p:nvPr/>
        </p:nvSpPr>
        <p:spPr>
          <a:xfrm rot="21050179">
            <a:off x="2739327" y="2157636"/>
            <a:ext cx="5672766" cy="2308324"/>
          </a:xfrm>
          <a:prstGeom prst="rect">
            <a:avLst/>
          </a:prstGeom>
          <a:noFill/>
        </p:spPr>
        <p:txBody>
          <a:bodyPr wrap="square">
            <a:spAutoFit/>
          </a:bodyPr>
          <a:lstStyle/>
          <a:p>
            <a:pPr algn="ctr" defTabSz="1828800">
              <a:buClr>
                <a:srgbClr val="000000"/>
              </a:buClr>
            </a:pPr>
            <a:r>
              <a:rPr lang="en-US" sz="4800" kern="0" dirty="0" err="1">
                <a:solidFill>
                  <a:srgbClr val="000000"/>
                </a:solidFill>
                <a:latin typeface="#9Slide03 Ample" panose="02000000000000000000" pitchFamily="2" charset="0"/>
                <a:cs typeface="Arial"/>
                <a:sym typeface="Wingdings" panose="05000000000000000000" pitchFamily="2" charset="2"/>
              </a:rPr>
              <a:t>Chỉ</a:t>
            </a:r>
            <a:r>
              <a:rPr lang="en-US" sz="4800" kern="0" dirty="0">
                <a:solidFill>
                  <a:srgbClr val="000000"/>
                </a:solidFill>
                <a:latin typeface="#9Slide03 Ample" panose="02000000000000000000" pitchFamily="2" charset="0"/>
                <a:cs typeface="Arial"/>
                <a:sym typeface="Wingdings" panose="05000000000000000000" pitchFamily="2" charset="2"/>
              </a:rPr>
              <a:t> ra </a:t>
            </a:r>
            <a:r>
              <a:rPr lang="en-US" sz="4800" kern="0" dirty="0" err="1">
                <a:solidFill>
                  <a:srgbClr val="000000"/>
                </a:solidFill>
                <a:latin typeface="#9Slide03 Ample" panose="02000000000000000000" pitchFamily="2" charset="0"/>
                <a:cs typeface="Arial"/>
                <a:sym typeface="Wingdings" panose="05000000000000000000" pitchFamily="2" charset="2"/>
              </a:rPr>
              <a:t>các</a:t>
            </a:r>
            <a:r>
              <a:rPr lang="en-US" sz="4800" kern="0" dirty="0">
                <a:solidFill>
                  <a:srgbClr val="000000"/>
                </a:solidFill>
                <a:latin typeface="#9Slide03 Ample" panose="02000000000000000000" pitchFamily="2" charset="0"/>
                <a:cs typeface="Arial"/>
                <a:sym typeface="Wingdings" panose="05000000000000000000" pitchFamily="2" charset="2"/>
              </a:rPr>
              <a:t> chi </a:t>
            </a:r>
            <a:r>
              <a:rPr lang="en-US" sz="4800" kern="0" dirty="0" err="1">
                <a:solidFill>
                  <a:srgbClr val="000000"/>
                </a:solidFill>
                <a:latin typeface="#9Slide03 Ample" panose="02000000000000000000" pitchFamily="2" charset="0"/>
                <a:cs typeface="Arial"/>
                <a:sym typeface="Wingdings" panose="05000000000000000000" pitchFamily="2" charset="2"/>
              </a:rPr>
              <a:t>tiết</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kì</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ảo</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trong</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văn</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bản</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và</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nêu</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tác</a:t>
            </a:r>
            <a:r>
              <a:rPr lang="en-US" sz="4800" kern="0" dirty="0">
                <a:solidFill>
                  <a:srgbClr val="000000"/>
                </a:solidFill>
                <a:latin typeface="#9Slide03 Ample" panose="02000000000000000000" pitchFamily="2" charset="0"/>
                <a:cs typeface="Arial"/>
                <a:sym typeface="Wingdings" panose="05000000000000000000" pitchFamily="2" charset="2"/>
              </a:rPr>
              <a:t> </a:t>
            </a:r>
            <a:r>
              <a:rPr lang="en-US" sz="4800" kern="0" dirty="0" err="1">
                <a:solidFill>
                  <a:srgbClr val="000000"/>
                </a:solidFill>
                <a:latin typeface="#9Slide03 Ample" panose="02000000000000000000" pitchFamily="2" charset="0"/>
                <a:cs typeface="Arial"/>
                <a:sym typeface="Wingdings" panose="05000000000000000000" pitchFamily="2" charset="2"/>
              </a:rPr>
              <a:t>dụng</a:t>
            </a:r>
            <a:endParaRPr lang="en-US" sz="4800" kern="0" dirty="0">
              <a:solidFill>
                <a:srgbClr val="000000"/>
              </a:solidFill>
              <a:latin typeface="#9Slide03 Ample" panose="02000000000000000000" pitchFamily="2" charset="0"/>
              <a:cs typeface="Arial"/>
              <a:sym typeface="Arial"/>
            </a:endParaRPr>
          </a:p>
        </p:txBody>
      </p:sp>
    </p:spTree>
    <p:extLst>
      <p:ext uri="{BB962C8B-B14F-4D97-AF65-F5344CB8AC3E}">
        <p14:creationId xmlns:p14="http://schemas.microsoft.com/office/powerpoint/2010/main" val="28232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2409</Words>
  <Application>Microsoft Office PowerPoint</Application>
  <PresentationFormat>Custom</PresentationFormat>
  <Paragraphs>173</Paragraphs>
  <Slides>24</Slides>
  <Notes>16</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24</vt:i4>
      </vt:variant>
    </vt:vector>
  </HeadingPairs>
  <TitlesOfParts>
    <vt:vector size="46" baseType="lpstr">
      <vt:lpstr>#9Slide07 SVNA Love Of Thunder</vt:lpstr>
      <vt:lpstr>ITC Avant Garde Std Bk</vt:lpstr>
      <vt:lpstr>#9Slide07 SVNGuerrilla</vt:lpstr>
      <vt:lpstr>Wingdings</vt:lpstr>
      <vt:lpstr>等线</vt:lpstr>
      <vt:lpstr>Denk One</vt:lpstr>
      <vt:lpstr>Calibri</vt:lpstr>
      <vt:lpstr>微软雅黑</vt:lpstr>
      <vt:lpstr>#9Slide03 Ample</vt:lpstr>
      <vt:lpstr>Poppins</vt:lpstr>
      <vt:lpstr>Calibri Light</vt:lpstr>
      <vt:lpstr>Tahoma</vt:lpstr>
      <vt:lpstr>Symbol</vt:lpstr>
      <vt:lpstr>Arial</vt:lpstr>
      <vt:lpstr>#9Slide04 Faustina</vt:lpstr>
      <vt:lpstr>Times New Roman</vt:lpstr>
      <vt:lpstr>Office Theme</vt:lpstr>
      <vt:lpstr>2_Office Theme</vt:lpstr>
      <vt:lpstr>3_Office Theme</vt:lpstr>
      <vt:lpstr>1_Office Theme</vt:lpstr>
      <vt:lpstr>4_Office Theme</vt:lpstr>
      <vt:lpstr>Language Arts Subject for Middle School - 6th Grade: Vocabulary Skills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dc:creator>HP</dc:creator>
  <cp:lastModifiedBy>Anh Tuyet Đỗ</cp:lastModifiedBy>
  <cp:revision>62</cp:revision>
  <dcterms:created xsi:type="dcterms:W3CDTF">2006-08-16T00:00:00Z</dcterms:created>
  <dcterms:modified xsi:type="dcterms:W3CDTF">2024-09-25T16:42:25Z</dcterms:modified>
  <dc:identifier>DAGCfoA2vNM</dc:identifier>
</cp:coreProperties>
</file>