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72" r:id="rId3"/>
  </p:sldMasterIdLst>
  <p:notesMasterIdLst>
    <p:notesMasterId r:id="rId26"/>
  </p:notesMasterIdLst>
  <p:sldIdLst>
    <p:sldId id="274" r:id="rId4"/>
    <p:sldId id="268" r:id="rId5"/>
    <p:sldId id="256" r:id="rId6"/>
    <p:sldId id="259" r:id="rId7"/>
    <p:sldId id="315" r:id="rId8"/>
    <p:sldId id="276" r:id="rId9"/>
    <p:sldId id="317" r:id="rId10"/>
    <p:sldId id="318" r:id="rId11"/>
    <p:sldId id="272" r:id="rId12"/>
    <p:sldId id="278" r:id="rId13"/>
    <p:sldId id="341" r:id="rId14"/>
    <p:sldId id="280" r:id="rId15"/>
    <p:sldId id="342" r:id="rId16"/>
    <p:sldId id="343" r:id="rId17"/>
    <p:sldId id="344" r:id="rId18"/>
    <p:sldId id="345" r:id="rId19"/>
    <p:sldId id="346" r:id="rId20"/>
    <p:sldId id="347" r:id="rId21"/>
    <p:sldId id="348" r:id="rId22"/>
    <p:sldId id="324" r:id="rId23"/>
    <p:sldId id="349" r:id="rId24"/>
    <p:sldId id="326" r:id="rId25"/>
  </p:sldIdLst>
  <p:sldSz cx="18288000" cy="10287000"/>
  <p:notesSz cx="6858000" cy="9144000"/>
  <p:embeddedFontLst>
    <p:embeddedFont>
      <p:font typeface="微软雅黑" panose="020B0503020204020204" pitchFamily="34" charset="-122"/>
      <p:regular r:id="rId27"/>
      <p:bold r:id="rId28"/>
    </p:embeddedFont>
    <p:embeddedFont>
      <p:font typeface="黑体" panose="02010609060101010101" pitchFamily="49" charset="-122"/>
      <p:regular r:id="rId29"/>
    </p:embeddedFont>
    <p:embeddedFont>
      <p:font typeface="SimSun" panose="02010600030101010101" pitchFamily="2" charset="-122"/>
      <p:regular r:id="rId30"/>
    </p:embeddedFont>
    <p:embeddedFont>
      <p:font typeface="#9Slide03 Ample" panose="020B0604020202020204" charset="0"/>
      <p:regular r:id="rId31"/>
    </p:embeddedFont>
    <p:embeddedFont>
      <p:font typeface="#9Slide03 AmpleSoft" panose="020B0604020202020204" charset="0"/>
      <p:regular r:id="rId32"/>
    </p:embeddedFont>
    <p:embeddedFont>
      <p:font typeface="#9Slide04 Podkova Medium" panose="020B0604020202020204" charset="0"/>
      <p:regular r:id="rId33"/>
    </p:embeddedFont>
    <p:embeddedFont>
      <p:font typeface="#9Slide05 SVNAslang Barry" panose="020B0604020202020204" charset="0"/>
      <p:regular r:id="rId34"/>
    </p:embeddedFont>
    <p:embeddedFont>
      <p:font typeface="Arial Rounded MT Bold" panose="020F0704030504030204" pitchFamily="34" charset="0"/>
      <p:regular r:id="rId35"/>
    </p:embeddedFont>
    <p:embeddedFont>
      <p:font typeface="Calibri" panose="020F0502020204030204" pitchFamily="34" charset="0"/>
      <p:regular r:id="rId36"/>
      <p:bold r:id="rId37"/>
      <p:italic r:id="rId38"/>
      <p:boldItalic r:id="rId39"/>
    </p:embeddedFont>
    <p:embeddedFont>
      <p:font typeface="Calibri Light" panose="020F0302020204030204" pitchFamily="34" charset="0"/>
      <p:regular r:id="rId40"/>
      <p:italic r:id="rId41"/>
    </p:embeddedFont>
    <p:embeddedFont>
      <p:font typeface="Roboto" panose="020B0604020202020204" charset="0"/>
      <p:regular r:id="rId42"/>
      <p:bold r:id="rId43"/>
      <p:italic r:id="rId44"/>
      <p:boldItalic r:id="rId45"/>
    </p:embeddedFont>
    <p:embeddedFont>
      <p:font typeface="SimSun-ExtB" panose="02010609060101010101" pitchFamily="49" charset="-122"/>
      <p:regular r:id="rId4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4B3D"/>
    <a:srgbClr val="EF3220"/>
    <a:srgbClr val="F8E505"/>
    <a:srgbClr val="51B59F"/>
    <a:srgbClr val="397D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2724" autoAdjust="0"/>
  </p:normalViewPr>
  <p:slideViewPr>
    <p:cSldViewPr>
      <p:cViewPr varScale="1">
        <p:scale>
          <a:sx n="54" d="100"/>
          <a:sy n="54" d="100"/>
        </p:scale>
        <p:origin x="754"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18.xml"/><Relationship Id="rId34" Type="http://schemas.openxmlformats.org/officeDocument/2006/relationships/font" Target="fonts/font8.fntdata"/><Relationship Id="rId42" Type="http://schemas.openxmlformats.org/officeDocument/2006/relationships/font" Target="fonts/font16.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font" Target="fonts/font3.fntdata"/><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font" Target="fonts/font19.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font" Target="fonts/font2.fntdata"/><Relationship Id="rId36" Type="http://schemas.openxmlformats.org/officeDocument/2006/relationships/font" Target="fonts/font10.fntdata"/><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5.fntdata"/><Relationship Id="rId44" Type="http://schemas.openxmlformats.org/officeDocument/2006/relationships/font" Target="fonts/font18.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font" Target="fonts/font17.fntdata"/><Relationship Id="rId48"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font" Target="fonts/font20.fntdata"/><Relationship Id="rId20" Type="http://schemas.openxmlformats.org/officeDocument/2006/relationships/slide" Target="slides/slide17.xml"/><Relationship Id="rId41"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64B9FF-5432-473C-807B-3194EF2CDBCC}" type="datetimeFigureOut">
              <a:rPr lang="en-US" smtClean="0"/>
              <a:t>9/8/2024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6DB898-5747-4776-B813-931C786069D0}" type="slidenum">
              <a:rPr lang="en-US" smtClean="0"/>
              <a:t>‹#›</a:t>
            </a:fld>
            <a:endParaRPr lang="en-US"/>
          </a:p>
        </p:txBody>
      </p:sp>
    </p:spTree>
    <p:extLst>
      <p:ext uri="{BB962C8B-B14F-4D97-AF65-F5344CB8AC3E}">
        <p14:creationId xmlns:p14="http://schemas.microsoft.com/office/powerpoint/2010/main" val="807733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9207B-C072-4DF2-896E-6C61B0CD066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0011281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6DB898-5747-4776-B813-931C786069D0}" type="slidenum">
              <a:rPr lang="en-US" smtClean="0"/>
              <a:t>10</a:t>
            </a:fld>
            <a:endParaRPr lang="en-US"/>
          </a:p>
        </p:txBody>
      </p:sp>
    </p:spTree>
    <p:extLst>
      <p:ext uri="{BB962C8B-B14F-4D97-AF65-F5344CB8AC3E}">
        <p14:creationId xmlns:p14="http://schemas.microsoft.com/office/powerpoint/2010/main" val="38063903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6DB898-5747-4776-B813-931C786069D0}" type="slidenum">
              <a:rPr lang="en-US" smtClean="0"/>
              <a:t>11</a:t>
            </a:fld>
            <a:endParaRPr lang="en-US"/>
          </a:p>
        </p:txBody>
      </p:sp>
    </p:spTree>
    <p:extLst>
      <p:ext uri="{BB962C8B-B14F-4D97-AF65-F5344CB8AC3E}">
        <p14:creationId xmlns:p14="http://schemas.microsoft.com/office/powerpoint/2010/main" val="26635672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6F6DB898-5747-4776-B813-931C786069D0}" type="slidenum">
              <a:rPr lang="en-US" smtClean="0"/>
              <a:t>12</a:t>
            </a:fld>
            <a:endParaRPr lang="en-US"/>
          </a:p>
        </p:txBody>
      </p:sp>
    </p:spTree>
    <p:extLst>
      <p:ext uri="{BB962C8B-B14F-4D97-AF65-F5344CB8AC3E}">
        <p14:creationId xmlns:p14="http://schemas.microsoft.com/office/powerpoint/2010/main" val="37444171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6DB898-5747-4776-B813-931C786069D0}" type="slidenum">
              <a:rPr lang="en-US" smtClean="0"/>
              <a:t>13</a:t>
            </a:fld>
            <a:endParaRPr lang="en-US"/>
          </a:p>
        </p:txBody>
      </p:sp>
    </p:spTree>
    <p:extLst>
      <p:ext uri="{BB962C8B-B14F-4D97-AF65-F5344CB8AC3E}">
        <p14:creationId xmlns:p14="http://schemas.microsoft.com/office/powerpoint/2010/main" val="849329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6DB898-5747-4776-B813-931C786069D0}" type="slidenum">
              <a:rPr lang="en-US" smtClean="0"/>
              <a:t>14</a:t>
            </a:fld>
            <a:endParaRPr lang="en-US"/>
          </a:p>
        </p:txBody>
      </p:sp>
    </p:spTree>
    <p:extLst>
      <p:ext uri="{BB962C8B-B14F-4D97-AF65-F5344CB8AC3E}">
        <p14:creationId xmlns:p14="http://schemas.microsoft.com/office/powerpoint/2010/main" val="16409569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ED1C78-3CCD-47E9-8BE0-8CC4A19D9582}" type="slidenum">
              <a:rPr lang="en-US" smtClean="0"/>
              <a:t>15</a:t>
            </a:fld>
            <a:endParaRPr lang="en-US"/>
          </a:p>
        </p:txBody>
      </p:sp>
    </p:spTree>
    <p:extLst>
      <p:ext uri="{BB962C8B-B14F-4D97-AF65-F5344CB8AC3E}">
        <p14:creationId xmlns:p14="http://schemas.microsoft.com/office/powerpoint/2010/main" val="30940245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ED1C78-3CCD-47E9-8BE0-8CC4A19D9582}" type="slidenum">
              <a:rPr lang="en-US" smtClean="0"/>
              <a:t>16</a:t>
            </a:fld>
            <a:endParaRPr lang="en-US"/>
          </a:p>
        </p:txBody>
      </p:sp>
    </p:spTree>
    <p:extLst>
      <p:ext uri="{BB962C8B-B14F-4D97-AF65-F5344CB8AC3E}">
        <p14:creationId xmlns:p14="http://schemas.microsoft.com/office/powerpoint/2010/main" val="24935437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ED1C78-3CCD-47E9-8BE0-8CC4A19D9582}" type="slidenum">
              <a:rPr lang="en-US" smtClean="0"/>
              <a:t>17</a:t>
            </a:fld>
            <a:endParaRPr lang="en-US"/>
          </a:p>
        </p:txBody>
      </p:sp>
    </p:spTree>
    <p:extLst>
      <p:ext uri="{BB962C8B-B14F-4D97-AF65-F5344CB8AC3E}">
        <p14:creationId xmlns:p14="http://schemas.microsoft.com/office/powerpoint/2010/main" val="16578322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6DB898-5747-4776-B813-931C786069D0}" type="slidenum">
              <a:rPr lang="en-US" smtClean="0"/>
              <a:t>18</a:t>
            </a:fld>
            <a:endParaRPr lang="en-US"/>
          </a:p>
        </p:txBody>
      </p:sp>
    </p:spTree>
    <p:extLst>
      <p:ext uri="{BB962C8B-B14F-4D97-AF65-F5344CB8AC3E}">
        <p14:creationId xmlns:p14="http://schemas.microsoft.com/office/powerpoint/2010/main" val="35481659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ED1C78-3CCD-47E9-8BE0-8CC4A19D9582}" type="slidenum">
              <a:rPr lang="en-US" smtClean="0"/>
              <a:t>19</a:t>
            </a:fld>
            <a:endParaRPr lang="en-US"/>
          </a:p>
        </p:txBody>
      </p:sp>
    </p:spTree>
    <p:extLst>
      <p:ext uri="{BB962C8B-B14F-4D97-AF65-F5344CB8AC3E}">
        <p14:creationId xmlns:p14="http://schemas.microsoft.com/office/powerpoint/2010/main" val="96509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9207B-C072-4DF2-896E-6C61B0CD066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7659300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6F6DB898-5747-4776-B813-931C786069D0}" type="slidenum">
              <a:rPr lang="en-US" smtClean="0"/>
              <a:t>20</a:t>
            </a:fld>
            <a:endParaRPr lang="en-US"/>
          </a:p>
        </p:txBody>
      </p:sp>
    </p:spTree>
    <p:extLst>
      <p:ext uri="{BB962C8B-B14F-4D97-AF65-F5344CB8AC3E}">
        <p14:creationId xmlns:p14="http://schemas.microsoft.com/office/powerpoint/2010/main" val="41914681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ED1C78-3CCD-47E9-8BE0-8CC4A19D95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18181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6DB898-5747-4776-B813-931C786069D0}" type="slidenum">
              <a:rPr lang="en-US" smtClean="0"/>
              <a:t>22</a:t>
            </a:fld>
            <a:endParaRPr lang="en-US"/>
          </a:p>
        </p:txBody>
      </p:sp>
    </p:spTree>
    <p:extLst>
      <p:ext uri="{BB962C8B-B14F-4D97-AF65-F5344CB8AC3E}">
        <p14:creationId xmlns:p14="http://schemas.microsoft.com/office/powerpoint/2010/main" val="1171060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6DB898-5747-4776-B813-931C786069D0}" type="slidenum">
              <a:rPr lang="en-US" smtClean="0"/>
              <a:t>3</a:t>
            </a:fld>
            <a:endParaRPr lang="en-US"/>
          </a:p>
        </p:txBody>
      </p:sp>
    </p:spTree>
    <p:extLst>
      <p:ext uri="{BB962C8B-B14F-4D97-AF65-F5344CB8AC3E}">
        <p14:creationId xmlns:p14="http://schemas.microsoft.com/office/powerpoint/2010/main" val="2438876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6DB898-5747-4776-B813-931C786069D0}" type="slidenum">
              <a:rPr lang="en-US" smtClean="0"/>
              <a:t>4</a:t>
            </a:fld>
            <a:endParaRPr lang="en-US"/>
          </a:p>
        </p:txBody>
      </p:sp>
    </p:spTree>
    <p:extLst>
      <p:ext uri="{BB962C8B-B14F-4D97-AF65-F5344CB8AC3E}">
        <p14:creationId xmlns:p14="http://schemas.microsoft.com/office/powerpoint/2010/main" val="3043351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6DB898-5747-4776-B813-931C786069D0}" type="slidenum">
              <a:rPr lang="en-US" smtClean="0"/>
              <a:t>5</a:t>
            </a:fld>
            <a:endParaRPr lang="en-US"/>
          </a:p>
        </p:txBody>
      </p:sp>
    </p:spTree>
    <p:extLst>
      <p:ext uri="{BB962C8B-B14F-4D97-AF65-F5344CB8AC3E}">
        <p14:creationId xmlns:p14="http://schemas.microsoft.com/office/powerpoint/2010/main" val="2057983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6DB898-5747-4776-B813-931C786069D0}" type="slidenum">
              <a:rPr lang="en-US" smtClean="0"/>
              <a:t>6</a:t>
            </a:fld>
            <a:endParaRPr lang="en-US"/>
          </a:p>
        </p:txBody>
      </p:sp>
    </p:spTree>
    <p:extLst>
      <p:ext uri="{BB962C8B-B14F-4D97-AF65-F5344CB8AC3E}">
        <p14:creationId xmlns:p14="http://schemas.microsoft.com/office/powerpoint/2010/main" val="15895893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6DB898-5747-4776-B813-931C786069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65498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6DB898-5747-4776-B813-931C786069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86409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1"/>
        <p:cNvGrpSpPr/>
        <p:nvPr/>
      </p:nvGrpSpPr>
      <p:grpSpPr>
        <a:xfrm>
          <a:off x="0" y="0"/>
          <a:ext cx="0" cy="0"/>
          <a:chOff x="0" y="0"/>
          <a:chExt cx="0" cy="0"/>
        </a:xfrm>
      </p:grpSpPr>
      <p:sp>
        <p:nvSpPr>
          <p:cNvPr id="1052" name="Google Shape;1052;gfd373b2640_0_5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3" name="Google Shape;1053;gfd373b2640_0_5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539750" marR="645795" indent="287655" algn="just">
              <a:lnSpc>
                <a:spcPct val="110000"/>
              </a:lnSpc>
              <a:spcBef>
                <a:spcPts val="655"/>
              </a:spcBef>
              <a:spcAft>
                <a:spcPts val="0"/>
              </a:spcAft>
            </a:pPr>
            <a:r>
              <a:rPr lang="vi-VN" sz="1200" dirty="0">
                <a:solidFill>
                  <a:srgbClr val="231F20"/>
                </a:solidFill>
                <a:effectLst/>
                <a:latin typeface="Times New Roman" panose="02020603050405020304" pitchFamily="18" charset="0"/>
                <a:ea typeface="Times New Roman" panose="02020603050405020304" pitchFamily="18" charset="0"/>
              </a:rPr>
              <a:t>Trong</a:t>
            </a:r>
            <a:r>
              <a:rPr lang="vi-VN" sz="1200" spc="-75" dirty="0">
                <a:solidFill>
                  <a:srgbClr val="231F20"/>
                </a:solidFill>
                <a:effectLst/>
                <a:latin typeface="Times New Roman" panose="02020603050405020304" pitchFamily="18" charset="0"/>
                <a:ea typeface="Times New Roman" panose="02020603050405020304" pitchFamily="18" charset="0"/>
              </a:rPr>
              <a:t> </a:t>
            </a:r>
            <a:r>
              <a:rPr lang="vi-VN" sz="1200" dirty="0">
                <a:solidFill>
                  <a:srgbClr val="231F20"/>
                </a:solidFill>
                <a:effectLst/>
                <a:latin typeface="Times New Roman" panose="02020603050405020304" pitchFamily="18" charset="0"/>
                <a:ea typeface="Times New Roman" panose="02020603050405020304" pitchFamily="18" charset="0"/>
              </a:rPr>
              <a:t>sử</a:t>
            </a:r>
            <a:r>
              <a:rPr lang="vi-VN" sz="1200" spc="-75" dirty="0">
                <a:solidFill>
                  <a:srgbClr val="231F20"/>
                </a:solidFill>
                <a:effectLst/>
                <a:latin typeface="Times New Roman" panose="02020603050405020304" pitchFamily="18" charset="0"/>
                <a:ea typeface="Times New Roman" panose="02020603050405020304" pitchFamily="18" charset="0"/>
              </a:rPr>
              <a:t> </a:t>
            </a:r>
            <a:r>
              <a:rPr lang="vi-VN" sz="1200" dirty="0">
                <a:solidFill>
                  <a:srgbClr val="231F20"/>
                </a:solidFill>
                <a:effectLst/>
                <a:latin typeface="Times New Roman" panose="02020603050405020304" pitchFamily="18" charset="0"/>
                <a:ea typeface="Times New Roman" panose="02020603050405020304" pitchFamily="18" charset="0"/>
              </a:rPr>
              <a:t>dụng</a:t>
            </a:r>
            <a:r>
              <a:rPr lang="vi-VN" sz="1200" spc="-75" dirty="0">
                <a:solidFill>
                  <a:srgbClr val="231F20"/>
                </a:solidFill>
                <a:effectLst/>
                <a:latin typeface="Times New Roman" panose="02020603050405020304" pitchFamily="18" charset="0"/>
                <a:ea typeface="Times New Roman" panose="02020603050405020304" pitchFamily="18" charset="0"/>
              </a:rPr>
              <a:t> </a:t>
            </a:r>
            <a:r>
              <a:rPr lang="vi-VN" sz="1200" dirty="0">
                <a:solidFill>
                  <a:srgbClr val="231F20"/>
                </a:solidFill>
                <a:effectLst/>
                <a:latin typeface="Times New Roman" panose="02020603050405020304" pitchFamily="18" charset="0"/>
                <a:ea typeface="Times New Roman" panose="02020603050405020304" pitchFamily="18" charset="0"/>
              </a:rPr>
              <a:t>ngôn</a:t>
            </a:r>
            <a:r>
              <a:rPr lang="vi-VN" sz="1200" spc="-75" dirty="0">
                <a:solidFill>
                  <a:srgbClr val="231F20"/>
                </a:solidFill>
                <a:effectLst/>
                <a:latin typeface="Times New Roman" panose="02020603050405020304" pitchFamily="18" charset="0"/>
                <a:ea typeface="Times New Roman" panose="02020603050405020304" pitchFamily="18" charset="0"/>
              </a:rPr>
              <a:t> </a:t>
            </a:r>
            <a:r>
              <a:rPr lang="vi-VN" sz="1200" dirty="0">
                <a:solidFill>
                  <a:srgbClr val="231F20"/>
                </a:solidFill>
                <a:effectLst/>
                <a:latin typeface="Times New Roman" panose="02020603050405020304" pitchFamily="18" charset="0"/>
                <a:ea typeface="Times New Roman" panose="02020603050405020304" pitchFamily="18" charset="0"/>
              </a:rPr>
              <a:t>ngữ,</a:t>
            </a:r>
            <a:r>
              <a:rPr lang="vi-VN" sz="1200" spc="-75" dirty="0">
                <a:solidFill>
                  <a:srgbClr val="231F20"/>
                </a:solidFill>
                <a:effectLst/>
                <a:latin typeface="Times New Roman" panose="02020603050405020304" pitchFamily="18" charset="0"/>
                <a:ea typeface="Times New Roman" panose="02020603050405020304" pitchFamily="18" charset="0"/>
              </a:rPr>
              <a:t> </a:t>
            </a:r>
            <a:r>
              <a:rPr lang="vi-VN" sz="1200" dirty="0">
                <a:solidFill>
                  <a:srgbClr val="231F20"/>
                </a:solidFill>
                <a:effectLst/>
                <a:latin typeface="Times New Roman" panose="02020603050405020304" pitchFamily="18" charset="0"/>
                <a:ea typeface="Times New Roman" panose="02020603050405020304" pitchFamily="18" charset="0"/>
              </a:rPr>
              <a:t>có</a:t>
            </a:r>
            <a:r>
              <a:rPr lang="vi-VN" sz="1200" spc="-75" dirty="0">
                <a:solidFill>
                  <a:srgbClr val="231F20"/>
                </a:solidFill>
                <a:effectLst/>
                <a:latin typeface="Times New Roman" panose="02020603050405020304" pitchFamily="18" charset="0"/>
                <a:ea typeface="Times New Roman" panose="02020603050405020304" pitchFamily="18" charset="0"/>
              </a:rPr>
              <a:t> </a:t>
            </a:r>
            <a:r>
              <a:rPr lang="vi-VN" sz="1200" dirty="0">
                <a:solidFill>
                  <a:srgbClr val="231F20"/>
                </a:solidFill>
                <a:effectLst/>
                <a:latin typeface="Times New Roman" panose="02020603050405020304" pitchFamily="18" charset="0"/>
                <a:ea typeface="Times New Roman" panose="02020603050405020304" pitchFamily="18" charset="0"/>
              </a:rPr>
              <a:t>hiện</a:t>
            </a:r>
            <a:r>
              <a:rPr lang="vi-VN" sz="1200" spc="-75" dirty="0">
                <a:solidFill>
                  <a:srgbClr val="231F20"/>
                </a:solidFill>
                <a:effectLst/>
                <a:latin typeface="Times New Roman" panose="02020603050405020304" pitchFamily="18" charset="0"/>
                <a:ea typeface="Times New Roman" panose="02020603050405020304" pitchFamily="18" charset="0"/>
              </a:rPr>
              <a:t> </a:t>
            </a:r>
            <a:r>
              <a:rPr lang="vi-VN" sz="1200" dirty="0">
                <a:solidFill>
                  <a:srgbClr val="231F20"/>
                </a:solidFill>
                <a:effectLst/>
                <a:latin typeface="Times New Roman" panose="02020603050405020304" pitchFamily="18" charset="0"/>
                <a:ea typeface="Times New Roman" panose="02020603050405020304" pitchFamily="18" charset="0"/>
              </a:rPr>
              <a:t>tượng</a:t>
            </a:r>
            <a:r>
              <a:rPr lang="vi-VN" sz="1200" spc="-75" dirty="0">
                <a:solidFill>
                  <a:srgbClr val="231F20"/>
                </a:solidFill>
                <a:effectLst/>
                <a:latin typeface="Times New Roman" panose="02020603050405020304" pitchFamily="18" charset="0"/>
                <a:ea typeface="Times New Roman" panose="02020603050405020304" pitchFamily="18" charset="0"/>
              </a:rPr>
              <a:t> </a:t>
            </a:r>
            <a:r>
              <a:rPr lang="vi-VN" sz="1200" dirty="0">
                <a:solidFill>
                  <a:srgbClr val="231F20"/>
                </a:solidFill>
                <a:effectLst/>
                <a:latin typeface="Times New Roman" panose="02020603050405020304" pitchFamily="18" charset="0"/>
                <a:ea typeface="Times New Roman" panose="02020603050405020304" pitchFamily="18" charset="0"/>
              </a:rPr>
              <a:t>nhầm</a:t>
            </a:r>
            <a:r>
              <a:rPr lang="vi-VN" sz="1200" spc="-75" dirty="0">
                <a:solidFill>
                  <a:srgbClr val="231F20"/>
                </a:solidFill>
                <a:effectLst/>
                <a:latin typeface="Times New Roman" panose="02020603050405020304" pitchFamily="18" charset="0"/>
                <a:ea typeface="Times New Roman" panose="02020603050405020304" pitchFamily="18" charset="0"/>
              </a:rPr>
              <a:t> </a:t>
            </a:r>
            <a:r>
              <a:rPr lang="vi-VN" sz="1200" dirty="0">
                <a:solidFill>
                  <a:srgbClr val="231F20"/>
                </a:solidFill>
                <a:effectLst/>
                <a:latin typeface="Times New Roman" panose="02020603050405020304" pitchFamily="18" charset="0"/>
                <a:ea typeface="Times New Roman" panose="02020603050405020304" pitchFamily="18" charset="0"/>
              </a:rPr>
              <a:t>lẫn</a:t>
            </a:r>
            <a:r>
              <a:rPr lang="vi-VN" sz="1200" spc="-75" dirty="0">
                <a:solidFill>
                  <a:srgbClr val="231F20"/>
                </a:solidFill>
                <a:effectLst/>
                <a:latin typeface="Times New Roman" panose="02020603050405020304" pitchFamily="18" charset="0"/>
                <a:ea typeface="Times New Roman" panose="02020603050405020304" pitchFamily="18" charset="0"/>
              </a:rPr>
              <a:t> </a:t>
            </a:r>
            <a:r>
              <a:rPr lang="vi-VN" sz="1200" dirty="0">
                <a:solidFill>
                  <a:srgbClr val="231F20"/>
                </a:solidFill>
                <a:effectLst/>
                <a:latin typeface="Times New Roman" panose="02020603050405020304" pitchFamily="18" charset="0"/>
                <a:ea typeface="Times New Roman" panose="02020603050405020304" pitchFamily="18" charset="0"/>
              </a:rPr>
              <a:t>về</a:t>
            </a:r>
            <a:r>
              <a:rPr lang="vi-VN" sz="1200" spc="-75" dirty="0">
                <a:solidFill>
                  <a:srgbClr val="231F20"/>
                </a:solidFill>
                <a:effectLst/>
                <a:latin typeface="Times New Roman" panose="02020603050405020304" pitchFamily="18" charset="0"/>
                <a:ea typeface="Times New Roman" panose="02020603050405020304" pitchFamily="18" charset="0"/>
              </a:rPr>
              <a:t> </a:t>
            </a:r>
            <a:r>
              <a:rPr lang="vi-VN" sz="1200" dirty="0">
                <a:solidFill>
                  <a:srgbClr val="231F20"/>
                </a:solidFill>
                <a:effectLst/>
                <a:latin typeface="Times New Roman" panose="02020603050405020304" pitchFamily="18" charset="0"/>
                <a:ea typeface="Times New Roman" panose="02020603050405020304" pitchFamily="18" charset="0"/>
              </a:rPr>
              <a:t>nghĩa</a:t>
            </a:r>
            <a:r>
              <a:rPr lang="vi-VN" sz="1200" spc="-75" dirty="0">
                <a:solidFill>
                  <a:srgbClr val="231F20"/>
                </a:solidFill>
                <a:effectLst/>
                <a:latin typeface="Times New Roman" panose="02020603050405020304" pitchFamily="18" charset="0"/>
                <a:ea typeface="Times New Roman" panose="02020603050405020304" pitchFamily="18" charset="0"/>
              </a:rPr>
              <a:t> </a:t>
            </a:r>
            <a:r>
              <a:rPr lang="vi-VN" sz="1200" dirty="0">
                <a:solidFill>
                  <a:srgbClr val="231F20"/>
                </a:solidFill>
                <a:effectLst/>
                <a:latin typeface="Times New Roman" panose="02020603050405020304" pitchFamily="18" charset="0"/>
                <a:ea typeface="Times New Roman" panose="02020603050405020304" pitchFamily="18" charset="0"/>
              </a:rPr>
              <a:t>giữa</a:t>
            </a:r>
            <a:r>
              <a:rPr lang="vi-VN" sz="1200" spc="-75" dirty="0">
                <a:solidFill>
                  <a:srgbClr val="231F20"/>
                </a:solidFill>
                <a:effectLst/>
                <a:latin typeface="Times New Roman" panose="02020603050405020304" pitchFamily="18" charset="0"/>
                <a:ea typeface="Times New Roman" panose="02020603050405020304" pitchFamily="18" charset="0"/>
              </a:rPr>
              <a:t> </a:t>
            </a:r>
            <a:r>
              <a:rPr lang="vi-VN" sz="1200" dirty="0">
                <a:solidFill>
                  <a:srgbClr val="231F20"/>
                </a:solidFill>
                <a:effectLst/>
                <a:latin typeface="Times New Roman" panose="02020603050405020304" pitchFamily="18" charset="0"/>
                <a:ea typeface="Times New Roman" panose="02020603050405020304" pitchFamily="18" charset="0"/>
              </a:rPr>
              <a:t>yếu</a:t>
            </a:r>
            <a:r>
              <a:rPr lang="vi-VN" sz="1200" spc="-75" dirty="0">
                <a:solidFill>
                  <a:srgbClr val="231F20"/>
                </a:solidFill>
                <a:effectLst/>
                <a:latin typeface="Times New Roman" panose="02020603050405020304" pitchFamily="18" charset="0"/>
                <a:ea typeface="Times New Roman" panose="02020603050405020304" pitchFamily="18" charset="0"/>
              </a:rPr>
              <a:t> </a:t>
            </a:r>
            <a:r>
              <a:rPr lang="vi-VN" sz="1200" dirty="0">
                <a:solidFill>
                  <a:srgbClr val="231F20"/>
                </a:solidFill>
                <a:effectLst/>
                <a:latin typeface="Times New Roman" panose="02020603050405020304" pitchFamily="18" charset="0"/>
                <a:ea typeface="Times New Roman" panose="02020603050405020304" pitchFamily="18" charset="0"/>
              </a:rPr>
              <a:t>tố</a:t>
            </a:r>
            <a:r>
              <a:rPr lang="vi-VN" sz="1200" spc="-75" dirty="0">
                <a:solidFill>
                  <a:srgbClr val="231F20"/>
                </a:solidFill>
                <a:effectLst/>
                <a:latin typeface="Times New Roman" panose="02020603050405020304" pitchFamily="18" charset="0"/>
                <a:ea typeface="Times New Roman" panose="02020603050405020304" pitchFamily="18" charset="0"/>
              </a:rPr>
              <a:t> </a:t>
            </a:r>
            <a:r>
              <a:rPr lang="vi-VN" sz="1200" dirty="0">
                <a:solidFill>
                  <a:srgbClr val="231F20"/>
                </a:solidFill>
                <a:effectLst/>
                <a:latin typeface="Times New Roman" panose="02020603050405020304" pitchFamily="18" charset="0"/>
                <a:ea typeface="Times New Roman" panose="02020603050405020304" pitchFamily="18" charset="0"/>
              </a:rPr>
              <a:t>Hán</a:t>
            </a:r>
            <a:r>
              <a:rPr lang="vi-VN" sz="1200" spc="-75" dirty="0">
                <a:solidFill>
                  <a:srgbClr val="231F20"/>
                </a:solidFill>
                <a:effectLst/>
                <a:latin typeface="Times New Roman" panose="02020603050405020304" pitchFamily="18" charset="0"/>
                <a:ea typeface="Times New Roman" panose="02020603050405020304" pitchFamily="18" charset="0"/>
              </a:rPr>
              <a:t> </a:t>
            </a:r>
            <a:r>
              <a:rPr lang="vi-VN" sz="1200" dirty="0">
                <a:solidFill>
                  <a:srgbClr val="231F20"/>
                </a:solidFill>
                <a:effectLst/>
                <a:latin typeface="Times New Roman" panose="02020603050405020304" pitchFamily="18" charset="0"/>
                <a:ea typeface="Times New Roman" panose="02020603050405020304" pitchFamily="18" charset="0"/>
              </a:rPr>
              <a:t>Việt</a:t>
            </a:r>
            <a:r>
              <a:rPr lang="vi-VN" sz="1200" spc="-75" dirty="0">
                <a:solidFill>
                  <a:srgbClr val="231F20"/>
                </a:solidFill>
                <a:effectLst/>
                <a:latin typeface="Times New Roman" panose="02020603050405020304" pitchFamily="18" charset="0"/>
                <a:ea typeface="Times New Roman" panose="02020603050405020304" pitchFamily="18" charset="0"/>
              </a:rPr>
              <a:t> </a:t>
            </a:r>
            <a:r>
              <a:rPr lang="vi-VN" sz="1200" dirty="0">
                <a:solidFill>
                  <a:srgbClr val="231F20"/>
                </a:solidFill>
                <a:effectLst/>
                <a:latin typeface="Times New Roman" panose="02020603050405020304" pitchFamily="18" charset="0"/>
                <a:ea typeface="Times New Roman" panose="02020603050405020304" pitchFamily="18" charset="0"/>
              </a:rPr>
              <a:t>này</a:t>
            </a:r>
            <a:r>
              <a:rPr lang="vi-VN" sz="1200" spc="-75" dirty="0">
                <a:solidFill>
                  <a:srgbClr val="231F20"/>
                </a:solidFill>
                <a:effectLst/>
                <a:latin typeface="Times New Roman" panose="02020603050405020304" pitchFamily="18" charset="0"/>
                <a:ea typeface="Times New Roman" panose="02020603050405020304" pitchFamily="18" charset="0"/>
              </a:rPr>
              <a:t> </a:t>
            </a:r>
            <a:r>
              <a:rPr lang="vi-VN" sz="1200" dirty="0">
                <a:solidFill>
                  <a:srgbClr val="231F20"/>
                </a:solidFill>
                <a:effectLst/>
                <a:latin typeface="Times New Roman" panose="02020603050405020304" pitchFamily="18" charset="0"/>
                <a:ea typeface="Times New Roman" panose="02020603050405020304" pitchFamily="18" charset="0"/>
              </a:rPr>
              <a:t>với yếu tố Hán Việt khác, dẫn đến hiểu sai nghĩa của từ ngữ và dùng từ ngữ không chính xác. Việc</a:t>
            </a:r>
            <a:r>
              <a:rPr lang="vi-VN" sz="1200" spc="-25" dirty="0">
                <a:solidFill>
                  <a:srgbClr val="231F20"/>
                </a:solidFill>
                <a:effectLst/>
                <a:latin typeface="Times New Roman" panose="02020603050405020304" pitchFamily="18" charset="0"/>
                <a:ea typeface="Times New Roman" panose="02020603050405020304" pitchFamily="18" charset="0"/>
              </a:rPr>
              <a:t> </a:t>
            </a:r>
            <a:r>
              <a:rPr lang="vi-VN" sz="1200" dirty="0">
                <a:solidFill>
                  <a:srgbClr val="231F20"/>
                </a:solidFill>
                <a:effectLst/>
                <a:latin typeface="Times New Roman" panose="02020603050405020304" pitchFamily="18" charset="0"/>
                <a:ea typeface="Times New Roman" panose="02020603050405020304" pitchFamily="18" charset="0"/>
              </a:rPr>
              <a:t>nhầm</a:t>
            </a:r>
            <a:r>
              <a:rPr lang="vi-VN" sz="1200" spc="-25" dirty="0">
                <a:solidFill>
                  <a:srgbClr val="231F20"/>
                </a:solidFill>
                <a:effectLst/>
                <a:latin typeface="Times New Roman" panose="02020603050405020304" pitchFamily="18" charset="0"/>
                <a:ea typeface="Times New Roman" panose="02020603050405020304" pitchFamily="18" charset="0"/>
              </a:rPr>
              <a:t> </a:t>
            </a:r>
            <a:r>
              <a:rPr lang="vi-VN" sz="1200" dirty="0">
                <a:solidFill>
                  <a:srgbClr val="231F20"/>
                </a:solidFill>
                <a:effectLst/>
                <a:latin typeface="Times New Roman" panose="02020603050405020304" pitchFamily="18" charset="0"/>
                <a:ea typeface="Times New Roman" panose="02020603050405020304" pitchFamily="18" charset="0"/>
              </a:rPr>
              <a:t>lẫn</a:t>
            </a:r>
            <a:r>
              <a:rPr lang="vi-VN" sz="1200" spc="-25" dirty="0">
                <a:solidFill>
                  <a:srgbClr val="231F20"/>
                </a:solidFill>
                <a:effectLst/>
                <a:latin typeface="Times New Roman" panose="02020603050405020304" pitchFamily="18" charset="0"/>
                <a:ea typeface="Times New Roman" panose="02020603050405020304" pitchFamily="18" charset="0"/>
              </a:rPr>
              <a:t> </a:t>
            </a:r>
            <a:r>
              <a:rPr lang="vi-VN" sz="1200" dirty="0">
                <a:solidFill>
                  <a:srgbClr val="231F20"/>
                </a:solidFill>
                <a:effectLst/>
                <a:latin typeface="Times New Roman" panose="02020603050405020304" pitchFamily="18" charset="0"/>
                <a:ea typeface="Times New Roman" panose="02020603050405020304" pitchFamily="18" charset="0"/>
              </a:rPr>
              <a:t>về</a:t>
            </a:r>
            <a:r>
              <a:rPr lang="vi-VN" sz="1200" spc="-25" dirty="0">
                <a:solidFill>
                  <a:srgbClr val="231F20"/>
                </a:solidFill>
                <a:effectLst/>
                <a:latin typeface="Times New Roman" panose="02020603050405020304" pitchFamily="18" charset="0"/>
                <a:ea typeface="Times New Roman" panose="02020603050405020304" pitchFamily="18" charset="0"/>
              </a:rPr>
              <a:t> </a:t>
            </a:r>
            <a:r>
              <a:rPr lang="vi-VN" sz="1200" dirty="0">
                <a:solidFill>
                  <a:srgbClr val="231F20"/>
                </a:solidFill>
                <a:effectLst/>
                <a:latin typeface="Times New Roman" panose="02020603050405020304" pitchFamily="18" charset="0"/>
                <a:ea typeface="Times New Roman" panose="02020603050405020304" pitchFamily="18" charset="0"/>
              </a:rPr>
              <a:t>nghĩa</a:t>
            </a:r>
            <a:r>
              <a:rPr lang="vi-VN" sz="1200" spc="-25" dirty="0">
                <a:solidFill>
                  <a:srgbClr val="231F20"/>
                </a:solidFill>
                <a:effectLst/>
                <a:latin typeface="Times New Roman" panose="02020603050405020304" pitchFamily="18" charset="0"/>
                <a:ea typeface="Times New Roman" panose="02020603050405020304" pitchFamily="18" charset="0"/>
              </a:rPr>
              <a:t> </a:t>
            </a:r>
            <a:r>
              <a:rPr lang="vi-VN" sz="1200" dirty="0">
                <a:solidFill>
                  <a:srgbClr val="231F20"/>
                </a:solidFill>
                <a:effectLst/>
                <a:latin typeface="Times New Roman" panose="02020603050405020304" pitchFamily="18" charset="0"/>
                <a:ea typeface="Times New Roman" panose="02020603050405020304" pitchFamily="18" charset="0"/>
              </a:rPr>
              <a:t>thường</a:t>
            </a:r>
            <a:r>
              <a:rPr lang="vi-VN" sz="1200" spc="-25" dirty="0">
                <a:solidFill>
                  <a:srgbClr val="231F20"/>
                </a:solidFill>
                <a:effectLst/>
                <a:latin typeface="Times New Roman" panose="02020603050405020304" pitchFamily="18" charset="0"/>
                <a:ea typeface="Times New Roman" panose="02020603050405020304" pitchFamily="18" charset="0"/>
              </a:rPr>
              <a:t> </a:t>
            </a:r>
            <a:r>
              <a:rPr lang="vi-VN" sz="1200" dirty="0">
                <a:solidFill>
                  <a:srgbClr val="231F20"/>
                </a:solidFill>
                <a:effectLst/>
                <a:latin typeface="Times New Roman" panose="02020603050405020304" pitchFamily="18" charset="0"/>
                <a:ea typeface="Times New Roman" panose="02020603050405020304" pitchFamily="18" charset="0"/>
              </a:rPr>
              <a:t>xảy</a:t>
            </a:r>
            <a:r>
              <a:rPr lang="vi-VN" sz="1200" spc="-25" dirty="0">
                <a:solidFill>
                  <a:srgbClr val="231F20"/>
                </a:solidFill>
                <a:effectLst/>
                <a:latin typeface="Times New Roman" panose="02020603050405020304" pitchFamily="18" charset="0"/>
                <a:ea typeface="Times New Roman" panose="02020603050405020304" pitchFamily="18" charset="0"/>
              </a:rPr>
              <a:t> </a:t>
            </a:r>
            <a:r>
              <a:rPr lang="vi-VN" sz="1200" dirty="0">
                <a:solidFill>
                  <a:srgbClr val="231F20"/>
                </a:solidFill>
                <a:effectLst/>
                <a:latin typeface="Times New Roman" panose="02020603050405020304" pitchFamily="18" charset="0"/>
                <a:ea typeface="Times New Roman" panose="02020603050405020304" pitchFamily="18" charset="0"/>
              </a:rPr>
              <a:t>ra</a:t>
            </a:r>
            <a:r>
              <a:rPr lang="vi-VN" sz="1200" spc="-25" dirty="0">
                <a:solidFill>
                  <a:srgbClr val="231F20"/>
                </a:solidFill>
                <a:effectLst/>
                <a:latin typeface="Times New Roman" panose="02020603050405020304" pitchFamily="18" charset="0"/>
                <a:ea typeface="Times New Roman" panose="02020603050405020304" pitchFamily="18" charset="0"/>
              </a:rPr>
              <a:t> </a:t>
            </a:r>
            <a:r>
              <a:rPr lang="vi-VN" sz="1200" dirty="0">
                <a:solidFill>
                  <a:srgbClr val="231F20"/>
                </a:solidFill>
                <a:effectLst/>
                <a:latin typeface="Times New Roman" panose="02020603050405020304" pitchFamily="18" charset="0"/>
                <a:ea typeface="Times New Roman" panose="02020603050405020304" pitchFamily="18" charset="0"/>
              </a:rPr>
              <a:t>ở</a:t>
            </a:r>
            <a:r>
              <a:rPr lang="vi-VN" sz="1200" spc="-25" dirty="0">
                <a:solidFill>
                  <a:srgbClr val="231F20"/>
                </a:solidFill>
                <a:effectLst/>
                <a:latin typeface="Times New Roman" panose="02020603050405020304" pitchFamily="18" charset="0"/>
                <a:ea typeface="Times New Roman" panose="02020603050405020304" pitchFamily="18" charset="0"/>
              </a:rPr>
              <a:t> </a:t>
            </a:r>
            <a:r>
              <a:rPr lang="vi-VN" sz="1200" i="1" dirty="0">
                <a:solidFill>
                  <a:srgbClr val="231F20"/>
                </a:solidFill>
                <a:effectLst/>
                <a:latin typeface="Times New Roman" panose="02020603050405020304" pitchFamily="18" charset="0"/>
                <a:ea typeface="Times New Roman" panose="02020603050405020304" pitchFamily="18" charset="0"/>
              </a:rPr>
              <a:t>các</a:t>
            </a:r>
            <a:r>
              <a:rPr lang="vi-VN" sz="1200" i="1" spc="-25" dirty="0">
                <a:solidFill>
                  <a:srgbClr val="231F20"/>
                </a:solidFill>
                <a:effectLst/>
                <a:latin typeface="Times New Roman" panose="02020603050405020304" pitchFamily="18" charset="0"/>
                <a:ea typeface="Times New Roman" panose="02020603050405020304" pitchFamily="18" charset="0"/>
              </a:rPr>
              <a:t> </a:t>
            </a:r>
            <a:r>
              <a:rPr lang="vi-VN" sz="1200" i="1" dirty="0">
                <a:solidFill>
                  <a:srgbClr val="231F20"/>
                </a:solidFill>
                <a:effectLst/>
                <a:latin typeface="Times New Roman" panose="02020603050405020304" pitchFamily="18" charset="0"/>
                <a:ea typeface="Times New Roman" panose="02020603050405020304" pitchFamily="18" charset="0"/>
              </a:rPr>
              <a:t>yếu</a:t>
            </a:r>
            <a:r>
              <a:rPr lang="vi-VN" sz="1200" i="1" spc="-25" dirty="0">
                <a:solidFill>
                  <a:srgbClr val="231F20"/>
                </a:solidFill>
                <a:effectLst/>
                <a:latin typeface="Times New Roman" panose="02020603050405020304" pitchFamily="18" charset="0"/>
                <a:ea typeface="Times New Roman" panose="02020603050405020304" pitchFamily="18" charset="0"/>
              </a:rPr>
              <a:t> </a:t>
            </a:r>
            <a:r>
              <a:rPr lang="vi-VN" sz="1200" i="1" dirty="0">
                <a:solidFill>
                  <a:srgbClr val="231F20"/>
                </a:solidFill>
                <a:effectLst/>
                <a:latin typeface="Times New Roman" panose="02020603050405020304" pitchFamily="18" charset="0"/>
                <a:ea typeface="Times New Roman" panose="02020603050405020304" pitchFamily="18" charset="0"/>
              </a:rPr>
              <a:t>tố</a:t>
            </a:r>
            <a:r>
              <a:rPr lang="vi-VN" sz="1200" i="1" spc="-25" dirty="0">
                <a:solidFill>
                  <a:srgbClr val="231F20"/>
                </a:solidFill>
                <a:effectLst/>
                <a:latin typeface="Times New Roman" panose="02020603050405020304" pitchFamily="18" charset="0"/>
                <a:ea typeface="Times New Roman" panose="02020603050405020304" pitchFamily="18" charset="0"/>
              </a:rPr>
              <a:t> </a:t>
            </a:r>
            <a:r>
              <a:rPr lang="vi-VN" sz="1200" i="1" dirty="0">
                <a:solidFill>
                  <a:srgbClr val="231F20"/>
                </a:solidFill>
                <a:effectLst/>
                <a:latin typeface="Times New Roman" panose="02020603050405020304" pitchFamily="18" charset="0"/>
                <a:ea typeface="Times New Roman" panose="02020603050405020304" pitchFamily="18" charset="0"/>
              </a:rPr>
              <a:t>đồng</a:t>
            </a:r>
            <a:r>
              <a:rPr lang="vi-VN" sz="1200" i="1" spc="-25" dirty="0">
                <a:solidFill>
                  <a:srgbClr val="231F20"/>
                </a:solidFill>
                <a:effectLst/>
                <a:latin typeface="Times New Roman" panose="02020603050405020304" pitchFamily="18" charset="0"/>
                <a:ea typeface="Times New Roman" panose="02020603050405020304" pitchFamily="18" charset="0"/>
              </a:rPr>
              <a:t> </a:t>
            </a:r>
            <a:r>
              <a:rPr lang="vi-VN" sz="1200" i="1" dirty="0">
                <a:solidFill>
                  <a:srgbClr val="231F20"/>
                </a:solidFill>
                <a:effectLst/>
                <a:latin typeface="Times New Roman" panose="02020603050405020304" pitchFamily="18" charset="0"/>
                <a:ea typeface="Times New Roman" panose="02020603050405020304" pitchFamily="18" charset="0"/>
              </a:rPr>
              <a:t>âm</a:t>
            </a:r>
            <a:r>
              <a:rPr lang="vi-VN" sz="1200" i="1" spc="-25" dirty="0">
                <a:solidFill>
                  <a:srgbClr val="231F20"/>
                </a:solidFill>
                <a:effectLst/>
                <a:latin typeface="Times New Roman" panose="02020603050405020304" pitchFamily="18" charset="0"/>
                <a:ea typeface="Times New Roman" panose="02020603050405020304" pitchFamily="18" charset="0"/>
              </a:rPr>
              <a:t> </a:t>
            </a:r>
            <a:r>
              <a:rPr lang="vi-VN" sz="1200" dirty="0">
                <a:solidFill>
                  <a:srgbClr val="231F20"/>
                </a:solidFill>
                <a:effectLst/>
                <a:latin typeface="Times New Roman" panose="02020603050405020304" pitchFamily="18" charset="0"/>
                <a:ea typeface="Times New Roman" panose="02020603050405020304" pitchFamily="18" charset="0"/>
              </a:rPr>
              <a:t>hoặc</a:t>
            </a:r>
            <a:r>
              <a:rPr lang="vi-VN" sz="1200" spc="-25" dirty="0">
                <a:solidFill>
                  <a:srgbClr val="231F20"/>
                </a:solidFill>
                <a:effectLst/>
                <a:latin typeface="Times New Roman" panose="02020603050405020304" pitchFamily="18" charset="0"/>
                <a:ea typeface="Times New Roman" panose="02020603050405020304" pitchFamily="18" charset="0"/>
              </a:rPr>
              <a:t> </a:t>
            </a:r>
            <a:r>
              <a:rPr lang="vi-VN" sz="1200" i="1" dirty="0">
                <a:solidFill>
                  <a:srgbClr val="231F20"/>
                </a:solidFill>
                <a:effectLst/>
                <a:latin typeface="Times New Roman" panose="02020603050405020304" pitchFamily="18" charset="0"/>
                <a:ea typeface="Times New Roman" panose="02020603050405020304" pitchFamily="18" charset="0"/>
              </a:rPr>
              <a:t>các</a:t>
            </a:r>
            <a:r>
              <a:rPr lang="vi-VN" sz="1200" i="1" spc="-25" dirty="0">
                <a:solidFill>
                  <a:srgbClr val="231F20"/>
                </a:solidFill>
                <a:effectLst/>
                <a:latin typeface="Times New Roman" panose="02020603050405020304" pitchFamily="18" charset="0"/>
                <a:ea typeface="Times New Roman" panose="02020603050405020304" pitchFamily="18" charset="0"/>
              </a:rPr>
              <a:t> </a:t>
            </a:r>
            <a:r>
              <a:rPr lang="vi-VN" sz="1200" i="1" dirty="0">
                <a:solidFill>
                  <a:srgbClr val="231F20"/>
                </a:solidFill>
                <a:effectLst/>
                <a:latin typeface="Times New Roman" panose="02020603050405020304" pitchFamily="18" charset="0"/>
                <a:ea typeface="Times New Roman" panose="02020603050405020304" pitchFamily="18" charset="0"/>
              </a:rPr>
              <a:t>yếu</a:t>
            </a:r>
            <a:r>
              <a:rPr lang="vi-VN" sz="1200" i="1" spc="-25" dirty="0">
                <a:solidFill>
                  <a:srgbClr val="231F20"/>
                </a:solidFill>
                <a:effectLst/>
                <a:latin typeface="Times New Roman" panose="02020603050405020304" pitchFamily="18" charset="0"/>
                <a:ea typeface="Times New Roman" panose="02020603050405020304" pitchFamily="18" charset="0"/>
              </a:rPr>
              <a:t> </a:t>
            </a:r>
            <a:r>
              <a:rPr lang="vi-VN" sz="1200" i="1" dirty="0">
                <a:solidFill>
                  <a:srgbClr val="231F20"/>
                </a:solidFill>
                <a:effectLst/>
                <a:latin typeface="Times New Roman" panose="02020603050405020304" pitchFamily="18" charset="0"/>
                <a:ea typeface="Times New Roman" panose="02020603050405020304" pitchFamily="18" charset="0"/>
              </a:rPr>
              <a:t>tố</a:t>
            </a:r>
            <a:r>
              <a:rPr lang="vi-VN" sz="1200" i="1" spc="-25" dirty="0">
                <a:solidFill>
                  <a:srgbClr val="231F20"/>
                </a:solidFill>
                <a:effectLst/>
                <a:latin typeface="Times New Roman" panose="02020603050405020304" pitchFamily="18" charset="0"/>
                <a:ea typeface="Times New Roman" panose="02020603050405020304" pitchFamily="18" charset="0"/>
              </a:rPr>
              <a:t> </a:t>
            </a:r>
            <a:r>
              <a:rPr lang="vi-VN" sz="1200" i="1" dirty="0">
                <a:solidFill>
                  <a:srgbClr val="231F20"/>
                </a:solidFill>
                <a:effectLst/>
                <a:latin typeface="Times New Roman" panose="02020603050405020304" pitchFamily="18" charset="0"/>
                <a:ea typeface="Times New Roman" panose="02020603050405020304" pitchFamily="18" charset="0"/>
              </a:rPr>
              <a:t>gần</a:t>
            </a:r>
            <a:r>
              <a:rPr lang="vi-VN" sz="1200" i="1" spc="-25" dirty="0">
                <a:solidFill>
                  <a:srgbClr val="231F20"/>
                </a:solidFill>
                <a:effectLst/>
                <a:latin typeface="Times New Roman" panose="02020603050405020304" pitchFamily="18" charset="0"/>
                <a:ea typeface="Times New Roman" panose="02020603050405020304" pitchFamily="18" charset="0"/>
              </a:rPr>
              <a:t> </a:t>
            </a:r>
            <a:r>
              <a:rPr lang="vi-VN" sz="1200" i="1" dirty="0">
                <a:solidFill>
                  <a:srgbClr val="231F20"/>
                </a:solidFill>
                <a:effectLst/>
                <a:latin typeface="Times New Roman" panose="02020603050405020304" pitchFamily="18" charset="0"/>
                <a:ea typeface="Times New Roman" panose="02020603050405020304" pitchFamily="18" charset="0"/>
              </a:rPr>
              <a:t>âm</a:t>
            </a:r>
            <a:r>
              <a:rPr lang="vi-VN" sz="1200" dirty="0">
                <a:solidFill>
                  <a:srgbClr val="231F20"/>
                </a:solidFill>
                <a:effectLst/>
                <a:latin typeface="Times New Roman" panose="02020603050405020304" pitchFamily="18" charset="0"/>
                <a:ea typeface="Times New Roman" panose="02020603050405020304" pitchFamily="18" charset="0"/>
              </a:rPr>
              <a:t>.</a:t>
            </a:r>
            <a:endParaRPr lang="en-US" sz="1200" dirty="0">
              <a:effectLst/>
              <a:latin typeface="Times New Roman" panose="02020603050405020304" pitchFamily="18" charset="0"/>
              <a:ea typeface="Times New Roman" panose="02020603050405020304" pitchFamily="18" charset="0"/>
            </a:endParaRPr>
          </a:p>
          <a:p>
            <a:pPr marL="342900" marR="645795" lvl="0" indent="-342900" algn="just">
              <a:lnSpc>
                <a:spcPct val="110000"/>
              </a:lnSpc>
              <a:spcBef>
                <a:spcPts val="210"/>
              </a:spcBef>
              <a:spcAft>
                <a:spcPts val="0"/>
              </a:spcAft>
              <a:buClr>
                <a:srgbClr val="231F20"/>
              </a:buClr>
              <a:buSzPts val="1250"/>
              <a:buFont typeface="Times New Roman" panose="02020603050405020304" pitchFamily="18" charset="0"/>
              <a:buChar char="–"/>
              <a:tabLst>
                <a:tab pos="950595" algn="l"/>
              </a:tabLst>
            </a:pPr>
            <a:r>
              <a:rPr lang="vi-VN" sz="1200" spc="0" dirty="0">
                <a:solidFill>
                  <a:srgbClr val="231F20"/>
                </a:solidFill>
                <a:effectLst/>
                <a:latin typeface="Times New Roman" panose="02020603050405020304" pitchFamily="18" charset="0"/>
                <a:ea typeface="Times New Roman" panose="02020603050405020304" pitchFamily="18" charset="0"/>
              </a:rPr>
              <a:t>Tiếng</a:t>
            </a:r>
            <a:r>
              <a:rPr lang="vi-VN" sz="1200" spc="-60" dirty="0">
                <a:solidFill>
                  <a:srgbClr val="231F20"/>
                </a:solidFill>
                <a:effectLst/>
                <a:latin typeface="Times New Roman" panose="02020603050405020304" pitchFamily="18" charset="0"/>
                <a:ea typeface="Times New Roman" panose="02020603050405020304" pitchFamily="18" charset="0"/>
              </a:rPr>
              <a:t> </a:t>
            </a:r>
            <a:r>
              <a:rPr lang="vi-VN" sz="1200" spc="0" dirty="0">
                <a:solidFill>
                  <a:srgbClr val="231F20"/>
                </a:solidFill>
                <a:effectLst/>
                <a:latin typeface="Times New Roman" panose="02020603050405020304" pitchFamily="18" charset="0"/>
                <a:ea typeface="Times New Roman" panose="02020603050405020304" pitchFamily="18" charset="0"/>
              </a:rPr>
              <a:t>Hán</a:t>
            </a:r>
            <a:r>
              <a:rPr lang="vi-VN" sz="1200" spc="-60" dirty="0">
                <a:solidFill>
                  <a:srgbClr val="231F20"/>
                </a:solidFill>
                <a:effectLst/>
                <a:latin typeface="Times New Roman" panose="02020603050405020304" pitchFamily="18" charset="0"/>
                <a:ea typeface="Times New Roman" panose="02020603050405020304" pitchFamily="18" charset="0"/>
              </a:rPr>
              <a:t> </a:t>
            </a:r>
            <a:r>
              <a:rPr lang="vi-VN" sz="1200" spc="0" dirty="0">
                <a:solidFill>
                  <a:srgbClr val="231F20"/>
                </a:solidFill>
                <a:effectLst/>
                <a:latin typeface="Times New Roman" panose="02020603050405020304" pitchFamily="18" charset="0"/>
                <a:ea typeface="Times New Roman" panose="02020603050405020304" pitchFamily="18" charset="0"/>
              </a:rPr>
              <a:t>có</a:t>
            </a:r>
            <a:r>
              <a:rPr lang="vi-VN" sz="1200" spc="-60" dirty="0">
                <a:solidFill>
                  <a:srgbClr val="231F20"/>
                </a:solidFill>
                <a:effectLst/>
                <a:latin typeface="Times New Roman" panose="02020603050405020304" pitchFamily="18" charset="0"/>
                <a:ea typeface="Times New Roman" panose="02020603050405020304" pitchFamily="18" charset="0"/>
              </a:rPr>
              <a:t> </a:t>
            </a:r>
            <a:r>
              <a:rPr lang="vi-VN" sz="1200" spc="0" dirty="0">
                <a:solidFill>
                  <a:srgbClr val="231F20"/>
                </a:solidFill>
                <a:effectLst/>
                <a:latin typeface="Times New Roman" panose="02020603050405020304" pitchFamily="18" charset="0"/>
                <a:ea typeface="Times New Roman" panose="02020603050405020304" pitchFamily="18" charset="0"/>
              </a:rPr>
              <a:t>khá</a:t>
            </a:r>
            <a:r>
              <a:rPr lang="vi-VN" sz="1200" spc="-60" dirty="0">
                <a:solidFill>
                  <a:srgbClr val="231F20"/>
                </a:solidFill>
                <a:effectLst/>
                <a:latin typeface="Times New Roman" panose="02020603050405020304" pitchFamily="18" charset="0"/>
                <a:ea typeface="Times New Roman" panose="02020603050405020304" pitchFamily="18" charset="0"/>
              </a:rPr>
              <a:t> </a:t>
            </a:r>
            <a:r>
              <a:rPr lang="vi-VN" sz="1200" spc="0" dirty="0">
                <a:solidFill>
                  <a:srgbClr val="231F20"/>
                </a:solidFill>
                <a:effectLst/>
                <a:latin typeface="Times New Roman" panose="02020603050405020304" pitchFamily="18" charset="0"/>
                <a:ea typeface="Times New Roman" panose="02020603050405020304" pitchFamily="18" charset="0"/>
              </a:rPr>
              <a:t>nhiều</a:t>
            </a:r>
            <a:r>
              <a:rPr lang="vi-VN" sz="1200" spc="-60" dirty="0">
                <a:solidFill>
                  <a:srgbClr val="231F20"/>
                </a:solidFill>
                <a:effectLst/>
                <a:latin typeface="Times New Roman" panose="02020603050405020304" pitchFamily="18" charset="0"/>
                <a:ea typeface="Times New Roman" panose="02020603050405020304" pitchFamily="18" charset="0"/>
              </a:rPr>
              <a:t> </a:t>
            </a:r>
            <a:r>
              <a:rPr lang="vi-VN" sz="1200" spc="0" dirty="0">
                <a:solidFill>
                  <a:srgbClr val="231F20"/>
                </a:solidFill>
                <a:effectLst/>
                <a:latin typeface="Times New Roman" panose="02020603050405020304" pitchFamily="18" charset="0"/>
                <a:ea typeface="Times New Roman" panose="02020603050405020304" pitchFamily="18" charset="0"/>
              </a:rPr>
              <a:t>yếu</a:t>
            </a:r>
            <a:r>
              <a:rPr lang="vi-VN" sz="1200" spc="-60" dirty="0">
                <a:solidFill>
                  <a:srgbClr val="231F20"/>
                </a:solidFill>
                <a:effectLst/>
                <a:latin typeface="Times New Roman" panose="02020603050405020304" pitchFamily="18" charset="0"/>
                <a:ea typeface="Times New Roman" panose="02020603050405020304" pitchFamily="18" charset="0"/>
              </a:rPr>
              <a:t> </a:t>
            </a:r>
            <a:r>
              <a:rPr lang="vi-VN" sz="1200" spc="0" dirty="0">
                <a:solidFill>
                  <a:srgbClr val="231F20"/>
                </a:solidFill>
                <a:effectLst/>
                <a:latin typeface="Times New Roman" panose="02020603050405020304" pitchFamily="18" charset="0"/>
                <a:ea typeface="Times New Roman" panose="02020603050405020304" pitchFamily="18" charset="0"/>
              </a:rPr>
              <a:t>tố</a:t>
            </a:r>
            <a:r>
              <a:rPr lang="vi-VN" sz="1200" spc="-60" dirty="0">
                <a:solidFill>
                  <a:srgbClr val="231F20"/>
                </a:solidFill>
                <a:effectLst/>
                <a:latin typeface="Times New Roman" panose="02020603050405020304" pitchFamily="18" charset="0"/>
                <a:ea typeface="Times New Roman" panose="02020603050405020304" pitchFamily="18" charset="0"/>
              </a:rPr>
              <a:t> </a:t>
            </a:r>
            <a:r>
              <a:rPr lang="vi-VN" sz="1200" spc="0" dirty="0">
                <a:solidFill>
                  <a:srgbClr val="231F20"/>
                </a:solidFill>
                <a:effectLst/>
                <a:latin typeface="Times New Roman" panose="02020603050405020304" pitchFamily="18" charset="0"/>
                <a:ea typeface="Times New Roman" panose="02020603050405020304" pitchFamily="18" charset="0"/>
              </a:rPr>
              <a:t>đồng</a:t>
            </a:r>
            <a:r>
              <a:rPr lang="vi-VN" sz="1200" spc="-60" dirty="0">
                <a:solidFill>
                  <a:srgbClr val="231F20"/>
                </a:solidFill>
                <a:effectLst/>
                <a:latin typeface="Times New Roman" panose="02020603050405020304" pitchFamily="18" charset="0"/>
                <a:ea typeface="Times New Roman" panose="02020603050405020304" pitchFamily="18" charset="0"/>
              </a:rPr>
              <a:t> </a:t>
            </a:r>
            <a:r>
              <a:rPr lang="vi-VN" sz="1200" spc="0" dirty="0">
                <a:solidFill>
                  <a:srgbClr val="231F20"/>
                </a:solidFill>
                <a:effectLst/>
                <a:latin typeface="Times New Roman" panose="02020603050405020304" pitchFamily="18" charset="0"/>
                <a:ea typeface="Times New Roman" panose="02020603050405020304" pitchFamily="18" charset="0"/>
              </a:rPr>
              <a:t>âm.</a:t>
            </a:r>
            <a:r>
              <a:rPr lang="vi-VN" sz="1200" spc="-60" dirty="0">
                <a:solidFill>
                  <a:srgbClr val="231F20"/>
                </a:solidFill>
                <a:effectLst/>
                <a:latin typeface="Times New Roman" panose="02020603050405020304" pitchFamily="18" charset="0"/>
                <a:ea typeface="Times New Roman" panose="02020603050405020304" pitchFamily="18" charset="0"/>
              </a:rPr>
              <a:t> </a:t>
            </a:r>
            <a:r>
              <a:rPr lang="vi-VN" sz="1200" spc="0" dirty="0">
                <a:solidFill>
                  <a:srgbClr val="231F20"/>
                </a:solidFill>
                <a:effectLst/>
                <a:latin typeface="Times New Roman" panose="02020603050405020304" pitchFamily="18" charset="0"/>
                <a:ea typeface="Times New Roman" panose="02020603050405020304" pitchFamily="18" charset="0"/>
              </a:rPr>
              <a:t>Đối</a:t>
            </a:r>
            <a:r>
              <a:rPr lang="vi-VN" sz="1200" spc="-60" dirty="0">
                <a:solidFill>
                  <a:srgbClr val="231F20"/>
                </a:solidFill>
                <a:effectLst/>
                <a:latin typeface="Times New Roman" panose="02020603050405020304" pitchFamily="18" charset="0"/>
                <a:ea typeface="Times New Roman" panose="02020603050405020304" pitchFamily="18" charset="0"/>
              </a:rPr>
              <a:t> </a:t>
            </a:r>
            <a:r>
              <a:rPr lang="vi-VN" sz="1200" spc="0" dirty="0">
                <a:solidFill>
                  <a:srgbClr val="231F20"/>
                </a:solidFill>
                <a:effectLst/>
                <a:latin typeface="Times New Roman" panose="02020603050405020304" pitchFamily="18" charset="0"/>
                <a:ea typeface="Times New Roman" panose="02020603050405020304" pitchFamily="18" charset="0"/>
              </a:rPr>
              <a:t>với</a:t>
            </a:r>
            <a:r>
              <a:rPr lang="vi-VN" sz="1200" spc="-60" dirty="0">
                <a:solidFill>
                  <a:srgbClr val="231F20"/>
                </a:solidFill>
                <a:effectLst/>
                <a:latin typeface="Times New Roman" panose="02020603050405020304" pitchFamily="18" charset="0"/>
                <a:ea typeface="Times New Roman" panose="02020603050405020304" pitchFamily="18" charset="0"/>
              </a:rPr>
              <a:t> </a:t>
            </a:r>
            <a:r>
              <a:rPr lang="vi-VN" sz="1200" spc="0" dirty="0">
                <a:solidFill>
                  <a:srgbClr val="231F20"/>
                </a:solidFill>
                <a:effectLst/>
                <a:latin typeface="Times New Roman" panose="02020603050405020304" pitchFamily="18" charset="0"/>
                <a:ea typeface="Times New Roman" panose="02020603050405020304" pitchFamily="18" charset="0"/>
              </a:rPr>
              <a:t>người</a:t>
            </a:r>
            <a:r>
              <a:rPr lang="vi-VN" sz="1200" spc="-60" dirty="0">
                <a:solidFill>
                  <a:srgbClr val="231F20"/>
                </a:solidFill>
                <a:effectLst/>
                <a:latin typeface="Times New Roman" panose="02020603050405020304" pitchFamily="18" charset="0"/>
                <a:ea typeface="Times New Roman" panose="02020603050405020304" pitchFamily="18" charset="0"/>
              </a:rPr>
              <a:t> </a:t>
            </a:r>
            <a:r>
              <a:rPr lang="vi-VN" sz="1200" spc="0" dirty="0">
                <a:solidFill>
                  <a:srgbClr val="231F20"/>
                </a:solidFill>
                <a:effectLst/>
                <a:latin typeface="Times New Roman" panose="02020603050405020304" pitchFamily="18" charset="0"/>
                <a:ea typeface="Times New Roman" panose="02020603050405020304" pitchFamily="18" charset="0"/>
              </a:rPr>
              <a:t>Hán,</a:t>
            </a:r>
            <a:r>
              <a:rPr lang="vi-VN" sz="1200" spc="-60" dirty="0">
                <a:solidFill>
                  <a:srgbClr val="231F20"/>
                </a:solidFill>
                <a:effectLst/>
                <a:latin typeface="Times New Roman" panose="02020603050405020304" pitchFamily="18" charset="0"/>
                <a:ea typeface="Times New Roman" panose="02020603050405020304" pitchFamily="18" charset="0"/>
              </a:rPr>
              <a:t> </a:t>
            </a:r>
            <a:r>
              <a:rPr lang="vi-VN" sz="1200" spc="0" dirty="0">
                <a:solidFill>
                  <a:srgbClr val="231F20"/>
                </a:solidFill>
                <a:effectLst/>
                <a:latin typeface="Times New Roman" panose="02020603050405020304" pitchFamily="18" charset="0"/>
                <a:ea typeface="Times New Roman" panose="02020603050405020304" pitchFamily="18" charset="0"/>
              </a:rPr>
              <a:t>việc</a:t>
            </a:r>
            <a:r>
              <a:rPr lang="vi-VN" sz="1200" spc="-60" dirty="0">
                <a:solidFill>
                  <a:srgbClr val="231F20"/>
                </a:solidFill>
                <a:effectLst/>
                <a:latin typeface="Times New Roman" panose="02020603050405020304" pitchFamily="18" charset="0"/>
                <a:ea typeface="Times New Roman" panose="02020603050405020304" pitchFamily="18" charset="0"/>
              </a:rPr>
              <a:t> </a:t>
            </a:r>
            <a:r>
              <a:rPr lang="vi-VN" sz="1200" spc="0" dirty="0">
                <a:solidFill>
                  <a:srgbClr val="231F20"/>
                </a:solidFill>
                <a:effectLst/>
                <a:latin typeface="Times New Roman" panose="02020603050405020304" pitchFamily="18" charset="0"/>
                <a:ea typeface="Times New Roman" panose="02020603050405020304" pitchFamily="18" charset="0"/>
              </a:rPr>
              <a:t>phân</a:t>
            </a:r>
            <a:r>
              <a:rPr lang="vi-VN" sz="1200" spc="-60" dirty="0">
                <a:solidFill>
                  <a:srgbClr val="231F20"/>
                </a:solidFill>
                <a:effectLst/>
                <a:latin typeface="Times New Roman" panose="02020603050405020304" pitchFamily="18" charset="0"/>
                <a:ea typeface="Times New Roman" panose="02020603050405020304" pitchFamily="18" charset="0"/>
              </a:rPr>
              <a:t> </a:t>
            </a:r>
            <a:r>
              <a:rPr lang="vi-VN" sz="1200" spc="0" dirty="0">
                <a:solidFill>
                  <a:srgbClr val="231F20"/>
                </a:solidFill>
                <a:effectLst/>
                <a:latin typeface="Times New Roman" panose="02020603050405020304" pitchFamily="18" charset="0"/>
                <a:ea typeface="Times New Roman" panose="02020603050405020304" pitchFamily="18" charset="0"/>
              </a:rPr>
              <a:t>biệt</a:t>
            </a:r>
            <a:r>
              <a:rPr lang="vi-VN" sz="1200" spc="-60" dirty="0">
                <a:solidFill>
                  <a:srgbClr val="231F20"/>
                </a:solidFill>
                <a:effectLst/>
                <a:latin typeface="Times New Roman" panose="02020603050405020304" pitchFamily="18" charset="0"/>
                <a:ea typeface="Times New Roman" panose="02020603050405020304" pitchFamily="18" charset="0"/>
              </a:rPr>
              <a:t> </a:t>
            </a:r>
            <a:r>
              <a:rPr lang="vi-VN" sz="1200" spc="0" dirty="0">
                <a:solidFill>
                  <a:srgbClr val="231F20"/>
                </a:solidFill>
                <a:effectLst/>
                <a:latin typeface="Times New Roman" panose="02020603050405020304" pitchFamily="18" charset="0"/>
                <a:ea typeface="Times New Roman" panose="02020603050405020304" pitchFamily="18" charset="0"/>
              </a:rPr>
              <a:t>nghĩa</a:t>
            </a:r>
            <a:r>
              <a:rPr lang="vi-VN" sz="1200" spc="-60" dirty="0">
                <a:solidFill>
                  <a:srgbClr val="231F20"/>
                </a:solidFill>
                <a:effectLst/>
                <a:latin typeface="Times New Roman" panose="02020603050405020304" pitchFamily="18" charset="0"/>
                <a:ea typeface="Times New Roman" panose="02020603050405020304" pitchFamily="18" charset="0"/>
              </a:rPr>
              <a:t> </a:t>
            </a:r>
            <a:r>
              <a:rPr lang="vi-VN" sz="1200" spc="0" dirty="0">
                <a:solidFill>
                  <a:srgbClr val="231F20"/>
                </a:solidFill>
                <a:effectLst/>
                <a:latin typeface="Times New Roman" panose="02020603050405020304" pitchFamily="18" charset="0"/>
                <a:ea typeface="Times New Roman" panose="02020603050405020304" pitchFamily="18" charset="0"/>
              </a:rPr>
              <a:t>của các yếu tố đồng âm không khó, vì mỗi âm được viết bằng một chữ khác nhau, chẳng hạn, </a:t>
            </a:r>
            <a:r>
              <a:rPr lang="vi-VN" sz="1200" b="1" i="1" spc="0" dirty="0">
                <a:solidFill>
                  <a:srgbClr val="231F20"/>
                </a:solidFill>
                <a:effectLst/>
                <a:latin typeface="Times New Roman" panose="02020603050405020304" pitchFamily="18" charset="0"/>
                <a:ea typeface="Times New Roman" panose="02020603050405020304" pitchFamily="18" charset="0"/>
              </a:rPr>
              <a:t>nhân</a:t>
            </a:r>
            <a:r>
              <a:rPr lang="vi-VN" sz="1200" b="1" i="1" spc="-75" dirty="0">
                <a:solidFill>
                  <a:srgbClr val="231F20"/>
                </a:solidFill>
                <a:effectLst/>
                <a:latin typeface="Times New Roman" panose="02020603050405020304" pitchFamily="18" charset="0"/>
                <a:ea typeface="Times New Roman" panose="02020603050405020304" pitchFamily="18" charset="0"/>
              </a:rPr>
              <a:t> </a:t>
            </a:r>
            <a:r>
              <a:rPr lang="vi-VN" sz="1200" spc="0" dirty="0">
                <a:solidFill>
                  <a:srgbClr val="231F20"/>
                </a:solidFill>
                <a:effectLst/>
                <a:latin typeface="Times New Roman" panose="02020603050405020304" pitchFamily="18" charset="0"/>
                <a:ea typeface="Times New Roman" panose="02020603050405020304" pitchFamily="18" charset="0"/>
              </a:rPr>
              <a:t>trong</a:t>
            </a:r>
            <a:r>
              <a:rPr lang="vi-VN" sz="1200" spc="-65" dirty="0">
                <a:solidFill>
                  <a:srgbClr val="231F20"/>
                </a:solidFill>
                <a:effectLst/>
                <a:latin typeface="Times New Roman" panose="02020603050405020304" pitchFamily="18" charset="0"/>
                <a:ea typeface="Times New Roman" panose="02020603050405020304" pitchFamily="18" charset="0"/>
              </a:rPr>
              <a:t> </a:t>
            </a:r>
            <a:r>
              <a:rPr lang="vi-VN" sz="1200" i="1" spc="0" dirty="0">
                <a:solidFill>
                  <a:srgbClr val="231F20"/>
                </a:solidFill>
                <a:effectLst/>
                <a:latin typeface="Times New Roman" panose="02020603050405020304" pitchFamily="18" charset="0"/>
                <a:ea typeface="Times New Roman" panose="02020603050405020304" pitchFamily="18" charset="0"/>
              </a:rPr>
              <a:t>tha</a:t>
            </a:r>
            <a:r>
              <a:rPr lang="vi-VN" sz="1200" i="1" spc="-60" dirty="0">
                <a:solidFill>
                  <a:srgbClr val="231F20"/>
                </a:solidFill>
                <a:effectLst/>
                <a:latin typeface="Times New Roman" panose="02020603050405020304" pitchFamily="18" charset="0"/>
                <a:ea typeface="Times New Roman" panose="02020603050405020304" pitchFamily="18" charset="0"/>
              </a:rPr>
              <a:t> </a:t>
            </a:r>
            <a:r>
              <a:rPr lang="vi-VN" sz="1200" i="1" spc="0" dirty="0">
                <a:solidFill>
                  <a:srgbClr val="231F20"/>
                </a:solidFill>
                <a:effectLst/>
                <a:latin typeface="Times New Roman" panose="02020603050405020304" pitchFamily="18" charset="0"/>
                <a:ea typeface="Times New Roman" panose="02020603050405020304" pitchFamily="18" charset="0"/>
              </a:rPr>
              <a:t>nhân</a:t>
            </a:r>
            <a:r>
              <a:rPr lang="vi-VN" sz="1200" i="1" spc="-65" dirty="0">
                <a:solidFill>
                  <a:srgbClr val="231F20"/>
                </a:solidFill>
                <a:effectLst/>
                <a:latin typeface="Times New Roman" panose="02020603050405020304" pitchFamily="18" charset="0"/>
                <a:ea typeface="Times New Roman" panose="02020603050405020304" pitchFamily="18" charset="0"/>
              </a:rPr>
              <a:t> </a:t>
            </a:r>
            <a:r>
              <a:rPr lang="vi-VN" sz="1200" spc="0" dirty="0">
                <a:solidFill>
                  <a:srgbClr val="231F20"/>
                </a:solidFill>
                <a:effectLst/>
                <a:latin typeface="Times New Roman" panose="02020603050405020304" pitchFamily="18" charset="0"/>
                <a:ea typeface="Times New Roman" panose="02020603050405020304" pitchFamily="18" charset="0"/>
              </a:rPr>
              <a:t>được</a:t>
            </a:r>
            <a:r>
              <a:rPr lang="vi-VN" sz="1200" spc="-65" dirty="0">
                <a:solidFill>
                  <a:srgbClr val="231F20"/>
                </a:solidFill>
                <a:effectLst/>
                <a:latin typeface="Times New Roman" panose="02020603050405020304" pitchFamily="18" charset="0"/>
                <a:ea typeface="Times New Roman" panose="02020603050405020304" pitchFamily="18" charset="0"/>
              </a:rPr>
              <a:t> </a:t>
            </a:r>
            <a:r>
              <a:rPr lang="vi-VN" sz="1200" spc="0" dirty="0">
                <a:solidFill>
                  <a:srgbClr val="231F20"/>
                </a:solidFill>
                <a:effectLst/>
                <a:latin typeface="Times New Roman" panose="02020603050405020304" pitchFamily="18" charset="0"/>
                <a:ea typeface="Times New Roman" panose="02020603050405020304" pitchFamily="18" charset="0"/>
              </a:rPr>
              <a:t>viết</a:t>
            </a:r>
            <a:r>
              <a:rPr lang="vi-VN" sz="1200" spc="-65" dirty="0">
                <a:solidFill>
                  <a:srgbClr val="231F20"/>
                </a:solidFill>
                <a:effectLst/>
                <a:latin typeface="Times New Roman" panose="02020603050405020304" pitchFamily="18" charset="0"/>
                <a:ea typeface="Times New Roman" panose="02020603050405020304" pitchFamily="18" charset="0"/>
              </a:rPr>
              <a:t> </a:t>
            </a:r>
            <a:r>
              <a:rPr lang="vi-VN" sz="1200" spc="0" dirty="0">
                <a:solidFill>
                  <a:srgbClr val="231F20"/>
                </a:solidFill>
                <a:effectLst/>
                <a:latin typeface="Times New Roman" panose="02020603050405020304" pitchFamily="18" charset="0"/>
                <a:ea typeface="Times New Roman" panose="02020603050405020304" pitchFamily="18" charset="0"/>
              </a:rPr>
              <a:t>khác</a:t>
            </a:r>
            <a:r>
              <a:rPr lang="vi-VN" sz="1200" spc="-65" dirty="0">
                <a:solidFill>
                  <a:srgbClr val="231F20"/>
                </a:solidFill>
                <a:effectLst/>
                <a:latin typeface="Times New Roman" panose="02020603050405020304" pitchFamily="18" charset="0"/>
                <a:ea typeface="Times New Roman" panose="02020603050405020304" pitchFamily="18" charset="0"/>
              </a:rPr>
              <a:t> </a:t>
            </a:r>
            <a:r>
              <a:rPr lang="vi-VN" sz="1200" spc="0" dirty="0">
                <a:solidFill>
                  <a:srgbClr val="231F20"/>
                </a:solidFill>
                <a:effectLst/>
                <a:latin typeface="Times New Roman" panose="02020603050405020304" pitchFamily="18" charset="0"/>
                <a:ea typeface="Times New Roman" panose="02020603050405020304" pitchFamily="18" charset="0"/>
              </a:rPr>
              <a:t>với</a:t>
            </a:r>
            <a:r>
              <a:rPr lang="vi-VN" sz="1200" spc="-65" dirty="0">
                <a:solidFill>
                  <a:srgbClr val="231F20"/>
                </a:solidFill>
                <a:effectLst/>
                <a:latin typeface="Times New Roman" panose="02020603050405020304" pitchFamily="18" charset="0"/>
                <a:ea typeface="Times New Roman" panose="02020603050405020304" pitchFamily="18" charset="0"/>
              </a:rPr>
              <a:t> </a:t>
            </a:r>
            <a:r>
              <a:rPr lang="vi-VN" sz="1200" b="1" i="1" spc="0" dirty="0">
                <a:solidFill>
                  <a:srgbClr val="231F20"/>
                </a:solidFill>
                <a:effectLst/>
                <a:latin typeface="Times New Roman" panose="02020603050405020304" pitchFamily="18" charset="0"/>
                <a:ea typeface="Times New Roman" panose="02020603050405020304" pitchFamily="18" charset="0"/>
              </a:rPr>
              <a:t>nhân</a:t>
            </a:r>
            <a:r>
              <a:rPr lang="vi-VN" sz="1200" b="1" i="1" spc="-65" dirty="0">
                <a:solidFill>
                  <a:srgbClr val="231F20"/>
                </a:solidFill>
                <a:effectLst/>
                <a:latin typeface="Times New Roman" panose="02020603050405020304" pitchFamily="18" charset="0"/>
                <a:ea typeface="Times New Roman" panose="02020603050405020304" pitchFamily="18" charset="0"/>
              </a:rPr>
              <a:t> </a:t>
            </a:r>
            <a:r>
              <a:rPr lang="vi-VN" sz="1200" spc="0" dirty="0">
                <a:solidFill>
                  <a:srgbClr val="231F20"/>
                </a:solidFill>
                <a:effectLst/>
                <a:latin typeface="Times New Roman" panose="02020603050405020304" pitchFamily="18" charset="0"/>
                <a:ea typeface="Times New Roman" panose="02020603050405020304" pitchFamily="18" charset="0"/>
              </a:rPr>
              <a:t>trong</a:t>
            </a:r>
            <a:r>
              <a:rPr lang="vi-VN" sz="1200" spc="-60" dirty="0">
                <a:solidFill>
                  <a:srgbClr val="231F20"/>
                </a:solidFill>
                <a:effectLst/>
                <a:latin typeface="Times New Roman" panose="02020603050405020304" pitchFamily="18" charset="0"/>
                <a:ea typeface="Times New Roman" panose="02020603050405020304" pitchFamily="18" charset="0"/>
              </a:rPr>
              <a:t> </a:t>
            </a:r>
            <a:r>
              <a:rPr lang="vi-VN" sz="1200" i="1" spc="0" dirty="0">
                <a:solidFill>
                  <a:srgbClr val="231F20"/>
                </a:solidFill>
                <a:effectLst/>
                <a:latin typeface="Times New Roman" panose="02020603050405020304" pitchFamily="18" charset="0"/>
                <a:ea typeface="Times New Roman" panose="02020603050405020304" pitchFamily="18" charset="0"/>
              </a:rPr>
              <a:t>nhân</a:t>
            </a:r>
            <a:r>
              <a:rPr lang="vi-VN" sz="1200" i="1" spc="-60" dirty="0">
                <a:solidFill>
                  <a:srgbClr val="231F20"/>
                </a:solidFill>
                <a:effectLst/>
                <a:latin typeface="Times New Roman" panose="02020603050405020304" pitchFamily="18" charset="0"/>
                <a:ea typeface="Times New Roman" panose="02020603050405020304" pitchFamily="18" charset="0"/>
              </a:rPr>
              <a:t> </a:t>
            </a:r>
            <a:r>
              <a:rPr lang="vi-VN" sz="1200" i="1" spc="0" dirty="0">
                <a:solidFill>
                  <a:srgbClr val="231F20"/>
                </a:solidFill>
                <a:effectLst/>
                <a:latin typeface="Times New Roman" panose="02020603050405020304" pitchFamily="18" charset="0"/>
                <a:ea typeface="Times New Roman" panose="02020603050405020304" pitchFamily="18" charset="0"/>
              </a:rPr>
              <a:t>nghĩa</a:t>
            </a:r>
            <a:r>
              <a:rPr lang="vi-VN" sz="1200" spc="0" dirty="0">
                <a:solidFill>
                  <a:srgbClr val="231F20"/>
                </a:solidFill>
                <a:effectLst/>
                <a:latin typeface="Times New Roman" panose="02020603050405020304" pitchFamily="18" charset="0"/>
                <a:ea typeface="Times New Roman" panose="02020603050405020304" pitchFamily="18" charset="0"/>
              </a:rPr>
              <a:t>;</a:t>
            </a:r>
            <a:r>
              <a:rPr lang="vi-VN" sz="1200" spc="-75" dirty="0">
                <a:solidFill>
                  <a:srgbClr val="231F20"/>
                </a:solidFill>
                <a:effectLst/>
                <a:latin typeface="Times New Roman" panose="02020603050405020304" pitchFamily="18" charset="0"/>
                <a:ea typeface="Times New Roman" panose="02020603050405020304" pitchFamily="18" charset="0"/>
              </a:rPr>
              <a:t> </a:t>
            </a:r>
            <a:r>
              <a:rPr lang="vi-VN" sz="1200" b="1" i="1" spc="0" dirty="0">
                <a:solidFill>
                  <a:srgbClr val="231F20"/>
                </a:solidFill>
                <a:effectLst/>
                <a:latin typeface="Times New Roman" panose="02020603050405020304" pitchFamily="18" charset="0"/>
                <a:ea typeface="Times New Roman" panose="02020603050405020304" pitchFamily="18" charset="0"/>
              </a:rPr>
              <a:t>tư</a:t>
            </a:r>
            <a:r>
              <a:rPr lang="vi-VN" sz="1200" b="1" i="1" spc="-65" dirty="0">
                <a:solidFill>
                  <a:srgbClr val="231F20"/>
                </a:solidFill>
                <a:effectLst/>
                <a:latin typeface="Times New Roman" panose="02020603050405020304" pitchFamily="18" charset="0"/>
                <a:ea typeface="Times New Roman" panose="02020603050405020304" pitchFamily="18" charset="0"/>
              </a:rPr>
              <a:t> </a:t>
            </a:r>
            <a:r>
              <a:rPr lang="vi-VN" sz="1200" spc="0" dirty="0">
                <a:solidFill>
                  <a:srgbClr val="231F20"/>
                </a:solidFill>
                <a:effectLst/>
                <a:latin typeface="Times New Roman" panose="02020603050405020304" pitchFamily="18" charset="0"/>
                <a:ea typeface="Times New Roman" panose="02020603050405020304" pitchFamily="18" charset="0"/>
              </a:rPr>
              <a:t>trong</a:t>
            </a:r>
            <a:r>
              <a:rPr lang="vi-VN" sz="1200" spc="-60" dirty="0">
                <a:solidFill>
                  <a:srgbClr val="231F20"/>
                </a:solidFill>
                <a:effectLst/>
                <a:latin typeface="Times New Roman" panose="02020603050405020304" pitchFamily="18" charset="0"/>
                <a:ea typeface="Times New Roman" panose="02020603050405020304" pitchFamily="18" charset="0"/>
              </a:rPr>
              <a:t> </a:t>
            </a:r>
            <a:r>
              <a:rPr lang="vi-VN" sz="1200" i="1" spc="0" dirty="0">
                <a:solidFill>
                  <a:srgbClr val="231F20"/>
                </a:solidFill>
                <a:effectLst/>
                <a:latin typeface="Times New Roman" panose="02020603050405020304" pitchFamily="18" charset="0"/>
                <a:ea typeface="Times New Roman" panose="02020603050405020304" pitchFamily="18" charset="0"/>
              </a:rPr>
              <a:t>tư</a:t>
            </a:r>
            <a:r>
              <a:rPr lang="vi-VN" sz="1200" i="1" spc="-60" dirty="0">
                <a:solidFill>
                  <a:srgbClr val="231F20"/>
                </a:solidFill>
                <a:effectLst/>
                <a:latin typeface="Times New Roman" panose="02020603050405020304" pitchFamily="18" charset="0"/>
                <a:ea typeface="Times New Roman" panose="02020603050405020304" pitchFamily="18" charset="0"/>
              </a:rPr>
              <a:t> </a:t>
            </a:r>
            <a:r>
              <a:rPr lang="vi-VN" sz="1200" i="1" spc="0" dirty="0">
                <a:solidFill>
                  <a:srgbClr val="231F20"/>
                </a:solidFill>
                <a:effectLst/>
                <a:latin typeface="Times New Roman" panose="02020603050405020304" pitchFamily="18" charset="0"/>
                <a:ea typeface="Times New Roman" panose="02020603050405020304" pitchFamily="18" charset="0"/>
              </a:rPr>
              <a:t>tưởng</a:t>
            </a:r>
            <a:r>
              <a:rPr lang="vi-VN" sz="1200" i="1" spc="-65" dirty="0">
                <a:solidFill>
                  <a:srgbClr val="231F20"/>
                </a:solidFill>
                <a:effectLst/>
                <a:latin typeface="Times New Roman" panose="02020603050405020304" pitchFamily="18" charset="0"/>
                <a:ea typeface="Times New Roman" panose="02020603050405020304" pitchFamily="18" charset="0"/>
              </a:rPr>
              <a:t> </a:t>
            </a:r>
            <a:r>
              <a:rPr lang="vi-VN" sz="1200" spc="0" dirty="0">
                <a:solidFill>
                  <a:srgbClr val="231F20"/>
                </a:solidFill>
                <a:effectLst/>
                <a:latin typeface="Times New Roman" panose="02020603050405020304" pitchFamily="18" charset="0"/>
                <a:ea typeface="Times New Roman" panose="02020603050405020304" pitchFamily="18" charset="0"/>
              </a:rPr>
              <a:t>được</a:t>
            </a:r>
            <a:r>
              <a:rPr lang="vi-VN" sz="1200" spc="-65" dirty="0">
                <a:solidFill>
                  <a:srgbClr val="231F20"/>
                </a:solidFill>
                <a:effectLst/>
                <a:latin typeface="Times New Roman" panose="02020603050405020304" pitchFamily="18" charset="0"/>
                <a:ea typeface="Times New Roman" panose="02020603050405020304" pitchFamily="18" charset="0"/>
              </a:rPr>
              <a:t> </a:t>
            </a:r>
            <a:r>
              <a:rPr lang="vi-VN" sz="1200" spc="0" dirty="0">
                <a:solidFill>
                  <a:srgbClr val="231F20"/>
                </a:solidFill>
                <a:effectLst/>
                <a:latin typeface="Times New Roman" panose="02020603050405020304" pitchFamily="18" charset="0"/>
                <a:ea typeface="Times New Roman" panose="02020603050405020304" pitchFamily="18" charset="0"/>
              </a:rPr>
              <a:t>viết khác</a:t>
            </a:r>
            <a:r>
              <a:rPr lang="vi-VN" sz="1200" spc="-45" dirty="0">
                <a:solidFill>
                  <a:srgbClr val="231F20"/>
                </a:solidFill>
                <a:effectLst/>
                <a:latin typeface="Times New Roman" panose="02020603050405020304" pitchFamily="18" charset="0"/>
                <a:ea typeface="Times New Roman" panose="02020603050405020304" pitchFamily="18" charset="0"/>
              </a:rPr>
              <a:t> </a:t>
            </a:r>
            <a:r>
              <a:rPr lang="vi-VN" sz="1200" spc="0" dirty="0">
                <a:solidFill>
                  <a:srgbClr val="231F20"/>
                </a:solidFill>
                <a:effectLst/>
                <a:latin typeface="Times New Roman" panose="02020603050405020304" pitchFamily="18" charset="0"/>
                <a:ea typeface="Times New Roman" panose="02020603050405020304" pitchFamily="18" charset="0"/>
              </a:rPr>
              <a:t>với</a:t>
            </a:r>
            <a:r>
              <a:rPr lang="vi-VN" sz="1200" spc="-45" dirty="0">
                <a:solidFill>
                  <a:srgbClr val="231F20"/>
                </a:solidFill>
                <a:effectLst/>
                <a:latin typeface="Times New Roman" panose="02020603050405020304" pitchFamily="18" charset="0"/>
                <a:ea typeface="Times New Roman" panose="02020603050405020304" pitchFamily="18" charset="0"/>
              </a:rPr>
              <a:t> </a:t>
            </a:r>
            <a:r>
              <a:rPr lang="vi-VN" sz="1200" b="1" i="1" spc="0" dirty="0">
                <a:solidFill>
                  <a:srgbClr val="231F20"/>
                </a:solidFill>
                <a:effectLst/>
                <a:latin typeface="Times New Roman" panose="02020603050405020304" pitchFamily="18" charset="0"/>
                <a:ea typeface="Times New Roman" panose="02020603050405020304" pitchFamily="18" charset="0"/>
              </a:rPr>
              <a:t>tư</a:t>
            </a:r>
            <a:r>
              <a:rPr lang="vi-VN" sz="1200" b="1" i="1" spc="-55" dirty="0">
                <a:solidFill>
                  <a:srgbClr val="231F20"/>
                </a:solidFill>
                <a:effectLst/>
                <a:latin typeface="Times New Roman" panose="02020603050405020304" pitchFamily="18" charset="0"/>
                <a:ea typeface="Times New Roman" panose="02020603050405020304" pitchFamily="18" charset="0"/>
              </a:rPr>
              <a:t> </a:t>
            </a:r>
            <a:r>
              <a:rPr lang="vi-VN" sz="1200" spc="0" dirty="0">
                <a:solidFill>
                  <a:srgbClr val="231F20"/>
                </a:solidFill>
                <a:effectLst/>
                <a:latin typeface="Times New Roman" panose="02020603050405020304" pitchFamily="18" charset="0"/>
                <a:ea typeface="Times New Roman" panose="02020603050405020304" pitchFamily="18" charset="0"/>
              </a:rPr>
              <a:t>trong</a:t>
            </a:r>
            <a:r>
              <a:rPr lang="vi-VN" sz="1200" spc="-40" dirty="0">
                <a:solidFill>
                  <a:srgbClr val="231F20"/>
                </a:solidFill>
                <a:effectLst/>
                <a:latin typeface="Times New Roman" panose="02020603050405020304" pitchFamily="18" charset="0"/>
                <a:ea typeface="Times New Roman" panose="02020603050405020304" pitchFamily="18" charset="0"/>
              </a:rPr>
              <a:t> </a:t>
            </a:r>
            <a:r>
              <a:rPr lang="vi-VN" sz="1200" i="1" spc="0" dirty="0">
                <a:solidFill>
                  <a:srgbClr val="231F20"/>
                </a:solidFill>
                <a:effectLst/>
                <a:latin typeface="Times New Roman" panose="02020603050405020304" pitchFamily="18" charset="0"/>
                <a:ea typeface="Times New Roman" panose="02020603050405020304" pitchFamily="18" charset="0"/>
              </a:rPr>
              <a:t>tư</a:t>
            </a:r>
            <a:r>
              <a:rPr lang="vi-VN" sz="1200" i="1" spc="-40" dirty="0">
                <a:solidFill>
                  <a:srgbClr val="231F20"/>
                </a:solidFill>
                <a:effectLst/>
                <a:latin typeface="Times New Roman" panose="02020603050405020304" pitchFamily="18" charset="0"/>
                <a:ea typeface="Times New Roman" panose="02020603050405020304" pitchFamily="18" charset="0"/>
              </a:rPr>
              <a:t> </a:t>
            </a:r>
            <a:r>
              <a:rPr lang="vi-VN" sz="1200" i="1" spc="0" dirty="0">
                <a:solidFill>
                  <a:srgbClr val="231F20"/>
                </a:solidFill>
                <a:effectLst/>
                <a:latin typeface="Times New Roman" panose="02020603050405020304" pitchFamily="18" charset="0"/>
                <a:ea typeface="Times New Roman" panose="02020603050405020304" pitchFamily="18" charset="0"/>
              </a:rPr>
              <a:t>nhân</a:t>
            </a:r>
            <a:r>
              <a:rPr lang="vi-VN" sz="1200" spc="0" dirty="0">
                <a:solidFill>
                  <a:srgbClr val="231F20"/>
                </a:solidFill>
                <a:effectLst/>
                <a:latin typeface="Times New Roman" panose="02020603050405020304" pitchFamily="18" charset="0"/>
                <a:ea typeface="Times New Roman" panose="02020603050405020304" pitchFamily="18" charset="0"/>
              </a:rPr>
              <a:t>,…</a:t>
            </a:r>
            <a:r>
              <a:rPr lang="vi-VN" sz="1200" spc="-45" dirty="0">
                <a:solidFill>
                  <a:srgbClr val="231F20"/>
                </a:solidFill>
                <a:effectLst/>
                <a:latin typeface="Times New Roman" panose="02020603050405020304" pitchFamily="18" charset="0"/>
                <a:ea typeface="Times New Roman" panose="02020603050405020304" pitchFamily="18" charset="0"/>
              </a:rPr>
              <a:t> </a:t>
            </a:r>
            <a:r>
              <a:rPr lang="vi-VN" sz="1200" spc="0" dirty="0">
                <a:solidFill>
                  <a:srgbClr val="231F20"/>
                </a:solidFill>
                <a:effectLst/>
                <a:latin typeface="Times New Roman" panose="02020603050405020304" pitchFamily="18" charset="0"/>
                <a:ea typeface="Times New Roman" panose="02020603050405020304" pitchFamily="18" charset="0"/>
              </a:rPr>
              <a:t>Ở</a:t>
            </a:r>
            <a:r>
              <a:rPr lang="vi-VN" sz="1200" spc="-45" dirty="0">
                <a:solidFill>
                  <a:srgbClr val="231F20"/>
                </a:solidFill>
                <a:effectLst/>
                <a:latin typeface="Times New Roman" panose="02020603050405020304" pitchFamily="18" charset="0"/>
                <a:ea typeface="Times New Roman" panose="02020603050405020304" pitchFamily="18" charset="0"/>
              </a:rPr>
              <a:t> </a:t>
            </a:r>
            <a:r>
              <a:rPr lang="vi-VN" sz="1200" spc="0" dirty="0">
                <a:solidFill>
                  <a:srgbClr val="231F20"/>
                </a:solidFill>
                <a:effectLst/>
                <a:latin typeface="Times New Roman" panose="02020603050405020304" pitchFamily="18" charset="0"/>
                <a:ea typeface="Times New Roman" panose="02020603050405020304" pitchFamily="18" charset="0"/>
              </a:rPr>
              <a:t>chữ</a:t>
            </a:r>
            <a:r>
              <a:rPr lang="vi-VN" sz="1200" spc="-45" dirty="0">
                <a:solidFill>
                  <a:srgbClr val="231F20"/>
                </a:solidFill>
                <a:effectLst/>
                <a:latin typeface="Times New Roman" panose="02020603050405020304" pitchFamily="18" charset="0"/>
                <a:ea typeface="Times New Roman" panose="02020603050405020304" pitchFamily="18" charset="0"/>
              </a:rPr>
              <a:t> </a:t>
            </a:r>
            <a:r>
              <a:rPr lang="vi-VN" sz="1200" spc="0" dirty="0">
                <a:solidFill>
                  <a:srgbClr val="231F20"/>
                </a:solidFill>
                <a:effectLst/>
                <a:latin typeface="Times New Roman" panose="02020603050405020304" pitchFamily="18" charset="0"/>
                <a:ea typeface="Times New Roman" panose="02020603050405020304" pitchFamily="18" charset="0"/>
              </a:rPr>
              <a:t>quốc</a:t>
            </a:r>
            <a:r>
              <a:rPr lang="vi-VN" sz="1200" spc="-45" dirty="0">
                <a:solidFill>
                  <a:srgbClr val="231F20"/>
                </a:solidFill>
                <a:effectLst/>
                <a:latin typeface="Times New Roman" panose="02020603050405020304" pitchFamily="18" charset="0"/>
                <a:ea typeface="Times New Roman" panose="02020603050405020304" pitchFamily="18" charset="0"/>
              </a:rPr>
              <a:t> </a:t>
            </a:r>
            <a:r>
              <a:rPr lang="vi-VN" sz="1200" spc="0" dirty="0">
                <a:solidFill>
                  <a:srgbClr val="231F20"/>
                </a:solidFill>
                <a:effectLst/>
                <a:latin typeface="Times New Roman" panose="02020603050405020304" pitchFamily="18" charset="0"/>
                <a:ea typeface="Times New Roman" panose="02020603050405020304" pitchFamily="18" charset="0"/>
              </a:rPr>
              <a:t>ngữ,</a:t>
            </a:r>
            <a:r>
              <a:rPr lang="vi-VN" sz="1200" spc="-45" dirty="0">
                <a:solidFill>
                  <a:srgbClr val="231F20"/>
                </a:solidFill>
                <a:effectLst/>
                <a:latin typeface="Times New Roman" panose="02020603050405020304" pitchFamily="18" charset="0"/>
                <a:ea typeface="Times New Roman" panose="02020603050405020304" pitchFamily="18" charset="0"/>
              </a:rPr>
              <a:t> </a:t>
            </a:r>
            <a:r>
              <a:rPr lang="vi-VN" sz="1200" spc="0" dirty="0">
                <a:solidFill>
                  <a:srgbClr val="231F20"/>
                </a:solidFill>
                <a:effectLst/>
                <a:latin typeface="Times New Roman" panose="02020603050405020304" pitchFamily="18" charset="0"/>
                <a:ea typeface="Times New Roman" panose="02020603050405020304" pitchFamily="18" charset="0"/>
              </a:rPr>
              <a:t>các</a:t>
            </a:r>
            <a:r>
              <a:rPr lang="vi-VN" sz="1200" spc="-45" dirty="0">
                <a:solidFill>
                  <a:srgbClr val="231F20"/>
                </a:solidFill>
                <a:effectLst/>
                <a:latin typeface="Times New Roman" panose="02020603050405020304" pitchFamily="18" charset="0"/>
                <a:ea typeface="Times New Roman" panose="02020603050405020304" pitchFamily="18" charset="0"/>
              </a:rPr>
              <a:t> </a:t>
            </a:r>
            <a:r>
              <a:rPr lang="vi-VN" sz="1200" spc="0" dirty="0">
                <a:solidFill>
                  <a:srgbClr val="231F20"/>
                </a:solidFill>
                <a:effectLst/>
                <a:latin typeface="Times New Roman" panose="02020603050405020304" pitchFamily="18" charset="0"/>
                <a:ea typeface="Times New Roman" panose="02020603050405020304" pitchFamily="18" charset="0"/>
              </a:rPr>
              <a:t>âm</a:t>
            </a:r>
            <a:r>
              <a:rPr lang="vi-VN" sz="1200" spc="-45" dirty="0">
                <a:solidFill>
                  <a:srgbClr val="231F20"/>
                </a:solidFill>
                <a:effectLst/>
                <a:latin typeface="Times New Roman" panose="02020603050405020304" pitchFamily="18" charset="0"/>
                <a:ea typeface="Times New Roman" panose="02020603050405020304" pitchFamily="18" charset="0"/>
              </a:rPr>
              <a:t> </a:t>
            </a:r>
            <a:r>
              <a:rPr lang="vi-VN" sz="1200" spc="0" dirty="0">
                <a:solidFill>
                  <a:srgbClr val="231F20"/>
                </a:solidFill>
                <a:effectLst/>
                <a:latin typeface="Times New Roman" panose="02020603050405020304" pitchFamily="18" charset="0"/>
                <a:ea typeface="Times New Roman" panose="02020603050405020304" pitchFamily="18" charset="0"/>
              </a:rPr>
              <a:t>có</a:t>
            </a:r>
            <a:r>
              <a:rPr lang="vi-VN" sz="1200" spc="-45" dirty="0">
                <a:solidFill>
                  <a:srgbClr val="231F20"/>
                </a:solidFill>
                <a:effectLst/>
                <a:latin typeface="Times New Roman" panose="02020603050405020304" pitchFamily="18" charset="0"/>
                <a:ea typeface="Times New Roman" panose="02020603050405020304" pitchFamily="18" charset="0"/>
              </a:rPr>
              <a:t> </a:t>
            </a:r>
            <a:r>
              <a:rPr lang="vi-VN" sz="1200" spc="0" dirty="0">
                <a:solidFill>
                  <a:srgbClr val="231F20"/>
                </a:solidFill>
                <a:effectLst/>
                <a:latin typeface="Times New Roman" panose="02020603050405020304" pitchFamily="18" charset="0"/>
                <a:ea typeface="Times New Roman" panose="02020603050405020304" pitchFamily="18" charset="0"/>
              </a:rPr>
              <a:t>nghĩa</a:t>
            </a:r>
            <a:r>
              <a:rPr lang="vi-VN" sz="1200" spc="-45" dirty="0">
                <a:solidFill>
                  <a:srgbClr val="231F20"/>
                </a:solidFill>
                <a:effectLst/>
                <a:latin typeface="Times New Roman" panose="02020603050405020304" pitchFamily="18" charset="0"/>
                <a:ea typeface="Times New Roman" panose="02020603050405020304" pitchFamily="18" charset="0"/>
              </a:rPr>
              <a:t> </a:t>
            </a:r>
            <a:r>
              <a:rPr lang="vi-VN" sz="1200" spc="0" dirty="0">
                <a:solidFill>
                  <a:srgbClr val="231F20"/>
                </a:solidFill>
                <a:effectLst/>
                <a:latin typeface="Times New Roman" panose="02020603050405020304" pitchFamily="18" charset="0"/>
                <a:ea typeface="Times New Roman" panose="02020603050405020304" pitchFamily="18" charset="0"/>
              </a:rPr>
              <a:t>khác</a:t>
            </a:r>
            <a:r>
              <a:rPr lang="vi-VN" sz="1200" spc="-45" dirty="0">
                <a:solidFill>
                  <a:srgbClr val="231F20"/>
                </a:solidFill>
                <a:effectLst/>
                <a:latin typeface="Times New Roman" panose="02020603050405020304" pitchFamily="18" charset="0"/>
                <a:ea typeface="Times New Roman" panose="02020603050405020304" pitchFamily="18" charset="0"/>
              </a:rPr>
              <a:t> </a:t>
            </a:r>
            <a:r>
              <a:rPr lang="vi-VN" sz="1200" spc="0" dirty="0">
                <a:solidFill>
                  <a:srgbClr val="231F20"/>
                </a:solidFill>
                <a:effectLst/>
                <a:latin typeface="Times New Roman" panose="02020603050405020304" pitchFamily="18" charset="0"/>
                <a:ea typeface="Times New Roman" panose="02020603050405020304" pitchFamily="18" charset="0"/>
              </a:rPr>
              <a:t>nhau</a:t>
            </a:r>
            <a:r>
              <a:rPr lang="vi-VN" sz="1200" spc="-45" dirty="0">
                <a:solidFill>
                  <a:srgbClr val="231F20"/>
                </a:solidFill>
                <a:effectLst/>
                <a:latin typeface="Times New Roman" panose="02020603050405020304" pitchFamily="18" charset="0"/>
                <a:ea typeface="Times New Roman" panose="02020603050405020304" pitchFamily="18" charset="0"/>
              </a:rPr>
              <a:t> </a:t>
            </a:r>
            <a:r>
              <a:rPr lang="vi-VN" sz="1200" spc="0" dirty="0">
                <a:solidFill>
                  <a:srgbClr val="231F20"/>
                </a:solidFill>
                <a:effectLst/>
                <a:latin typeface="Times New Roman" panose="02020603050405020304" pitchFamily="18" charset="0"/>
                <a:ea typeface="Times New Roman" panose="02020603050405020304" pitchFamily="18" charset="0"/>
              </a:rPr>
              <a:t>trong</a:t>
            </a:r>
            <a:r>
              <a:rPr lang="vi-VN" sz="1200" spc="-45" dirty="0">
                <a:solidFill>
                  <a:srgbClr val="231F20"/>
                </a:solidFill>
                <a:effectLst/>
                <a:latin typeface="Times New Roman" panose="02020603050405020304" pitchFamily="18" charset="0"/>
                <a:ea typeface="Times New Roman" panose="02020603050405020304" pitchFamily="18" charset="0"/>
              </a:rPr>
              <a:t> </a:t>
            </a:r>
            <a:r>
              <a:rPr lang="vi-VN" sz="1200" spc="0" dirty="0">
                <a:solidFill>
                  <a:srgbClr val="231F20"/>
                </a:solidFill>
                <a:effectLst/>
                <a:latin typeface="Times New Roman" panose="02020603050405020304" pitchFamily="18" charset="0"/>
                <a:ea typeface="Times New Roman" panose="02020603050405020304" pitchFamily="18" charset="0"/>
              </a:rPr>
              <a:t>từ</a:t>
            </a:r>
            <a:r>
              <a:rPr lang="vi-VN" sz="1200" spc="-45" dirty="0">
                <a:solidFill>
                  <a:srgbClr val="231F20"/>
                </a:solidFill>
                <a:effectLst/>
                <a:latin typeface="Times New Roman" panose="02020603050405020304" pitchFamily="18" charset="0"/>
                <a:ea typeface="Times New Roman" panose="02020603050405020304" pitchFamily="18" charset="0"/>
              </a:rPr>
              <a:t> </a:t>
            </a:r>
            <a:r>
              <a:rPr lang="vi-VN" sz="1200" spc="0" dirty="0">
                <a:solidFill>
                  <a:srgbClr val="231F20"/>
                </a:solidFill>
                <a:effectLst/>
                <a:latin typeface="Times New Roman" panose="02020603050405020304" pitchFamily="18" charset="0"/>
                <a:ea typeface="Times New Roman" panose="02020603050405020304" pitchFamily="18" charset="0"/>
              </a:rPr>
              <a:t>Hán</a:t>
            </a:r>
            <a:r>
              <a:rPr lang="vi-VN" sz="1200" spc="-45" dirty="0">
                <a:solidFill>
                  <a:srgbClr val="231F20"/>
                </a:solidFill>
                <a:effectLst/>
                <a:latin typeface="Times New Roman" panose="02020603050405020304" pitchFamily="18" charset="0"/>
                <a:ea typeface="Times New Roman" panose="02020603050405020304" pitchFamily="18" charset="0"/>
              </a:rPr>
              <a:t> </a:t>
            </a:r>
            <a:r>
              <a:rPr lang="vi-VN" sz="1200" spc="0" dirty="0">
                <a:solidFill>
                  <a:srgbClr val="231F20"/>
                </a:solidFill>
                <a:effectLst/>
                <a:latin typeface="Times New Roman" panose="02020603050405020304" pitchFamily="18" charset="0"/>
                <a:ea typeface="Times New Roman" panose="02020603050405020304" pitchFamily="18" charset="0"/>
              </a:rPr>
              <a:t>Việt cơ</a:t>
            </a:r>
            <a:r>
              <a:rPr lang="vi-VN" sz="1200" spc="-55" dirty="0">
                <a:solidFill>
                  <a:srgbClr val="231F20"/>
                </a:solidFill>
                <a:effectLst/>
                <a:latin typeface="Times New Roman" panose="02020603050405020304" pitchFamily="18" charset="0"/>
                <a:ea typeface="Times New Roman" panose="02020603050405020304" pitchFamily="18" charset="0"/>
              </a:rPr>
              <a:t> </a:t>
            </a:r>
            <a:r>
              <a:rPr lang="vi-VN" sz="1200" spc="0" dirty="0">
                <a:solidFill>
                  <a:srgbClr val="231F20"/>
                </a:solidFill>
                <a:effectLst/>
                <a:latin typeface="Times New Roman" panose="02020603050405020304" pitchFamily="18" charset="0"/>
                <a:ea typeface="Times New Roman" panose="02020603050405020304" pitchFamily="18" charset="0"/>
              </a:rPr>
              <a:t>bản</a:t>
            </a:r>
            <a:r>
              <a:rPr lang="vi-VN" sz="1200" spc="-55" dirty="0">
                <a:solidFill>
                  <a:srgbClr val="231F20"/>
                </a:solidFill>
                <a:effectLst/>
                <a:latin typeface="Times New Roman" panose="02020603050405020304" pitchFamily="18" charset="0"/>
                <a:ea typeface="Times New Roman" panose="02020603050405020304" pitchFamily="18" charset="0"/>
              </a:rPr>
              <a:t> </a:t>
            </a:r>
            <a:r>
              <a:rPr lang="vi-VN" sz="1200" spc="0" dirty="0">
                <a:solidFill>
                  <a:srgbClr val="231F20"/>
                </a:solidFill>
                <a:effectLst/>
                <a:latin typeface="Times New Roman" panose="02020603050405020304" pitchFamily="18" charset="0"/>
                <a:ea typeface="Times New Roman" panose="02020603050405020304" pitchFamily="18" charset="0"/>
              </a:rPr>
              <a:t>được</a:t>
            </a:r>
            <a:r>
              <a:rPr lang="vi-VN" sz="1200" spc="-55" dirty="0">
                <a:solidFill>
                  <a:srgbClr val="231F20"/>
                </a:solidFill>
                <a:effectLst/>
                <a:latin typeface="Times New Roman" panose="02020603050405020304" pitchFamily="18" charset="0"/>
                <a:ea typeface="Times New Roman" panose="02020603050405020304" pitchFamily="18" charset="0"/>
              </a:rPr>
              <a:t> </a:t>
            </a:r>
            <a:r>
              <a:rPr lang="vi-VN" sz="1200" spc="0" dirty="0">
                <a:solidFill>
                  <a:srgbClr val="231F20"/>
                </a:solidFill>
                <a:effectLst/>
                <a:latin typeface="Times New Roman" panose="02020603050405020304" pitchFamily="18" charset="0"/>
                <a:ea typeface="Times New Roman" panose="02020603050405020304" pitchFamily="18" charset="0"/>
              </a:rPr>
              <a:t>viết</a:t>
            </a:r>
            <a:r>
              <a:rPr lang="vi-VN" sz="1200" spc="-55" dirty="0">
                <a:solidFill>
                  <a:srgbClr val="231F20"/>
                </a:solidFill>
                <a:effectLst/>
                <a:latin typeface="Times New Roman" panose="02020603050405020304" pitchFamily="18" charset="0"/>
                <a:ea typeface="Times New Roman" panose="02020603050405020304" pitchFamily="18" charset="0"/>
              </a:rPr>
              <a:t> </a:t>
            </a:r>
            <a:r>
              <a:rPr lang="vi-VN" sz="1200" spc="0" dirty="0">
                <a:solidFill>
                  <a:srgbClr val="231F20"/>
                </a:solidFill>
                <a:effectLst/>
                <a:latin typeface="Times New Roman" panose="02020603050405020304" pitchFamily="18" charset="0"/>
                <a:ea typeface="Times New Roman" panose="02020603050405020304" pitchFamily="18" charset="0"/>
              </a:rPr>
              <a:t>giống</a:t>
            </a:r>
            <a:r>
              <a:rPr lang="vi-VN" sz="1200" spc="-55" dirty="0">
                <a:solidFill>
                  <a:srgbClr val="231F20"/>
                </a:solidFill>
                <a:effectLst/>
                <a:latin typeface="Times New Roman" panose="02020603050405020304" pitchFamily="18" charset="0"/>
                <a:ea typeface="Times New Roman" panose="02020603050405020304" pitchFamily="18" charset="0"/>
              </a:rPr>
              <a:t> </a:t>
            </a:r>
            <a:r>
              <a:rPr lang="vi-VN" sz="1200" spc="0" dirty="0">
                <a:solidFill>
                  <a:srgbClr val="231F20"/>
                </a:solidFill>
                <a:effectLst/>
                <a:latin typeface="Times New Roman" panose="02020603050405020304" pitchFamily="18" charset="0"/>
                <a:ea typeface="Times New Roman" panose="02020603050405020304" pitchFamily="18" charset="0"/>
              </a:rPr>
              <a:t>nhau</a:t>
            </a:r>
            <a:r>
              <a:rPr lang="vi-VN" sz="1200" spc="-55" dirty="0">
                <a:solidFill>
                  <a:srgbClr val="231F20"/>
                </a:solidFill>
                <a:effectLst/>
                <a:latin typeface="Times New Roman" panose="02020603050405020304" pitchFamily="18" charset="0"/>
                <a:ea typeface="Times New Roman" panose="02020603050405020304" pitchFamily="18" charset="0"/>
              </a:rPr>
              <a:t> </a:t>
            </a:r>
            <a:r>
              <a:rPr lang="vi-VN" sz="1200" spc="0" dirty="0">
                <a:solidFill>
                  <a:srgbClr val="231F20"/>
                </a:solidFill>
                <a:effectLst/>
                <a:latin typeface="Times New Roman" panose="02020603050405020304" pitchFamily="18" charset="0"/>
                <a:ea typeface="Times New Roman" panose="02020603050405020304" pitchFamily="18" charset="0"/>
              </a:rPr>
              <a:t>(</a:t>
            </a:r>
            <a:r>
              <a:rPr lang="vi-VN" sz="1200" i="1" spc="0" dirty="0">
                <a:solidFill>
                  <a:srgbClr val="231F20"/>
                </a:solidFill>
                <a:effectLst/>
                <a:latin typeface="Times New Roman" panose="02020603050405020304" pitchFamily="18" charset="0"/>
                <a:ea typeface="Times New Roman" panose="02020603050405020304" pitchFamily="18" charset="0"/>
              </a:rPr>
              <a:t>tha</a:t>
            </a:r>
            <a:r>
              <a:rPr lang="vi-VN" sz="1200" i="1" spc="-55" dirty="0">
                <a:solidFill>
                  <a:srgbClr val="231F20"/>
                </a:solidFill>
                <a:effectLst/>
                <a:latin typeface="Times New Roman" panose="02020603050405020304" pitchFamily="18" charset="0"/>
                <a:ea typeface="Times New Roman" panose="02020603050405020304" pitchFamily="18" charset="0"/>
              </a:rPr>
              <a:t> </a:t>
            </a:r>
            <a:r>
              <a:rPr lang="vi-VN" sz="1200" b="1" i="1" spc="0" dirty="0">
                <a:solidFill>
                  <a:srgbClr val="231F20"/>
                </a:solidFill>
                <a:effectLst/>
                <a:latin typeface="Times New Roman" panose="02020603050405020304" pitchFamily="18" charset="0"/>
                <a:ea typeface="Times New Roman" panose="02020603050405020304" pitchFamily="18" charset="0"/>
              </a:rPr>
              <a:t>nhân</a:t>
            </a:r>
            <a:r>
              <a:rPr lang="vi-VN" sz="1200" b="1" i="1" spc="-55" dirty="0">
                <a:solidFill>
                  <a:srgbClr val="231F20"/>
                </a:solidFill>
                <a:effectLst/>
                <a:latin typeface="Times New Roman" panose="02020603050405020304" pitchFamily="18" charset="0"/>
                <a:ea typeface="Times New Roman" panose="02020603050405020304" pitchFamily="18" charset="0"/>
              </a:rPr>
              <a:t> </a:t>
            </a:r>
            <a:r>
              <a:rPr lang="vi-VN" sz="1200" i="1" spc="0" dirty="0">
                <a:solidFill>
                  <a:srgbClr val="231F20"/>
                </a:solidFill>
                <a:effectLst/>
                <a:latin typeface="Times New Roman" panose="02020603050405020304" pitchFamily="18" charset="0"/>
                <a:ea typeface="Times New Roman" panose="02020603050405020304" pitchFamily="18" charset="0"/>
              </a:rPr>
              <a:t>–</a:t>
            </a:r>
            <a:r>
              <a:rPr lang="vi-VN" sz="1200" i="1" spc="-55" dirty="0">
                <a:solidFill>
                  <a:srgbClr val="231F20"/>
                </a:solidFill>
                <a:effectLst/>
                <a:latin typeface="Times New Roman" panose="02020603050405020304" pitchFamily="18" charset="0"/>
                <a:ea typeface="Times New Roman" panose="02020603050405020304" pitchFamily="18" charset="0"/>
              </a:rPr>
              <a:t> </a:t>
            </a:r>
            <a:r>
              <a:rPr lang="vi-VN" sz="1200" b="1" i="1" spc="0" dirty="0">
                <a:solidFill>
                  <a:srgbClr val="231F20"/>
                </a:solidFill>
                <a:effectLst/>
                <a:latin typeface="Times New Roman" panose="02020603050405020304" pitchFamily="18" charset="0"/>
                <a:ea typeface="Times New Roman" panose="02020603050405020304" pitchFamily="18" charset="0"/>
              </a:rPr>
              <a:t>nhân</a:t>
            </a:r>
            <a:r>
              <a:rPr lang="vi-VN" sz="1200" b="1" i="1" spc="-55" dirty="0">
                <a:solidFill>
                  <a:srgbClr val="231F20"/>
                </a:solidFill>
                <a:effectLst/>
                <a:latin typeface="Times New Roman" panose="02020603050405020304" pitchFamily="18" charset="0"/>
                <a:ea typeface="Times New Roman" panose="02020603050405020304" pitchFamily="18" charset="0"/>
              </a:rPr>
              <a:t> </a:t>
            </a:r>
            <a:r>
              <a:rPr lang="vi-VN" sz="1200" i="1" spc="0" dirty="0">
                <a:solidFill>
                  <a:srgbClr val="231F20"/>
                </a:solidFill>
                <a:effectLst/>
                <a:latin typeface="Times New Roman" panose="02020603050405020304" pitchFamily="18" charset="0"/>
                <a:ea typeface="Times New Roman" panose="02020603050405020304" pitchFamily="18" charset="0"/>
              </a:rPr>
              <a:t>nghĩa</a:t>
            </a:r>
            <a:r>
              <a:rPr lang="vi-VN" sz="1200" spc="0" dirty="0">
                <a:solidFill>
                  <a:srgbClr val="231F20"/>
                </a:solidFill>
                <a:effectLst/>
                <a:latin typeface="Times New Roman" panose="02020603050405020304" pitchFamily="18" charset="0"/>
                <a:ea typeface="Times New Roman" panose="02020603050405020304" pitchFamily="18" charset="0"/>
              </a:rPr>
              <a:t>;</a:t>
            </a:r>
            <a:r>
              <a:rPr lang="vi-VN" sz="1200" spc="-65" dirty="0">
                <a:solidFill>
                  <a:srgbClr val="231F20"/>
                </a:solidFill>
                <a:effectLst/>
                <a:latin typeface="Times New Roman" panose="02020603050405020304" pitchFamily="18" charset="0"/>
                <a:ea typeface="Times New Roman" panose="02020603050405020304" pitchFamily="18" charset="0"/>
              </a:rPr>
              <a:t> </a:t>
            </a:r>
            <a:r>
              <a:rPr lang="vi-VN" sz="1200" b="1" i="1" spc="0" dirty="0">
                <a:solidFill>
                  <a:srgbClr val="231F20"/>
                </a:solidFill>
                <a:effectLst/>
                <a:latin typeface="Times New Roman" panose="02020603050405020304" pitchFamily="18" charset="0"/>
                <a:ea typeface="Times New Roman" panose="02020603050405020304" pitchFamily="18" charset="0"/>
              </a:rPr>
              <a:t>tư</a:t>
            </a:r>
            <a:r>
              <a:rPr lang="vi-VN" sz="1200" b="1" i="1" spc="-60" dirty="0">
                <a:solidFill>
                  <a:srgbClr val="231F20"/>
                </a:solidFill>
                <a:effectLst/>
                <a:latin typeface="Times New Roman" panose="02020603050405020304" pitchFamily="18" charset="0"/>
                <a:ea typeface="Times New Roman" panose="02020603050405020304" pitchFamily="18" charset="0"/>
              </a:rPr>
              <a:t> </a:t>
            </a:r>
            <a:r>
              <a:rPr lang="vi-VN" sz="1200" i="1" spc="0" dirty="0">
                <a:solidFill>
                  <a:srgbClr val="231F20"/>
                </a:solidFill>
                <a:effectLst/>
                <a:latin typeface="Times New Roman" panose="02020603050405020304" pitchFamily="18" charset="0"/>
                <a:ea typeface="Times New Roman" panose="02020603050405020304" pitchFamily="18" charset="0"/>
              </a:rPr>
              <a:t>tưởng</a:t>
            </a:r>
            <a:r>
              <a:rPr lang="vi-VN" sz="1200" i="1" spc="-55" dirty="0">
                <a:solidFill>
                  <a:srgbClr val="231F20"/>
                </a:solidFill>
                <a:effectLst/>
                <a:latin typeface="Times New Roman" panose="02020603050405020304" pitchFamily="18" charset="0"/>
                <a:ea typeface="Times New Roman" panose="02020603050405020304" pitchFamily="18" charset="0"/>
              </a:rPr>
              <a:t> </a:t>
            </a:r>
            <a:r>
              <a:rPr lang="vi-VN" sz="1200" i="1" spc="0" dirty="0">
                <a:solidFill>
                  <a:srgbClr val="231F20"/>
                </a:solidFill>
                <a:effectLst/>
                <a:latin typeface="Times New Roman" panose="02020603050405020304" pitchFamily="18" charset="0"/>
                <a:ea typeface="Times New Roman" panose="02020603050405020304" pitchFamily="18" charset="0"/>
              </a:rPr>
              <a:t>–</a:t>
            </a:r>
            <a:r>
              <a:rPr lang="vi-VN" sz="1200" i="1" spc="-55" dirty="0">
                <a:solidFill>
                  <a:srgbClr val="231F20"/>
                </a:solidFill>
                <a:effectLst/>
                <a:latin typeface="Times New Roman" panose="02020603050405020304" pitchFamily="18" charset="0"/>
                <a:ea typeface="Times New Roman" panose="02020603050405020304" pitchFamily="18" charset="0"/>
              </a:rPr>
              <a:t> </a:t>
            </a:r>
            <a:r>
              <a:rPr lang="vi-VN" sz="1200" b="1" i="1" spc="0" dirty="0">
                <a:solidFill>
                  <a:srgbClr val="231F20"/>
                </a:solidFill>
                <a:effectLst/>
                <a:latin typeface="Times New Roman" panose="02020603050405020304" pitchFamily="18" charset="0"/>
                <a:ea typeface="Times New Roman" panose="02020603050405020304" pitchFamily="18" charset="0"/>
              </a:rPr>
              <a:t>tư</a:t>
            </a:r>
            <a:r>
              <a:rPr lang="vi-VN" sz="1200" b="1" i="1" spc="-55" dirty="0">
                <a:solidFill>
                  <a:srgbClr val="231F20"/>
                </a:solidFill>
                <a:effectLst/>
                <a:latin typeface="Times New Roman" panose="02020603050405020304" pitchFamily="18" charset="0"/>
                <a:ea typeface="Times New Roman" panose="02020603050405020304" pitchFamily="18" charset="0"/>
              </a:rPr>
              <a:t> </a:t>
            </a:r>
            <a:r>
              <a:rPr lang="vi-VN" sz="1200" i="1" spc="0" dirty="0">
                <a:solidFill>
                  <a:srgbClr val="231F20"/>
                </a:solidFill>
                <a:effectLst/>
                <a:latin typeface="Times New Roman" panose="02020603050405020304" pitchFamily="18" charset="0"/>
                <a:ea typeface="Times New Roman" panose="02020603050405020304" pitchFamily="18" charset="0"/>
              </a:rPr>
              <a:t>nhân</a:t>
            </a:r>
            <a:r>
              <a:rPr lang="vi-VN" sz="1200" spc="0" dirty="0">
                <a:solidFill>
                  <a:srgbClr val="231F20"/>
                </a:solidFill>
                <a:effectLst/>
                <a:latin typeface="Times New Roman" panose="02020603050405020304" pitchFamily="18" charset="0"/>
                <a:ea typeface="Times New Roman" panose="02020603050405020304" pitchFamily="18" charset="0"/>
              </a:rPr>
              <a:t>;</a:t>
            </a:r>
            <a:r>
              <a:rPr lang="vi-VN" sz="1200" spc="-55" dirty="0">
                <a:solidFill>
                  <a:srgbClr val="231F20"/>
                </a:solidFill>
                <a:effectLst/>
                <a:latin typeface="Times New Roman" panose="02020603050405020304" pitchFamily="18" charset="0"/>
                <a:ea typeface="Times New Roman" panose="02020603050405020304" pitchFamily="18" charset="0"/>
              </a:rPr>
              <a:t> </a:t>
            </a:r>
            <a:r>
              <a:rPr lang="vi-VN" sz="1200" i="1" spc="0" dirty="0">
                <a:solidFill>
                  <a:srgbClr val="231F20"/>
                </a:solidFill>
                <a:effectLst/>
                <a:latin typeface="Times New Roman" panose="02020603050405020304" pitchFamily="18" charset="0"/>
                <a:ea typeface="Times New Roman" panose="02020603050405020304" pitchFamily="18" charset="0"/>
              </a:rPr>
              <a:t>anh</a:t>
            </a:r>
            <a:r>
              <a:rPr lang="vi-VN" sz="1200" i="1" spc="-55" dirty="0">
                <a:solidFill>
                  <a:srgbClr val="231F20"/>
                </a:solidFill>
                <a:effectLst/>
                <a:latin typeface="Times New Roman" panose="02020603050405020304" pitchFamily="18" charset="0"/>
                <a:ea typeface="Times New Roman" panose="02020603050405020304" pitchFamily="18" charset="0"/>
              </a:rPr>
              <a:t> </a:t>
            </a:r>
            <a:r>
              <a:rPr lang="vi-VN" sz="1200" b="1" i="1" spc="0" dirty="0">
                <a:solidFill>
                  <a:srgbClr val="231F20"/>
                </a:solidFill>
                <a:effectLst/>
                <a:latin typeface="Times New Roman" panose="02020603050405020304" pitchFamily="18" charset="0"/>
                <a:ea typeface="Times New Roman" panose="02020603050405020304" pitchFamily="18" charset="0"/>
              </a:rPr>
              <a:t>minh</a:t>
            </a:r>
            <a:r>
              <a:rPr lang="vi-VN" sz="1200" b="1" i="1" spc="-55" dirty="0">
                <a:solidFill>
                  <a:srgbClr val="231F20"/>
                </a:solidFill>
                <a:effectLst/>
                <a:latin typeface="Times New Roman" panose="02020603050405020304" pitchFamily="18" charset="0"/>
                <a:ea typeface="Times New Roman" panose="02020603050405020304" pitchFamily="18" charset="0"/>
              </a:rPr>
              <a:t> </a:t>
            </a:r>
            <a:r>
              <a:rPr lang="vi-VN" sz="1200" i="1" spc="0" dirty="0">
                <a:solidFill>
                  <a:srgbClr val="231F20"/>
                </a:solidFill>
                <a:effectLst/>
                <a:latin typeface="Times New Roman" panose="02020603050405020304" pitchFamily="18" charset="0"/>
                <a:ea typeface="Times New Roman" panose="02020603050405020304" pitchFamily="18" charset="0"/>
              </a:rPr>
              <a:t>–</a:t>
            </a:r>
            <a:r>
              <a:rPr lang="vi-VN" sz="1200" i="1" spc="-55" dirty="0">
                <a:solidFill>
                  <a:srgbClr val="231F20"/>
                </a:solidFill>
                <a:effectLst/>
                <a:latin typeface="Times New Roman" panose="02020603050405020304" pitchFamily="18" charset="0"/>
                <a:ea typeface="Times New Roman" panose="02020603050405020304" pitchFamily="18" charset="0"/>
              </a:rPr>
              <a:t> </a:t>
            </a:r>
            <a:r>
              <a:rPr lang="vi-VN" sz="1200" i="1" spc="0" dirty="0">
                <a:solidFill>
                  <a:srgbClr val="231F20"/>
                </a:solidFill>
                <a:effectLst/>
                <a:latin typeface="Times New Roman" panose="02020603050405020304" pitchFamily="18" charset="0"/>
                <a:ea typeface="Times New Roman" panose="02020603050405020304" pitchFamily="18" charset="0"/>
              </a:rPr>
              <a:t>đồng </a:t>
            </a:r>
            <a:r>
              <a:rPr lang="vi-VN" sz="1200" b="1" i="1" spc="0" dirty="0">
                <a:solidFill>
                  <a:srgbClr val="231F20"/>
                </a:solidFill>
                <a:effectLst/>
                <a:latin typeface="Times New Roman" panose="02020603050405020304" pitchFamily="18" charset="0"/>
                <a:ea typeface="Times New Roman" panose="02020603050405020304" pitchFamily="18" charset="0"/>
              </a:rPr>
              <a:t>minh</a:t>
            </a:r>
            <a:r>
              <a:rPr lang="vi-VN" sz="1200" spc="0" dirty="0">
                <a:solidFill>
                  <a:srgbClr val="231F20"/>
                </a:solidFill>
                <a:effectLst/>
                <a:latin typeface="Times New Roman" panose="02020603050405020304" pitchFamily="18" charset="0"/>
                <a:ea typeface="Times New Roman" panose="02020603050405020304" pitchFamily="18" charset="0"/>
              </a:rPr>
              <a:t>,…). Những âm khác nhau về nghĩa vẫn được viết giống nhau là một trong những nguyên nhân dẫn đến việc nhầm lẫn về nghĩa.</a:t>
            </a:r>
            <a:endParaRPr lang="en-US" sz="1050" spc="0" dirty="0">
              <a:effectLst/>
              <a:latin typeface="Times New Roman" panose="02020603050405020304" pitchFamily="18" charset="0"/>
              <a:ea typeface="Times New Roman" panose="02020603050405020304" pitchFamily="18" charset="0"/>
            </a:endParaRPr>
          </a:p>
          <a:p>
            <a:pPr marL="342900" marR="645160" lvl="0" indent="-342900" algn="just">
              <a:lnSpc>
                <a:spcPct val="110000"/>
              </a:lnSpc>
              <a:spcBef>
                <a:spcPts val="230"/>
              </a:spcBef>
              <a:spcAft>
                <a:spcPts val="0"/>
              </a:spcAft>
              <a:buClr>
                <a:srgbClr val="231F20"/>
              </a:buClr>
              <a:buSzPts val="1250"/>
              <a:buFont typeface="Times New Roman" panose="02020603050405020304" pitchFamily="18" charset="0"/>
              <a:buChar char="–"/>
              <a:tabLst>
                <a:tab pos="957580" algn="l"/>
              </a:tabLst>
            </a:pPr>
            <a:r>
              <a:rPr lang="vi-VN" sz="1200" spc="0" dirty="0">
                <a:solidFill>
                  <a:srgbClr val="231F20"/>
                </a:solidFill>
                <a:effectLst/>
                <a:latin typeface="Times New Roman" panose="02020603050405020304" pitchFamily="18" charset="0"/>
                <a:ea typeface="Times New Roman" panose="02020603050405020304" pitchFamily="18" charset="0"/>
              </a:rPr>
              <a:t>Bên</a:t>
            </a:r>
            <a:r>
              <a:rPr lang="vi-VN" sz="1200" spc="-5" dirty="0">
                <a:solidFill>
                  <a:srgbClr val="231F20"/>
                </a:solidFill>
                <a:effectLst/>
                <a:latin typeface="Times New Roman" panose="02020603050405020304" pitchFamily="18" charset="0"/>
                <a:ea typeface="Times New Roman" panose="02020603050405020304" pitchFamily="18" charset="0"/>
              </a:rPr>
              <a:t> </a:t>
            </a:r>
            <a:r>
              <a:rPr lang="vi-VN" sz="1200" spc="0" dirty="0">
                <a:solidFill>
                  <a:srgbClr val="231F20"/>
                </a:solidFill>
                <a:effectLst/>
                <a:latin typeface="Times New Roman" panose="02020603050405020304" pitchFamily="18" charset="0"/>
                <a:ea typeface="Times New Roman" panose="02020603050405020304" pitchFamily="18" charset="0"/>
              </a:rPr>
              <a:t>cạnh</a:t>
            </a:r>
            <a:r>
              <a:rPr lang="vi-VN" sz="1200" spc="-5" dirty="0">
                <a:solidFill>
                  <a:srgbClr val="231F20"/>
                </a:solidFill>
                <a:effectLst/>
                <a:latin typeface="Times New Roman" panose="02020603050405020304" pitchFamily="18" charset="0"/>
                <a:ea typeface="Times New Roman" panose="02020603050405020304" pitchFamily="18" charset="0"/>
              </a:rPr>
              <a:t> </a:t>
            </a:r>
            <a:r>
              <a:rPr lang="vi-VN" sz="1200" spc="0" dirty="0">
                <a:solidFill>
                  <a:srgbClr val="231F20"/>
                </a:solidFill>
                <a:effectLst/>
                <a:latin typeface="Times New Roman" panose="02020603050405020304" pitchFamily="18" charset="0"/>
                <a:ea typeface="Times New Roman" panose="02020603050405020304" pitchFamily="18" charset="0"/>
              </a:rPr>
              <a:t>đó,</a:t>
            </a:r>
            <a:r>
              <a:rPr lang="vi-VN" sz="1200" spc="-5" dirty="0">
                <a:solidFill>
                  <a:srgbClr val="231F20"/>
                </a:solidFill>
                <a:effectLst/>
                <a:latin typeface="Times New Roman" panose="02020603050405020304" pitchFamily="18" charset="0"/>
                <a:ea typeface="Times New Roman" panose="02020603050405020304" pitchFamily="18" charset="0"/>
              </a:rPr>
              <a:t> </a:t>
            </a:r>
            <a:r>
              <a:rPr lang="vi-VN" sz="1200" spc="0" dirty="0">
                <a:solidFill>
                  <a:srgbClr val="231F20"/>
                </a:solidFill>
                <a:effectLst/>
                <a:latin typeface="Times New Roman" panose="02020603050405020304" pitchFamily="18" charset="0"/>
                <a:ea typeface="Times New Roman" panose="02020603050405020304" pitchFamily="18" charset="0"/>
              </a:rPr>
              <a:t>một</a:t>
            </a:r>
            <a:r>
              <a:rPr lang="vi-VN" sz="1200" spc="-5" dirty="0">
                <a:solidFill>
                  <a:srgbClr val="231F20"/>
                </a:solidFill>
                <a:effectLst/>
                <a:latin typeface="Times New Roman" panose="02020603050405020304" pitchFamily="18" charset="0"/>
                <a:ea typeface="Times New Roman" panose="02020603050405020304" pitchFamily="18" charset="0"/>
              </a:rPr>
              <a:t> </a:t>
            </a:r>
            <a:r>
              <a:rPr lang="vi-VN" sz="1200" spc="0" dirty="0">
                <a:solidFill>
                  <a:srgbClr val="231F20"/>
                </a:solidFill>
                <a:effectLst/>
                <a:latin typeface="Times New Roman" panose="02020603050405020304" pitchFamily="18" charset="0"/>
                <a:ea typeface="Times New Roman" panose="02020603050405020304" pitchFamily="18" charset="0"/>
              </a:rPr>
              <a:t>số</a:t>
            </a:r>
            <a:r>
              <a:rPr lang="vi-VN" sz="1200" spc="-5" dirty="0">
                <a:solidFill>
                  <a:srgbClr val="231F20"/>
                </a:solidFill>
                <a:effectLst/>
                <a:latin typeface="Times New Roman" panose="02020603050405020304" pitchFamily="18" charset="0"/>
                <a:ea typeface="Times New Roman" panose="02020603050405020304" pitchFamily="18" charset="0"/>
              </a:rPr>
              <a:t> </a:t>
            </a:r>
            <a:r>
              <a:rPr lang="vi-VN" sz="1200" spc="0" dirty="0">
                <a:solidFill>
                  <a:srgbClr val="231F20"/>
                </a:solidFill>
                <a:effectLst/>
                <a:latin typeface="Times New Roman" panose="02020603050405020304" pitchFamily="18" charset="0"/>
                <a:ea typeface="Times New Roman" panose="02020603050405020304" pitchFamily="18" charset="0"/>
              </a:rPr>
              <a:t>yếu</a:t>
            </a:r>
            <a:r>
              <a:rPr lang="vi-VN" sz="1200" spc="-5" dirty="0">
                <a:solidFill>
                  <a:srgbClr val="231F20"/>
                </a:solidFill>
                <a:effectLst/>
                <a:latin typeface="Times New Roman" panose="02020603050405020304" pitchFamily="18" charset="0"/>
                <a:ea typeface="Times New Roman" panose="02020603050405020304" pitchFamily="18" charset="0"/>
              </a:rPr>
              <a:t> </a:t>
            </a:r>
            <a:r>
              <a:rPr lang="vi-VN" sz="1200" spc="0" dirty="0">
                <a:solidFill>
                  <a:srgbClr val="231F20"/>
                </a:solidFill>
                <a:effectLst/>
                <a:latin typeface="Times New Roman" panose="02020603050405020304" pitchFamily="18" charset="0"/>
                <a:ea typeface="Times New Roman" panose="02020603050405020304" pitchFamily="18" charset="0"/>
              </a:rPr>
              <a:t>tố</a:t>
            </a:r>
            <a:r>
              <a:rPr lang="vi-VN" sz="1200" spc="-5" dirty="0">
                <a:solidFill>
                  <a:srgbClr val="231F20"/>
                </a:solidFill>
                <a:effectLst/>
                <a:latin typeface="Times New Roman" panose="02020603050405020304" pitchFamily="18" charset="0"/>
                <a:ea typeface="Times New Roman" panose="02020603050405020304" pitchFamily="18" charset="0"/>
              </a:rPr>
              <a:t> </a:t>
            </a:r>
            <a:r>
              <a:rPr lang="vi-VN" sz="1200" spc="0" dirty="0">
                <a:solidFill>
                  <a:srgbClr val="231F20"/>
                </a:solidFill>
                <a:effectLst/>
                <a:latin typeface="Times New Roman" panose="02020603050405020304" pitchFamily="18" charset="0"/>
                <a:ea typeface="Times New Roman" panose="02020603050405020304" pitchFamily="18" charset="0"/>
              </a:rPr>
              <a:t>gần</a:t>
            </a:r>
            <a:r>
              <a:rPr lang="vi-VN" sz="1200" spc="-5" dirty="0">
                <a:solidFill>
                  <a:srgbClr val="231F20"/>
                </a:solidFill>
                <a:effectLst/>
                <a:latin typeface="Times New Roman" panose="02020603050405020304" pitchFamily="18" charset="0"/>
                <a:ea typeface="Times New Roman" panose="02020603050405020304" pitchFamily="18" charset="0"/>
              </a:rPr>
              <a:t> </a:t>
            </a:r>
            <a:r>
              <a:rPr lang="vi-VN" sz="1200" spc="0" dirty="0">
                <a:solidFill>
                  <a:srgbClr val="231F20"/>
                </a:solidFill>
                <a:effectLst/>
                <a:latin typeface="Times New Roman" panose="02020603050405020304" pitchFamily="18" charset="0"/>
                <a:ea typeface="Times New Roman" panose="02020603050405020304" pitchFamily="18" charset="0"/>
              </a:rPr>
              <a:t>âm</a:t>
            </a:r>
            <a:r>
              <a:rPr lang="vi-VN" sz="1200" spc="-5" dirty="0">
                <a:solidFill>
                  <a:srgbClr val="231F20"/>
                </a:solidFill>
                <a:effectLst/>
                <a:latin typeface="Times New Roman" panose="02020603050405020304" pitchFamily="18" charset="0"/>
                <a:ea typeface="Times New Roman" panose="02020603050405020304" pitchFamily="18" charset="0"/>
              </a:rPr>
              <a:t> </a:t>
            </a:r>
            <a:r>
              <a:rPr lang="vi-VN" sz="1200" spc="0" dirty="0">
                <a:solidFill>
                  <a:srgbClr val="231F20"/>
                </a:solidFill>
                <a:effectLst/>
                <a:latin typeface="Times New Roman" panose="02020603050405020304" pitchFamily="18" charset="0"/>
                <a:ea typeface="Times New Roman" panose="02020603050405020304" pitchFamily="18" charset="0"/>
              </a:rPr>
              <a:t>trong</a:t>
            </a:r>
            <a:r>
              <a:rPr lang="vi-VN" sz="1200" spc="-5" dirty="0">
                <a:solidFill>
                  <a:srgbClr val="231F20"/>
                </a:solidFill>
                <a:effectLst/>
                <a:latin typeface="Times New Roman" panose="02020603050405020304" pitchFamily="18" charset="0"/>
                <a:ea typeface="Times New Roman" panose="02020603050405020304" pitchFamily="18" charset="0"/>
              </a:rPr>
              <a:t> </a:t>
            </a:r>
            <a:r>
              <a:rPr lang="vi-VN" sz="1200" spc="0" dirty="0">
                <a:solidFill>
                  <a:srgbClr val="231F20"/>
                </a:solidFill>
                <a:effectLst/>
                <a:latin typeface="Times New Roman" panose="02020603050405020304" pitchFamily="18" charset="0"/>
                <a:ea typeface="Times New Roman" panose="02020603050405020304" pitchFamily="18" charset="0"/>
              </a:rPr>
              <a:t>từ</a:t>
            </a:r>
            <a:r>
              <a:rPr lang="vi-VN" sz="1200" spc="-5" dirty="0">
                <a:solidFill>
                  <a:srgbClr val="231F20"/>
                </a:solidFill>
                <a:effectLst/>
                <a:latin typeface="Times New Roman" panose="02020603050405020304" pitchFamily="18" charset="0"/>
                <a:ea typeface="Times New Roman" panose="02020603050405020304" pitchFamily="18" charset="0"/>
              </a:rPr>
              <a:t> </a:t>
            </a:r>
            <a:r>
              <a:rPr lang="vi-VN" sz="1200" spc="0" dirty="0">
                <a:solidFill>
                  <a:srgbClr val="231F20"/>
                </a:solidFill>
                <a:effectLst/>
                <a:latin typeface="Times New Roman" panose="02020603050405020304" pitchFamily="18" charset="0"/>
                <a:ea typeface="Times New Roman" panose="02020603050405020304" pitchFamily="18" charset="0"/>
              </a:rPr>
              <a:t>Hán</a:t>
            </a:r>
            <a:r>
              <a:rPr lang="vi-VN" sz="1200" spc="-5" dirty="0">
                <a:solidFill>
                  <a:srgbClr val="231F20"/>
                </a:solidFill>
                <a:effectLst/>
                <a:latin typeface="Times New Roman" panose="02020603050405020304" pitchFamily="18" charset="0"/>
                <a:ea typeface="Times New Roman" panose="02020603050405020304" pitchFamily="18" charset="0"/>
              </a:rPr>
              <a:t> </a:t>
            </a:r>
            <a:r>
              <a:rPr lang="vi-VN" sz="1200" spc="0" dirty="0">
                <a:solidFill>
                  <a:srgbClr val="231F20"/>
                </a:solidFill>
                <a:effectLst/>
                <a:latin typeface="Times New Roman" panose="02020603050405020304" pitchFamily="18" charset="0"/>
                <a:ea typeface="Times New Roman" panose="02020603050405020304" pitchFamily="18" charset="0"/>
              </a:rPr>
              <a:t>Việt</a:t>
            </a:r>
            <a:r>
              <a:rPr lang="vi-VN" sz="1200" spc="-5" dirty="0">
                <a:solidFill>
                  <a:srgbClr val="231F20"/>
                </a:solidFill>
                <a:effectLst/>
                <a:latin typeface="Times New Roman" panose="02020603050405020304" pitchFamily="18" charset="0"/>
                <a:ea typeface="Times New Roman" panose="02020603050405020304" pitchFamily="18" charset="0"/>
              </a:rPr>
              <a:t> </a:t>
            </a:r>
            <a:r>
              <a:rPr lang="vi-VN" sz="1200" spc="0" dirty="0">
                <a:solidFill>
                  <a:srgbClr val="231F20"/>
                </a:solidFill>
                <a:effectLst/>
                <a:latin typeface="Times New Roman" panose="02020603050405020304" pitchFamily="18" charset="0"/>
                <a:ea typeface="Times New Roman" panose="02020603050405020304" pitchFamily="18" charset="0"/>
              </a:rPr>
              <a:t>cũng</a:t>
            </a:r>
            <a:r>
              <a:rPr lang="vi-VN" sz="1200" spc="-5" dirty="0">
                <a:solidFill>
                  <a:srgbClr val="231F20"/>
                </a:solidFill>
                <a:effectLst/>
                <a:latin typeface="Times New Roman" panose="02020603050405020304" pitchFamily="18" charset="0"/>
                <a:ea typeface="Times New Roman" panose="02020603050405020304" pitchFamily="18" charset="0"/>
              </a:rPr>
              <a:t> </a:t>
            </a:r>
            <a:r>
              <a:rPr lang="vi-VN" sz="1200" spc="0" dirty="0">
                <a:solidFill>
                  <a:srgbClr val="231F20"/>
                </a:solidFill>
                <a:effectLst/>
                <a:latin typeface="Times New Roman" panose="02020603050405020304" pitchFamily="18" charset="0"/>
                <a:ea typeface="Times New Roman" panose="02020603050405020304" pitchFamily="18" charset="0"/>
              </a:rPr>
              <a:t>có</a:t>
            </a:r>
            <a:r>
              <a:rPr lang="vi-VN" sz="1200" spc="-5" dirty="0">
                <a:solidFill>
                  <a:srgbClr val="231F20"/>
                </a:solidFill>
                <a:effectLst/>
                <a:latin typeface="Times New Roman" panose="02020603050405020304" pitchFamily="18" charset="0"/>
                <a:ea typeface="Times New Roman" panose="02020603050405020304" pitchFamily="18" charset="0"/>
              </a:rPr>
              <a:t> </a:t>
            </a:r>
            <a:r>
              <a:rPr lang="vi-VN" sz="1200" spc="0" dirty="0">
                <a:solidFill>
                  <a:srgbClr val="231F20"/>
                </a:solidFill>
                <a:effectLst/>
                <a:latin typeface="Times New Roman" panose="02020603050405020304" pitchFamily="18" charset="0"/>
                <a:ea typeface="Times New Roman" panose="02020603050405020304" pitchFamily="18" charset="0"/>
              </a:rPr>
              <a:t>thể</a:t>
            </a:r>
            <a:r>
              <a:rPr lang="vi-VN" sz="1200" spc="-5" dirty="0">
                <a:solidFill>
                  <a:srgbClr val="231F20"/>
                </a:solidFill>
                <a:effectLst/>
                <a:latin typeface="Times New Roman" panose="02020603050405020304" pitchFamily="18" charset="0"/>
                <a:ea typeface="Times New Roman" panose="02020603050405020304" pitchFamily="18" charset="0"/>
              </a:rPr>
              <a:t> </a:t>
            </a:r>
            <a:r>
              <a:rPr lang="vi-VN" sz="1200" spc="0" dirty="0">
                <a:solidFill>
                  <a:srgbClr val="231F20"/>
                </a:solidFill>
                <a:effectLst/>
                <a:latin typeface="Times New Roman" panose="02020603050405020304" pitchFamily="18" charset="0"/>
                <a:ea typeface="Times New Roman" panose="02020603050405020304" pitchFamily="18" charset="0"/>
              </a:rPr>
              <a:t>gây</a:t>
            </a:r>
            <a:r>
              <a:rPr lang="vi-VN" sz="1200" spc="-5" dirty="0">
                <a:solidFill>
                  <a:srgbClr val="231F20"/>
                </a:solidFill>
                <a:effectLst/>
                <a:latin typeface="Times New Roman" panose="02020603050405020304" pitchFamily="18" charset="0"/>
                <a:ea typeface="Times New Roman" panose="02020603050405020304" pitchFamily="18" charset="0"/>
              </a:rPr>
              <a:t> </a:t>
            </a:r>
            <a:r>
              <a:rPr lang="vi-VN" sz="1200" spc="0" dirty="0">
                <a:solidFill>
                  <a:srgbClr val="231F20"/>
                </a:solidFill>
                <a:effectLst/>
                <a:latin typeface="Times New Roman" panose="02020603050405020304" pitchFamily="18" charset="0"/>
                <a:ea typeface="Times New Roman" panose="02020603050405020304" pitchFamily="18" charset="0"/>
              </a:rPr>
              <a:t>ra</a:t>
            </a:r>
            <a:r>
              <a:rPr lang="vi-VN" sz="1200" spc="-5" dirty="0">
                <a:solidFill>
                  <a:srgbClr val="231F20"/>
                </a:solidFill>
                <a:effectLst/>
                <a:latin typeface="Times New Roman" panose="02020603050405020304" pitchFamily="18" charset="0"/>
                <a:ea typeface="Times New Roman" panose="02020603050405020304" pitchFamily="18" charset="0"/>
              </a:rPr>
              <a:t> </a:t>
            </a:r>
            <a:r>
              <a:rPr lang="vi-VN" sz="1200" spc="0" dirty="0">
                <a:solidFill>
                  <a:srgbClr val="231F20"/>
                </a:solidFill>
                <a:effectLst/>
                <a:latin typeface="Times New Roman" panose="02020603050405020304" pitchFamily="18" charset="0"/>
                <a:ea typeface="Times New Roman" panose="02020603050405020304" pitchFamily="18" charset="0"/>
              </a:rPr>
              <a:t>hiện</a:t>
            </a:r>
            <a:r>
              <a:rPr lang="vi-VN" sz="1200" spc="-5" dirty="0">
                <a:solidFill>
                  <a:srgbClr val="231F20"/>
                </a:solidFill>
                <a:effectLst/>
                <a:latin typeface="Times New Roman" panose="02020603050405020304" pitchFamily="18" charset="0"/>
                <a:ea typeface="Times New Roman" panose="02020603050405020304" pitchFamily="18" charset="0"/>
              </a:rPr>
              <a:t> </a:t>
            </a:r>
            <a:r>
              <a:rPr lang="vi-VN" sz="1200" spc="0" dirty="0">
                <a:solidFill>
                  <a:srgbClr val="231F20"/>
                </a:solidFill>
                <a:effectLst/>
                <a:latin typeface="Times New Roman" panose="02020603050405020304" pitchFamily="18" charset="0"/>
                <a:ea typeface="Times New Roman" panose="02020603050405020304" pitchFamily="18" charset="0"/>
              </a:rPr>
              <a:t>tượng nhầm lẫn về nghĩa. Trong tiếng Hán, những âm gần giống nhau dễ dàng phân biệt nhờ chúng</a:t>
            </a:r>
            <a:r>
              <a:rPr lang="vi-VN" sz="1200" spc="-10" dirty="0">
                <a:solidFill>
                  <a:srgbClr val="231F20"/>
                </a:solidFill>
                <a:effectLst/>
                <a:latin typeface="Times New Roman" panose="02020603050405020304" pitchFamily="18" charset="0"/>
                <a:ea typeface="Times New Roman" panose="02020603050405020304" pitchFamily="18" charset="0"/>
              </a:rPr>
              <a:t> </a:t>
            </a:r>
            <a:r>
              <a:rPr lang="vi-VN" sz="1200" spc="0" dirty="0">
                <a:solidFill>
                  <a:srgbClr val="231F20"/>
                </a:solidFill>
                <a:effectLst/>
                <a:latin typeface="Times New Roman" panose="02020603050405020304" pitchFamily="18" charset="0"/>
                <a:ea typeface="Times New Roman" panose="02020603050405020304" pitchFamily="18" charset="0"/>
              </a:rPr>
              <a:t>được</a:t>
            </a:r>
            <a:r>
              <a:rPr lang="vi-VN" sz="1200" spc="-10" dirty="0">
                <a:solidFill>
                  <a:srgbClr val="231F20"/>
                </a:solidFill>
                <a:effectLst/>
                <a:latin typeface="Times New Roman" panose="02020603050405020304" pitchFamily="18" charset="0"/>
                <a:ea typeface="Times New Roman" panose="02020603050405020304" pitchFamily="18" charset="0"/>
              </a:rPr>
              <a:t> </a:t>
            </a:r>
            <a:r>
              <a:rPr lang="vi-VN" sz="1200" spc="0" dirty="0">
                <a:solidFill>
                  <a:srgbClr val="231F20"/>
                </a:solidFill>
                <a:effectLst/>
                <a:latin typeface="Times New Roman" panose="02020603050405020304" pitchFamily="18" charset="0"/>
                <a:ea typeface="Times New Roman" panose="02020603050405020304" pitchFamily="18" charset="0"/>
              </a:rPr>
              <a:t>viết</a:t>
            </a:r>
            <a:r>
              <a:rPr lang="vi-VN" sz="1200" spc="-10" dirty="0">
                <a:solidFill>
                  <a:srgbClr val="231F20"/>
                </a:solidFill>
                <a:effectLst/>
                <a:latin typeface="Times New Roman" panose="02020603050405020304" pitchFamily="18" charset="0"/>
                <a:ea typeface="Times New Roman" panose="02020603050405020304" pitchFamily="18" charset="0"/>
              </a:rPr>
              <a:t> </a:t>
            </a:r>
            <a:r>
              <a:rPr lang="vi-VN" sz="1200" spc="0" dirty="0">
                <a:solidFill>
                  <a:srgbClr val="231F20"/>
                </a:solidFill>
                <a:effectLst/>
                <a:latin typeface="Times New Roman" panose="02020603050405020304" pitchFamily="18" charset="0"/>
                <a:ea typeface="Times New Roman" panose="02020603050405020304" pitchFamily="18" charset="0"/>
              </a:rPr>
              <a:t>khác</a:t>
            </a:r>
            <a:r>
              <a:rPr lang="vi-VN" sz="1200" spc="-10" dirty="0">
                <a:solidFill>
                  <a:srgbClr val="231F20"/>
                </a:solidFill>
                <a:effectLst/>
                <a:latin typeface="Times New Roman" panose="02020603050405020304" pitchFamily="18" charset="0"/>
                <a:ea typeface="Times New Roman" panose="02020603050405020304" pitchFamily="18" charset="0"/>
              </a:rPr>
              <a:t> </a:t>
            </a:r>
            <a:r>
              <a:rPr lang="vi-VN" sz="1200" spc="0" dirty="0">
                <a:solidFill>
                  <a:srgbClr val="231F20"/>
                </a:solidFill>
                <a:effectLst/>
                <a:latin typeface="Times New Roman" panose="02020603050405020304" pitchFamily="18" charset="0"/>
                <a:ea typeface="Times New Roman" panose="02020603050405020304" pitchFamily="18" charset="0"/>
              </a:rPr>
              <a:t>nhau;</a:t>
            </a:r>
            <a:r>
              <a:rPr lang="vi-VN" sz="1200" spc="-10" dirty="0">
                <a:solidFill>
                  <a:srgbClr val="231F20"/>
                </a:solidFill>
                <a:effectLst/>
                <a:latin typeface="Times New Roman" panose="02020603050405020304" pitchFamily="18" charset="0"/>
                <a:ea typeface="Times New Roman" panose="02020603050405020304" pitchFamily="18" charset="0"/>
              </a:rPr>
              <a:t> </a:t>
            </a:r>
            <a:r>
              <a:rPr lang="vi-VN" sz="1200" spc="0" dirty="0">
                <a:solidFill>
                  <a:srgbClr val="231F20"/>
                </a:solidFill>
                <a:effectLst/>
                <a:latin typeface="Times New Roman" panose="02020603050405020304" pitchFamily="18" charset="0"/>
                <a:ea typeface="Times New Roman" panose="02020603050405020304" pitchFamily="18" charset="0"/>
              </a:rPr>
              <a:t>nhưng</a:t>
            </a:r>
            <a:r>
              <a:rPr lang="vi-VN" sz="1200" spc="-10" dirty="0">
                <a:solidFill>
                  <a:srgbClr val="231F20"/>
                </a:solidFill>
                <a:effectLst/>
                <a:latin typeface="Times New Roman" panose="02020603050405020304" pitchFamily="18" charset="0"/>
                <a:ea typeface="Times New Roman" panose="02020603050405020304" pitchFamily="18" charset="0"/>
              </a:rPr>
              <a:t> </a:t>
            </a:r>
            <a:r>
              <a:rPr lang="vi-VN" sz="1200" spc="0" dirty="0">
                <a:solidFill>
                  <a:srgbClr val="231F20"/>
                </a:solidFill>
                <a:effectLst/>
                <a:latin typeface="Times New Roman" panose="02020603050405020304" pitchFamily="18" charset="0"/>
                <a:ea typeface="Times New Roman" panose="02020603050405020304" pitchFamily="18" charset="0"/>
              </a:rPr>
              <a:t>ở</a:t>
            </a:r>
            <a:r>
              <a:rPr lang="vi-VN" sz="1200" spc="-10" dirty="0">
                <a:solidFill>
                  <a:srgbClr val="231F20"/>
                </a:solidFill>
                <a:effectLst/>
                <a:latin typeface="Times New Roman" panose="02020603050405020304" pitchFamily="18" charset="0"/>
                <a:ea typeface="Times New Roman" panose="02020603050405020304" pitchFamily="18" charset="0"/>
              </a:rPr>
              <a:t> </a:t>
            </a:r>
            <a:r>
              <a:rPr lang="vi-VN" sz="1200" spc="0" dirty="0">
                <a:solidFill>
                  <a:srgbClr val="231F20"/>
                </a:solidFill>
                <a:effectLst/>
                <a:latin typeface="Times New Roman" panose="02020603050405020304" pitchFamily="18" charset="0"/>
                <a:ea typeface="Times New Roman" panose="02020603050405020304" pitchFamily="18" charset="0"/>
              </a:rPr>
              <a:t>chữ</a:t>
            </a:r>
            <a:r>
              <a:rPr lang="vi-VN" sz="1200" spc="-10" dirty="0">
                <a:solidFill>
                  <a:srgbClr val="231F20"/>
                </a:solidFill>
                <a:effectLst/>
                <a:latin typeface="Times New Roman" panose="02020603050405020304" pitchFamily="18" charset="0"/>
                <a:ea typeface="Times New Roman" panose="02020603050405020304" pitchFamily="18" charset="0"/>
              </a:rPr>
              <a:t> </a:t>
            </a:r>
            <a:r>
              <a:rPr lang="vi-VN" sz="1200" spc="0" dirty="0">
                <a:solidFill>
                  <a:srgbClr val="231F20"/>
                </a:solidFill>
                <a:effectLst/>
                <a:latin typeface="Times New Roman" panose="02020603050405020304" pitchFamily="18" charset="0"/>
                <a:ea typeface="Times New Roman" panose="02020603050405020304" pitchFamily="18" charset="0"/>
              </a:rPr>
              <a:t>quốc</a:t>
            </a:r>
            <a:r>
              <a:rPr lang="vi-VN" sz="1200" spc="-10" dirty="0">
                <a:solidFill>
                  <a:srgbClr val="231F20"/>
                </a:solidFill>
                <a:effectLst/>
                <a:latin typeface="Times New Roman" panose="02020603050405020304" pitchFamily="18" charset="0"/>
                <a:ea typeface="Times New Roman" panose="02020603050405020304" pitchFamily="18" charset="0"/>
              </a:rPr>
              <a:t> </a:t>
            </a:r>
            <a:r>
              <a:rPr lang="vi-VN" sz="1200" spc="0" dirty="0">
                <a:solidFill>
                  <a:srgbClr val="231F20"/>
                </a:solidFill>
                <a:effectLst/>
                <a:latin typeface="Times New Roman" panose="02020603050405020304" pitchFamily="18" charset="0"/>
                <a:ea typeface="Times New Roman" panose="02020603050405020304" pitchFamily="18" charset="0"/>
              </a:rPr>
              <a:t>ngữ,</a:t>
            </a:r>
            <a:r>
              <a:rPr lang="vi-VN" sz="1200" spc="-10" dirty="0">
                <a:solidFill>
                  <a:srgbClr val="231F20"/>
                </a:solidFill>
                <a:effectLst/>
                <a:latin typeface="Times New Roman" panose="02020603050405020304" pitchFamily="18" charset="0"/>
                <a:ea typeface="Times New Roman" panose="02020603050405020304" pitchFamily="18" charset="0"/>
              </a:rPr>
              <a:t> </a:t>
            </a:r>
            <a:r>
              <a:rPr lang="vi-VN" sz="1200" spc="0" dirty="0">
                <a:solidFill>
                  <a:srgbClr val="231F20"/>
                </a:solidFill>
                <a:effectLst/>
                <a:latin typeface="Times New Roman" panose="02020603050405020304" pitchFamily="18" charset="0"/>
                <a:ea typeface="Times New Roman" panose="02020603050405020304" pitchFamily="18" charset="0"/>
              </a:rPr>
              <a:t>nhiều</a:t>
            </a:r>
            <a:r>
              <a:rPr lang="vi-VN" sz="1200" spc="-10" dirty="0">
                <a:solidFill>
                  <a:srgbClr val="231F20"/>
                </a:solidFill>
                <a:effectLst/>
                <a:latin typeface="Times New Roman" panose="02020603050405020304" pitchFamily="18" charset="0"/>
                <a:ea typeface="Times New Roman" panose="02020603050405020304" pitchFamily="18" charset="0"/>
              </a:rPr>
              <a:t> </a:t>
            </a:r>
            <a:r>
              <a:rPr lang="vi-VN" sz="1200" spc="0" dirty="0">
                <a:solidFill>
                  <a:srgbClr val="231F20"/>
                </a:solidFill>
                <a:effectLst/>
                <a:latin typeface="Times New Roman" panose="02020603050405020304" pitchFamily="18" charset="0"/>
                <a:ea typeface="Times New Roman" panose="02020603050405020304" pitchFamily="18" charset="0"/>
              </a:rPr>
              <a:t>lúc</a:t>
            </a:r>
            <a:r>
              <a:rPr lang="vi-VN" sz="1200" spc="-10" dirty="0">
                <a:solidFill>
                  <a:srgbClr val="231F20"/>
                </a:solidFill>
                <a:effectLst/>
                <a:latin typeface="Times New Roman" panose="02020603050405020304" pitchFamily="18" charset="0"/>
                <a:ea typeface="Times New Roman" panose="02020603050405020304" pitchFamily="18" charset="0"/>
              </a:rPr>
              <a:t> </a:t>
            </a:r>
            <a:r>
              <a:rPr lang="vi-VN" sz="1200" spc="0" dirty="0">
                <a:solidFill>
                  <a:srgbClr val="231F20"/>
                </a:solidFill>
                <a:effectLst/>
                <a:latin typeface="Times New Roman" panose="02020603050405020304" pitchFamily="18" charset="0"/>
                <a:ea typeface="Times New Roman" panose="02020603050405020304" pitchFamily="18" charset="0"/>
              </a:rPr>
              <a:t>chúng</a:t>
            </a:r>
            <a:r>
              <a:rPr lang="vi-VN" sz="1200" spc="-10" dirty="0">
                <a:solidFill>
                  <a:srgbClr val="231F20"/>
                </a:solidFill>
                <a:effectLst/>
                <a:latin typeface="Times New Roman" panose="02020603050405020304" pitchFamily="18" charset="0"/>
                <a:ea typeface="Times New Roman" panose="02020603050405020304" pitchFamily="18" charset="0"/>
              </a:rPr>
              <a:t> </a:t>
            </a:r>
            <a:r>
              <a:rPr lang="vi-VN" sz="1200" spc="0" dirty="0">
                <a:solidFill>
                  <a:srgbClr val="231F20"/>
                </a:solidFill>
                <a:effectLst/>
                <a:latin typeface="Times New Roman" panose="02020603050405020304" pitchFamily="18" charset="0"/>
                <a:ea typeface="Times New Roman" panose="02020603050405020304" pitchFamily="18" charset="0"/>
              </a:rPr>
              <a:t>chỉ</a:t>
            </a:r>
            <a:r>
              <a:rPr lang="vi-VN" sz="1200" spc="-10" dirty="0">
                <a:solidFill>
                  <a:srgbClr val="231F20"/>
                </a:solidFill>
                <a:effectLst/>
                <a:latin typeface="Times New Roman" panose="02020603050405020304" pitchFamily="18" charset="0"/>
                <a:ea typeface="Times New Roman" panose="02020603050405020304" pitchFamily="18" charset="0"/>
              </a:rPr>
              <a:t> </a:t>
            </a:r>
            <a:r>
              <a:rPr lang="vi-VN" sz="1200" spc="0" dirty="0">
                <a:solidFill>
                  <a:srgbClr val="231F20"/>
                </a:solidFill>
                <a:effectLst/>
                <a:latin typeface="Times New Roman" panose="02020603050405020304" pitchFamily="18" charset="0"/>
                <a:ea typeface="Times New Roman" panose="02020603050405020304" pitchFamily="18" charset="0"/>
              </a:rPr>
              <a:t>khác</a:t>
            </a:r>
            <a:r>
              <a:rPr lang="vi-VN" sz="1200" spc="-10" dirty="0">
                <a:solidFill>
                  <a:srgbClr val="231F20"/>
                </a:solidFill>
                <a:effectLst/>
                <a:latin typeface="Times New Roman" panose="02020603050405020304" pitchFamily="18" charset="0"/>
                <a:ea typeface="Times New Roman" panose="02020603050405020304" pitchFamily="18" charset="0"/>
              </a:rPr>
              <a:t> </a:t>
            </a:r>
            <a:r>
              <a:rPr lang="vi-VN" sz="1200" spc="0" dirty="0">
                <a:solidFill>
                  <a:srgbClr val="231F20"/>
                </a:solidFill>
                <a:effectLst/>
                <a:latin typeface="Times New Roman" panose="02020603050405020304" pitchFamily="18" charset="0"/>
                <a:ea typeface="Times New Roman" panose="02020603050405020304" pitchFamily="18" charset="0"/>
              </a:rPr>
              <a:t>nhau</a:t>
            </a:r>
            <a:r>
              <a:rPr lang="vi-VN" sz="1200" spc="-10" dirty="0">
                <a:solidFill>
                  <a:srgbClr val="231F20"/>
                </a:solidFill>
                <a:effectLst/>
                <a:latin typeface="Times New Roman" panose="02020603050405020304" pitchFamily="18" charset="0"/>
                <a:ea typeface="Times New Roman" panose="02020603050405020304" pitchFamily="18" charset="0"/>
              </a:rPr>
              <a:t> </a:t>
            </a:r>
            <a:r>
              <a:rPr lang="vi-VN" sz="1200" spc="0" dirty="0">
                <a:solidFill>
                  <a:srgbClr val="231F20"/>
                </a:solidFill>
                <a:effectLst/>
                <a:latin typeface="Times New Roman" panose="02020603050405020304" pitchFamily="18" charset="0"/>
                <a:ea typeface="Times New Roman" panose="02020603050405020304" pitchFamily="18" charset="0"/>
              </a:rPr>
              <a:t>bởi</a:t>
            </a:r>
            <a:r>
              <a:rPr lang="vi-VN" sz="1200" spc="-10" dirty="0">
                <a:solidFill>
                  <a:srgbClr val="231F20"/>
                </a:solidFill>
                <a:effectLst/>
                <a:latin typeface="Times New Roman" panose="02020603050405020304" pitchFamily="18" charset="0"/>
                <a:ea typeface="Times New Roman" panose="02020603050405020304" pitchFamily="18" charset="0"/>
              </a:rPr>
              <a:t> </a:t>
            </a:r>
            <a:r>
              <a:rPr lang="vi-VN" sz="1200" spc="0" dirty="0">
                <a:solidFill>
                  <a:srgbClr val="231F20"/>
                </a:solidFill>
                <a:effectLst/>
                <a:latin typeface="Times New Roman" panose="02020603050405020304" pitchFamily="18" charset="0"/>
                <a:ea typeface="Times New Roman" panose="02020603050405020304" pitchFamily="18" charset="0"/>
              </a:rPr>
              <a:t>dấu thanh mà thôi. Ví dụ, </a:t>
            </a:r>
            <a:r>
              <a:rPr lang="vi-VN" sz="1200" b="1" i="1" spc="0" dirty="0">
                <a:solidFill>
                  <a:srgbClr val="231F20"/>
                </a:solidFill>
                <a:effectLst/>
                <a:latin typeface="Times New Roman" panose="02020603050405020304" pitchFamily="18" charset="0"/>
                <a:ea typeface="Times New Roman" panose="02020603050405020304" pitchFamily="18" charset="0"/>
              </a:rPr>
              <a:t>mại </a:t>
            </a:r>
            <a:r>
              <a:rPr lang="vi-VN" sz="1200" spc="0" dirty="0">
                <a:solidFill>
                  <a:srgbClr val="231F20"/>
                </a:solidFill>
                <a:effectLst/>
                <a:latin typeface="Times New Roman" panose="02020603050405020304" pitchFamily="18" charset="0"/>
                <a:ea typeface="Times New Roman" panose="02020603050405020304" pitchFamily="18" charset="0"/>
              </a:rPr>
              <a:t>trong </a:t>
            </a:r>
            <a:r>
              <a:rPr lang="vi-VN" sz="1200" i="1" spc="0" dirty="0">
                <a:solidFill>
                  <a:srgbClr val="231F20"/>
                </a:solidFill>
                <a:effectLst/>
                <a:latin typeface="Times New Roman" panose="02020603050405020304" pitchFamily="18" charset="0"/>
                <a:ea typeface="Times New Roman" panose="02020603050405020304" pitchFamily="18" charset="0"/>
              </a:rPr>
              <a:t>thương mại </a:t>
            </a:r>
            <a:r>
              <a:rPr lang="vi-VN" sz="1200" spc="0" dirty="0">
                <a:solidFill>
                  <a:srgbClr val="231F20"/>
                </a:solidFill>
                <a:effectLst/>
                <a:latin typeface="Times New Roman" panose="02020603050405020304" pitchFamily="18" charset="0"/>
                <a:ea typeface="Times New Roman" panose="02020603050405020304" pitchFamily="18" charset="0"/>
              </a:rPr>
              <a:t>và </a:t>
            </a:r>
            <a:r>
              <a:rPr lang="vi-VN" sz="1200" b="1" i="1" spc="0" dirty="0">
                <a:solidFill>
                  <a:srgbClr val="231F20"/>
                </a:solidFill>
                <a:effectLst/>
                <a:latin typeface="Times New Roman" panose="02020603050405020304" pitchFamily="18" charset="0"/>
                <a:ea typeface="Times New Roman" panose="02020603050405020304" pitchFamily="18" charset="0"/>
              </a:rPr>
              <a:t>mãi </a:t>
            </a:r>
            <a:r>
              <a:rPr lang="vi-VN" sz="1200" spc="0" dirty="0">
                <a:solidFill>
                  <a:srgbClr val="231F20"/>
                </a:solidFill>
                <a:effectLst/>
                <a:latin typeface="Times New Roman" panose="02020603050405020304" pitchFamily="18" charset="0"/>
                <a:ea typeface="Times New Roman" panose="02020603050405020304" pitchFamily="18" charset="0"/>
              </a:rPr>
              <a:t>trong </a:t>
            </a:r>
            <a:r>
              <a:rPr lang="vi-VN" sz="1200" i="1" spc="0" dirty="0">
                <a:solidFill>
                  <a:srgbClr val="231F20"/>
                </a:solidFill>
                <a:effectLst/>
                <a:latin typeface="Times New Roman" panose="02020603050405020304" pitchFamily="18" charset="0"/>
                <a:ea typeface="Times New Roman" panose="02020603050405020304" pitchFamily="18" charset="0"/>
              </a:rPr>
              <a:t>hậu </a:t>
            </a:r>
            <a:r>
              <a:rPr lang="vi-VN" sz="1200" b="1" i="1" spc="0" dirty="0">
                <a:solidFill>
                  <a:srgbClr val="231F20"/>
                </a:solidFill>
                <a:effectLst/>
                <a:latin typeface="Times New Roman" panose="02020603050405020304" pitchFamily="18" charset="0"/>
                <a:ea typeface="Times New Roman" panose="02020603050405020304" pitchFamily="18" charset="0"/>
              </a:rPr>
              <a:t>mãi</a:t>
            </a:r>
            <a:r>
              <a:rPr lang="vi-VN" sz="1200" spc="0" dirty="0">
                <a:solidFill>
                  <a:srgbClr val="231F20"/>
                </a:solidFill>
                <a:effectLst/>
                <a:latin typeface="Times New Roman" panose="02020603050405020304" pitchFamily="18" charset="0"/>
                <a:ea typeface="Times New Roman" panose="02020603050405020304" pitchFamily="18" charset="0"/>
              </a:rPr>
              <a:t>; </a:t>
            </a:r>
            <a:r>
              <a:rPr lang="vi-VN" sz="1200" b="1" i="1" spc="0" dirty="0">
                <a:solidFill>
                  <a:srgbClr val="231F20"/>
                </a:solidFill>
                <a:effectLst/>
                <a:latin typeface="Times New Roman" panose="02020603050405020304" pitchFamily="18" charset="0"/>
                <a:ea typeface="Times New Roman" panose="02020603050405020304" pitchFamily="18" charset="0"/>
              </a:rPr>
              <a:t>tri </a:t>
            </a:r>
            <a:r>
              <a:rPr lang="vi-VN" sz="1200" spc="0" dirty="0">
                <a:solidFill>
                  <a:srgbClr val="231F20"/>
                </a:solidFill>
                <a:effectLst/>
                <a:latin typeface="Times New Roman" panose="02020603050405020304" pitchFamily="18" charset="0"/>
                <a:ea typeface="Times New Roman" panose="02020603050405020304" pitchFamily="18" charset="0"/>
              </a:rPr>
              <a:t>trong </a:t>
            </a:r>
            <a:r>
              <a:rPr lang="vi-VN" sz="1200" b="1" i="1" spc="0" dirty="0">
                <a:solidFill>
                  <a:srgbClr val="231F20"/>
                </a:solidFill>
                <a:effectLst/>
                <a:latin typeface="Times New Roman" panose="02020603050405020304" pitchFamily="18" charset="0"/>
                <a:ea typeface="Times New Roman" panose="02020603050405020304" pitchFamily="18" charset="0"/>
              </a:rPr>
              <a:t>tri </a:t>
            </a:r>
            <a:r>
              <a:rPr lang="vi-VN" sz="1200" i="1" spc="0" dirty="0">
                <a:solidFill>
                  <a:srgbClr val="231F20"/>
                </a:solidFill>
                <a:effectLst/>
                <a:latin typeface="Times New Roman" panose="02020603050405020304" pitchFamily="18" charset="0"/>
                <a:ea typeface="Times New Roman" panose="02020603050405020304" pitchFamily="18" charset="0"/>
              </a:rPr>
              <a:t>thức </a:t>
            </a:r>
            <a:r>
              <a:rPr lang="vi-VN" sz="1200" spc="0" dirty="0">
                <a:solidFill>
                  <a:srgbClr val="231F20"/>
                </a:solidFill>
                <a:effectLst/>
                <a:latin typeface="Times New Roman" panose="02020603050405020304" pitchFamily="18" charset="0"/>
                <a:ea typeface="Times New Roman" panose="02020603050405020304" pitchFamily="18" charset="0"/>
              </a:rPr>
              <a:t>và </a:t>
            </a:r>
            <a:r>
              <a:rPr lang="vi-VN" sz="1200" b="1" i="1" spc="0" dirty="0">
                <a:solidFill>
                  <a:srgbClr val="231F20"/>
                </a:solidFill>
                <a:effectLst/>
                <a:latin typeface="Times New Roman" panose="02020603050405020304" pitchFamily="18" charset="0"/>
                <a:ea typeface="Times New Roman" panose="02020603050405020304" pitchFamily="18" charset="0"/>
              </a:rPr>
              <a:t>trí </a:t>
            </a:r>
            <a:r>
              <a:rPr lang="vi-VN" sz="1200" spc="0" dirty="0">
                <a:solidFill>
                  <a:srgbClr val="231F20"/>
                </a:solidFill>
                <a:effectLst/>
                <a:latin typeface="Times New Roman" panose="02020603050405020304" pitchFamily="18" charset="0"/>
                <a:ea typeface="Times New Roman" panose="02020603050405020304" pitchFamily="18" charset="0"/>
              </a:rPr>
              <a:t>trong</a:t>
            </a:r>
            <a:r>
              <a:rPr lang="vi-VN" sz="1200" spc="-40" dirty="0">
                <a:solidFill>
                  <a:srgbClr val="231F20"/>
                </a:solidFill>
                <a:effectLst/>
                <a:latin typeface="Times New Roman" panose="02020603050405020304" pitchFamily="18" charset="0"/>
                <a:ea typeface="Times New Roman" panose="02020603050405020304" pitchFamily="18" charset="0"/>
              </a:rPr>
              <a:t> </a:t>
            </a:r>
            <a:r>
              <a:rPr lang="vi-VN" sz="1200" b="1" i="1" spc="0" dirty="0">
                <a:solidFill>
                  <a:srgbClr val="231F20"/>
                </a:solidFill>
                <a:effectLst/>
                <a:latin typeface="Times New Roman" panose="02020603050405020304" pitchFamily="18" charset="0"/>
                <a:ea typeface="Times New Roman" panose="02020603050405020304" pitchFamily="18" charset="0"/>
              </a:rPr>
              <a:t>trí</a:t>
            </a:r>
            <a:r>
              <a:rPr lang="vi-VN" sz="1200" b="1" i="1" spc="-40" dirty="0">
                <a:solidFill>
                  <a:srgbClr val="231F20"/>
                </a:solidFill>
                <a:effectLst/>
                <a:latin typeface="Times New Roman" panose="02020603050405020304" pitchFamily="18" charset="0"/>
                <a:ea typeface="Times New Roman" panose="02020603050405020304" pitchFamily="18" charset="0"/>
              </a:rPr>
              <a:t> </a:t>
            </a:r>
            <a:r>
              <a:rPr lang="vi-VN" sz="1200" i="1" spc="0" dirty="0">
                <a:solidFill>
                  <a:srgbClr val="231F20"/>
                </a:solidFill>
                <a:effectLst/>
                <a:latin typeface="Times New Roman" panose="02020603050405020304" pitchFamily="18" charset="0"/>
                <a:ea typeface="Times New Roman" panose="02020603050405020304" pitchFamily="18" charset="0"/>
              </a:rPr>
              <a:t>thức</a:t>
            </a:r>
            <a:r>
              <a:rPr lang="vi-VN" sz="1200" spc="0" dirty="0">
                <a:solidFill>
                  <a:srgbClr val="231F20"/>
                </a:solidFill>
                <a:effectLst/>
                <a:latin typeface="Times New Roman" panose="02020603050405020304" pitchFamily="18" charset="0"/>
                <a:ea typeface="Times New Roman" panose="02020603050405020304" pitchFamily="18" charset="0"/>
              </a:rPr>
              <a:t>;</a:t>
            </a:r>
            <a:r>
              <a:rPr lang="vi-VN" sz="1200" spc="-30" dirty="0">
                <a:solidFill>
                  <a:srgbClr val="231F20"/>
                </a:solidFill>
                <a:effectLst/>
                <a:latin typeface="Times New Roman" panose="02020603050405020304" pitchFamily="18" charset="0"/>
                <a:ea typeface="Times New Roman" panose="02020603050405020304" pitchFamily="18" charset="0"/>
              </a:rPr>
              <a:t> </a:t>
            </a:r>
            <a:r>
              <a:rPr lang="vi-VN" sz="1200" b="1" i="1" spc="0" dirty="0">
                <a:solidFill>
                  <a:srgbClr val="231F20"/>
                </a:solidFill>
                <a:effectLst/>
                <a:latin typeface="Times New Roman" panose="02020603050405020304" pitchFamily="18" charset="0"/>
                <a:ea typeface="Times New Roman" panose="02020603050405020304" pitchFamily="18" charset="0"/>
              </a:rPr>
              <a:t>công</a:t>
            </a:r>
            <a:r>
              <a:rPr lang="vi-VN" sz="1200" b="1" i="1" spc="-30" dirty="0">
                <a:solidFill>
                  <a:srgbClr val="231F20"/>
                </a:solidFill>
                <a:effectLst/>
                <a:latin typeface="Times New Roman" panose="02020603050405020304" pitchFamily="18" charset="0"/>
                <a:ea typeface="Times New Roman" panose="02020603050405020304" pitchFamily="18" charset="0"/>
              </a:rPr>
              <a:t> </a:t>
            </a:r>
            <a:r>
              <a:rPr lang="vi-VN" sz="1200" spc="0" dirty="0">
                <a:solidFill>
                  <a:srgbClr val="231F20"/>
                </a:solidFill>
                <a:effectLst/>
                <a:latin typeface="Times New Roman" panose="02020603050405020304" pitchFamily="18" charset="0"/>
                <a:ea typeface="Times New Roman" panose="02020603050405020304" pitchFamily="18" charset="0"/>
              </a:rPr>
              <a:t>trong</a:t>
            </a:r>
            <a:r>
              <a:rPr lang="vi-VN" sz="1200" spc="-30" dirty="0">
                <a:solidFill>
                  <a:srgbClr val="231F20"/>
                </a:solidFill>
                <a:effectLst/>
                <a:latin typeface="Times New Roman" panose="02020603050405020304" pitchFamily="18" charset="0"/>
                <a:ea typeface="Times New Roman" panose="02020603050405020304" pitchFamily="18" charset="0"/>
              </a:rPr>
              <a:t> </a:t>
            </a:r>
            <a:r>
              <a:rPr lang="vi-VN" sz="1200" b="1" i="1" spc="0" dirty="0">
                <a:solidFill>
                  <a:srgbClr val="231F20"/>
                </a:solidFill>
                <a:effectLst/>
                <a:latin typeface="Times New Roman" panose="02020603050405020304" pitchFamily="18" charset="0"/>
                <a:ea typeface="Times New Roman" panose="02020603050405020304" pitchFamily="18" charset="0"/>
              </a:rPr>
              <a:t>công</a:t>
            </a:r>
            <a:r>
              <a:rPr lang="vi-VN" sz="1200" b="1" i="1" spc="-40" dirty="0">
                <a:solidFill>
                  <a:srgbClr val="231F20"/>
                </a:solidFill>
                <a:effectLst/>
                <a:latin typeface="Times New Roman" panose="02020603050405020304" pitchFamily="18" charset="0"/>
                <a:ea typeface="Times New Roman" panose="02020603050405020304" pitchFamily="18" charset="0"/>
              </a:rPr>
              <a:t> </a:t>
            </a:r>
            <a:r>
              <a:rPr lang="vi-VN" sz="1200" i="1" spc="0" dirty="0">
                <a:solidFill>
                  <a:srgbClr val="231F20"/>
                </a:solidFill>
                <a:effectLst/>
                <a:latin typeface="Times New Roman" panose="02020603050405020304" pitchFamily="18" charset="0"/>
                <a:ea typeface="Times New Roman" panose="02020603050405020304" pitchFamily="18" charset="0"/>
              </a:rPr>
              <a:t>tác</a:t>
            </a:r>
            <a:r>
              <a:rPr lang="vi-VN" sz="1200" i="1" spc="-30" dirty="0">
                <a:solidFill>
                  <a:srgbClr val="231F20"/>
                </a:solidFill>
                <a:effectLst/>
                <a:latin typeface="Times New Roman" panose="02020603050405020304" pitchFamily="18" charset="0"/>
                <a:ea typeface="Times New Roman" panose="02020603050405020304" pitchFamily="18" charset="0"/>
              </a:rPr>
              <a:t> </a:t>
            </a:r>
            <a:r>
              <a:rPr lang="vi-VN" sz="1200" spc="0" dirty="0">
                <a:solidFill>
                  <a:srgbClr val="231F20"/>
                </a:solidFill>
                <a:effectLst/>
                <a:latin typeface="Times New Roman" panose="02020603050405020304" pitchFamily="18" charset="0"/>
                <a:ea typeface="Times New Roman" panose="02020603050405020304" pitchFamily="18" charset="0"/>
              </a:rPr>
              <a:t>và</a:t>
            </a:r>
            <a:r>
              <a:rPr lang="vi-VN" sz="1200" spc="-30" dirty="0">
                <a:solidFill>
                  <a:srgbClr val="231F20"/>
                </a:solidFill>
                <a:effectLst/>
                <a:latin typeface="Times New Roman" panose="02020603050405020304" pitchFamily="18" charset="0"/>
                <a:ea typeface="Times New Roman" panose="02020603050405020304" pitchFamily="18" charset="0"/>
              </a:rPr>
              <a:t> </a:t>
            </a:r>
            <a:r>
              <a:rPr lang="vi-VN" sz="1200" b="1" i="1" spc="0" dirty="0">
                <a:solidFill>
                  <a:srgbClr val="231F20"/>
                </a:solidFill>
                <a:effectLst/>
                <a:latin typeface="Times New Roman" panose="02020603050405020304" pitchFamily="18" charset="0"/>
                <a:ea typeface="Times New Roman" panose="02020603050405020304" pitchFamily="18" charset="0"/>
              </a:rPr>
              <a:t>cộng</a:t>
            </a:r>
            <a:r>
              <a:rPr lang="vi-VN" sz="1200" b="1" i="1" spc="-30" dirty="0">
                <a:solidFill>
                  <a:srgbClr val="231F20"/>
                </a:solidFill>
                <a:effectLst/>
                <a:latin typeface="Times New Roman" panose="02020603050405020304" pitchFamily="18" charset="0"/>
                <a:ea typeface="Times New Roman" panose="02020603050405020304" pitchFamily="18" charset="0"/>
              </a:rPr>
              <a:t> </a:t>
            </a:r>
            <a:r>
              <a:rPr lang="vi-VN" sz="1200" spc="0" dirty="0">
                <a:solidFill>
                  <a:srgbClr val="231F20"/>
                </a:solidFill>
                <a:effectLst/>
                <a:latin typeface="Times New Roman" panose="02020603050405020304" pitchFamily="18" charset="0"/>
                <a:ea typeface="Times New Roman" panose="02020603050405020304" pitchFamily="18" charset="0"/>
              </a:rPr>
              <a:t>trong</a:t>
            </a:r>
            <a:r>
              <a:rPr lang="vi-VN" sz="1200" spc="-30" dirty="0">
                <a:solidFill>
                  <a:srgbClr val="231F20"/>
                </a:solidFill>
                <a:effectLst/>
                <a:latin typeface="Times New Roman" panose="02020603050405020304" pitchFamily="18" charset="0"/>
                <a:ea typeface="Times New Roman" panose="02020603050405020304" pitchFamily="18" charset="0"/>
              </a:rPr>
              <a:t> </a:t>
            </a:r>
            <a:r>
              <a:rPr lang="vi-VN" sz="1200" b="1" i="1" spc="0" dirty="0">
                <a:solidFill>
                  <a:srgbClr val="231F20"/>
                </a:solidFill>
                <a:effectLst/>
                <a:latin typeface="Times New Roman" panose="02020603050405020304" pitchFamily="18" charset="0"/>
                <a:ea typeface="Times New Roman" panose="02020603050405020304" pitchFamily="18" charset="0"/>
              </a:rPr>
              <a:t>cộng</a:t>
            </a:r>
            <a:r>
              <a:rPr lang="vi-VN" sz="1200" b="1" i="1" spc="-40" dirty="0">
                <a:solidFill>
                  <a:srgbClr val="231F20"/>
                </a:solidFill>
                <a:effectLst/>
                <a:latin typeface="Times New Roman" panose="02020603050405020304" pitchFamily="18" charset="0"/>
                <a:ea typeface="Times New Roman" panose="02020603050405020304" pitchFamily="18" charset="0"/>
              </a:rPr>
              <a:t> </a:t>
            </a:r>
            <a:r>
              <a:rPr lang="vi-VN" sz="1200" i="1" spc="0" dirty="0">
                <a:solidFill>
                  <a:srgbClr val="231F20"/>
                </a:solidFill>
                <a:effectLst/>
                <a:latin typeface="Times New Roman" panose="02020603050405020304" pitchFamily="18" charset="0"/>
                <a:ea typeface="Times New Roman" panose="02020603050405020304" pitchFamily="18" charset="0"/>
              </a:rPr>
              <a:t>tác</a:t>
            </a:r>
            <a:r>
              <a:rPr lang="vi-VN" sz="1200" spc="0" dirty="0">
                <a:solidFill>
                  <a:srgbClr val="231F20"/>
                </a:solidFill>
                <a:effectLst/>
                <a:latin typeface="Times New Roman" panose="02020603050405020304" pitchFamily="18" charset="0"/>
                <a:ea typeface="Times New Roman" panose="02020603050405020304" pitchFamily="18" charset="0"/>
              </a:rPr>
              <a:t>;…</a:t>
            </a:r>
            <a:endParaRPr lang="en-US" sz="1050" spc="0" dirty="0">
              <a:effectLst/>
              <a:latin typeface="Times New Roman" panose="02020603050405020304" pitchFamily="18" charset="0"/>
              <a:ea typeface="Times New Roman" panose="02020603050405020304" pitchFamily="18" charset="0"/>
            </a:endParaRPr>
          </a:p>
          <a:p>
            <a:pPr marL="342900" marR="645795" lvl="0" indent="-342900" algn="just">
              <a:lnSpc>
                <a:spcPct val="113000"/>
              </a:lnSpc>
              <a:spcBef>
                <a:spcPts val="220"/>
              </a:spcBef>
              <a:spcAft>
                <a:spcPts val="0"/>
              </a:spcAft>
              <a:buClr>
                <a:srgbClr val="231F20"/>
              </a:buClr>
              <a:buSzPts val="1250"/>
              <a:buFont typeface="Times New Roman" panose="02020603050405020304" pitchFamily="18" charset="0"/>
              <a:buChar char="–"/>
              <a:tabLst>
                <a:tab pos="953770" algn="l"/>
              </a:tabLst>
            </a:pPr>
            <a:r>
              <a:rPr lang="vi-VN" sz="1200" spc="0" dirty="0">
                <a:solidFill>
                  <a:srgbClr val="231F20"/>
                </a:solidFill>
                <a:effectLst/>
                <a:latin typeface="Times New Roman" panose="02020603050405020304" pitchFamily="18" charset="0"/>
                <a:ea typeface="Times New Roman" panose="02020603050405020304" pitchFamily="18" charset="0"/>
              </a:rPr>
              <a:t>Phân</a:t>
            </a:r>
            <a:r>
              <a:rPr lang="vi-VN" sz="1200" spc="-30" dirty="0">
                <a:solidFill>
                  <a:srgbClr val="231F20"/>
                </a:solidFill>
                <a:effectLst/>
                <a:latin typeface="Times New Roman" panose="02020603050405020304" pitchFamily="18" charset="0"/>
                <a:ea typeface="Times New Roman" panose="02020603050405020304" pitchFamily="18" charset="0"/>
              </a:rPr>
              <a:t> </a:t>
            </a:r>
            <a:r>
              <a:rPr lang="vi-VN" sz="1200" spc="0" dirty="0">
                <a:solidFill>
                  <a:srgbClr val="231F20"/>
                </a:solidFill>
                <a:effectLst/>
                <a:latin typeface="Times New Roman" panose="02020603050405020304" pitchFamily="18" charset="0"/>
                <a:ea typeface="Times New Roman" panose="02020603050405020304" pitchFamily="18" charset="0"/>
              </a:rPr>
              <a:t>biệt</a:t>
            </a:r>
            <a:r>
              <a:rPr lang="vi-VN" sz="1200" spc="-30" dirty="0">
                <a:solidFill>
                  <a:srgbClr val="231F20"/>
                </a:solidFill>
                <a:effectLst/>
                <a:latin typeface="Times New Roman" panose="02020603050405020304" pitchFamily="18" charset="0"/>
                <a:ea typeface="Times New Roman" panose="02020603050405020304" pitchFamily="18" charset="0"/>
              </a:rPr>
              <a:t> </a:t>
            </a:r>
            <a:r>
              <a:rPr lang="vi-VN" sz="1200" spc="0" dirty="0">
                <a:solidFill>
                  <a:srgbClr val="231F20"/>
                </a:solidFill>
                <a:effectLst/>
                <a:latin typeface="Times New Roman" panose="02020603050405020304" pitchFamily="18" charset="0"/>
                <a:ea typeface="Times New Roman" panose="02020603050405020304" pitchFamily="18" charset="0"/>
              </a:rPr>
              <a:t>nghĩa</a:t>
            </a:r>
            <a:r>
              <a:rPr lang="vi-VN" sz="1200" spc="-30" dirty="0">
                <a:solidFill>
                  <a:srgbClr val="231F20"/>
                </a:solidFill>
                <a:effectLst/>
                <a:latin typeface="Times New Roman" panose="02020603050405020304" pitchFamily="18" charset="0"/>
                <a:ea typeface="Times New Roman" panose="02020603050405020304" pitchFamily="18" charset="0"/>
              </a:rPr>
              <a:t> </a:t>
            </a:r>
            <a:r>
              <a:rPr lang="vi-VN" sz="1200" spc="0" dirty="0">
                <a:solidFill>
                  <a:srgbClr val="231F20"/>
                </a:solidFill>
                <a:effectLst/>
                <a:latin typeface="Times New Roman" panose="02020603050405020304" pitchFamily="18" charset="0"/>
                <a:ea typeface="Times New Roman" panose="02020603050405020304" pitchFamily="18" charset="0"/>
              </a:rPr>
              <a:t>của</a:t>
            </a:r>
            <a:r>
              <a:rPr lang="vi-VN" sz="1200" spc="-30" dirty="0">
                <a:solidFill>
                  <a:srgbClr val="231F20"/>
                </a:solidFill>
                <a:effectLst/>
                <a:latin typeface="Times New Roman" panose="02020603050405020304" pitchFamily="18" charset="0"/>
                <a:ea typeface="Times New Roman" panose="02020603050405020304" pitchFamily="18" charset="0"/>
              </a:rPr>
              <a:t> </a:t>
            </a:r>
            <a:r>
              <a:rPr lang="vi-VN" sz="1200" spc="0" dirty="0">
                <a:solidFill>
                  <a:srgbClr val="231F20"/>
                </a:solidFill>
                <a:effectLst/>
                <a:latin typeface="Times New Roman" panose="02020603050405020304" pitchFamily="18" charset="0"/>
                <a:ea typeface="Times New Roman" panose="02020603050405020304" pitchFamily="18" charset="0"/>
              </a:rPr>
              <a:t>các</a:t>
            </a:r>
            <a:r>
              <a:rPr lang="vi-VN" sz="1200" spc="-30" dirty="0">
                <a:solidFill>
                  <a:srgbClr val="231F20"/>
                </a:solidFill>
                <a:effectLst/>
                <a:latin typeface="Times New Roman" panose="02020603050405020304" pitchFamily="18" charset="0"/>
                <a:ea typeface="Times New Roman" panose="02020603050405020304" pitchFamily="18" charset="0"/>
              </a:rPr>
              <a:t> </a:t>
            </a:r>
            <a:r>
              <a:rPr lang="vi-VN" sz="1200" spc="0" dirty="0">
                <a:solidFill>
                  <a:srgbClr val="231F20"/>
                </a:solidFill>
                <a:effectLst/>
                <a:latin typeface="Times New Roman" panose="02020603050405020304" pitchFamily="18" charset="0"/>
                <a:ea typeface="Times New Roman" panose="02020603050405020304" pitchFamily="18" charset="0"/>
              </a:rPr>
              <a:t>yếu</a:t>
            </a:r>
            <a:r>
              <a:rPr lang="vi-VN" sz="1200" spc="-30" dirty="0">
                <a:solidFill>
                  <a:srgbClr val="231F20"/>
                </a:solidFill>
                <a:effectLst/>
                <a:latin typeface="Times New Roman" panose="02020603050405020304" pitchFamily="18" charset="0"/>
                <a:ea typeface="Times New Roman" panose="02020603050405020304" pitchFamily="18" charset="0"/>
              </a:rPr>
              <a:t> </a:t>
            </a:r>
            <a:r>
              <a:rPr lang="vi-VN" sz="1200" spc="0" dirty="0">
                <a:solidFill>
                  <a:srgbClr val="231F20"/>
                </a:solidFill>
                <a:effectLst/>
                <a:latin typeface="Times New Roman" panose="02020603050405020304" pitchFamily="18" charset="0"/>
                <a:ea typeface="Times New Roman" panose="02020603050405020304" pitchFamily="18" charset="0"/>
              </a:rPr>
              <a:t>tố</a:t>
            </a:r>
            <a:r>
              <a:rPr lang="vi-VN" sz="1200" spc="-30" dirty="0">
                <a:solidFill>
                  <a:srgbClr val="231F20"/>
                </a:solidFill>
                <a:effectLst/>
                <a:latin typeface="Times New Roman" panose="02020603050405020304" pitchFamily="18" charset="0"/>
                <a:ea typeface="Times New Roman" panose="02020603050405020304" pitchFamily="18" charset="0"/>
              </a:rPr>
              <a:t> </a:t>
            </a:r>
            <a:r>
              <a:rPr lang="vi-VN" sz="1200" spc="0" dirty="0">
                <a:solidFill>
                  <a:srgbClr val="231F20"/>
                </a:solidFill>
                <a:effectLst/>
                <a:latin typeface="Times New Roman" panose="02020603050405020304" pitchFamily="18" charset="0"/>
                <a:ea typeface="Times New Roman" panose="02020603050405020304" pitchFamily="18" charset="0"/>
              </a:rPr>
              <a:t>đồng</a:t>
            </a:r>
            <a:r>
              <a:rPr lang="vi-VN" sz="1200" spc="-30" dirty="0">
                <a:solidFill>
                  <a:srgbClr val="231F20"/>
                </a:solidFill>
                <a:effectLst/>
                <a:latin typeface="Times New Roman" panose="02020603050405020304" pitchFamily="18" charset="0"/>
                <a:ea typeface="Times New Roman" panose="02020603050405020304" pitchFamily="18" charset="0"/>
              </a:rPr>
              <a:t> </a:t>
            </a:r>
            <a:r>
              <a:rPr lang="vi-VN" sz="1200" spc="0" dirty="0">
                <a:solidFill>
                  <a:srgbClr val="231F20"/>
                </a:solidFill>
                <a:effectLst/>
                <a:latin typeface="Times New Roman" panose="02020603050405020304" pitchFamily="18" charset="0"/>
                <a:ea typeface="Times New Roman" panose="02020603050405020304" pitchFamily="18" charset="0"/>
              </a:rPr>
              <a:t>âm</a:t>
            </a:r>
            <a:r>
              <a:rPr lang="vi-VN" sz="1200" spc="-30" dirty="0">
                <a:solidFill>
                  <a:srgbClr val="231F20"/>
                </a:solidFill>
                <a:effectLst/>
                <a:latin typeface="Times New Roman" panose="02020603050405020304" pitchFamily="18" charset="0"/>
                <a:ea typeface="Times New Roman" panose="02020603050405020304" pitchFamily="18" charset="0"/>
              </a:rPr>
              <a:t> </a:t>
            </a:r>
            <a:r>
              <a:rPr lang="vi-VN" sz="1200" spc="0" dirty="0">
                <a:solidFill>
                  <a:srgbClr val="231F20"/>
                </a:solidFill>
                <a:effectLst/>
                <a:latin typeface="Times New Roman" panose="02020603050405020304" pitchFamily="18" charset="0"/>
                <a:ea typeface="Times New Roman" panose="02020603050405020304" pitchFamily="18" charset="0"/>
              </a:rPr>
              <a:t>và</a:t>
            </a:r>
            <a:r>
              <a:rPr lang="vi-VN" sz="1200" spc="-30" dirty="0">
                <a:solidFill>
                  <a:srgbClr val="231F20"/>
                </a:solidFill>
                <a:effectLst/>
                <a:latin typeface="Times New Roman" panose="02020603050405020304" pitchFamily="18" charset="0"/>
                <a:ea typeface="Times New Roman" panose="02020603050405020304" pitchFamily="18" charset="0"/>
              </a:rPr>
              <a:t> </a:t>
            </a:r>
            <a:r>
              <a:rPr lang="vi-VN" sz="1200" spc="0" dirty="0">
                <a:solidFill>
                  <a:srgbClr val="231F20"/>
                </a:solidFill>
                <a:effectLst/>
                <a:latin typeface="Times New Roman" panose="02020603050405020304" pitchFamily="18" charset="0"/>
                <a:ea typeface="Times New Roman" panose="02020603050405020304" pitchFamily="18" charset="0"/>
              </a:rPr>
              <a:t>các</a:t>
            </a:r>
            <a:r>
              <a:rPr lang="vi-VN" sz="1200" spc="-30" dirty="0">
                <a:solidFill>
                  <a:srgbClr val="231F20"/>
                </a:solidFill>
                <a:effectLst/>
                <a:latin typeface="Times New Roman" panose="02020603050405020304" pitchFamily="18" charset="0"/>
                <a:ea typeface="Times New Roman" panose="02020603050405020304" pitchFamily="18" charset="0"/>
              </a:rPr>
              <a:t> </a:t>
            </a:r>
            <a:r>
              <a:rPr lang="vi-VN" sz="1200" spc="0" dirty="0">
                <a:solidFill>
                  <a:srgbClr val="231F20"/>
                </a:solidFill>
                <a:effectLst/>
                <a:latin typeface="Times New Roman" panose="02020603050405020304" pitchFamily="18" charset="0"/>
                <a:ea typeface="Times New Roman" panose="02020603050405020304" pitchFamily="18" charset="0"/>
              </a:rPr>
              <a:t>yếu</a:t>
            </a:r>
            <a:r>
              <a:rPr lang="vi-VN" sz="1200" spc="-30" dirty="0">
                <a:solidFill>
                  <a:srgbClr val="231F20"/>
                </a:solidFill>
                <a:effectLst/>
                <a:latin typeface="Times New Roman" panose="02020603050405020304" pitchFamily="18" charset="0"/>
                <a:ea typeface="Times New Roman" panose="02020603050405020304" pitchFamily="18" charset="0"/>
              </a:rPr>
              <a:t> </a:t>
            </a:r>
            <a:r>
              <a:rPr lang="vi-VN" sz="1200" spc="0" dirty="0">
                <a:solidFill>
                  <a:srgbClr val="231F20"/>
                </a:solidFill>
                <a:effectLst/>
                <a:latin typeface="Times New Roman" panose="02020603050405020304" pitchFamily="18" charset="0"/>
                <a:ea typeface="Times New Roman" panose="02020603050405020304" pitchFamily="18" charset="0"/>
              </a:rPr>
              <a:t>tố</a:t>
            </a:r>
            <a:r>
              <a:rPr lang="vi-VN" sz="1200" spc="-30" dirty="0">
                <a:solidFill>
                  <a:srgbClr val="231F20"/>
                </a:solidFill>
                <a:effectLst/>
                <a:latin typeface="Times New Roman" panose="02020603050405020304" pitchFamily="18" charset="0"/>
                <a:ea typeface="Times New Roman" panose="02020603050405020304" pitchFamily="18" charset="0"/>
              </a:rPr>
              <a:t> </a:t>
            </a:r>
            <a:r>
              <a:rPr lang="vi-VN" sz="1200" spc="0" dirty="0">
                <a:solidFill>
                  <a:srgbClr val="231F20"/>
                </a:solidFill>
                <a:effectLst/>
                <a:latin typeface="Times New Roman" panose="02020603050405020304" pitchFamily="18" charset="0"/>
                <a:ea typeface="Times New Roman" panose="02020603050405020304" pitchFamily="18" charset="0"/>
              </a:rPr>
              <a:t>gần</a:t>
            </a:r>
            <a:r>
              <a:rPr lang="vi-VN" sz="1200" spc="-30" dirty="0">
                <a:solidFill>
                  <a:srgbClr val="231F20"/>
                </a:solidFill>
                <a:effectLst/>
                <a:latin typeface="Times New Roman" panose="02020603050405020304" pitchFamily="18" charset="0"/>
                <a:ea typeface="Times New Roman" panose="02020603050405020304" pitchFamily="18" charset="0"/>
              </a:rPr>
              <a:t> </a:t>
            </a:r>
            <a:r>
              <a:rPr lang="vi-VN" sz="1200" spc="0" dirty="0">
                <a:solidFill>
                  <a:srgbClr val="231F20"/>
                </a:solidFill>
                <a:effectLst/>
                <a:latin typeface="Times New Roman" panose="02020603050405020304" pitchFamily="18" charset="0"/>
                <a:ea typeface="Times New Roman" panose="02020603050405020304" pitchFamily="18" charset="0"/>
              </a:rPr>
              <a:t>âm</a:t>
            </a:r>
            <a:r>
              <a:rPr lang="vi-VN" sz="1200" spc="-30" dirty="0">
                <a:solidFill>
                  <a:srgbClr val="231F20"/>
                </a:solidFill>
                <a:effectLst/>
                <a:latin typeface="Times New Roman" panose="02020603050405020304" pitchFamily="18" charset="0"/>
                <a:ea typeface="Times New Roman" panose="02020603050405020304" pitchFamily="18" charset="0"/>
              </a:rPr>
              <a:t> </a:t>
            </a:r>
            <a:r>
              <a:rPr lang="vi-VN" sz="1200" spc="0" dirty="0">
                <a:solidFill>
                  <a:srgbClr val="231F20"/>
                </a:solidFill>
                <a:effectLst/>
                <a:latin typeface="Times New Roman" panose="02020603050405020304" pitchFamily="18" charset="0"/>
                <a:ea typeface="Times New Roman" panose="02020603050405020304" pitchFamily="18" charset="0"/>
              </a:rPr>
              <a:t>không</a:t>
            </a:r>
            <a:r>
              <a:rPr lang="vi-VN" sz="1200" spc="-30" dirty="0">
                <a:solidFill>
                  <a:srgbClr val="231F20"/>
                </a:solidFill>
                <a:effectLst/>
                <a:latin typeface="Times New Roman" panose="02020603050405020304" pitchFamily="18" charset="0"/>
                <a:ea typeface="Times New Roman" panose="02020603050405020304" pitchFamily="18" charset="0"/>
              </a:rPr>
              <a:t> </a:t>
            </a:r>
            <a:r>
              <a:rPr lang="vi-VN" sz="1200" spc="0" dirty="0">
                <a:solidFill>
                  <a:srgbClr val="231F20"/>
                </a:solidFill>
                <a:effectLst/>
                <a:latin typeface="Times New Roman" panose="02020603050405020304" pitchFamily="18" charset="0"/>
                <a:ea typeface="Times New Roman" panose="02020603050405020304" pitchFamily="18" charset="0"/>
              </a:rPr>
              <a:t>đơn</a:t>
            </a:r>
            <a:r>
              <a:rPr lang="vi-VN" sz="1200" spc="-30" dirty="0">
                <a:solidFill>
                  <a:srgbClr val="231F20"/>
                </a:solidFill>
                <a:effectLst/>
                <a:latin typeface="Times New Roman" panose="02020603050405020304" pitchFamily="18" charset="0"/>
                <a:ea typeface="Times New Roman" panose="02020603050405020304" pitchFamily="18" charset="0"/>
              </a:rPr>
              <a:t> </a:t>
            </a:r>
            <a:r>
              <a:rPr lang="vi-VN" sz="1200" spc="0" dirty="0">
                <a:solidFill>
                  <a:srgbClr val="231F20"/>
                </a:solidFill>
                <a:effectLst/>
                <a:latin typeface="Times New Roman" panose="02020603050405020304" pitchFamily="18" charset="0"/>
                <a:ea typeface="Times New Roman" panose="02020603050405020304" pitchFamily="18" charset="0"/>
              </a:rPr>
              <a:t>giản.</a:t>
            </a:r>
            <a:r>
              <a:rPr lang="vi-VN" sz="1200" spc="-30" dirty="0">
                <a:solidFill>
                  <a:srgbClr val="231F20"/>
                </a:solidFill>
                <a:effectLst/>
                <a:latin typeface="Times New Roman" panose="02020603050405020304" pitchFamily="18" charset="0"/>
                <a:ea typeface="Times New Roman" panose="02020603050405020304" pitchFamily="18" charset="0"/>
              </a:rPr>
              <a:t> </a:t>
            </a:r>
            <a:r>
              <a:rPr lang="vi-VN" sz="1200" spc="0" dirty="0">
                <a:solidFill>
                  <a:srgbClr val="231F20"/>
                </a:solidFill>
                <a:effectLst/>
                <a:latin typeface="Times New Roman" panose="02020603050405020304" pitchFamily="18" charset="0"/>
                <a:ea typeface="Times New Roman" panose="02020603050405020304" pitchFamily="18" charset="0"/>
              </a:rPr>
              <a:t>Nhiều trường</a:t>
            </a:r>
            <a:r>
              <a:rPr lang="vi-VN" sz="1200" spc="-5" dirty="0">
                <a:solidFill>
                  <a:srgbClr val="231F20"/>
                </a:solidFill>
                <a:effectLst/>
                <a:latin typeface="Times New Roman" panose="02020603050405020304" pitchFamily="18" charset="0"/>
                <a:ea typeface="Times New Roman" panose="02020603050405020304" pitchFamily="18" charset="0"/>
              </a:rPr>
              <a:t> </a:t>
            </a:r>
            <a:r>
              <a:rPr lang="vi-VN" sz="1200" spc="0" dirty="0">
                <a:solidFill>
                  <a:srgbClr val="231F20"/>
                </a:solidFill>
                <a:effectLst/>
                <a:latin typeface="Times New Roman" panose="02020603050405020304" pitchFamily="18" charset="0"/>
                <a:ea typeface="Times New Roman" panose="02020603050405020304" pitchFamily="18" charset="0"/>
              </a:rPr>
              <a:t>hợp,</a:t>
            </a:r>
            <a:r>
              <a:rPr lang="vi-VN" sz="1200" spc="-5" dirty="0">
                <a:solidFill>
                  <a:srgbClr val="231F20"/>
                </a:solidFill>
                <a:effectLst/>
                <a:latin typeface="Times New Roman" panose="02020603050405020304" pitchFamily="18" charset="0"/>
                <a:ea typeface="Times New Roman" panose="02020603050405020304" pitchFamily="18" charset="0"/>
              </a:rPr>
              <a:t> </a:t>
            </a:r>
            <a:r>
              <a:rPr lang="vi-VN" sz="1200" spc="0" dirty="0">
                <a:solidFill>
                  <a:srgbClr val="231F20"/>
                </a:solidFill>
                <a:effectLst/>
                <a:latin typeface="Times New Roman" panose="02020603050405020304" pitchFamily="18" charset="0"/>
                <a:ea typeface="Times New Roman" panose="02020603050405020304" pitchFamily="18" charset="0"/>
              </a:rPr>
              <a:t>suy</a:t>
            </a:r>
            <a:r>
              <a:rPr lang="vi-VN" sz="1200" spc="-5" dirty="0">
                <a:solidFill>
                  <a:srgbClr val="231F20"/>
                </a:solidFill>
                <a:effectLst/>
                <a:latin typeface="Times New Roman" panose="02020603050405020304" pitchFamily="18" charset="0"/>
                <a:ea typeface="Times New Roman" panose="02020603050405020304" pitchFamily="18" charset="0"/>
              </a:rPr>
              <a:t> </a:t>
            </a:r>
            <a:r>
              <a:rPr lang="vi-VN" sz="1200" spc="0" dirty="0">
                <a:solidFill>
                  <a:srgbClr val="231F20"/>
                </a:solidFill>
                <a:effectLst/>
                <a:latin typeface="Times New Roman" panose="02020603050405020304" pitchFamily="18" charset="0"/>
                <a:ea typeface="Times New Roman" panose="02020603050405020304" pitchFamily="18" charset="0"/>
              </a:rPr>
              <a:t>đoán</a:t>
            </a:r>
            <a:r>
              <a:rPr lang="vi-VN" sz="1200" spc="-5" dirty="0">
                <a:solidFill>
                  <a:srgbClr val="231F20"/>
                </a:solidFill>
                <a:effectLst/>
                <a:latin typeface="Times New Roman" panose="02020603050405020304" pitchFamily="18" charset="0"/>
                <a:ea typeface="Times New Roman" panose="02020603050405020304" pitchFamily="18" charset="0"/>
              </a:rPr>
              <a:t> </a:t>
            </a:r>
            <a:r>
              <a:rPr lang="vi-VN" sz="1200" spc="0" dirty="0">
                <a:solidFill>
                  <a:srgbClr val="231F20"/>
                </a:solidFill>
                <a:effectLst/>
                <a:latin typeface="Times New Roman" panose="02020603050405020304" pitchFamily="18" charset="0"/>
                <a:ea typeface="Times New Roman" panose="02020603050405020304" pitchFamily="18" charset="0"/>
              </a:rPr>
              <a:t>nghĩa</a:t>
            </a:r>
            <a:r>
              <a:rPr lang="vi-VN" sz="1200" spc="-5" dirty="0">
                <a:solidFill>
                  <a:srgbClr val="231F20"/>
                </a:solidFill>
                <a:effectLst/>
                <a:latin typeface="Times New Roman" panose="02020603050405020304" pitchFamily="18" charset="0"/>
                <a:ea typeface="Times New Roman" panose="02020603050405020304" pitchFamily="18" charset="0"/>
              </a:rPr>
              <a:t> </a:t>
            </a:r>
            <a:r>
              <a:rPr lang="vi-VN" sz="1200" spc="0" dirty="0">
                <a:solidFill>
                  <a:srgbClr val="231F20"/>
                </a:solidFill>
                <a:effectLst/>
                <a:latin typeface="Times New Roman" panose="02020603050405020304" pitchFamily="18" charset="0"/>
                <a:ea typeface="Times New Roman" panose="02020603050405020304" pitchFamily="18" charset="0"/>
              </a:rPr>
              <a:t>có</a:t>
            </a:r>
            <a:r>
              <a:rPr lang="vi-VN" sz="1200" spc="-5" dirty="0">
                <a:solidFill>
                  <a:srgbClr val="231F20"/>
                </a:solidFill>
                <a:effectLst/>
                <a:latin typeface="Times New Roman" panose="02020603050405020304" pitchFamily="18" charset="0"/>
                <a:ea typeface="Times New Roman" panose="02020603050405020304" pitchFamily="18" charset="0"/>
              </a:rPr>
              <a:t> </a:t>
            </a:r>
            <a:r>
              <a:rPr lang="vi-VN" sz="1200" spc="0" dirty="0">
                <a:solidFill>
                  <a:srgbClr val="231F20"/>
                </a:solidFill>
                <a:effectLst/>
                <a:latin typeface="Times New Roman" panose="02020603050405020304" pitchFamily="18" charset="0"/>
                <a:ea typeface="Times New Roman" panose="02020603050405020304" pitchFamily="18" charset="0"/>
              </a:rPr>
              <a:t>thể</a:t>
            </a:r>
            <a:r>
              <a:rPr lang="vi-VN" sz="1200" spc="-5" dirty="0">
                <a:solidFill>
                  <a:srgbClr val="231F20"/>
                </a:solidFill>
                <a:effectLst/>
                <a:latin typeface="Times New Roman" panose="02020603050405020304" pitchFamily="18" charset="0"/>
                <a:ea typeface="Times New Roman" panose="02020603050405020304" pitchFamily="18" charset="0"/>
              </a:rPr>
              <a:t> </a:t>
            </a:r>
            <a:r>
              <a:rPr lang="vi-VN" sz="1200" spc="0" dirty="0">
                <a:solidFill>
                  <a:srgbClr val="231F20"/>
                </a:solidFill>
                <a:effectLst/>
                <a:latin typeface="Times New Roman" panose="02020603050405020304" pitchFamily="18" charset="0"/>
                <a:ea typeface="Times New Roman" panose="02020603050405020304" pitchFamily="18" charset="0"/>
              </a:rPr>
              <a:t>dẫn</a:t>
            </a:r>
            <a:r>
              <a:rPr lang="vi-VN" sz="1200" spc="-5" dirty="0">
                <a:solidFill>
                  <a:srgbClr val="231F20"/>
                </a:solidFill>
                <a:effectLst/>
                <a:latin typeface="Times New Roman" panose="02020603050405020304" pitchFamily="18" charset="0"/>
                <a:ea typeface="Times New Roman" panose="02020603050405020304" pitchFamily="18" charset="0"/>
              </a:rPr>
              <a:t> </a:t>
            </a:r>
            <a:r>
              <a:rPr lang="vi-VN" sz="1200" spc="0" dirty="0">
                <a:solidFill>
                  <a:srgbClr val="231F20"/>
                </a:solidFill>
                <a:effectLst/>
                <a:latin typeface="Times New Roman" panose="02020603050405020304" pitchFamily="18" charset="0"/>
                <a:ea typeface="Times New Roman" panose="02020603050405020304" pitchFamily="18" charset="0"/>
              </a:rPr>
              <a:t>đến</a:t>
            </a:r>
            <a:r>
              <a:rPr lang="vi-VN" sz="1200" spc="-5" dirty="0">
                <a:solidFill>
                  <a:srgbClr val="231F20"/>
                </a:solidFill>
                <a:effectLst/>
                <a:latin typeface="Times New Roman" panose="02020603050405020304" pitchFamily="18" charset="0"/>
                <a:ea typeface="Times New Roman" panose="02020603050405020304" pitchFamily="18" charset="0"/>
              </a:rPr>
              <a:t> </a:t>
            </a:r>
            <a:r>
              <a:rPr lang="vi-VN" sz="1200" spc="0" dirty="0">
                <a:solidFill>
                  <a:srgbClr val="231F20"/>
                </a:solidFill>
                <a:effectLst/>
                <a:latin typeface="Times New Roman" panose="02020603050405020304" pitchFamily="18" charset="0"/>
                <a:ea typeface="Times New Roman" panose="02020603050405020304" pitchFamily="18" charset="0"/>
              </a:rPr>
              <a:t>sai</a:t>
            </a:r>
            <a:r>
              <a:rPr lang="vi-VN" sz="1200" spc="-5" dirty="0">
                <a:solidFill>
                  <a:srgbClr val="231F20"/>
                </a:solidFill>
                <a:effectLst/>
                <a:latin typeface="Times New Roman" panose="02020603050405020304" pitchFamily="18" charset="0"/>
                <a:ea typeface="Times New Roman" panose="02020603050405020304" pitchFamily="18" charset="0"/>
              </a:rPr>
              <a:t> </a:t>
            </a:r>
            <a:r>
              <a:rPr lang="vi-VN" sz="1200" spc="0" dirty="0">
                <a:solidFill>
                  <a:srgbClr val="231F20"/>
                </a:solidFill>
                <a:effectLst/>
                <a:latin typeface="Times New Roman" panose="02020603050405020304" pitchFamily="18" charset="0"/>
                <a:ea typeface="Times New Roman" panose="02020603050405020304" pitchFamily="18" charset="0"/>
              </a:rPr>
              <a:t>lầm.</a:t>
            </a:r>
            <a:r>
              <a:rPr lang="vi-VN" sz="1200" spc="-5" dirty="0">
                <a:solidFill>
                  <a:srgbClr val="231F20"/>
                </a:solidFill>
                <a:effectLst/>
                <a:latin typeface="Times New Roman" panose="02020603050405020304" pitchFamily="18" charset="0"/>
                <a:ea typeface="Times New Roman" panose="02020603050405020304" pitchFamily="18" charset="0"/>
              </a:rPr>
              <a:t> </a:t>
            </a:r>
            <a:r>
              <a:rPr lang="vi-VN" sz="1200" spc="0" dirty="0">
                <a:solidFill>
                  <a:srgbClr val="231F20"/>
                </a:solidFill>
                <a:effectLst/>
                <a:latin typeface="Times New Roman" panose="02020603050405020304" pitchFamily="18" charset="0"/>
                <a:ea typeface="Times New Roman" panose="02020603050405020304" pitchFamily="18" charset="0"/>
              </a:rPr>
              <a:t>Để</a:t>
            </a:r>
            <a:r>
              <a:rPr lang="vi-VN" sz="1200" spc="-5" dirty="0">
                <a:solidFill>
                  <a:srgbClr val="231F20"/>
                </a:solidFill>
                <a:effectLst/>
                <a:latin typeface="Times New Roman" panose="02020603050405020304" pitchFamily="18" charset="0"/>
                <a:ea typeface="Times New Roman" panose="02020603050405020304" pitchFamily="18" charset="0"/>
              </a:rPr>
              <a:t> </a:t>
            </a:r>
            <a:r>
              <a:rPr lang="vi-VN" sz="1200" spc="0" dirty="0">
                <a:solidFill>
                  <a:srgbClr val="231F20"/>
                </a:solidFill>
                <a:effectLst/>
                <a:latin typeface="Times New Roman" panose="02020603050405020304" pitchFamily="18" charset="0"/>
                <a:ea typeface="Times New Roman" panose="02020603050405020304" pitchFamily="18" charset="0"/>
              </a:rPr>
              <a:t>phân</a:t>
            </a:r>
            <a:r>
              <a:rPr lang="vi-VN" sz="1200" spc="-5" dirty="0">
                <a:solidFill>
                  <a:srgbClr val="231F20"/>
                </a:solidFill>
                <a:effectLst/>
                <a:latin typeface="Times New Roman" panose="02020603050405020304" pitchFamily="18" charset="0"/>
                <a:ea typeface="Times New Roman" panose="02020603050405020304" pitchFamily="18" charset="0"/>
              </a:rPr>
              <a:t> </a:t>
            </a:r>
            <a:r>
              <a:rPr lang="vi-VN" sz="1200" spc="0" dirty="0">
                <a:solidFill>
                  <a:srgbClr val="231F20"/>
                </a:solidFill>
                <a:effectLst/>
                <a:latin typeface="Times New Roman" panose="02020603050405020304" pitchFamily="18" charset="0"/>
                <a:ea typeface="Times New Roman" panose="02020603050405020304" pitchFamily="18" charset="0"/>
              </a:rPr>
              <a:t>biệt</a:t>
            </a:r>
            <a:r>
              <a:rPr lang="vi-VN" sz="1200" spc="-5" dirty="0">
                <a:solidFill>
                  <a:srgbClr val="231F20"/>
                </a:solidFill>
                <a:effectLst/>
                <a:latin typeface="Times New Roman" panose="02020603050405020304" pitchFamily="18" charset="0"/>
                <a:ea typeface="Times New Roman" panose="02020603050405020304" pitchFamily="18" charset="0"/>
              </a:rPr>
              <a:t> </a:t>
            </a:r>
            <a:r>
              <a:rPr lang="vi-VN" sz="1200" spc="0" dirty="0">
                <a:solidFill>
                  <a:srgbClr val="231F20"/>
                </a:solidFill>
                <a:effectLst/>
                <a:latin typeface="Times New Roman" panose="02020603050405020304" pitchFamily="18" charset="0"/>
                <a:ea typeface="Times New Roman" panose="02020603050405020304" pitchFamily="18" charset="0"/>
              </a:rPr>
              <a:t>nghĩa</a:t>
            </a:r>
            <a:r>
              <a:rPr lang="vi-VN" sz="1200" spc="-5" dirty="0">
                <a:solidFill>
                  <a:srgbClr val="231F20"/>
                </a:solidFill>
                <a:effectLst/>
                <a:latin typeface="Times New Roman" panose="02020603050405020304" pitchFamily="18" charset="0"/>
                <a:ea typeface="Times New Roman" panose="02020603050405020304" pitchFamily="18" charset="0"/>
              </a:rPr>
              <a:t> </a:t>
            </a:r>
            <a:r>
              <a:rPr lang="vi-VN" sz="1200" spc="0" dirty="0">
                <a:solidFill>
                  <a:srgbClr val="231F20"/>
                </a:solidFill>
                <a:effectLst/>
                <a:latin typeface="Times New Roman" panose="02020603050405020304" pitchFamily="18" charset="0"/>
                <a:ea typeface="Times New Roman" panose="02020603050405020304" pitchFamily="18" charset="0"/>
              </a:rPr>
              <a:t>chính</a:t>
            </a:r>
            <a:r>
              <a:rPr lang="vi-VN" sz="1200" spc="-5" dirty="0">
                <a:solidFill>
                  <a:srgbClr val="231F20"/>
                </a:solidFill>
                <a:effectLst/>
                <a:latin typeface="Times New Roman" panose="02020603050405020304" pitchFamily="18" charset="0"/>
                <a:ea typeface="Times New Roman" panose="02020603050405020304" pitchFamily="18" charset="0"/>
              </a:rPr>
              <a:t> </a:t>
            </a:r>
            <a:r>
              <a:rPr lang="vi-VN" sz="1200" spc="0" dirty="0">
                <a:solidFill>
                  <a:srgbClr val="231F20"/>
                </a:solidFill>
                <a:effectLst/>
                <a:latin typeface="Times New Roman" panose="02020603050405020304" pitchFamily="18" charset="0"/>
                <a:ea typeface="Times New Roman" panose="02020603050405020304" pitchFamily="18" charset="0"/>
              </a:rPr>
              <a:t>xác,</a:t>
            </a:r>
            <a:r>
              <a:rPr lang="vi-VN" sz="1200" spc="-5" dirty="0">
                <a:solidFill>
                  <a:srgbClr val="231F20"/>
                </a:solidFill>
                <a:effectLst/>
                <a:latin typeface="Times New Roman" panose="02020603050405020304" pitchFamily="18" charset="0"/>
                <a:ea typeface="Times New Roman" panose="02020603050405020304" pitchFamily="18" charset="0"/>
              </a:rPr>
              <a:t> </a:t>
            </a:r>
            <a:r>
              <a:rPr lang="vi-VN" sz="1200" spc="0" dirty="0">
                <a:solidFill>
                  <a:srgbClr val="231F20"/>
                </a:solidFill>
                <a:effectLst/>
                <a:latin typeface="Times New Roman" panose="02020603050405020304" pitchFamily="18" charset="0"/>
                <a:ea typeface="Times New Roman" panose="02020603050405020304" pitchFamily="18" charset="0"/>
              </a:rPr>
              <a:t>cần</a:t>
            </a:r>
            <a:r>
              <a:rPr lang="vi-VN" sz="1200" spc="-5" dirty="0">
                <a:solidFill>
                  <a:srgbClr val="231F20"/>
                </a:solidFill>
                <a:effectLst/>
                <a:latin typeface="Times New Roman" panose="02020603050405020304" pitchFamily="18" charset="0"/>
                <a:ea typeface="Times New Roman" panose="02020603050405020304" pitchFamily="18" charset="0"/>
              </a:rPr>
              <a:t> </a:t>
            </a:r>
            <a:r>
              <a:rPr lang="vi-VN" sz="1200" spc="0" dirty="0">
                <a:solidFill>
                  <a:srgbClr val="231F20"/>
                </a:solidFill>
                <a:effectLst/>
                <a:latin typeface="Times New Roman" panose="02020603050405020304" pitchFamily="18" charset="0"/>
                <a:ea typeface="Times New Roman" panose="02020603050405020304" pitchFamily="18" charset="0"/>
              </a:rPr>
              <a:t>phải tra</a:t>
            </a:r>
            <a:r>
              <a:rPr lang="vi-VN" sz="1200" spc="-75" dirty="0">
                <a:solidFill>
                  <a:srgbClr val="231F20"/>
                </a:solidFill>
                <a:effectLst/>
                <a:latin typeface="Times New Roman" panose="02020603050405020304" pitchFamily="18" charset="0"/>
                <a:ea typeface="Times New Roman" panose="02020603050405020304" pitchFamily="18" charset="0"/>
              </a:rPr>
              <a:t> </a:t>
            </a:r>
            <a:r>
              <a:rPr lang="vi-VN" sz="1200" spc="0" dirty="0">
                <a:solidFill>
                  <a:srgbClr val="231F20"/>
                </a:solidFill>
                <a:effectLst/>
                <a:latin typeface="Times New Roman" panose="02020603050405020304" pitchFamily="18" charset="0"/>
                <a:ea typeface="Times New Roman" panose="02020603050405020304" pitchFamily="18" charset="0"/>
              </a:rPr>
              <a:t>cứu</a:t>
            </a:r>
            <a:r>
              <a:rPr lang="vi-VN" sz="1200" spc="-75" dirty="0">
                <a:solidFill>
                  <a:srgbClr val="231F20"/>
                </a:solidFill>
                <a:effectLst/>
                <a:latin typeface="Times New Roman" panose="02020603050405020304" pitchFamily="18" charset="0"/>
                <a:ea typeface="Times New Roman" panose="02020603050405020304" pitchFamily="18" charset="0"/>
              </a:rPr>
              <a:t> </a:t>
            </a:r>
            <a:r>
              <a:rPr lang="vi-VN" sz="1200" spc="0" dirty="0">
                <a:solidFill>
                  <a:srgbClr val="231F20"/>
                </a:solidFill>
                <a:effectLst/>
                <a:latin typeface="Times New Roman" panose="02020603050405020304" pitchFamily="18" charset="0"/>
                <a:ea typeface="Times New Roman" panose="02020603050405020304" pitchFamily="18" charset="0"/>
              </a:rPr>
              <a:t>từ</a:t>
            </a:r>
            <a:r>
              <a:rPr lang="vi-VN" sz="1200" spc="-75" dirty="0">
                <a:solidFill>
                  <a:srgbClr val="231F20"/>
                </a:solidFill>
                <a:effectLst/>
                <a:latin typeface="Times New Roman" panose="02020603050405020304" pitchFamily="18" charset="0"/>
                <a:ea typeface="Times New Roman" panose="02020603050405020304" pitchFamily="18" charset="0"/>
              </a:rPr>
              <a:t> </a:t>
            </a:r>
            <a:r>
              <a:rPr lang="vi-VN" sz="1200" spc="0" dirty="0">
                <a:solidFill>
                  <a:srgbClr val="231F20"/>
                </a:solidFill>
                <a:effectLst/>
                <a:latin typeface="Times New Roman" panose="02020603050405020304" pitchFamily="18" charset="0"/>
                <a:ea typeface="Times New Roman" panose="02020603050405020304" pitchFamily="18" charset="0"/>
              </a:rPr>
              <a:t>điển.</a:t>
            </a:r>
            <a:r>
              <a:rPr lang="vi-VN" sz="1200" spc="-75" dirty="0">
                <a:solidFill>
                  <a:srgbClr val="231F20"/>
                </a:solidFill>
                <a:effectLst/>
                <a:latin typeface="Times New Roman" panose="02020603050405020304" pitchFamily="18" charset="0"/>
                <a:ea typeface="Times New Roman" panose="02020603050405020304" pitchFamily="18" charset="0"/>
              </a:rPr>
              <a:t> </a:t>
            </a:r>
            <a:r>
              <a:rPr lang="vi-VN" sz="1200" spc="0" dirty="0">
                <a:solidFill>
                  <a:srgbClr val="231F20"/>
                </a:solidFill>
                <a:effectLst/>
                <a:latin typeface="Times New Roman" panose="02020603050405020304" pitchFamily="18" charset="0"/>
                <a:ea typeface="Times New Roman" panose="02020603050405020304" pitchFamily="18" charset="0"/>
              </a:rPr>
              <a:t>GV</a:t>
            </a:r>
            <a:r>
              <a:rPr lang="vi-VN" sz="1200" spc="-75" dirty="0">
                <a:solidFill>
                  <a:srgbClr val="231F20"/>
                </a:solidFill>
                <a:effectLst/>
                <a:latin typeface="Times New Roman" panose="02020603050405020304" pitchFamily="18" charset="0"/>
                <a:ea typeface="Times New Roman" panose="02020603050405020304" pitchFamily="18" charset="0"/>
              </a:rPr>
              <a:t> </a:t>
            </a:r>
            <a:r>
              <a:rPr lang="vi-VN" sz="1200" spc="0" dirty="0">
                <a:solidFill>
                  <a:srgbClr val="231F20"/>
                </a:solidFill>
                <a:effectLst/>
                <a:latin typeface="Times New Roman" panose="02020603050405020304" pitchFamily="18" charset="0"/>
                <a:ea typeface="Times New Roman" panose="02020603050405020304" pitchFamily="18" charset="0"/>
              </a:rPr>
              <a:t>cần</a:t>
            </a:r>
            <a:r>
              <a:rPr lang="vi-VN" sz="1200" spc="-75" dirty="0">
                <a:solidFill>
                  <a:srgbClr val="231F20"/>
                </a:solidFill>
                <a:effectLst/>
                <a:latin typeface="Times New Roman" panose="02020603050405020304" pitchFamily="18" charset="0"/>
                <a:ea typeface="Times New Roman" panose="02020603050405020304" pitchFamily="18" charset="0"/>
              </a:rPr>
              <a:t> </a:t>
            </a:r>
            <a:r>
              <a:rPr lang="vi-VN" sz="1200" spc="0" dirty="0">
                <a:solidFill>
                  <a:srgbClr val="231F20"/>
                </a:solidFill>
                <a:effectLst/>
                <a:latin typeface="Times New Roman" panose="02020603050405020304" pitchFamily="18" charset="0"/>
                <a:ea typeface="Times New Roman" panose="02020603050405020304" pitchFamily="18" charset="0"/>
              </a:rPr>
              <a:t>giới</a:t>
            </a:r>
            <a:r>
              <a:rPr lang="vi-VN" sz="1200" spc="-75" dirty="0">
                <a:solidFill>
                  <a:srgbClr val="231F20"/>
                </a:solidFill>
                <a:effectLst/>
                <a:latin typeface="Times New Roman" panose="02020603050405020304" pitchFamily="18" charset="0"/>
                <a:ea typeface="Times New Roman" panose="02020603050405020304" pitchFamily="18" charset="0"/>
              </a:rPr>
              <a:t> </a:t>
            </a:r>
            <a:r>
              <a:rPr lang="vi-VN" sz="1200" spc="0" dirty="0">
                <a:solidFill>
                  <a:srgbClr val="231F20"/>
                </a:solidFill>
                <a:effectLst/>
                <a:latin typeface="Times New Roman" panose="02020603050405020304" pitchFamily="18" charset="0"/>
                <a:ea typeface="Times New Roman" panose="02020603050405020304" pitchFamily="18" charset="0"/>
              </a:rPr>
              <a:t>thiệu</a:t>
            </a:r>
            <a:r>
              <a:rPr lang="vi-VN" sz="1200" spc="-75" dirty="0">
                <a:solidFill>
                  <a:srgbClr val="231F20"/>
                </a:solidFill>
                <a:effectLst/>
                <a:latin typeface="Times New Roman" panose="02020603050405020304" pitchFamily="18" charset="0"/>
                <a:ea typeface="Times New Roman" panose="02020603050405020304" pitchFamily="18" charset="0"/>
              </a:rPr>
              <a:t> </a:t>
            </a:r>
            <a:r>
              <a:rPr lang="vi-VN" sz="1200" spc="0" dirty="0">
                <a:solidFill>
                  <a:srgbClr val="231F20"/>
                </a:solidFill>
                <a:effectLst/>
                <a:latin typeface="Times New Roman" panose="02020603050405020304" pitchFamily="18" charset="0"/>
                <a:ea typeface="Times New Roman" panose="02020603050405020304" pitchFamily="18" charset="0"/>
              </a:rPr>
              <a:t>cho</a:t>
            </a:r>
            <a:r>
              <a:rPr lang="vi-VN" sz="1200" spc="-75" dirty="0">
                <a:solidFill>
                  <a:srgbClr val="231F20"/>
                </a:solidFill>
                <a:effectLst/>
                <a:latin typeface="Times New Roman" panose="02020603050405020304" pitchFamily="18" charset="0"/>
                <a:ea typeface="Times New Roman" panose="02020603050405020304" pitchFamily="18" charset="0"/>
              </a:rPr>
              <a:t> </a:t>
            </a:r>
            <a:r>
              <a:rPr lang="vi-VN" sz="1200" spc="0" dirty="0">
                <a:solidFill>
                  <a:srgbClr val="231F20"/>
                </a:solidFill>
                <a:effectLst/>
                <a:latin typeface="Times New Roman" panose="02020603050405020304" pitchFamily="18" charset="0"/>
                <a:ea typeface="Times New Roman" panose="02020603050405020304" pitchFamily="18" charset="0"/>
              </a:rPr>
              <a:t>HS</a:t>
            </a:r>
            <a:r>
              <a:rPr lang="vi-VN" sz="1200" spc="-75" dirty="0">
                <a:solidFill>
                  <a:srgbClr val="231F20"/>
                </a:solidFill>
                <a:effectLst/>
                <a:latin typeface="Times New Roman" panose="02020603050405020304" pitchFamily="18" charset="0"/>
                <a:ea typeface="Times New Roman" panose="02020603050405020304" pitchFamily="18" charset="0"/>
              </a:rPr>
              <a:t> </a:t>
            </a:r>
            <a:r>
              <a:rPr lang="vi-VN" sz="1200" spc="0" dirty="0">
                <a:solidFill>
                  <a:srgbClr val="231F20"/>
                </a:solidFill>
                <a:effectLst/>
                <a:latin typeface="Times New Roman" panose="02020603050405020304" pitchFamily="18" charset="0"/>
                <a:ea typeface="Times New Roman" panose="02020603050405020304" pitchFamily="18" charset="0"/>
              </a:rPr>
              <a:t>một</a:t>
            </a:r>
            <a:r>
              <a:rPr lang="vi-VN" sz="1200" spc="-75" dirty="0">
                <a:solidFill>
                  <a:srgbClr val="231F20"/>
                </a:solidFill>
                <a:effectLst/>
                <a:latin typeface="Times New Roman" panose="02020603050405020304" pitchFamily="18" charset="0"/>
                <a:ea typeface="Times New Roman" panose="02020603050405020304" pitchFamily="18" charset="0"/>
              </a:rPr>
              <a:t> </a:t>
            </a:r>
            <a:r>
              <a:rPr lang="vi-VN" sz="1200" spc="0" dirty="0">
                <a:solidFill>
                  <a:srgbClr val="231F20"/>
                </a:solidFill>
                <a:effectLst/>
                <a:latin typeface="Times New Roman" panose="02020603050405020304" pitchFamily="18" charset="0"/>
                <a:ea typeface="Times New Roman" panose="02020603050405020304" pitchFamily="18" charset="0"/>
              </a:rPr>
              <a:t>số</a:t>
            </a:r>
            <a:r>
              <a:rPr lang="vi-VN" sz="1200" spc="-75" dirty="0">
                <a:solidFill>
                  <a:srgbClr val="231F20"/>
                </a:solidFill>
                <a:effectLst/>
                <a:latin typeface="Times New Roman" panose="02020603050405020304" pitchFamily="18" charset="0"/>
                <a:ea typeface="Times New Roman" panose="02020603050405020304" pitchFamily="18" charset="0"/>
              </a:rPr>
              <a:t> </a:t>
            </a:r>
            <a:r>
              <a:rPr lang="vi-VN" sz="1200" spc="0" dirty="0">
                <a:solidFill>
                  <a:srgbClr val="231F20"/>
                </a:solidFill>
                <a:effectLst/>
                <a:latin typeface="Times New Roman" panose="02020603050405020304" pitchFamily="18" charset="0"/>
                <a:ea typeface="Times New Roman" panose="02020603050405020304" pitchFamily="18" charset="0"/>
              </a:rPr>
              <a:t>cuốn</a:t>
            </a:r>
            <a:r>
              <a:rPr lang="vi-VN" sz="1200" spc="-75" dirty="0">
                <a:solidFill>
                  <a:srgbClr val="231F20"/>
                </a:solidFill>
                <a:effectLst/>
                <a:latin typeface="Times New Roman" panose="02020603050405020304" pitchFamily="18" charset="0"/>
                <a:ea typeface="Times New Roman" panose="02020603050405020304" pitchFamily="18" charset="0"/>
              </a:rPr>
              <a:t> </a:t>
            </a:r>
            <a:r>
              <a:rPr lang="vi-VN" sz="1200" spc="0" dirty="0">
                <a:solidFill>
                  <a:srgbClr val="231F20"/>
                </a:solidFill>
                <a:effectLst/>
                <a:latin typeface="Times New Roman" panose="02020603050405020304" pitchFamily="18" charset="0"/>
                <a:ea typeface="Times New Roman" panose="02020603050405020304" pitchFamily="18" charset="0"/>
              </a:rPr>
              <a:t>như</a:t>
            </a:r>
            <a:r>
              <a:rPr lang="vi-VN" sz="1200" spc="-80" dirty="0">
                <a:solidFill>
                  <a:srgbClr val="231F20"/>
                </a:solidFill>
                <a:effectLst/>
                <a:latin typeface="Times New Roman" panose="02020603050405020304" pitchFamily="18" charset="0"/>
                <a:ea typeface="Times New Roman" panose="02020603050405020304" pitchFamily="18" charset="0"/>
              </a:rPr>
              <a:t> </a:t>
            </a:r>
            <a:r>
              <a:rPr lang="vi-VN" sz="1200" i="1" spc="0" dirty="0">
                <a:solidFill>
                  <a:srgbClr val="231F20"/>
                </a:solidFill>
                <a:effectLst/>
                <a:latin typeface="Times New Roman" panose="02020603050405020304" pitchFamily="18" charset="0"/>
                <a:ea typeface="Times New Roman" panose="02020603050405020304" pitchFamily="18" charset="0"/>
              </a:rPr>
              <a:t>Hán</a:t>
            </a:r>
            <a:r>
              <a:rPr lang="vi-VN" sz="1200" i="1" spc="-65" dirty="0">
                <a:solidFill>
                  <a:srgbClr val="231F20"/>
                </a:solidFill>
                <a:effectLst/>
                <a:latin typeface="Times New Roman" panose="02020603050405020304" pitchFamily="18" charset="0"/>
                <a:ea typeface="Times New Roman" panose="02020603050405020304" pitchFamily="18" charset="0"/>
              </a:rPr>
              <a:t> </a:t>
            </a:r>
            <a:r>
              <a:rPr lang="vi-VN" sz="1200" i="1" spc="0" dirty="0">
                <a:solidFill>
                  <a:srgbClr val="231F20"/>
                </a:solidFill>
                <a:effectLst/>
                <a:latin typeface="Times New Roman" panose="02020603050405020304" pitchFamily="18" charset="0"/>
                <a:ea typeface="Times New Roman" panose="02020603050405020304" pitchFamily="18" charset="0"/>
              </a:rPr>
              <a:t>Việt</a:t>
            </a:r>
            <a:r>
              <a:rPr lang="vi-VN" sz="1200" i="1" spc="-70" dirty="0">
                <a:solidFill>
                  <a:srgbClr val="231F20"/>
                </a:solidFill>
                <a:effectLst/>
                <a:latin typeface="Times New Roman" panose="02020603050405020304" pitchFamily="18" charset="0"/>
                <a:ea typeface="Times New Roman" panose="02020603050405020304" pitchFamily="18" charset="0"/>
              </a:rPr>
              <a:t> </a:t>
            </a:r>
            <a:r>
              <a:rPr lang="vi-VN" sz="1200" i="1" spc="0" dirty="0">
                <a:solidFill>
                  <a:srgbClr val="231F20"/>
                </a:solidFill>
                <a:effectLst/>
                <a:latin typeface="Times New Roman" panose="02020603050405020304" pitchFamily="18" charset="0"/>
                <a:ea typeface="Times New Roman" panose="02020603050405020304" pitchFamily="18" charset="0"/>
              </a:rPr>
              <a:t>từ</a:t>
            </a:r>
            <a:r>
              <a:rPr lang="vi-VN" sz="1200" i="1" spc="-70" dirty="0">
                <a:solidFill>
                  <a:srgbClr val="231F20"/>
                </a:solidFill>
                <a:effectLst/>
                <a:latin typeface="Times New Roman" panose="02020603050405020304" pitchFamily="18" charset="0"/>
                <a:ea typeface="Times New Roman" panose="02020603050405020304" pitchFamily="18" charset="0"/>
              </a:rPr>
              <a:t> </a:t>
            </a:r>
            <a:r>
              <a:rPr lang="vi-VN" sz="1200" i="1" spc="0" dirty="0">
                <a:solidFill>
                  <a:srgbClr val="231F20"/>
                </a:solidFill>
                <a:effectLst/>
                <a:latin typeface="Times New Roman" panose="02020603050405020304" pitchFamily="18" charset="0"/>
                <a:ea typeface="Times New Roman" panose="02020603050405020304" pitchFamily="18" charset="0"/>
              </a:rPr>
              <a:t>điển</a:t>
            </a:r>
            <a:r>
              <a:rPr lang="vi-VN" sz="1200" i="1" spc="-75" dirty="0">
                <a:solidFill>
                  <a:srgbClr val="231F20"/>
                </a:solidFill>
                <a:effectLst/>
                <a:latin typeface="Times New Roman" panose="02020603050405020304" pitchFamily="18" charset="0"/>
                <a:ea typeface="Times New Roman" panose="02020603050405020304" pitchFamily="18" charset="0"/>
              </a:rPr>
              <a:t> </a:t>
            </a:r>
            <a:r>
              <a:rPr lang="vi-VN" sz="1200" spc="0" dirty="0">
                <a:solidFill>
                  <a:srgbClr val="231F20"/>
                </a:solidFill>
                <a:effectLst/>
                <a:latin typeface="Times New Roman" panose="02020603050405020304" pitchFamily="18" charset="0"/>
                <a:ea typeface="Times New Roman" panose="02020603050405020304" pitchFamily="18" charset="0"/>
              </a:rPr>
              <a:t>(Đào</a:t>
            </a:r>
            <a:r>
              <a:rPr lang="vi-VN" sz="1200" spc="-75" dirty="0">
                <a:solidFill>
                  <a:srgbClr val="231F20"/>
                </a:solidFill>
                <a:effectLst/>
                <a:latin typeface="Times New Roman" panose="02020603050405020304" pitchFamily="18" charset="0"/>
                <a:ea typeface="Times New Roman" panose="02020603050405020304" pitchFamily="18" charset="0"/>
              </a:rPr>
              <a:t> </a:t>
            </a:r>
            <a:r>
              <a:rPr lang="vi-VN" sz="1200" spc="0" dirty="0">
                <a:solidFill>
                  <a:srgbClr val="231F20"/>
                </a:solidFill>
                <a:effectLst/>
                <a:latin typeface="Times New Roman" panose="02020603050405020304" pitchFamily="18" charset="0"/>
                <a:ea typeface="Times New Roman" panose="02020603050405020304" pitchFamily="18" charset="0"/>
              </a:rPr>
              <a:t>Duy</a:t>
            </a:r>
            <a:r>
              <a:rPr lang="vi-VN" sz="1200" spc="-75" dirty="0">
                <a:solidFill>
                  <a:srgbClr val="231F20"/>
                </a:solidFill>
                <a:effectLst/>
                <a:latin typeface="Times New Roman" panose="02020603050405020304" pitchFamily="18" charset="0"/>
                <a:ea typeface="Times New Roman" panose="02020603050405020304" pitchFamily="18" charset="0"/>
              </a:rPr>
              <a:t> </a:t>
            </a:r>
            <a:r>
              <a:rPr lang="vi-VN" sz="1200" spc="0" dirty="0">
                <a:solidFill>
                  <a:srgbClr val="231F20"/>
                </a:solidFill>
                <a:effectLst/>
                <a:latin typeface="Times New Roman" panose="02020603050405020304" pitchFamily="18" charset="0"/>
                <a:ea typeface="Times New Roman" panose="02020603050405020304" pitchFamily="18" charset="0"/>
              </a:rPr>
              <a:t>Anh), </a:t>
            </a:r>
            <a:r>
              <a:rPr lang="vi-VN" sz="1200" i="1" spc="0" dirty="0">
                <a:solidFill>
                  <a:srgbClr val="231F20"/>
                </a:solidFill>
                <a:effectLst/>
                <a:latin typeface="Times New Roman" panose="02020603050405020304" pitchFamily="18" charset="0"/>
                <a:ea typeface="Times New Roman" panose="02020603050405020304" pitchFamily="18" charset="0"/>
              </a:rPr>
              <a:t>Hán</a:t>
            </a:r>
            <a:r>
              <a:rPr lang="vi-VN" sz="1200" i="1" spc="-80" dirty="0">
                <a:solidFill>
                  <a:srgbClr val="231F20"/>
                </a:solidFill>
                <a:effectLst/>
                <a:latin typeface="Times New Roman" panose="02020603050405020304" pitchFamily="18" charset="0"/>
                <a:ea typeface="Times New Roman" panose="02020603050405020304" pitchFamily="18" charset="0"/>
              </a:rPr>
              <a:t> </a:t>
            </a:r>
            <a:r>
              <a:rPr lang="vi-VN" sz="1200" i="1" spc="0" dirty="0">
                <a:solidFill>
                  <a:srgbClr val="231F20"/>
                </a:solidFill>
                <a:effectLst/>
                <a:latin typeface="Times New Roman" panose="02020603050405020304" pitchFamily="18" charset="0"/>
                <a:ea typeface="Times New Roman" panose="02020603050405020304" pitchFamily="18" charset="0"/>
              </a:rPr>
              <a:t>Việt</a:t>
            </a:r>
            <a:r>
              <a:rPr lang="vi-VN" sz="1200" i="1" spc="-80" dirty="0">
                <a:solidFill>
                  <a:srgbClr val="231F20"/>
                </a:solidFill>
                <a:effectLst/>
                <a:latin typeface="Times New Roman" panose="02020603050405020304" pitchFamily="18" charset="0"/>
                <a:ea typeface="Times New Roman" panose="02020603050405020304" pitchFamily="18" charset="0"/>
              </a:rPr>
              <a:t> </a:t>
            </a:r>
            <a:r>
              <a:rPr lang="vi-VN" sz="1200" i="1" spc="0" dirty="0">
                <a:solidFill>
                  <a:srgbClr val="231F20"/>
                </a:solidFill>
                <a:effectLst/>
                <a:latin typeface="Times New Roman" panose="02020603050405020304" pitchFamily="18" charset="0"/>
                <a:ea typeface="Times New Roman" panose="02020603050405020304" pitchFamily="18" charset="0"/>
              </a:rPr>
              <a:t>từ</a:t>
            </a:r>
            <a:r>
              <a:rPr lang="vi-VN" sz="1200" i="1" spc="-75" dirty="0">
                <a:solidFill>
                  <a:srgbClr val="231F20"/>
                </a:solidFill>
                <a:effectLst/>
                <a:latin typeface="Times New Roman" panose="02020603050405020304" pitchFamily="18" charset="0"/>
                <a:ea typeface="Times New Roman" panose="02020603050405020304" pitchFamily="18" charset="0"/>
              </a:rPr>
              <a:t> </a:t>
            </a:r>
            <a:r>
              <a:rPr lang="vi-VN" sz="1200" i="1" spc="0" dirty="0">
                <a:solidFill>
                  <a:srgbClr val="231F20"/>
                </a:solidFill>
                <a:effectLst/>
                <a:latin typeface="Times New Roman" panose="02020603050405020304" pitchFamily="18" charset="0"/>
                <a:ea typeface="Times New Roman" panose="02020603050405020304" pitchFamily="18" charset="0"/>
              </a:rPr>
              <a:t>điển</a:t>
            </a:r>
            <a:r>
              <a:rPr lang="vi-VN" sz="1200" i="1" spc="-80" dirty="0">
                <a:solidFill>
                  <a:srgbClr val="231F20"/>
                </a:solidFill>
                <a:effectLst/>
                <a:latin typeface="Times New Roman" panose="02020603050405020304" pitchFamily="18" charset="0"/>
                <a:ea typeface="Times New Roman" panose="02020603050405020304" pitchFamily="18" charset="0"/>
              </a:rPr>
              <a:t> </a:t>
            </a:r>
            <a:r>
              <a:rPr lang="vi-VN" sz="1200" spc="0" dirty="0">
                <a:solidFill>
                  <a:srgbClr val="231F20"/>
                </a:solidFill>
                <a:effectLst/>
                <a:latin typeface="Times New Roman" panose="02020603050405020304" pitchFamily="18" charset="0"/>
                <a:ea typeface="Times New Roman" panose="02020603050405020304" pitchFamily="18" charset="0"/>
              </a:rPr>
              <a:t>(Thiều</a:t>
            </a:r>
            <a:r>
              <a:rPr lang="vi-VN" sz="1200" spc="-80" dirty="0">
                <a:solidFill>
                  <a:srgbClr val="231F20"/>
                </a:solidFill>
                <a:effectLst/>
                <a:latin typeface="Times New Roman" panose="02020603050405020304" pitchFamily="18" charset="0"/>
                <a:ea typeface="Times New Roman" panose="02020603050405020304" pitchFamily="18" charset="0"/>
              </a:rPr>
              <a:t> </a:t>
            </a:r>
            <a:r>
              <a:rPr lang="vi-VN" sz="1200" spc="0" dirty="0">
                <a:solidFill>
                  <a:srgbClr val="231F20"/>
                </a:solidFill>
                <a:effectLst/>
                <a:latin typeface="Times New Roman" panose="02020603050405020304" pitchFamily="18" charset="0"/>
                <a:ea typeface="Times New Roman" panose="02020603050405020304" pitchFamily="18" charset="0"/>
              </a:rPr>
              <a:t>Chửu),</a:t>
            </a:r>
            <a:r>
              <a:rPr lang="vi-VN" sz="1200" spc="-75" dirty="0">
                <a:solidFill>
                  <a:srgbClr val="231F20"/>
                </a:solidFill>
                <a:effectLst/>
                <a:latin typeface="Times New Roman" panose="02020603050405020304" pitchFamily="18" charset="0"/>
                <a:ea typeface="Times New Roman" panose="02020603050405020304" pitchFamily="18" charset="0"/>
              </a:rPr>
              <a:t> </a:t>
            </a:r>
            <a:r>
              <a:rPr lang="vi-VN" sz="1200" i="1" spc="0" dirty="0">
                <a:solidFill>
                  <a:srgbClr val="231F20"/>
                </a:solidFill>
                <a:effectLst/>
                <a:latin typeface="Times New Roman" panose="02020603050405020304" pitchFamily="18" charset="0"/>
                <a:ea typeface="Times New Roman" panose="02020603050405020304" pitchFamily="18" charset="0"/>
              </a:rPr>
              <a:t>Từ</a:t>
            </a:r>
            <a:r>
              <a:rPr lang="vi-VN" sz="1200" i="1" spc="-80" dirty="0">
                <a:solidFill>
                  <a:srgbClr val="231F20"/>
                </a:solidFill>
                <a:effectLst/>
                <a:latin typeface="Times New Roman" panose="02020603050405020304" pitchFamily="18" charset="0"/>
                <a:ea typeface="Times New Roman" panose="02020603050405020304" pitchFamily="18" charset="0"/>
              </a:rPr>
              <a:t> </a:t>
            </a:r>
            <a:r>
              <a:rPr lang="vi-VN" sz="1200" i="1" spc="0" dirty="0">
                <a:solidFill>
                  <a:srgbClr val="231F20"/>
                </a:solidFill>
                <a:effectLst/>
                <a:latin typeface="Times New Roman" panose="02020603050405020304" pitchFamily="18" charset="0"/>
                <a:ea typeface="Times New Roman" panose="02020603050405020304" pitchFamily="18" charset="0"/>
              </a:rPr>
              <a:t>điển</a:t>
            </a:r>
            <a:r>
              <a:rPr lang="vi-VN" sz="1200" i="1" spc="-75" dirty="0">
                <a:solidFill>
                  <a:srgbClr val="231F20"/>
                </a:solidFill>
                <a:effectLst/>
                <a:latin typeface="Times New Roman" panose="02020603050405020304" pitchFamily="18" charset="0"/>
                <a:ea typeface="Times New Roman" panose="02020603050405020304" pitchFamily="18" charset="0"/>
              </a:rPr>
              <a:t> </a:t>
            </a:r>
            <a:r>
              <a:rPr lang="vi-VN" sz="1200" i="1" spc="0" dirty="0">
                <a:solidFill>
                  <a:srgbClr val="231F20"/>
                </a:solidFill>
                <a:effectLst/>
                <a:latin typeface="Times New Roman" panose="02020603050405020304" pitchFamily="18" charset="0"/>
                <a:ea typeface="Times New Roman" panose="02020603050405020304" pitchFamily="18" charset="0"/>
              </a:rPr>
              <a:t>yếu</a:t>
            </a:r>
            <a:r>
              <a:rPr lang="vi-VN" sz="1200" i="1" spc="-80" dirty="0">
                <a:solidFill>
                  <a:srgbClr val="231F20"/>
                </a:solidFill>
                <a:effectLst/>
                <a:latin typeface="Times New Roman" panose="02020603050405020304" pitchFamily="18" charset="0"/>
                <a:ea typeface="Times New Roman" panose="02020603050405020304" pitchFamily="18" charset="0"/>
              </a:rPr>
              <a:t> </a:t>
            </a:r>
            <a:r>
              <a:rPr lang="vi-VN" sz="1200" i="1" spc="0" dirty="0">
                <a:solidFill>
                  <a:srgbClr val="231F20"/>
                </a:solidFill>
                <a:effectLst/>
                <a:latin typeface="Times New Roman" panose="02020603050405020304" pitchFamily="18" charset="0"/>
                <a:ea typeface="Times New Roman" panose="02020603050405020304" pitchFamily="18" charset="0"/>
              </a:rPr>
              <a:t>tố</a:t>
            </a:r>
            <a:r>
              <a:rPr lang="vi-VN" sz="1200" i="1" spc="-80" dirty="0">
                <a:solidFill>
                  <a:srgbClr val="231F20"/>
                </a:solidFill>
                <a:effectLst/>
                <a:latin typeface="Times New Roman" panose="02020603050405020304" pitchFamily="18" charset="0"/>
                <a:ea typeface="Times New Roman" panose="02020603050405020304" pitchFamily="18" charset="0"/>
              </a:rPr>
              <a:t> </a:t>
            </a:r>
            <a:r>
              <a:rPr lang="vi-VN" sz="1200" i="1" spc="0" dirty="0">
                <a:solidFill>
                  <a:srgbClr val="231F20"/>
                </a:solidFill>
                <a:effectLst/>
                <a:latin typeface="Times New Roman" panose="02020603050405020304" pitchFamily="18" charset="0"/>
                <a:ea typeface="Times New Roman" panose="02020603050405020304" pitchFamily="18" charset="0"/>
              </a:rPr>
              <a:t>Hán</a:t>
            </a:r>
            <a:r>
              <a:rPr lang="vi-VN" sz="1200" i="1" spc="-75" dirty="0">
                <a:solidFill>
                  <a:srgbClr val="231F20"/>
                </a:solidFill>
                <a:effectLst/>
                <a:latin typeface="Times New Roman" panose="02020603050405020304" pitchFamily="18" charset="0"/>
                <a:ea typeface="Times New Roman" panose="02020603050405020304" pitchFamily="18" charset="0"/>
              </a:rPr>
              <a:t> </a:t>
            </a:r>
            <a:r>
              <a:rPr lang="vi-VN" sz="1200" i="1" spc="0" dirty="0">
                <a:solidFill>
                  <a:srgbClr val="231F20"/>
                </a:solidFill>
                <a:effectLst/>
                <a:latin typeface="Times New Roman" panose="02020603050405020304" pitchFamily="18" charset="0"/>
                <a:ea typeface="Times New Roman" panose="02020603050405020304" pitchFamily="18" charset="0"/>
              </a:rPr>
              <a:t>Việt</a:t>
            </a:r>
            <a:r>
              <a:rPr lang="vi-VN" sz="1200" i="1" spc="-80" dirty="0">
                <a:solidFill>
                  <a:srgbClr val="231F20"/>
                </a:solidFill>
                <a:effectLst/>
                <a:latin typeface="Times New Roman" panose="02020603050405020304" pitchFamily="18" charset="0"/>
                <a:ea typeface="Times New Roman" panose="02020603050405020304" pitchFamily="18" charset="0"/>
              </a:rPr>
              <a:t> </a:t>
            </a:r>
            <a:r>
              <a:rPr lang="vi-VN" sz="1200" i="1" spc="0" dirty="0">
                <a:solidFill>
                  <a:srgbClr val="231F20"/>
                </a:solidFill>
                <a:effectLst/>
                <a:latin typeface="Times New Roman" panose="02020603050405020304" pitchFamily="18" charset="0"/>
                <a:ea typeface="Times New Roman" panose="02020603050405020304" pitchFamily="18" charset="0"/>
              </a:rPr>
              <a:t>thông</a:t>
            </a:r>
            <a:r>
              <a:rPr lang="vi-VN" sz="1200" i="1" spc="-80" dirty="0">
                <a:solidFill>
                  <a:srgbClr val="231F20"/>
                </a:solidFill>
                <a:effectLst/>
                <a:latin typeface="Times New Roman" panose="02020603050405020304" pitchFamily="18" charset="0"/>
                <a:ea typeface="Times New Roman" panose="02020603050405020304" pitchFamily="18" charset="0"/>
              </a:rPr>
              <a:t> </a:t>
            </a:r>
            <a:r>
              <a:rPr lang="vi-VN" sz="1200" i="1" spc="0" dirty="0">
                <a:solidFill>
                  <a:srgbClr val="231F20"/>
                </a:solidFill>
                <a:effectLst/>
                <a:latin typeface="Times New Roman" panose="02020603050405020304" pitchFamily="18" charset="0"/>
                <a:ea typeface="Times New Roman" panose="02020603050405020304" pitchFamily="18" charset="0"/>
              </a:rPr>
              <a:t>dụng</a:t>
            </a:r>
            <a:r>
              <a:rPr lang="vi-VN" sz="1200" i="1" spc="-75" dirty="0">
                <a:solidFill>
                  <a:srgbClr val="231F20"/>
                </a:solidFill>
                <a:effectLst/>
                <a:latin typeface="Times New Roman" panose="02020603050405020304" pitchFamily="18" charset="0"/>
                <a:ea typeface="Times New Roman" panose="02020603050405020304" pitchFamily="18" charset="0"/>
              </a:rPr>
              <a:t> </a:t>
            </a:r>
            <a:r>
              <a:rPr lang="vi-VN" sz="1200" spc="0" dirty="0">
                <a:solidFill>
                  <a:srgbClr val="231F20"/>
                </a:solidFill>
                <a:effectLst/>
                <a:latin typeface="Times New Roman" panose="02020603050405020304" pitchFamily="18" charset="0"/>
                <a:ea typeface="Times New Roman" panose="02020603050405020304" pitchFamily="18" charset="0"/>
              </a:rPr>
              <a:t>(Viện</a:t>
            </a:r>
            <a:r>
              <a:rPr lang="vi-VN" sz="1200" spc="-80" dirty="0">
                <a:solidFill>
                  <a:srgbClr val="231F20"/>
                </a:solidFill>
                <a:effectLst/>
                <a:latin typeface="Times New Roman" panose="02020603050405020304" pitchFamily="18" charset="0"/>
                <a:ea typeface="Times New Roman" panose="02020603050405020304" pitchFamily="18" charset="0"/>
              </a:rPr>
              <a:t> </a:t>
            </a:r>
            <a:r>
              <a:rPr lang="vi-VN" sz="1200" spc="0" dirty="0">
                <a:solidFill>
                  <a:srgbClr val="231F20"/>
                </a:solidFill>
                <a:effectLst/>
                <a:latin typeface="Times New Roman" panose="02020603050405020304" pitchFamily="18" charset="0"/>
                <a:ea typeface="Times New Roman" panose="02020603050405020304" pitchFamily="18" charset="0"/>
              </a:rPr>
              <a:t>Ngôn</a:t>
            </a:r>
            <a:r>
              <a:rPr lang="vi-VN" sz="1200" spc="-75" dirty="0">
                <a:solidFill>
                  <a:srgbClr val="231F20"/>
                </a:solidFill>
                <a:effectLst/>
                <a:latin typeface="Times New Roman" panose="02020603050405020304" pitchFamily="18" charset="0"/>
                <a:ea typeface="Times New Roman" panose="02020603050405020304" pitchFamily="18" charset="0"/>
              </a:rPr>
              <a:t> </a:t>
            </a:r>
            <a:r>
              <a:rPr lang="vi-VN" sz="1200" spc="0" dirty="0">
                <a:solidFill>
                  <a:srgbClr val="231F20"/>
                </a:solidFill>
                <a:effectLst/>
                <a:latin typeface="Times New Roman" panose="02020603050405020304" pitchFamily="18" charset="0"/>
                <a:ea typeface="Times New Roman" panose="02020603050405020304" pitchFamily="18" charset="0"/>
              </a:rPr>
              <a:t>ngữ</a:t>
            </a:r>
            <a:r>
              <a:rPr lang="vi-VN" sz="1200" spc="-80" dirty="0">
                <a:solidFill>
                  <a:srgbClr val="231F20"/>
                </a:solidFill>
                <a:effectLst/>
                <a:latin typeface="Times New Roman" panose="02020603050405020304" pitchFamily="18" charset="0"/>
                <a:ea typeface="Times New Roman" panose="02020603050405020304" pitchFamily="18" charset="0"/>
              </a:rPr>
              <a:t> </a:t>
            </a:r>
            <a:r>
              <a:rPr lang="vi-VN" sz="1200" spc="0" dirty="0">
                <a:solidFill>
                  <a:srgbClr val="231F20"/>
                </a:solidFill>
                <a:effectLst/>
                <a:latin typeface="Times New Roman" panose="02020603050405020304" pitchFamily="18" charset="0"/>
                <a:ea typeface="Times New Roman" panose="02020603050405020304" pitchFamily="18" charset="0"/>
              </a:rPr>
              <a:t>học),…</a:t>
            </a:r>
            <a:endParaRPr lang="en-US" sz="1050" spc="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(0975152531): </a:t>
            </a:r>
            <a:r>
              <a:rPr lang="en-SG" dirty="0">
                <a:hlinkClick r:id="rId3"/>
              </a:rPr>
              <a:t>https://www.facebook.com/HankNguyenn</a:t>
            </a:r>
            <a:endParaRPr lang="en-SG" dirty="0"/>
          </a:p>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1F856-4CC1-4683-7BE1-361E8A82895C}"/>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id="{2EE34F07-0639-B1FE-8878-F329F0CADE0D}"/>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id="{7D7AA8F0-1153-A125-63FB-2CA503D17D8D}"/>
              </a:ext>
            </a:extLst>
          </p:cNvPr>
          <p:cNvSpPr>
            <a:spLocks noGrp="1"/>
          </p:cNvSpPr>
          <p:nvPr>
            <p:ph type="dt" sz="half" idx="10"/>
          </p:nvPr>
        </p:nvSpPr>
        <p:spPr/>
        <p:txBody>
          <a:bodyPr/>
          <a:lstStyle/>
          <a:p>
            <a:pPr defTabSz="1371600"/>
            <a:fld id="{9B824486-CFB4-45EB-B4D3-BCFECB646C06}" type="datetimeFigureOut">
              <a:rPr lang="en-US" smtClean="0">
                <a:solidFill>
                  <a:prstClr val="black">
                    <a:tint val="75000"/>
                  </a:prstClr>
                </a:solidFill>
              </a:rPr>
              <a:pPr defTabSz="1371600"/>
              <a:t>9/8/2024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8AACEAC-43EC-A55C-0DFB-86DF464EB569}"/>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FED085B-8F5B-318C-BCAA-47FC370B2CD9}"/>
              </a:ext>
            </a:extLst>
          </p:cNvPr>
          <p:cNvSpPr>
            <a:spLocks noGrp="1"/>
          </p:cNvSpPr>
          <p:nvPr>
            <p:ph type="sldNum" sz="quarter" idx="12"/>
          </p:nvPr>
        </p:nvSpPr>
        <p:spPr/>
        <p:txBody>
          <a:bodyPr/>
          <a:lstStyle/>
          <a:p>
            <a:pPr defTabSz="1371600"/>
            <a:fld id="{4A1AA276-8685-45EF-BA7C-5B172903154D}"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41521273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2CDFD-4C2E-0578-421F-4638B05593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376FD6-A268-9401-6738-3E404F5A9D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303BDC-403C-1686-0C49-CEE66C8F5824}"/>
              </a:ext>
            </a:extLst>
          </p:cNvPr>
          <p:cNvSpPr>
            <a:spLocks noGrp="1"/>
          </p:cNvSpPr>
          <p:nvPr>
            <p:ph type="dt" sz="half" idx="10"/>
          </p:nvPr>
        </p:nvSpPr>
        <p:spPr/>
        <p:txBody>
          <a:bodyPr/>
          <a:lstStyle/>
          <a:p>
            <a:pPr defTabSz="1371600"/>
            <a:fld id="{9B824486-CFB4-45EB-B4D3-BCFECB646C06}" type="datetimeFigureOut">
              <a:rPr lang="en-US" smtClean="0">
                <a:solidFill>
                  <a:prstClr val="black">
                    <a:tint val="75000"/>
                  </a:prstClr>
                </a:solidFill>
              </a:rPr>
              <a:pPr defTabSz="1371600"/>
              <a:t>9/8/2024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7DF138AC-8F77-83D1-25CE-EE41BC6D73A0}"/>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EF62073-CBE5-7099-0F50-06136EE77327}"/>
              </a:ext>
            </a:extLst>
          </p:cNvPr>
          <p:cNvSpPr>
            <a:spLocks noGrp="1"/>
          </p:cNvSpPr>
          <p:nvPr>
            <p:ph type="sldNum" sz="quarter" idx="12"/>
          </p:nvPr>
        </p:nvSpPr>
        <p:spPr/>
        <p:txBody>
          <a:bodyPr/>
          <a:lstStyle/>
          <a:p>
            <a:pPr defTabSz="1371600"/>
            <a:fld id="{4A1AA276-8685-45EF-BA7C-5B172903154D}"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18151384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38FFD-87D6-8CFF-BFF7-E1E53A0FFF4D}"/>
              </a:ext>
            </a:extLst>
          </p:cNvPr>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id="{C940B49B-77DC-82F7-3ABC-BC6BDBF26C39}"/>
              </a:ext>
            </a:extLst>
          </p:cNvPr>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EADB2CF-E744-F5F6-36D4-15775A404BB9}"/>
              </a:ext>
            </a:extLst>
          </p:cNvPr>
          <p:cNvSpPr>
            <a:spLocks noGrp="1"/>
          </p:cNvSpPr>
          <p:nvPr>
            <p:ph type="dt" sz="half" idx="10"/>
          </p:nvPr>
        </p:nvSpPr>
        <p:spPr/>
        <p:txBody>
          <a:bodyPr/>
          <a:lstStyle/>
          <a:p>
            <a:pPr defTabSz="1371600"/>
            <a:fld id="{9B824486-CFB4-45EB-B4D3-BCFECB646C06}" type="datetimeFigureOut">
              <a:rPr lang="en-US" smtClean="0">
                <a:solidFill>
                  <a:prstClr val="black">
                    <a:tint val="75000"/>
                  </a:prstClr>
                </a:solidFill>
              </a:rPr>
              <a:pPr defTabSz="1371600"/>
              <a:t>9/8/2024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2C6E68A4-96DA-22D8-D09C-A24314EBDDFB}"/>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A377A30-7D80-4E28-3C68-27C6D9B85EC7}"/>
              </a:ext>
            </a:extLst>
          </p:cNvPr>
          <p:cNvSpPr>
            <a:spLocks noGrp="1"/>
          </p:cNvSpPr>
          <p:nvPr>
            <p:ph type="sldNum" sz="quarter" idx="12"/>
          </p:nvPr>
        </p:nvSpPr>
        <p:spPr/>
        <p:txBody>
          <a:bodyPr/>
          <a:lstStyle/>
          <a:p>
            <a:pPr defTabSz="1371600"/>
            <a:fld id="{4A1AA276-8685-45EF-BA7C-5B172903154D}"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8885315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9EC83-FCAE-B5A0-513C-D0B229D2F7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43D5B9-4AE1-5199-FF15-E2827814EEF9}"/>
              </a:ext>
            </a:extLst>
          </p:cNvPr>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9D9CD38-8E9C-7D35-475E-21AD83527AB0}"/>
              </a:ext>
            </a:extLst>
          </p:cNvPr>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3185516-F5D6-D8FF-5F17-1991AA1D6AB9}"/>
              </a:ext>
            </a:extLst>
          </p:cNvPr>
          <p:cNvSpPr>
            <a:spLocks noGrp="1"/>
          </p:cNvSpPr>
          <p:nvPr>
            <p:ph type="dt" sz="half" idx="10"/>
          </p:nvPr>
        </p:nvSpPr>
        <p:spPr/>
        <p:txBody>
          <a:bodyPr/>
          <a:lstStyle/>
          <a:p>
            <a:pPr defTabSz="1371600"/>
            <a:fld id="{9B824486-CFB4-45EB-B4D3-BCFECB646C06}" type="datetimeFigureOut">
              <a:rPr lang="en-US" smtClean="0">
                <a:solidFill>
                  <a:prstClr val="black">
                    <a:tint val="75000"/>
                  </a:prstClr>
                </a:solidFill>
              </a:rPr>
              <a:pPr defTabSz="1371600"/>
              <a:t>9/8/2024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3C9B0FFD-2240-1030-0894-2C82CD5E6B0B}"/>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3C905EA-6EA5-44AF-4FC3-B9AC3B921B14}"/>
              </a:ext>
            </a:extLst>
          </p:cNvPr>
          <p:cNvSpPr>
            <a:spLocks noGrp="1"/>
          </p:cNvSpPr>
          <p:nvPr>
            <p:ph type="sldNum" sz="quarter" idx="12"/>
          </p:nvPr>
        </p:nvSpPr>
        <p:spPr/>
        <p:txBody>
          <a:bodyPr/>
          <a:lstStyle/>
          <a:p>
            <a:pPr defTabSz="1371600"/>
            <a:fld id="{4A1AA276-8685-45EF-BA7C-5B172903154D}"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39940695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7C7AE-72BE-8D9F-1DBA-D36DBDFB0F20}"/>
              </a:ext>
            </a:extLst>
          </p:cNvPr>
          <p:cNvSpPr>
            <a:spLocks noGrp="1"/>
          </p:cNvSpPr>
          <p:nvPr>
            <p:ph type="title"/>
          </p:nvPr>
        </p:nvSpPr>
        <p:spPr>
          <a:xfrm>
            <a:off x="1259682" y="547688"/>
            <a:ext cx="15773400" cy="1988345"/>
          </a:xfrm>
        </p:spPr>
        <p:txBody>
          <a:bodyPr/>
          <a:lstStyle/>
          <a:p>
            <a:r>
              <a:rPr lang="en-US"/>
              <a:t>Click to edit Master title style</a:t>
            </a:r>
          </a:p>
        </p:txBody>
      </p:sp>
      <p:sp>
        <p:nvSpPr>
          <p:cNvPr id="3" name="Text Placeholder 2">
            <a:extLst>
              <a:ext uri="{FF2B5EF4-FFF2-40B4-BE49-F238E27FC236}">
                <a16:creationId xmlns:a16="http://schemas.microsoft.com/office/drawing/2014/main" id="{4F74CCE3-019E-656A-32D6-82A7AEED8779}"/>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B0DCF4A4-5B50-E4F0-E153-2EADC9AF6F46}"/>
              </a:ext>
            </a:extLst>
          </p:cNvPr>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A74CC62-0346-5FC9-ED27-9A2CE542DEEE}"/>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6F322C94-A1CD-CBEA-C17E-6FA96DE806E4}"/>
              </a:ext>
            </a:extLst>
          </p:cNvPr>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F3592F9-0B63-A394-171D-73703D60869A}"/>
              </a:ext>
            </a:extLst>
          </p:cNvPr>
          <p:cNvSpPr>
            <a:spLocks noGrp="1"/>
          </p:cNvSpPr>
          <p:nvPr>
            <p:ph type="dt" sz="half" idx="10"/>
          </p:nvPr>
        </p:nvSpPr>
        <p:spPr/>
        <p:txBody>
          <a:bodyPr/>
          <a:lstStyle/>
          <a:p>
            <a:pPr defTabSz="1371600"/>
            <a:fld id="{9B824486-CFB4-45EB-B4D3-BCFECB646C06}" type="datetimeFigureOut">
              <a:rPr lang="en-US" smtClean="0">
                <a:solidFill>
                  <a:prstClr val="black">
                    <a:tint val="75000"/>
                  </a:prstClr>
                </a:solidFill>
              </a:rPr>
              <a:pPr defTabSz="1371600"/>
              <a:t>9/8/2024</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4C268441-DFBD-058A-FFE7-1E804202D14B}"/>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3A141003-5B63-E4A8-AA76-CE6028D2C0D7}"/>
              </a:ext>
            </a:extLst>
          </p:cNvPr>
          <p:cNvSpPr>
            <a:spLocks noGrp="1"/>
          </p:cNvSpPr>
          <p:nvPr>
            <p:ph type="sldNum" sz="quarter" idx="12"/>
          </p:nvPr>
        </p:nvSpPr>
        <p:spPr/>
        <p:txBody>
          <a:bodyPr/>
          <a:lstStyle/>
          <a:p>
            <a:pPr defTabSz="1371600"/>
            <a:fld id="{4A1AA276-8685-45EF-BA7C-5B172903154D}"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3381977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7A784-D1F6-AD7A-C84E-8646E09EEDA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40E407-F17D-D454-1262-1E35B04729EB}"/>
              </a:ext>
            </a:extLst>
          </p:cNvPr>
          <p:cNvSpPr>
            <a:spLocks noGrp="1"/>
          </p:cNvSpPr>
          <p:nvPr>
            <p:ph type="dt" sz="half" idx="10"/>
          </p:nvPr>
        </p:nvSpPr>
        <p:spPr/>
        <p:txBody>
          <a:bodyPr/>
          <a:lstStyle/>
          <a:p>
            <a:pPr defTabSz="1371600"/>
            <a:fld id="{9B824486-CFB4-45EB-B4D3-BCFECB646C06}" type="datetimeFigureOut">
              <a:rPr lang="en-US" smtClean="0">
                <a:solidFill>
                  <a:prstClr val="black">
                    <a:tint val="75000"/>
                  </a:prstClr>
                </a:solidFill>
              </a:rPr>
              <a:pPr defTabSz="1371600"/>
              <a:t>9/8/2024</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B5F7A5F5-32D0-8A95-CC7B-727A93BB5991}"/>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C612AE75-FB1B-EC9A-E8D4-65178B21F13C}"/>
              </a:ext>
            </a:extLst>
          </p:cNvPr>
          <p:cNvSpPr>
            <a:spLocks noGrp="1"/>
          </p:cNvSpPr>
          <p:nvPr>
            <p:ph type="sldNum" sz="quarter" idx="12"/>
          </p:nvPr>
        </p:nvSpPr>
        <p:spPr/>
        <p:txBody>
          <a:bodyPr/>
          <a:lstStyle/>
          <a:p>
            <a:pPr defTabSz="1371600"/>
            <a:fld id="{4A1AA276-8685-45EF-BA7C-5B172903154D}"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863428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F35C05-0E79-C465-FDAE-A89B724EDC70}"/>
              </a:ext>
            </a:extLst>
          </p:cNvPr>
          <p:cNvSpPr>
            <a:spLocks noGrp="1"/>
          </p:cNvSpPr>
          <p:nvPr>
            <p:ph type="dt" sz="half" idx="10"/>
          </p:nvPr>
        </p:nvSpPr>
        <p:spPr/>
        <p:txBody>
          <a:bodyPr/>
          <a:lstStyle/>
          <a:p>
            <a:pPr defTabSz="1371600"/>
            <a:fld id="{9B824486-CFB4-45EB-B4D3-BCFECB646C06}" type="datetimeFigureOut">
              <a:rPr lang="en-US" smtClean="0">
                <a:solidFill>
                  <a:prstClr val="black">
                    <a:tint val="75000"/>
                  </a:prstClr>
                </a:solidFill>
              </a:rPr>
              <a:pPr defTabSz="1371600"/>
              <a:t>9/8/2024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E8A023F2-BEFD-10F7-AD35-B94801BEAF02}"/>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2540F6F6-2227-C0D3-3FF1-D3418CCC462A}"/>
              </a:ext>
            </a:extLst>
          </p:cNvPr>
          <p:cNvSpPr>
            <a:spLocks noGrp="1"/>
          </p:cNvSpPr>
          <p:nvPr>
            <p:ph type="sldNum" sz="quarter" idx="12"/>
          </p:nvPr>
        </p:nvSpPr>
        <p:spPr/>
        <p:txBody>
          <a:bodyPr/>
          <a:lstStyle/>
          <a:p>
            <a:pPr defTabSz="1371600"/>
            <a:fld id="{4A1AA276-8685-45EF-BA7C-5B172903154D}"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34908456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A56D7-BF6F-5119-3B7B-BEDEBACE3915}"/>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F1AA935A-08AA-20F2-D6BC-4784509EB577}"/>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C4EA0AB-B499-FE98-C32E-C88AEE8FF1A5}"/>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89B0193E-BE36-58A3-F731-3741ED587663}"/>
              </a:ext>
            </a:extLst>
          </p:cNvPr>
          <p:cNvSpPr>
            <a:spLocks noGrp="1"/>
          </p:cNvSpPr>
          <p:nvPr>
            <p:ph type="dt" sz="half" idx="10"/>
          </p:nvPr>
        </p:nvSpPr>
        <p:spPr/>
        <p:txBody>
          <a:bodyPr/>
          <a:lstStyle/>
          <a:p>
            <a:pPr defTabSz="1371600"/>
            <a:fld id="{9B824486-CFB4-45EB-B4D3-BCFECB646C06}" type="datetimeFigureOut">
              <a:rPr lang="en-US" smtClean="0">
                <a:solidFill>
                  <a:prstClr val="black">
                    <a:tint val="75000"/>
                  </a:prstClr>
                </a:solidFill>
              </a:rPr>
              <a:pPr defTabSz="1371600"/>
              <a:t>9/8/2024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41CFF5F4-8C82-E2B0-823B-D56E8801977F}"/>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87000E89-86BF-20D4-658D-BAD35CC4E2C0}"/>
              </a:ext>
            </a:extLst>
          </p:cNvPr>
          <p:cNvSpPr>
            <a:spLocks noGrp="1"/>
          </p:cNvSpPr>
          <p:nvPr>
            <p:ph type="sldNum" sz="quarter" idx="12"/>
          </p:nvPr>
        </p:nvSpPr>
        <p:spPr/>
        <p:txBody>
          <a:bodyPr/>
          <a:lstStyle/>
          <a:p>
            <a:pPr defTabSz="1371600"/>
            <a:fld id="{4A1AA276-8685-45EF-BA7C-5B172903154D}"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3496375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5C8CA-7E19-EE5E-FBBF-3A3BF31F7126}"/>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id="{B673480C-B429-D347-5638-74B2D5189370}"/>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a:extLst>
              <a:ext uri="{FF2B5EF4-FFF2-40B4-BE49-F238E27FC236}">
                <a16:creationId xmlns:a16="http://schemas.microsoft.com/office/drawing/2014/main" id="{F7DF992F-92FD-FEDF-9CFA-F87B8C527DFC}"/>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E2BC5F74-4240-AF51-1ADB-D420E8BD0FAA}"/>
              </a:ext>
            </a:extLst>
          </p:cNvPr>
          <p:cNvSpPr>
            <a:spLocks noGrp="1"/>
          </p:cNvSpPr>
          <p:nvPr>
            <p:ph type="dt" sz="half" idx="10"/>
          </p:nvPr>
        </p:nvSpPr>
        <p:spPr/>
        <p:txBody>
          <a:bodyPr/>
          <a:lstStyle/>
          <a:p>
            <a:pPr defTabSz="1371600"/>
            <a:fld id="{9B824486-CFB4-45EB-B4D3-BCFECB646C06}" type="datetimeFigureOut">
              <a:rPr lang="en-US" smtClean="0">
                <a:solidFill>
                  <a:prstClr val="black">
                    <a:tint val="75000"/>
                  </a:prstClr>
                </a:solidFill>
              </a:rPr>
              <a:pPr defTabSz="1371600"/>
              <a:t>9/8/2024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17E4E5EC-77A0-5D38-994B-298E2A9012B3}"/>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B5BAABC4-FA07-3F0F-FB05-F5DA2690F705}"/>
              </a:ext>
            </a:extLst>
          </p:cNvPr>
          <p:cNvSpPr>
            <a:spLocks noGrp="1"/>
          </p:cNvSpPr>
          <p:nvPr>
            <p:ph type="sldNum" sz="quarter" idx="12"/>
          </p:nvPr>
        </p:nvSpPr>
        <p:spPr/>
        <p:txBody>
          <a:bodyPr/>
          <a:lstStyle/>
          <a:p>
            <a:pPr defTabSz="1371600"/>
            <a:fld id="{4A1AA276-8685-45EF-BA7C-5B172903154D}"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35846339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7A681-6E21-95F8-CFB8-7B0E802AF74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DDEAADD-79DD-BF75-83B4-76B751FE94D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BF2E30-C38B-60ED-9844-6D1115D93A79}"/>
              </a:ext>
            </a:extLst>
          </p:cNvPr>
          <p:cNvSpPr>
            <a:spLocks noGrp="1"/>
          </p:cNvSpPr>
          <p:nvPr>
            <p:ph type="dt" sz="half" idx="10"/>
          </p:nvPr>
        </p:nvSpPr>
        <p:spPr/>
        <p:txBody>
          <a:bodyPr/>
          <a:lstStyle/>
          <a:p>
            <a:pPr defTabSz="1371600"/>
            <a:fld id="{9B824486-CFB4-45EB-B4D3-BCFECB646C06}" type="datetimeFigureOut">
              <a:rPr lang="en-US" smtClean="0">
                <a:solidFill>
                  <a:prstClr val="black">
                    <a:tint val="75000"/>
                  </a:prstClr>
                </a:solidFill>
              </a:rPr>
              <a:pPr defTabSz="1371600"/>
              <a:t>9/8/2024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79FBD496-50BA-9637-5723-014E1AB22B4F}"/>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54A7802C-4334-69FB-7CB3-228AA33C7657}"/>
              </a:ext>
            </a:extLst>
          </p:cNvPr>
          <p:cNvSpPr>
            <a:spLocks noGrp="1"/>
          </p:cNvSpPr>
          <p:nvPr>
            <p:ph type="sldNum" sz="quarter" idx="12"/>
          </p:nvPr>
        </p:nvSpPr>
        <p:spPr/>
        <p:txBody>
          <a:bodyPr/>
          <a:lstStyle/>
          <a:p>
            <a:pPr defTabSz="1371600"/>
            <a:fld id="{4A1AA276-8685-45EF-BA7C-5B172903154D}"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30962814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7E3D7D-9A3C-9E34-4DB4-31EBDAD46197}"/>
              </a:ext>
            </a:extLst>
          </p:cNvPr>
          <p:cNvSpPr>
            <a:spLocks noGrp="1"/>
          </p:cNvSpPr>
          <p:nvPr>
            <p:ph type="title" orient="vert"/>
          </p:nvPr>
        </p:nvSpPr>
        <p:spPr>
          <a:xfrm>
            <a:off x="13087350" y="547688"/>
            <a:ext cx="3943350" cy="871775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3EA2F54-0EBF-2238-CEE5-19A69474E404}"/>
              </a:ext>
            </a:extLst>
          </p:cNvPr>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075DE9-8438-9529-CDAA-7ED0E123E7AB}"/>
              </a:ext>
            </a:extLst>
          </p:cNvPr>
          <p:cNvSpPr>
            <a:spLocks noGrp="1"/>
          </p:cNvSpPr>
          <p:nvPr>
            <p:ph type="dt" sz="half" idx="10"/>
          </p:nvPr>
        </p:nvSpPr>
        <p:spPr/>
        <p:txBody>
          <a:bodyPr/>
          <a:lstStyle/>
          <a:p>
            <a:pPr defTabSz="1371600"/>
            <a:fld id="{9B824486-CFB4-45EB-B4D3-BCFECB646C06}" type="datetimeFigureOut">
              <a:rPr lang="en-US" smtClean="0">
                <a:solidFill>
                  <a:prstClr val="black">
                    <a:tint val="75000"/>
                  </a:prstClr>
                </a:solidFill>
              </a:rPr>
              <a:pPr defTabSz="1371600"/>
              <a:t>9/8/2024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60081D6-1F7F-3905-8FFC-4640A2A5EC4F}"/>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3A49379-565A-92E7-7826-3C0DA45B7536}"/>
              </a:ext>
            </a:extLst>
          </p:cNvPr>
          <p:cNvSpPr>
            <a:spLocks noGrp="1"/>
          </p:cNvSpPr>
          <p:nvPr>
            <p:ph type="sldNum" sz="quarter" idx="12"/>
          </p:nvPr>
        </p:nvSpPr>
        <p:spPr/>
        <p:txBody>
          <a:bodyPr/>
          <a:lstStyle/>
          <a:p>
            <a:pPr defTabSz="1371600"/>
            <a:fld id="{4A1AA276-8685-45EF-BA7C-5B172903154D}"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2248731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2286000" y="1683545"/>
            <a:ext cx="13716000" cy="3581400"/>
          </a:xfrm>
        </p:spPr>
        <p:txBody>
          <a:bodyPr anchor="b"/>
          <a:lstStyle>
            <a:lvl1pPr algn="ctr">
              <a:defRPr sz="9000"/>
            </a:lvl1pPr>
          </a:lstStyle>
          <a:p>
            <a:r>
              <a:rPr lang="zh-CN" altLang="en-US"/>
              <a:t>单击此处编辑母版标题样式</a:t>
            </a:r>
          </a:p>
        </p:txBody>
      </p:sp>
      <p:sp>
        <p:nvSpPr>
          <p:cNvPr id="3" name="副标题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C7B28354-93DA-48DE-9531-C7BFEB055117}" type="datetimeFigureOut">
              <a:rPr lang="zh-CN" altLang="en-US" smtClean="0"/>
              <a:t>2024/9/8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4C73BFD-3455-4331-8693-A62B4FB039AF}" type="slidenum">
              <a:rPr lang="zh-CN" altLang="en-US" smtClean="0"/>
              <a:t>‹#›</a:t>
            </a:fld>
            <a:endParaRPr lang="zh-CN" altLang="en-US"/>
          </a:p>
        </p:txBody>
      </p:sp>
    </p:spTree>
    <p:extLst>
      <p:ext uri="{BB962C8B-B14F-4D97-AF65-F5344CB8AC3E}">
        <p14:creationId xmlns:p14="http://schemas.microsoft.com/office/powerpoint/2010/main" val="42817462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7B28354-93DA-48DE-9531-C7BFEB055117}" type="datetimeFigureOut">
              <a:rPr lang="zh-CN" altLang="en-US" smtClean="0"/>
              <a:t>2024/9/8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4C73BFD-3455-4331-8693-A62B4FB039AF}" type="slidenum">
              <a:rPr lang="zh-CN" altLang="en-US" smtClean="0"/>
              <a:t>‹#›</a:t>
            </a:fld>
            <a:endParaRPr lang="zh-CN" altLang="en-US"/>
          </a:p>
        </p:txBody>
      </p:sp>
    </p:spTree>
    <p:extLst>
      <p:ext uri="{BB962C8B-B14F-4D97-AF65-F5344CB8AC3E}">
        <p14:creationId xmlns:p14="http://schemas.microsoft.com/office/powerpoint/2010/main" val="11904055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247775" y="2564608"/>
            <a:ext cx="15773400" cy="4279106"/>
          </a:xfrm>
        </p:spPr>
        <p:txBody>
          <a:bodyPr anchor="b"/>
          <a:lstStyle>
            <a:lvl1pPr>
              <a:defRPr sz="9000"/>
            </a:lvl1pPr>
          </a:lstStyle>
          <a:p>
            <a:r>
              <a:rPr lang="zh-CN" altLang="en-US"/>
              <a:t>单击此处编辑母版标题样式</a:t>
            </a:r>
          </a:p>
        </p:txBody>
      </p:sp>
      <p:sp>
        <p:nvSpPr>
          <p:cNvPr id="3" name="文本占位符 2"/>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C7B28354-93DA-48DE-9531-C7BFEB055117}" type="datetimeFigureOut">
              <a:rPr lang="zh-CN" altLang="en-US" smtClean="0"/>
              <a:t>2024/9/8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4C73BFD-3455-4331-8693-A62B4FB039AF}" type="slidenum">
              <a:rPr lang="zh-CN" altLang="en-US" smtClean="0"/>
              <a:t>‹#›</a:t>
            </a:fld>
            <a:endParaRPr lang="zh-CN" altLang="en-US"/>
          </a:p>
        </p:txBody>
      </p:sp>
    </p:spTree>
    <p:extLst>
      <p:ext uri="{BB962C8B-B14F-4D97-AF65-F5344CB8AC3E}">
        <p14:creationId xmlns:p14="http://schemas.microsoft.com/office/powerpoint/2010/main" val="19336167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1257300" y="2738438"/>
            <a:ext cx="7772400" cy="6527007"/>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9258300" y="2738438"/>
            <a:ext cx="7772400" cy="6527007"/>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C7B28354-93DA-48DE-9531-C7BFEB055117}" type="datetimeFigureOut">
              <a:rPr lang="zh-CN" altLang="en-US" smtClean="0"/>
              <a:t>2024/9/8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4C73BFD-3455-4331-8693-A62B4FB039AF}" type="slidenum">
              <a:rPr lang="zh-CN" altLang="en-US" smtClean="0"/>
              <a:t>‹#›</a:t>
            </a:fld>
            <a:endParaRPr lang="zh-CN" altLang="en-US"/>
          </a:p>
        </p:txBody>
      </p:sp>
    </p:spTree>
    <p:extLst>
      <p:ext uri="{BB962C8B-B14F-4D97-AF65-F5344CB8AC3E}">
        <p14:creationId xmlns:p14="http://schemas.microsoft.com/office/powerpoint/2010/main" val="27028273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1" name="矩形 10"/>
          <p:cNvSpPr/>
          <p:nvPr userDrawn="1"/>
        </p:nvSpPr>
        <p:spPr>
          <a:xfrm>
            <a:off x="9230292" y="8789438"/>
            <a:ext cx="1162704" cy="323165"/>
          </a:xfrm>
          <a:prstGeom prst="rect">
            <a:avLst/>
          </a:prstGeom>
        </p:spPr>
        <p:txBody>
          <a:bodyPr wrap="square">
            <a:spAutoFit/>
          </a:bodyPr>
          <a:lstStyle/>
          <a:p>
            <a:pPr marL="0" marR="0" lvl="0" indent="0" defTabSz="1371600" eaLnBrk="1" fontAlgn="auto" latinLnBrk="0" hangingPunct="1">
              <a:lnSpc>
                <a:spcPct val="100000"/>
              </a:lnSpc>
              <a:spcBef>
                <a:spcPts val="0"/>
              </a:spcBef>
              <a:spcAft>
                <a:spcPts val="0"/>
              </a:spcAft>
              <a:buClrTx/>
              <a:buSzTx/>
              <a:buFontTx/>
              <a:buNone/>
              <a:tabLst/>
              <a:defRPr/>
            </a:pPr>
            <a:r>
              <a:rPr kumimoji="0" lang="en-US" altLang="zh-CN" sz="150" b="0" i="0" u="none" strike="noStrike" kern="0" cap="none" spc="0" normalizeH="0" baseline="0" noProof="0" dirty="0">
                <a:ln>
                  <a:noFill/>
                </a:ln>
                <a:solidFill>
                  <a:prstClr val="white"/>
                </a:solidFill>
                <a:effectLst/>
                <a:uLnTx/>
                <a:uFillTx/>
              </a:rPr>
              <a:t>PPT</a:t>
            </a:r>
            <a:r>
              <a:rPr kumimoji="0" lang="zh-CN" altLang="en-US" sz="150" b="0" i="0" u="none" strike="noStrike" kern="0" cap="none" spc="0" normalizeH="0" baseline="0" noProof="0" dirty="0">
                <a:ln>
                  <a:noFill/>
                </a:ln>
                <a:solidFill>
                  <a:prstClr val="white"/>
                </a:solidFill>
                <a:effectLst/>
                <a:uLnTx/>
                <a:uFillTx/>
              </a:rPr>
              <a:t>模板下载：</a:t>
            </a:r>
            <a:r>
              <a:rPr kumimoji="0" lang="en-US" altLang="zh-CN" sz="150" b="0" i="0" u="none" strike="noStrike" kern="0" cap="none" spc="0" normalizeH="0" baseline="0" noProof="0" dirty="0">
                <a:ln>
                  <a:noFill/>
                </a:ln>
                <a:solidFill>
                  <a:prstClr val="white"/>
                </a:solidFill>
                <a:effectLst/>
                <a:uLnTx/>
                <a:uFillTx/>
              </a:rPr>
              <a:t>www.1ppt.com/moban/     </a:t>
            </a:r>
            <a:r>
              <a:rPr kumimoji="0" lang="zh-CN" altLang="en-US" sz="150" b="0" i="0" u="none" strike="noStrike" kern="0" cap="none" spc="0" normalizeH="0" baseline="0" noProof="0" dirty="0">
                <a:ln>
                  <a:noFill/>
                </a:ln>
                <a:solidFill>
                  <a:prstClr val="white"/>
                </a:solidFill>
                <a:effectLst/>
                <a:uLnTx/>
                <a:uFillTx/>
              </a:rPr>
              <a:t>行业</a:t>
            </a:r>
            <a:r>
              <a:rPr kumimoji="0" lang="en-US" altLang="zh-CN" sz="150" b="0" i="0" u="none" strike="noStrike" kern="0" cap="none" spc="0" normalizeH="0" baseline="0" noProof="0" dirty="0">
                <a:ln>
                  <a:noFill/>
                </a:ln>
                <a:solidFill>
                  <a:prstClr val="white"/>
                </a:solidFill>
                <a:effectLst/>
                <a:uLnTx/>
                <a:uFillTx/>
              </a:rPr>
              <a:t>PPT</a:t>
            </a:r>
            <a:r>
              <a:rPr kumimoji="0" lang="zh-CN" altLang="en-US" sz="150" b="0" i="0" u="none" strike="noStrike" kern="0" cap="none" spc="0" normalizeH="0" baseline="0" noProof="0" dirty="0">
                <a:ln>
                  <a:noFill/>
                </a:ln>
                <a:solidFill>
                  <a:prstClr val="white"/>
                </a:solidFill>
                <a:effectLst/>
                <a:uLnTx/>
                <a:uFillTx/>
              </a:rPr>
              <a:t>模板：</a:t>
            </a:r>
            <a:r>
              <a:rPr kumimoji="0" lang="en-US" altLang="zh-CN" sz="150" b="0" i="0" u="none" strike="noStrike" kern="0" cap="none" spc="0" normalizeH="0" baseline="0" noProof="0" dirty="0">
                <a:ln>
                  <a:noFill/>
                </a:ln>
                <a:solidFill>
                  <a:prstClr val="white"/>
                </a:solidFill>
                <a:effectLst/>
                <a:uLnTx/>
                <a:uFillTx/>
              </a:rPr>
              <a:t>www.1ppt.com/hangye/ </a:t>
            </a:r>
          </a:p>
          <a:p>
            <a:pPr marL="0" marR="0" lvl="0" indent="0" defTabSz="1371600" eaLnBrk="1" fontAlgn="auto" latinLnBrk="0" hangingPunct="1">
              <a:lnSpc>
                <a:spcPct val="100000"/>
              </a:lnSpc>
              <a:spcBef>
                <a:spcPts val="0"/>
              </a:spcBef>
              <a:spcAft>
                <a:spcPts val="0"/>
              </a:spcAft>
              <a:buClrTx/>
              <a:buSzTx/>
              <a:buFontTx/>
              <a:buNone/>
              <a:tabLst/>
              <a:defRPr/>
            </a:pPr>
            <a:r>
              <a:rPr kumimoji="0" lang="zh-CN" altLang="en-US" sz="150" b="0" i="0" u="none" strike="noStrike" kern="0" cap="none" spc="0" normalizeH="0" baseline="0" noProof="0" dirty="0">
                <a:ln>
                  <a:noFill/>
                </a:ln>
                <a:solidFill>
                  <a:prstClr val="white"/>
                </a:solidFill>
                <a:effectLst/>
                <a:uLnTx/>
                <a:uFillTx/>
              </a:rPr>
              <a:t>节日</a:t>
            </a:r>
            <a:r>
              <a:rPr kumimoji="0" lang="en-US" altLang="zh-CN" sz="150" b="0" i="0" u="none" strike="noStrike" kern="0" cap="none" spc="0" normalizeH="0" baseline="0" noProof="0" dirty="0">
                <a:ln>
                  <a:noFill/>
                </a:ln>
                <a:solidFill>
                  <a:prstClr val="white"/>
                </a:solidFill>
                <a:effectLst/>
                <a:uLnTx/>
                <a:uFillTx/>
              </a:rPr>
              <a:t>PPT</a:t>
            </a:r>
            <a:r>
              <a:rPr kumimoji="0" lang="zh-CN" altLang="en-US" sz="150" b="0" i="0" u="none" strike="noStrike" kern="0" cap="none" spc="0" normalizeH="0" baseline="0" noProof="0" dirty="0">
                <a:ln>
                  <a:noFill/>
                </a:ln>
                <a:solidFill>
                  <a:prstClr val="white"/>
                </a:solidFill>
                <a:effectLst/>
                <a:uLnTx/>
                <a:uFillTx/>
              </a:rPr>
              <a:t>模板：</a:t>
            </a:r>
            <a:r>
              <a:rPr kumimoji="0" lang="en-US" altLang="zh-CN" sz="150" b="0" i="0" u="none" strike="noStrike" kern="0" cap="none" spc="0" normalizeH="0" baseline="0" noProof="0" dirty="0">
                <a:ln>
                  <a:noFill/>
                </a:ln>
                <a:solidFill>
                  <a:prstClr val="white"/>
                </a:solidFill>
                <a:effectLst/>
                <a:uLnTx/>
                <a:uFillTx/>
              </a:rPr>
              <a:t>www.1ppt.com/jieri/           PPT</a:t>
            </a:r>
            <a:r>
              <a:rPr kumimoji="0" lang="zh-CN" altLang="en-US" sz="150" b="0" i="0" u="none" strike="noStrike" kern="0" cap="none" spc="0" normalizeH="0" baseline="0" noProof="0" dirty="0">
                <a:ln>
                  <a:noFill/>
                </a:ln>
                <a:solidFill>
                  <a:prstClr val="white"/>
                </a:solidFill>
                <a:effectLst/>
                <a:uLnTx/>
                <a:uFillTx/>
              </a:rPr>
              <a:t>素材下载：</a:t>
            </a:r>
            <a:r>
              <a:rPr kumimoji="0" lang="en-US" altLang="zh-CN" sz="150" b="0" i="0" u="none" strike="noStrike" kern="0" cap="none" spc="0" normalizeH="0" baseline="0" noProof="0" dirty="0">
                <a:ln>
                  <a:noFill/>
                </a:ln>
                <a:solidFill>
                  <a:prstClr val="white"/>
                </a:solidFill>
                <a:effectLst/>
                <a:uLnTx/>
                <a:uFillTx/>
              </a:rPr>
              <a:t>www.1ppt.com/sucai/</a:t>
            </a:r>
          </a:p>
          <a:p>
            <a:pPr marL="0" marR="0" lvl="0" indent="0" defTabSz="1371600" eaLnBrk="1" fontAlgn="auto" latinLnBrk="0" hangingPunct="1">
              <a:lnSpc>
                <a:spcPct val="100000"/>
              </a:lnSpc>
              <a:spcBef>
                <a:spcPts val="0"/>
              </a:spcBef>
              <a:spcAft>
                <a:spcPts val="0"/>
              </a:spcAft>
              <a:buClrTx/>
              <a:buSzTx/>
              <a:buFontTx/>
              <a:buNone/>
              <a:tabLst/>
              <a:defRPr/>
            </a:pPr>
            <a:r>
              <a:rPr kumimoji="0" lang="en-US" altLang="zh-CN" sz="150" b="0" i="0" u="none" strike="noStrike" kern="0" cap="none" spc="0" normalizeH="0" baseline="0" noProof="0" dirty="0">
                <a:ln>
                  <a:noFill/>
                </a:ln>
                <a:solidFill>
                  <a:prstClr val="white"/>
                </a:solidFill>
                <a:effectLst/>
                <a:uLnTx/>
                <a:uFillTx/>
              </a:rPr>
              <a:t>PPT</a:t>
            </a:r>
            <a:r>
              <a:rPr kumimoji="0" lang="zh-CN" altLang="en-US" sz="150" b="0" i="0" u="none" strike="noStrike" kern="0" cap="none" spc="0" normalizeH="0" baseline="0" noProof="0" dirty="0">
                <a:ln>
                  <a:noFill/>
                </a:ln>
                <a:solidFill>
                  <a:prstClr val="white"/>
                </a:solidFill>
                <a:effectLst/>
                <a:uLnTx/>
                <a:uFillTx/>
              </a:rPr>
              <a:t>背景图片：</a:t>
            </a:r>
            <a:r>
              <a:rPr kumimoji="0" lang="en-US" altLang="zh-CN" sz="150" b="0" i="0" u="none" strike="noStrike" kern="0" cap="none" spc="0" normalizeH="0" baseline="0" noProof="0" dirty="0">
                <a:ln>
                  <a:noFill/>
                </a:ln>
                <a:solidFill>
                  <a:prstClr val="white"/>
                </a:solidFill>
                <a:effectLst/>
                <a:uLnTx/>
                <a:uFillTx/>
              </a:rPr>
              <a:t>www.1ppt.com/beijing/      PPT</a:t>
            </a:r>
            <a:r>
              <a:rPr kumimoji="0" lang="zh-CN" altLang="en-US" sz="150" b="0" i="0" u="none" strike="noStrike" kern="0" cap="none" spc="0" normalizeH="0" baseline="0" noProof="0" dirty="0">
                <a:ln>
                  <a:noFill/>
                </a:ln>
                <a:solidFill>
                  <a:prstClr val="white"/>
                </a:solidFill>
                <a:effectLst/>
                <a:uLnTx/>
                <a:uFillTx/>
              </a:rPr>
              <a:t>图表下载：</a:t>
            </a:r>
            <a:r>
              <a:rPr kumimoji="0" lang="en-US" altLang="zh-CN" sz="150" b="0" i="0" u="none" strike="noStrike" kern="0" cap="none" spc="0" normalizeH="0" baseline="0" noProof="0" dirty="0">
                <a:ln>
                  <a:noFill/>
                </a:ln>
                <a:solidFill>
                  <a:prstClr val="white"/>
                </a:solidFill>
                <a:effectLst/>
                <a:uLnTx/>
                <a:uFillTx/>
              </a:rPr>
              <a:t>www.1ppt.com/tubiao/      </a:t>
            </a:r>
          </a:p>
          <a:p>
            <a:pPr marL="0" marR="0" lvl="0" indent="0" defTabSz="1371600" eaLnBrk="1" fontAlgn="auto" latinLnBrk="0" hangingPunct="1">
              <a:lnSpc>
                <a:spcPct val="100000"/>
              </a:lnSpc>
              <a:spcBef>
                <a:spcPts val="0"/>
              </a:spcBef>
              <a:spcAft>
                <a:spcPts val="0"/>
              </a:spcAft>
              <a:buClrTx/>
              <a:buSzTx/>
              <a:buFontTx/>
              <a:buNone/>
              <a:tabLst/>
              <a:defRPr/>
            </a:pPr>
            <a:r>
              <a:rPr kumimoji="0" lang="zh-CN" altLang="en-US" sz="150" b="0" i="0" u="none" strike="noStrike" kern="0" cap="none" spc="0" normalizeH="0" baseline="0" noProof="0" dirty="0">
                <a:ln>
                  <a:noFill/>
                </a:ln>
                <a:solidFill>
                  <a:prstClr val="white"/>
                </a:solidFill>
                <a:effectLst/>
                <a:uLnTx/>
                <a:uFillTx/>
              </a:rPr>
              <a:t>优秀</a:t>
            </a:r>
            <a:r>
              <a:rPr kumimoji="0" lang="en-US" altLang="zh-CN" sz="150" b="0" i="0" u="none" strike="noStrike" kern="0" cap="none" spc="0" normalizeH="0" baseline="0" noProof="0" dirty="0">
                <a:ln>
                  <a:noFill/>
                </a:ln>
                <a:solidFill>
                  <a:prstClr val="white"/>
                </a:solidFill>
                <a:effectLst/>
                <a:uLnTx/>
                <a:uFillTx/>
              </a:rPr>
              <a:t>PPT</a:t>
            </a:r>
            <a:r>
              <a:rPr kumimoji="0" lang="zh-CN" altLang="en-US" sz="150" b="0" i="0" u="none" strike="noStrike" kern="0" cap="none" spc="0" normalizeH="0" baseline="0" noProof="0" dirty="0">
                <a:ln>
                  <a:noFill/>
                </a:ln>
                <a:solidFill>
                  <a:prstClr val="white"/>
                </a:solidFill>
                <a:effectLst/>
                <a:uLnTx/>
                <a:uFillTx/>
              </a:rPr>
              <a:t>下载：</a:t>
            </a:r>
            <a:r>
              <a:rPr kumimoji="0" lang="en-US" altLang="zh-CN" sz="150" b="0" i="0" u="none" strike="noStrike" kern="0" cap="none" spc="0" normalizeH="0" baseline="0" noProof="0" dirty="0">
                <a:ln>
                  <a:noFill/>
                </a:ln>
                <a:solidFill>
                  <a:prstClr val="white"/>
                </a:solidFill>
                <a:effectLst/>
                <a:uLnTx/>
                <a:uFillTx/>
              </a:rPr>
              <a:t>www.1ppt.com/xiazai/        PPT</a:t>
            </a:r>
            <a:r>
              <a:rPr kumimoji="0" lang="zh-CN" altLang="en-US" sz="150" b="0" i="0" u="none" strike="noStrike" kern="0" cap="none" spc="0" normalizeH="0" baseline="0" noProof="0" dirty="0">
                <a:ln>
                  <a:noFill/>
                </a:ln>
                <a:solidFill>
                  <a:prstClr val="white"/>
                </a:solidFill>
                <a:effectLst/>
                <a:uLnTx/>
                <a:uFillTx/>
              </a:rPr>
              <a:t>教程： </a:t>
            </a:r>
            <a:r>
              <a:rPr kumimoji="0" lang="en-US" altLang="zh-CN" sz="150" b="0" i="0" u="none" strike="noStrike" kern="0" cap="none" spc="0" normalizeH="0" baseline="0" noProof="0" dirty="0">
                <a:ln>
                  <a:noFill/>
                </a:ln>
                <a:solidFill>
                  <a:prstClr val="white"/>
                </a:solidFill>
                <a:effectLst/>
                <a:uLnTx/>
                <a:uFillTx/>
              </a:rPr>
              <a:t>www.1ppt.com/powerpoint/      </a:t>
            </a:r>
          </a:p>
          <a:p>
            <a:pPr marL="0" marR="0" lvl="0" indent="0" defTabSz="1371600" eaLnBrk="1" fontAlgn="auto" latinLnBrk="0" hangingPunct="1">
              <a:lnSpc>
                <a:spcPct val="100000"/>
              </a:lnSpc>
              <a:spcBef>
                <a:spcPts val="0"/>
              </a:spcBef>
              <a:spcAft>
                <a:spcPts val="0"/>
              </a:spcAft>
              <a:buClrTx/>
              <a:buSzTx/>
              <a:buFontTx/>
              <a:buNone/>
              <a:tabLst/>
              <a:defRPr/>
            </a:pPr>
            <a:r>
              <a:rPr kumimoji="0" lang="en-US" altLang="zh-CN" sz="150" b="0" i="0" u="none" strike="noStrike" kern="0" cap="none" spc="0" normalizeH="0" baseline="0" noProof="0" dirty="0">
                <a:ln>
                  <a:noFill/>
                </a:ln>
                <a:solidFill>
                  <a:prstClr val="white"/>
                </a:solidFill>
                <a:effectLst/>
                <a:uLnTx/>
                <a:uFillTx/>
              </a:rPr>
              <a:t>Word</a:t>
            </a:r>
            <a:r>
              <a:rPr kumimoji="0" lang="zh-CN" altLang="en-US" sz="150" b="0" i="0" u="none" strike="noStrike" kern="0" cap="none" spc="0" normalizeH="0" baseline="0" noProof="0" dirty="0">
                <a:ln>
                  <a:noFill/>
                </a:ln>
                <a:solidFill>
                  <a:prstClr val="white"/>
                </a:solidFill>
                <a:effectLst/>
                <a:uLnTx/>
                <a:uFillTx/>
              </a:rPr>
              <a:t>教程： </a:t>
            </a:r>
            <a:r>
              <a:rPr kumimoji="0" lang="en-US" altLang="zh-CN" sz="150" b="0" i="0" u="none" strike="noStrike" kern="0" cap="none" spc="0" normalizeH="0" baseline="0" noProof="0" dirty="0">
                <a:ln>
                  <a:noFill/>
                </a:ln>
                <a:solidFill>
                  <a:prstClr val="white"/>
                </a:solidFill>
                <a:effectLst/>
                <a:uLnTx/>
                <a:uFillTx/>
              </a:rPr>
              <a:t>www.1ppt.com/word/              Excel</a:t>
            </a:r>
            <a:r>
              <a:rPr kumimoji="0" lang="zh-CN" altLang="en-US" sz="150" b="0" i="0" u="none" strike="noStrike" kern="0" cap="none" spc="0" normalizeH="0" baseline="0" noProof="0" dirty="0">
                <a:ln>
                  <a:noFill/>
                </a:ln>
                <a:solidFill>
                  <a:prstClr val="white"/>
                </a:solidFill>
                <a:effectLst/>
                <a:uLnTx/>
                <a:uFillTx/>
              </a:rPr>
              <a:t>教程：</a:t>
            </a:r>
            <a:r>
              <a:rPr kumimoji="0" lang="en-US" altLang="zh-CN" sz="150" b="0" i="0" u="none" strike="noStrike" kern="0" cap="none" spc="0" normalizeH="0" baseline="0" noProof="0" dirty="0">
                <a:ln>
                  <a:noFill/>
                </a:ln>
                <a:solidFill>
                  <a:prstClr val="white"/>
                </a:solidFill>
                <a:effectLst/>
                <a:uLnTx/>
                <a:uFillTx/>
              </a:rPr>
              <a:t>www.1ppt.com/excel/  </a:t>
            </a:r>
          </a:p>
          <a:p>
            <a:pPr marL="0" marR="0" lvl="0" indent="0" defTabSz="1371600" eaLnBrk="1" fontAlgn="auto" latinLnBrk="0" hangingPunct="1">
              <a:lnSpc>
                <a:spcPct val="100000"/>
              </a:lnSpc>
              <a:spcBef>
                <a:spcPts val="0"/>
              </a:spcBef>
              <a:spcAft>
                <a:spcPts val="0"/>
              </a:spcAft>
              <a:buClrTx/>
              <a:buSzTx/>
              <a:buFontTx/>
              <a:buNone/>
              <a:tabLst/>
              <a:defRPr/>
            </a:pPr>
            <a:r>
              <a:rPr kumimoji="0" lang="zh-CN" altLang="en-US" sz="150" b="0" i="0" u="none" strike="noStrike" kern="0" cap="none" spc="0" normalizeH="0" baseline="0" noProof="0" dirty="0">
                <a:ln>
                  <a:noFill/>
                </a:ln>
                <a:solidFill>
                  <a:prstClr val="white"/>
                </a:solidFill>
                <a:effectLst/>
                <a:uLnTx/>
                <a:uFillTx/>
              </a:rPr>
              <a:t>资料下载：</a:t>
            </a:r>
            <a:r>
              <a:rPr kumimoji="0" lang="en-US" altLang="zh-CN" sz="150" b="0" i="0" u="none" strike="noStrike" kern="0" cap="none" spc="0" normalizeH="0" baseline="0" noProof="0" dirty="0">
                <a:ln>
                  <a:noFill/>
                </a:ln>
                <a:solidFill>
                  <a:prstClr val="white"/>
                </a:solidFill>
                <a:effectLst/>
                <a:uLnTx/>
                <a:uFillTx/>
              </a:rPr>
              <a:t>www.1ppt.com/ziliao/                PPT</a:t>
            </a:r>
            <a:r>
              <a:rPr kumimoji="0" lang="zh-CN" altLang="en-US" sz="150" b="0" i="0" u="none" strike="noStrike" kern="0" cap="none" spc="0" normalizeH="0" baseline="0" noProof="0" dirty="0">
                <a:ln>
                  <a:noFill/>
                </a:ln>
                <a:solidFill>
                  <a:prstClr val="white"/>
                </a:solidFill>
                <a:effectLst/>
                <a:uLnTx/>
                <a:uFillTx/>
              </a:rPr>
              <a:t>课件下载：</a:t>
            </a:r>
            <a:r>
              <a:rPr kumimoji="0" lang="en-US" altLang="zh-CN" sz="150" b="0" i="0" u="none" strike="noStrike" kern="0" cap="none" spc="0" normalizeH="0" baseline="0" noProof="0" dirty="0">
                <a:ln>
                  <a:noFill/>
                </a:ln>
                <a:solidFill>
                  <a:prstClr val="white"/>
                </a:solidFill>
                <a:effectLst/>
                <a:uLnTx/>
                <a:uFillTx/>
              </a:rPr>
              <a:t>www.1ppt.com/kejian/ </a:t>
            </a:r>
          </a:p>
          <a:p>
            <a:pPr marL="0" marR="0" lvl="0" indent="0" defTabSz="1371600" eaLnBrk="1" fontAlgn="auto" latinLnBrk="0" hangingPunct="1">
              <a:lnSpc>
                <a:spcPct val="100000"/>
              </a:lnSpc>
              <a:spcBef>
                <a:spcPts val="0"/>
              </a:spcBef>
              <a:spcAft>
                <a:spcPts val="0"/>
              </a:spcAft>
              <a:buClrTx/>
              <a:buSzTx/>
              <a:buFontTx/>
              <a:buNone/>
              <a:tabLst/>
              <a:defRPr/>
            </a:pPr>
            <a:r>
              <a:rPr kumimoji="0" lang="zh-CN" altLang="en-US" sz="150" b="0" i="0" u="none" strike="noStrike" kern="0" cap="none" spc="0" normalizeH="0" baseline="0" noProof="0" dirty="0">
                <a:ln>
                  <a:noFill/>
                </a:ln>
                <a:solidFill>
                  <a:prstClr val="white"/>
                </a:solidFill>
                <a:effectLst/>
                <a:uLnTx/>
                <a:uFillTx/>
              </a:rPr>
              <a:t>范文下载：</a:t>
            </a:r>
            <a:r>
              <a:rPr kumimoji="0" lang="en-US" altLang="zh-CN" sz="150" b="0" i="0" u="none" strike="noStrike" kern="0" cap="none" spc="0" normalizeH="0" baseline="0" noProof="0" dirty="0">
                <a:ln>
                  <a:noFill/>
                </a:ln>
                <a:solidFill>
                  <a:prstClr val="white"/>
                </a:solidFill>
                <a:effectLst/>
                <a:uLnTx/>
                <a:uFillTx/>
              </a:rPr>
              <a:t>www.1ppt.com/fanwen/             </a:t>
            </a:r>
            <a:r>
              <a:rPr kumimoji="0" lang="zh-CN" altLang="en-US" sz="150" b="0" i="0" u="none" strike="noStrike" kern="0" cap="none" spc="0" normalizeH="0" baseline="0" noProof="0" dirty="0">
                <a:ln>
                  <a:noFill/>
                </a:ln>
                <a:solidFill>
                  <a:prstClr val="white"/>
                </a:solidFill>
                <a:effectLst/>
                <a:uLnTx/>
                <a:uFillTx/>
              </a:rPr>
              <a:t>试卷下载：</a:t>
            </a:r>
            <a:r>
              <a:rPr kumimoji="0" lang="en-US" altLang="zh-CN" sz="150" b="0" i="0" u="none" strike="noStrike" kern="0" cap="none" spc="0" normalizeH="0" baseline="0" noProof="0" dirty="0">
                <a:ln>
                  <a:noFill/>
                </a:ln>
                <a:solidFill>
                  <a:prstClr val="white"/>
                </a:solidFill>
                <a:effectLst/>
                <a:uLnTx/>
                <a:uFillTx/>
              </a:rPr>
              <a:t>www.1ppt.com/shiti/  </a:t>
            </a:r>
          </a:p>
          <a:p>
            <a:pPr marL="0" marR="0" lvl="0" indent="0" defTabSz="1371600" eaLnBrk="1" fontAlgn="auto" latinLnBrk="0" hangingPunct="1">
              <a:lnSpc>
                <a:spcPct val="100000"/>
              </a:lnSpc>
              <a:spcBef>
                <a:spcPts val="0"/>
              </a:spcBef>
              <a:spcAft>
                <a:spcPts val="0"/>
              </a:spcAft>
              <a:buClrTx/>
              <a:buSzTx/>
              <a:buFontTx/>
              <a:buNone/>
              <a:tabLst/>
              <a:defRPr/>
            </a:pPr>
            <a:r>
              <a:rPr kumimoji="0" lang="zh-CN" altLang="en-US" sz="150" b="0" i="0" u="none" strike="noStrike" kern="0" cap="none" spc="0" normalizeH="0" baseline="0" noProof="0" dirty="0">
                <a:ln>
                  <a:noFill/>
                </a:ln>
                <a:solidFill>
                  <a:prstClr val="white"/>
                </a:solidFill>
                <a:effectLst/>
                <a:uLnTx/>
                <a:uFillTx/>
              </a:rPr>
              <a:t>教案下载：</a:t>
            </a:r>
            <a:r>
              <a:rPr kumimoji="0" lang="en-US" altLang="zh-CN" sz="150" b="0" i="0" u="none" strike="noStrike" kern="0" cap="none" spc="0" normalizeH="0" baseline="0" noProof="0" dirty="0">
                <a:ln>
                  <a:noFill/>
                </a:ln>
                <a:solidFill>
                  <a:prstClr val="white"/>
                </a:solidFill>
                <a:effectLst/>
                <a:uLnTx/>
                <a:uFillTx/>
              </a:rPr>
              <a:t>www.1ppt.com/jiaoan/        </a:t>
            </a:r>
          </a:p>
          <a:p>
            <a:pPr marL="0" marR="0" lvl="0" indent="0" defTabSz="1371600" eaLnBrk="1" fontAlgn="auto" latinLnBrk="0" hangingPunct="1">
              <a:lnSpc>
                <a:spcPct val="100000"/>
              </a:lnSpc>
              <a:spcBef>
                <a:spcPts val="0"/>
              </a:spcBef>
              <a:spcAft>
                <a:spcPts val="0"/>
              </a:spcAft>
              <a:buClrTx/>
              <a:buSzTx/>
              <a:buFontTx/>
              <a:buNone/>
              <a:tabLst/>
              <a:defRPr/>
            </a:pPr>
            <a:r>
              <a:rPr kumimoji="0" lang="zh-CN" altLang="en-US" sz="150" b="0" i="0" u="none" strike="noStrike" kern="0" cap="none" spc="0" normalizeH="0" baseline="0" noProof="0" dirty="0">
                <a:ln>
                  <a:noFill/>
                </a:ln>
                <a:solidFill>
                  <a:prstClr val="white"/>
                </a:solidFill>
                <a:effectLst/>
                <a:uLnTx/>
                <a:uFillTx/>
              </a:rPr>
              <a:t>字体下载：</a:t>
            </a:r>
            <a:r>
              <a:rPr kumimoji="0" lang="en-US" altLang="zh-CN" sz="150" b="0" i="0" u="none" strike="noStrike" kern="0" cap="none" spc="0" normalizeH="0" baseline="0" noProof="0" dirty="0">
                <a:ln>
                  <a:noFill/>
                </a:ln>
                <a:solidFill>
                  <a:prstClr val="white"/>
                </a:solidFill>
                <a:effectLst/>
                <a:uLnTx/>
                <a:uFillTx/>
              </a:rPr>
              <a:t>www.1ppt.com/ziti/</a:t>
            </a:r>
          </a:p>
          <a:p>
            <a:pPr marL="0" marR="0" lvl="0" indent="0" defTabSz="1371600" eaLnBrk="1" fontAlgn="auto" latinLnBrk="0" hangingPunct="1">
              <a:lnSpc>
                <a:spcPct val="100000"/>
              </a:lnSpc>
              <a:spcBef>
                <a:spcPts val="0"/>
              </a:spcBef>
              <a:spcAft>
                <a:spcPts val="0"/>
              </a:spcAft>
              <a:buClrTx/>
              <a:buSzTx/>
              <a:buFontTx/>
              <a:buNone/>
              <a:tabLst/>
              <a:defRPr/>
            </a:pPr>
            <a:r>
              <a:rPr kumimoji="0" lang="en-US" altLang="zh-CN" sz="150" b="0" i="0" u="none" strike="noStrike" kern="0" cap="none" spc="0" normalizeH="0" baseline="0" noProof="0" dirty="0">
                <a:ln>
                  <a:noFill/>
                </a:ln>
                <a:solidFill>
                  <a:prstClr val="white"/>
                </a:solidFill>
                <a:effectLst/>
                <a:uLnTx/>
                <a:uFillTx/>
              </a:rPr>
              <a:t> </a:t>
            </a:r>
            <a:endParaRPr kumimoji="0" lang="zh-CN" altLang="en-US" sz="150" b="0" i="0" u="none" strike="noStrike" kern="0" cap="none" spc="0" normalizeH="0" baseline="0" noProof="0" dirty="0">
              <a:ln>
                <a:noFill/>
              </a:ln>
              <a:solidFill>
                <a:prstClr val="white"/>
              </a:solidFill>
              <a:effectLst/>
              <a:uLnTx/>
              <a:uFillTx/>
            </a:endParaRPr>
          </a:p>
        </p:txBody>
      </p:sp>
      <p:sp>
        <p:nvSpPr>
          <p:cNvPr id="2" name="标题 1"/>
          <p:cNvSpPr>
            <a:spLocks noGrp="1"/>
          </p:cNvSpPr>
          <p:nvPr>
            <p:ph type="title"/>
          </p:nvPr>
        </p:nvSpPr>
        <p:spPr>
          <a:xfrm>
            <a:off x="1259682" y="547688"/>
            <a:ext cx="15773400" cy="1988345"/>
          </a:xfrm>
        </p:spPr>
        <p:txBody>
          <a:bodyPr/>
          <a:lstStyle/>
          <a:p>
            <a:r>
              <a:rPr lang="zh-CN" altLang="en-US"/>
              <a:t>单击此处编辑母版标题样式</a:t>
            </a:r>
          </a:p>
        </p:txBody>
      </p:sp>
      <p:sp>
        <p:nvSpPr>
          <p:cNvPr id="3" name="文本占位符 2"/>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CN" altLang="en-US"/>
              <a:t>单击此处编辑母版文本样式</a:t>
            </a:r>
          </a:p>
        </p:txBody>
      </p:sp>
      <p:sp>
        <p:nvSpPr>
          <p:cNvPr id="4" name="内容占位符 3"/>
          <p:cNvSpPr>
            <a:spLocks noGrp="1"/>
          </p:cNvSpPr>
          <p:nvPr>
            <p:ph sz="half" idx="2"/>
          </p:nvPr>
        </p:nvSpPr>
        <p:spPr>
          <a:xfrm>
            <a:off x="1259683" y="3757613"/>
            <a:ext cx="7736681" cy="552688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CN" altLang="en-US"/>
              <a:t>单击此处编辑母版文本样式</a:t>
            </a:r>
          </a:p>
        </p:txBody>
      </p:sp>
      <p:sp>
        <p:nvSpPr>
          <p:cNvPr id="6" name="内容占位符 5"/>
          <p:cNvSpPr>
            <a:spLocks noGrp="1"/>
          </p:cNvSpPr>
          <p:nvPr>
            <p:ph sz="quarter" idx="4"/>
          </p:nvPr>
        </p:nvSpPr>
        <p:spPr>
          <a:xfrm>
            <a:off x="9258300" y="3757613"/>
            <a:ext cx="7774782" cy="552688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C7B28354-93DA-48DE-9531-C7BFEB055117}" type="datetimeFigureOut">
              <a:rPr lang="zh-CN" altLang="en-US" smtClean="0"/>
              <a:t>2024/9/8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4C73BFD-3455-4331-8693-A62B4FB039AF}" type="slidenum">
              <a:rPr lang="zh-CN" altLang="en-US" smtClean="0"/>
              <a:t>‹#›</a:t>
            </a:fld>
            <a:endParaRPr lang="zh-CN" altLang="en-US"/>
          </a:p>
        </p:txBody>
      </p:sp>
    </p:spTree>
    <p:extLst>
      <p:ext uri="{BB962C8B-B14F-4D97-AF65-F5344CB8AC3E}">
        <p14:creationId xmlns:p14="http://schemas.microsoft.com/office/powerpoint/2010/main" val="41855496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7B28354-93DA-48DE-9531-C7BFEB055117}" type="datetimeFigureOut">
              <a:rPr lang="zh-CN" altLang="en-US" smtClean="0"/>
              <a:t>2024/9/8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4C73BFD-3455-4331-8693-A62B4FB039AF}" type="slidenum">
              <a:rPr lang="zh-CN" altLang="en-US" smtClean="0"/>
              <a:t>‹#›</a:t>
            </a:fld>
            <a:endParaRPr lang="zh-CN" altLang="en-US"/>
          </a:p>
        </p:txBody>
      </p:sp>
    </p:spTree>
    <p:extLst>
      <p:ext uri="{BB962C8B-B14F-4D97-AF65-F5344CB8AC3E}">
        <p14:creationId xmlns:p14="http://schemas.microsoft.com/office/powerpoint/2010/main" val="19410927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7B28354-93DA-48DE-9531-C7BFEB055117}" type="datetimeFigureOut">
              <a:rPr lang="zh-CN" altLang="en-US" smtClean="0"/>
              <a:t>2024/9/8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4C73BFD-3455-4331-8693-A62B4FB039AF}" type="slidenum">
              <a:rPr lang="zh-CN" altLang="en-US" smtClean="0"/>
              <a:t>‹#›</a:t>
            </a:fld>
            <a:endParaRPr lang="zh-CN" altLang="en-US"/>
          </a:p>
        </p:txBody>
      </p:sp>
    </p:spTree>
    <p:extLst>
      <p:ext uri="{BB962C8B-B14F-4D97-AF65-F5344CB8AC3E}">
        <p14:creationId xmlns:p14="http://schemas.microsoft.com/office/powerpoint/2010/main" val="1676447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1259683" y="685800"/>
            <a:ext cx="5898356" cy="2400300"/>
          </a:xfrm>
        </p:spPr>
        <p:txBody>
          <a:bodyPr anchor="b"/>
          <a:lstStyle>
            <a:lvl1pPr>
              <a:defRPr sz="4800"/>
            </a:lvl1pPr>
          </a:lstStyle>
          <a:p>
            <a:r>
              <a:rPr lang="zh-CN" altLang="en-US"/>
              <a:t>单击此处编辑母版标题样式</a:t>
            </a:r>
          </a:p>
        </p:txBody>
      </p:sp>
      <p:sp>
        <p:nvSpPr>
          <p:cNvPr id="3" name="内容占位符 2"/>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7B28354-93DA-48DE-9531-C7BFEB055117}" type="datetimeFigureOut">
              <a:rPr lang="zh-CN" altLang="en-US" smtClean="0"/>
              <a:t>2024/9/8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4C73BFD-3455-4331-8693-A62B4FB039AF}" type="slidenum">
              <a:rPr lang="zh-CN" altLang="en-US" smtClean="0"/>
              <a:t>‹#›</a:t>
            </a:fld>
            <a:endParaRPr lang="zh-CN" altLang="en-US"/>
          </a:p>
        </p:txBody>
      </p:sp>
    </p:spTree>
    <p:extLst>
      <p:ext uri="{BB962C8B-B14F-4D97-AF65-F5344CB8AC3E}">
        <p14:creationId xmlns:p14="http://schemas.microsoft.com/office/powerpoint/2010/main" val="4431867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259683" y="685800"/>
            <a:ext cx="5898356" cy="2400300"/>
          </a:xfrm>
        </p:spPr>
        <p:txBody>
          <a:bodyPr anchor="b"/>
          <a:lstStyle>
            <a:lvl1pPr>
              <a:defRPr sz="4800"/>
            </a:lvl1pPr>
          </a:lstStyle>
          <a:p>
            <a:r>
              <a:rPr lang="zh-CN" altLang="en-US"/>
              <a:t>单击此处编辑母版标题样式</a:t>
            </a:r>
          </a:p>
        </p:txBody>
      </p:sp>
      <p:sp>
        <p:nvSpPr>
          <p:cNvPr id="3" name="图片占位符 2"/>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zh-CN" altLang="en-US"/>
          </a:p>
        </p:txBody>
      </p:sp>
      <p:sp>
        <p:nvSpPr>
          <p:cNvPr id="4" name="文本占位符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7B28354-93DA-48DE-9531-C7BFEB055117}" type="datetimeFigureOut">
              <a:rPr lang="zh-CN" altLang="en-US" smtClean="0"/>
              <a:t>2024/9/8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4C73BFD-3455-4331-8693-A62B4FB039AF}" type="slidenum">
              <a:rPr lang="zh-CN" altLang="en-US" smtClean="0"/>
              <a:t>‹#›</a:t>
            </a:fld>
            <a:endParaRPr lang="zh-CN" altLang="en-US"/>
          </a:p>
        </p:txBody>
      </p:sp>
    </p:spTree>
    <p:extLst>
      <p:ext uri="{BB962C8B-B14F-4D97-AF65-F5344CB8AC3E}">
        <p14:creationId xmlns:p14="http://schemas.microsoft.com/office/powerpoint/2010/main" val="2357867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7B28354-93DA-48DE-9531-C7BFEB055117}" type="datetimeFigureOut">
              <a:rPr lang="zh-CN" altLang="en-US" smtClean="0"/>
              <a:t>2024/9/8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4C73BFD-3455-4331-8693-A62B4FB039AF}" type="slidenum">
              <a:rPr lang="zh-CN" altLang="en-US" smtClean="0"/>
              <a:t>‹#›</a:t>
            </a:fld>
            <a:endParaRPr lang="zh-CN" altLang="en-US"/>
          </a:p>
        </p:txBody>
      </p:sp>
    </p:spTree>
    <p:extLst>
      <p:ext uri="{BB962C8B-B14F-4D97-AF65-F5344CB8AC3E}">
        <p14:creationId xmlns:p14="http://schemas.microsoft.com/office/powerpoint/2010/main" val="4100141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3087350" y="547688"/>
            <a:ext cx="3943350" cy="8717757"/>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1257300" y="547688"/>
            <a:ext cx="11601450" cy="8717757"/>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7B28354-93DA-48DE-9531-C7BFEB055117}" type="datetimeFigureOut">
              <a:rPr lang="zh-CN" altLang="en-US" smtClean="0"/>
              <a:t>2024/9/8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4C73BFD-3455-4331-8693-A62B4FB039AF}" type="slidenum">
              <a:rPr lang="zh-CN" altLang="en-US" smtClean="0"/>
              <a:t>‹#›</a:t>
            </a:fld>
            <a:endParaRPr lang="zh-CN" altLang="en-US"/>
          </a:p>
        </p:txBody>
      </p:sp>
    </p:spTree>
    <p:extLst>
      <p:ext uri="{BB962C8B-B14F-4D97-AF65-F5344CB8AC3E}">
        <p14:creationId xmlns:p14="http://schemas.microsoft.com/office/powerpoint/2010/main" val="1912245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1_标题和内容">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8928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4EA">
            <a:alpha val="45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6A1697-825C-835C-B902-71BFB8998992}"/>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08A9FD5-4E4B-371B-A075-6BC3F3F81CB7}"/>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A81392-6D03-B936-D820-45F523F79BB0}"/>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pPr defTabSz="1371600"/>
            <a:fld id="{9B824486-CFB4-45EB-B4D3-BCFECB646C06}" type="datetimeFigureOut">
              <a:rPr lang="en-US" smtClean="0">
                <a:solidFill>
                  <a:prstClr val="black">
                    <a:tint val="75000"/>
                  </a:prstClr>
                </a:solidFill>
              </a:rPr>
              <a:pPr defTabSz="1371600"/>
              <a:t>9/8/2024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8043482-00FB-5362-5D7A-2AF4E3FBA07E}"/>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pPr defTabSz="13716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A41D1812-758C-B86D-CD5D-96B3AB446E05}"/>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pPr defTabSz="1371600"/>
            <a:fld id="{4A1AA276-8685-45EF-BA7C-5B172903154D}"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5075629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ea typeface="微软雅黑" panose="020B0503020204020204" pitchFamily="34" charset="-122"/>
              </a:defRPr>
            </a:lvl1pPr>
          </a:lstStyle>
          <a:p>
            <a:fld id="{C7B28354-93DA-48DE-9531-C7BFEB055117}" type="datetimeFigureOut">
              <a:rPr lang="zh-CN" altLang="en-US" smtClean="0"/>
              <a:pPr/>
              <a:t>2024/9/8</a:t>
            </a:fld>
            <a:endParaRPr lang="zh-CN" altLang="en-US" dirty="0"/>
          </a:p>
        </p:txBody>
      </p:sp>
      <p:sp>
        <p:nvSpPr>
          <p:cNvPr id="5" name="页脚占位符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ea typeface="微软雅黑" panose="020B0503020204020204" pitchFamily="34" charset="-122"/>
              </a:defRPr>
            </a:lvl1pPr>
          </a:lstStyle>
          <a:p>
            <a:fld id="{E4C73BFD-3455-4331-8693-A62B4FB039AF}" type="slidenum">
              <a:rPr lang="zh-CN" altLang="en-US" smtClean="0"/>
              <a:pPr/>
              <a:t>‹#›</a:t>
            </a:fld>
            <a:endParaRPr lang="zh-CN" altLang="en-US" dirty="0"/>
          </a:p>
        </p:txBody>
      </p:sp>
    </p:spTree>
    <p:extLst>
      <p:ext uri="{BB962C8B-B14F-4D97-AF65-F5344CB8AC3E}">
        <p14:creationId xmlns:p14="http://schemas.microsoft.com/office/powerpoint/2010/main" val="265823226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1371600" rtl="0" eaLnBrk="1" latinLnBrk="0" hangingPunct="1">
        <a:lnSpc>
          <a:spcPct val="90000"/>
        </a:lnSpc>
        <a:spcBef>
          <a:spcPct val="0"/>
        </a:spcBef>
        <a:buNone/>
        <a:defRPr sz="6600" kern="1200">
          <a:solidFill>
            <a:schemeClr val="tx1"/>
          </a:solidFill>
          <a:latin typeface="+mj-lt"/>
          <a:ea typeface="微软雅黑" panose="020B0503020204020204" pitchFamily="34" charset="-122"/>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微软雅黑" panose="020B0503020204020204" pitchFamily="34" charset="-122"/>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微软雅黑" panose="020B0503020204020204" pitchFamily="34" charset="-122"/>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微软雅黑" panose="020B0503020204020204" pitchFamily="34" charset="-122"/>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微软雅黑" panose="020B0503020204020204" pitchFamily="34" charset="-122"/>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微软雅黑" panose="020B0503020204020204" pitchFamily="34" charset="-122"/>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26.svg"/><Relationship Id="rId3" Type="http://schemas.openxmlformats.org/officeDocument/2006/relationships/image" Target="../media/image18.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0.svg"/><Relationship Id="rId11" Type="http://schemas.openxmlformats.org/officeDocument/2006/relationships/image" Target="../media/image24.svg"/><Relationship Id="rId5" Type="http://schemas.openxmlformats.org/officeDocument/2006/relationships/image" Target="../media/image9.png"/><Relationship Id="rId10" Type="http://schemas.openxmlformats.org/officeDocument/2006/relationships/image" Target="../media/image23.svg"/><Relationship Id="rId4" Type="http://schemas.openxmlformats.org/officeDocument/2006/relationships/image" Target="../media/image19.svg"/><Relationship Id="rId9"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32.png"/><Relationship Id="rId7"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4.png"/><Relationship Id="rId5" Type="http://schemas.microsoft.com/office/2007/relationships/hdphoto" Target="../media/hdphoto2.wdp"/><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32.png"/><Relationship Id="rId7"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4.png"/><Relationship Id="rId5" Type="http://schemas.microsoft.com/office/2007/relationships/hdphoto" Target="../media/hdphoto2.wdp"/><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9.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 Id="rId9" Type="http://schemas.openxmlformats.org/officeDocument/2006/relationships/image" Target="../media/image8.sv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18.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8.sv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44.png"/><Relationship Id="rId4" Type="http://schemas.openxmlformats.org/officeDocument/2006/relationships/image" Target="../media/image43.sv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sv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3.sv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3.sv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3.sv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5.sv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8.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83DE617-E21D-4494-947B-5B5BE9FFEB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0"/>
            <a:ext cx="10287000" cy="10287000"/>
          </a:xfrm>
          <a:prstGeom prst="rect">
            <a:avLst/>
          </a:prstGeom>
        </p:spPr>
      </p:pic>
      <p:grpSp>
        <p:nvGrpSpPr>
          <p:cNvPr id="7" name="Group 6">
            <a:extLst>
              <a:ext uri="{FF2B5EF4-FFF2-40B4-BE49-F238E27FC236}">
                <a16:creationId xmlns:a16="http://schemas.microsoft.com/office/drawing/2014/main" id="{FB7201A6-3225-4DD1-BDD1-3D397E987CEE}"/>
              </a:ext>
            </a:extLst>
          </p:cNvPr>
          <p:cNvGrpSpPr/>
          <p:nvPr/>
        </p:nvGrpSpPr>
        <p:grpSpPr>
          <a:xfrm>
            <a:off x="8928490" y="1510126"/>
            <a:ext cx="7395059" cy="7266749"/>
            <a:chOff x="5691070" y="957230"/>
            <a:chExt cx="2258484" cy="4113213"/>
          </a:xfrm>
        </p:grpSpPr>
        <p:sp>
          <p:nvSpPr>
            <p:cNvPr id="4" name="矩形 27">
              <a:extLst>
                <a:ext uri="{FF2B5EF4-FFF2-40B4-BE49-F238E27FC236}">
                  <a16:creationId xmlns:a16="http://schemas.microsoft.com/office/drawing/2014/main" id="{3694BA5A-A944-4C49-9CAB-E619BDF6DEAD}"/>
                </a:ext>
              </a:extLst>
            </p:cNvPr>
            <p:cNvSpPr/>
            <p:nvPr/>
          </p:nvSpPr>
          <p:spPr>
            <a:xfrm>
              <a:off x="5691070" y="1349343"/>
              <a:ext cx="2226261" cy="2259012"/>
            </a:xfrm>
            <a:prstGeom prst="rect">
              <a:avLst/>
            </a:prstGeom>
            <a:solidFill>
              <a:srgbClr val="549DA3"/>
            </a:solidFill>
            <a:ln w="25400" cap="flat" cmpd="sng" algn="ctr">
              <a:solidFill>
                <a:schemeClr val="bg1"/>
              </a:solidFill>
              <a:prstDash val="solid"/>
            </a:ln>
            <a:effectLst>
              <a:outerShdw blurRad="50800" dist="38100" algn="l" rotWithShape="0">
                <a:prstClr val="black">
                  <a:alpha val="40000"/>
                </a:prstClr>
              </a:outerShdw>
            </a:effectLst>
          </p:spPr>
          <p:txBody>
            <a:bodyPr tIns="93600" bIns="432000" anchor="ctr"/>
            <a:lstStyle/>
            <a:p>
              <a:pPr algn="ctr" defTabSz="1371600">
                <a:defRPr/>
              </a:pPr>
              <a:endParaRPr sz="2801" dirty="0">
                <a:solidFill>
                  <a:prstClr val="black"/>
                </a:solidFill>
                <a:latin typeface="Calibri" panose="020F0502020204030204"/>
                <a:ea typeface="黑体" charset="0"/>
              </a:endParaRPr>
            </a:p>
          </p:txBody>
        </p:sp>
        <p:sp>
          <p:nvSpPr>
            <p:cNvPr id="5" name="矩形 1">
              <a:extLst>
                <a:ext uri="{FF2B5EF4-FFF2-40B4-BE49-F238E27FC236}">
                  <a16:creationId xmlns:a16="http://schemas.microsoft.com/office/drawing/2014/main" id="{125C4DC5-B590-4B2D-B309-3CF315D9E69E}"/>
                </a:ext>
              </a:extLst>
            </p:cNvPr>
            <p:cNvSpPr/>
            <p:nvPr/>
          </p:nvSpPr>
          <p:spPr>
            <a:xfrm>
              <a:off x="5691070" y="957230"/>
              <a:ext cx="2258484" cy="4113213"/>
            </a:xfrm>
            <a:custGeom>
              <a:avLst/>
              <a:gdLst/>
              <a:ahLst/>
              <a:cxnLst/>
              <a:rect l="l" t="t" r="r" b="b"/>
              <a:pathLst>
                <a:path w="1944216" h="4536504">
                  <a:moveTo>
                    <a:pt x="1944216" y="1887118"/>
                  </a:moveTo>
                  <a:lnTo>
                    <a:pt x="1944216" y="4536504"/>
                  </a:lnTo>
                  <a:lnTo>
                    <a:pt x="0" y="4536504"/>
                  </a:lnTo>
                  <a:lnTo>
                    <a:pt x="0" y="2127281"/>
                  </a:lnTo>
                  <a:close/>
                  <a:moveTo>
                    <a:pt x="0" y="0"/>
                  </a:moveTo>
                  <a:lnTo>
                    <a:pt x="1944216" y="0"/>
                  </a:lnTo>
                  <a:lnTo>
                    <a:pt x="1944216" y="1322678"/>
                  </a:lnTo>
                  <a:lnTo>
                    <a:pt x="0" y="989389"/>
                  </a:lnTo>
                  <a:close/>
                </a:path>
              </a:pathLst>
            </a:custGeom>
            <a:solidFill>
              <a:srgbClr val="FFF8E5"/>
            </a:solidFill>
            <a:ln w="25400" cap="flat" cmpd="sng" algn="ctr">
              <a:solidFill>
                <a:sysClr val="window" lastClr="FFFFFF"/>
              </a:solidFill>
              <a:prstDash val="solid"/>
            </a:ln>
            <a:effectLst>
              <a:outerShdw blurRad="50800" dist="38100" dir="2700000" algn="tl" rotWithShape="0">
                <a:prstClr val="black">
                  <a:alpha val="40000"/>
                </a:prstClr>
              </a:outerShdw>
            </a:effectLst>
          </p:spPr>
          <p:txBody>
            <a:bodyPr tIns="4032000" bIns="0" anchor="ctr"/>
            <a:lstStyle/>
            <a:p>
              <a:pPr algn="ctr" defTabSz="1371600">
                <a:lnSpc>
                  <a:spcPct val="130000"/>
                </a:lnSpc>
                <a:defRPr/>
              </a:pPr>
              <a:r>
                <a:rPr lang="en-US" altLang="zh-CN" sz="5400" dirty="0" err="1">
                  <a:solidFill>
                    <a:prstClr val="black"/>
                  </a:solidFill>
                  <a:latin typeface="#9Slide03 Ample" panose="02000000000000000000" pitchFamily="2" charset="0"/>
                  <a:ea typeface="幼圆" pitchFamily="49" charset="-122"/>
                  <a:cs typeface="Arial" pitchFamily="34" charset="0"/>
                </a:rPr>
                <a:t>Em</a:t>
              </a:r>
              <a:r>
                <a:rPr lang="en-US" altLang="zh-CN" sz="5400" dirty="0">
                  <a:solidFill>
                    <a:prstClr val="black"/>
                  </a:solidFill>
                  <a:latin typeface="#9Slide03 Ample" panose="02000000000000000000" pitchFamily="2" charset="0"/>
                  <a:ea typeface="幼圆" pitchFamily="49" charset="-122"/>
                  <a:cs typeface="Arial" pitchFamily="34" charset="0"/>
                </a:rPr>
                <a:t> </a:t>
              </a:r>
              <a:r>
                <a:rPr lang="en-US" altLang="zh-CN" sz="5400" dirty="0" err="1">
                  <a:solidFill>
                    <a:prstClr val="black"/>
                  </a:solidFill>
                  <a:latin typeface="#9Slide03 Ample" panose="02000000000000000000" pitchFamily="2" charset="0"/>
                  <a:ea typeface="幼圆" pitchFamily="49" charset="-122"/>
                  <a:cs typeface="Arial" pitchFamily="34" charset="0"/>
                </a:rPr>
                <a:t>hãy</a:t>
              </a:r>
              <a:r>
                <a:rPr lang="en-US" altLang="zh-CN" sz="5400" dirty="0">
                  <a:solidFill>
                    <a:prstClr val="black"/>
                  </a:solidFill>
                  <a:latin typeface="#9Slide03 Ample" panose="02000000000000000000" pitchFamily="2" charset="0"/>
                  <a:ea typeface="幼圆" pitchFamily="49" charset="-122"/>
                  <a:cs typeface="Arial" pitchFamily="34" charset="0"/>
                </a:rPr>
                <a:t> </a:t>
              </a:r>
              <a:r>
                <a:rPr lang="en-US" altLang="zh-CN" sz="5400" dirty="0" err="1">
                  <a:solidFill>
                    <a:prstClr val="black"/>
                  </a:solidFill>
                  <a:latin typeface="#9Slide03 Ample" panose="02000000000000000000" pitchFamily="2" charset="0"/>
                  <a:ea typeface="幼圆" pitchFamily="49" charset="-122"/>
                  <a:cs typeface="Arial" pitchFamily="34" charset="0"/>
                </a:rPr>
                <a:t>chỉ</a:t>
              </a:r>
              <a:r>
                <a:rPr lang="en-US" altLang="zh-CN" sz="5400" dirty="0">
                  <a:solidFill>
                    <a:prstClr val="black"/>
                  </a:solidFill>
                  <a:latin typeface="#9Slide03 Ample" panose="02000000000000000000" pitchFamily="2" charset="0"/>
                  <a:ea typeface="幼圆" pitchFamily="49" charset="-122"/>
                  <a:cs typeface="Arial" pitchFamily="34" charset="0"/>
                </a:rPr>
                <a:t> ra </a:t>
              </a:r>
              <a:r>
                <a:rPr lang="en-US" altLang="zh-CN" sz="5400" dirty="0" err="1">
                  <a:solidFill>
                    <a:prstClr val="black"/>
                  </a:solidFill>
                  <a:latin typeface="#9Slide03 Ample" panose="02000000000000000000" pitchFamily="2" charset="0"/>
                  <a:ea typeface="幼圆" pitchFamily="49" charset="-122"/>
                  <a:cs typeface="Arial" pitchFamily="34" charset="0"/>
                </a:rPr>
                <a:t>từ</a:t>
              </a:r>
              <a:r>
                <a:rPr lang="en-US" altLang="zh-CN" sz="5400" dirty="0">
                  <a:solidFill>
                    <a:prstClr val="black"/>
                  </a:solidFill>
                  <a:latin typeface="#9Slide03 Ample" panose="02000000000000000000" pitchFamily="2" charset="0"/>
                  <a:ea typeface="幼圆" pitchFamily="49" charset="-122"/>
                  <a:cs typeface="Arial" pitchFamily="34" charset="0"/>
                </a:rPr>
                <a:t> </a:t>
              </a:r>
              <a:r>
                <a:rPr lang="en-US" altLang="zh-CN" sz="5400" dirty="0" err="1">
                  <a:solidFill>
                    <a:prstClr val="black"/>
                  </a:solidFill>
                  <a:latin typeface="#9Slide03 Ample" panose="02000000000000000000" pitchFamily="2" charset="0"/>
                  <a:ea typeface="幼圆" pitchFamily="49" charset="-122"/>
                  <a:cs typeface="Arial" pitchFamily="34" charset="0"/>
                </a:rPr>
                <a:t>dùng</a:t>
              </a:r>
              <a:r>
                <a:rPr lang="en-US" altLang="zh-CN" sz="5400" dirty="0">
                  <a:solidFill>
                    <a:prstClr val="black"/>
                  </a:solidFill>
                  <a:latin typeface="#9Slide03 Ample" panose="02000000000000000000" pitchFamily="2" charset="0"/>
                  <a:ea typeface="幼圆" pitchFamily="49" charset="-122"/>
                  <a:cs typeface="Arial" pitchFamily="34" charset="0"/>
                </a:rPr>
                <a:t> </a:t>
              </a:r>
              <a:r>
                <a:rPr lang="en-US" altLang="zh-CN" sz="5400" dirty="0" err="1">
                  <a:solidFill>
                    <a:prstClr val="black"/>
                  </a:solidFill>
                  <a:latin typeface="#9Slide03 Ample" panose="02000000000000000000" pitchFamily="2" charset="0"/>
                  <a:ea typeface="幼圆" pitchFamily="49" charset="-122"/>
                  <a:cs typeface="Arial" pitchFamily="34" charset="0"/>
                </a:rPr>
                <a:t>sai</a:t>
              </a:r>
              <a:r>
                <a:rPr lang="en-US" altLang="zh-CN" sz="5400" dirty="0">
                  <a:solidFill>
                    <a:prstClr val="black"/>
                  </a:solidFill>
                  <a:latin typeface="#9Slide03 Ample" panose="02000000000000000000" pitchFamily="2" charset="0"/>
                  <a:ea typeface="幼圆" pitchFamily="49" charset="-122"/>
                  <a:cs typeface="Arial" pitchFamily="34" charset="0"/>
                </a:rPr>
                <a:t> </a:t>
              </a:r>
              <a:r>
                <a:rPr lang="en-US" altLang="zh-CN" sz="5400" dirty="0" err="1">
                  <a:solidFill>
                    <a:prstClr val="black"/>
                  </a:solidFill>
                  <a:latin typeface="#9Slide03 Ample" panose="02000000000000000000" pitchFamily="2" charset="0"/>
                  <a:ea typeface="幼圆" pitchFamily="49" charset="-122"/>
                  <a:cs typeface="Arial" pitchFamily="34" charset="0"/>
                </a:rPr>
                <a:t>trong</a:t>
              </a:r>
              <a:r>
                <a:rPr lang="en-US" altLang="zh-CN" sz="5400" dirty="0">
                  <a:solidFill>
                    <a:prstClr val="black"/>
                  </a:solidFill>
                  <a:latin typeface="#9Slide03 Ample" panose="02000000000000000000" pitchFamily="2" charset="0"/>
                  <a:ea typeface="幼圆" pitchFamily="49" charset="-122"/>
                  <a:cs typeface="Arial" pitchFamily="34" charset="0"/>
                </a:rPr>
                <a:t> </a:t>
              </a:r>
              <a:r>
                <a:rPr lang="en-US" altLang="zh-CN" sz="5400" dirty="0" err="1">
                  <a:solidFill>
                    <a:prstClr val="black"/>
                  </a:solidFill>
                  <a:latin typeface="#9Slide03 Ample" panose="02000000000000000000" pitchFamily="2" charset="0"/>
                  <a:ea typeface="幼圆" pitchFamily="49" charset="-122"/>
                  <a:cs typeface="Arial" pitchFamily="34" charset="0"/>
                </a:rPr>
                <a:t>các</a:t>
              </a:r>
              <a:r>
                <a:rPr lang="en-US" altLang="zh-CN" sz="5400" dirty="0">
                  <a:solidFill>
                    <a:prstClr val="black"/>
                  </a:solidFill>
                  <a:latin typeface="#9Slide03 Ample" panose="02000000000000000000" pitchFamily="2" charset="0"/>
                  <a:ea typeface="幼圆" pitchFamily="49" charset="-122"/>
                  <a:cs typeface="Arial" pitchFamily="34" charset="0"/>
                </a:rPr>
                <a:t> </a:t>
              </a:r>
              <a:r>
                <a:rPr lang="en-US" altLang="zh-CN" sz="5400" dirty="0" err="1">
                  <a:solidFill>
                    <a:prstClr val="black"/>
                  </a:solidFill>
                  <a:latin typeface="#9Slide03 Ample" panose="02000000000000000000" pitchFamily="2" charset="0"/>
                  <a:ea typeface="幼圆" pitchFamily="49" charset="-122"/>
                  <a:cs typeface="Arial" pitchFamily="34" charset="0"/>
                </a:rPr>
                <a:t>câu</a:t>
              </a:r>
              <a:r>
                <a:rPr lang="en-US" altLang="zh-CN" sz="5400" dirty="0">
                  <a:solidFill>
                    <a:prstClr val="black"/>
                  </a:solidFill>
                  <a:latin typeface="#9Slide03 Ample" panose="02000000000000000000" pitchFamily="2" charset="0"/>
                  <a:ea typeface="幼圆" pitchFamily="49" charset="-122"/>
                  <a:cs typeface="Arial" pitchFamily="34" charset="0"/>
                </a:rPr>
                <a:t> </a:t>
              </a:r>
              <a:r>
                <a:rPr lang="en-US" altLang="zh-CN" sz="5400" dirty="0" err="1">
                  <a:solidFill>
                    <a:prstClr val="black"/>
                  </a:solidFill>
                  <a:latin typeface="#9Slide03 Ample" panose="02000000000000000000" pitchFamily="2" charset="0"/>
                  <a:ea typeface="幼圆" pitchFamily="49" charset="-122"/>
                  <a:cs typeface="Arial" pitchFamily="34" charset="0"/>
                </a:rPr>
                <a:t>sau</a:t>
              </a:r>
              <a:r>
                <a:rPr lang="en-US" altLang="zh-CN" sz="5400" dirty="0">
                  <a:solidFill>
                    <a:prstClr val="black"/>
                  </a:solidFill>
                  <a:latin typeface="#9Slide03 Ample" panose="02000000000000000000" pitchFamily="2" charset="0"/>
                  <a:ea typeface="幼圆" pitchFamily="49" charset="-122"/>
                  <a:cs typeface="Arial" pitchFamily="34" charset="0"/>
                </a:rPr>
                <a:t> </a:t>
              </a:r>
              <a:r>
                <a:rPr lang="en-US" altLang="zh-CN" sz="5400" dirty="0" err="1">
                  <a:solidFill>
                    <a:prstClr val="black"/>
                  </a:solidFill>
                  <a:latin typeface="#9Slide03 Ample" panose="02000000000000000000" pitchFamily="2" charset="0"/>
                  <a:ea typeface="幼圆" pitchFamily="49" charset="-122"/>
                  <a:cs typeface="Arial" pitchFamily="34" charset="0"/>
                </a:rPr>
                <a:t>và</a:t>
              </a:r>
              <a:r>
                <a:rPr lang="en-US" altLang="zh-CN" sz="5400" dirty="0">
                  <a:solidFill>
                    <a:prstClr val="black"/>
                  </a:solidFill>
                  <a:latin typeface="#9Slide03 Ample" panose="02000000000000000000" pitchFamily="2" charset="0"/>
                  <a:ea typeface="幼圆" pitchFamily="49" charset="-122"/>
                  <a:cs typeface="Arial" pitchFamily="34" charset="0"/>
                </a:rPr>
                <a:t> </a:t>
              </a:r>
              <a:r>
                <a:rPr lang="en-US" altLang="zh-CN" sz="5400" dirty="0" err="1">
                  <a:solidFill>
                    <a:prstClr val="black"/>
                  </a:solidFill>
                  <a:latin typeface="#9Slide03 Ample" panose="02000000000000000000" pitchFamily="2" charset="0"/>
                  <a:ea typeface="幼圆" pitchFamily="49" charset="-122"/>
                  <a:cs typeface="Arial" pitchFamily="34" charset="0"/>
                </a:rPr>
                <a:t>sửa</a:t>
              </a:r>
              <a:r>
                <a:rPr lang="en-US" altLang="zh-CN" sz="5400" dirty="0">
                  <a:solidFill>
                    <a:prstClr val="black"/>
                  </a:solidFill>
                  <a:latin typeface="#9Slide03 Ample" panose="02000000000000000000" pitchFamily="2" charset="0"/>
                  <a:ea typeface="幼圆" pitchFamily="49" charset="-122"/>
                  <a:cs typeface="Arial" pitchFamily="34" charset="0"/>
                </a:rPr>
                <a:t> </a:t>
              </a:r>
              <a:r>
                <a:rPr lang="en-US" altLang="zh-CN" sz="5400" dirty="0" err="1">
                  <a:solidFill>
                    <a:prstClr val="black"/>
                  </a:solidFill>
                  <a:latin typeface="#9Slide03 Ample" panose="02000000000000000000" pitchFamily="2" charset="0"/>
                  <a:ea typeface="幼圆" pitchFamily="49" charset="-122"/>
                  <a:cs typeface="Arial" pitchFamily="34" charset="0"/>
                </a:rPr>
                <a:t>lại</a:t>
              </a:r>
              <a:r>
                <a:rPr lang="en-US" altLang="zh-CN" sz="5400" dirty="0">
                  <a:solidFill>
                    <a:prstClr val="black"/>
                  </a:solidFill>
                  <a:latin typeface="#9Slide03 Ample" panose="02000000000000000000" pitchFamily="2" charset="0"/>
                  <a:ea typeface="幼圆" pitchFamily="49" charset="-122"/>
                  <a:cs typeface="Arial" pitchFamily="34" charset="0"/>
                </a:rPr>
                <a:t> </a:t>
              </a:r>
              <a:r>
                <a:rPr lang="en-US" altLang="zh-CN" sz="5400" dirty="0" err="1">
                  <a:solidFill>
                    <a:prstClr val="black"/>
                  </a:solidFill>
                  <a:latin typeface="#9Slide03 Ample" panose="02000000000000000000" pitchFamily="2" charset="0"/>
                  <a:ea typeface="幼圆" pitchFamily="49" charset="-122"/>
                  <a:cs typeface="Arial" pitchFamily="34" charset="0"/>
                </a:rPr>
                <a:t>cho</a:t>
              </a:r>
              <a:r>
                <a:rPr lang="en-US" altLang="zh-CN" sz="5400" dirty="0">
                  <a:solidFill>
                    <a:prstClr val="black"/>
                  </a:solidFill>
                  <a:latin typeface="#9Slide03 Ample" panose="02000000000000000000" pitchFamily="2" charset="0"/>
                  <a:ea typeface="幼圆" pitchFamily="49" charset="-122"/>
                  <a:cs typeface="Arial" pitchFamily="34" charset="0"/>
                </a:rPr>
                <a:t> </a:t>
              </a:r>
              <a:r>
                <a:rPr lang="en-US" altLang="zh-CN" sz="5400" dirty="0" err="1">
                  <a:solidFill>
                    <a:prstClr val="black"/>
                  </a:solidFill>
                  <a:latin typeface="#9Slide03 Ample" panose="02000000000000000000" pitchFamily="2" charset="0"/>
                  <a:ea typeface="幼圆" pitchFamily="49" charset="-122"/>
                  <a:cs typeface="Arial" pitchFamily="34" charset="0"/>
                </a:rPr>
                <a:t>đúng</a:t>
              </a:r>
              <a:r>
                <a:rPr lang="en-US" altLang="zh-CN" sz="5400" dirty="0">
                  <a:solidFill>
                    <a:prstClr val="black"/>
                  </a:solidFill>
                  <a:latin typeface="#9Slide03 Ample" panose="02000000000000000000" pitchFamily="2" charset="0"/>
                  <a:ea typeface="幼圆" pitchFamily="49" charset="-122"/>
                  <a:cs typeface="Arial" pitchFamily="34" charset="0"/>
                </a:rPr>
                <a:t> </a:t>
              </a:r>
              <a:r>
                <a:rPr lang="en-US" altLang="zh-CN" sz="5400" dirty="0" err="1">
                  <a:solidFill>
                    <a:prstClr val="black"/>
                  </a:solidFill>
                  <a:latin typeface="#9Slide03 Ample" panose="02000000000000000000" pitchFamily="2" charset="0"/>
                  <a:ea typeface="幼圆" pitchFamily="49" charset="-122"/>
                  <a:cs typeface="Arial" pitchFamily="34" charset="0"/>
                </a:rPr>
                <a:t>nhé</a:t>
              </a:r>
              <a:r>
                <a:rPr lang="en-US" altLang="zh-CN" sz="5400" dirty="0">
                  <a:solidFill>
                    <a:prstClr val="black"/>
                  </a:solidFill>
                  <a:latin typeface="#9Slide03 Ample" panose="02000000000000000000" pitchFamily="2" charset="0"/>
                  <a:ea typeface="幼圆" pitchFamily="49" charset="-122"/>
                  <a:cs typeface="Arial" pitchFamily="34" charset="0"/>
                </a:rPr>
                <a:t>!</a:t>
              </a:r>
            </a:p>
            <a:p>
              <a:pPr algn="ctr" defTabSz="1371600">
                <a:lnSpc>
                  <a:spcPct val="130000"/>
                </a:lnSpc>
                <a:defRPr/>
              </a:pPr>
              <a:endParaRPr sz="4800" dirty="0">
                <a:solidFill>
                  <a:prstClr val="black"/>
                </a:solidFill>
                <a:latin typeface="#9Slide03 Ample" panose="02000000000000000000" pitchFamily="2" charset="0"/>
                <a:ea typeface="黑体" charset="0"/>
              </a:endParaRPr>
            </a:p>
          </p:txBody>
        </p:sp>
        <p:sp>
          <p:nvSpPr>
            <p:cNvPr id="6" name="KSO_GT1">
              <a:extLst>
                <a:ext uri="{FF2B5EF4-FFF2-40B4-BE49-F238E27FC236}">
                  <a16:creationId xmlns:a16="http://schemas.microsoft.com/office/drawing/2014/main" id="{D6EF96D4-4C84-4D7B-B8EB-FA1D1176841B}"/>
                </a:ext>
              </a:extLst>
            </p:cNvPr>
            <p:cNvSpPr txBox="1"/>
            <p:nvPr/>
          </p:nvSpPr>
          <p:spPr>
            <a:xfrm flipH="1">
              <a:off x="5747983" y="1182481"/>
              <a:ext cx="2112433" cy="512181"/>
            </a:xfrm>
            <a:prstGeom prst="rect">
              <a:avLst/>
            </a:prstGeom>
            <a:noFill/>
          </p:spPr>
          <p:txBody>
            <a:bodyPr>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defTabSz="1371600">
                <a:defRPr/>
              </a:pPr>
              <a:r>
                <a:rPr lang="en-US" altLang="zh-CN" sz="6600" b="0" dirty="0">
                  <a:solidFill>
                    <a:srgbClr val="FF0000"/>
                  </a:solidFill>
                  <a:latin typeface="Arial Rounded MT Bold" pitchFamily="34" charset="0"/>
                  <a:cs typeface="Times New Roman" pitchFamily="18" charset="0"/>
                </a:rPr>
                <a:t>Supper soi</a:t>
              </a:r>
              <a:endParaRPr lang="zh-CN" altLang="en-US" sz="6600" b="0" dirty="0">
                <a:solidFill>
                  <a:srgbClr val="FF0000"/>
                </a:solidFill>
                <a:latin typeface="Arial Rounded MT Bold" pitchFamily="34" charset="0"/>
                <a:cs typeface="Times New Roman" pitchFamily="18" charset="0"/>
              </a:endParaRPr>
            </a:p>
          </p:txBody>
        </p:sp>
      </p:grpSp>
    </p:spTree>
    <p:extLst>
      <p:ext uri="{BB962C8B-B14F-4D97-AF65-F5344CB8AC3E}">
        <p14:creationId xmlns:p14="http://schemas.microsoft.com/office/powerpoint/2010/main" val="1601738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2">
            <a:extLst>
              <a:ext uri="{FF2B5EF4-FFF2-40B4-BE49-F238E27FC236}">
                <a16:creationId xmlns:a16="http://schemas.microsoft.com/office/drawing/2014/main" id="{7E16FC89-D7F9-77DB-55A8-6F3286E805C8}"/>
              </a:ext>
            </a:extLst>
          </p:cNvPr>
          <p:cNvGrpSpPr/>
          <p:nvPr/>
        </p:nvGrpSpPr>
        <p:grpSpPr>
          <a:xfrm>
            <a:off x="727003" y="626519"/>
            <a:ext cx="16833994" cy="8867707"/>
            <a:chOff x="0" y="0"/>
            <a:chExt cx="4433644" cy="2335528"/>
          </a:xfrm>
        </p:grpSpPr>
        <p:sp>
          <p:nvSpPr>
            <p:cNvPr id="36" name="Freeform 3">
              <a:extLst>
                <a:ext uri="{FF2B5EF4-FFF2-40B4-BE49-F238E27FC236}">
                  <a16:creationId xmlns:a16="http://schemas.microsoft.com/office/drawing/2014/main" id="{2EE83E05-1718-0096-1DB3-77EF93678FD9}"/>
                </a:ext>
              </a:extLst>
            </p:cNvPr>
            <p:cNvSpPr/>
            <p:nvPr/>
          </p:nvSpPr>
          <p:spPr>
            <a:xfrm>
              <a:off x="0" y="0"/>
              <a:ext cx="4433644" cy="2335528"/>
            </a:xfrm>
            <a:custGeom>
              <a:avLst/>
              <a:gdLst/>
              <a:ahLst/>
              <a:cxnLst/>
              <a:rect l="l" t="t" r="r" b="b"/>
              <a:pathLst>
                <a:path w="4433644" h="2335528">
                  <a:moveTo>
                    <a:pt x="0" y="0"/>
                  </a:moveTo>
                  <a:lnTo>
                    <a:pt x="4433644" y="0"/>
                  </a:lnTo>
                  <a:lnTo>
                    <a:pt x="4433644" y="2335528"/>
                  </a:lnTo>
                  <a:lnTo>
                    <a:pt x="0" y="2335528"/>
                  </a:lnTo>
                  <a:close/>
                </a:path>
              </a:pathLst>
            </a:custGeom>
            <a:solidFill>
              <a:srgbClr val="FFFFFF"/>
            </a:solidFill>
            <a:ln w="104775" cap="sq">
              <a:solidFill>
                <a:srgbClr val="211D1D"/>
              </a:solidFill>
              <a:prstDash val="solid"/>
              <a:miter/>
            </a:ln>
          </p:spPr>
        </p:sp>
        <p:sp>
          <p:nvSpPr>
            <p:cNvPr id="37" name="TextBox 4">
              <a:extLst>
                <a:ext uri="{FF2B5EF4-FFF2-40B4-BE49-F238E27FC236}">
                  <a16:creationId xmlns:a16="http://schemas.microsoft.com/office/drawing/2014/main" id="{CECA509F-4C90-55C6-95F2-FEC6CC646CBD}"/>
                </a:ext>
              </a:extLst>
            </p:cNvPr>
            <p:cNvSpPr txBox="1"/>
            <p:nvPr/>
          </p:nvSpPr>
          <p:spPr>
            <a:xfrm>
              <a:off x="0" y="-38100"/>
              <a:ext cx="4433644" cy="2373628"/>
            </a:xfrm>
            <a:prstGeom prst="rect">
              <a:avLst/>
            </a:prstGeom>
          </p:spPr>
          <p:txBody>
            <a:bodyPr lIns="50800" tIns="50800" rIns="50800" bIns="50800" rtlCol="0" anchor="ctr"/>
            <a:lstStyle/>
            <a:p>
              <a:pPr algn="ctr">
                <a:lnSpc>
                  <a:spcPts val="2659"/>
                </a:lnSpc>
                <a:spcBef>
                  <a:spcPct val="0"/>
                </a:spcBef>
              </a:pPr>
              <a:endParaRPr/>
            </a:p>
          </p:txBody>
        </p:sp>
      </p:grpSp>
      <p:sp>
        <p:nvSpPr>
          <p:cNvPr id="13" name="Freeform 13"/>
          <p:cNvSpPr/>
          <p:nvPr/>
        </p:nvSpPr>
        <p:spPr>
          <a:xfrm rot="6925403" flipV="1">
            <a:off x="640901" y="2830731"/>
            <a:ext cx="709799" cy="1309391"/>
          </a:xfrm>
          <a:custGeom>
            <a:avLst/>
            <a:gdLst/>
            <a:ahLst/>
            <a:cxnLst/>
            <a:rect l="l" t="t" r="r" b="b"/>
            <a:pathLst>
              <a:path w="709799" h="1309391">
                <a:moveTo>
                  <a:pt x="0" y="1309391"/>
                </a:moveTo>
                <a:lnTo>
                  <a:pt x="709800" y="1309391"/>
                </a:lnTo>
                <a:lnTo>
                  <a:pt x="709800" y="0"/>
                </a:lnTo>
                <a:lnTo>
                  <a:pt x="0" y="0"/>
                </a:lnTo>
                <a:lnTo>
                  <a:pt x="0" y="1309391"/>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4" name="Freeform 14"/>
          <p:cNvSpPr/>
          <p:nvPr/>
        </p:nvSpPr>
        <p:spPr>
          <a:xfrm rot="4263341">
            <a:off x="13555764" y="7458272"/>
            <a:ext cx="742193" cy="1369149"/>
          </a:xfrm>
          <a:custGeom>
            <a:avLst/>
            <a:gdLst/>
            <a:ahLst/>
            <a:cxnLst/>
            <a:rect l="l" t="t" r="r" b="b"/>
            <a:pathLst>
              <a:path w="742193" h="1369149">
                <a:moveTo>
                  <a:pt x="0" y="0"/>
                </a:moveTo>
                <a:lnTo>
                  <a:pt x="742193" y="0"/>
                </a:lnTo>
                <a:lnTo>
                  <a:pt x="742193" y="1369149"/>
                </a:lnTo>
                <a:lnTo>
                  <a:pt x="0" y="136914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5" name="TextBox 15"/>
          <p:cNvSpPr txBox="1"/>
          <p:nvPr/>
        </p:nvSpPr>
        <p:spPr>
          <a:xfrm>
            <a:off x="8605205" y="3758732"/>
            <a:ext cx="9133257" cy="1063881"/>
          </a:xfrm>
          <a:prstGeom prst="rect">
            <a:avLst/>
          </a:prstGeom>
        </p:spPr>
        <p:txBody>
          <a:bodyPr lIns="0" tIns="0" rIns="0" bIns="0" rtlCol="0" anchor="t">
            <a:spAutoFit/>
          </a:bodyPr>
          <a:lstStyle/>
          <a:p>
            <a:pPr algn="ctr">
              <a:lnSpc>
                <a:spcPts val="8000"/>
              </a:lnSpc>
            </a:pPr>
            <a:r>
              <a:rPr lang="en-US" sz="8000" dirty="0">
                <a:solidFill>
                  <a:srgbClr val="231F20"/>
                </a:solidFill>
                <a:latin typeface="#9Slide04 Podkova Medium" panose="00000600000000000000" pitchFamily="2" charset="0"/>
              </a:rPr>
              <a:t>LUYỆN TẬP</a:t>
            </a:r>
          </a:p>
        </p:txBody>
      </p:sp>
      <p:grpSp>
        <p:nvGrpSpPr>
          <p:cNvPr id="40" name="Group 40"/>
          <p:cNvGrpSpPr/>
          <p:nvPr/>
        </p:nvGrpSpPr>
        <p:grpSpPr>
          <a:xfrm>
            <a:off x="7783751" y="3485426"/>
            <a:ext cx="1186527" cy="1541020"/>
            <a:chOff x="-17861" y="-114300"/>
            <a:chExt cx="312501" cy="405865"/>
          </a:xfrm>
        </p:grpSpPr>
        <p:sp>
          <p:nvSpPr>
            <p:cNvPr id="41" name="Freeform 41"/>
            <p:cNvSpPr/>
            <p:nvPr/>
          </p:nvSpPr>
          <p:spPr>
            <a:xfrm>
              <a:off x="-17861" y="-57150"/>
              <a:ext cx="294640" cy="291565"/>
            </a:xfrm>
            <a:custGeom>
              <a:avLst/>
              <a:gdLst/>
              <a:ahLst/>
              <a:cxnLst/>
              <a:rect l="l" t="t" r="r" b="b"/>
              <a:pathLst>
                <a:path w="294640" h="291565">
                  <a:moveTo>
                    <a:pt x="145783" y="0"/>
                  </a:moveTo>
                  <a:lnTo>
                    <a:pt x="148857" y="0"/>
                  </a:lnTo>
                  <a:cubicBezTo>
                    <a:pt x="229371" y="0"/>
                    <a:pt x="294640" y="65269"/>
                    <a:pt x="294640" y="145783"/>
                  </a:cubicBezTo>
                  <a:lnTo>
                    <a:pt x="294640" y="145783"/>
                  </a:lnTo>
                  <a:cubicBezTo>
                    <a:pt x="294640" y="184447"/>
                    <a:pt x="279281" y="221527"/>
                    <a:pt x="251941" y="248867"/>
                  </a:cubicBezTo>
                  <a:cubicBezTo>
                    <a:pt x="224602" y="276206"/>
                    <a:pt x="187521" y="291565"/>
                    <a:pt x="148857" y="291565"/>
                  </a:cubicBezTo>
                  <a:lnTo>
                    <a:pt x="145783" y="291565"/>
                  </a:lnTo>
                  <a:cubicBezTo>
                    <a:pt x="107119" y="291565"/>
                    <a:pt x="70038" y="276206"/>
                    <a:pt x="42699" y="248867"/>
                  </a:cubicBezTo>
                  <a:cubicBezTo>
                    <a:pt x="15359" y="221527"/>
                    <a:pt x="0" y="184447"/>
                    <a:pt x="0" y="145783"/>
                  </a:cubicBezTo>
                  <a:lnTo>
                    <a:pt x="0" y="145783"/>
                  </a:lnTo>
                  <a:cubicBezTo>
                    <a:pt x="0" y="107119"/>
                    <a:pt x="15359" y="70038"/>
                    <a:pt x="42699" y="42699"/>
                  </a:cubicBezTo>
                  <a:cubicBezTo>
                    <a:pt x="70038" y="15359"/>
                    <a:pt x="107119" y="0"/>
                    <a:pt x="145783" y="0"/>
                  </a:cubicBezTo>
                  <a:close/>
                </a:path>
              </a:pathLst>
            </a:custGeom>
            <a:solidFill>
              <a:srgbClr val="FFE397"/>
            </a:solidFill>
            <a:ln w="28575" cap="rnd">
              <a:solidFill>
                <a:srgbClr val="231F20"/>
              </a:solidFill>
              <a:prstDash val="solid"/>
              <a:round/>
            </a:ln>
          </p:spPr>
        </p:sp>
        <p:sp>
          <p:nvSpPr>
            <p:cNvPr id="42" name="TextBox 42"/>
            <p:cNvSpPr txBox="1"/>
            <p:nvPr/>
          </p:nvSpPr>
          <p:spPr>
            <a:xfrm>
              <a:off x="0" y="-114300"/>
              <a:ext cx="294640" cy="405865"/>
            </a:xfrm>
            <a:prstGeom prst="rect">
              <a:avLst/>
            </a:prstGeom>
          </p:spPr>
          <p:txBody>
            <a:bodyPr lIns="50800" tIns="50800" rIns="50800" bIns="50800" rtlCol="0" anchor="ctr"/>
            <a:lstStyle/>
            <a:p>
              <a:pPr algn="ctr">
                <a:lnSpc>
                  <a:spcPts val="3919"/>
                </a:lnSpc>
              </a:pPr>
              <a:r>
                <a:rPr lang="en-US" sz="4400" dirty="0">
                  <a:solidFill>
                    <a:srgbClr val="231F20"/>
                  </a:solidFill>
                  <a:latin typeface="#9Slide04 Podkova Medium" panose="00000600000000000000" pitchFamily="2" charset="0"/>
                </a:rPr>
                <a:t>II.</a:t>
              </a:r>
            </a:p>
          </p:txBody>
        </p:sp>
      </p:grpSp>
      <p:sp>
        <p:nvSpPr>
          <p:cNvPr id="24" name="Freeform 7">
            <a:extLst>
              <a:ext uri="{FF2B5EF4-FFF2-40B4-BE49-F238E27FC236}">
                <a16:creationId xmlns:a16="http://schemas.microsoft.com/office/drawing/2014/main" id="{4560366C-F270-A7B7-CDB1-1BC325BAF17F}"/>
              </a:ext>
            </a:extLst>
          </p:cNvPr>
          <p:cNvSpPr/>
          <p:nvPr/>
        </p:nvSpPr>
        <p:spPr>
          <a:xfrm rot="88715">
            <a:off x="1734333" y="1656030"/>
            <a:ext cx="5736888" cy="6974940"/>
          </a:xfrm>
          <a:custGeom>
            <a:avLst/>
            <a:gdLst/>
            <a:ahLst/>
            <a:cxnLst/>
            <a:rect l="l" t="t" r="r" b="b"/>
            <a:pathLst>
              <a:path w="5736888" h="6974940">
                <a:moveTo>
                  <a:pt x="0" y="0"/>
                </a:moveTo>
                <a:lnTo>
                  <a:pt x="5736888" y="0"/>
                </a:lnTo>
                <a:lnTo>
                  <a:pt x="5736888" y="6974940"/>
                </a:lnTo>
                <a:lnTo>
                  <a:pt x="0" y="697494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grpSp>
        <p:nvGrpSpPr>
          <p:cNvPr id="25" name="Group 8">
            <a:extLst>
              <a:ext uri="{FF2B5EF4-FFF2-40B4-BE49-F238E27FC236}">
                <a16:creationId xmlns:a16="http://schemas.microsoft.com/office/drawing/2014/main" id="{CB4E6F1C-F8F7-738B-F261-D4EAC8D38EB2}"/>
              </a:ext>
            </a:extLst>
          </p:cNvPr>
          <p:cNvGrpSpPr/>
          <p:nvPr/>
        </p:nvGrpSpPr>
        <p:grpSpPr>
          <a:xfrm>
            <a:off x="2663199" y="3024641"/>
            <a:ext cx="4286283" cy="4414261"/>
            <a:chOff x="0" y="0"/>
            <a:chExt cx="5715044" cy="5885681"/>
          </a:xfrm>
        </p:grpSpPr>
        <p:sp>
          <p:nvSpPr>
            <p:cNvPr id="26" name="Freeform 9">
              <a:extLst>
                <a:ext uri="{FF2B5EF4-FFF2-40B4-BE49-F238E27FC236}">
                  <a16:creationId xmlns:a16="http://schemas.microsoft.com/office/drawing/2014/main" id="{85568C24-0313-ACC9-177A-E3DAC94365A3}"/>
                </a:ext>
              </a:extLst>
            </p:cNvPr>
            <p:cNvSpPr/>
            <p:nvPr/>
          </p:nvSpPr>
          <p:spPr>
            <a:xfrm rot="-1144040">
              <a:off x="-61983" y="685714"/>
              <a:ext cx="4254353" cy="335030"/>
            </a:xfrm>
            <a:custGeom>
              <a:avLst/>
              <a:gdLst/>
              <a:ahLst/>
              <a:cxnLst/>
              <a:rect l="l" t="t" r="r" b="b"/>
              <a:pathLst>
                <a:path w="4254353" h="335030">
                  <a:moveTo>
                    <a:pt x="0" y="0"/>
                  </a:moveTo>
                  <a:lnTo>
                    <a:pt x="4254352" y="0"/>
                  </a:lnTo>
                  <a:lnTo>
                    <a:pt x="4254352" y="335030"/>
                  </a:lnTo>
                  <a:lnTo>
                    <a:pt x="0" y="33503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27" name="Freeform 10">
              <a:extLst>
                <a:ext uri="{FF2B5EF4-FFF2-40B4-BE49-F238E27FC236}">
                  <a16:creationId xmlns:a16="http://schemas.microsoft.com/office/drawing/2014/main" id="{1F38FC8F-8527-AD5F-1488-9DCE972EA74A}"/>
                </a:ext>
              </a:extLst>
            </p:cNvPr>
            <p:cNvSpPr/>
            <p:nvPr/>
          </p:nvSpPr>
          <p:spPr>
            <a:xfrm rot="9616296">
              <a:off x="229684" y="1262027"/>
              <a:ext cx="4254353" cy="335030"/>
            </a:xfrm>
            <a:custGeom>
              <a:avLst/>
              <a:gdLst/>
              <a:ahLst/>
              <a:cxnLst/>
              <a:rect l="l" t="t" r="r" b="b"/>
              <a:pathLst>
                <a:path w="4254353" h="335030">
                  <a:moveTo>
                    <a:pt x="0" y="0"/>
                  </a:moveTo>
                  <a:lnTo>
                    <a:pt x="4254353" y="0"/>
                  </a:lnTo>
                  <a:lnTo>
                    <a:pt x="4254353" y="335030"/>
                  </a:lnTo>
                  <a:lnTo>
                    <a:pt x="0" y="335030"/>
                  </a:lnTo>
                  <a:lnTo>
                    <a:pt x="0" y="0"/>
                  </a:lnTo>
                  <a:close/>
                </a:path>
              </a:pathLst>
            </a:custGeom>
            <a:blipFill>
              <a:blip r:embed="rId9">
                <a:extLst>
                  <a:ext uri="{96DAC541-7B7A-43D3-8B79-37D633B846F1}">
                    <asvg:svgBlip xmlns:asvg="http://schemas.microsoft.com/office/drawing/2016/SVG/main" r:embed="rId11"/>
                  </a:ext>
                </a:extLst>
              </a:blip>
              <a:stretch>
                <a:fillRect/>
              </a:stretch>
            </a:blipFill>
          </p:spPr>
        </p:sp>
        <p:sp>
          <p:nvSpPr>
            <p:cNvPr id="28" name="Freeform 11">
              <a:extLst>
                <a:ext uri="{FF2B5EF4-FFF2-40B4-BE49-F238E27FC236}">
                  <a16:creationId xmlns:a16="http://schemas.microsoft.com/office/drawing/2014/main" id="{41485E71-0EA3-06E4-83AD-9C5E129CEC9B}"/>
                </a:ext>
              </a:extLst>
            </p:cNvPr>
            <p:cNvSpPr/>
            <p:nvPr/>
          </p:nvSpPr>
          <p:spPr>
            <a:xfrm rot="-1144040">
              <a:off x="394601" y="1850559"/>
              <a:ext cx="4254353" cy="335030"/>
            </a:xfrm>
            <a:custGeom>
              <a:avLst/>
              <a:gdLst/>
              <a:ahLst/>
              <a:cxnLst/>
              <a:rect l="l" t="t" r="r" b="b"/>
              <a:pathLst>
                <a:path w="4254353" h="335030">
                  <a:moveTo>
                    <a:pt x="0" y="0"/>
                  </a:moveTo>
                  <a:lnTo>
                    <a:pt x="4254352" y="0"/>
                  </a:lnTo>
                  <a:lnTo>
                    <a:pt x="4254352" y="335030"/>
                  </a:lnTo>
                  <a:lnTo>
                    <a:pt x="0" y="335030"/>
                  </a:lnTo>
                  <a:lnTo>
                    <a:pt x="0" y="0"/>
                  </a:lnTo>
                  <a:close/>
                </a:path>
              </a:pathLst>
            </a:custGeom>
            <a:blipFill>
              <a:blip r:embed="rId9">
                <a:extLst>
                  <a:ext uri="{96DAC541-7B7A-43D3-8B79-37D633B846F1}">
                    <asvg:svgBlip xmlns:asvg="http://schemas.microsoft.com/office/drawing/2016/SVG/main" r:embed="rId11"/>
                  </a:ext>
                </a:extLst>
              </a:blip>
              <a:stretch>
                <a:fillRect/>
              </a:stretch>
            </a:blipFill>
          </p:spPr>
        </p:sp>
        <p:sp>
          <p:nvSpPr>
            <p:cNvPr id="29" name="Freeform 12">
              <a:extLst>
                <a:ext uri="{FF2B5EF4-FFF2-40B4-BE49-F238E27FC236}">
                  <a16:creationId xmlns:a16="http://schemas.microsoft.com/office/drawing/2014/main" id="{521D5111-34CB-9351-147B-F0647078F037}"/>
                </a:ext>
              </a:extLst>
            </p:cNvPr>
            <p:cNvSpPr/>
            <p:nvPr/>
          </p:nvSpPr>
          <p:spPr>
            <a:xfrm rot="9616296">
              <a:off x="686268" y="2426872"/>
              <a:ext cx="4254353" cy="335030"/>
            </a:xfrm>
            <a:custGeom>
              <a:avLst/>
              <a:gdLst/>
              <a:ahLst/>
              <a:cxnLst/>
              <a:rect l="l" t="t" r="r" b="b"/>
              <a:pathLst>
                <a:path w="4254353" h="335030">
                  <a:moveTo>
                    <a:pt x="0" y="0"/>
                  </a:moveTo>
                  <a:lnTo>
                    <a:pt x="4254353" y="0"/>
                  </a:lnTo>
                  <a:lnTo>
                    <a:pt x="4254353" y="335031"/>
                  </a:lnTo>
                  <a:lnTo>
                    <a:pt x="0" y="335031"/>
                  </a:lnTo>
                  <a:lnTo>
                    <a:pt x="0" y="0"/>
                  </a:lnTo>
                  <a:close/>
                </a:path>
              </a:pathLst>
            </a:custGeom>
            <a:blipFill>
              <a:blip r:embed="rId9">
                <a:extLst>
                  <a:ext uri="{96DAC541-7B7A-43D3-8B79-37D633B846F1}">
                    <asvg:svgBlip xmlns:asvg="http://schemas.microsoft.com/office/drawing/2016/SVG/main" r:embed="rId11"/>
                  </a:ext>
                </a:extLst>
              </a:blip>
              <a:stretch>
                <a:fillRect/>
              </a:stretch>
            </a:blipFill>
          </p:spPr>
        </p:sp>
        <p:sp>
          <p:nvSpPr>
            <p:cNvPr id="30" name="Freeform 13">
              <a:extLst>
                <a:ext uri="{FF2B5EF4-FFF2-40B4-BE49-F238E27FC236}">
                  <a16:creationId xmlns:a16="http://schemas.microsoft.com/office/drawing/2014/main" id="{022A9FAB-BAF6-7C66-2E87-45709DDB2A2A}"/>
                </a:ext>
              </a:extLst>
            </p:cNvPr>
            <p:cNvSpPr/>
            <p:nvPr/>
          </p:nvSpPr>
          <p:spPr>
            <a:xfrm rot="-1144040">
              <a:off x="886146" y="3012034"/>
              <a:ext cx="4254353" cy="335030"/>
            </a:xfrm>
            <a:custGeom>
              <a:avLst/>
              <a:gdLst/>
              <a:ahLst/>
              <a:cxnLst/>
              <a:rect l="l" t="t" r="r" b="b"/>
              <a:pathLst>
                <a:path w="4254353" h="335030">
                  <a:moveTo>
                    <a:pt x="0" y="0"/>
                  </a:moveTo>
                  <a:lnTo>
                    <a:pt x="4254353" y="0"/>
                  </a:lnTo>
                  <a:lnTo>
                    <a:pt x="4254353" y="335030"/>
                  </a:lnTo>
                  <a:lnTo>
                    <a:pt x="0" y="335030"/>
                  </a:lnTo>
                  <a:lnTo>
                    <a:pt x="0" y="0"/>
                  </a:lnTo>
                  <a:close/>
                </a:path>
              </a:pathLst>
            </a:custGeom>
            <a:blipFill>
              <a:blip r:embed="rId9">
                <a:extLst>
                  <a:ext uri="{96DAC541-7B7A-43D3-8B79-37D633B846F1}">
                    <asvg:svgBlip xmlns:asvg="http://schemas.microsoft.com/office/drawing/2016/SVG/main" r:embed="rId11"/>
                  </a:ext>
                </a:extLst>
              </a:blip>
              <a:stretch>
                <a:fillRect/>
              </a:stretch>
            </a:blipFill>
          </p:spPr>
        </p:sp>
        <p:sp>
          <p:nvSpPr>
            <p:cNvPr id="31" name="Freeform 14">
              <a:extLst>
                <a:ext uri="{FF2B5EF4-FFF2-40B4-BE49-F238E27FC236}">
                  <a16:creationId xmlns:a16="http://schemas.microsoft.com/office/drawing/2014/main" id="{1B8CBE27-87BB-60BF-1EAA-C2F900A8A8CC}"/>
                </a:ext>
              </a:extLst>
            </p:cNvPr>
            <p:cNvSpPr/>
            <p:nvPr/>
          </p:nvSpPr>
          <p:spPr>
            <a:xfrm rot="9616296">
              <a:off x="1067324" y="3579524"/>
              <a:ext cx="4254353" cy="335030"/>
            </a:xfrm>
            <a:custGeom>
              <a:avLst/>
              <a:gdLst/>
              <a:ahLst/>
              <a:cxnLst/>
              <a:rect l="l" t="t" r="r" b="b"/>
              <a:pathLst>
                <a:path w="4254353" h="335030">
                  <a:moveTo>
                    <a:pt x="0" y="0"/>
                  </a:moveTo>
                  <a:lnTo>
                    <a:pt x="4254353" y="0"/>
                  </a:lnTo>
                  <a:lnTo>
                    <a:pt x="4254353" y="335030"/>
                  </a:lnTo>
                  <a:lnTo>
                    <a:pt x="0" y="335030"/>
                  </a:lnTo>
                  <a:lnTo>
                    <a:pt x="0" y="0"/>
                  </a:lnTo>
                  <a:close/>
                </a:path>
              </a:pathLst>
            </a:custGeom>
            <a:blipFill>
              <a:blip r:embed="rId9">
                <a:extLst>
                  <a:ext uri="{96DAC541-7B7A-43D3-8B79-37D633B846F1}">
                    <asvg:svgBlip xmlns:asvg="http://schemas.microsoft.com/office/drawing/2016/SVG/main" r:embed="rId11"/>
                  </a:ext>
                </a:extLst>
              </a:blip>
              <a:stretch>
                <a:fillRect/>
              </a:stretch>
            </a:blipFill>
          </p:spPr>
        </p:sp>
        <p:sp>
          <p:nvSpPr>
            <p:cNvPr id="32" name="Freeform 15">
              <a:extLst>
                <a:ext uri="{FF2B5EF4-FFF2-40B4-BE49-F238E27FC236}">
                  <a16:creationId xmlns:a16="http://schemas.microsoft.com/office/drawing/2014/main" id="{742097A4-1C5B-48A5-CC9D-6AA44ACA0BE9}"/>
                </a:ext>
              </a:extLst>
            </p:cNvPr>
            <p:cNvSpPr/>
            <p:nvPr/>
          </p:nvSpPr>
          <p:spPr>
            <a:xfrm rot="-1144040">
              <a:off x="1316257" y="4253902"/>
              <a:ext cx="4254353" cy="335030"/>
            </a:xfrm>
            <a:custGeom>
              <a:avLst/>
              <a:gdLst/>
              <a:ahLst/>
              <a:cxnLst/>
              <a:rect l="l" t="t" r="r" b="b"/>
              <a:pathLst>
                <a:path w="4254353" h="335030">
                  <a:moveTo>
                    <a:pt x="0" y="0"/>
                  </a:moveTo>
                  <a:lnTo>
                    <a:pt x="4254352" y="0"/>
                  </a:lnTo>
                  <a:lnTo>
                    <a:pt x="4254352" y="335030"/>
                  </a:lnTo>
                  <a:lnTo>
                    <a:pt x="0" y="335030"/>
                  </a:lnTo>
                  <a:lnTo>
                    <a:pt x="0" y="0"/>
                  </a:lnTo>
                  <a:close/>
                </a:path>
              </a:pathLst>
            </a:custGeom>
            <a:blipFill>
              <a:blip r:embed="rId9">
                <a:extLst>
                  <a:ext uri="{96DAC541-7B7A-43D3-8B79-37D633B846F1}">
                    <asvg:svgBlip xmlns:asvg="http://schemas.microsoft.com/office/drawing/2016/SVG/main" r:embed="rId11"/>
                  </a:ext>
                </a:extLst>
              </a:blip>
              <a:stretch>
                <a:fillRect/>
              </a:stretch>
            </a:blipFill>
          </p:spPr>
        </p:sp>
        <p:sp>
          <p:nvSpPr>
            <p:cNvPr id="33" name="Freeform 16">
              <a:extLst>
                <a:ext uri="{FF2B5EF4-FFF2-40B4-BE49-F238E27FC236}">
                  <a16:creationId xmlns:a16="http://schemas.microsoft.com/office/drawing/2014/main" id="{F101030D-774A-17D9-E05A-3D8845FB82A9}"/>
                </a:ext>
              </a:extLst>
            </p:cNvPr>
            <p:cNvSpPr/>
            <p:nvPr/>
          </p:nvSpPr>
          <p:spPr>
            <a:xfrm rot="9616296">
              <a:off x="1529003" y="4842430"/>
              <a:ext cx="4254353" cy="335030"/>
            </a:xfrm>
            <a:custGeom>
              <a:avLst/>
              <a:gdLst/>
              <a:ahLst/>
              <a:cxnLst/>
              <a:rect l="l" t="t" r="r" b="b"/>
              <a:pathLst>
                <a:path w="4254353" h="335030">
                  <a:moveTo>
                    <a:pt x="0" y="0"/>
                  </a:moveTo>
                  <a:lnTo>
                    <a:pt x="4254353" y="0"/>
                  </a:lnTo>
                  <a:lnTo>
                    <a:pt x="4254353" y="335030"/>
                  </a:lnTo>
                  <a:lnTo>
                    <a:pt x="0" y="335030"/>
                  </a:lnTo>
                  <a:lnTo>
                    <a:pt x="0" y="0"/>
                  </a:lnTo>
                  <a:close/>
                </a:path>
              </a:pathLst>
            </a:custGeom>
            <a:blipFill>
              <a:blip r:embed="rId9">
                <a:extLst>
                  <a:ext uri="{96DAC541-7B7A-43D3-8B79-37D633B846F1}">
                    <asvg:svgBlip xmlns:asvg="http://schemas.microsoft.com/office/drawing/2016/SVG/main" r:embed="rId11"/>
                  </a:ext>
                </a:extLst>
              </a:blip>
              <a:stretch>
                <a:fillRect/>
              </a:stretch>
            </a:blipFill>
          </p:spPr>
        </p:sp>
      </p:grpSp>
      <p:sp>
        <p:nvSpPr>
          <p:cNvPr id="34" name="Freeform 17">
            <a:extLst>
              <a:ext uri="{FF2B5EF4-FFF2-40B4-BE49-F238E27FC236}">
                <a16:creationId xmlns:a16="http://schemas.microsoft.com/office/drawing/2014/main" id="{9A5BA171-A40B-89D2-E37F-53AEA1BA91CF}"/>
              </a:ext>
            </a:extLst>
          </p:cNvPr>
          <p:cNvSpPr/>
          <p:nvPr/>
        </p:nvSpPr>
        <p:spPr>
          <a:xfrm rot="-8772649">
            <a:off x="5638443" y="1870539"/>
            <a:ext cx="766794" cy="4381678"/>
          </a:xfrm>
          <a:custGeom>
            <a:avLst/>
            <a:gdLst/>
            <a:ahLst/>
            <a:cxnLst/>
            <a:rect l="l" t="t" r="r" b="b"/>
            <a:pathLst>
              <a:path w="766794" h="4381678">
                <a:moveTo>
                  <a:pt x="0" y="0"/>
                </a:moveTo>
                <a:lnTo>
                  <a:pt x="766793" y="0"/>
                </a:lnTo>
                <a:lnTo>
                  <a:pt x="766793" y="4381678"/>
                </a:lnTo>
                <a:lnTo>
                  <a:pt x="0" y="4381678"/>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Tree>
    <p:extLst>
      <p:ext uri="{BB962C8B-B14F-4D97-AF65-F5344CB8AC3E}">
        <p14:creationId xmlns:p14="http://schemas.microsoft.com/office/powerpoint/2010/main" val="3385880640"/>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224054743"/>
              </p:ext>
            </p:extLst>
          </p:nvPr>
        </p:nvGraphicFramePr>
        <p:xfrm>
          <a:off x="228600" y="8796"/>
          <a:ext cx="17830801" cy="10597872"/>
        </p:xfrm>
        <a:graphic>
          <a:graphicData uri="http://schemas.openxmlformats.org/drawingml/2006/table">
            <a:tbl>
              <a:tblPr firstRow="1" bandRow="1">
                <a:tableStyleId>{5940675A-B579-460E-94D1-54222C63F5DA}</a:tableStyleId>
              </a:tblPr>
              <a:tblGrid>
                <a:gridCol w="2199395">
                  <a:extLst>
                    <a:ext uri="{9D8B030D-6E8A-4147-A177-3AD203B41FA5}">
                      <a16:colId xmlns:a16="http://schemas.microsoft.com/office/drawing/2014/main" val="3379877384"/>
                    </a:ext>
                  </a:extLst>
                </a:gridCol>
                <a:gridCol w="3110222">
                  <a:extLst>
                    <a:ext uri="{9D8B030D-6E8A-4147-A177-3AD203B41FA5}">
                      <a16:colId xmlns:a16="http://schemas.microsoft.com/office/drawing/2014/main" val="3714140712"/>
                    </a:ext>
                  </a:extLst>
                </a:gridCol>
                <a:gridCol w="12521184">
                  <a:extLst>
                    <a:ext uri="{9D8B030D-6E8A-4147-A177-3AD203B41FA5}">
                      <a16:colId xmlns:a16="http://schemas.microsoft.com/office/drawing/2014/main" val="2244379985"/>
                    </a:ext>
                  </a:extLst>
                </a:gridCol>
              </a:tblGrid>
              <a:tr h="1371600">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200" kern="1200" dirty="0">
                          <a:solidFill>
                            <a:schemeClr val="tx1"/>
                          </a:solidFill>
                          <a:latin typeface="#9Slide03 AmpleSoft" panose="02000000000000000000" pitchFamily="2" charset="0"/>
                        </a:rPr>
                        <a:t>                  </a:t>
                      </a:r>
                      <a:r>
                        <a:rPr lang="vi-VN" sz="4200" b="1" kern="1200" dirty="0">
                          <a:solidFill>
                            <a:schemeClr val="tx1"/>
                          </a:solidFill>
                          <a:latin typeface="+mj-lt"/>
                        </a:rPr>
                        <a:t>Phân biệt nghĩa của các yếu tố Hán Việt trong mỗi trường hợp sau</a:t>
                      </a:r>
                      <a:endParaRPr lang="vi-VN" sz="4200" b="1" kern="1200" dirty="0">
                        <a:solidFill>
                          <a:schemeClr val="tx1"/>
                        </a:solidFill>
                        <a:latin typeface="+mj-lt"/>
                        <a:ea typeface="+mn-ea"/>
                        <a:cs typeface="+mn-cs"/>
                      </a:endParaRPr>
                    </a:p>
                  </a:txBody>
                  <a:tcPr>
                    <a:solidFill>
                      <a:schemeClr val="accent6">
                        <a:lumMod val="40000"/>
                        <a:lumOff val="60000"/>
                      </a:schemeClr>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309816024"/>
                  </a:ext>
                </a:extLst>
              </a:tr>
              <a:tr h="1371600">
                <a:tc rowSpan="2">
                  <a:txBody>
                    <a:bodyPr/>
                    <a:lstStyle/>
                    <a:p>
                      <a:pPr algn="just"/>
                      <a:r>
                        <a:rPr lang="en-US" sz="4200" b="1" dirty="0" err="1">
                          <a:solidFill>
                            <a:schemeClr val="tx1"/>
                          </a:solidFill>
                          <a:latin typeface="Times New Roman" panose="02020603050405020304" pitchFamily="18" charset="0"/>
                          <a:cs typeface="Times New Roman" panose="02020603050405020304" pitchFamily="18" charset="0"/>
                        </a:rPr>
                        <a:t>Nghĩa</a:t>
                      </a:r>
                      <a:r>
                        <a:rPr lang="en-US" sz="4200" b="1" baseline="0" dirty="0">
                          <a:solidFill>
                            <a:schemeClr val="tx1"/>
                          </a:solidFill>
                          <a:latin typeface="Times New Roman" panose="02020603050405020304" pitchFamily="18" charset="0"/>
                          <a:cs typeface="Times New Roman" panose="02020603050405020304" pitchFamily="18" charset="0"/>
                        </a:rPr>
                        <a:t> </a:t>
                      </a:r>
                      <a:r>
                        <a:rPr lang="en-US" sz="4200" b="1" baseline="0" dirty="0" err="1">
                          <a:solidFill>
                            <a:schemeClr val="tx1"/>
                          </a:solidFill>
                          <a:latin typeface="Times New Roman" panose="02020603050405020304" pitchFamily="18" charset="0"/>
                          <a:cs typeface="Times New Roman" panose="02020603050405020304" pitchFamily="18" charset="0"/>
                        </a:rPr>
                        <a:t>của</a:t>
                      </a:r>
                      <a:r>
                        <a:rPr lang="en-US" sz="4200" b="1" baseline="0" dirty="0">
                          <a:solidFill>
                            <a:schemeClr val="tx1"/>
                          </a:solidFill>
                          <a:latin typeface="Times New Roman" panose="02020603050405020304" pitchFamily="18" charset="0"/>
                          <a:cs typeface="Times New Roman" panose="02020603050405020304" pitchFamily="18" charset="0"/>
                        </a:rPr>
                        <a:t> </a:t>
                      </a:r>
                      <a:r>
                        <a:rPr lang="en-US" sz="4200" b="1" baseline="0" dirty="0" err="1">
                          <a:solidFill>
                            <a:schemeClr val="tx1"/>
                          </a:solidFill>
                          <a:latin typeface="Times New Roman" panose="02020603050405020304" pitchFamily="18" charset="0"/>
                          <a:cs typeface="Times New Roman" panose="02020603050405020304" pitchFamily="18" charset="0"/>
                        </a:rPr>
                        <a:t>từ</a:t>
                      </a:r>
                      <a:r>
                        <a:rPr lang="en-US" sz="4200" b="1" baseline="0" dirty="0">
                          <a:solidFill>
                            <a:schemeClr val="tx1"/>
                          </a:solidFill>
                          <a:latin typeface="Times New Roman" panose="02020603050405020304" pitchFamily="18" charset="0"/>
                          <a:cs typeface="Times New Roman" panose="02020603050405020304" pitchFamily="18" charset="0"/>
                        </a:rPr>
                        <a:t> “</a:t>
                      </a:r>
                      <a:r>
                        <a:rPr lang="en-US" sz="4200" b="1" baseline="0" dirty="0" err="1">
                          <a:solidFill>
                            <a:schemeClr val="tx1"/>
                          </a:solidFill>
                          <a:latin typeface="Times New Roman" panose="02020603050405020304" pitchFamily="18" charset="0"/>
                          <a:cs typeface="Times New Roman" panose="02020603050405020304" pitchFamily="18" charset="0"/>
                        </a:rPr>
                        <a:t>sinh</a:t>
                      </a:r>
                      <a:r>
                        <a:rPr lang="en-US" sz="4200" b="1" baseline="0" dirty="0">
                          <a:solidFill>
                            <a:schemeClr val="tx1"/>
                          </a:solidFill>
                          <a:latin typeface="Times New Roman" panose="02020603050405020304" pitchFamily="18" charset="0"/>
                          <a:cs typeface="Times New Roman" panose="02020603050405020304" pitchFamily="18" charset="0"/>
                        </a:rPr>
                        <a:t>”</a:t>
                      </a:r>
                      <a:endParaRPr lang="en-US" sz="4200" b="1" dirty="0">
                        <a:solidFill>
                          <a:schemeClr val="tx1"/>
                        </a:solidFill>
                        <a:latin typeface="Times New Roman" panose="02020603050405020304" pitchFamily="18" charset="0"/>
                        <a:cs typeface="Times New Roman" panose="02020603050405020304" pitchFamily="18" charset="0"/>
                      </a:endParaRPr>
                    </a:p>
                  </a:txBody>
                  <a:tcPr>
                    <a:solidFill>
                      <a:schemeClr val="accent2">
                        <a:lumMod val="20000"/>
                        <a:lumOff val="80000"/>
                      </a:schemeClr>
                    </a:solidFill>
                  </a:tcPr>
                </a:tc>
                <a:tc>
                  <a:txBody>
                    <a:bodyPr/>
                    <a:lstStyle/>
                    <a:p>
                      <a:pPr algn="just"/>
                      <a:r>
                        <a:rPr lang="en-US" sz="4200" dirty="0" err="1">
                          <a:solidFill>
                            <a:schemeClr val="tx1"/>
                          </a:solidFill>
                          <a:latin typeface="Times New Roman" panose="02020603050405020304" pitchFamily="18" charset="0"/>
                          <a:cs typeface="Times New Roman" panose="02020603050405020304" pitchFamily="18" charset="0"/>
                        </a:rPr>
                        <a:t>Sinh</a:t>
                      </a:r>
                      <a:r>
                        <a:rPr lang="en-US" sz="4200" dirty="0">
                          <a:solidFill>
                            <a:schemeClr val="tx1"/>
                          </a:solidFill>
                          <a:latin typeface="Times New Roman" panose="02020603050405020304" pitchFamily="18" charset="0"/>
                          <a:cs typeface="Times New Roman" panose="02020603050405020304" pitchFamily="18" charset="0"/>
                        </a:rPr>
                        <a:t> </a:t>
                      </a:r>
                      <a:r>
                        <a:rPr lang="en-US" sz="4200" dirty="0" err="1">
                          <a:solidFill>
                            <a:schemeClr val="tx1"/>
                          </a:solidFill>
                          <a:latin typeface="Times New Roman" panose="02020603050405020304" pitchFamily="18" charset="0"/>
                          <a:cs typeface="Times New Roman" panose="02020603050405020304" pitchFamily="18" charset="0"/>
                        </a:rPr>
                        <a:t>thành</a:t>
                      </a:r>
                      <a:endParaRPr lang="en-US" sz="4200" dirty="0">
                        <a:solidFill>
                          <a:schemeClr val="tx1"/>
                        </a:solidFill>
                        <a:latin typeface="Times New Roman" panose="02020603050405020304" pitchFamily="18" charset="0"/>
                        <a:cs typeface="Times New Roman" panose="02020603050405020304" pitchFamily="18" charset="0"/>
                      </a:endParaRPr>
                    </a:p>
                  </a:txBody>
                  <a:tcPr>
                    <a:solidFill>
                      <a:schemeClr val="accent1">
                        <a:lumMod val="20000"/>
                        <a:lumOff val="80000"/>
                      </a:schemeClr>
                    </a:solidFill>
                  </a:tcPr>
                </a:tc>
                <a:tc>
                  <a:txBody>
                    <a:bodyPr/>
                    <a:lstStyle/>
                    <a:p>
                      <a:pPr algn="just"/>
                      <a:endParaRPr lang="en-US" sz="4200" dirty="0">
                        <a:solidFill>
                          <a:schemeClr val="tx1"/>
                        </a:solidFill>
                        <a:latin typeface="#9Slide03 AmpleSoft" panose="02000000000000000000" pitchFamily="2"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570983241"/>
                  </a:ext>
                </a:extLst>
              </a:tr>
              <a:tr h="1080512">
                <a:tc vMerge="1">
                  <a:txBody>
                    <a:bodyPr/>
                    <a:lstStyle/>
                    <a:p>
                      <a:endParaRPr lang="en-US" dirty="0"/>
                    </a:p>
                  </a:txBody>
                  <a:tcPr/>
                </a:tc>
                <a:tc>
                  <a:txBody>
                    <a:bodyPr/>
                    <a:lstStyle/>
                    <a:p>
                      <a:pPr algn="just"/>
                      <a:r>
                        <a:rPr lang="en-US" sz="4200" dirty="0" err="1">
                          <a:solidFill>
                            <a:schemeClr val="tx1"/>
                          </a:solidFill>
                          <a:latin typeface="Times New Roman" panose="02020603050405020304" pitchFamily="18" charset="0"/>
                          <a:cs typeface="Times New Roman" panose="02020603050405020304" pitchFamily="18" charset="0"/>
                        </a:rPr>
                        <a:t>Sinh</a:t>
                      </a:r>
                      <a:r>
                        <a:rPr lang="en-US" sz="4200" dirty="0">
                          <a:solidFill>
                            <a:schemeClr val="tx1"/>
                          </a:solidFill>
                          <a:latin typeface="Times New Roman" panose="02020603050405020304" pitchFamily="18" charset="0"/>
                          <a:cs typeface="Times New Roman" panose="02020603050405020304" pitchFamily="18" charset="0"/>
                        </a:rPr>
                        <a:t> </a:t>
                      </a:r>
                      <a:r>
                        <a:rPr lang="en-US" sz="4200" dirty="0" err="1">
                          <a:solidFill>
                            <a:schemeClr val="tx1"/>
                          </a:solidFill>
                          <a:latin typeface="Times New Roman" panose="02020603050405020304" pitchFamily="18" charset="0"/>
                          <a:cs typeface="Times New Roman" panose="02020603050405020304" pitchFamily="18" charset="0"/>
                        </a:rPr>
                        <a:t>viên</a:t>
                      </a:r>
                      <a:endParaRPr lang="en-US" sz="4200" dirty="0">
                        <a:solidFill>
                          <a:schemeClr val="tx1"/>
                        </a:solidFill>
                        <a:latin typeface="Times New Roman" panose="02020603050405020304" pitchFamily="18" charset="0"/>
                        <a:cs typeface="Times New Roman" panose="02020603050405020304" pitchFamily="18" charset="0"/>
                      </a:endParaRPr>
                    </a:p>
                  </a:txBody>
                  <a:tcPr>
                    <a:solidFill>
                      <a:schemeClr val="accent1">
                        <a:lumMod val="20000"/>
                        <a:lumOff val="80000"/>
                      </a:schemeClr>
                    </a:solidFill>
                  </a:tcPr>
                </a:tc>
                <a:tc>
                  <a:txBody>
                    <a:bodyPr/>
                    <a:lstStyle/>
                    <a:p>
                      <a:pPr algn="just"/>
                      <a:endParaRPr lang="en-US" sz="4200" dirty="0">
                        <a:solidFill>
                          <a:schemeClr val="tx1"/>
                        </a:solidFill>
                        <a:latin typeface="#9Slide03 AmpleSoft" panose="02000000000000000000" pitchFamily="2"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2439208162"/>
                  </a:ext>
                </a:extLst>
              </a:tr>
              <a:tr h="1080512">
                <a:tc rowSpan="2">
                  <a:txBody>
                    <a:bodyPr/>
                    <a:lstStyle/>
                    <a:p>
                      <a:pPr algn="just"/>
                      <a:r>
                        <a:rPr lang="en-US" sz="4200" b="1" dirty="0" err="1">
                          <a:solidFill>
                            <a:schemeClr val="tx1"/>
                          </a:solidFill>
                          <a:latin typeface="Times New Roman" panose="02020603050405020304" pitchFamily="18" charset="0"/>
                          <a:cs typeface="Times New Roman" panose="02020603050405020304" pitchFamily="18" charset="0"/>
                        </a:rPr>
                        <a:t>Nghĩa</a:t>
                      </a:r>
                      <a:r>
                        <a:rPr lang="en-US" sz="4200" b="1" baseline="0" dirty="0">
                          <a:solidFill>
                            <a:schemeClr val="tx1"/>
                          </a:solidFill>
                          <a:latin typeface="Times New Roman" panose="02020603050405020304" pitchFamily="18" charset="0"/>
                          <a:cs typeface="Times New Roman" panose="02020603050405020304" pitchFamily="18" charset="0"/>
                        </a:rPr>
                        <a:t> </a:t>
                      </a:r>
                      <a:r>
                        <a:rPr lang="en-US" sz="4200" b="1" baseline="0" dirty="0" err="1">
                          <a:solidFill>
                            <a:schemeClr val="tx1"/>
                          </a:solidFill>
                          <a:latin typeface="Times New Roman" panose="02020603050405020304" pitchFamily="18" charset="0"/>
                          <a:cs typeface="Times New Roman" panose="02020603050405020304" pitchFamily="18" charset="0"/>
                        </a:rPr>
                        <a:t>của</a:t>
                      </a:r>
                      <a:r>
                        <a:rPr lang="en-US" sz="4200" b="1" baseline="0" dirty="0">
                          <a:solidFill>
                            <a:schemeClr val="tx1"/>
                          </a:solidFill>
                          <a:latin typeface="Times New Roman" panose="02020603050405020304" pitchFamily="18" charset="0"/>
                          <a:cs typeface="Times New Roman" panose="02020603050405020304" pitchFamily="18" charset="0"/>
                        </a:rPr>
                        <a:t> </a:t>
                      </a:r>
                      <a:r>
                        <a:rPr lang="en-US" sz="4200" b="1" baseline="0" dirty="0" err="1">
                          <a:solidFill>
                            <a:schemeClr val="tx1"/>
                          </a:solidFill>
                          <a:latin typeface="Times New Roman" panose="02020603050405020304" pitchFamily="18" charset="0"/>
                          <a:cs typeface="Times New Roman" panose="02020603050405020304" pitchFamily="18" charset="0"/>
                        </a:rPr>
                        <a:t>từ</a:t>
                      </a:r>
                      <a:r>
                        <a:rPr lang="en-US" sz="4200" b="1" baseline="0" dirty="0">
                          <a:solidFill>
                            <a:schemeClr val="tx1"/>
                          </a:solidFill>
                          <a:latin typeface="Times New Roman" panose="02020603050405020304" pitchFamily="18" charset="0"/>
                          <a:cs typeface="Times New Roman" panose="02020603050405020304" pitchFamily="18" charset="0"/>
                        </a:rPr>
                        <a:t> “</a:t>
                      </a:r>
                      <a:r>
                        <a:rPr lang="en-US" sz="4200" b="1" baseline="0" dirty="0" err="1">
                          <a:solidFill>
                            <a:schemeClr val="tx1"/>
                          </a:solidFill>
                          <a:latin typeface="Times New Roman" panose="02020603050405020304" pitchFamily="18" charset="0"/>
                          <a:cs typeface="Times New Roman" panose="02020603050405020304" pitchFamily="18" charset="0"/>
                        </a:rPr>
                        <a:t>bá</a:t>
                      </a:r>
                      <a:r>
                        <a:rPr lang="en-US" sz="4200" b="1" baseline="0" dirty="0">
                          <a:solidFill>
                            <a:schemeClr val="tx1"/>
                          </a:solidFill>
                          <a:latin typeface="Times New Roman" panose="02020603050405020304" pitchFamily="18" charset="0"/>
                          <a:cs typeface="Times New Roman" panose="02020603050405020304" pitchFamily="18" charset="0"/>
                        </a:rPr>
                        <a:t>”</a:t>
                      </a:r>
                      <a:endParaRPr lang="en-US" sz="4200" b="1" dirty="0">
                        <a:solidFill>
                          <a:schemeClr val="tx1"/>
                        </a:solidFill>
                        <a:latin typeface="Times New Roman" panose="02020603050405020304" pitchFamily="18" charset="0"/>
                        <a:cs typeface="Times New Roman" panose="02020603050405020304" pitchFamily="18" charset="0"/>
                      </a:endParaRPr>
                    </a:p>
                  </a:txBody>
                  <a:tcPr>
                    <a:solidFill>
                      <a:schemeClr val="accent2">
                        <a:lumMod val="20000"/>
                        <a:lumOff val="80000"/>
                      </a:schemeClr>
                    </a:solidFill>
                  </a:tcPr>
                </a:tc>
                <a:tc>
                  <a:txBody>
                    <a:bodyPr/>
                    <a:lstStyle/>
                    <a:p>
                      <a:pPr algn="just"/>
                      <a:r>
                        <a:rPr lang="en-US" sz="4200" dirty="0" err="1">
                          <a:solidFill>
                            <a:schemeClr val="tx1"/>
                          </a:solidFill>
                          <a:latin typeface="Times New Roman" panose="02020603050405020304" pitchFamily="18" charset="0"/>
                          <a:cs typeface="Times New Roman" panose="02020603050405020304" pitchFamily="18" charset="0"/>
                        </a:rPr>
                        <a:t>Bá</a:t>
                      </a:r>
                      <a:r>
                        <a:rPr lang="en-US" sz="4200" baseline="0" dirty="0">
                          <a:solidFill>
                            <a:schemeClr val="tx1"/>
                          </a:solidFill>
                          <a:latin typeface="Times New Roman" panose="02020603050405020304" pitchFamily="18" charset="0"/>
                          <a:cs typeface="Times New Roman" panose="02020603050405020304" pitchFamily="18" charset="0"/>
                        </a:rPr>
                        <a:t> </a:t>
                      </a:r>
                      <a:r>
                        <a:rPr lang="en-US" sz="4200" baseline="0" dirty="0" err="1">
                          <a:solidFill>
                            <a:schemeClr val="tx1"/>
                          </a:solidFill>
                          <a:latin typeface="Times New Roman" panose="02020603050405020304" pitchFamily="18" charset="0"/>
                          <a:cs typeface="Times New Roman" panose="02020603050405020304" pitchFamily="18" charset="0"/>
                        </a:rPr>
                        <a:t>chủ</a:t>
                      </a:r>
                      <a:endParaRPr lang="en-US" sz="4200" dirty="0">
                        <a:solidFill>
                          <a:schemeClr val="tx1"/>
                        </a:solidFill>
                        <a:latin typeface="Times New Roman" panose="02020603050405020304" pitchFamily="18" charset="0"/>
                        <a:cs typeface="Times New Roman" panose="02020603050405020304" pitchFamily="18" charset="0"/>
                      </a:endParaRPr>
                    </a:p>
                  </a:txBody>
                  <a:tcPr>
                    <a:solidFill>
                      <a:schemeClr val="accent1">
                        <a:lumMod val="20000"/>
                        <a:lumOff val="80000"/>
                      </a:schemeClr>
                    </a:solidFill>
                  </a:tcPr>
                </a:tc>
                <a:tc>
                  <a:txBody>
                    <a:bodyPr/>
                    <a:lstStyle/>
                    <a:p>
                      <a:pPr algn="just"/>
                      <a:endParaRPr lang="en-US" sz="4200" dirty="0">
                        <a:solidFill>
                          <a:schemeClr val="tx1"/>
                        </a:solidFill>
                        <a:latin typeface="#9Slide03 AmpleSoft" panose="02000000000000000000" pitchFamily="2"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2803257739"/>
                  </a:ext>
                </a:extLst>
              </a:tr>
              <a:tr h="1371600">
                <a:tc vMerge="1">
                  <a:txBody>
                    <a:bodyPr/>
                    <a:lstStyle/>
                    <a:p>
                      <a:endParaRPr lang="en-US" dirty="0"/>
                    </a:p>
                  </a:txBody>
                  <a:tcPr/>
                </a:tc>
                <a:tc>
                  <a:txBody>
                    <a:bodyPr/>
                    <a:lstStyle/>
                    <a:p>
                      <a:pPr algn="just"/>
                      <a:r>
                        <a:rPr lang="en-US" sz="4200" dirty="0" err="1">
                          <a:solidFill>
                            <a:schemeClr val="tx1"/>
                          </a:solidFill>
                          <a:latin typeface="Times New Roman" panose="02020603050405020304" pitchFamily="18" charset="0"/>
                          <a:cs typeface="Times New Roman" panose="02020603050405020304" pitchFamily="18" charset="0"/>
                        </a:rPr>
                        <a:t>Nhất</a:t>
                      </a:r>
                      <a:r>
                        <a:rPr lang="en-US" sz="4200" dirty="0">
                          <a:solidFill>
                            <a:schemeClr val="tx1"/>
                          </a:solidFill>
                          <a:latin typeface="Times New Roman" panose="02020603050405020304" pitchFamily="18" charset="0"/>
                          <a:cs typeface="Times New Roman" panose="02020603050405020304" pitchFamily="18" charset="0"/>
                        </a:rPr>
                        <a:t> </a:t>
                      </a:r>
                      <a:r>
                        <a:rPr lang="en-US" sz="4200" dirty="0" err="1">
                          <a:solidFill>
                            <a:schemeClr val="tx1"/>
                          </a:solidFill>
                          <a:latin typeface="Times New Roman" panose="02020603050405020304" pitchFamily="18" charset="0"/>
                          <a:cs typeface="Times New Roman" panose="02020603050405020304" pitchFamily="18" charset="0"/>
                        </a:rPr>
                        <a:t>hô</a:t>
                      </a:r>
                      <a:r>
                        <a:rPr lang="en-US" sz="4200" baseline="0" dirty="0">
                          <a:solidFill>
                            <a:schemeClr val="tx1"/>
                          </a:solidFill>
                          <a:latin typeface="Times New Roman" panose="02020603050405020304" pitchFamily="18" charset="0"/>
                          <a:cs typeface="Times New Roman" panose="02020603050405020304" pitchFamily="18" charset="0"/>
                        </a:rPr>
                        <a:t> </a:t>
                      </a:r>
                      <a:r>
                        <a:rPr lang="en-US" sz="4200" baseline="0" dirty="0" err="1">
                          <a:solidFill>
                            <a:schemeClr val="tx1"/>
                          </a:solidFill>
                          <a:latin typeface="Times New Roman" panose="02020603050405020304" pitchFamily="18" charset="0"/>
                          <a:cs typeface="Times New Roman" panose="02020603050405020304" pitchFamily="18" charset="0"/>
                        </a:rPr>
                        <a:t>bá</a:t>
                      </a:r>
                      <a:r>
                        <a:rPr lang="en-US" sz="4200" baseline="0" dirty="0">
                          <a:solidFill>
                            <a:schemeClr val="tx1"/>
                          </a:solidFill>
                          <a:latin typeface="Times New Roman" panose="02020603050405020304" pitchFamily="18" charset="0"/>
                          <a:cs typeface="Times New Roman" panose="02020603050405020304" pitchFamily="18" charset="0"/>
                        </a:rPr>
                        <a:t> </a:t>
                      </a:r>
                      <a:r>
                        <a:rPr lang="en-US" sz="4200" baseline="0" dirty="0" err="1">
                          <a:solidFill>
                            <a:schemeClr val="tx1"/>
                          </a:solidFill>
                          <a:latin typeface="Times New Roman" panose="02020603050405020304" pitchFamily="18" charset="0"/>
                          <a:cs typeface="Times New Roman" panose="02020603050405020304" pitchFamily="18" charset="0"/>
                        </a:rPr>
                        <a:t>ứng</a:t>
                      </a:r>
                      <a:endParaRPr lang="en-US" sz="4200" dirty="0">
                        <a:solidFill>
                          <a:schemeClr val="tx1"/>
                        </a:solidFill>
                        <a:latin typeface="Times New Roman" panose="02020603050405020304" pitchFamily="18" charset="0"/>
                        <a:cs typeface="Times New Roman" panose="02020603050405020304" pitchFamily="18" charset="0"/>
                      </a:endParaRPr>
                    </a:p>
                  </a:txBody>
                  <a:tcPr>
                    <a:solidFill>
                      <a:schemeClr val="accent1">
                        <a:lumMod val="20000"/>
                        <a:lumOff val="80000"/>
                      </a:schemeClr>
                    </a:solidFill>
                  </a:tcPr>
                </a:tc>
                <a:tc>
                  <a:txBody>
                    <a:bodyPr/>
                    <a:lstStyle/>
                    <a:p>
                      <a:pPr algn="just"/>
                      <a:endParaRPr lang="en-US" sz="4200" dirty="0">
                        <a:solidFill>
                          <a:schemeClr val="tx1"/>
                        </a:solidFill>
                        <a:latin typeface="#9Slide03 AmpleSoft" panose="02000000000000000000" pitchFamily="2"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527446526"/>
                  </a:ext>
                </a:extLst>
              </a:tr>
              <a:tr h="1080512">
                <a:tc rowSpan="2">
                  <a:txBody>
                    <a:bodyPr/>
                    <a:lstStyle/>
                    <a:p>
                      <a:pPr algn="just"/>
                      <a:r>
                        <a:rPr lang="en-US" sz="4200" b="1" dirty="0" err="1">
                          <a:solidFill>
                            <a:schemeClr val="tx1"/>
                          </a:solidFill>
                          <a:latin typeface="Times New Roman" panose="02020603050405020304" pitchFamily="18" charset="0"/>
                          <a:cs typeface="Times New Roman" panose="02020603050405020304" pitchFamily="18" charset="0"/>
                        </a:rPr>
                        <a:t>Nghĩa</a:t>
                      </a:r>
                      <a:r>
                        <a:rPr lang="en-US" sz="4200" b="1" baseline="0" dirty="0">
                          <a:solidFill>
                            <a:schemeClr val="tx1"/>
                          </a:solidFill>
                          <a:latin typeface="Times New Roman" panose="02020603050405020304" pitchFamily="18" charset="0"/>
                          <a:cs typeface="Times New Roman" panose="02020603050405020304" pitchFamily="18" charset="0"/>
                        </a:rPr>
                        <a:t> </a:t>
                      </a:r>
                      <a:r>
                        <a:rPr lang="en-US" sz="4200" b="1" baseline="0" dirty="0" err="1">
                          <a:solidFill>
                            <a:schemeClr val="tx1"/>
                          </a:solidFill>
                          <a:latin typeface="Times New Roman" panose="02020603050405020304" pitchFamily="18" charset="0"/>
                          <a:cs typeface="Times New Roman" panose="02020603050405020304" pitchFamily="18" charset="0"/>
                        </a:rPr>
                        <a:t>của</a:t>
                      </a:r>
                      <a:r>
                        <a:rPr lang="en-US" sz="4200" b="1" baseline="0" dirty="0">
                          <a:solidFill>
                            <a:schemeClr val="tx1"/>
                          </a:solidFill>
                          <a:latin typeface="Times New Roman" panose="02020603050405020304" pitchFamily="18" charset="0"/>
                          <a:cs typeface="Times New Roman" panose="02020603050405020304" pitchFamily="18" charset="0"/>
                        </a:rPr>
                        <a:t> </a:t>
                      </a:r>
                      <a:r>
                        <a:rPr lang="en-US" sz="4200" b="1" baseline="0" dirty="0" err="1">
                          <a:solidFill>
                            <a:schemeClr val="tx1"/>
                          </a:solidFill>
                          <a:latin typeface="Times New Roman" panose="02020603050405020304" pitchFamily="18" charset="0"/>
                          <a:cs typeface="Times New Roman" panose="02020603050405020304" pitchFamily="18" charset="0"/>
                        </a:rPr>
                        <a:t>từ</a:t>
                      </a:r>
                      <a:r>
                        <a:rPr lang="en-US" sz="4200" b="1" baseline="0" dirty="0">
                          <a:solidFill>
                            <a:schemeClr val="tx1"/>
                          </a:solidFill>
                          <a:latin typeface="Times New Roman" panose="02020603050405020304" pitchFamily="18" charset="0"/>
                          <a:cs typeface="Times New Roman" panose="02020603050405020304" pitchFamily="18" charset="0"/>
                        </a:rPr>
                        <a:t> “</a:t>
                      </a:r>
                      <a:r>
                        <a:rPr lang="en-US" sz="4200" b="1" baseline="0" dirty="0" err="1">
                          <a:solidFill>
                            <a:schemeClr val="tx1"/>
                          </a:solidFill>
                          <a:latin typeface="Times New Roman" panose="02020603050405020304" pitchFamily="18" charset="0"/>
                          <a:cs typeface="Times New Roman" panose="02020603050405020304" pitchFamily="18" charset="0"/>
                        </a:rPr>
                        <a:t>bào</a:t>
                      </a:r>
                      <a:r>
                        <a:rPr lang="en-US" sz="4200" b="1" baseline="0" dirty="0">
                          <a:solidFill>
                            <a:schemeClr val="tx1"/>
                          </a:solidFill>
                          <a:latin typeface="Times New Roman" panose="02020603050405020304" pitchFamily="18" charset="0"/>
                          <a:cs typeface="Times New Roman" panose="02020603050405020304" pitchFamily="18" charset="0"/>
                        </a:rPr>
                        <a:t>”</a:t>
                      </a:r>
                      <a:endParaRPr lang="en-US" sz="4200" b="1" dirty="0">
                        <a:solidFill>
                          <a:schemeClr val="tx1"/>
                        </a:solidFill>
                        <a:latin typeface="Times New Roman" panose="02020603050405020304" pitchFamily="18" charset="0"/>
                        <a:cs typeface="Times New Roman" panose="02020603050405020304" pitchFamily="18" charset="0"/>
                      </a:endParaRPr>
                    </a:p>
                  </a:txBody>
                  <a:tcPr>
                    <a:solidFill>
                      <a:schemeClr val="accent2">
                        <a:lumMod val="20000"/>
                        <a:lumOff val="80000"/>
                      </a:schemeClr>
                    </a:solidFill>
                  </a:tcPr>
                </a:tc>
                <a:tc>
                  <a:txBody>
                    <a:bodyPr/>
                    <a:lstStyle/>
                    <a:p>
                      <a:pPr algn="just"/>
                      <a:r>
                        <a:rPr lang="en-US" sz="4200" dirty="0" err="1">
                          <a:solidFill>
                            <a:schemeClr val="tx1"/>
                          </a:solidFill>
                          <a:latin typeface="Times New Roman" panose="02020603050405020304" pitchFamily="18" charset="0"/>
                          <a:cs typeface="Times New Roman" panose="02020603050405020304" pitchFamily="18" charset="0"/>
                        </a:rPr>
                        <a:t>Đồng</a:t>
                      </a:r>
                      <a:r>
                        <a:rPr lang="en-US" sz="4200" dirty="0">
                          <a:solidFill>
                            <a:schemeClr val="tx1"/>
                          </a:solidFill>
                          <a:latin typeface="Times New Roman" panose="02020603050405020304" pitchFamily="18" charset="0"/>
                          <a:cs typeface="Times New Roman" panose="02020603050405020304" pitchFamily="18" charset="0"/>
                        </a:rPr>
                        <a:t> </a:t>
                      </a:r>
                      <a:r>
                        <a:rPr lang="en-US" sz="4200" dirty="0" err="1">
                          <a:solidFill>
                            <a:schemeClr val="tx1"/>
                          </a:solidFill>
                          <a:latin typeface="Times New Roman" panose="02020603050405020304" pitchFamily="18" charset="0"/>
                          <a:cs typeface="Times New Roman" panose="02020603050405020304" pitchFamily="18" charset="0"/>
                        </a:rPr>
                        <a:t>bào</a:t>
                      </a:r>
                      <a:endParaRPr lang="en-US" sz="4200" dirty="0">
                        <a:solidFill>
                          <a:schemeClr val="tx1"/>
                        </a:solidFill>
                        <a:latin typeface="Times New Roman" panose="02020603050405020304" pitchFamily="18" charset="0"/>
                        <a:cs typeface="Times New Roman" panose="02020603050405020304" pitchFamily="18" charset="0"/>
                      </a:endParaRPr>
                    </a:p>
                  </a:txBody>
                  <a:tcPr>
                    <a:solidFill>
                      <a:schemeClr val="accent1">
                        <a:lumMod val="20000"/>
                        <a:lumOff val="80000"/>
                      </a:schemeClr>
                    </a:solidFill>
                  </a:tcPr>
                </a:tc>
                <a:tc>
                  <a:txBody>
                    <a:bodyPr/>
                    <a:lstStyle/>
                    <a:p>
                      <a:pPr algn="just"/>
                      <a:endParaRPr lang="en-US" sz="4200" dirty="0">
                        <a:solidFill>
                          <a:schemeClr val="tx1"/>
                        </a:solidFill>
                        <a:latin typeface="#9Slide03 AmpleSoft" panose="02000000000000000000" pitchFamily="2"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2530734933"/>
                  </a:ext>
                </a:extLst>
              </a:tr>
              <a:tr h="1080512">
                <a:tc vMerge="1">
                  <a:txBody>
                    <a:bodyPr/>
                    <a:lstStyle/>
                    <a:p>
                      <a:endParaRPr lang="en-US" dirty="0"/>
                    </a:p>
                  </a:txBody>
                  <a:tcPr/>
                </a:tc>
                <a:tc>
                  <a:txBody>
                    <a:bodyPr/>
                    <a:lstStyle/>
                    <a:p>
                      <a:pPr algn="just"/>
                      <a:r>
                        <a:rPr lang="en-US" sz="4200" dirty="0" err="1">
                          <a:solidFill>
                            <a:schemeClr val="tx1"/>
                          </a:solidFill>
                          <a:latin typeface="Times New Roman" panose="02020603050405020304" pitchFamily="18" charset="0"/>
                          <a:cs typeface="Times New Roman" panose="02020603050405020304" pitchFamily="18" charset="0"/>
                        </a:rPr>
                        <a:t>Chiến</a:t>
                      </a:r>
                      <a:r>
                        <a:rPr lang="en-US" sz="4200" dirty="0">
                          <a:solidFill>
                            <a:schemeClr val="tx1"/>
                          </a:solidFill>
                          <a:latin typeface="Times New Roman" panose="02020603050405020304" pitchFamily="18" charset="0"/>
                          <a:cs typeface="Times New Roman" panose="02020603050405020304" pitchFamily="18" charset="0"/>
                        </a:rPr>
                        <a:t> </a:t>
                      </a:r>
                      <a:r>
                        <a:rPr lang="en-US" sz="4200" dirty="0" err="1">
                          <a:solidFill>
                            <a:schemeClr val="tx1"/>
                          </a:solidFill>
                          <a:latin typeface="Times New Roman" panose="02020603050405020304" pitchFamily="18" charset="0"/>
                          <a:cs typeface="Times New Roman" panose="02020603050405020304" pitchFamily="18" charset="0"/>
                        </a:rPr>
                        <a:t>bào</a:t>
                      </a:r>
                      <a:endParaRPr lang="en-US" sz="4200" dirty="0">
                        <a:solidFill>
                          <a:schemeClr val="tx1"/>
                        </a:solidFill>
                        <a:latin typeface="Times New Roman" panose="02020603050405020304" pitchFamily="18" charset="0"/>
                        <a:cs typeface="Times New Roman" panose="02020603050405020304" pitchFamily="18" charset="0"/>
                      </a:endParaRPr>
                    </a:p>
                  </a:txBody>
                  <a:tcPr>
                    <a:solidFill>
                      <a:schemeClr val="accent1">
                        <a:lumMod val="20000"/>
                        <a:lumOff val="80000"/>
                      </a:schemeClr>
                    </a:solidFill>
                  </a:tcPr>
                </a:tc>
                <a:tc>
                  <a:txBody>
                    <a:bodyPr/>
                    <a:lstStyle/>
                    <a:p>
                      <a:pPr algn="just"/>
                      <a:endParaRPr lang="en-US" sz="4200" dirty="0">
                        <a:solidFill>
                          <a:schemeClr val="tx1"/>
                        </a:solidFill>
                        <a:latin typeface="#9Slide03 AmpleSoft" panose="02000000000000000000" pitchFamily="2"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2344522081"/>
                  </a:ext>
                </a:extLst>
              </a:tr>
              <a:tr h="1080512">
                <a:tc rowSpan="2">
                  <a:txBody>
                    <a:bodyPr/>
                    <a:lstStyle/>
                    <a:p>
                      <a:pPr algn="just"/>
                      <a:r>
                        <a:rPr lang="en-US" sz="4200" b="1" dirty="0" err="1">
                          <a:solidFill>
                            <a:schemeClr val="tx1"/>
                          </a:solidFill>
                          <a:latin typeface="Times New Roman" panose="02020603050405020304" pitchFamily="18" charset="0"/>
                          <a:cs typeface="Times New Roman" panose="02020603050405020304" pitchFamily="18" charset="0"/>
                        </a:rPr>
                        <a:t>Nghĩa</a:t>
                      </a:r>
                      <a:r>
                        <a:rPr lang="en-US" sz="4200" b="1" baseline="0" dirty="0">
                          <a:solidFill>
                            <a:schemeClr val="tx1"/>
                          </a:solidFill>
                          <a:latin typeface="Times New Roman" panose="02020603050405020304" pitchFamily="18" charset="0"/>
                          <a:cs typeface="Times New Roman" panose="02020603050405020304" pitchFamily="18" charset="0"/>
                        </a:rPr>
                        <a:t> </a:t>
                      </a:r>
                      <a:r>
                        <a:rPr lang="en-US" sz="4200" b="1" baseline="0" dirty="0" err="1">
                          <a:solidFill>
                            <a:schemeClr val="tx1"/>
                          </a:solidFill>
                          <a:latin typeface="Times New Roman" panose="02020603050405020304" pitchFamily="18" charset="0"/>
                          <a:cs typeface="Times New Roman" panose="02020603050405020304" pitchFamily="18" charset="0"/>
                        </a:rPr>
                        <a:t>của</a:t>
                      </a:r>
                      <a:r>
                        <a:rPr lang="en-US" sz="4200" b="1" baseline="0" dirty="0">
                          <a:solidFill>
                            <a:schemeClr val="tx1"/>
                          </a:solidFill>
                          <a:latin typeface="Times New Roman" panose="02020603050405020304" pitchFamily="18" charset="0"/>
                          <a:cs typeface="Times New Roman" panose="02020603050405020304" pitchFamily="18" charset="0"/>
                        </a:rPr>
                        <a:t> </a:t>
                      </a:r>
                      <a:r>
                        <a:rPr lang="en-US" sz="4200" b="1" baseline="0" dirty="0" err="1">
                          <a:solidFill>
                            <a:schemeClr val="tx1"/>
                          </a:solidFill>
                          <a:latin typeface="Times New Roman" panose="02020603050405020304" pitchFamily="18" charset="0"/>
                          <a:cs typeface="Times New Roman" panose="02020603050405020304" pitchFamily="18" charset="0"/>
                        </a:rPr>
                        <a:t>từ</a:t>
                      </a:r>
                      <a:r>
                        <a:rPr lang="en-US" sz="4200" b="1" baseline="0" dirty="0">
                          <a:solidFill>
                            <a:schemeClr val="tx1"/>
                          </a:solidFill>
                          <a:latin typeface="Times New Roman" panose="02020603050405020304" pitchFamily="18" charset="0"/>
                          <a:cs typeface="Times New Roman" panose="02020603050405020304" pitchFamily="18" charset="0"/>
                        </a:rPr>
                        <a:t> “</a:t>
                      </a:r>
                      <a:r>
                        <a:rPr lang="en-US" sz="4200" b="1" baseline="0" dirty="0" err="1">
                          <a:solidFill>
                            <a:schemeClr val="tx1"/>
                          </a:solidFill>
                          <a:latin typeface="Times New Roman" panose="02020603050405020304" pitchFamily="18" charset="0"/>
                          <a:cs typeface="Times New Roman" panose="02020603050405020304" pitchFamily="18" charset="0"/>
                        </a:rPr>
                        <a:t>bằng</a:t>
                      </a:r>
                      <a:r>
                        <a:rPr lang="en-US" sz="4200" b="1" baseline="0" dirty="0">
                          <a:solidFill>
                            <a:schemeClr val="tx1"/>
                          </a:solidFill>
                          <a:latin typeface="Times New Roman" panose="02020603050405020304" pitchFamily="18" charset="0"/>
                          <a:cs typeface="Times New Roman" panose="02020603050405020304" pitchFamily="18" charset="0"/>
                        </a:rPr>
                        <a:t>”</a:t>
                      </a:r>
                      <a:endParaRPr lang="en-US" sz="4200" b="1" dirty="0">
                        <a:solidFill>
                          <a:schemeClr val="tx1"/>
                        </a:solidFill>
                        <a:latin typeface="Times New Roman" panose="02020603050405020304" pitchFamily="18" charset="0"/>
                        <a:cs typeface="Times New Roman" panose="02020603050405020304" pitchFamily="18" charset="0"/>
                      </a:endParaRPr>
                    </a:p>
                  </a:txBody>
                  <a:tcPr>
                    <a:solidFill>
                      <a:schemeClr val="accent2">
                        <a:lumMod val="20000"/>
                        <a:lumOff val="80000"/>
                      </a:schemeClr>
                    </a:solidFill>
                  </a:tcPr>
                </a:tc>
                <a:tc>
                  <a:txBody>
                    <a:bodyPr/>
                    <a:lstStyle/>
                    <a:p>
                      <a:pPr algn="just"/>
                      <a:r>
                        <a:rPr lang="en-US" sz="4200" dirty="0" err="1">
                          <a:solidFill>
                            <a:schemeClr val="tx1"/>
                          </a:solidFill>
                          <a:latin typeface="Times New Roman" panose="02020603050405020304" pitchFamily="18" charset="0"/>
                          <a:cs typeface="Times New Roman" panose="02020603050405020304" pitchFamily="18" charset="0"/>
                        </a:rPr>
                        <a:t>Công</a:t>
                      </a:r>
                      <a:r>
                        <a:rPr lang="en-US" sz="4200" baseline="0" dirty="0">
                          <a:solidFill>
                            <a:schemeClr val="tx1"/>
                          </a:solidFill>
                          <a:latin typeface="Times New Roman" panose="02020603050405020304" pitchFamily="18" charset="0"/>
                          <a:cs typeface="Times New Roman" panose="02020603050405020304" pitchFamily="18" charset="0"/>
                        </a:rPr>
                        <a:t> </a:t>
                      </a:r>
                      <a:r>
                        <a:rPr lang="en-US" sz="4200" baseline="0" dirty="0" err="1">
                          <a:solidFill>
                            <a:schemeClr val="tx1"/>
                          </a:solidFill>
                          <a:latin typeface="Times New Roman" panose="02020603050405020304" pitchFamily="18" charset="0"/>
                          <a:cs typeface="Times New Roman" panose="02020603050405020304" pitchFamily="18" charset="0"/>
                        </a:rPr>
                        <a:t>bằng</a:t>
                      </a:r>
                      <a:endParaRPr lang="en-US" sz="4200" dirty="0">
                        <a:solidFill>
                          <a:schemeClr val="tx1"/>
                        </a:solidFill>
                        <a:latin typeface="Times New Roman" panose="02020603050405020304" pitchFamily="18" charset="0"/>
                        <a:cs typeface="Times New Roman" panose="02020603050405020304" pitchFamily="18" charset="0"/>
                      </a:endParaRPr>
                    </a:p>
                  </a:txBody>
                  <a:tcPr>
                    <a:solidFill>
                      <a:schemeClr val="accent1">
                        <a:lumMod val="20000"/>
                        <a:lumOff val="80000"/>
                      </a:schemeClr>
                    </a:solidFill>
                  </a:tcPr>
                </a:tc>
                <a:tc>
                  <a:txBody>
                    <a:bodyPr/>
                    <a:lstStyle/>
                    <a:p>
                      <a:pPr algn="just"/>
                      <a:endParaRPr lang="en-US" sz="4200" dirty="0">
                        <a:solidFill>
                          <a:schemeClr val="tx1"/>
                        </a:solidFill>
                        <a:latin typeface="#9Slide03 AmpleSoft" panose="02000000000000000000" pitchFamily="2"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3882073591"/>
                  </a:ext>
                </a:extLst>
              </a:tr>
              <a:tr h="1080512">
                <a:tc vMerge="1">
                  <a:txBody>
                    <a:bodyPr/>
                    <a:lstStyle/>
                    <a:p>
                      <a:endParaRPr lang="en-US" dirty="0"/>
                    </a:p>
                  </a:txBody>
                  <a:tcPr/>
                </a:tc>
                <a:tc>
                  <a:txBody>
                    <a:bodyPr/>
                    <a:lstStyle/>
                    <a:p>
                      <a:pPr algn="just"/>
                      <a:r>
                        <a:rPr lang="en-US" sz="4200" dirty="0" err="1">
                          <a:solidFill>
                            <a:schemeClr val="tx1"/>
                          </a:solidFill>
                          <a:latin typeface="Times New Roman" panose="02020603050405020304" pitchFamily="18" charset="0"/>
                          <a:cs typeface="Times New Roman" panose="02020603050405020304" pitchFamily="18" charset="0"/>
                        </a:rPr>
                        <a:t>Bằng</a:t>
                      </a:r>
                      <a:r>
                        <a:rPr lang="en-US" sz="4200" dirty="0">
                          <a:solidFill>
                            <a:schemeClr val="tx1"/>
                          </a:solidFill>
                          <a:latin typeface="Times New Roman" panose="02020603050405020304" pitchFamily="18" charset="0"/>
                          <a:cs typeface="Times New Roman" panose="02020603050405020304" pitchFamily="18" charset="0"/>
                        </a:rPr>
                        <a:t> </a:t>
                      </a:r>
                      <a:r>
                        <a:rPr lang="en-US" sz="4200" dirty="0" err="1">
                          <a:solidFill>
                            <a:schemeClr val="tx1"/>
                          </a:solidFill>
                          <a:latin typeface="Times New Roman" panose="02020603050405020304" pitchFamily="18" charset="0"/>
                          <a:cs typeface="Times New Roman" panose="02020603050405020304" pitchFamily="18" charset="0"/>
                        </a:rPr>
                        <a:t>hữu</a:t>
                      </a:r>
                      <a:endParaRPr lang="en-US" sz="4200" dirty="0">
                        <a:solidFill>
                          <a:schemeClr val="tx1"/>
                        </a:solidFill>
                        <a:latin typeface="Times New Roman" panose="02020603050405020304" pitchFamily="18" charset="0"/>
                        <a:cs typeface="Times New Roman" panose="02020603050405020304" pitchFamily="18" charset="0"/>
                      </a:endParaRPr>
                    </a:p>
                  </a:txBody>
                  <a:tcPr>
                    <a:solidFill>
                      <a:schemeClr val="accent1">
                        <a:lumMod val="20000"/>
                        <a:lumOff val="80000"/>
                      </a:schemeClr>
                    </a:solidFill>
                  </a:tcPr>
                </a:tc>
                <a:tc>
                  <a:txBody>
                    <a:bodyPr/>
                    <a:lstStyle/>
                    <a:p>
                      <a:pPr algn="just"/>
                      <a:endParaRPr lang="en-US" sz="4200" dirty="0">
                        <a:solidFill>
                          <a:schemeClr val="tx1"/>
                        </a:solidFill>
                        <a:latin typeface="#9Slide03 AmpleSoft" panose="02000000000000000000" pitchFamily="2"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477100729"/>
                  </a:ext>
                </a:extLst>
              </a:tr>
            </a:tbl>
          </a:graphicData>
        </a:graphic>
      </p:graphicFrame>
      <p:grpSp>
        <p:nvGrpSpPr>
          <p:cNvPr id="3" name="Group 2">
            <a:extLst>
              <a:ext uri="{FF2B5EF4-FFF2-40B4-BE49-F238E27FC236}">
                <a16:creationId xmlns:a16="http://schemas.microsoft.com/office/drawing/2014/main" id="{D4437E76-EACA-2320-58B1-B221A044BED8}"/>
              </a:ext>
            </a:extLst>
          </p:cNvPr>
          <p:cNvGrpSpPr/>
          <p:nvPr/>
        </p:nvGrpSpPr>
        <p:grpSpPr>
          <a:xfrm>
            <a:off x="0" y="0"/>
            <a:ext cx="2948640" cy="1032736"/>
            <a:chOff x="1752717" y="776177"/>
            <a:chExt cx="8693615" cy="1385686"/>
          </a:xfrm>
        </p:grpSpPr>
        <p:sp>
          <p:nvSpPr>
            <p:cNvPr id="4" name="Rectangle: Rounded Corners 5">
              <a:extLst>
                <a:ext uri="{FF2B5EF4-FFF2-40B4-BE49-F238E27FC236}">
                  <a16:creationId xmlns:a16="http://schemas.microsoft.com/office/drawing/2014/main" id="{390127A3-9D9C-F81B-5C3F-F5E94028BE93}"/>
                </a:ext>
              </a:extLst>
            </p:cNvPr>
            <p:cNvSpPr/>
            <p:nvPr/>
          </p:nvSpPr>
          <p:spPr>
            <a:xfrm>
              <a:off x="2264735" y="776177"/>
              <a:ext cx="7612911" cy="1385686"/>
            </a:xfrm>
            <a:prstGeom prst="roundRect">
              <a:avLst>
                <a:gd name="adj" fmla="val 50000"/>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5" name="TextBox 4">
              <a:extLst>
                <a:ext uri="{FF2B5EF4-FFF2-40B4-BE49-F238E27FC236}">
                  <a16:creationId xmlns:a16="http://schemas.microsoft.com/office/drawing/2014/main" id="{2622B23A-F613-25F4-F27A-6685704F4296}"/>
                </a:ext>
              </a:extLst>
            </p:cNvPr>
            <p:cNvSpPr txBox="1"/>
            <p:nvPr/>
          </p:nvSpPr>
          <p:spPr>
            <a:xfrm>
              <a:off x="2559344" y="986763"/>
              <a:ext cx="7073309" cy="867222"/>
            </a:xfrm>
            <a:prstGeom prst="rect">
              <a:avLst/>
            </a:prstGeom>
            <a:noFill/>
          </p:spPr>
          <p:txBody>
            <a:bodyPr wrap="square">
              <a:spAutoFit/>
            </a:bodyPr>
            <a:lstStyle/>
            <a:p>
              <a:pPr algn="ctr"/>
              <a:r>
                <a:rPr lang="en-US" sz="3600" b="1" dirty="0">
                  <a:solidFill>
                    <a:srgbClr val="FF0000"/>
                  </a:solidFill>
                  <a:latin typeface="Times New Roman" panose="02020603050405020304" pitchFamily="18" charset="0"/>
                  <a:cs typeface="Times New Roman" panose="02020603050405020304" pitchFamily="18" charset="0"/>
                </a:rPr>
                <a:t>BÀI TẬP 1</a:t>
              </a:r>
            </a:p>
          </p:txBody>
        </p:sp>
        <p:pic>
          <p:nvPicPr>
            <p:cNvPr id="6" name="Picture 2" descr="khom hoa chuoi » Tài liệu miễn phí cho Giáo viên, học sinh.">
              <a:extLst>
                <a:ext uri="{FF2B5EF4-FFF2-40B4-BE49-F238E27FC236}">
                  <a16:creationId xmlns:a16="http://schemas.microsoft.com/office/drawing/2014/main" id="{8C197F64-B63B-7685-5246-D622361B7799}"/>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752717" y="874759"/>
              <a:ext cx="985500" cy="118852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AF6CCA8E-6850-AEAF-08C5-A837C84F80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9924352">
              <a:off x="9177880" y="951542"/>
              <a:ext cx="1268452" cy="1206615"/>
            </a:xfrm>
            <a:prstGeom prst="rect">
              <a:avLst/>
            </a:prstGeom>
          </p:spPr>
        </p:pic>
      </p:grpSp>
    </p:spTree>
    <p:extLst>
      <p:ext uri="{BB962C8B-B14F-4D97-AF65-F5344CB8AC3E}">
        <p14:creationId xmlns:p14="http://schemas.microsoft.com/office/powerpoint/2010/main" val="3973308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117954685"/>
              </p:ext>
            </p:extLst>
          </p:nvPr>
        </p:nvGraphicFramePr>
        <p:xfrm>
          <a:off x="228600" y="114300"/>
          <a:ext cx="17830800" cy="10015696"/>
        </p:xfrm>
        <a:graphic>
          <a:graphicData uri="http://schemas.openxmlformats.org/drawingml/2006/table">
            <a:tbl>
              <a:tblPr firstRow="1" bandRow="1">
                <a:tableStyleId>{5940675A-B579-460E-94D1-54222C63F5DA}</a:tableStyleId>
              </a:tblPr>
              <a:tblGrid>
                <a:gridCol w="2199394">
                  <a:extLst>
                    <a:ext uri="{9D8B030D-6E8A-4147-A177-3AD203B41FA5}">
                      <a16:colId xmlns:a16="http://schemas.microsoft.com/office/drawing/2014/main" val="3379877384"/>
                    </a:ext>
                  </a:extLst>
                </a:gridCol>
                <a:gridCol w="3110222">
                  <a:extLst>
                    <a:ext uri="{9D8B030D-6E8A-4147-A177-3AD203B41FA5}">
                      <a16:colId xmlns:a16="http://schemas.microsoft.com/office/drawing/2014/main" val="3714140712"/>
                    </a:ext>
                  </a:extLst>
                </a:gridCol>
                <a:gridCol w="12521184">
                  <a:extLst>
                    <a:ext uri="{9D8B030D-6E8A-4147-A177-3AD203B41FA5}">
                      <a16:colId xmlns:a16="http://schemas.microsoft.com/office/drawing/2014/main" val="2244379985"/>
                    </a:ext>
                  </a:extLst>
                </a:gridCol>
              </a:tblGrid>
              <a:tr h="1080512">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4200" kern="1200" dirty="0">
                          <a:solidFill>
                            <a:schemeClr val="tx1"/>
                          </a:solidFill>
                          <a:latin typeface="+mj-lt"/>
                        </a:rPr>
                        <a:t>Phân biệt nghĩa của các yếu tố Hán Việt trong mỗi trường hợp sau</a:t>
                      </a:r>
                      <a:endParaRPr lang="vi-VN" sz="4200" b="1" kern="1200" dirty="0">
                        <a:solidFill>
                          <a:schemeClr val="tx1"/>
                        </a:solidFill>
                        <a:latin typeface="+mj-lt"/>
                        <a:ea typeface="+mn-ea"/>
                        <a:cs typeface="+mn-cs"/>
                      </a:endParaRPr>
                    </a:p>
                  </a:txBody>
                  <a:tcPr>
                    <a:solidFill>
                      <a:schemeClr val="bg2">
                        <a:lumMod val="90000"/>
                      </a:schemeClr>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309816024"/>
                  </a:ext>
                </a:extLst>
              </a:tr>
              <a:tr h="1080512">
                <a:tc rowSpan="2">
                  <a:txBody>
                    <a:bodyPr/>
                    <a:lstStyle/>
                    <a:p>
                      <a:pPr algn="just"/>
                      <a:r>
                        <a:rPr lang="en-US" sz="4200" b="1" dirty="0" err="1">
                          <a:solidFill>
                            <a:schemeClr val="tx1"/>
                          </a:solidFill>
                          <a:latin typeface="Times New Roman" panose="02020603050405020304" pitchFamily="18" charset="0"/>
                          <a:cs typeface="Times New Roman" panose="02020603050405020304" pitchFamily="18" charset="0"/>
                        </a:rPr>
                        <a:t>Nghĩa</a:t>
                      </a:r>
                      <a:r>
                        <a:rPr lang="en-US" sz="4200" b="1" baseline="0" dirty="0">
                          <a:solidFill>
                            <a:schemeClr val="tx1"/>
                          </a:solidFill>
                          <a:latin typeface="Times New Roman" panose="02020603050405020304" pitchFamily="18" charset="0"/>
                          <a:cs typeface="Times New Roman" panose="02020603050405020304" pitchFamily="18" charset="0"/>
                        </a:rPr>
                        <a:t> </a:t>
                      </a:r>
                      <a:r>
                        <a:rPr lang="en-US" sz="4200" b="1" baseline="0" dirty="0" err="1">
                          <a:solidFill>
                            <a:schemeClr val="tx1"/>
                          </a:solidFill>
                          <a:latin typeface="Times New Roman" panose="02020603050405020304" pitchFamily="18" charset="0"/>
                          <a:cs typeface="Times New Roman" panose="02020603050405020304" pitchFamily="18" charset="0"/>
                        </a:rPr>
                        <a:t>của</a:t>
                      </a:r>
                      <a:r>
                        <a:rPr lang="en-US" sz="4200" b="1" baseline="0" dirty="0">
                          <a:solidFill>
                            <a:schemeClr val="tx1"/>
                          </a:solidFill>
                          <a:latin typeface="Times New Roman" panose="02020603050405020304" pitchFamily="18" charset="0"/>
                          <a:cs typeface="Times New Roman" panose="02020603050405020304" pitchFamily="18" charset="0"/>
                        </a:rPr>
                        <a:t> </a:t>
                      </a:r>
                      <a:r>
                        <a:rPr lang="en-US" sz="4200" b="1" baseline="0" dirty="0" err="1">
                          <a:solidFill>
                            <a:schemeClr val="tx1"/>
                          </a:solidFill>
                          <a:latin typeface="Times New Roman" panose="02020603050405020304" pitchFamily="18" charset="0"/>
                          <a:cs typeface="Times New Roman" panose="02020603050405020304" pitchFamily="18" charset="0"/>
                        </a:rPr>
                        <a:t>từ</a:t>
                      </a:r>
                      <a:r>
                        <a:rPr lang="en-US" sz="4200" b="1" baseline="0" dirty="0">
                          <a:solidFill>
                            <a:schemeClr val="tx1"/>
                          </a:solidFill>
                          <a:latin typeface="Times New Roman" panose="02020603050405020304" pitchFamily="18" charset="0"/>
                          <a:cs typeface="Times New Roman" panose="02020603050405020304" pitchFamily="18" charset="0"/>
                        </a:rPr>
                        <a:t> “</a:t>
                      </a:r>
                      <a:r>
                        <a:rPr lang="en-US" sz="4200" b="1" baseline="0" dirty="0" err="1">
                          <a:solidFill>
                            <a:schemeClr val="tx1"/>
                          </a:solidFill>
                          <a:latin typeface="Times New Roman" panose="02020603050405020304" pitchFamily="18" charset="0"/>
                          <a:cs typeface="Times New Roman" panose="02020603050405020304" pitchFamily="18" charset="0"/>
                        </a:rPr>
                        <a:t>sinh</a:t>
                      </a:r>
                      <a:r>
                        <a:rPr lang="en-US" sz="4200" b="1" baseline="0" dirty="0">
                          <a:solidFill>
                            <a:schemeClr val="tx1"/>
                          </a:solidFill>
                          <a:latin typeface="Times New Roman" panose="02020603050405020304" pitchFamily="18" charset="0"/>
                          <a:cs typeface="Times New Roman" panose="02020603050405020304" pitchFamily="18" charset="0"/>
                        </a:rPr>
                        <a:t>”</a:t>
                      </a:r>
                      <a:endParaRPr lang="en-US" sz="4200" b="1" dirty="0">
                        <a:solidFill>
                          <a:schemeClr val="tx1"/>
                        </a:solidFill>
                        <a:latin typeface="Times New Roman" panose="02020603050405020304" pitchFamily="18" charset="0"/>
                        <a:cs typeface="Times New Roman" panose="02020603050405020304" pitchFamily="18" charset="0"/>
                      </a:endParaRPr>
                    </a:p>
                  </a:txBody>
                  <a:tcPr>
                    <a:solidFill>
                      <a:schemeClr val="bg2">
                        <a:lumMod val="90000"/>
                      </a:schemeClr>
                    </a:solidFill>
                  </a:tcPr>
                </a:tc>
                <a:tc>
                  <a:txBody>
                    <a:bodyPr/>
                    <a:lstStyle/>
                    <a:p>
                      <a:pPr algn="just"/>
                      <a:r>
                        <a:rPr lang="en-US" sz="4200" dirty="0" err="1">
                          <a:solidFill>
                            <a:schemeClr val="tx1"/>
                          </a:solidFill>
                          <a:latin typeface="Times New Roman" panose="02020603050405020304" pitchFamily="18" charset="0"/>
                          <a:cs typeface="Times New Roman" panose="02020603050405020304" pitchFamily="18" charset="0"/>
                        </a:rPr>
                        <a:t>Sinh</a:t>
                      </a:r>
                      <a:r>
                        <a:rPr lang="en-US" sz="4200" dirty="0">
                          <a:solidFill>
                            <a:schemeClr val="tx1"/>
                          </a:solidFill>
                          <a:latin typeface="Times New Roman" panose="02020603050405020304" pitchFamily="18" charset="0"/>
                          <a:cs typeface="Times New Roman" panose="02020603050405020304" pitchFamily="18" charset="0"/>
                        </a:rPr>
                        <a:t> </a:t>
                      </a:r>
                      <a:r>
                        <a:rPr lang="en-US" sz="4200" dirty="0" err="1">
                          <a:solidFill>
                            <a:schemeClr val="tx1"/>
                          </a:solidFill>
                          <a:latin typeface="Times New Roman" panose="02020603050405020304" pitchFamily="18" charset="0"/>
                          <a:cs typeface="Times New Roman" panose="02020603050405020304" pitchFamily="18" charset="0"/>
                        </a:rPr>
                        <a:t>thành</a:t>
                      </a:r>
                      <a:endParaRPr lang="en-US" sz="4200" dirty="0">
                        <a:solidFill>
                          <a:schemeClr val="tx1"/>
                        </a:solidFill>
                        <a:latin typeface="Times New Roman" panose="02020603050405020304" pitchFamily="18" charset="0"/>
                        <a:cs typeface="Times New Roman" panose="02020603050405020304" pitchFamily="18" charset="0"/>
                      </a:endParaRPr>
                    </a:p>
                  </a:txBody>
                  <a:tcPr>
                    <a:solidFill>
                      <a:schemeClr val="bg2"/>
                    </a:solidFill>
                  </a:tcPr>
                </a:tc>
                <a:tc>
                  <a:txBody>
                    <a:bodyPr/>
                    <a:lstStyle/>
                    <a:p>
                      <a:pPr algn="just"/>
                      <a:r>
                        <a:rPr lang="vi-VN" sz="4200" b="1" i="1" kern="1200" dirty="0">
                          <a:solidFill>
                            <a:schemeClr val="tx1"/>
                          </a:solidFill>
                          <a:effectLst/>
                          <a:latin typeface="+mj-lt"/>
                          <a:ea typeface="+mn-ea"/>
                          <a:cs typeface="+mn-cs"/>
                        </a:rPr>
                        <a:t>sinh </a:t>
                      </a:r>
                      <a:r>
                        <a:rPr lang="vi-VN" sz="4200" b="0" i="0" kern="1200" dirty="0">
                          <a:solidFill>
                            <a:schemeClr val="tx1"/>
                          </a:solidFill>
                          <a:effectLst/>
                          <a:latin typeface="+mj-lt"/>
                          <a:ea typeface="+mn-ea"/>
                          <a:cs typeface="+mn-cs"/>
                        </a:rPr>
                        <a:t>trong </a:t>
                      </a:r>
                      <a:r>
                        <a:rPr lang="vi-VN" sz="4200" b="0" i="1" kern="1200" dirty="0">
                          <a:solidFill>
                            <a:schemeClr val="tx1"/>
                          </a:solidFill>
                          <a:effectLst/>
                          <a:latin typeface="+mj-lt"/>
                          <a:ea typeface="+mn-ea"/>
                          <a:cs typeface="+mn-cs"/>
                        </a:rPr>
                        <a:t>sinh thành </a:t>
                      </a:r>
                      <a:r>
                        <a:rPr lang="vi-VN" sz="4200" b="0" i="0" kern="1200" dirty="0">
                          <a:solidFill>
                            <a:schemeClr val="tx1"/>
                          </a:solidFill>
                          <a:effectLst/>
                          <a:latin typeface="+mj-lt"/>
                          <a:ea typeface="+mn-ea"/>
                          <a:cs typeface="+mn-cs"/>
                        </a:rPr>
                        <a:t>có nghĩa là “</a:t>
                      </a:r>
                      <a:r>
                        <a:rPr lang="vi-VN" sz="4200" b="0" i="1" kern="1200" dirty="0">
                          <a:solidFill>
                            <a:schemeClr val="tx1"/>
                          </a:solidFill>
                          <a:effectLst/>
                          <a:latin typeface="+mj-lt"/>
                          <a:ea typeface="+mn-ea"/>
                          <a:cs typeface="+mn-cs"/>
                        </a:rPr>
                        <a:t>đẻ</a:t>
                      </a:r>
                      <a:r>
                        <a:rPr lang="vi-VN" sz="4200" b="0" i="0" kern="1200" dirty="0">
                          <a:solidFill>
                            <a:schemeClr val="tx1"/>
                          </a:solidFill>
                          <a:effectLst/>
                          <a:latin typeface="+mj-lt"/>
                          <a:ea typeface="+mn-ea"/>
                          <a:cs typeface="+mn-cs"/>
                        </a:rPr>
                        <a:t>”</a:t>
                      </a:r>
                      <a:r>
                        <a:rPr lang="vi-VN" sz="4200" b="0" i="1" kern="1200" dirty="0">
                          <a:solidFill>
                            <a:schemeClr val="tx1"/>
                          </a:solidFill>
                          <a:effectLst/>
                          <a:latin typeface="+mj-lt"/>
                          <a:ea typeface="+mn-ea"/>
                          <a:cs typeface="+mn-cs"/>
                        </a:rPr>
                        <a:t> </a:t>
                      </a:r>
                      <a:endParaRPr lang="en-US" sz="4200" dirty="0">
                        <a:solidFill>
                          <a:schemeClr val="tx1"/>
                        </a:solidFill>
                        <a:latin typeface="+mj-lt"/>
                        <a:cs typeface="Times New Roman" panose="02020603050405020304" pitchFamily="18" charset="0"/>
                      </a:endParaRPr>
                    </a:p>
                  </a:txBody>
                  <a:tcPr>
                    <a:solidFill>
                      <a:schemeClr val="bg1"/>
                    </a:solidFill>
                  </a:tcPr>
                </a:tc>
                <a:extLst>
                  <a:ext uri="{0D108BD9-81ED-4DB2-BD59-A6C34878D82A}">
                    <a16:rowId xmlns:a16="http://schemas.microsoft.com/office/drawing/2014/main" val="1570983241"/>
                  </a:ext>
                </a:extLst>
              </a:tr>
              <a:tr h="1080512">
                <a:tc vMerge="1">
                  <a:txBody>
                    <a:bodyPr/>
                    <a:lstStyle/>
                    <a:p>
                      <a:endParaRPr lang="en-US" dirty="0"/>
                    </a:p>
                  </a:txBody>
                  <a:tcPr/>
                </a:tc>
                <a:tc>
                  <a:txBody>
                    <a:bodyPr/>
                    <a:lstStyle/>
                    <a:p>
                      <a:pPr algn="just"/>
                      <a:r>
                        <a:rPr lang="en-US" sz="4200" dirty="0" err="1">
                          <a:solidFill>
                            <a:schemeClr val="tx1"/>
                          </a:solidFill>
                          <a:latin typeface="Times New Roman" panose="02020603050405020304" pitchFamily="18" charset="0"/>
                          <a:cs typeface="Times New Roman" panose="02020603050405020304" pitchFamily="18" charset="0"/>
                        </a:rPr>
                        <a:t>Sinh</a:t>
                      </a:r>
                      <a:r>
                        <a:rPr lang="en-US" sz="4200" dirty="0">
                          <a:solidFill>
                            <a:schemeClr val="tx1"/>
                          </a:solidFill>
                          <a:latin typeface="Times New Roman" panose="02020603050405020304" pitchFamily="18" charset="0"/>
                          <a:cs typeface="Times New Roman" panose="02020603050405020304" pitchFamily="18" charset="0"/>
                        </a:rPr>
                        <a:t> </a:t>
                      </a:r>
                      <a:r>
                        <a:rPr lang="en-US" sz="4200" dirty="0" err="1">
                          <a:solidFill>
                            <a:schemeClr val="tx1"/>
                          </a:solidFill>
                          <a:latin typeface="Times New Roman" panose="02020603050405020304" pitchFamily="18" charset="0"/>
                          <a:cs typeface="Times New Roman" panose="02020603050405020304" pitchFamily="18" charset="0"/>
                        </a:rPr>
                        <a:t>viên</a:t>
                      </a:r>
                      <a:endParaRPr lang="en-US" sz="4200" dirty="0">
                        <a:solidFill>
                          <a:schemeClr val="tx1"/>
                        </a:solidFill>
                        <a:latin typeface="Times New Roman" panose="02020603050405020304" pitchFamily="18" charset="0"/>
                        <a:cs typeface="Times New Roman" panose="02020603050405020304" pitchFamily="18" charset="0"/>
                      </a:endParaRPr>
                    </a:p>
                  </a:txBody>
                  <a:tcPr>
                    <a:solidFill>
                      <a:schemeClr val="bg2"/>
                    </a:solidFill>
                  </a:tcPr>
                </a:tc>
                <a:tc>
                  <a:txBody>
                    <a:bodyPr/>
                    <a:lstStyle/>
                    <a:p>
                      <a:pPr algn="just"/>
                      <a:r>
                        <a:rPr lang="vi-VN" sz="4200" b="1" i="1" kern="1200" dirty="0">
                          <a:solidFill>
                            <a:schemeClr val="tx1"/>
                          </a:solidFill>
                          <a:effectLst/>
                          <a:latin typeface="+mj-lt"/>
                          <a:ea typeface="+mn-ea"/>
                          <a:cs typeface="+mn-cs"/>
                        </a:rPr>
                        <a:t>sinh </a:t>
                      </a:r>
                      <a:r>
                        <a:rPr lang="vi-VN" sz="4200" b="0" i="0" kern="1200" dirty="0">
                          <a:solidFill>
                            <a:schemeClr val="tx1"/>
                          </a:solidFill>
                          <a:effectLst/>
                          <a:latin typeface="+mj-lt"/>
                          <a:ea typeface="+mn-ea"/>
                          <a:cs typeface="+mn-cs"/>
                        </a:rPr>
                        <a:t>trong </a:t>
                      </a:r>
                      <a:r>
                        <a:rPr lang="vi-VN" sz="4200" b="0" i="1" kern="1200" dirty="0">
                          <a:solidFill>
                            <a:schemeClr val="tx1"/>
                          </a:solidFill>
                          <a:effectLst/>
                          <a:latin typeface="+mj-lt"/>
                          <a:ea typeface="+mn-ea"/>
                          <a:cs typeface="+mn-cs"/>
                        </a:rPr>
                        <a:t>sinh viên </a:t>
                      </a:r>
                      <a:r>
                        <a:rPr lang="vi-VN" sz="4200" b="0" i="0" kern="1200" dirty="0">
                          <a:solidFill>
                            <a:schemeClr val="tx1"/>
                          </a:solidFill>
                          <a:effectLst/>
                          <a:latin typeface="+mj-lt"/>
                          <a:ea typeface="+mn-ea"/>
                          <a:cs typeface="+mn-cs"/>
                        </a:rPr>
                        <a:t>nghĩa là “</a:t>
                      </a:r>
                      <a:r>
                        <a:rPr lang="vi-VN" sz="4200" b="0" i="1" kern="1200" dirty="0">
                          <a:solidFill>
                            <a:schemeClr val="tx1"/>
                          </a:solidFill>
                          <a:effectLst/>
                          <a:latin typeface="+mj-lt"/>
                          <a:ea typeface="+mn-ea"/>
                          <a:cs typeface="+mn-cs"/>
                        </a:rPr>
                        <a:t>học trò</a:t>
                      </a:r>
                      <a:r>
                        <a:rPr lang="vi-VN" sz="4200" b="0" i="0" kern="1200" dirty="0">
                          <a:solidFill>
                            <a:schemeClr val="tx1"/>
                          </a:solidFill>
                          <a:effectLst/>
                          <a:latin typeface="+mj-lt"/>
                          <a:ea typeface="+mn-ea"/>
                          <a:cs typeface="+mn-cs"/>
                        </a:rPr>
                        <a:t>”.</a:t>
                      </a:r>
                      <a:endParaRPr lang="en-US" sz="4200" dirty="0">
                        <a:solidFill>
                          <a:schemeClr val="tx1"/>
                        </a:solidFill>
                        <a:latin typeface="+mj-lt"/>
                        <a:cs typeface="Times New Roman" panose="02020603050405020304" pitchFamily="18" charset="0"/>
                      </a:endParaRPr>
                    </a:p>
                  </a:txBody>
                  <a:tcPr>
                    <a:solidFill>
                      <a:schemeClr val="bg1"/>
                    </a:solidFill>
                  </a:tcPr>
                </a:tc>
                <a:extLst>
                  <a:ext uri="{0D108BD9-81ED-4DB2-BD59-A6C34878D82A}">
                    <a16:rowId xmlns:a16="http://schemas.microsoft.com/office/drawing/2014/main" val="2439208162"/>
                  </a:ext>
                </a:extLst>
              </a:tr>
              <a:tr h="1080512">
                <a:tc rowSpan="2">
                  <a:txBody>
                    <a:bodyPr/>
                    <a:lstStyle/>
                    <a:p>
                      <a:pPr algn="just"/>
                      <a:r>
                        <a:rPr lang="en-US" sz="4200" b="1" dirty="0" err="1">
                          <a:solidFill>
                            <a:schemeClr val="tx1"/>
                          </a:solidFill>
                          <a:latin typeface="Times New Roman" panose="02020603050405020304" pitchFamily="18" charset="0"/>
                          <a:cs typeface="Times New Roman" panose="02020603050405020304" pitchFamily="18" charset="0"/>
                        </a:rPr>
                        <a:t>Nghĩa</a:t>
                      </a:r>
                      <a:r>
                        <a:rPr lang="en-US" sz="4200" b="1" baseline="0" dirty="0">
                          <a:solidFill>
                            <a:schemeClr val="tx1"/>
                          </a:solidFill>
                          <a:latin typeface="Times New Roman" panose="02020603050405020304" pitchFamily="18" charset="0"/>
                          <a:cs typeface="Times New Roman" panose="02020603050405020304" pitchFamily="18" charset="0"/>
                        </a:rPr>
                        <a:t> </a:t>
                      </a:r>
                      <a:r>
                        <a:rPr lang="en-US" sz="4200" b="1" baseline="0" dirty="0" err="1">
                          <a:solidFill>
                            <a:schemeClr val="tx1"/>
                          </a:solidFill>
                          <a:latin typeface="Times New Roman" panose="02020603050405020304" pitchFamily="18" charset="0"/>
                          <a:cs typeface="Times New Roman" panose="02020603050405020304" pitchFamily="18" charset="0"/>
                        </a:rPr>
                        <a:t>của</a:t>
                      </a:r>
                      <a:r>
                        <a:rPr lang="en-US" sz="4200" b="1" baseline="0" dirty="0">
                          <a:solidFill>
                            <a:schemeClr val="tx1"/>
                          </a:solidFill>
                          <a:latin typeface="Times New Roman" panose="02020603050405020304" pitchFamily="18" charset="0"/>
                          <a:cs typeface="Times New Roman" panose="02020603050405020304" pitchFamily="18" charset="0"/>
                        </a:rPr>
                        <a:t> </a:t>
                      </a:r>
                      <a:r>
                        <a:rPr lang="en-US" sz="4200" b="1" baseline="0" dirty="0" err="1">
                          <a:solidFill>
                            <a:schemeClr val="tx1"/>
                          </a:solidFill>
                          <a:latin typeface="Times New Roman" panose="02020603050405020304" pitchFamily="18" charset="0"/>
                          <a:cs typeface="Times New Roman" panose="02020603050405020304" pitchFamily="18" charset="0"/>
                        </a:rPr>
                        <a:t>từ</a:t>
                      </a:r>
                      <a:r>
                        <a:rPr lang="en-US" sz="4200" b="1" baseline="0" dirty="0">
                          <a:solidFill>
                            <a:schemeClr val="tx1"/>
                          </a:solidFill>
                          <a:latin typeface="Times New Roman" panose="02020603050405020304" pitchFamily="18" charset="0"/>
                          <a:cs typeface="Times New Roman" panose="02020603050405020304" pitchFamily="18" charset="0"/>
                        </a:rPr>
                        <a:t> “</a:t>
                      </a:r>
                      <a:r>
                        <a:rPr lang="en-US" sz="4200" b="1" baseline="0" dirty="0" err="1">
                          <a:solidFill>
                            <a:schemeClr val="tx1"/>
                          </a:solidFill>
                          <a:latin typeface="Times New Roman" panose="02020603050405020304" pitchFamily="18" charset="0"/>
                          <a:cs typeface="Times New Roman" panose="02020603050405020304" pitchFamily="18" charset="0"/>
                        </a:rPr>
                        <a:t>bá</a:t>
                      </a:r>
                      <a:r>
                        <a:rPr lang="en-US" sz="4200" b="1" baseline="0" dirty="0">
                          <a:solidFill>
                            <a:schemeClr val="tx1"/>
                          </a:solidFill>
                          <a:latin typeface="Times New Roman" panose="02020603050405020304" pitchFamily="18" charset="0"/>
                          <a:cs typeface="Times New Roman" panose="02020603050405020304" pitchFamily="18" charset="0"/>
                        </a:rPr>
                        <a:t>”</a:t>
                      </a:r>
                      <a:endParaRPr lang="en-US" sz="4200" b="1" dirty="0">
                        <a:solidFill>
                          <a:schemeClr val="tx1"/>
                        </a:solidFill>
                        <a:latin typeface="Times New Roman" panose="02020603050405020304" pitchFamily="18" charset="0"/>
                        <a:cs typeface="Times New Roman" panose="02020603050405020304" pitchFamily="18" charset="0"/>
                      </a:endParaRPr>
                    </a:p>
                  </a:txBody>
                  <a:tcPr>
                    <a:solidFill>
                      <a:schemeClr val="bg2">
                        <a:lumMod val="90000"/>
                      </a:schemeClr>
                    </a:solidFill>
                  </a:tcPr>
                </a:tc>
                <a:tc>
                  <a:txBody>
                    <a:bodyPr/>
                    <a:lstStyle/>
                    <a:p>
                      <a:pPr algn="just"/>
                      <a:r>
                        <a:rPr lang="en-US" sz="4200" dirty="0" err="1">
                          <a:solidFill>
                            <a:schemeClr val="tx1"/>
                          </a:solidFill>
                          <a:latin typeface="Times New Roman" panose="02020603050405020304" pitchFamily="18" charset="0"/>
                          <a:cs typeface="Times New Roman" panose="02020603050405020304" pitchFamily="18" charset="0"/>
                        </a:rPr>
                        <a:t>Bá</a:t>
                      </a:r>
                      <a:r>
                        <a:rPr lang="en-US" sz="4200" baseline="0" dirty="0">
                          <a:solidFill>
                            <a:schemeClr val="tx1"/>
                          </a:solidFill>
                          <a:latin typeface="Times New Roman" panose="02020603050405020304" pitchFamily="18" charset="0"/>
                          <a:cs typeface="Times New Roman" panose="02020603050405020304" pitchFamily="18" charset="0"/>
                        </a:rPr>
                        <a:t> </a:t>
                      </a:r>
                      <a:r>
                        <a:rPr lang="en-US" sz="4200" baseline="0" dirty="0" err="1">
                          <a:solidFill>
                            <a:schemeClr val="tx1"/>
                          </a:solidFill>
                          <a:latin typeface="Times New Roman" panose="02020603050405020304" pitchFamily="18" charset="0"/>
                          <a:cs typeface="Times New Roman" panose="02020603050405020304" pitchFamily="18" charset="0"/>
                        </a:rPr>
                        <a:t>chủ</a:t>
                      </a:r>
                      <a:endParaRPr lang="en-US" sz="4200" dirty="0">
                        <a:solidFill>
                          <a:schemeClr val="tx1"/>
                        </a:solidFill>
                        <a:latin typeface="Times New Roman" panose="02020603050405020304" pitchFamily="18" charset="0"/>
                        <a:cs typeface="Times New Roman" panose="02020603050405020304" pitchFamily="18" charset="0"/>
                      </a:endParaRPr>
                    </a:p>
                  </a:txBody>
                  <a:tcPr>
                    <a:solidFill>
                      <a:schemeClr val="bg2"/>
                    </a:solidFill>
                  </a:tcPr>
                </a:tc>
                <a:tc>
                  <a:txBody>
                    <a:bodyPr/>
                    <a:lstStyle/>
                    <a:p>
                      <a:pPr algn="just"/>
                      <a:r>
                        <a:rPr lang="vi-VN" sz="4200" b="1" i="1" kern="1200" dirty="0">
                          <a:solidFill>
                            <a:schemeClr val="tx1"/>
                          </a:solidFill>
                          <a:effectLst/>
                          <a:latin typeface="+mj-lt"/>
                          <a:ea typeface="+mn-ea"/>
                          <a:cs typeface="+mn-cs"/>
                        </a:rPr>
                        <a:t>bá </a:t>
                      </a:r>
                      <a:r>
                        <a:rPr lang="vi-VN" sz="4200" b="0" i="0" kern="1200" dirty="0">
                          <a:solidFill>
                            <a:schemeClr val="tx1"/>
                          </a:solidFill>
                          <a:effectLst/>
                          <a:latin typeface="+mj-lt"/>
                          <a:ea typeface="+mn-ea"/>
                          <a:cs typeface="+mn-cs"/>
                        </a:rPr>
                        <a:t>trong </a:t>
                      </a:r>
                      <a:r>
                        <a:rPr lang="vi-VN" sz="4200" b="0" i="1" kern="1200" dirty="0">
                          <a:solidFill>
                            <a:schemeClr val="tx1"/>
                          </a:solidFill>
                          <a:effectLst/>
                          <a:latin typeface="+mj-lt"/>
                          <a:ea typeface="+mn-ea"/>
                          <a:cs typeface="+mn-cs"/>
                        </a:rPr>
                        <a:t>bá chủ </a:t>
                      </a:r>
                      <a:r>
                        <a:rPr lang="vi-VN" sz="4200" b="0" i="0" kern="1200" dirty="0">
                          <a:solidFill>
                            <a:schemeClr val="tx1"/>
                          </a:solidFill>
                          <a:effectLst/>
                          <a:latin typeface="+mj-lt"/>
                          <a:ea typeface="+mn-ea"/>
                          <a:cs typeface="+mn-cs"/>
                        </a:rPr>
                        <a:t>nghĩa là “</a:t>
                      </a:r>
                      <a:r>
                        <a:rPr lang="vi-VN" sz="4200" b="0" i="1" kern="1200" dirty="0">
                          <a:solidFill>
                            <a:schemeClr val="tx1"/>
                          </a:solidFill>
                          <a:effectLst/>
                          <a:latin typeface="+mj-lt"/>
                          <a:ea typeface="+mn-ea"/>
                          <a:cs typeface="+mn-cs"/>
                        </a:rPr>
                        <a:t>thủ lĩnh liên minh các chư hầu</a:t>
                      </a:r>
                      <a:r>
                        <a:rPr lang="vi-VN" sz="4200" b="0" i="0" kern="1200" dirty="0">
                          <a:solidFill>
                            <a:schemeClr val="tx1"/>
                          </a:solidFill>
                          <a:effectLst/>
                          <a:latin typeface="+mj-lt"/>
                          <a:ea typeface="+mn-ea"/>
                          <a:cs typeface="+mn-cs"/>
                        </a:rPr>
                        <a:t>”</a:t>
                      </a:r>
                      <a:endParaRPr lang="en-US" sz="4200" dirty="0">
                        <a:solidFill>
                          <a:schemeClr val="tx1"/>
                        </a:solidFill>
                        <a:latin typeface="+mj-lt"/>
                        <a:cs typeface="Times New Roman" panose="02020603050405020304" pitchFamily="18" charset="0"/>
                      </a:endParaRPr>
                    </a:p>
                  </a:txBody>
                  <a:tcPr>
                    <a:solidFill>
                      <a:schemeClr val="bg1"/>
                    </a:solidFill>
                  </a:tcPr>
                </a:tc>
                <a:extLst>
                  <a:ext uri="{0D108BD9-81ED-4DB2-BD59-A6C34878D82A}">
                    <a16:rowId xmlns:a16="http://schemas.microsoft.com/office/drawing/2014/main" val="2803257739"/>
                  </a:ext>
                </a:extLst>
              </a:tr>
              <a:tr h="1338106">
                <a:tc vMerge="1">
                  <a:txBody>
                    <a:bodyPr/>
                    <a:lstStyle/>
                    <a:p>
                      <a:endParaRPr lang="en-US" dirty="0"/>
                    </a:p>
                  </a:txBody>
                  <a:tcPr/>
                </a:tc>
                <a:tc>
                  <a:txBody>
                    <a:bodyPr/>
                    <a:lstStyle/>
                    <a:p>
                      <a:pPr algn="just"/>
                      <a:r>
                        <a:rPr lang="en-US" sz="4200" dirty="0" err="1">
                          <a:solidFill>
                            <a:schemeClr val="tx1"/>
                          </a:solidFill>
                          <a:latin typeface="Times New Roman" panose="02020603050405020304" pitchFamily="18" charset="0"/>
                          <a:cs typeface="Times New Roman" panose="02020603050405020304" pitchFamily="18" charset="0"/>
                        </a:rPr>
                        <a:t>Nhất</a:t>
                      </a:r>
                      <a:r>
                        <a:rPr lang="en-US" sz="4200" dirty="0">
                          <a:solidFill>
                            <a:schemeClr val="tx1"/>
                          </a:solidFill>
                          <a:latin typeface="Times New Roman" panose="02020603050405020304" pitchFamily="18" charset="0"/>
                          <a:cs typeface="Times New Roman" panose="02020603050405020304" pitchFamily="18" charset="0"/>
                        </a:rPr>
                        <a:t> </a:t>
                      </a:r>
                      <a:r>
                        <a:rPr lang="en-US" sz="4200" dirty="0" err="1">
                          <a:solidFill>
                            <a:schemeClr val="tx1"/>
                          </a:solidFill>
                          <a:latin typeface="Times New Roman" panose="02020603050405020304" pitchFamily="18" charset="0"/>
                          <a:cs typeface="Times New Roman" panose="02020603050405020304" pitchFamily="18" charset="0"/>
                        </a:rPr>
                        <a:t>hô</a:t>
                      </a:r>
                      <a:r>
                        <a:rPr lang="en-US" sz="4200" baseline="0" dirty="0">
                          <a:solidFill>
                            <a:schemeClr val="tx1"/>
                          </a:solidFill>
                          <a:latin typeface="Times New Roman" panose="02020603050405020304" pitchFamily="18" charset="0"/>
                          <a:cs typeface="Times New Roman" panose="02020603050405020304" pitchFamily="18" charset="0"/>
                        </a:rPr>
                        <a:t> </a:t>
                      </a:r>
                      <a:r>
                        <a:rPr lang="en-US" sz="4200" baseline="0" dirty="0" err="1">
                          <a:solidFill>
                            <a:schemeClr val="tx1"/>
                          </a:solidFill>
                          <a:latin typeface="Times New Roman" panose="02020603050405020304" pitchFamily="18" charset="0"/>
                          <a:cs typeface="Times New Roman" panose="02020603050405020304" pitchFamily="18" charset="0"/>
                        </a:rPr>
                        <a:t>bá</a:t>
                      </a:r>
                      <a:r>
                        <a:rPr lang="en-US" sz="4200" baseline="0" dirty="0">
                          <a:solidFill>
                            <a:schemeClr val="tx1"/>
                          </a:solidFill>
                          <a:latin typeface="Times New Roman" panose="02020603050405020304" pitchFamily="18" charset="0"/>
                          <a:cs typeface="Times New Roman" panose="02020603050405020304" pitchFamily="18" charset="0"/>
                        </a:rPr>
                        <a:t> </a:t>
                      </a:r>
                      <a:r>
                        <a:rPr lang="en-US" sz="4200" baseline="0" dirty="0" err="1">
                          <a:solidFill>
                            <a:schemeClr val="tx1"/>
                          </a:solidFill>
                          <a:latin typeface="Times New Roman" panose="02020603050405020304" pitchFamily="18" charset="0"/>
                          <a:cs typeface="Times New Roman" panose="02020603050405020304" pitchFamily="18" charset="0"/>
                        </a:rPr>
                        <a:t>ứng</a:t>
                      </a:r>
                      <a:endParaRPr lang="en-US" sz="4200" dirty="0">
                        <a:solidFill>
                          <a:schemeClr val="tx1"/>
                        </a:solidFill>
                        <a:latin typeface="Times New Roman" panose="02020603050405020304" pitchFamily="18" charset="0"/>
                        <a:cs typeface="Times New Roman" panose="02020603050405020304" pitchFamily="18" charset="0"/>
                      </a:endParaRPr>
                    </a:p>
                  </a:txBody>
                  <a:tcPr>
                    <a:solidFill>
                      <a:schemeClr val="bg2"/>
                    </a:solidFill>
                  </a:tcPr>
                </a:tc>
                <a:tc>
                  <a:txBody>
                    <a:bodyPr/>
                    <a:lstStyle/>
                    <a:p>
                      <a:pPr algn="just"/>
                      <a:r>
                        <a:rPr lang="vi-VN" sz="4200" b="1" i="1" kern="1200" dirty="0">
                          <a:solidFill>
                            <a:schemeClr val="tx1"/>
                          </a:solidFill>
                          <a:effectLst/>
                          <a:latin typeface="+mj-lt"/>
                          <a:ea typeface="+mn-ea"/>
                          <a:cs typeface="+mn-cs"/>
                        </a:rPr>
                        <a:t>bá </a:t>
                      </a:r>
                      <a:r>
                        <a:rPr lang="vi-VN" sz="4200" b="0" i="0" kern="1200" dirty="0">
                          <a:solidFill>
                            <a:schemeClr val="tx1"/>
                          </a:solidFill>
                          <a:effectLst/>
                          <a:latin typeface="+mj-lt"/>
                          <a:ea typeface="+mn-ea"/>
                          <a:cs typeface="+mn-cs"/>
                        </a:rPr>
                        <a:t>trong cụm từ </a:t>
                      </a:r>
                      <a:r>
                        <a:rPr lang="vi-VN" sz="4200" b="0" i="1" kern="1200" dirty="0">
                          <a:solidFill>
                            <a:schemeClr val="tx1"/>
                          </a:solidFill>
                          <a:effectLst/>
                          <a:latin typeface="+mj-lt"/>
                          <a:ea typeface="+mn-ea"/>
                          <a:cs typeface="+mn-cs"/>
                        </a:rPr>
                        <a:t>nhất hô bá</a:t>
                      </a:r>
                      <a:r>
                        <a:rPr lang="en-US" sz="4200" b="0" i="1" kern="1200" baseline="0" dirty="0">
                          <a:solidFill>
                            <a:schemeClr val="tx1"/>
                          </a:solidFill>
                          <a:effectLst/>
                          <a:latin typeface="+mj-lt"/>
                          <a:ea typeface="+mn-ea"/>
                          <a:cs typeface="+mn-cs"/>
                        </a:rPr>
                        <a:t> </a:t>
                      </a:r>
                      <a:r>
                        <a:rPr lang="vi-VN" sz="4200" b="0" i="1" kern="1200" dirty="0">
                          <a:solidFill>
                            <a:schemeClr val="tx1"/>
                          </a:solidFill>
                          <a:effectLst/>
                          <a:latin typeface="+mj-lt"/>
                          <a:ea typeface="+mn-ea"/>
                          <a:cs typeface="+mn-cs"/>
                        </a:rPr>
                        <a:t>ứng </a:t>
                      </a:r>
                      <a:r>
                        <a:rPr lang="vi-VN" sz="4200" b="0" i="0" kern="1200" dirty="0">
                          <a:solidFill>
                            <a:schemeClr val="tx1"/>
                          </a:solidFill>
                          <a:effectLst/>
                          <a:latin typeface="+mj-lt"/>
                          <a:ea typeface="+mn-ea"/>
                          <a:cs typeface="+mn-cs"/>
                        </a:rPr>
                        <a:t>nghĩa là “</a:t>
                      </a:r>
                      <a:r>
                        <a:rPr lang="vi-VN" sz="4200" b="0" i="1" kern="1200" dirty="0">
                          <a:solidFill>
                            <a:schemeClr val="tx1"/>
                          </a:solidFill>
                          <a:effectLst/>
                          <a:latin typeface="+mj-lt"/>
                          <a:ea typeface="+mn-ea"/>
                          <a:cs typeface="+mn-cs"/>
                        </a:rPr>
                        <a:t>trăm</a:t>
                      </a:r>
                      <a:r>
                        <a:rPr lang="vi-VN" sz="4200" b="0" i="0" kern="1200" dirty="0">
                          <a:solidFill>
                            <a:schemeClr val="tx1"/>
                          </a:solidFill>
                          <a:effectLst/>
                          <a:latin typeface="+mj-lt"/>
                          <a:ea typeface="+mn-ea"/>
                          <a:cs typeface="+mn-cs"/>
                        </a:rPr>
                        <a:t>”.</a:t>
                      </a:r>
                      <a:endParaRPr lang="en-US" sz="4200" dirty="0">
                        <a:solidFill>
                          <a:schemeClr val="tx1"/>
                        </a:solidFill>
                        <a:latin typeface="+mj-lt"/>
                        <a:cs typeface="Times New Roman" panose="02020603050405020304" pitchFamily="18" charset="0"/>
                      </a:endParaRPr>
                    </a:p>
                  </a:txBody>
                  <a:tcPr>
                    <a:solidFill>
                      <a:schemeClr val="bg1"/>
                    </a:solidFill>
                  </a:tcPr>
                </a:tc>
                <a:extLst>
                  <a:ext uri="{0D108BD9-81ED-4DB2-BD59-A6C34878D82A}">
                    <a16:rowId xmlns:a16="http://schemas.microsoft.com/office/drawing/2014/main" val="527446526"/>
                  </a:ext>
                </a:extLst>
              </a:tr>
              <a:tr h="1080512">
                <a:tc rowSpan="2">
                  <a:txBody>
                    <a:bodyPr/>
                    <a:lstStyle/>
                    <a:p>
                      <a:pPr algn="just"/>
                      <a:r>
                        <a:rPr lang="en-US" sz="4200" b="1" dirty="0" err="1">
                          <a:solidFill>
                            <a:schemeClr val="tx1"/>
                          </a:solidFill>
                          <a:latin typeface="Times New Roman" panose="02020603050405020304" pitchFamily="18" charset="0"/>
                          <a:cs typeface="Times New Roman" panose="02020603050405020304" pitchFamily="18" charset="0"/>
                        </a:rPr>
                        <a:t>Nghĩa</a:t>
                      </a:r>
                      <a:r>
                        <a:rPr lang="en-US" sz="4200" b="1" baseline="0" dirty="0">
                          <a:solidFill>
                            <a:schemeClr val="tx1"/>
                          </a:solidFill>
                          <a:latin typeface="Times New Roman" panose="02020603050405020304" pitchFamily="18" charset="0"/>
                          <a:cs typeface="Times New Roman" panose="02020603050405020304" pitchFamily="18" charset="0"/>
                        </a:rPr>
                        <a:t> </a:t>
                      </a:r>
                      <a:r>
                        <a:rPr lang="en-US" sz="4200" b="1" baseline="0" dirty="0" err="1">
                          <a:solidFill>
                            <a:schemeClr val="tx1"/>
                          </a:solidFill>
                          <a:latin typeface="Times New Roman" panose="02020603050405020304" pitchFamily="18" charset="0"/>
                          <a:cs typeface="Times New Roman" panose="02020603050405020304" pitchFamily="18" charset="0"/>
                        </a:rPr>
                        <a:t>của</a:t>
                      </a:r>
                      <a:r>
                        <a:rPr lang="en-US" sz="4200" b="1" baseline="0" dirty="0">
                          <a:solidFill>
                            <a:schemeClr val="tx1"/>
                          </a:solidFill>
                          <a:latin typeface="Times New Roman" panose="02020603050405020304" pitchFamily="18" charset="0"/>
                          <a:cs typeface="Times New Roman" panose="02020603050405020304" pitchFamily="18" charset="0"/>
                        </a:rPr>
                        <a:t> </a:t>
                      </a:r>
                      <a:r>
                        <a:rPr lang="en-US" sz="4200" b="1" baseline="0" dirty="0" err="1">
                          <a:solidFill>
                            <a:schemeClr val="tx1"/>
                          </a:solidFill>
                          <a:latin typeface="Times New Roman" panose="02020603050405020304" pitchFamily="18" charset="0"/>
                          <a:cs typeface="Times New Roman" panose="02020603050405020304" pitchFamily="18" charset="0"/>
                        </a:rPr>
                        <a:t>từ</a:t>
                      </a:r>
                      <a:r>
                        <a:rPr lang="en-US" sz="4200" b="1" baseline="0" dirty="0">
                          <a:solidFill>
                            <a:schemeClr val="tx1"/>
                          </a:solidFill>
                          <a:latin typeface="Times New Roman" panose="02020603050405020304" pitchFamily="18" charset="0"/>
                          <a:cs typeface="Times New Roman" panose="02020603050405020304" pitchFamily="18" charset="0"/>
                        </a:rPr>
                        <a:t> “</a:t>
                      </a:r>
                      <a:r>
                        <a:rPr lang="en-US" sz="4200" b="1" baseline="0" dirty="0" err="1">
                          <a:solidFill>
                            <a:schemeClr val="tx1"/>
                          </a:solidFill>
                          <a:latin typeface="Times New Roman" panose="02020603050405020304" pitchFamily="18" charset="0"/>
                          <a:cs typeface="Times New Roman" panose="02020603050405020304" pitchFamily="18" charset="0"/>
                        </a:rPr>
                        <a:t>bào</a:t>
                      </a:r>
                      <a:r>
                        <a:rPr lang="en-US" sz="4200" b="1" baseline="0" dirty="0">
                          <a:solidFill>
                            <a:schemeClr val="tx1"/>
                          </a:solidFill>
                          <a:latin typeface="Times New Roman" panose="02020603050405020304" pitchFamily="18" charset="0"/>
                          <a:cs typeface="Times New Roman" panose="02020603050405020304" pitchFamily="18" charset="0"/>
                        </a:rPr>
                        <a:t>”</a:t>
                      </a:r>
                      <a:endParaRPr lang="en-US" sz="4200" b="1" dirty="0">
                        <a:solidFill>
                          <a:schemeClr val="tx1"/>
                        </a:solidFill>
                        <a:latin typeface="Times New Roman" panose="02020603050405020304" pitchFamily="18" charset="0"/>
                        <a:cs typeface="Times New Roman" panose="02020603050405020304" pitchFamily="18" charset="0"/>
                      </a:endParaRPr>
                    </a:p>
                  </a:txBody>
                  <a:tcPr>
                    <a:solidFill>
                      <a:schemeClr val="bg2">
                        <a:lumMod val="90000"/>
                      </a:schemeClr>
                    </a:solidFill>
                  </a:tcPr>
                </a:tc>
                <a:tc>
                  <a:txBody>
                    <a:bodyPr/>
                    <a:lstStyle/>
                    <a:p>
                      <a:pPr algn="just"/>
                      <a:r>
                        <a:rPr lang="en-US" sz="4200" dirty="0" err="1">
                          <a:solidFill>
                            <a:schemeClr val="tx1"/>
                          </a:solidFill>
                          <a:latin typeface="Times New Roman" panose="02020603050405020304" pitchFamily="18" charset="0"/>
                          <a:cs typeface="Times New Roman" panose="02020603050405020304" pitchFamily="18" charset="0"/>
                        </a:rPr>
                        <a:t>Đồng</a:t>
                      </a:r>
                      <a:r>
                        <a:rPr lang="en-US" sz="4200" dirty="0">
                          <a:solidFill>
                            <a:schemeClr val="tx1"/>
                          </a:solidFill>
                          <a:latin typeface="Times New Roman" panose="02020603050405020304" pitchFamily="18" charset="0"/>
                          <a:cs typeface="Times New Roman" panose="02020603050405020304" pitchFamily="18" charset="0"/>
                        </a:rPr>
                        <a:t> </a:t>
                      </a:r>
                      <a:r>
                        <a:rPr lang="en-US" sz="4200" dirty="0" err="1">
                          <a:solidFill>
                            <a:schemeClr val="tx1"/>
                          </a:solidFill>
                          <a:latin typeface="Times New Roman" panose="02020603050405020304" pitchFamily="18" charset="0"/>
                          <a:cs typeface="Times New Roman" panose="02020603050405020304" pitchFamily="18" charset="0"/>
                        </a:rPr>
                        <a:t>bào</a:t>
                      </a:r>
                      <a:endParaRPr lang="en-US" sz="4200" dirty="0">
                        <a:solidFill>
                          <a:schemeClr val="tx1"/>
                        </a:solidFill>
                        <a:latin typeface="Times New Roman" panose="02020603050405020304" pitchFamily="18" charset="0"/>
                        <a:cs typeface="Times New Roman" panose="02020603050405020304" pitchFamily="18" charset="0"/>
                      </a:endParaRPr>
                    </a:p>
                  </a:txBody>
                  <a:tcPr>
                    <a:solidFill>
                      <a:schemeClr val="bg2"/>
                    </a:solidFill>
                  </a:tcPr>
                </a:tc>
                <a:tc>
                  <a:txBody>
                    <a:bodyPr/>
                    <a:lstStyle/>
                    <a:p>
                      <a:pPr algn="just"/>
                      <a:r>
                        <a:rPr lang="vi-VN" sz="4200" b="1" i="1" kern="1200" dirty="0">
                          <a:solidFill>
                            <a:schemeClr val="tx1"/>
                          </a:solidFill>
                          <a:effectLst/>
                          <a:latin typeface="+mj-lt"/>
                          <a:ea typeface="+mn-ea"/>
                          <a:cs typeface="+mn-cs"/>
                        </a:rPr>
                        <a:t>bào </a:t>
                      </a:r>
                      <a:r>
                        <a:rPr lang="vi-VN" sz="4200" b="0" i="0" kern="1200" dirty="0">
                          <a:solidFill>
                            <a:schemeClr val="tx1"/>
                          </a:solidFill>
                          <a:effectLst/>
                          <a:latin typeface="+mj-lt"/>
                          <a:ea typeface="+mn-ea"/>
                          <a:cs typeface="+mn-cs"/>
                        </a:rPr>
                        <a:t>trong </a:t>
                      </a:r>
                      <a:r>
                        <a:rPr lang="vi-VN" sz="4200" b="0" i="1" kern="1200" dirty="0">
                          <a:solidFill>
                            <a:schemeClr val="tx1"/>
                          </a:solidFill>
                          <a:effectLst/>
                          <a:latin typeface="+mj-lt"/>
                          <a:ea typeface="+mn-ea"/>
                          <a:cs typeface="+mn-cs"/>
                        </a:rPr>
                        <a:t>đồng bào </a:t>
                      </a:r>
                      <a:r>
                        <a:rPr lang="vi-VN" sz="4200" b="0" i="0" kern="1200" dirty="0">
                          <a:solidFill>
                            <a:schemeClr val="tx1"/>
                          </a:solidFill>
                          <a:effectLst/>
                          <a:latin typeface="+mj-lt"/>
                          <a:ea typeface="+mn-ea"/>
                          <a:cs typeface="+mn-cs"/>
                        </a:rPr>
                        <a:t>nghĩa là “</a:t>
                      </a:r>
                      <a:r>
                        <a:rPr lang="vi-VN" sz="4200" b="0" i="1" kern="1200" dirty="0">
                          <a:solidFill>
                            <a:schemeClr val="tx1"/>
                          </a:solidFill>
                          <a:effectLst/>
                          <a:latin typeface="+mj-lt"/>
                          <a:ea typeface="+mn-ea"/>
                          <a:cs typeface="+mn-cs"/>
                        </a:rPr>
                        <a:t>thuộc cùng huyết thống</a:t>
                      </a:r>
                      <a:r>
                        <a:rPr lang="vi-VN" sz="4200" b="0" i="0" kern="1200" dirty="0">
                          <a:solidFill>
                            <a:schemeClr val="tx1"/>
                          </a:solidFill>
                          <a:effectLst/>
                          <a:latin typeface="+mj-lt"/>
                          <a:ea typeface="+mn-ea"/>
                          <a:cs typeface="+mn-cs"/>
                        </a:rPr>
                        <a:t>”</a:t>
                      </a:r>
                      <a:endParaRPr lang="en-US" sz="4200" dirty="0">
                        <a:solidFill>
                          <a:schemeClr val="tx1"/>
                        </a:solidFill>
                        <a:latin typeface="+mj-lt"/>
                        <a:cs typeface="Times New Roman" panose="02020603050405020304" pitchFamily="18" charset="0"/>
                      </a:endParaRPr>
                    </a:p>
                  </a:txBody>
                  <a:tcPr>
                    <a:solidFill>
                      <a:schemeClr val="bg1"/>
                    </a:solidFill>
                  </a:tcPr>
                </a:tc>
                <a:extLst>
                  <a:ext uri="{0D108BD9-81ED-4DB2-BD59-A6C34878D82A}">
                    <a16:rowId xmlns:a16="http://schemas.microsoft.com/office/drawing/2014/main" val="2530734933"/>
                  </a:ext>
                </a:extLst>
              </a:tr>
              <a:tr h="1080512">
                <a:tc vMerge="1">
                  <a:txBody>
                    <a:bodyPr/>
                    <a:lstStyle/>
                    <a:p>
                      <a:endParaRPr lang="en-US" dirty="0"/>
                    </a:p>
                  </a:txBody>
                  <a:tcPr/>
                </a:tc>
                <a:tc>
                  <a:txBody>
                    <a:bodyPr/>
                    <a:lstStyle/>
                    <a:p>
                      <a:pPr algn="just"/>
                      <a:r>
                        <a:rPr lang="en-US" sz="4200" dirty="0" err="1">
                          <a:solidFill>
                            <a:schemeClr val="tx1"/>
                          </a:solidFill>
                          <a:latin typeface="Times New Roman" panose="02020603050405020304" pitchFamily="18" charset="0"/>
                          <a:cs typeface="Times New Roman" panose="02020603050405020304" pitchFamily="18" charset="0"/>
                        </a:rPr>
                        <a:t>Chiến</a:t>
                      </a:r>
                      <a:r>
                        <a:rPr lang="en-US" sz="4200" dirty="0">
                          <a:solidFill>
                            <a:schemeClr val="tx1"/>
                          </a:solidFill>
                          <a:latin typeface="Times New Roman" panose="02020603050405020304" pitchFamily="18" charset="0"/>
                          <a:cs typeface="Times New Roman" panose="02020603050405020304" pitchFamily="18" charset="0"/>
                        </a:rPr>
                        <a:t> </a:t>
                      </a:r>
                      <a:r>
                        <a:rPr lang="en-US" sz="4200" dirty="0" err="1">
                          <a:solidFill>
                            <a:schemeClr val="tx1"/>
                          </a:solidFill>
                          <a:latin typeface="Times New Roman" panose="02020603050405020304" pitchFamily="18" charset="0"/>
                          <a:cs typeface="Times New Roman" panose="02020603050405020304" pitchFamily="18" charset="0"/>
                        </a:rPr>
                        <a:t>bào</a:t>
                      </a:r>
                      <a:endParaRPr lang="en-US" sz="4200" dirty="0">
                        <a:solidFill>
                          <a:schemeClr val="tx1"/>
                        </a:solidFill>
                        <a:latin typeface="Times New Roman" panose="02020603050405020304" pitchFamily="18" charset="0"/>
                        <a:cs typeface="Times New Roman" panose="02020603050405020304" pitchFamily="18" charset="0"/>
                      </a:endParaRPr>
                    </a:p>
                  </a:txBody>
                  <a:tcPr>
                    <a:solidFill>
                      <a:schemeClr val="bg2"/>
                    </a:solidFill>
                  </a:tcPr>
                </a:tc>
                <a:tc>
                  <a:txBody>
                    <a:bodyPr/>
                    <a:lstStyle/>
                    <a:p>
                      <a:pPr algn="just"/>
                      <a:r>
                        <a:rPr lang="vi-VN" sz="4200" b="1" i="1" kern="1200" dirty="0">
                          <a:solidFill>
                            <a:schemeClr val="tx1"/>
                          </a:solidFill>
                          <a:effectLst/>
                          <a:latin typeface="+mj-lt"/>
                          <a:ea typeface="+mn-ea"/>
                          <a:cs typeface="+mn-cs"/>
                        </a:rPr>
                        <a:t>bào </a:t>
                      </a:r>
                      <a:r>
                        <a:rPr lang="vi-VN" sz="4200" b="0" i="0" kern="1200" dirty="0">
                          <a:solidFill>
                            <a:schemeClr val="tx1"/>
                          </a:solidFill>
                          <a:effectLst/>
                          <a:latin typeface="+mj-lt"/>
                          <a:ea typeface="+mn-ea"/>
                          <a:cs typeface="+mn-cs"/>
                        </a:rPr>
                        <a:t>trong </a:t>
                      </a:r>
                      <a:r>
                        <a:rPr lang="vi-VN" sz="4200" b="0" i="1" kern="1200" dirty="0">
                          <a:solidFill>
                            <a:schemeClr val="tx1"/>
                          </a:solidFill>
                          <a:effectLst/>
                          <a:latin typeface="+mj-lt"/>
                          <a:ea typeface="+mn-ea"/>
                          <a:cs typeface="+mn-cs"/>
                        </a:rPr>
                        <a:t>chiến bào </a:t>
                      </a:r>
                      <a:r>
                        <a:rPr lang="vi-VN" sz="4200" b="0" i="0" kern="1200" dirty="0">
                          <a:solidFill>
                            <a:schemeClr val="tx1"/>
                          </a:solidFill>
                          <a:effectLst/>
                          <a:latin typeface="+mj-lt"/>
                          <a:ea typeface="+mn-ea"/>
                          <a:cs typeface="+mn-cs"/>
                        </a:rPr>
                        <a:t>nghĩa là</a:t>
                      </a:r>
                      <a:r>
                        <a:rPr lang="en-US" sz="4200" b="0" i="0" kern="1200" baseline="0" dirty="0">
                          <a:solidFill>
                            <a:schemeClr val="tx1"/>
                          </a:solidFill>
                          <a:effectLst/>
                          <a:latin typeface="+mj-lt"/>
                          <a:ea typeface="+mn-ea"/>
                          <a:cs typeface="+mn-cs"/>
                        </a:rPr>
                        <a:t> </a:t>
                      </a:r>
                      <a:r>
                        <a:rPr lang="vi-VN" sz="4200" b="0" i="0" kern="1200" dirty="0">
                          <a:solidFill>
                            <a:schemeClr val="tx1"/>
                          </a:solidFill>
                          <a:effectLst/>
                          <a:latin typeface="+mj-lt"/>
                          <a:ea typeface="+mn-ea"/>
                          <a:cs typeface="+mn-cs"/>
                        </a:rPr>
                        <a:t>“</a:t>
                      </a:r>
                      <a:r>
                        <a:rPr lang="vi-VN" sz="4200" b="0" i="1" kern="1200" dirty="0">
                          <a:solidFill>
                            <a:schemeClr val="tx1"/>
                          </a:solidFill>
                          <a:effectLst/>
                          <a:latin typeface="+mj-lt"/>
                          <a:ea typeface="+mn-ea"/>
                          <a:cs typeface="+mn-cs"/>
                        </a:rPr>
                        <a:t>áo dài ống tay rộng</a:t>
                      </a:r>
                      <a:r>
                        <a:rPr lang="vi-VN" sz="4200" b="0" i="0" kern="1200" dirty="0">
                          <a:solidFill>
                            <a:schemeClr val="tx1"/>
                          </a:solidFill>
                          <a:effectLst/>
                          <a:latin typeface="+mj-lt"/>
                          <a:ea typeface="+mn-ea"/>
                          <a:cs typeface="+mn-cs"/>
                        </a:rPr>
                        <a:t>”</a:t>
                      </a:r>
                      <a:r>
                        <a:rPr lang="vi-VN" sz="4200" b="0" i="1" kern="1200" dirty="0">
                          <a:solidFill>
                            <a:schemeClr val="tx1"/>
                          </a:solidFill>
                          <a:effectLst/>
                          <a:latin typeface="+mj-lt"/>
                          <a:ea typeface="+mn-ea"/>
                          <a:cs typeface="+mn-cs"/>
                        </a:rPr>
                        <a:t>.</a:t>
                      </a:r>
                      <a:endParaRPr lang="en-US" sz="4200" dirty="0">
                        <a:solidFill>
                          <a:schemeClr val="tx1"/>
                        </a:solidFill>
                        <a:latin typeface="+mj-lt"/>
                        <a:cs typeface="Times New Roman" panose="02020603050405020304" pitchFamily="18" charset="0"/>
                      </a:endParaRPr>
                    </a:p>
                  </a:txBody>
                  <a:tcPr>
                    <a:solidFill>
                      <a:schemeClr val="bg1"/>
                    </a:solidFill>
                  </a:tcPr>
                </a:tc>
                <a:extLst>
                  <a:ext uri="{0D108BD9-81ED-4DB2-BD59-A6C34878D82A}">
                    <a16:rowId xmlns:a16="http://schemas.microsoft.com/office/drawing/2014/main" val="2344522081"/>
                  </a:ext>
                </a:extLst>
              </a:tr>
              <a:tr h="1080512">
                <a:tc rowSpan="2">
                  <a:txBody>
                    <a:bodyPr/>
                    <a:lstStyle/>
                    <a:p>
                      <a:pPr algn="just"/>
                      <a:r>
                        <a:rPr lang="en-US" sz="4200" b="1" dirty="0" err="1">
                          <a:solidFill>
                            <a:schemeClr val="tx1"/>
                          </a:solidFill>
                          <a:latin typeface="Times New Roman" panose="02020603050405020304" pitchFamily="18" charset="0"/>
                          <a:cs typeface="Times New Roman" panose="02020603050405020304" pitchFamily="18" charset="0"/>
                        </a:rPr>
                        <a:t>Nghĩa</a:t>
                      </a:r>
                      <a:r>
                        <a:rPr lang="en-US" sz="4200" b="1" baseline="0" dirty="0">
                          <a:solidFill>
                            <a:schemeClr val="tx1"/>
                          </a:solidFill>
                          <a:latin typeface="Times New Roman" panose="02020603050405020304" pitchFamily="18" charset="0"/>
                          <a:cs typeface="Times New Roman" panose="02020603050405020304" pitchFamily="18" charset="0"/>
                        </a:rPr>
                        <a:t> </a:t>
                      </a:r>
                      <a:r>
                        <a:rPr lang="en-US" sz="4200" b="1" baseline="0" dirty="0" err="1">
                          <a:solidFill>
                            <a:schemeClr val="tx1"/>
                          </a:solidFill>
                          <a:latin typeface="Times New Roman" panose="02020603050405020304" pitchFamily="18" charset="0"/>
                          <a:cs typeface="Times New Roman" panose="02020603050405020304" pitchFamily="18" charset="0"/>
                        </a:rPr>
                        <a:t>của</a:t>
                      </a:r>
                      <a:r>
                        <a:rPr lang="en-US" sz="4200" b="1" baseline="0" dirty="0">
                          <a:solidFill>
                            <a:schemeClr val="tx1"/>
                          </a:solidFill>
                          <a:latin typeface="Times New Roman" panose="02020603050405020304" pitchFamily="18" charset="0"/>
                          <a:cs typeface="Times New Roman" panose="02020603050405020304" pitchFamily="18" charset="0"/>
                        </a:rPr>
                        <a:t> </a:t>
                      </a:r>
                      <a:r>
                        <a:rPr lang="en-US" sz="4200" b="1" baseline="0" dirty="0" err="1">
                          <a:solidFill>
                            <a:schemeClr val="tx1"/>
                          </a:solidFill>
                          <a:latin typeface="Times New Roman" panose="02020603050405020304" pitchFamily="18" charset="0"/>
                          <a:cs typeface="Times New Roman" panose="02020603050405020304" pitchFamily="18" charset="0"/>
                        </a:rPr>
                        <a:t>từ</a:t>
                      </a:r>
                      <a:r>
                        <a:rPr lang="en-US" sz="4200" b="1" baseline="0" dirty="0">
                          <a:solidFill>
                            <a:schemeClr val="tx1"/>
                          </a:solidFill>
                          <a:latin typeface="Times New Roman" panose="02020603050405020304" pitchFamily="18" charset="0"/>
                          <a:cs typeface="Times New Roman" panose="02020603050405020304" pitchFamily="18" charset="0"/>
                        </a:rPr>
                        <a:t> “</a:t>
                      </a:r>
                      <a:r>
                        <a:rPr lang="en-US" sz="4200" b="1" baseline="0" dirty="0" err="1">
                          <a:solidFill>
                            <a:schemeClr val="tx1"/>
                          </a:solidFill>
                          <a:latin typeface="Times New Roman" panose="02020603050405020304" pitchFamily="18" charset="0"/>
                          <a:cs typeface="Times New Roman" panose="02020603050405020304" pitchFamily="18" charset="0"/>
                        </a:rPr>
                        <a:t>bằng</a:t>
                      </a:r>
                      <a:r>
                        <a:rPr lang="en-US" sz="4200" b="1" baseline="0" dirty="0">
                          <a:solidFill>
                            <a:schemeClr val="tx1"/>
                          </a:solidFill>
                          <a:latin typeface="Times New Roman" panose="02020603050405020304" pitchFamily="18" charset="0"/>
                          <a:cs typeface="Times New Roman" panose="02020603050405020304" pitchFamily="18" charset="0"/>
                        </a:rPr>
                        <a:t>”</a:t>
                      </a:r>
                      <a:endParaRPr lang="en-US" sz="4200" b="1" dirty="0">
                        <a:solidFill>
                          <a:schemeClr val="tx1"/>
                        </a:solidFill>
                        <a:latin typeface="Times New Roman" panose="02020603050405020304" pitchFamily="18" charset="0"/>
                        <a:cs typeface="Times New Roman" panose="02020603050405020304" pitchFamily="18" charset="0"/>
                      </a:endParaRPr>
                    </a:p>
                  </a:txBody>
                  <a:tcPr>
                    <a:solidFill>
                      <a:schemeClr val="bg2">
                        <a:lumMod val="90000"/>
                      </a:schemeClr>
                    </a:solidFill>
                  </a:tcPr>
                </a:tc>
                <a:tc>
                  <a:txBody>
                    <a:bodyPr/>
                    <a:lstStyle/>
                    <a:p>
                      <a:pPr algn="just"/>
                      <a:r>
                        <a:rPr lang="en-US" sz="4200" dirty="0" err="1">
                          <a:solidFill>
                            <a:schemeClr val="tx1"/>
                          </a:solidFill>
                          <a:latin typeface="Times New Roman" panose="02020603050405020304" pitchFamily="18" charset="0"/>
                          <a:cs typeface="Times New Roman" panose="02020603050405020304" pitchFamily="18" charset="0"/>
                        </a:rPr>
                        <a:t>Công</a:t>
                      </a:r>
                      <a:r>
                        <a:rPr lang="en-US" sz="4200" baseline="0" dirty="0">
                          <a:solidFill>
                            <a:schemeClr val="tx1"/>
                          </a:solidFill>
                          <a:latin typeface="Times New Roman" panose="02020603050405020304" pitchFamily="18" charset="0"/>
                          <a:cs typeface="Times New Roman" panose="02020603050405020304" pitchFamily="18" charset="0"/>
                        </a:rPr>
                        <a:t> </a:t>
                      </a:r>
                      <a:r>
                        <a:rPr lang="en-US" sz="4200" baseline="0" dirty="0" err="1">
                          <a:solidFill>
                            <a:schemeClr val="tx1"/>
                          </a:solidFill>
                          <a:latin typeface="Times New Roman" panose="02020603050405020304" pitchFamily="18" charset="0"/>
                          <a:cs typeface="Times New Roman" panose="02020603050405020304" pitchFamily="18" charset="0"/>
                        </a:rPr>
                        <a:t>bằng</a:t>
                      </a:r>
                      <a:endParaRPr lang="en-US" sz="4200" dirty="0">
                        <a:solidFill>
                          <a:schemeClr val="tx1"/>
                        </a:solidFill>
                        <a:latin typeface="Times New Roman" panose="02020603050405020304" pitchFamily="18" charset="0"/>
                        <a:cs typeface="Times New Roman" panose="02020603050405020304" pitchFamily="18" charset="0"/>
                      </a:endParaRPr>
                    </a:p>
                  </a:txBody>
                  <a:tcPr>
                    <a:solidFill>
                      <a:schemeClr val="bg2"/>
                    </a:solidFill>
                  </a:tcPr>
                </a:tc>
                <a:tc>
                  <a:txBody>
                    <a:bodyPr/>
                    <a:lstStyle/>
                    <a:p>
                      <a:pPr algn="just"/>
                      <a:r>
                        <a:rPr lang="vi-VN" sz="4200" b="1" i="1" kern="1200" dirty="0">
                          <a:solidFill>
                            <a:schemeClr val="tx1"/>
                          </a:solidFill>
                          <a:effectLst/>
                          <a:latin typeface="+mj-lt"/>
                          <a:ea typeface="+mn-ea"/>
                          <a:cs typeface="+mn-cs"/>
                        </a:rPr>
                        <a:t>bằng </a:t>
                      </a:r>
                      <a:r>
                        <a:rPr lang="vi-VN" sz="4200" b="0" i="0" kern="1200" dirty="0">
                          <a:solidFill>
                            <a:schemeClr val="tx1"/>
                          </a:solidFill>
                          <a:effectLst/>
                          <a:latin typeface="+mj-lt"/>
                          <a:ea typeface="+mn-ea"/>
                          <a:cs typeface="+mn-cs"/>
                        </a:rPr>
                        <a:t>trong </a:t>
                      </a:r>
                      <a:r>
                        <a:rPr lang="vi-VN" sz="4200" b="0" i="1" kern="1200" dirty="0">
                          <a:solidFill>
                            <a:schemeClr val="tx1"/>
                          </a:solidFill>
                          <a:effectLst/>
                          <a:latin typeface="+mj-lt"/>
                          <a:ea typeface="+mn-ea"/>
                          <a:cs typeface="+mn-cs"/>
                        </a:rPr>
                        <a:t>công bằng </a:t>
                      </a:r>
                      <a:r>
                        <a:rPr lang="vi-VN" sz="4200" b="0" i="0" kern="1200" dirty="0">
                          <a:solidFill>
                            <a:schemeClr val="tx1"/>
                          </a:solidFill>
                          <a:effectLst/>
                          <a:latin typeface="+mj-lt"/>
                          <a:ea typeface="+mn-ea"/>
                          <a:cs typeface="+mn-cs"/>
                        </a:rPr>
                        <a:t>nghĩa là “</a:t>
                      </a:r>
                      <a:r>
                        <a:rPr lang="vi-VN" sz="4200" b="0" i="1" kern="1200" dirty="0">
                          <a:solidFill>
                            <a:schemeClr val="tx1"/>
                          </a:solidFill>
                          <a:effectLst/>
                          <a:latin typeface="+mj-lt"/>
                          <a:ea typeface="+mn-ea"/>
                          <a:cs typeface="+mn-cs"/>
                        </a:rPr>
                        <a:t>ngang</a:t>
                      </a:r>
                      <a:r>
                        <a:rPr lang="vi-VN" sz="4200" b="0" i="0" kern="1200" dirty="0">
                          <a:solidFill>
                            <a:schemeClr val="tx1"/>
                          </a:solidFill>
                          <a:effectLst/>
                          <a:latin typeface="+mj-lt"/>
                          <a:ea typeface="+mn-ea"/>
                          <a:cs typeface="+mn-cs"/>
                        </a:rPr>
                        <a:t>, </a:t>
                      </a:r>
                      <a:r>
                        <a:rPr lang="vi-VN" sz="4200" b="0" i="1" kern="1200" dirty="0">
                          <a:solidFill>
                            <a:schemeClr val="tx1"/>
                          </a:solidFill>
                          <a:effectLst/>
                          <a:latin typeface="+mj-lt"/>
                          <a:ea typeface="+mn-ea"/>
                          <a:cs typeface="+mn-cs"/>
                        </a:rPr>
                        <a:t>đều</a:t>
                      </a:r>
                      <a:r>
                        <a:rPr lang="vi-VN" sz="4200" b="0" i="0" kern="1200" dirty="0">
                          <a:solidFill>
                            <a:schemeClr val="tx1"/>
                          </a:solidFill>
                          <a:effectLst/>
                          <a:latin typeface="+mj-lt"/>
                          <a:ea typeface="+mn-ea"/>
                          <a:cs typeface="+mn-cs"/>
                        </a:rPr>
                        <a:t>”</a:t>
                      </a:r>
                      <a:endParaRPr lang="en-US" sz="4200" dirty="0">
                        <a:solidFill>
                          <a:schemeClr val="tx1"/>
                        </a:solidFill>
                        <a:latin typeface="+mj-lt"/>
                        <a:cs typeface="Times New Roman" panose="02020603050405020304" pitchFamily="18" charset="0"/>
                      </a:endParaRPr>
                    </a:p>
                  </a:txBody>
                  <a:tcPr>
                    <a:solidFill>
                      <a:schemeClr val="bg1"/>
                    </a:solidFill>
                  </a:tcPr>
                </a:tc>
                <a:extLst>
                  <a:ext uri="{0D108BD9-81ED-4DB2-BD59-A6C34878D82A}">
                    <a16:rowId xmlns:a16="http://schemas.microsoft.com/office/drawing/2014/main" val="3882073591"/>
                  </a:ext>
                </a:extLst>
              </a:tr>
              <a:tr h="1080512">
                <a:tc vMerge="1">
                  <a:txBody>
                    <a:bodyPr/>
                    <a:lstStyle/>
                    <a:p>
                      <a:endParaRPr lang="en-US" dirty="0"/>
                    </a:p>
                  </a:txBody>
                  <a:tcPr/>
                </a:tc>
                <a:tc>
                  <a:txBody>
                    <a:bodyPr/>
                    <a:lstStyle/>
                    <a:p>
                      <a:pPr algn="just"/>
                      <a:r>
                        <a:rPr lang="en-US" sz="4200" dirty="0" err="1">
                          <a:solidFill>
                            <a:schemeClr val="tx1"/>
                          </a:solidFill>
                          <a:latin typeface="Times New Roman" panose="02020603050405020304" pitchFamily="18" charset="0"/>
                          <a:cs typeface="Times New Roman" panose="02020603050405020304" pitchFamily="18" charset="0"/>
                        </a:rPr>
                        <a:t>Bằng</a:t>
                      </a:r>
                      <a:r>
                        <a:rPr lang="en-US" sz="4200" dirty="0">
                          <a:solidFill>
                            <a:schemeClr val="tx1"/>
                          </a:solidFill>
                          <a:latin typeface="Times New Roman" panose="02020603050405020304" pitchFamily="18" charset="0"/>
                          <a:cs typeface="Times New Roman" panose="02020603050405020304" pitchFamily="18" charset="0"/>
                        </a:rPr>
                        <a:t> </a:t>
                      </a:r>
                      <a:r>
                        <a:rPr lang="en-US" sz="4200" dirty="0" err="1">
                          <a:solidFill>
                            <a:schemeClr val="tx1"/>
                          </a:solidFill>
                          <a:latin typeface="Times New Roman" panose="02020603050405020304" pitchFamily="18" charset="0"/>
                          <a:cs typeface="Times New Roman" panose="02020603050405020304" pitchFamily="18" charset="0"/>
                        </a:rPr>
                        <a:t>hữu</a:t>
                      </a:r>
                      <a:endParaRPr lang="en-US" sz="4200" dirty="0">
                        <a:solidFill>
                          <a:schemeClr val="tx1"/>
                        </a:solidFill>
                        <a:latin typeface="Times New Roman" panose="02020603050405020304" pitchFamily="18" charset="0"/>
                        <a:cs typeface="Times New Roman" panose="02020603050405020304" pitchFamily="18" charset="0"/>
                      </a:endParaRPr>
                    </a:p>
                  </a:txBody>
                  <a:tcPr>
                    <a:solidFill>
                      <a:schemeClr val="bg2"/>
                    </a:solidFill>
                  </a:tcPr>
                </a:tc>
                <a:tc>
                  <a:txBody>
                    <a:bodyPr/>
                    <a:lstStyle/>
                    <a:p>
                      <a:pPr algn="just"/>
                      <a:r>
                        <a:rPr lang="vi-VN" sz="4200" b="1" i="1" kern="1200" dirty="0">
                          <a:solidFill>
                            <a:schemeClr val="tx1"/>
                          </a:solidFill>
                          <a:effectLst/>
                          <a:latin typeface="+mj-lt"/>
                          <a:ea typeface="+mn-ea"/>
                          <a:cs typeface="+mn-cs"/>
                        </a:rPr>
                        <a:t>bằng </a:t>
                      </a:r>
                      <a:r>
                        <a:rPr lang="vi-VN" sz="4200" b="0" i="0" kern="1200" dirty="0">
                          <a:solidFill>
                            <a:schemeClr val="tx1"/>
                          </a:solidFill>
                          <a:effectLst/>
                          <a:latin typeface="+mj-lt"/>
                          <a:ea typeface="+mn-ea"/>
                          <a:cs typeface="+mn-cs"/>
                        </a:rPr>
                        <a:t>trong </a:t>
                      </a:r>
                      <a:r>
                        <a:rPr lang="vi-VN" sz="4200" b="0" i="1" kern="1200" dirty="0">
                          <a:solidFill>
                            <a:schemeClr val="tx1"/>
                          </a:solidFill>
                          <a:effectLst/>
                          <a:latin typeface="+mj-lt"/>
                          <a:ea typeface="+mn-ea"/>
                          <a:cs typeface="+mn-cs"/>
                        </a:rPr>
                        <a:t>bằng hữu </a:t>
                      </a:r>
                      <a:r>
                        <a:rPr lang="vi-VN" sz="4200" b="0" i="0" kern="1200" dirty="0">
                          <a:solidFill>
                            <a:schemeClr val="tx1"/>
                          </a:solidFill>
                          <a:effectLst/>
                          <a:latin typeface="+mj-lt"/>
                          <a:ea typeface="+mn-ea"/>
                          <a:cs typeface="+mn-cs"/>
                        </a:rPr>
                        <a:t>nghĩa là “</a:t>
                      </a:r>
                      <a:r>
                        <a:rPr lang="vi-VN" sz="4200" b="0" i="1" kern="1200" dirty="0">
                          <a:solidFill>
                            <a:schemeClr val="tx1"/>
                          </a:solidFill>
                          <a:effectLst/>
                          <a:latin typeface="+mj-lt"/>
                          <a:ea typeface="+mn-ea"/>
                          <a:cs typeface="+mn-cs"/>
                        </a:rPr>
                        <a:t>bạn</a:t>
                      </a:r>
                      <a:r>
                        <a:rPr lang="vi-VN" sz="4200" b="0" i="0" kern="1200" dirty="0">
                          <a:solidFill>
                            <a:schemeClr val="tx1"/>
                          </a:solidFill>
                          <a:effectLst/>
                          <a:latin typeface="+mj-lt"/>
                          <a:ea typeface="+mn-ea"/>
                          <a:cs typeface="+mn-cs"/>
                        </a:rPr>
                        <a:t>”</a:t>
                      </a:r>
                      <a:endParaRPr lang="en-US" sz="4200" dirty="0">
                        <a:solidFill>
                          <a:schemeClr val="tx1"/>
                        </a:solidFill>
                        <a:latin typeface="+mj-lt"/>
                        <a:cs typeface="Times New Roman" panose="02020603050405020304" pitchFamily="18" charset="0"/>
                      </a:endParaRPr>
                    </a:p>
                  </a:txBody>
                  <a:tcPr>
                    <a:solidFill>
                      <a:schemeClr val="bg1"/>
                    </a:solidFill>
                  </a:tcPr>
                </a:tc>
                <a:extLst>
                  <a:ext uri="{0D108BD9-81ED-4DB2-BD59-A6C34878D82A}">
                    <a16:rowId xmlns:a16="http://schemas.microsoft.com/office/drawing/2014/main" val="477100729"/>
                  </a:ext>
                </a:extLst>
              </a:tr>
            </a:tbl>
          </a:graphicData>
        </a:graphic>
      </p:graphicFrame>
    </p:spTree>
    <p:extLst>
      <p:ext uri="{BB962C8B-B14F-4D97-AF65-F5344CB8AC3E}">
        <p14:creationId xmlns:p14="http://schemas.microsoft.com/office/powerpoint/2010/main" val="1194341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D4437E76-EACA-2320-58B1-B221A044BED8}"/>
              </a:ext>
            </a:extLst>
          </p:cNvPr>
          <p:cNvGrpSpPr/>
          <p:nvPr/>
        </p:nvGrpSpPr>
        <p:grpSpPr>
          <a:xfrm>
            <a:off x="2457681" y="408896"/>
            <a:ext cx="5342694" cy="1196552"/>
            <a:chOff x="1948919" y="848032"/>
            <a:chExt cx="8446529" cy="1605485"/>
          </a:xfrm>
        </p:grpSpPr>
        <p:sp>
          <p:nvSpPr>
            <p:cNvPr id="9" name="Rectangle: Rounded Corners 5">
              <a:extLst>
                <a:ext uri="{FF2B5EF4-FFF2-40B4-BE49-F238E27FC236}">
                  <a16:creationId xmlns:a16="http://schemas.microsoft.com/office/drawing/2014/main" id="{390127A3-9D9C-F81B-5C3F-F5E94028BE93}"/>
                </a:ext>
              </a:extLst>
            </p:cNvPr>
            <p:cNvSpPr/>
            <p:nvPr/>
          </p:nvSpPr>
          <p:spPr>
            <a:xfrm>
              <a:off x="2267833" y="1067831"/>
              <a:ext cx="7612912" cy="1385686"/>
            </a:xfrm>
            <a:prstGeom prst="roundRect">
              <a:avLst>
                <a:gd name="adj" fmla="val 50000"/>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10" name="TextBox 9">
              <a:extLst>
                <a:ext uri="{FF2B5EF4-FFF2-40B4-BE49-F238E27FC236}">
                  <a16:creationId xmlns:a16="http://schemas.microsoft.com/office/drawing/2014/main" id="{2622B23A-F613-25F4-F27A-6685704F4296}"/>
                </a:ext>
              </a:extLst>
            </p:cNvPr>
            <p:cNvSpPr txBox="1"/>
            <p:nvPr/>
          </p:nvSpPr>
          <p:spPr>
            <a:xfrm>
              <a:off x="2441669" y="1338045"/>
              <a:ext cx="7073308" cy="991109"/>
            </a:xfrm>
            <a:prstGeom prst="rect">
              <a:avLst/>
            </a:prstGeom>
            <a:noFill/>
          </p:spPr>
          <p:txBody>
            <a:bodyPr wrap="square">
              <a:spAutoFit/>
            </a:bodyPr>
            <a:lstStyle/>
            <a:p>
              <a:pPr algn="ctr"/>
              <a:r>
                <a:rPr lang="en-US" sz="4200" b="1" dirty="0">
                  <a:solidFill>
                    <a:srgbClr val="FF0000"/>
                  </a:solidFill>
                  <a:latin typeface="Times New Roman" panose="02020603050405020304" pitchFamily="18" charset="0"/>
                  <a:cs typeface="Times New Roman" panose="02020603050405020304" pitchFamily="18" charset="0"/>
                </a:rPr>
                <a:t>BÀI TẬP 2</a:t>
              </a:r>
            </a:p>
          </p:txBody>
        </p:sp>
        <p:pic>
          <p:nvPicPr>
            <p:cNvPr id="11" name="Picture 2" descr="khom hoa chuoi » Tài liệu miễn phí cho Giáo viên, học sinh.">
              <a:extLst>
                <a:ext uri="{FF2B5EF4-FFF2-40B4-BE49-F238E27FC236}">
                  <a16:creationId xmlns:a16="http://schemas.microsoft.com/office/drawing/2014/main" id="{8C197F64-B63B-7685-5246-D622361B7799}"/>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948919" y="1208364"/>
              <a:ext cx="985500" cy="118852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AF6CCA8E-6850-AEAF-08C5-A837C84F80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9924352">
              <a:off x="9126997" y="848032"/>
              <a:ext cx="1268451" cy="1206614"/>
            </a:xfrm>
            <a:prstGeom prst="rect">
              <a:avLst/>
            </a:prstGeom>
          </p:spPr>
        </p:pic>
      </p:grpSp>
      <p:sp>
        <p:nvSpPr>
          <p:cNvPr id="14" name="Rectangle 13"/>
          <p:cNvSpPr/>
          <p:nvPr/>
        </p:nvSpPr>
        <p:spPr>
          <a:xfrm>
            <a:off x="414839" y="2796687"/>
            <a:ext cx="8949870" cy="2031325"/>
          </a:xfrm>
          <a:prstGeom prst="rect">
            <a:avLst/>
          </a:prstGeom>
          <a:solidFill>
            <a:schemeClr val="bg1"/>
          </a:solidFill>
          <a:effectLst>
            <a:outerShdw blurRad="63500" sx="102000" sy="102000" algn="ctr" rotWithShape="0">
              <a:prstClr val="black">
                <a:alpha val="40000"/>
              </a:prstClr>
            </a:outerShdw>
          </a:effectLst>
        </p:spPr>
        <p:txBody>
          <a:bodyPr wrap="square">
            <a:spAutoFit/>
          </a:bodyPr>
          <a:lstStyle/>
          <a:p>
            <a:pPr marL="514350" indent="-514350" algn="just">
              <a:buAutoNum type="alphaLcPeriod"/>
              <a:defRPr/>
            </a:pPr>
            <a:r>
              <a:rPr lang="vi-VN" sz="4200" dirty="0">
                <a:latin typeface="Times New Roman" panose="02020603050405020304" pitchFamily="18" charset="0"/>
                <a:cs typeface="Times New Roman" panose="02020603050405020304" pitchFamily="18" charset="0"/>
              </a:rPr>
              <a:t>Thành càng kinh ngạc mừng rỡ, vội bắt dế bỏ vào lồng. (Bồ Tùng Linh, Dế chọi)</a:t>
            </a:r>
          </a:p>
        </p:txBody>
      </p:sp>
      <p:sp>
        <p:nvSpPr>
          <p:cNvPr id="15" name="Rectangle 14"/>
          <p:cNvSpPr/>
          <p:nvPr/>
        </p:nvSpPr>
        <p:spPr>
          <a:xfrm>
            <a:off x="414840" y="5572367"/>
            <a:ext cx="8949870" cy="3970318"/>
          </a:xfrm>
          <a:prstGeom prst="rect">
            <a:avLst/>
          </a:prstGeom>
          <a:solidFill>
            <a:schemeClr val="bg1"/>
          </a:solidFill>
          <a:effectLst>
            <a:outerShdw blurRad="63500" sx="102000" sy="102000" algn="ctr" rotWithShape="0">
              <a:prstClr val="black">
                <a:alpha val="40000"/>
              </a:prstClr>
            </a:outerShdw>
          </a:effectLst>
        </p:spPr>
        <p:txBody>
          <a:bodyPr wrap="square">
            <a:spAutoFit/>
          </a:bodyPr>
          <a:lstStyle/>
          <a:p>
            <a:pPr algn="just">
              <a:defRPr/>
            </a:pPr>
            <a:r>
              <a:rPr lang="vi-VN" sz="4200" dirty="0">
                <a:latin typeface="#9Slide03 AmpleSoft" panose="02000000000000000000" pitchFamily="2" charset="0"/>
                <a:cs typeface="Times New Roman" panose="02020603050405020304" pitchFamily="18" charset="0"/>
              </a:rPr>
              <a:t>b. </a:t>
            </a:r>
            <a:r>
              <a:rPr lang="vi-VN" sz="4200" dirty="0">
                <a:latin typeface="Times New Roman" panose="02020603050405020304" pitchFamily="18" charset="0"/>
                <a:cs typeface="Times New Roman" panose="02020603050405020304" pitchFamily="18" charset="0"/>
              </a:rPr>
              <a:t>Vào tới cung cho chọi thử với đủ thứ dế kì lạ của các nơi dâng lên như hồ điệp (dế bướm), đường lang (dế bọ ngựa), du lợi đạt (dế đánh dầu), thanh ti đầu (dế trán tơ xanh) thì con nào cũng thua. (Bồ Tùng Linh, Dế chọi)</a:t>
            </a:r>
          </a:p>
        </p:txBody>
      </p:sp>
      <p:sp>
        <p:nvSpPr>
          <p:cNvPr id="16" name="Rectangle 15"/>
          <p:cNvSpPr/>
          <p:nvPr/>
        </p:nvSpPr>
        <p:spPr>
          <a:xfrm>
            <a:off x="11346772" y="656947"/>
            <a:ext cx="5355056" cy="1384995"/>
          </a:xfrm>
          <a:prstGeom prst="rect">
            <a:avLst/>
          </a:prstGeom>
        </p:spPr>
        <p:txBody>
          <a:bodyPr wrap="none">
            <a:spAutoFit/>
          </a:bodyPr>
          <a:lstStyle/>
          <a:p>
            <a:pPr algn="ctr"/>
            <a:r>
              <a:rPr lang="en-US" sz="4200" b="1" dirty="0">
                <a:latin typeface="Times New Roman" panose="02020603050405020304" pitchFamily="18" charset="0"/>
                <a:cs typeface="Times New Roman" panose="02020603050405020304" pitchFamily="18" charset="0"/>
              </a:rPr>
              <a:t>T</a:t>
            </a:r>
            <a:r>
              <a:rPr lang="vi-VN" sz="4200" b="1" dirty="0">
                <a:latin typeface="Times New Roman" panose="02020603050405020304" pitchFamily="18" charset="0"/>
                <a:cs typeface="Times New Roman" panose="02020603050405020304" pitchFamily="18" charset="0"/>
              </a:rPr>
              <a:t>ừ Hán Việt có yếu tố </a:t>
            </a:r>
            <a:endParaRPr lang="en-US" sz="4200" b="1" dirty="0">
              <a:latin typeface="Times New Roman" panose="02020603050405020304" pitchFamily="18" charset="0"/>
              <a:cs typeface="Times New Roman" panose="02020603050405020304" pitchFamily="18" charset="0"/>
            </a:endParaRPr>
          </a:p>
          <a:p>
            <a:pPr algn="ctr"/>
            <a:r>
              <a:rPr lang="vi-VN" sz="4200" b="1" dirty="0">
                <a:latin typeface="Times New Roman" panose="02020603050405020304" pitchFamily="18" charset="0"/>
                <a:cs typeface="Times New Roman" panose="02020603050405020304" pitchFamily="18" charset="0"/>
              </a:rPr>
              <a:t>đồng âm khác nghĩa </a:t>
            </a:r>
            <a:endParaRPr lang="en-US" sz="4200" b="1" dirty="0">
              <a:latin typeface="Times New Roman" panose="02020603050405020304" pitchFamily="18" charset="0"/>
              <a:cs typeface="Times New Roman" panose="02020603050405020304" pitchFamily="18" charset="0"/>
            </a:endParaRPr>
          </a:p>
        </p:txBody>
      </p:sp>
      <p:sp>
        <p:nvSpPr>
          <p:cNvPr id="17" name="Rectangle 16"/>
          <p:cNvSpPr/>
          <p:nvPr/>
        </p:nvSpPr>
        <p:spPr>
          <a:xfrm>
            <a:off x="10641205" y="2897207"/>
            <a:ext cx="7506119" cy="2677656"/>
          </a:xfrm>
          <a:prstGeom prst="rect">
            <a:avLst/>
          </a:prstGeom>
          <a:solidFill>
            <a:schemeClr val="accent6">
              <a:lumMod val="20000"/>
              <a:lumOff val="80000"/>
            </a:schemeClr>
          </a:solidFill>
          <a:effectLst>
            <a:outerShdw blurRad="63500" sx="102000" sy="102000" algn="ctr" rotWithShape="0">
              <a:prstClr val="black">
                <a:alpha val="40000"/>
              </a:prstClr>
            </a:outerShdw>
          </a:effectLst>
        </p:spPr>
        <p:txBody>
          <a:bodyPr wrap="square">
            <a:spAutoFit/>
          </a:bodyPr>
          <a:lstStyle/>
          <a:p>
            <a:pPr algn="just"/>
            <a:r>
              <a:rPr lang="en-US" sz="4200" b="1" dirty="0" err="1">
                <a:latin typeface="Times New Roman" panose="02020603050405020304" pitchFamily="18" charset="0"/>
                <a:cs typeface="Times New Roman" panose="02020603050405020304" pitchFamily="18" charset="0"/>
              </a:rPr>
              <a:t>Kinh</a:t>
            </a:r>
            <a:r>
              <a:rPr lang="en-US" sz="4200" b="1" dirty="0">
                <a:latin typeface="Times New Roman" panose="02020603050405020304" pitchFamily="18" charset="0"/>
                <a:cs typeface="Times New Roman" panose="02020603050405020304" pitchFamily="18" charset="0"/>
              </a:rPr>
              <a:t> </a:t>
            </a:r>
            <a:r>
              <a:rPr lang="en-US" sz="4200" b="1" dirty="0" err="1">
                <a:latin typeface="Times New Roman" panose="02020603050405020304" pitchFamily="18" charset="0"/>
                <a:cs typeface="Times New Roman" panose="02020603050405020304" pitchFamily="18" charset="0"/>
              </a:rPr>
              <a:t>nghiệm</a:t>
            </a:r>
            <a:endParaRPr lang="en-US" sz="4200" b="1" dirty="0">
              <a:latin typeface="Times New Roman" panose="02020603050405020304" pitchFamily="18" charset="0"/>
              <a:cs typeface="Times New Roman" panose="02020603050405020304" pitchFamily="18" charset="0"/>
            </a:endParaRPr>
          </a:p>
          <a:p>
            <a:pPr algn="just"/>
            <a:r>
              <a:rPr lang="en-US" sz="4200" dirty="0" err="1">
                <a:latin typeface="Times New Roman" panose="02020603050405020304" pitchFamily="18" charset="0"/>
                <a:cs typeface="Times New Roman" panose="02020603050405020304" pitchFamily="18" charset="0"/>
              </a:rPr>
              <a:t>Kinh</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trải</a:t>
            </a:r>
            <a:r>
              <a:rPr lang="en-US" sz="4200" dirty="0">
                <a:latin typeface="Times New Roman" panose="02020603050405020304" pitchFamily="18" charset="0"/>
                <a:cs typeface="Times New Roman" panose="02020603050405020304" pitchFamily="18" charset="0"/>
              </a:rPr>
              <a:t> qua, </a:t>
            </a:r>
            <a:r>
              <a:rPr lang="en-US" sz="4200" dirty="0" err="1">
                <a:latin typeface="Times New Roman" panose="02020603050405020304" pitchFamily="18" charset="0"/>
                <a:cs typeface="Times New Roman" panose="02020603050405020304" pitchFamily="18" charset="0"/>
              </a:rPr>
              <a:t>đồng</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âm</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với</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kinh</a:t>
            </a:r>
            <a:r>
              <a:rPr lang="en-US" sz="4200" dirty="0">
                <a:latin typeface="Times New Roman" panose="02020603050405020304" pitchFamily="18" charset="0"/>
                <a:cs typeface="Times New Roman" panose="02020603050405020304" pitchFamily="18" charset="0"/>
              </a:rPr>
              <a:t> </a:t>
            </a:r>
          </a:p>
          <a:p>
            <a:pPr algn="just"/>
            <a:r>
              <a:rPr lang="en-US" sz="4200" dirty="0">
                <a:latin typeface="Times New Roman" panose="02020603050405020304" pitchFamily="18" charset="0"/>
                <a:cs typeface="Times New Roman" panose="02020603050405020304" pitchFamily="18" charset="0"/>
              </a:rPr>
              <a:t>(</a:t>
            </a:r>
            <a:r>
              <a:rPr lang="en-US" sz="4200" dirty="0" err="1">
                <a:latin typeface="Times New Roman" panose="02020603050405020304" pitchFamily="18" charset="0"/>
                <a:cs typeface="Times New Roman" panose="02020603050405020304" pitchFamily="18" charset="0"/>
              </a:rPr>
              <a:t>gây</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kích</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động</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mạnh</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trong</a:t>
            </a:r>
            <a:r>
              <a:rPr lang="en-US" sz="4200" dirty="0">
                <a:latin typeface="Times New Roman" panose="02020603050405020304" pitchFamily="18" charset="0"/>
                <a:cs typeface="Times New Roman" panose="02020603050405020304" pitchFamily="18" charset="0"/>
              </a:rPr>
              <a:t> </a:t>
            </a:r>
          </a:p>
          <a:p>
            <a:pPr algn="just"/>
            <a:r>
              <a:rPr lang="en-US" sz="4200" dirty="0" err="1">
                <a:latin typeface="Times New Roman" panose="02020603050405020304" pitchFamily="18" charset="0"/>
                <a:cs typeface="Times New Roman" panose="02020603050405020304" pitchFamily="18" charset="0"/>
              </a:rPr>
              <a:t>từ</a:t>
            </a:r>
            <a:r>
              <a:rPr lang="en-US" sz="4200" dirty="0">
                <a:latin typeface="Times New Roman" panose="02020603050405020304" pitchFamily="18" charset="0"/>
                <a:cs typeface="Times New Roman" panose="02020603050405020304" pitchFamily="18" charset="0"/>
              </a:rPr>
              <a:t> </a:t>
            </a:r>
            <a:r>
              <a:rPr lang="en-US" sz="4200" i="1" dirty="0" err="1">
                <a:latin typeface="Times New Roman" panose="02020603050405020304" pitchFamily="18" charset="0"/>
                <a:cs typeface="Times New Roman" panose="02020603050405020304" pitchFamily="18" charset="0"/>
              </a:rPr>
              <a:t>kinh</a:t>
            </a:r>
            <a:r>
              <a:rPr lang="en-US" sz="4200" i="1" dirty="0">
                <a:latin typeface="Times New Roman" panose="02020603050405020304" pitchFamily="18" charset="0"/>
                <a:cs typeface="Times New Roman" panose="02020603050405020304" pitchFamily="18" charset="0"/>
              </a:rPr>
              <a:t> </a:t>
            </a:r>
            <a:r>
              <a:rPr lang="en-US" sz="4200" i="1" dirty="0" err="1">
                <a:latin typeface="Times New Roman" panose="02020603050405020304" pitchFamily="18" charset="0"/>
                <a:cs typeface="Times New Roman" panose="02020603050405020304" pitchFamily="18" charset="0"/>
              </a:rPr>
              <a:t>ngạc</a:t>
            </a:r>
            <a:endParaRPr lang="en-US" sz="4200" i="1" dirty="0">
              <a:latin typeface="Times New Roman" panose="02020603050405020304" pitchFamily="18" charset="0"/>
              <a:cs typeface="Times New Roman" panose="02020603050405020304" pitchFamily="18" charset="0"/>
            </a:endParaRPr>
          </a:p>
        </p:txBody>
      </p:sp>
      <p:sp>
        <p:nvSpPr>
          <p:cNvPr id="18" name="Rectangle 17"/>
          <p:cNvSpPr/>
          <p:nvPr/>
        </p:nvSpPr>
        <p:spPr>
          <a:xfrm>
            <a:off x="10641205" y="6411059"/>
            <a:ext cx="7506119" cy="2677656"/>
          </a:xfrm>
          <a:prstGeom prst="rect">
            <a:avLst/>
          </a:prstGeom>
          <a:solidFill>
            <a:schemeClr val="accent6">
              <a:lumMod val="20000"/>
              <a:lumOff val="80000"/>
            </a:schemeClr>
          </a:solidFill>
          <a:effectLst>
            <a:outerShdw blurRad="63500" sx="102000" sy="102000" algn="ctr" rotWithShape="0">
              <a:prstClr val="black">
                <a:alpha val="40000"/>
              </a:prstClr>
            </a:outerShdw>
          </a:effectLst>
        </p:spPr>
        <p:txBody>
          <a:bodyPr wrap="square">
            <a:spAutoFit/>
          </a:bodyPr>
          <a:lstStyle/>
          <a:p>
            <a:pPr algn="just"/>
            <a:r>
              <a:rPr lang="en-US" sz="4200" b="1" dirty="0" err="1">
                <a:latin typeface="Times New Roman" panose="02020603050405020304" pitchFamily="18" charset="0"/>
                <a:cs typeface="Times New Roman" panose="02020603050405020304" pitchFamily="18" charset="0"/>
              </a:rPr>
              <a:t>Kì</a:t>
            </a:r>
            <a:r>
              <a:rPr lang="en-US" sz="4200" b="1" dirty="0">
                <a:latin typeface="Times New Roman" panose="02020603050405020304" pitchFamily="18" charset="0"/>
                <a:cs typeface="Times New Roman" panose="02020603050405020304" pitchFamily="18" charset="0"/>
              </a:rPr>
              <a:t> </a:t>
            </a:r>
            <a:r>
              <a:rPr lang="en-US" sz="4200" b="1" dirty="0" err="1">
                <a:latin typeface="Times New Roman" panose="02020603050405020304" pitchFamily="18" charset="0"/>
                <a:cs typeface="Times New Roman" panose="02020603050405020304" pitchFamily="18" charset="0"/>
              </a:rPr>
              <a:t>vọng</a:t>
            </a:r>
            <a:endParaRPr lang="en-US" sz="4200" b="1" dirty="0">
              <a:latin typeface="Times New Roman" panose="02020603050405020304" pitchFamily="18" charset="0"/>
              <a:cs typeface="Times New Roman" panose="02020603050405020304" pitchFamily="18" charset="0"/>
            </a:endParaRPr>
          </a:p>
          <a:p>
            <a:pPr algn="just"/>
            <a:r>
              <a:rPr lang="en-US" sz="4200" dirty="0" err="1">
                <a:latin typeface="Times New Roman" panose="02020603050405020304" pitchFamily="18" charset="0"/>
                <a:cs typeface="Times New Roman" panose="02020603050405020304" pitchFamily="18" charset="0"/>
              </a:rPr>
              <a:t>Kì</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trông</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mong</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đồng</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âm</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với</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kì</a:t>
            </a:r>
            <a:r>
              <a:rPr lang="en-US" sz="4200" dirty="0">
                <a:latin typeface="Times New Roman" panose="02020603050405020304" pitchFamily="18" charset="0"/>
                <a:cs typeface="Times New Roman" panose="02020603050405020304" pitchFamily="18" charset="0"/>
              </a:rPr>
              <a:t> </a:t>
            </a:r>
          </a:p>
          <a:p>
            <a:pPr algn="just"/>
            <a:r>
              <a:rPr lang="en-US" sz="4200" dirty="0">
                <a:latin typeface="Times New Roman" panose="02020603050405020304" pitchFamily="18" charset="0"/>
                <a:cs typeface="Times New Roman" panose="02020603050405020304" pitchFamily="18" charset="0"/>
              </a:rPr>
              <a:t>(</a:t>
            </a:r>
            <a:r>
              <a:rPr lang="en-US" sz="4200" dirty="0" err="1">
                <a:latin typeface="Times New Roman" panose="02020603050405020304" pitchFamily="18" charset="0"/>
                <a:cs typeface="Times New Roman" panose="02020603050405020304" pitchFamily="18" charset="0"/>
              </a:rPr>
              <a:t>lạ</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khác</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với</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bình</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thường</a:t>
            </a:r>
            <a:r>
              <a:rPr lang="en-US" sz="4200" dirty="0">
                <a:latin typeface="Times New Roman" panose="02020603050405020304" pitchFamily="18" charset="0"/>
                <a:cs typeface="Times New Roman" panose="02020603050405020304" pitchFamily="18" charset="0"/>
              </a:rPr>
              <a:t>) </a:t>
            </a:r>
          </a:p>
          <a:p>
            <a:pPr algn="just"/>
            <a:r>
              <a:rPr lang="en-US" sz="4200" dirty="0" err="1">
                <a:latin typeface="Times New Roman" panose="02020603050405020304" pitchFamily="18" charset="0"/>
                <a:cs typeface="Times New Roman" panose="02020603050405020304" pitchFamily="18" charset="0"/>
              </a:rPr>
              <a:t>trong</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từ</a:t>
            </a:r>
            <a:r>
              <a:rPr lang="en-US" sz="4200" dirty="0">
                <a:latin typeface="Times New Roman" panose="02020603050405020304" pitchFamily="18" charset="0"/>
                <a:cs typeface="Times New Roman" panose="02020603050405020304" pitchFamily="18" charset="0"/>
              </a:rPr>
              <a:t> </a:t>
            </a:r>
            <a:r>
              <a:rPr lang="en-US" sz="4200" i="1" dirty="0" err="1">
                <a:latin typeface="Times New Roman" panose="02020603050405020304" pitchFamily="18" charset="0"/>
                <a:cs typeface="Times New Roman" panose="02020603050405020304" pitchFamily="18" charset="0"/>
              </a:rPr>
              <a:t>kì</a:t>
            </a:r>
            <a:r>
              <a:rPr lang="en-US" sz="4200" i="1" dirty="0">
                <a:latin typeface="Times New Roman" panose="02020603050405020304" pitchFamily="18" charset="0"/>
                <a:cs typeface="Times New Roman" panose="02020603050405020304" pitchFamily="18" charset="0"/>
              </a:rPr>
              <a:t> </a:t>
            </a:r>
            <a:r>
              <a:rPr lang="en-US" sz="4200" i="1" dirty="0" err="1">
                <a:latin typeface="Times New Roman" panose="02020603050405020304" pitchFamily="18" charset="0"/>
                <a:cs typeface="Times New Roman" panose="02020603050405020304" pitchFamily="18" charset="0"/>
              </a:rPr>
              <a:t>lạ</a:t>
            </a:r>
            <a:endParaRPr lang="en-US" sz="4200" i="1" dirty="0">
              <a:latin typeface="Times New Roman" panose="02020603050405020304" pitchFamily="18" charset="0"/>
              <a:cs typeface="Times New Roman" panose="02020603050405020304" pitchFamily="18" charset="0"/>
            </a:endParaRPr>
          </a:p>
        </p:txBody>
      </p:sp>
      <p:pic>
        <p:nvPicPr>
          <p:cNvPr id="19" name="Picture 18">
            <a:extLst>
              <a:ext uri="{FF2B5EF4-FFF2-40B4-BE49-F238E27FC236}">
                <a16:creationId xmlns:a16="http://schemas.microsoft.com/office/drawing/2014/main" id="{FC6B7DCC-96EC-FF9F-D873-CACEDBB7159E}"/>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rot="21318330">
            <a:off x="9399992" y="3569498"/>
            <a:ext cx="1458594" cy="922014"/>
          </a:xfrm>
          <a:prstGeom prst="rect">
            <a:avLst/>
          </a:prstGeom>
        </p:spPr>
      </p:pic>
      <p:pic>
        <p:nvPicPr>
          <p:cNvPr id="20" name="Picture 19">
            <a:extLst>
              <a:ext uri="{FF2B5EF4-FFF2-40B4-BE49-F238E27FC236}">
                <a16:creationId xmlns:a16="http://schemas.microsoft.com/office/drawing/2014/main" id="{FC6B7DCC-96EC-FF9F-D873-CACEDBB7159E}"/>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rot="21318330">
            <a:off x="9399990" y="7311963"/>
            <a:ext cx="1458594" cy="922014"/>
          </a:xfrm>
          <a:prstGeom prst="rect">
            <a:avLst/>
          </a:prstGeom>
        </p:spPr>
      </p:pic>
      <p:pic>
        <p:nvPicPr>
          <p:cNvPr id="21" name="Picture 20">
            <a:extLst>
              <a:ext uri="{FF2B5EF4-FFF2-40B4-BE49-F238E27FC236}">
                <a16:creationId xmlns:a16="http://schemas.microsoft.com/office/drawing/2014/main" id="{FC6B7DCC-96EC-FF9F-D873-CACEDBB7159E}"/>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rot="5400000">
            <a:off x="13664966" y="2022114"/>
            <a:ext cx="1458594" cy="922014"/>
          </a:xfrm>
          <a:prstGeom prst="rect">
            <a:avLst/>
          </a:prstGeom>
        </p:spPr>
      </p:pic>
    </p:spTree>
    <p:extLst>
      <p:ext uri="{BB962C8B-B14F-4D97-AF65-F5344CB8AC3E}">
        <p14:creationId xmlns:p14="http://schemas.microsoft.com/office/powerpoint/2010/main" val="3076560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randombar(horizontal)">
                                      <p:cBhvr>
                                        <p:cTn id="19" dur="500"/>
                                        <p:tgtEl>
                                          <p:spTgt spid="20"/>
                                        </p:tgtEl>
                                      </p:cBhvr>
                                    </p:animEffect>
                                  </p:childTnLst>
                                </p:cTn>
                              </p:par>
                              <p:par>
                                <p:cTn id="20" presetID="42" presetClass="entr" presetSubtype="0"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1000"/>
                                        <p:tgtEl>
                                          <p:spTgt spid="21"/>
                                        </p:tgtEl>
                                      </p:cBhvr>
                                    </p:animEffect>
                                    <p:anim calcmode="lin" valueType="num">
                                      <p:cBhvr>
                                        <p:cTn id="23" dur="1000" fill="hold"/>
                                        <p:tgtEl>
                                          <p:spTgt spid="21"/>
                                        </p:tgtEl>
                                        <p:attrNameLst>
                                          <p:attrName>ppt_x</p:attrName>
                                        </p:attrNameLst>
                                      </p:cBhvr>
                                      <p:tavLst>
                                        <p:tav tm="0">
                                          <p:val>
                                            <p:strVal val="#ppt_x"/>
                                          </p:val>
                                        </p:tav>
                                        <p:tav tm="100000">
                                          <p:val>
                                            <p:strVal val="#ppt_x"/>
                                          </p:val>
                                        </p:tav>
                                      </p:tavLst>
                                    </p:anim>
                                    <p:anim calcmode="lin" valueType="num">
                                      <p:cBhvr>
                                        <p:cTn id="24" dur="1000" fill="hold"/>
                                        <p:tgtEl>
                                          <p:spTgt spid="2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par>
                                <p:cTn id="30" presetID="14" presetClass="entr" presetSubtype="10"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randombar(horizontal)">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D4437E76-EACA-2320-58B1-B221A044BED8}"/>
              </a:ext>
            </a:extLst>
          </p:cNvPr>
          <p:cNvGrpSpPr/>
          <p:nvPr/>
        </p:nvGrpSpPr>
        <p:grpSpPr>
          <a:xfrm>
            <a:off x="2457681" y="408896"/>
            <a:ext cx="5342694" cy="1196552"/>
            <a:chOff x="1948919" y="848032"/>
            <a:chExt cx="8446529" cy="1605485"/>
          </a:xfrm>
        </p:grpSpPr>
        <p:sp>
          <p:nvSpPr>
            <p:cNvPr id="9" name="Rectangle: Rounded Corners 5">
              <a:extLst>
                <a:ext uri="{FF2B5EF4-FFF2-40B4-BE49-F238E27FC236}">
                  <a16:creationId xmlns:a16="http://schemas.microsoft.com/office/drawing/2014/main" id="{390127A3-9D9C-F81B-5C3F-F5E94028BE93}"/>
                </a:ext>
              </a:extLst>
            </p:cNvPr>
            <p:cNvSpPr/>
            <p:nvPr/>
          </p:nvSpPr>
          <p:spPr>
            <a:xfrm>
              <a:off x="2267833" y="1067831"/>
              <a:ext cx="7612912" cy="1385686"/>
            </a:xfrm>
            <a:prstGeom prst="roundRect">
              <a:avLst>
                <a:gd name="adj" fmla="val 50000"/>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10" name="TextBox 9">
              <a:extLst>
                <a:ext uri="{FF2B5EF4-FFF2-40B4-BE49-F238E27FC236}">
                  <a16:creationId xmlns:a16="http://schemas.microsoft.com/office/drawing/2014/main" id="{2622B23A-F613-25F4-F27A-6685704F4296}"/>
                </a:ext>
              </a:extLst>
            </p:cNvPr>
            <p:cNvSpPr txBox="1"/>
            <p:nvPr/>
          </p:nvSpPr>
          <p:spPr>
            <a:xfrm>
              <a:off x="2441669" y="1338045"/>
              <a:ext cx="7073308" cy="867221"/>
            </a:xfrm>
            <a:prstGeom prst="rect">
              <a:avLst/>
            </a:prstGeom>
            <a:noFill/>
          </p:spPr>
          <p:txBody>
            <a:bodyPr wrap="square">
              <a:spAutoFit/>
            </a:bodyPr>
            <a:lstStyle/>
            <a:p>
              <a:pPr algn="ctr"/>
              <a:r>
                <a:rPr lang="en-US" sz="3600" b="1" dirty="0">
                  <a:solidFill>
                    <a:srgbClr val="FF0000"/>
                  </a:solidFill>
                  <a:latin typeface="#9Slide03 AmpleSoft" panose="02000000000000000000" pitchFamily="2" charset="0"/>
                  <a:cs typeface="Times New Roman" panose="02020603050405020304" pitchFamily="18" charset="0"/>
                </a:rPr>
                <a:t>BÀI TẬP 2</a:t>
              </a:r>
              <a:endParaRPr lang="en-US" sz="3600" b="1" dirty="0">
                <a:solidFill>
                  <a:srgbClr val="FF0000"/>
                </a:solidFill>
                <a:latin typeface="#9Slide03 Ample" panose="02000000000000000000" pitchFamily="2" charset="0"/>
                <a:cs typeface="Times New Roman" panose="02020603050405020304" pitchFamily="18" charset="0"/>
              </a:endParaRPr>
            </a:p>
          </p:txBody>
        </p:sp>
        <p:pic>
          <p:nvPicPr>
            <p:cNvPr id="11" name="Picture 2" descr="khom hoa chuoi » Tài liệu miễn phí cho Giáo viên, học sinh.">
              <a:extLst>
                <a:ext uri="{FF2B5EF4-FFF2-40B4-BE49-F238E27FC236}">
                  <a16:creationId xmlns:a16="http://schemas.microsoft.com/office/drawing/2014/main" id="{8C197F64-B63B-7685-5246-D622361B7799}"/>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948919" y="1208364"/>
              <a:ext cx="985500" cy="118852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AF6CCA8E-6850-AEAF-08C5-A837C84F80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9924352">
              <a:off x="9126997" y="848032"/>
              <a:ext cx="1268451" cy="1206614"/>
            </a:xfrm>
            <a:prstGeom prst="rect">
              <a:avLst/>
            </a:prstGeom>
          </p:spPr>
        </p:pic>
      </p:grpSp>
      <p:sp>
        <p:nvSpPr>
          <p:cNvPr id="14" name="Rectangle 13"/>
          <p:cNvSpPr/>
          <p:nvPr/>
        </p:nvSpPr>
        <p:spPr>
          <a:xfrm>
            <a:off x="414839" y="2796687"/>
            <a:ext cx="8949870" cy="2031325"/>
          </a:xfrm>
          <a:prstGeom prst="rect">
            <a:avLst/>
          </a:prstGeom>
          <a:solidFill>
            <a:schemeClr val="bg1"/>
          </a:solidFill>
          <a:effectLst>
            <a:outerShdw blurRad="63500" sx="102000" sy="102000" algn="ctr" rotWithShape="0">
              <a:prstClr val="black">
                <a:alpha val="40000"/>
              </a:prstClr>
            </a:outerShdw>
          </a:effectLst>
        </p:spPr>
        <p:txBody>
          <a:bodyPr wrap="square">
            <a:spAutoFit/>
          </a:bodyPr>
          <a:lstStyle/>
          <a:p>
            <a:pPr algn="just">
              <a:defRPr/>
            </a:pPr>
            <a:r>
              <a:rPr lang="vi-VN" sz="4200" dirty="0">
                <a:latin typeface="+mj-lt"/>
                <a:cs typeface="Times New Roman" panose="02020603050405020304" pitchFamily="18" charset="0"/>
              </a:rPr>
              <a:t>c</a:t>
            </a:r>
            <a:r>
              <a:rPr lang="vi-VN" sz="4200" dirty="0">
                <a:effectLst>
                  <a:outerShdw blurRad="38100" dist="38100" dir="2700000" algn="tl">
                    <a:srgbClr val="000000">
                      <a:alpha val="43137"/>
                    </a:srgbClr>
                  </a:outerShdw>
                </a:effectLst>
                <a:latin typeface="+mj-lt"/>
                <a:cs typeface="Times New Roman" panose="02020603050405020304" pitchFamily="18" charset="0"/>
              </a:rPr>
              <a:t>. Song Trương có tính đa nghi, đối với vợ phòng ngừa quá sức. (Nguyễn Dữ - Chuyện người con gái Nam </a:t>
            </a:r>
            <a:r>
              <a:rPr lang="vi-VN" sz="4200" b="1" dirty="0">
                <a:latin typeface="+mj-lt"/>
                <a:cs typeface="Times New Roman" panose="02020603050405020304" pitchFamily="18" charset="0"/>
              </a:rPr>
              <a:t>Xương</a:t>
            </a:r>
            <a:r>
              <a:rPr lang="vi-VN" sz="4200" dirty="0">
                <a:latin typeface="+mj-lt"/>
                <a:cs typeface="Times New Roman" panose="02020603050405020304" pitchFamily="18" charset="0"/>
              </a:rPr>
              <a:t>)</a:t>
            </a:r>
          </a:p>
        </p:txBody>
      </p:sp>
      <p:sp>
        <p:nvSpPr>
          <p:cNvPr id="15" name="Rectangle 14"/>
          <p:cNvSpPr/>
          <p:nvPr/>
        </p:nvSpPr>
        <p:spPr>
          <a:xfrm>
            <a:off x="414840" y="5572367"/>
            <a:ext cx="8949870" cy="2677656"/>
          </a:xfrm>
          <a:prstGeom prst="rect">
            <a:avLst/>
          </a:prstGeom>
          <a:solidFill>
            <a:schemeClr val="bg1"/>
          </a:solidFill>
          <a:effectLst>
            <a:outerShdw blurRad="63500" sx="102000" sy="102000" algn="ctr" rotWithShape="0">
              <a:prstClr val="black">
                <a:alpha val="40000"/>
              </a:prstClr>
            </a:outerShdw>
          </a:effectLst>
        </p:spPr>
        <p:txBody>
          <a:bodyPr wrap="square">
            <a:spAutoFit/>
          </a:bodyPr>
          <a:lstStyle/>
          <a:p>
            <a:pPr algn="just">
              <a:defRPr/>
            </a:pPr>
            <a:r>
              <a:rPr lang="en-US" sz="4200" dirty="0">
                <a:latin typeface="Times New Roman" panose="02020603050405020304" pitchFamily="18" charset="0"/>
                <a:cs typeface="Times New Roman" panose="02020603050405020304" pitchFamily="18" charset="0"/>
              </a:rPr>
              <a:t>d. </a:t>
            </a:r>
            <a:r>
              <a:rPr lang="vi-VN" sz="4200" dirty="0">
                <a:latin typeface="Times New Roman" panose="02020603050405020304" pitchFamily="18" charset="0"/>
                <a:cs typeface="Times New Roman" panose="02020603050405020304" pitchFamily="18" charset="0"/>
              </a:rPr>
              <a:t>Bấy giờ chàng mới tỉnh ngộ, thấu nỗi oan của vợ, nhưng việc trót đã qua rồi! (Nguyễn Dữ - Chuyện người con gái Nam Xương)</a:t>
            </a:r>
          </a:p>
        </p:txBody>
      </p:sp>
      <p:sp>
        <p:nvSpPr>
          <p:cNvPr id="16" name="Rectangle 15"/>
          <p:cNvSpPr/>
          <p:nvPr/>
        </p:nvSpPr>
        <p:spPr>
          <a:xfrm>
            <a:off x="11346772" y="656947"/>
            <a:ext cx="5355056" cy="1384995"/>
          </a:xfrm>
          <a:prstGeom prst="rect">
            <a:avLst/>
          </a:prstGeom>
        </p:spPr>
        <p:txBody>
          <a:bodyPr wrap="none">
            <a:spAutoFit/>
          </a:bodyPr>
          <a:lstStyle/>
          <a:p>
            <a:pPr algn="ctr"/>
            <a:r>
              <a:rPr lang="en-US" sz="4200" b="1" dirty="0">
                <a:latin typeface="Times New Roman" panose="02020603050405020304" pitchFamily="18" charset="0"/>
                <a:cs typeface="Times New Roman" panose="02020603050405020304" pitchFamily="18" charset="0"/>
              </a:rPr>
              <a:t>T</a:t>
            </a:r>
            <a:r>
              <a:rPr lang="vi-VN" sz="4200" b="1" dirty="0">
                <a:latin typeface="Times New Roman" panose="02020603050405020304" pitchFamily="18" charset="0"/>
                <a:cs typeface="Times New Roman" panose="02020603050405020304" pitchFamily="18" charset="0"/>
              </a:rPr>
              <a:t>ừ Hán Việt có yếu tố </a:t>
            </a:r>
            <a:endParaRPr lang="en-US" sz="4200" b="1" dirty="0">
              <a:latin typeface="Times New Roman" panose="02020603050405020304" pitchFamily="18" charset="0"/>
              <a:cs typeface="Times New Roman" panose="02020603050405020304" pitchFamily="18" charset="0"/>
            </a:endParaRPr>
          </a:p>
          <a:p>
            <a:pPr algn="ctr"/>
            <a:r>
              <a:rPr lang="vi-VN" sz="4200" b="1" dirty="0">
                <a:latin typeface="Times New Roman" panose="02020603050405020304" pitchFamily="18" charset="0"/>
                <a:cs typeface="Times New Roman" panose="02020603050405020304" pitchFamily="18" charset="0"/>
              </a:rPr>
              <a:t>đồng âm khác nghĩa </a:t>
            </a:r>
            <a:endParaRPr lang="en-US" sz="4200" b="1" dirty="0">
              <a:latin typeface="Times New Roman" panose="02020603050405020304" pitchFamily="18" charset="0"/>
              <a:cs typeface="Times New Roman" panose="02020603050405020304" pitchFamily="18" charset="0"/>
            </a:endParaRPr>
          </a:p>
        </p:txBody>
      </p:sp>
      <p:sp>
        <p:nvSpPr>
          <p:cNvPr id="17" name="Rectangle 16"/>
          <p:cNvSpPr/>
          <p:nvPr/>
        </p:nvSpPr>
        <p:spPr>
          <a:xfrm>
            <a:off x="10641205" y="2897207"/>
            <a:ext cx="7506119" cy="2031325"/>
          </a:xfrm>
          <a:prstGeom prst="rect">
            <a:avLst/>
          </a:prstGeom>
          <a:solidFill>
            <a:schemeClr val="accent2">
              <a:lumMod val="20000"/>
              <a:lumOff val="80000"/>
            </a:schemeClr>
          </a:solidFill>
          <a:effectLst>
            <a:outerShdw blurRad="63500" sx="102000" sy="102000" algn="ctr" rotWithShape="0">
              <a:prstClr val="black">
                <a:alpha val="40000"/>
              </a:prstClr>
            </a:outerShdw>
          </a:effectLst>
        </p:spPr>
        <p:txBody>
          <a:bodyPr wrap="square">
            <a:spAutoFit/>
          </a:bodyPr>
          <a:lstStyle/>
          <a:p>
            <a:pPr algn="just"/>
            <a:r>
              <a:rPr lang="en-US" sz="4200" b="1" dirty="0" err="1">
                <a:latin typeface="Times New Roman" panose="02020603050405020304" pitchFamily="18" charset="0"/>
                <a:cs typeface="Times New Roman" panose="02020603050405020304" pitchFamily="18" charset="0"/>
              </a:rPr>
              <a:t>Thích</a:t>
            </a:r>
            <a:r>
              <a:rPr lang="en-US" sz="4200" b="1" dirty="0">
                <a:latin typeface="Times New Roman" panose="02020603050405020304" pitchFamily="18" charset="0"/>
                <a:cs typeface="Times New Roman" panose="02020603050405020304" pitchFamily="18" charset="0"/>
              </a:rPr>
              <a:t> </a:t>
            </a:r>
            <a:r>
              <a:rPr lang="en-US" sz="4200" b="1" dirty="0" err="1">
                <a:latin typeface="Times New Roman" panose="02020603050405020304" pitchFamily="18" charset="0"/>
                <a:cs typeface="Times New Roman" panose="02020603050405020304" pitchFamily="18" charset="0"/>
              </a:rPr>
              <a:t>nghi</a:t>
            </a:r>
            <a:endParaRPr lang="en-US" sz="4200" b="1" dirty="0">
              <a:latin typeface="Times New Roman" panose="02020603050405020304" pitchFamily="18" charset="0"/>
              <a:cs typeface="Times New Roman" panose="02020603050405020304" pitchFamily="18" charset="0"/>
            </a:endParaRPr>
          </a:p>
          <a:p>
            <a:pPr algn="just"/>
            <a:r>
              <a:rPr lang="en-US" sz="4200" dirty="0">
                <a:solidFill>
                  <a:srgbClr val="242021"/>
                </a:solidFill>
                <a:latin typeface="Times New Roman" panose="02020603050405020304" pitchFamily="18" charset="0"/>
                <a:cs typeface="Times New Roman" panose="02020603050405020304" pitchFamily="18" charset="0"/>
              </a:rPr>
              <a:t>N</a:t>
            </a:r>
            <a:r>
              <a:rPr lang="vi-VN" sz="4200" dirty="0">
                <a:solidFill>
                  <a:srgbClr val="242021"/>
                </a:solidFill>
                <a:latin typeface="Times New Roman" panose="02020603050405020304" pitchFamily="18" charset="0"/>
                <a:cs typeface="Times New Roman" panose="02020603050405020304" pitchFamily="18" charset="0"/>
              </a:rPr>
              <a:t>ghi</a:t>
            </a:r>
            <a:r>
              <a:rPr lang="en-US" sz="4200" dirty="0">
                <a:solidFill>
                  <a:srgbClr val="242021"/>
                </a:solidFill>
                <a:latin typeface="Times New Roman" panose="02020603050405020304" pitchFamily="18" charset="0"/>
                <a:cs typeface="Times New Roman" panose="02020603050405020304" pitchFamily="18" charset="0"/>
              </a:rPr>
              <a:t>: </a:t>
            </a:r>
            <a:r>
              <a:rPr lang="vi-VN" sz="4200" dirty="0">
                <a:solidFill>
                  <a:srgbClr val="242021"/>
                </a:solidFill>
                <a:latin typeface="Times New Roman" panose="02020603050405020304" pitchFamily="18" charset="0"/>
                <a:cs typeface="Times New Roman" panose="02020603050405020304" pitchFamily="18" charset="0"/>
              </a:rPr>
              <a:t>thích hợp</a:t>
            </a:r>
            <a:r>
              <a:rPr lang="en-US" sz="4200" dirty="0">
                <a:solidFill>
                  <a:srgbClr val="242021"/>
                </a:solidFill>
                <a:latin typeface="Times New Roman" panose="02020603050405020304" pitchFamily="18" charset="0"/>
                <a:cs typeface="Times New Roman" panose="02020603050405020304" pitchFamily="18" charset="0"/>
              </a:rPr>
              <a:t>,</a:t>
            </a:r>
            <a:r>
              <a:rPr lang="vi-VN" sz="4200" dirty="0">
                <a:solidFill>
                  <a:srgbClr val="242021"/>
                </a:solidFill>
                <a:latin typeface="Times New Roman" panose="02020603050405020304" pitchFamily="18" charset="0"/>
                <a:cs typeface="Times New Roman" panose="02020603050405020304" pitchFamily="18" charset="0"/>
              </a:rPr>
              <a:t> đồng âm với nghi (ngờ) trong từ đa nghi.</a:t>
            </a:r>
            <a:endParaRPr lang="en-US" sz="4200" dirty="0">
              <a:latin typeface="Times New Roman" panose="02020603050405020304" pitchFamily="18" charset="0"/>
              <a:cs typeface="Times New Roman" panose="02020603050405020304" pitchFamily="18" charset="0"/>
            </a:endParaRPr>
          </a:p>
        </p:txBody>
      </p:sp>
      <p:sp>
        <p:nvSpPr>
          <p:cNvPr id="18" name="Rectangle 17"/>
          <p:cNvSpPr/>
          <p:nvPr/>
        </p:nvSpPr>
        <p:spPr>
          <a:xfrm>
            <a:off x="10641205" y="6411059"/>
            <a:ext cx="7506119" cy="2031325"/>
          </a:xfrm>
          <a:prstGeom prst="rect">
            <a:avLst/>
          </a:prstGeom>
          <a:solidFill>
            <a:schemeClr val="accent2">
              <a:lumMod val="20000"/>
              <a:lumOff val="80000"/>
            </a:schemeClr>
          </a:solidFill>
          <a:effectLst>
            <a:outerShdw blurRad="63500" sx="102000" sy="102000" algn="ctr" rotWithShape="0">
              <a:prstClr val="black">
                <a:alpha val="40000"/>
              </a:prstClr>
            </a:outerShdw>
          </a:effectLst>
        </p:spPr>
        <p:txBody>
          <a:bodyPr wrap="square">
            <a:spAutoFit/>
          </a:bodyPr>
          <a:lstStyle/>
          <a:p>
            <a:pPr algn="just"/>
            <a:r>
              <a:rPr lang="en-US" sz="4200" b="1" dirty="0" err="1">
                <a:latin typeface="Times New Roman" panose="02020603050405020304" pitchFamily="18" charset="0"/>
                <a:cs typeface="Times New Roman" panose="02020603050405020304" pitchFamily="18" charset="0"/>
              </a:rPr>
              <a:t>Hội</a:t>
            </a:r>
            <a:r>
              <a:rPr lang="en-US" sz="4200" b="1" dirty="0">
                <a:latin typeface="Times New Roman" panose="02020603050405020304" pitchFamily="18" charset="0"/>
                <a:cs typeface="Times New Roman" panose="02020603050405020304" pitchFamily="18" charset="0"/>
              </a:rPr>
              <a:t> </a:t>
            </a:r>
            <a:r>
              <a:rPr lang="en-US" sz="4200" b="1" dirty="0" err="1">
                <a:latin typeface="Times New Roman" panose="02020603050405020304" pitchFamily="18" charset="0"/>
                <a:cs typeface="Times New Roman" panose="02020603050405020304" pitchFamily="18" charset="0"/>
              </a:rPr>
              <a:t>ngộ</a:t>
            </a:r>
            <a:endParaRPr lang="en-US" sz="4200" b="1" dirty="0">
              <a:latin typeface="Times New Roman" panose="02020603050405020304" pitchFamily="18" charset="0"/>
              <a:cs typeface="Times New Roman" panose="02020603050405020304" pitchFamily="18" charset="0"/>
            </a:endParaRPr>
          </a:p>
          <a:p>
            <a:pPr algn="just"/>
            <a:r>
              <a:rPr lang="en-US" sz="4200" dirty="0">
                <a:solidFill>
                  <a:srgbClr val="242021"/>
                </a:solidFill>
                <a:latin typeface="Times New Roman" panose="02020603050405020304" pitchFamily="18" charset="0"/>
                <a:cs typeface="Times New Roman" panose="02020603050405020304" pitchFamily="18" charset="0"/>
              </a:rPr>
              <a:t>N</a:t>
            </a:r>
            <a:r>
              <a:rPr lang="vi-VN" sz="4200" dirty="0">
                <a:solidFill>
                  <a:srgbClr val="242021"/>
                </a:solidFill>
                <a:latin typeface="Times New Roman" panose="02020603050405020304" pitchFamily="18" charset="0"/>
                <a:cs typeface="Times New Roman" panose="02020603050405020304" pitchFamily="18" charset="0"/>
              </a:rPr>
              <a:t>gộ</a:t>
            </a:r>
            <a:r>
              <a:rPr lang="en-US" sz="4200" dirty="0">
                <a:solidFill>
                  <a:srgbClr val="242021"/>
                </a:solidFill>
                <a:latin typeface="Times New Roman" panose="02020603050405020304" pitchFamily="18" charset="0"/>
                <a:cs typeface="Times New Roman" panose="02020603050405020304" pitchFamily="18" charset="0"/>
              </a:rPr>
              <a:t>: </a:t>
            </a:r>
            <a:r>
              <a:rPr lang="vi-VN" sz="4200" dirty="0">
                <a:solidFill>
                  <a:srgbClr val="242021"/>
                </a:solidFill>
                <a:latin typeface="Times New Roman" panose="02020603050405020304" pitchFamily="18" charset="0"/>
                <a:cs typeface="Times New Roman" panose="02020603050405020304" pitchFamily="18" charset="0"/>
              </a:rPr>
              <a:t>gặp</a:t>
            </a:r>
            <a:r>
              <a:rPr lang="en-US" sz="4200" dirty="0">
                <a:solidFill>
                  <a:srgbClr val="242021"/>
                </a:solidFill>
                <a:latin typeface="Times New Roman" panose="02020603050405020304" pitchFamily="18" charset="0"/>
                <a:cs typeface="Times New Roman" panose="02020603050405020304" pitchFamily="18" charset="0"/>
              </a:rPr>
              <a:t>,</a:t>
            </a:r>
            <a:r>
              <a:rPr lang="vi-VN" sz="4200" dirty="0">
                <a:solidFill>
                  <a:srgbClr val="242021"/>
                </a:solidFill>
                <a:latin typeface="Times New Roman" panose="02020603050405020304" pitchFamily="18" charset="0"/>
                <a:cs typeface="Times New Roman" panose="02020603050405020304" pitchFamily="18" charset="0"/>
              </a:rPr>
              <a:t> đồng âm với ngộ (tỉnh, hiểu ra) trong từ tỉnh ngộ.</a:t>
            </a:r>
            <a:r>
              <a:rPr lang="vi-VN" sz="4200" dirty="0">
                <a:latin typeface="Times New Roman" panose="02020603050405020304" pitchFamily="18" charset="0"/>
                <a:cs typeface="Times New Roman" panose="02020603050405020304" pitchFamily="18" charset="0"/>
              </a:rPr>
              <a:t> </a:t>
            </a:r>
            <a:endParaRPr lang="en-US" sz="4200" dirty="0">
              <a:latin typeface="Times New Roman" panose="02020603050405020304" pitchFamily="18" charset="0"/>
              <a:cs typeface="Times New Roman" panose="02020603050405020304" pitchFamily="18" charset="0"/>
            </a:endParaRPr>
          </a:p>
        </p:txBody>
      </p:sp>
      <p:pic>
        <p:nvPicPr>
          <p:cNvPr id="19" name="Picture 18">
            <a:extLst>
              <a:ext uri="{FF2B5EF4-FFF2-40B4-BE49-F238E27FC236}">
                <a16:creationId xmlns:a16="http://schemas.microsoft.com/office/drawing/2014/main" id="{FC6B7DCC-96EC-FF9F-D873-CACEDBB7159E}"/>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rot="21318330">
            <a:off x="9399992" y="3569498"/>
            <a:ext cx="1458594" cy="922014"/>
          </a:xfrm>
          <a:prstGeom prst="rect">
            <a:avLst/>
          </a:prstGeom>
        </p:spPr>
      </p:pic>
      <p:pic>
        <p:nvPicPr>
          <p:cNvPr id="20" name="Picture 19">
            <a:extLst>
              <a:ext uri="{FF2B5EF4-FFF2-40B4-BE49-F238E27FC236}">
                <a16:creationId xmlns:a16="http://schemas.microsoft.com/office/drawing/2014/main" id="{FC6B7DCC-96EC-FF9F-D873-CACEDBB7159E}"/>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rot="21318330">
            <a:off x="9399990" y="7311963"/>
            <a:ext cx="1458594" cy="922014"/>
          </a:xfrm>
          <a:prstGeom prst="rect">
            <a:avLst/>
          </a:prstGeom>
        </p:spPr>
      </p:pic>
      <p:pic>
        <p:nvPicPr>
          <p:cNvPr id="21" name="Picture 20">
            <a:extLst>
              <a:ext uri="{FF2B5EF4-FFF2-40B4-BE49-F238E27FC236}">
                <a16:creationId xmlns:a16="http://schemas.microsoft.com/office/drawing/2014/main" id="{FC6B7DCC-96EC-FF9F-D873-CACEDBB7159E}"/>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rot="5400000">
            <a:off x="13664966" y="2022114"/>
            <a:ext cx="1458594" cy="922014"/>
          </a:xfrm>
          <a:prstGeom prst="rect">
            <a:avLst/>
          </a:prstGeom>
        </p:spPr>
      </p:pic>
    </p:spTree>
    <p:extLst>
      <p:ext uri="{BB962C8B-B14F-4D97-AF65-F5344CB8AC3E}">
        <p14:creationId xmlns:p14="http://schemas.microsoft.com/office/powerpoint/2010/main" val="3396511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randombar(horizontal)">
                                      <p:cBhvr>
                                        <p:cTn id="19" dur="500"/>
                                        <p:tgtEl>
                                          <p:spTgt spid="20"/>
                                        </p:tgtEl>
                                      </p:cBhvr>
                                    </p:animEffect>
                                  </p:childTnLst>
                                </p:cTn>
                              </p:par>
                              <p:par>
                                <p:cTn id="20" presetID="42" presetClass="entr" presetSubtype="0"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1000"/>
                                        <p:tgtEl>
                                          <p:spTgt spid="21"/>
                                        </p:tgtEl>
                                      </p:cBhvr>
                                    </p:animEffect>
                                    <p:anim calcmode="lin" valueType="num">
                                      <p:cBhvr>
                                        <p:cTn id="23" dur="1000" fill="hold"/>
                                        <p:tgtEl>
                                          <p:spTgt spid="21"/>
                                        </p:tgtEl>
                                        <p:attrNameLst>
                                          <p:attrName>ppt_x</p:attrName>
                                        </p:attrNameLst>
                                      </p:cBhvr>
                                      <p:tavLst>
                                        <p:tav tm="0">
                                          <p:val>
                                            <p:strVal val="#ppt_x"/>
                                          </p:val>
                                        </p:tav>
                                        <p:tav tm="100000">
                                          <p:val>
                                            <p:strVal val="#ppt_x"/>
                                          </p:val>
                                        </p:tav>
                                      </p:tavLst>
                                    </p:anim>
                                    <p:anim calcmode="lin" valueType="num">
                                      <p:cBhvr>
                                        <p:cTn id="24" dur="1000" fill="hold"/>
                                        <p:tgtEl>
                                          <p:spTgt spid="2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par>
                                <p:cTn id="30" presetID="14" presetClass="entr" presetSubtype="10"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randombar(horizontal)">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81DC308-8D3B-48EA-23E0-D55614D15ED3}"/>
              </a:ext>
            </a:extLst>
          </p:cNvPr>
          <p:cNvPicPr>
            <a:picLocks noChangeAspect="1"/>
          </p:cNvPicPr>
          <p:nvPr/>
        </p:nvPicPr>
        <p:blipFill>
          <a:blip r:embed="rId3"/>
          <a:stretch>
            <a:fillRect/>
          </a:stretch>
        </p:blipFill>
        <p:spPr>
          <a:xfrm>
            <a:off x="0" y="-10154"/>
            <a:ext cx="18288000" cy="10287000"/>
          </a:xfrm>
          <a:prstGeom prst="rect">
            <a:avLst/>
          </a:prstGeom>
        </p:spPr>
      </p:pic>
      <p:grpSp>
        <p:nvGrpSpPr>
          <p:cNvPr id="6" name="Group 5">
            <a:extLst>
              <a:ext uri="{FF2B5EF4-FFF2-40B4-BE49-F238E27FC236}">
                <a16:creationId xmlns:a16="http://schemas.microsoft.com/office/drawing/2014/main" id="{1FA04F32-9078-E386-A23B-88B6683DAD36}"/>
              </a:ext>
            </a:extLst>
          </p:cNvPr>
          <p:cNvGrpSpPr/>
          <p:nvPr/>
        </p:nvGrpSpPr>
        <p:grpSpPr>
          <a:xfrm>
            <a:off x="-690402" y="1790700"/>
            <a:ext cx="8165211" cy="8324849"/>
            <a:chOff x="-352645" y="1222744"/>
            <a:chExt cx="5635256" cy="5635256"/>
          </a:xfrm>
        </p:grpSpPr>
        <p:pic>
          <p:nvPicPr>
            <p:cNvPr id="3" name="Picture 2">
              <a:extLst>
                <a:ext uri="{FF2B5EF4-FFF2-40B4-BE49-F238E27FC236}">
                  <a16:creationId xmlns:a16="http://schemas.microsoft.com/office/drawing/2014/main" id="{98CC5C8E-CB20-6728-3B06-7CEB3A1CFAE2}"/>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8946" b="91693" l="9744" r="89776">
                          <a14:foregroundMark x1="46486" y1="9105" x2="57348" y2="40575"/>
                          <a14:foregroundMark x1="46006" y1="91693" x2="55431" y2="91214"/>
                        </a14:backgroundRemoval>
                      </a14:imgEffect>
                    </a14:imgLayer>
                  </a14:imgProps>
                </a:ext>
                <a:ext uri="{28A0092B-C50C-407E-A947-70E740481C1C}">
                  <a14:useLocalDpi xmlns:a14="http://schemas.microsoft.com/office/drawing/2010/main" val="0"/>
                </a:ext>
              </a:extLst>
            </a:blip>
            <a:stretch>
              <a:fillRect/>
            </a:stretch>
          </p:blipFill>
          <p:spPr>
            <a:xfrm>
              <a:off x="-352645" y="1222744"/>
              <a:ext cx="5635256" cy="5635256"/>
            </a:xfrm>
            <a:prstGeom prst="rect">
              <a:avLst/>
            </a:prstGeom>
          </p:spPr>
        </p:pic>
        <p:sp>
          <p:nvSpPr>
            <p:cNvPr id="4" name="Title 1">
              <a:extLst>
                <a:ext uri="{FF2B5EF4-FFF2-40B4-BE49-F238E27FC236}">
                  <a16:creationId xmlns:a16="http://schemas.microsoft.com/office/drawing/2014/main" id="{D0C5DC18-7A92-F084-8571-224FFFD25FA6}"/>
                </a:ext>
              </a:extLst>
            </p:cNvPr>
            <p:cNvSpPr txBox="1">
              <a:spLocks/>
            </p:cNvSpPr>
            <p:nvPr/>
          </p:nvSpPr>
          <p:spPr>
            <a:xfrm>
              <a:off x="870100" y="3848982"/>
              <a:ext cx="3232298" cy="90876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100" dirty="0" err="1">
                  <a:solidFill>
                    <a:srgbClr val="0070C0"/>
                  </a:solidFill>
                  <a:latin typeface="Times New Roman" panose="02020603050405020304" pitchFamily="18" charset="0"/>
                  <a:cs typeface="Times New Roman" panose="02020603050405020304" pitchFamily="18" charset="0"/>
                </a:rPr>
                <a:t>Đặt</a:t>
              </a:r>
              <a:r>
                <a:rPr lang="en-US" sz="5100" dirty="0">
                  <a:solidFill>
                    <a:srgbClr val="0070C0"/>
                  </a:solidFill>
                  <a:latin typeface="Times New Roman" panose="02020603050405020304" pitchFamily="18" charset="0"/>
                  <a:cs typeface="Times New Roman" panose="02020603050405020304" pitchFamily="18" charset="0"/>
                </a:rPr>
                <a:t> </a:t>
              </a:r>
              <a:r>
                <a:rPr lang="en-US" sz="5100" dirty="0" err="1">
                  <a:solidFill>
                    <a:srgbClr val="0070C0"/>
                  </a:solidFill>
                  <a:latin typeface="Times New Roman" panose="02020603050405020304" pitchFamily="18" charset="0"/>
                  <a:cs typeface="Times New Roman" panose="02020603050405020304" pitchFamily="18" charset="0"/>
                </a:rPr>
                <a:t>câu</a:t>
              </a:r>
              <a:endParaRPr lang="en-US" sz="5100" dirty="0">
                <a:solidFill>
                  <a:srgbClr val="0070C0"/>
                </a:solidFill>
                <a:latin typeface="Times New Roman" panose="02020603050405020304" pitchFamily="18" charset="0"/>
                <a:cs typeface="Times New Roman" panose="02020603050405020304" pitchFamily="18" charset="0"/>
              </a:endParaRPr>
            </a:p>
          </p:txBody>
        </p:sp>
      </p:grpSp>
      <p:grpSp>
        <p:nvGrpSpPr>
          <p:cNvPr id="16" name="Group 15">
            <a:extLst>
              <a:ext uri="{FF2B5EF4-FFF2-40B4-BE49-F238E27FC236}">
                <a16:creationId xmlns:a16="http://schemas.microsoft.com/office/drawing/2014/main" id="{0807F9A3-4F7B-9A62-7BB0-5D518128D80C}"/>
              </a:ext>
            </a:extLst>
          </p:cNvPr>
          <p:cNvGrpSpPr/>
          <p:nvPr/>
        </p:nvGrpSpPr>
        <p:grpSpPr>
          <a:xfrm>
            <a:off x="6824468" y="2929699"/>
            <a:ext cx="10872987" cy="2559785"/>
            <a:chOff x="4689345" y="2019300"/>
            <a:chExt cx="7248658" cy="1706523"/>
          </a:xfrm>
        </p:grpSpPr>
        <p:sp>
          <p:nvSpPr>
            <p:cNvPr id="9" name="Google Shape;190;p18">
              <a:extLst>
                <a:ext uri="{FF2B5EF4-FFF2-40B4-BE49-F238E27FC236}">
                  <a16:creationId xmlns:a16="http://schemas.microsoft.com/office/drawing/2014/main" id="{F7742FDC-7E2B-FE71-FEB1-E4175855A140}"/>
                </a:ext>
              </a:extLst>
            </p:cNvPr>
            <p:cNvSpPr/>
            <p:nvPr/>
          </p:nvSpPr>
          <p:spPr>
            <a:xfrm rot="16200000">
              <a:off x="7687490" y="-524689"/>
              <a:ext cx="1706523" cy="6794502"/>
            </a:xfrm>
            <a:prstGeom prst="roundRect">
              <a:avLst>
                <a:gd name="adj" fmla="val 50000"/>
              </a:avLst>
            </a:prstGeom>
            <a:solidFill>
              <a:schemeClr val="bg1"/>
            </a:solidFill>
            <a:ln>
              <a:solidFill>
                <a:schemeClr val="tx2"/>
              </a:solid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2100">
                <a:solidFill>
                  <a:schemeClr val="tx1"/>
                </a:solidFill>
                <a:latin typeface="#9Slide03 AmpleSoft" panose="02000000000000000000" pitchFamily="2" charset="0"/>
              </a:endParaRPr>
            </a:p>
          </p:txBody>
        </p:sp>
        <p:pic>
          <p:nvPicPr>
            <p:cNvPr id="11" name="Picture 10">
              <a:extLst>
                <a:ext uri="{FF2B5EF4-FFF2-40B4-BE49-F238E27FC236}">
                  <a16:creationId xmlns:a16="http://schemas.microsoft.com/office/drawing/2014/main" id="{68BBC372-BADE-A0D6-9BC0-90EF1766C0E5}"/>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4689345" y="2475147"/>
              <a:ext cx="908309" cy="908763"/>
            </a:xfrm>
            <a:prstGeom prst="rect">
              <a:avLst/>
            </a:prstGeom>
          </p:spPr>
        </p:pic>
        <p:sp>
          <p:nvSpPr>
            <p:cNvPr id="14" name="Title 1">
              <a:extLst>
                <a:ext uri="{FF2B5EF4-FFF2-40B4-BE49-F238E27FC236}">
                  <a16:creationId xmlns:a16="http://schemas.microsoft.com/office/drawing/2014/main" id="{E6450A8D-5D81-35FB-9D6A-FDB1DD05A7A3}"/>
                </a:ext>
              </a:extLst>
            </p:cNvPr>
            <p:cNvSpPr txBox="1">
              <a:spLocks/>
            </p:cNvSpPr>
            <p:nvPr/>
          </p:nvSpPr>
          <p:spPr>
            <a:xfrm>
              <a:off x="5625906" y="2175282"/>
              <a:ext cx="6098069" cy="90876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4800" dirty="0">
                  <a:latin typeface="Times New Roman" panose="02020603050405020304" pitchFamily="18" charset="0"/>
                  <a:cs typeface="Times New Roman" panose="02020603050405020304" pitchFamily="18" charset="0"/>
                </a:rPr>
                <a:t>a. </a:t>
              </a:r>
              <a:r>
                <a:rPr lang="en-US" sz="4800" i="1" dirty="0" err="1">
                  <a:solidFill>
                    <a:srgbClr val="242021"/>
                  </a:solidFill>
                  <a:latin typeface="Times New Roman" panose="02020603050405020304" pitchFamily="18" charset="0"/>
                  <a:cs typeface="Times New Roman" panose="02020603050405020304" pitchFamily="18" charset="0"/>
                </a:rPr>
                <a:t>Anh</a:t>
              </a:r>
              <a:r>
                <a:rPr lang="en-US" sz="4800" i="1" dirty="0">
                  <a:solidFill>
                    <a:srgbClr val="242021"/>
                  </a:solidFill>
                  <a:latin typeface="Times New Roman" panose="02020603050405020304" pitchFamily="18" charset="0"/>
                  <a:cs typeface="Times New Roman" panose="02020603050405020304" pitchFamily="18" charset="0"/>
                </a:rPr>
                <a:t> </a:t>
              </a:r>
              <a:r>
                <a:rPr lang="en-US" sz="4800" i="1" dirty="0" err="1">
                  <a:solidFill>
                    <a:srgbClr val="242021"/>
                  </a:solidFill>
                  <a:latin typeface="Times New Roman" panose="02020603050405020304" pitchFamily="18" charset="0"/>
                  <a:cs typeface="Times New Roman" panose="02020603050405020304" pitchFamily="18" charset="0"/>
                </a:rPr>
                <a:t>ấy</a:t>
              </a:r>
              <a:r>
                <a:rPr lang="en-US" sz="4800" i="1" dirty="0">
                  <a:solidFill>
                    <a:srgbClr val="242021"/>
                  </a:solidFill>
                  <a:latin typeface="Times New Roman" panose="02020603050405020304" pitchFamily="18" charset="0"/>
                  <a:cs typeface="Times New Roman" panose="02020603050405020304" pitchFamily="18" charset="0"/>
                </a:rPr>
                <a:t> </a:t>
              </a:r>
              <a:r>
                <a:rPr lang="en-US" sz="4800" i="1" dirty="0" err="1">
                  <a:solidFill>
                    <a:srgbClr val="242021"/>
                  </a:solidFill>
                  <a:latin typeface="Times New Roman" panose="02020603050405020304" pitchFamily="18" charset="0"/>
                  <a:cs typeface="Times New Roman" panose="02020603050405020304" pitchFamily="18" charset="0"/>
                </a:rPr>
                <a:t>chưa</a:t>
              </a:r>
              <a:r>
                <a:rPr lang="en-US" sz="4800" i="1" dirty="0">
                  <a:solidFill>
                    <a:srgbClr val="242021"/>
                  </a:solidFill>
                  <a:latin typeface="Times New Roman" panose="02020603050405020304" pitchFamily="18" charset="0"/>
                  <a:cs typeface="Times New Roman" panose="02020603050405020304" pitchFamily="18" charset="0"/>
                </a:rPr>
                <a:t> </a:t>
              </a:r>
              <a:r>
                <a:rPr lang="en-US" sz="4800" i="1" dirty="0" err="1">
                  <a:solidFill>
                    <a:srgbClr val="242021"/>
                  </a:solidFill>
                  <a:latin typeface="Times New Roman" panose="02020603050405020304" pitchFamily="18" charset="0"/>
                  <a:cs typeface="Times New Roman" panose="02020603050405020304" pitchFamily="18" charset="0"/>
                </a:rPr>
                <a:t>có</a:t>
              </a:r>
              <a:r>
                <a:rPr lang="en-US" sz="4800" i="1" dirty="0">
                  <a:solidFill>
                    <a:srgbClr val="242021"/>
                  </a:solidFill>
                  <a:latin typeface="Times New Roman" panose="02020603050405020304" pitchFamily="18" charset="0"/>
                  <a:cs typeface="Times New Roman" panose="02020603050405020304" pitchFamily="18" charset="0"/>
                </a:rPr>
                <a:t> </a:t>
              </a:r>
              <a:r>
                <a:rPr lang="en-US" sz="4800" b="1" i="1" dirty="0" err="1">
                  <a:solidFill>
                    <a:srgbClr val="242021"/>
                  </a:solidFill>
                  <a:latin typeface="Times New Roman" panose="02020603050405020304" pitchFamily="18" charset="0"/>
                  <a:cs typeface="Times New Roman" panose="02020603050405020304" pitchFamily="18" charset="0"/>
                </a:rPr>
                <a:t>kinh</a:t>
              </a:r>
              <a:r>
                <a:rPr lang="en-US" sz="4800" b="1" i="1" dirty="0">
                  <a:solidFill>
                    <a:srgbClr val="242021"/>
                  </a:solidFill>
                  <a:latin typeface="Times New Roman" panose="02020603050405020304" pitchFamily="18" charset="0"/>
                  <a:cs typeface="Times New Roman" panose="02020603050405020304" pitchFamily="18" charset="0"/>
                </a:rPr>
                <a:t> </a:t>
              </a:r>
              <a:r>
                <a:rPr lang="en-US" sz="4800" b="1" i="1" dirty="0" err="1">
                  <a:solidFill>
                    <a:srgbClr val="242021"/>
                  </a:solidFill>
                  <a:latin typeface="Times New Roman" panose="02020603050405020304" pitchFamily="18" charset="0"/>
                  <a:cs typeface="Times New Roman" panose="02020603050405020304" pitchFamily="18" charset="0"/>
                </a:rPr>
                <a:t>nghiệm</a:t>
              </a:r>
              <a:r>
                <a:rPr lang="en-US" sz="4800" b="1" i="1" dirty="0">
                  <a:solidFill>
                    <a:srgbClr val="242021"/>
                  </a:solidFill>
                  <a:latin typeface="Times New Roman" panose="02020603050405020304" pitchFamily="18" charset="0"/>
                  <a:cs typeface="Times New Roman" panose="02020603050405020304" pitchFamily="18" charset="0"/>
                </a:rPr>
                <a:t> </a:t>
              </a:r>
              <a:r>
                <a:rPr lang="en-US" sz="4800" i="1" dirty="0" err="1">
                  <a:solidFill>
                    <a:srgbClr val="242021"/>
                  </a:solidFill>
                  <a:latin typeface="Times New Roman" panose="02020603050405020304" pitchFamily="18" charset="0"/>
                  <a:cs typeface="Times New Roman" panose="02020603050405020304" pitchFamily="18" charset="0"/>
                </a:rPr>
                <a:t>bán</a:t>
              </a:r>
              <a:r>
                <a:rPr lang="en-US" sz="4800" i="1" dirty="0">
                  <a:solidFill>
                    <a:srgbClr val="242021"/>
                  </a:solidFill>
                  <a:latin typeface="Times New Roman" panose="02020603050405020304" pitchFamily="18" charset="0"/>
                  <a:cs typeface="Times New Roman" panose="02020603050405020304" pitchFamily="18" charset="0"/>
                </a:rPr>
                <a:t> </a:t>
              </a:r>
              <a:r>
                <a:rPr lang="en-US" sz="4800" i="1" dirty="0" err="1">
                  <a:solidFill>
                    <a:srgbClr val="242021"/>
                  </a:solidFill>
                  <a:latin typeface="Times New Roman" panose="02020603050405020304" pitchFamily="18" charset="0"/>
                  <a:cs typeface="Times New Roman" panose="02020603050405020304" pitchFamily="18" charset="0"/>
                </a:rPr>
                <a:t>hàng</a:t>
              </a:r>
              <a:r>
                <a:rPr lang="en-US" sz="4800" i="1" dirty="0">
                  <a:solidFill>
                    <a:srgbClr val="242021"/>
                  </a:solidFill>
                  <a:latin typeface="Times New Roman" panose="02020603050405020304" pitchFamily="18" charset="0"/>
                  <a:cs typeface="Times New Roman" panose="02020603050405020304" pitchFamily="18" charset="0"/>
                </a:rPr>
                <a:t> online.</a:t>
              </a:r>
              <a:endParaRPr lang="en-US" sz="4800" dirty="0">
                <a:latin typeface="Times New Roman" panose="02020603050405020304" pitchFamily="18" charset="0"/>
                <a:cs typeface="Times New Roman" panose="02020603050405020304" pitchFamily="18" charset="0"/>
              </a:endParaRPr>
            </a:p>
          </p:txBody>
        </p:sp>
      </p:grpSp>
      <p:grpSp>
        <p:nvGrpSpPr>
          <p:cNvPr id="19" name="Group 18">
            <a:extLst>
              <a:ext uri="{FF2B5EF4-FFF2-40B4-BE49-F238E27FC236}">
                <a16:creationId xmlns:a16="http://schemas.microsoft.com/office/drawing/2014/main" id="{3ED49314-4F63-4C19-75C8-C530C5E0A5F5}"/>
              </a:ext>
            </a:extLst>
          </p:cNvPr>
          <p:cNvGrpSpPr/>
          <p:nvPr/>
        </p:nvGrpSpPr>
        <p:grpSpPr>
          <a:xfrm>
            <a:off x="6824468" y="6444422"/>
            <a:ext cx="10872989" cy="2559785"/>
            <a:chOff x="4689345" y="4362449"/>
            <a:chExt cx="7248659" cy="1706523"/>
          </a:xfrm>
        </p:grpSpPr>
        <p:sp>
          <p:nvSpPr>
            <p:cNvPr id="10" name="Google Shape;190;p18">
              <a:extLst>
                <a:ext uri="{FF2B5EF4-FFF2-40B4-BE49-F238E27FC236}">
                  <a16:creationId xmlns:a16="http://schemas.microsoft.com/office/drawing/2014/main" id="{84768994-55C8-52AF-9C66-083E53DBEDEE}"/>
                </a:ext>
              </a:extLst>
            </p:cNvPr>
            <p:cNvSpPr/>
            <p:nvPr/>
          </p:nvSpPr>
          <p:spPr>
            <a:xfrm rot="16200000">
              <a:off x="7687492" y="1818461"/>
              <a:ext cx="1706523" cy="6794500"/>
            </a:xfrm>
            <a:prstGeom prst="roundRect">
              <a:avLst>
                <a:gd name="adj" fmla="val 50000"/>
              </a:avLst>
            </a:prstGeom>
            <a:solidFill>
              <a:schemeClr val="bg1"/>
            </a:solidFill>
            <a:ln>
              <a:solidFill>
                <a:schemeClr val="tx2"/>
              </a:solid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2100">
                <a:solidFill>
                  <a:schemeClr val="tx1"/>
                </a:solidFill>
                <a:latin typeface="#9Slide03 AmpleSoft" panose="02000000000000000000" pitchFamily="2" charset="0"/>
              </a:endParaRPr>
            </a:p>
          </p:txBody>
        </p:sp>
        <p:pic>
          <p:nvPicPr>
            <p:cNvPr id="12" name="Picture 11">
              <a:extLst>
                <a:ext uri="{FF2B5EF4-FFF2-40B4-BE49-F238E27FC236}">
                  <a16:creationId xmlns:a16="http://schemas.microsoft.com/office/drawing/2014/main" id="{0CA67FDE-3300-1A26-1C9B-1FAD4A5B9CC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4689345" y="4836361"/>
              <a:ext cx="908309" cy="908763"/>
            </a:xfrm>
            <a:prstGeom prst="rect">
              <a:avLst/>
            </a:prstGeom>
          </p:spPr>
        </p:pic>
        <p:sp>
          <p:nvSpPr>
            <p:cNvPr id="17" name="Title 1">
              <a:extLst>
                <a:ext uri="{FF2B5EF4-FFF2-40B4-BE49-F238E27FC236}">
                  <a16:creationId xmlns:a16="http://schemas.microsoft.com/office/drawing/2014/main" id="{D25C6273-0ACA-EC79-5708-5FBEA065FB3B}"/>
                </a:ext>
              </a:extLst>
            </p:cNvPr>
            <p:cNvSpPr txBox="1">
              <a:spLocks/>
            </p:cNvSpPr>
            <p:nvPr/>
          </p:nvSpPr>
          <p:spPr>
            <a:xfrm>
              <a:off x="5625907" y="4535784"/>
              <a:ext cx="6098069" cy="90876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4800" i="1" dirty="0">
                  <a:solidFill>
                    <a:srgbClr val="242021"/>
                  </a:solidFill>
                  <a:latin typeface="Times New Roman" panose="02020603050405020304" pitchFamily="18" charset="0"/>
                  <a:cs typeface="Times New Roman" panose="02020603050405020304" pitchFamily="18" charset="0"/>
                </a:rPr>
                <a:t>b. Cha </a:t>
              </a:r>
              <a:r>
                <a:rPr lang="en-US" sz="4800" i="1" dirty="0" err="1">
                  <a:solidFill>
                    <a:srgbClr val="242021"/>
                  </a:solidFill>
                  <a:latin typeface="Times New Roman" panose="02020603050405020304" pitchFamily="18" charset="0"/>
                  <a:cs typeface="Times New Roman" panose="02020603050405020304" pitchFamily="18" charset="0"/>
                </a:rPr>
                <a:t>mẹ</a:t>
              </a:r>
              <a:r>
                <a:rPr lang="en-US" sz="4800" i="1" dirty="0">
                  <a:solidFill>
                    <a:srgbClr val="242021"/>
                  </a:solidFill>
                  <a:latin typeface="Times New Roman" panose="02020603050405020304" pitchFamily="18" charset="0"/>
                  <a:cs typeface="Times New Roman" panose="02020603050405020304" pitchFamily="18" charset="0"/>
                </a:rPr>
                <a:t> </a:t>
              </a:r>
              <a:r>
                <a:rPr lang="en-US" sz="4800" i="1" dirty="0" err="1">
                  <a:solidFill>
                    <a:srgbClr val="242021"/>
                  </a:solidFill>
                  <a:latin typeface="Times New Roman" panose="02020603050405020304" pitchFamily="18" charset="0"/>
                  <a:cs typeface="Times New Roman" panose="02020603050405020304" pitchFamily="18" charset="0"/>
                </a:rPr>
                <a:t>nào</a:t>
              </a:r>
              <a:r>
                <a:rPr lang="en-US" sz="4800" i="1" dirty="0">
                  <a:solidFill>
                    <a:srgbClr val="242021"/>
                  </a:solidFill>
                  <a:latin typeface="Times New Roman" panose="02020603050405020304" pitchFamily="18" charset="0"/>
                  <a:cs typeface="Times New Roman" panose="02020603050405020304" pitchFamily="18" charset="0"/>
                </a:rPr>
                <a:t> </a:t>
              </a:r>
              <a:r>
                <a:rPr lang="en-US" sz="4800" i="1" dirty="0" err="1">
                  <a:solidFill>
                    <a:srgbClr val="242021"/>
                  </a:solidFill>
                  <a:latin typeface="Times New Roman" panose="02020603050405020304" pitchFamily="18" charset="0"/>
                  <a:cs typeface="Times New Roman" panose="02020603050405020304" pitchFamily="18" charset="0"/>
                </a:rPr>
                <a:t>cũng</a:t>
              </a:r>
              <a:r>
                <a:rPr lang="en-US" sz="4800" i="1" dirty="0">
                  <a:solidFill>
                    <a:srgbClr val="242021"/>
                  </a:solidFill>
                  <a:latin typeface="Times New Roman" panose="02020603050405020304" pitchFamily="18" charset="0"/>
                  <a:cs typeface="Times New Roman" panose="02020603050405020304" pitchFamily="18" charset="0"/>
                </a:rPr>
                <a:t> </a:t>
              </a:r>
              <a:r>
                <a:rPr lang="en-US" sz="4800" b="1" i="1" dirty="0" err="1">
                  <a:solidFill>
                    <a:srgbClr val="242021"/>
                  </a:solidFill>
                  <a:latin typeface="Times New Roman" panose="02020603050405020304" pitchFamily="18" charset="0"/>
                  <a:cs typeface="Times New Roman" panose="02020603050405020304" pitchFamily="18" charset="0"/>
                </a:rPr>
                <a:t>kì</a:t>
              </a:r>
              <a:r>
                <a:rPr lang="en-US" sz="4800" b="1" i="1" dirty="0">
                  <a:solidFill>
                    <a:srgbClr val="242021"/>
                  </a:solidFill>
                  <a:latin typeface="Times New Roman" panose="02020603050405020304" pitchFamily="18" charset="0"/>
                  <a:cs typeface="Times New Roman" panose="02020603050405020304" pitchFamily="18" charset="0"/>
                </a:rPr>
                <a:t> </a:t>
              </a:r>
              <a:r>
                <a:rPr lang="en-US" sz="4800" b="1" i="1" dirty="0" err="1">
                  <a:solidFill>
                    <a:srgbClr val="242021"/>
                  </a:solidFill>
                  <a:latin typeface="Times New Roman" panose="02020603050405020304" pitchFamily="18" charset="0"/>
                  <a:cs typeface="Times New Roman" panose="02020603050405020304" pitchFamily="18" charset="0"/>
                </a:rPr>
                <a:t>vọng</a:t>
              </a:r>
              <a:r>
                <a:rPr lang="en-US" sz="4800" b="1" i="1" dirty="0">
                  <a:solidFill>
                    <a:srgbClr val="242021"/>
                  </a:solidFill>
                  <a:latin typeface="Times New Roman" panose="02020603050405020304" pitchFamily="18" charset="0"/>
                  <a:cs typeface="Times New Roman" panose="02020603050405020304" pitchFamily="18" charset="0"/>
                </a:rPr>
                <a:t> </a:t>
              </a:r>
              <a:r>
                <a:rPr lang="en-US" sz="4800" i="1" dirty="0">
                  <a:solidFill>
                    <a:srgbClr val="242021"/>
                  </a:solidFill>
                  <a:latin typeface="Times New Roman" panose="02020603050405020304" pitchFamily="18" charset="0"/>
                  <a:cs typeface="Times New Roman" panose="02020603050405020304" pitchFamily="18" charset="0"/>
                </a:rPr>
                <a:t>ở </a:t>
              </a:r>
            </a:p>
            <a:p>
              <a:pPr algn="just"/>
              <a:r>
                <a:rPr lang="en-US" sz="4800" i="1" dirty="0">
                  <a:solidFill>
                    <a:srgbClr val="242021"/>
                  </a:solidFill>
                  <a:latin typeface="Times New Roman" panose="02020603050405020304" pitchFamily="18" charset="0"/>
                  <a:cs typeface="Times New Roman" panose="02020603050405020304" pitchFamily="18" charset="0"/>
                </a:rPr>
                <a:t>con </a:t>
              </a:r>
              <a:r>
                <a:rPr lang="en-US" sz="4800" i="1" dirty="0" err="1">
                  <a:solidFill>
                    <a:srgbClr val="242021"/>
                  </a:solidFill>
                  <a:latin typeface="Times New Roman" panose="02020603050405020304" pitchFamily="18" charset="0"/>
                  <a:cs typeface="Times New Roman" panose="02020603050405020304" pitchFamily="18" charset="0"/>
                </a:rPr>
                <a:t>cái</a:t>
              </a:r>
              <a:r>
                <a:rPr lang="en-US" sz="4800" i="1" dirty="0">
                  <a:solidFill>
                    <a:srgbClr val="242021"/>
                  </a:solidFill>
                  <a:latin typeface="Times New Roman" panose="02020603050405020304" pitchFamily="18" charset="0"/>
                  <a:cs typeface="Times New Roman" panose="02020603050405020304" pitchFamily="18" charset="0"/>
                </a:rPr>
                <a:t>. </a:t>
              </a:r>
              <a:endParaRPr lang="en-US" sz="4800" dirty="0">
                <a:latin typeface="Times New Roman" panose="02020603050405020304" pitchFamily="18" charset="0"/>
                <a:cs typeface="Times New Roman" panose="02020603050405020304" pitchFamily="18" charset="0"/>
              </a:endParaRPr>
            </a:p>
          </p:txBody>
        </p:sp>
      </p:grpSp>
      <p:grpSp>
        <p:nvGrpSpPr>
          <p:cNvPr id="15" name="Group 14">
            <a:extLst>
              <a:ext uri="{FF2B5EF4-FFF2-40B4-BE49-F238E27FC236}">
                <a16:creationId xmlns:a16="http://schemas.microsoft.com/office/drawing/2014/main" id="{D4437E76-EACA-2320-58B1-B221A044BED8}"/>
              </a:ext>
            </a:extLst>
          </p:cNvPr>
          <p:cNvGrpSpPr/>
          <p:nvPr/>
        </p:nvGrpSpPr>
        <p:grpSpPr>
          <a:xfrm>
            <a:off x="2457681" y="408896"/>
            <a:ext cx="5342694" cy="1196552"/>
            <a:chOff x="1948919" y="848032"/>
            <a:chExt cx="8446529" cy="1605485"/>
          </a:xfrm>
        </p:grpSpPr>
        <p:sp>
          <p:nvSpPr>
            <p:cNvPr id="18" name="Rectangle: Rounded Corners 5">
              <a:extLst>
                <a:ext uri="{FF2B5EF4-FFF2-40B4-BE49-F238E27FC236}">
                  <a16:creationId xmlns:a16="http://schemas.microsoft.com/office/drawing/2014/main" id="{390127A3-9D9C-F81B-5C3F-F5E94028BE93}"/>
                </a:ext>
              </a:extLst>
            </p:cNvPr>
            <p:cNvSpPr/>
            <p:nvPr/>
          </p:nvSpPr>
          <p:spPr>
            <a:xfrm>
              <a:off x="2267833" y="1067831"/>
              <a:ext cx="7612912" cy="1385686"/>
            </a:xfrm>
            <a:prstGeom prst="roundRect">
              <a:avLst>
                <a:gd name="adj" fmla="val 50000"/>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20" name="TextBox 19">
              <a:extLst>
                <a:ext uri="{FF2B5EF4-FFF2-40B4-BE49-F238E27FC236}">
                  <a16:creationId xmlns:a16="http://schemas.microsoft.com/office/drawing/2014/main" id="{2622B23A-F613-25F4-F27A-6685704F4296}"/>
                </a:ext>
              </a:extLst>
            </p:cNvPr>
            <p:cNvSpPr txBox="1"/>
            <p:nvPr/>
          </p:nvSpPr>
          <p:spPr>
            <a:xfrm>
              <a:off x="2441669" y="1338045"/>
              <a:ext cx="7073308" cy="991109"/>
            </a:xfrm>
            <a:prstGeom prst="rect">
              <a:avLst/>
            </a:prstGeom>
            <a:noFill/>
          </p:spPr>
          <p:txBody>
            <a:bodyPr wrap="square">
              <a:spAutoFit/>
            </a:bodyPr>
            <a:lstStyle/>
            <a:p>
              <a:pPr algn="ctr"/>
              <a:r>
                <a:rPr lang="en-US" sz="4200" b="1" dirty="0">
                  <a:solidFill>
                    <a:srgbClr val="FF0000"/>
                  </a:solidFill>
                  <a:latin typeface="Times New Roman" panose="02020603050405020304" pitchFamily="18" charset="0"/>
                  <a:cs typeface="Times New Roman" panose="02020603050405020304" pitchFamily="18" charset="0"/>
                </a:rPr>
                <a:t>BÀI TẬP 3</a:t>
              </a:r>
            </a:p>
          </p:txBody>
        </p:sp>
        <p:pic>
          <p:nvPicPr>
            <p:cNvPr id="21" name="Picture 2" descr="khom hoa chuoi » Tài liệu miễn phí cho Giáo viên, học sinh.">
              <a:extLst>
                <a:ext uri="{FF2B5EF4-FFF2-40B4-BE49-F238E27FC236}">
                  <a16:creationId xmlns:a16="http://schemas.microsoft.com/office/drawing/2014/main" id="{8C197F64-B63B-7685-5246-D622361B7799}"/>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1948919" y="1208364"/>
              <a:ext cx="985500" cy="118852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id="{AF6CCA8E-6850-AEAF-08C5-A837C84F805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9924352">
              <a:off x="9126997" y="848032"/>
              <a:ext cx="1268451" cy="1206614"/>
            </a:xfrm>
            <a:prstGeom prst="rect">
              <a:avLst/>
            </a:prstGeom>
          </p:spPr>
        </p:pic>
      </p:grpSp>
    </p:spTree>
    <p:extLst>
      <p:ext uri="{BB962C8B-B14F-4D97-AF65-F5344CB8AC3E}">
        <p14:creationId xmlns:p14="http://schemas.microsoft.com/office/powerpoint/2010/main" val="742653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randombar(horizont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randombar(horizontal)">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81DC308-8D3B-48EA-23E0-D55614D15ED3}"/>
              </a:ext>
            </a:extLst>
          </p:cNvPr>
          <p:cNvPicPr>
            <a:picLocks noChangeAspect="1"/>
          </p:cNvPicPr>
          <p:nvPr/>
        </p:nvPicPr>
        <p:blipFill>
          <a:blip r:embed="rId3"/>
          <a:stretch>
            <a:fillRect/>
          </a:stretch>
        </p:blipFill>
        <p:spPr>
          <a:xfrm>
            <a:off x="0" y="-21180"/>
            <a:ext cx="18288000" cy="10287000"/>
          </a:xfrm>
          <a:prstGeom prst="rect">
            <a:avLst/>
          </a:prstGeom>
        </p:spPr>
      </p:pic>
      <p:grpSp>
        <p:nvGrpSpPr>
          <p:cNvPr id="6" name="Group 5">
            <a:extLst>
              <a:ext uri="{FF2B5EF4-FFF2-40B4-BE49-F238E27FC236}">
                <a16:creationId xmlns:a16="http://schemas.microsoft.com/office/drawing/2014/main" id="{1FA04F32-9078-E386-A23B-88B6683DAD36}"/>
              </a:ext>
            </a:extLst>
          </p:cNvPr>
          <p:cNvGrpSpPr/>
          <p:nvPr/>
        </p:nvGrpSpPr>
        <p:grpSpPr>
          <a:xfrm>
            <a:off x="-701891" y="1754851"/>
            <a:ext cx="8165211" cy="8324849"/>
            <a:chOff x="-352645" y="1222744"/>
            <a:chExt cx="5635256" cy="5635256"/>
          </a:xfrm>
        </p:grpSpPr>
        <p:pic>
          <p:nvPicPr>
            <p:cNvPr id="3" name="Picture 2">
              <a:extLst>
                <a:ext uri="{FF2B5EF4-FFF2-40B4-BE49-F238E27FC236}">
                  <a16:creationId xmlns:a16="http://schemas.microsoft.com/office/drawing/2014/main" id="{98CC5C8E-CB20-6728-3B06-7CEB3A1CFAE2}"/>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8946" b="91693" l="9744" r="89776">
                          <a14:foregroundMark x1="46486" y1="9105" x2="57348" y2="40575"/>
                          <a14:foregroundMark x1="46006" y1="91693" x2="55431" y2="91214"/>
                        </a14:backgroundRemoval>
                      </a14:imgEffect>
                    </a14:imgLayer>
                  </a14:imgProps>
                </a:ext>
                <a:ext uri="{28A0092B-C50C-407E-A947-70E740481C1C}">
                  <a14:useLocalDpi xmlns:a14="http://schemas.microsoft.com/office/drawing/2010/main" val="0"/>
                </a:ext>
              </a:extLst>
            </a:blip>
            <a:stretch>
              <a:fillRect/>
            </a:stretch>
          </p:blipFill>
          <p:spPr>
            <a:xfrm>
              <a:off x="-352645" y="1222744"/>
              <a:ext cx="5635256" cy="5635256"/>
            </a:xfrm>
            <a:prstGeom prst="rect">
              <a:avLst/>
            </a:prstGeom>
          </p:spPr>
        </p:pic>
        <p:sp>
          <p:nvSpPr>
            <p:cNvPr id="4" name="Title 1">
              <a:extLst>
                <a:ext uri="{FF2B5EF4-FFF2-40B4-BE49-F238E27FC236}">
                  <a16:creationId xmlns:a16="http://schemas.microsoft.com/office/drawing/2014/main" id="{D0C5DC18-7A92-F084-8571-224FFFD25FA6}"/>
                </a:ext>
              </a:extLst>
            </p:cNvPr>
            <p:cNvSpPr txBox="1">
              <a:spLocks/>
            </p:cNvSpPr>
            <p:nvPr/>
          </p:nvSpPr>
          <p:spPr>
            <a:xfrm>
              <a:off x="870100" y="3848982"/>
              <a:ext cx="3232298" cy="90876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100" dirty="0" err="1">
                  <a:solidFill>
                    <a:srgbClr val="0070C0"/>
                  </a:solidFill>
                  <a:latin typeface="Times New Roman" panose="02020603050405020304" pitchFamily="18" charset="0"/>
                  <a:cs typeface="Times New Roman" panose="02020603050405020304" pitchFamily="18" charset="0"/>
                </a:rPr>
                <a:t>Đặt</a:t>
              </a:r>
              <a:r>
                <a:rPr lang="en-US" sz="5100" dirty="0">
                  <a:solidFill>
                    <a:srgbClr val="0070C0"/>
                  </a:solidFill>
                  <a:latin typeface="Times New Roman" panose="02020603050405020304" pitchFamily="18" charset="0"/>
                  <a:cs typeface="Times New Roman" panose="02020603050405020304" pitchFamily="18" charset="0"/>
                </a:rPr>
                <a:t> </a:t>
              </a:r>
              <a:r>
                <a:rPr lang="en-US" sz="5100" dirty="0" err="1">
                  <a:solidFill>
                    <a:srgbClr val="0070C0"/>
                  </a:solidFill>
                  <a:latin typeface="Times New Roman" panose="02020603050405020304" pitchFamily="18" charset="0"/>
                  <a:cs typeface="Times New Roman" panose="02020603050405020304" pitchFamily="18" charset="0"/>
                </a:rPr>
                <a:t>câu</a:t>
              </a:r>
              <a:endParaRPr lang="en-US" sz="5100" dirty="0">
                <a:solidFill>
                  <a:srgbClr val="0070C0"/>
                </a:solidFill>
                <a:latin typeface="Times New Roman" panose="02020603050405020304" pitchFamily="18" charset="0"/>
                <a:cs typeface="Times New Roman" panose="02020603050405020304" pitchFamily="18" charset="0"/>
              </a:endParaRPr>
            </a:p>
          </p:txBody>
        </p:sp>
      </p:grpSp>
      <p:grpSp>
        <p:nvGrpSpPr>
          <p:cNvPr id="16" name="Group 15">
            <a:extLst>
              <a:ext uri="{FF2B5EF4-FFF2-40B4-BE49-F238E27FC236}">
                <a16:creationId xmlns:a16="http://schemas.microsoft.com/office/drawing/2014/main" id="{0807F9A3-4F7B-9A62-7BB0-5D518128D80C}"/>
              </a:ext>
            </a:extLst>
          </p:cNvPr>
          <p:cNvGrpSpPr/>
          <p:nvPr/>
        </p:nvGrpSpPr>
        <p:grpSpPr>
          <a:xfrm>
            <a:off x="6824468" y="2929699"/>
            <a:ext cx="10872987" cy="2559785"/>
            <a:chOff x="4689345" y="2019300"/>
            <a:chExt cx="7248658" cy="1706523"/>
          </a:xfrm>
        </p:grpSpPr>
        <p:sp>
          <p:nvSpPr>
            <p:cNvPr id="9" name="Google Shape;190;p18">
              <a:extLst>
                <a:ext uri="{FF2B5EF4-FFF2-40B4-BE49-F238E27FC236}">
                  <a16:creationId xmlns:a16="http://schemas.microsoft.com/office/drawing/2014/main" id="{F7742FDC-7E2B-FE71-FEB1-E4175855A140}"/>
                </a:ext>
              </a:extLst>
            </p:cNvPr>
            <p:cNvSpPr/>
            <p:nvPr/>
          </p:nvSpPr>
          <p:spPr>
            <a:xfrm rot="16200000">
              <a:off x="7687490" y="-524689"/>
              <a:ext cx="1706523" cy="6794502"/>
            </a:xfrm>
            <a:prstGeom prst="roundRect">
              <a:avLst>
                <a:gd name="adj" fmla="val 50000"/>
              </a:avLst>
            </a:prstGeom>
            <a:solidFill>
              <a:schemeClr val="bg1"/>
            </a:solidFill>
            <a:ln>
              <a:solidFill>
                <a:schemeClr val="tx2"/>
              </a:solid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2100">
                <a:solidFill>
                  <a:schemeClr val="tx1"/>
                </a:solidFill>
                <a:latin typeface="#9Slide03 AmpleSoft" panose="02000000000000000000" pitchFamily="2" charset="0"/>
              </a:endParaRPr>
            </a:p>
          </p:txBody>
        </p:sp>
        <p:pic>
          <p:nvPicPr>
            <p:cNvPr id="11" name="Picture 10">
              <a:extLst>
                <a:ext uri="{FF2B5EF4-FFF2-40B4-BE49-F238E27FC236}">
                  <a16:creationId xmlns:a16="http://schemas.microsoft.com/office/drawing/2014/main" id="{68BBC372-BADE-A0D6-9BC0-90EF1766C0E5}"/>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4689345" y="2475147"/>
              <a:ext cx="908309" cy="908763"/>
            </a:xfrm>
            <a:prstGeom prst="rect">
              <a:avLst/>
            </a:prstGeom>
          </p:spPr>
        </p:pic>
        <p:sp>
          <p:nvSpPr>
            <p:cNvPr id="14" name="Title 1">
              <a:extLst>
                <a:ext uri="{FF2B5EF4-FFF2-40B4-BE49-F238E27FC236}">
                  <a16:creationId xmlns:a16="http://schemas.microsoft.com/office/drawing/2014/main" id="{E6450A8D-5D81-35FB-9D6A-FDB1DD05A7A3}"/>
                </a:ext>
              </a:extLst>
            </p:cNvPr>
            <p:cNvSpPr txBox="1">
              <a:spLocks/>
            </p:cNvSpPr>
            <p:nvPr/>
          </p:nvSpPr>
          <p:spPr>
            <a:xfrm>
              <a:off x="5625906" y="2175282"/>
              <a:ext cx="6098069" cy="90876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4800" dirty="0">
                  <a:latin typeface="Times New Roman" panose="02020603050405020304" pitchFamily="18" charset="0"/>
                  <a:cs typeface="Times New Roman" panose="02020603050405020304" pitchFamily="18" charset="0"/>
                </a:rPr>
                <a:t>c. </a:t>
              </a:r>
              <a:r>
                <a:rPr lang="vi-VN" sz="4800" i="1" dirty="0">
                  <a:solidFill>
                    <a:srgbClr val="242021"/>
                  </a:solidFill>
                  <a:latin typeface="Times New Roman" panose="02020603050405020304" pitchFamily="18" charset="0"/>
                  <a:cs typeface="Times New Roman" panose="02020603050405020304" pitchFamily="18" charset="0"/>
                </a:rPr>
                <a:t>Dần dần, </a:t>
              </a:r>
              <a:r>
                <a:rPr lang="en-US" sz="4800" i="1" dirty="0" err="1">
                  <a:solidFill>
                    <a:srgbClr val="242021"/>
                  </a:solidFill>
                  <a:latin typeface="Times New Roman" panose="02020603050405020304" pitchFamily="18" charset="0"/>
                  <a:cs typeface="Times New Roman" panose="02020603050405020304" pitchFamily="18" charset="0"/>
                </a:rPr>
                <a:t>cô</a:t>
              </a:r>
              <a:r>
                <a:rPr lang="en-US" sz="4800" i="1" dirty="0">
                  <a:solidFill>
                    <a:srgbClr val="242021"/>
                  </a:solidFill>
                  <a:latin typeface="Times New Roman" panose="02020603050405020304" pitchFamily="18" charset="0"/>
                  <a:cs typeface="Times New Roman" panose="02020603050405020304" pitchFamily="18" charset="0"/>
                </a:rPr>
                <a:t> </a:t>
              </a:r>
              <a:r>
                <a:rPr lang="en-US" sz="4800" i="1" dirty="0" err="1">
                  <a:solidFill>
                    <a:srgbClr val="242021"/>
                  </a:solidFill>
                  <a:latin typeface="Times New Roman" panose="02020603050405020304" pitchFamily="18" charset="0"/>
                  <a:cs typeface="Times New Roman" panose="02020603050405020304" pitchFamily="18" charset="0"/>
                </a:rPr>
                <a:t>ấy</a:t>
              </a:r>
              <a:r>
                <a:rPr lang="en-US" sz="4800" i="1" dirty="0">
                  <a:solidFill>
                    <a:srgbClr val="242021"/>
                  </a:solidFill>
                  <a:latin typeface="Times New Roman" panose="02020603050405020304" pitchFamily="18" charset="0"/>
                  <a:cs typeface="Times New Roman" panose="02020603050405020304" pitchFamily="18" charset="0"/>
                </a:rPr>
                <a:t> </a:t>
              </a:r>
              <a:r>
                <a:rPr lang="vi-VN" sz="4800" i="1" dirty="0">
                  <a:solidFill>
                    <a:srgbClr val="242021"/>
                  </a:solidFill>
                  <a:latin typeface="Times New Roman" panose="02020603050405020304" pitchFamily="18" charset="0"/>
                  <a:cs typeface="Times New Roman" panose="02020603050405020304" pitchFamily="18" charset="0"/>
                </a:rPr>
                <a:t>đã </a:t>
              </a:r>
              <a:r>
                <a:rPr lang="vi-VN" sz="4800" b="1" i="1" dirty="0">
                  <a:solidFill>
                    <a:srgbClr val="242021"/>
                  </a:solidFill>
                  <a:latin typeface="Times New Roman" panose="02020603050405020304" pitchFamily="18" charset="0"/>
                  <a:cs typeface="Times New Roman" panose="02020603050405020304" pitchFamily="18" charset="0"/>
                </a:rPr>
                <a:t>thích nghi </a:t>
              </a:r>
              <a:r>
                <a:rPr lang="vi-VN" sz="4800" i="1" dirty="0">
                  <a:solidFill>
                    <a:srgbClr val="242021"/>
                  </a:solidFill>
                  <a:latin typeface="Times New Roman" panose="02020603050405020304" pitchFamily="18" charset="0"/>
                  <a:cs typeface="Times New Roman" panose="02020603050405020304" pitchFamily="18" charset="0"/>
                </a:rPr>
                <a:t>với </a:t>
              </a:r>
              <a:r>
                <a:rPr lang="en-US" sz="4800" i="1" dirty="0" err="1">
                  <a:solidFill>
                    <a:srgbClr val="242021"/>
                  </a:solidFill>
                  <a:latin typeface="Times New Roman" panose="02020603050405020304" pitchFamily="18" charset="0"/>
                  <a:cs typeface="Times New Roman" panose="02020603050405020304" pitchFamily="18" charset="0"/>
                </a:rPr>
                <a:t>môi</a:t>
              </a:r>
              <a:r>
                <a:rPr lang="en-US" sz="4800" i="1" dirty="0">
                  <a:solidFill>
                    <a:srgbClr val="242021"/>
                  </a:solidFill>
                  <a:latin typeface="Times New Roman" panose="02020603050405020304" pitchFamily="18" charset="0"/>
                  <a:cs typeface="Times New Roman" panose="02020603050405020304" pitchFamily="18" charset="0"/>
                </a:rPr>
                <a:t> </a:t>
              </a:r>
              <a:r>
                <a:rPr lang="en-US" sz="4800" i="1" dirty="0" err="1">
                  <a:solidFill>
                    <a:srgbClr val="242021"/>
                  </a:solidFill>
                  <a:latin typeface="Times New Roman" panose="02020603050405020304" pitchFamily="18" charset="0"/>
                  <a:cs typeface="Times New Roman" panose="02020603050405020304" pitchFamily="18" charset="0"/>
                </a:rPr>
                <a:t>trường</a:t>
              </a:r>
              <a:r>
                <a:rPr lang="en-US" sz="4800" i="1" dirty="0">
                  <a:solidFill>
                    <a:srgbClr val="242021"/>
                  </a:solidFill>
                  <a:latin typeface="Times New Roman" panose="02020603050405020304" pitchFamily="18" charset="0"/>
                  <a:cs typeface="Times New Roman" panose="02020603050405020304" pitchFamily="18" charset="0"/>
                </a:rPr>
                <a:t> </a:t>
              </a:r>
              <a:r>
                <a:rPr lang="en-US" sz="4800" i="1" dirty="0" err="1">
                  <a:solidFill>
                    <a:srgbClr val="242021"/>
                  </a:solidFill>
                  <a:latin typeface="Times New Roman" panose="02020603050405020304" pitchFamily="18" charset="0"/>
                  <a:cs typeface="Times New Roman" panose="02020603050405020304" pitchFamily="18" charset="0"/>
                </a:rPr>
                <a:t>làm</a:t>
              </a:r>
              <a:r>
                <a:rPr lang="en-US" sz="4800" i="1" dirty="0">
                  <a:solidFill>
                    <a:srgbClr val="242021"/>
                  </a:solidFill>
                  <a:latin typeface="Times New Roman" panose="02020603050405020304" pitchFamily="18" charset="0"/>
                  <a:cs typeface="Times New Roman" panose="02020603050405020304" pitchFamily="18" charset="0"/>
                </a:rPr>
                <a:t> </a:t>
              </a:r>
              <a:r>
                <a:rPr lang="en-US" sz="4800" i="1" dirty="0" err="1">
                  <a:solidFill>
                    <a:srgbClr val="242021"/>
                  </a:solidFill>
                  <a:latin typeface="Times New Roman" panose="02020603050405020304" pitchFamily="18" charset="0"/>
                  <a:cs typeface="Times New Roman" panose="02020603050405020304" pitchFamily="18" charset="0"/>
                </a:rPr>
                <a:t>việc</a:t>
              </a:r>
              <a:r>
                <a:rPr lang="en-US" sz="4800" i="1" dirty="0">
                  <a:solidFill>
                    <a:srgbClr val="242021"/>
                  </a:solidFill>
                  <a:latin typeface="Times New Roman" panose="02020603050405020304" pitchFamily="18" charset="0"/>
                  <a:cs typeface="Times New Roman" panose="02020603050405020304" pitchFamily="18" charset="0"/>
                </a:rPr>
                <a:t> </a:t>
              </a:r>
              <a:r>
                <a:rPr lang="en-US" sz="4800" i="1" dirty="0" err="1">
                  <a:solidFill>
                    <a:srgbClr val="242021"/>
                  </a:solidFill>
                  <a:latin typeface="Times New Roman" panose="02020603050405020304" pitchFamily="18" charset="0"/>
                  <a:cs typeface="Times New Roman" panose="02020603050405020304" pitchFamily="18" charset="0"/>
                </a:rPr>
                <a:t>mới</a:t>
              </a:r>
              <a:r>
                <a:rPr lang="en-US" sz="4800" i="1" dirty="0">
                  <a:solidFill>
                    <a:srgbClr val="242021"/>
                  </a:solidFill>
                  <a:latin typeface="Times New Roman" panose="02020603050405020304" pitchFamily="18" charset="0"/>
                  <a:cs typeface="Times New Roman" panose="02020603050405020304" pitchFamily="18" charset="0"/>
                </a:rPr>
                <a:t>.</a:t>
              </a:r>
              <a:endParaRPr lang="en-US" sz="4800" dirty="0">
                <a:latin typeface="Times New Roman" panose="02020603050405020304" pitchFamily="18" charset="0"/>
                <a:cs typeface="Times New Roman" panose="02020603050405020304" pitchFamily="18" charset="0"/>
              </a:endParaRPr>
            </a:p>
          </p:txBody>
        </p:sp>
      </p:grpSp>
      <p:grpSp>
        <p:nvGrpSpPr>
          <p:cNvPr id="19" name="Group 18">
            <a:extLst>
              <a:ext uri="{FF2B5EF4-FFF2-40B4-BE49-F238E27FC236}">
                <a16:creationId xmlns:a16="http://schemas.microsoft.com/office/drawing/2014/main" id="{3ED49314-4F63-4C19-75C8-C530C5E0A5F5}"/>
              </a:ext>
            </a:extLst>
          </p:cNvPr>
          <p:cNvGrpSpPr/>
          <p:nvPr/>
        </p:nvGrpSpPr>
        <p:grpSpPr>
          <a:xfrm>
            <a:off x="6824468" y="6444422"/>
            <a:ext cx="10872989" cy="2559785"/>
            <a:chOff x="4689345" y="4362449"/>
            <a:chExt cx="7248659" cy="1706523"/>
          </a:xfrm>
        </p:grpSpPr>
        <p:sp>
          <p:nvSpPr>
            <p:cNvPr id="10" name="Google Shape;190;p18">
              <a:extLst>
                <a:ext uri="{FF2B5EF4-FFF2-40B4-BE49-F238E27FC236}">
                  <a16:creationId xmlns:a16="http://schemas.microsoft.com/office/drawing/2014/main" id="{84768994-55C8-52AF-9C66-083E53DBEDEE}"/>
                </a:ext>
              </a:extLst>
            </p:cNvPr>
            <p:cNvSpPr/>
            <p:nvPr/>
          </p:nvSpPr>
          <p:spPr>
            <a:xfrm rot="16200000">
              <a:off x="7687492" y="1818461"/>
              <a:ext cx="1706523" cy="6794500"/>
            </a:xfrm>
            <a:prstGeom prst="roundRect">
              <a:avLst>
                <a:gd name="adj" fmla="val 50000"/>
              </a:avLst>
            </a:prstGeom>
            <a:solidFill>
              <a:schemeClr val="bg1"/>
            </a:solidFill>
            <a:ln>
              <a:solidFill>
                <a:schemeClr val="tx2"/>
              </a:solid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2100">
                <a:solidFill>
                  <a:schemeClr val="tx1"/>
                </a:solidFill>
                <a:latin typeface="#9Slide03 AmpleSoft" panose="02000000000000000000" pitchFamily="2" charset="0"/>
              </a:endParaRPr>
            </a:p>
          </p:txBody>
        </p:sp>
        <p:pic>
          <p:nvPicPr>
            <p:cNvPr id="12" name="Picture 11">
              <a:extLst>
                <a:ext uri="{FF2B5EF4-FFF2-40B4-BE49-F238E27FC236}">
                  <a16:creationId xmlns:a16="http://schemas.microsoft.com/office/drawing/2014/main" id="{0CA67FDE-3300-1A26-1C9B-1FAD4A5B9CC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4689345" y="4836361"/>
              <a:ext cx="908309" cy="908763"/>
            </a:xfrm>
            <a:prstGeom prst="rect">
              <a:avLst/>
            </a:prstGeom>
          </p:spPr>
        </p:pic>
        <p:sp>
          <p:nvSpPr>
            <p:cNvPr id="17" name="Title 1">
              <a:extLst>
                <a:ext uri="{FF2B5EF4-FFF2-40B4-BE49-F238E27FC236}">
                  <a16:creationId xmlns:a16="http://schemas.microsoft.com/office/drawing/2014/main" id="{D25C6273-0ACA-EC79-5708-5FBEA065FB3B}"/>
                </a:ext>
              </a:extLst>
            </p:cNvPr>
            <p:cNvSpPr txBox="1">
              <a:spLocks/>
            </p:cNvSpPr>
            <p:nvPr/>
          </p:nvSpPr>
          <p:spPr>
            <a:xfrm>
              <a:off x="5625907" y="4535784"/>
              <a:ext cx="6098069" cy="90876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4800" i="1" dirty="0">
                  <a:solidFill>
                    <a:srgbClr val="242021"/>
                  </a:solidFill>
                  <a:latin typeface="Times New Roman" panose="02020603050405020304" pitchFamily="18" charset="0"/>
                  <a:cs typeface="Times New Roman" panose="02020603050405020304" pitchFamily="18" charset="0"/>
                </a:rPr>
                <a:t>d. </a:t>
              </a:r>
              <a:r>
                <a:rPr lang="en-US" sz="4800" i="1" dirty="0" err="1">
                  <a:solidFill>
                    <a:srgbClr val="242021"/>
                  </a:solidFill>
                  <a:latin typeface="Times New Roman" panose="02020603050405020304" pitchFamily="18" charset="0"/>
                  <a:cs typeface="Times New Roman" panose="02020603050405020304" pitchFamily="18" charset="0"/>
                </a:rPr>
                <a:t>Sau</a:t>
              </a:r>
              <a:r>
                <a:rPr lang="en-US" sz="4800" i="1" dirty="0">
                  <a:solidFill>
                    <a:srgbClr val="242021"/>
                  </a:solidFill>
                  <a:latin typeface="Times New Roman" panose="02020603050405020304" pitchFamily="18" charset="0"/>
                  <a:cs typeface="Times New Roman" panose="02020603050405020304" pitchFamily="18" charset="0"/>
                </a:rPr>
                <a:t> </a:t>
              </a:r>
              <a:r>
                <a:rPr lang="en-US" sz="4800" i="1" dirty="0" err="1">
                  <a:solidFill>
                    <a:srgbClr val="242021"/>
                  </a:solidFill>
                  <a:latin typeface="Times New Roman" panose="02020603050405020304" pitchFamily="18" charset="0"/>
                  <a:cs typeface="Times New Roman" panose="02020603050405020304" pitchFamily="18" charset="0"/>
                </a:rPr>
                <a:t>hai</a:t>
              </a:r>
              <a:r>
                <a:rPr lang="en-US" sz="4800" i="1" dirty="0">
                  <a:solidFill>
                    <a:srgbClr val="242021"/>
                  </a:solidFill>
                  <a:latin typeface="Times New Roman" panose="02020603050405020304" pitchFamily="18" charset="0"/>
                  <a:cs typeface="Times New Roman" panose="02020603050405020304" pitchFamily="18" charset="0"/>
                </a:rPr>
                <a:t> </a:t>
              </a:r>
              <a:r>
                <a:rPr lang="en-US" sz="4800" i="1" dirty="0" err="1">
                  <a:solidFill>
                    <a:srgbClr val="242021"/>
                  </a:solidFill>
                  <a:latin typeface="Times New Roman" panose="02020603050405020304" pitchFamily="18" charset="0"/>
                  <a:cs typeface="Times New Roman" panose="02020603050405020304" pitchFamily="18" charset="0"/>
                </a:rPr>
                <a:t>mươi</a:t>
              </a:r>
              <a:r>
                <a:rPr lang="en-US" sz="4800" i="1" dirty="0">
                  <a:solidFill>
                    <a:srgbClr val="242021"/>
                  </a:solidFill>
                  <a:latin typeface="Times New Roman" panose="02020603050405020304" pitchFamily="18" charset="0"/>
                  <a:cs typeface="Times New Roman" panose="02020603050405020304" pitchFamily="18" charset="0"/>
                </a:rPr>
                <a:t> </a:t>
              </a:r>
              <a:r>
                <a:rPr lang="en-US" sz="4800" i="1" dirty="0" err="1">
                  <a:solidFill>
                    <a:srgbClr val="242021"/>
                  </a:solidFill>
                  <a:latin typeface="Times New Roman" panose="02020603050405020304" pitchFamily="18" charset="0"/>
                  <a:cs typeface="Times New Roman" panose="02020603050405020304" pitchFamily="18" charset="0"/>
                </a:rPr>
                <a:t>năm</a:t>
              </a:r>
              <a:r>
                <a:rPr lang="en-US" sz="4800" i="1" dirty="0">
                  <a:solidFill>
                    <a:srgbClr val="242021"/>
                  </a:solidFill>
                  <a:latin typeface="Times New Roman" panose="02020603050405020304" pitchFamily="18" charset="0"/>
                  <a:cs typeface="Times New Roman" panose="02020603050405020304" pitchFamily="18" charset="0"/>
                </a:rPr>
                <a:t> </a:t>
              </a:r>
              <a:r>
                <a:rPr lang="en-US" sz="4800" i="1" dirty="0" err="1">
                  <a:solidFill>
                    <a:srgbClr val="242021"/>
                  </a:solidFill>
                  <a:latin typeface="Times New Roman" panose="02020603050405020304" pitchFamily="18" charset="0"/>
                  <a:cs typeface="Times New Roman" panose="02020603050405020304" pitchFamily="18" charset="0"/>
                </a:rPr>
                <a:t>lưu</a:t>
              </a:r>
              <a:r>
                <a:rPr lang="en-US" sz="4800" i="1" dirty="0">
                  <a:solidFill>
                    <a:srgbClr val="242021"/>
                  </a:solidFill>
                  <a:latin typeface="Times New Roman" panose="02020603050405020304" pitchFamily="18" charset="0"/>
                  <a:cs typeface="Times New Roman" panose="02020603050405020304" pitchFamily="18" charset="0"/>
                </a:rPr>
                <a:t> </a:t>
              </a:r>
              <a:r>
                <a:rPr lang="en-US" sz="4800" i="1" dirty="0" err="1">
                  <a:solidFill>
                    <a:srgbClr val="242021"/>
                  </a:solidFill>
                  <a:latin typeface="Times New Roman" panose="02020603050405020304" pitchFamily="18" charset="0"/>
                  <a:cs typeface="Times New Roman" panose="02020603050405020304" pitchFamily="18" charset="0"/>
                </a:rPr>
                <a:t>lạc</a:t>
              </a:r>
              <a:r>
                <a:rPr lang="en-US" sz="4800" i="1" dirty="0">
                  <a:solidFill>
                    <a:srgbClr val="242021"/>
                  </a:solidFill>
                  <a:latin typeface="Times New Roman" panose="02020603050405020304" pitchFamily="18" charset="0"/>
                  <a:cs typeface="Times New Roman" panose="02020603050405020304" pitchFamily="18" charset="0"/>
                </a:rPr>
                <a:t>, </a:t>
              </a:r>
              <a:r>
                <a:rPr lang="en-US" sz="4800" i="1" dirty="0" err="1">
                  <a:solidFill>
                    <a:srgbClr val="242021"/>
                  </a:solidFill>
                  <a:latin typeface="Times New Roman" panose="02020603050405020304" pitchFamily="18" charset="0"/>
                  <a:cs typeface="Times New Roman" panose="02020603050405020304" pitchFamily="18" charset="0"/>
                </a:rPr>
                <a:t>hai</a:t>
              </a:r>
              <a:r>
                <a:rPr lang="en-US" sz="4800" i="1" dirty="0">
                  <a:solidFill>
                    <a:srgbClr val="242021"/>
                  </a:solidFill>
                  <a:latin typeface="Times New Roman" panose="02020603050405020304" pitchFamily="18" charset="0"/>
                  <a:cs typeface="Times New Roman" panose="02020603050405020304" pitchFamily="18" charset="0"/>
                </a:rPr>
                <a:t> </a:t>
              </a:r>
              <a:r>
                <a:rPr lang="en-US" sz="4800" i="1" dirty="0" err="1">
                  <a:solidFill>
                    <a:srgbClr val="242021"/>
                  </a:solidFill>
                  <a:latin typeface="Times New Roman" panose="02020603050405020304" pitchFamily="18" charset="0"/>
                  <a:cs typeface="Times New Roman" panose="02020603050405020304" pitchFamily="18" charset="0"/>
                </a:rPr>
                <a:t>anh</a:t>
              </a:r>
              <a:r>
                <a:rPr lang="en-US" sz="4800" i="1" dirty="0">
                  <a:solidFill>
                    <a:srgbClr val="242021"/>
                  </a:solidFill>
                  <a:latin typeface="Times New Roman" panose="02020603050405020304" pitchFamily="18" charset="0"/>
                  <a:cs typeface="Times New Roman" panose="02020603050405020304" pitchFamily="18" charset="0"/>
                </a:rPr>
                <a:t> </a:t>
              </a:r>
              <a:r>
                <a:rPr lang="en-US" sz="4800" i="1" dirty="0" err="1">
                  <a:solidFill>
                    <a:srgbClr val="242021"/>
                  </a:solidFill>
                  <a:latin typeface="Times New Roman" panose="02020603050405020304" pitchFamily="18" charset="0"/>
                  <a:cs typeface="Times New Roman" panose="02020603050405020304" pitchFamily="18" charset="0"/>
                </a:rPr>
                <a:t>em</a:t>
              </a:r>
              <a:r>
                <a:rPr lang="en-US" sz="4800" i="1" dirty="0">
                  <a:solidFill>
                    <a:srgbClr val="242021"/>
                  </a:solidFill>
                  <a:latin typeface="Times New Roman" panose="02020603050405020304" pitchFamily="18" charset="0"/>
                  <a:cs typeface="Times New Roman" panose="02020603050405020304" pitchFamily="18" charset="0"/>
                </a:rPr>
                <a:t> </a:t>
              </a:r>
              <a:r>
                <a:rPr lang="en-US" sz="4800" i="1" dirty="0" err="1">
                  <a:solidFill>
                    <a:srgbClr val="242021"/>
                  </a:solidFill>
                  <a:latin typeface="Times New Roman" panose="02020603050405020304" pitchFamily="18" charset="0"/>
                  <a:cs typeface="Times New Roman" panose="02020603050405020304" pitchFamily="18" charset="0"/>
                </a:rPr>
                <a:t>mới</a:t>
              </a:r>
              <a:r>
                <a:rPr lang="en-US" sz="4800" i="1" dirty="0">
                  <a:solidFill>
                    <a:srgbClr val="242021"/>
                  </a:solidFill>
                  <a:latin typeface="Times New Roman" panose="02020603050405020304" pitchFamily="18" charset="0"/>
                  <a:cs typeface="Times New Roman" panose="02020603050405020304" pitchFamily="18" charset="0"/>
                </a:rPr>
                <a:t> </a:t>
              </a:r>
              <a:r>
                <a:rPr lang="en-US" sz="4800" b="1" i="1" dirty="0" err="1">
                  <a:solidFill>
                    <a:srgbClr val="242021"/>
                  </a:solidFill>
                  <a:latin typeface="Times New Roman" panose="02020603050405020304" pitchFamily="18" charset="0"/>
                  <a:cs typeface="Times New Roman" panose="02020603050405020304" pitchFamily="18" charset="0"/>
                </a:rPr>
                <a:t>hội</a:t>
              </a:r>
              <a:r>
                <a:rPr lang="en-US" sz="4800" b="1" i="1" dirty="0">
                  <a:solidFill>
                    <a:srgbClr val="242021"/>
                  </a:solidFill>
                  <a:latin typeface="Times New Roman" panose="02020603050405020304" pitchFamily="18" charset="0"/>
                  <a:cs typeface="Times New Roman" panose="02020603050405020304" pitchFamily="18" charset="0"/>
                </a:rPr>
                <a:t> </a:t>
              </a:r>
              <a:r>
                <a:rPr lang="en-US" sz="4800" b="1" i="1" dirty="0" err="1">
                  <a:solidFill>
                    <a:srgbClr val="242021"/>
                  </a:solidFill>
                  <a:latin typeface="Times New Roman" panose="02020603050405020304" pitchFamily="18" charset="0"/>
                  <a:cs typeface="Times New Roman" panose="02020603050405020304" pitchFamily="18" charset="0"/>
                </a:rPr>
                <a:t>ngộ</a:t>
              </a:r>
              <a:r>
                <a:rPr lang="en-US" sz="4800" b="1" i="1" dirty="0">
                  <a:solidFill>
                    <a:srgbClr val="242021"/>
                  </a:solidFill>
                  <a:latin typeface="Times New Roman" panose="02020603050405020304" pitchFamily="18" charset="0"/>
                  <a:cs typeface="Times New Roman" panose="02020603050405020304" pitchFamily="18" charset="0"/>
                </a:rPr>
                <a:t> </a:t>
              </a:r>
              <a:r>
                <a:rPr lang="en-US" sz="4800" i="1" dirty="0" err="1">
                  <a:solidFill>
                    <a:srgbClr val="242021"/>
                  </a:solidFill>
                  <a:latin typeface="Times New Roman" panose="02020603050405020304" pitchFamily="18" charset="0"/>
                  <a:cs typeface="Times New Roman" panose="02020603050405020304" pitchFamily="18" charset="0"/>
                </a:rPr>
                <a:t>cùng</a:t>
              </a:r>
              <a:r>
                <a:rPr lang="en-US" sz="4800" i="1" dirty="0">
                  <a:solidFill>
                    <a:srgbClr val="242021"/>
                  </a:solidFill>
                  <a:latin typeface="Times New Roman" panose="02020603050405020304" pitchFamily="18" charset="0"/>
                  <a:cs typeface="Times New Roman" panose="02020603050405020304" pitchFamily="18" charset="0"/>
                </a:rPr>
                <a:t> </a:t>
              </a:r>
              <a:r>
                <a:rPr lang="en-US" sz="4800" i="1" dirty="0" err="1">
                  <a:solidFill>
                    <a:srgbClr val="242021"/>
                  </a:solidFill>
                  <a:latin typeface="Times New Roman" panose="02020603050405020304" pitchFamily="18" charset="0"/>
                  <a:cs typeface="Times New Roman" panose="02020603050405020304" pitchFamily="18" charset="0"/>
                </a:rPr>
                <a:t>nhau</a:t>
              </a:r>
              <a:r>
                <a:rPr lang="en-US" sz="4800" i="1" dirty="0">
                  <a:solidFill>
                    <a:srgbClr val="242021"/>
                  </a:solidFill>
                  <a:latin typeface="Times New Roman" panose="02020603050405020304" pitchFamily="18" charset="0"/>
                  <a:cs typeface="Times New Roman" panose="02020603050405020304" pitchFamily="18" charset="0"/>
                </a:rPr>
                <a:t>.</a:t>
              </a:r>
              <a:endParaRPr lang="en-US" sz="4800" dirty="0">
                <a:latin typeface="Times New Roman" panose="02020603050405020304" pitchFamily="18" charset="0"/>
                <a:cs typeface="Times New Roman" panose="02020603050405020304" pitchFamily="18" charset="0"/>
              </a:endParaRPr>
            </a:p>
          </p:txBody>
        </p:sp>
      </p:grpSp>
      <p:grpSp>
        <p:nvGrpSpPr>
          <p:cNvPr id="15" name="Group 14">
            <a:extLst>
              <a:ext uri="{FF2B5EF4-FFF2-40B4-BE49-F238E27FC236}">
                <a16:creationId xmlns:a16="http://schemas.microsoft.com/office/drawing/2014/main" id="{D4437E76-EACA-2320-58B1-B221A044BED8}"/>
              </a:ext>
            </a:extLst>
          </p:cNvPr>
          <p:cNvGrpSpPr/>
          <p:nvPr/>
        </p:nvGrpSpPr>
        <p:grpSpPr>
          <a:xfrm>
            <a:off x="2457681" y="408896"/>
            <a:ext cx="5342694" cy="1196552"/>
            <a:chOff x="1948919" y="848032"/>
            <a:chExt cx="8446529" cy="1605485"/>
          </a:xfrm>
        </p:grpSpPr>
        <p:sp>
          <p:nvSpPr>
            <p:cNvPr id="18" name="Rectangle: Rounded Corners 5">
              <a:extLst>
                <a:ext uri="{FF2B5EF4-FFF2-40B4-BE49-F238E27FC236}">
                  <a16:creationId xmlns:a16="http://schemas.microsoft.com/office/drawing/2014/main" id="{390127A3-9D9C-F81B-5C3F-F5E94028BE93}"/>
                </a:ext>
              </a:extLst>
            </p:cNvPr>
            <p:cNvSpPr/>
            <p:nvPr/>
          </p:nvSpPr>
          <p:spPr>
            <a:xfrm>
              <a:off x="2267833" y="1067831"/>
              <a:ext cx="7612912" cy="1385686"/>
            </a:xfrm>
            <a:prstGeom prst="roundRect">
              <a:avLst>
                <a:gd name="adj" fmla="val 50000"/>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20" name="TextBox 19">
              <a:extLst>
                <a:ext uri="{FF2B5EF4-FFF2-40B4-BE49-F238E27FC236}">
                  <a16:creationId xmlns:a16="http://schemas.microsoft.com/office/drawing/2014/main" id="{2622B23A-F613-25F4-F27A-6685704F4296}"/>
                </a:ext>
              </a:extLst>
            </p:cNvPr>
            <p:cNvSpPr txBox="1"/>
            <p:nvPr/>
          </p:nvSpPr>
          <p:spPr>
            <a:xfrm>
              <a:off x="2441669" y="1338045"/>
              <a:ext cx="7073308" cy="991109"/>
            </a:xfrm>
            <a:prstGeom prst="rect">
              <a:avLst/>
            </a:prstGeom>
            <a:noFill/>
          </p:spPr>
          <p:txBody>
            <a:bodyPr wrap="square">
              <a:spAutoFit/>
            </a:bodyPr>
            <a:lstStyle/>
            <a:p>
              <a:pPr algn="ctr"/>
              <a:r>
                <a:rPr lang="en-US" sz="4200" b="1" dirty="0">
                  <a:solidFill>
                    <a:srgbClr val="FF0000"/>
                  </a:solidFill>
                  <a:latin typeface="Times New Roman" panose="02020603050405020304" pitchFamily="18" charset="0"/>
                  <a:cs typeface="Times New Roman" panose="02020603050405020304" pitchFamily="18" charset="0"/>
                </a:rPr>
                <a:t>BÀI TẬP 3</a:t>
              </a:r>
            </a:p>
          </p:txBody>
        </p:sp>
        <p:pic>
          <p:nvPicPr>
            <p:cNvPr id="21" name="Picture 2" descr="khom hoa chuoi » Tài liệu miễn phí cho Giáo viên, học sinh.">
              <a:extLst>
                <a:ext uri="{FF2B5EF4-FFF2-40B4-BE49-F238E27FC236}">
                  <a16:creationId xmlns:a16="http://schemas.microsoft.com/office/drawing/2014/main" id="{8C197F64-B63B-7685-5246-D622361B7799}"/>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1948919" y="1208364"/>
              <a:ext cx="985500" cy="118852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id="{AF6CCA8E-6850-AEAF-08C5-A837C84F805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9924352">
              <a:off x="9126997" y="848032"/>
              <a:ext cx="1268451" cy="1206614"/>
            </a:xfrm>
            <a:prstGeom prst="rect">
              <a:avLst/>
            </a:prstGeom>
          </p:spPr>
        </p:pic>
      </p:grpSp>
    </p:spTree>
    <p:extLst>
      <p:ext uri="{BB962C8B-B14F-4D97-AF65-F5344CB8AC3E}">
        <p14:creationId xmlns:p14="http://schemas.microsoft.com/office/powerpoint/2010/main" val="2914122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randombar(horizont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randombar(horizontal)">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81DC308-8D3B-48EA-23E0-D55614D15ED3}"/>
              </a:ext>
            </a:extLst>
          </p:cNvPr>
          <p:cNvPicPr>
            <a:picLocks noChangeAspect="1"/>
          </p:cNvPicPr>
          <p:nvPr/>
        </p:nvPicPr>
        <p:blipFill>
          <a:blip r:embed="rId3"/>
          <a:stretch>
            <a:fillRect/>
          </a:stretch>
        </p:blipFill>
        <p:spPr>
          <a:xfrm>
            <a:off x="2" y="0"/>
            <a:ext cx="18288000" cy="10287000"/>
          </a:xfrm>
          <a:prstGeom prst="rect">
            <a:avLst/>
          </a:prstGeom>
        </p:spPr>
      </p:pic>
      <p:sp>
        <p:nvSpPr>
          <p:cNvPr id="6" name="Google Shape;725;p29">
            <a:extLst>
              <a:ext uri="{FF2B5EF4-FFF2-40B4-BE49-F238E27FC236}">
                <a16:creationId xmlns:a16="http://schemas.microsoft.com/office/drawing/2014/main" id="{6037B990-6F51-9C22-153B-C29599142CD7}"/>
              </a:ext>
            </a:extLst>
          </p:cNvPr>
          <p:cNvSpPr/>
          <p:nvPr/>
        </p:nvSpPr>
        <p:spPr>
          <a:xfrm>
            <a:off x="0" y="1970732"/>
            <a:ext cx="7032084" cy="6345536"/>
          </a:xfrm>
          <a:custGeom>
            <a:avLst/>
            <a:gdLst/>
            <a:ahLst/>
            <a:cxnLst/>
            <a:rect l="l" t="t" r="r" b="b"/>
            <a:pathLst>
              <a:path w="122358" h="203399" extrusionOk="0">
                <a:moveTo>
                  <a:pt x="103266" y="1"/>
                </a:moveTo>
                <a:cubicBezTo>
                  <a:pt x="101522" y="1"/>
                  <a:pt x="99746" y="169"/>
                  <a:pt x="97978" y="527"/>
                </a:cubicBezTo>
                <a:lnTo>
                  <a:pt x="14072" y="17222"/>
                </a:lnTo>
                <a:cubicBezTo>
                  <a:pt x="5725" y="18844"/>
                  <a:pt x="1" y="24139"/>
                  <a:pt x="430" y="29910"/>
                </a:cubicBezTo>
                <a:lnTo>
                  <a:pt x="15646" y="169292"/>
                </a:lnTo>
                <a:cubicBezTo>
                  <a:pt x="16410" y="176257"/>
                  <a:pt x="23899" y="181599"/>
                  <a:pt x="32962" y="181599"/>
                </a:cubicBezTo>
                <a:lnTo>
                  <a:pt x="33916" y="181599"/>
                </a:lnTo>
                <a:cubicBezTo>
                  <a:pt x="39783" y="181599"/>
                  <a:pt x="45221" y="183937"/>
                  <a:pt x="48417" y="187753"/>
                </a:cubicBezTo>
                <a:lnTo>
                  <a:pt x="61487" y="203398"/>
                </a:lnTo>
                <a:lnTo>
                  <a:pt x="74509" y="187753"/>
                </a:lnTo>
                <a:cubicBezTo>
                  <a:pt x="77705" y="183937"/>
                  <a:pt x="83191" y="181599"/>
                  <a:pt x="89058" y="181599"/>
                </a:cubicBezTo>
                <a:cubicBezTo>
                  <a:pt x="98121" y="181599"/>
                  <a:pt x="105610" y="176209"/>
                  <a:pt x="106326" y="169149"/>
                </a:cubicBezTo>
                <a:lnTo>
                  <a:pt x="121828" y="12690"/>
                </a:lnTo>
                <a:cubicBezTo>
                  <a:pt x="122357" y="5652"/>
                  <a:pt x="113377" y="1"/>
                  <a:pt x="103266" y="1"/>
                </a:cubicBezTo>
                <a:close/>
              </a:path>
            </a:pathLst>
          </a:custGeom>
          <a:solidFill>
            <a:schemeClr val="accent6">
              <a:lumMod val="20000"/>
              <a:lumOff val="80000"/>
            </a:schemeClr>
          </a:solidFill>
          <a:ln>
            <a:noFill/>
          </a:ln>
        </p:spPr>
        <p:txBody>
          <a:bodyPr spcFirstLastPara="1" wrap="square" lIns="137138" tIns="137138" rIns="137138" bIns="137138" anchor="ctr" anchorCtr="0">
            <a:noAutofit/>
          </a:bodyPr>
          <a:lstStyle/>
          <a:p>
            <a:endParaRPr sz="2700" dirty="0">
              <a:solidFill>
                <a:schemeClr val="lt1"/>
              </a:solidFill>
            </a:endParaRPr>
          </a:p>
        </p:txBody>
      </p:sp>
      <p:pic>
        <p:nvPicPr>
          <p:cNvPr id="7" name="Picture 6">
            <a:extLst>
              <a:ext uri="{FF2B5EF4-FFF2-40B4-BE49-F238E27FC236}">
                <a16:creationId xmlns:a16="http://schemas.microsoft.com/office/drawing/2014/main" id="{AE81B443-5395-8A8B-8ABB-6388B8EF788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576739" y="5311922"/>
            <a:ext cx="5382039" cy="5382039"/>
          </a:xfrm>
          <a:prstGeom prst="rect">
            <a:avLst/>
          </a:prstGeom>
        </p:spPr>
      </p:pic>
      <p:sp>
        <p:nvSpPr>
          <p:cNvPr id="9" name="Title 1">
            <a:extLst>
              <a:ext uri="{FF2B5EF4-FFF2-40B4-BE49-F238E27FC236}">
                <a16:creationId xmlns:a16="http://schemas.microsoft.com/office/drawing/2014/main" id="{D56022C9-BCDF-4E59-319C-14560CDCEC8F}"/>
              </a:ext>
            </a:extLst>
          </p:cNvPr>
          <p:cNvSpPr txBox="1">
            <a:spLocks/>
          </p:cNvSpPr>
          <p:nvPr/>
        </p:nvSpPr>
        <p:spPr>
          <a:xfrm>
            <a:off x="682649" y="2634620"/>
            <a:ext cx="5666786" cy="136314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fontAlgn="base"/>
            <a:r>
              <a:rPr lang="vi-VN" sz="4800" dirty="0">
                <a:solidFill>
                  <a:srgbClr val="000000"/>
                </a:solidFill>
                <a:latin typeface="Times New Roman" panose="02020603050405020304" pitchFamily="18" charset="0"/>
                <a:cs typeface="Times New Roman" panose="02020603050405020304" pitchFamily="18" charset="0"/>
              </a:rPr>
              <a:t>Những từ in đậm trong các câu sau có yếu tố Hán Việt bị dùng sai. Hãy tìm hiểu nghĩa của các yếu tố đó để chỉnh sửa.</a:t>
            </a:r>
          </a:p>
        </p:txBody>
      </p:sp>
      <p:grpSp>
        <p:nvGrpSpPr>
          <p:cNvPr id="11" name="Group 10">
            <a:extLst>
              <a:ext uri="{FF2B5EF4-FFF2-40B4-BE49-F238E27FC236}">
                <a16:creationId xmlns:a16="http://schemas.microsoft.com/office/drawing/2014/main" id="{D4437E76-EACA-2320-58B1-B221A044BED8}"/>
              </a:ext>
            </a:extLst>
          </p:cNvPr>
          <p:cNvGrpSpPr/>
          <p:nvPr/>
        </p:nvGrpSpPr>
        <p:grpSpPr>
          <a:xfrm>
            <a:off x="6029870" y="244771"/>
            <a:ext cx="5342694" cy="1196552"/>
            <a:chOff x="1948919" y="848032"/>
            <a:chExt cx="8446529" cy="1605485"/>
          </a:xfrm>
        </p:grpSpPr>
        <p:sp>
          <p:nvSpPr>
            <p:cNvPr id="12" name="Rectangle: Rounded Corners 5">
              <a:extLst>
                <a:ext uri="{FF2B5EF4-FFF2-40B4-BE49-F238E27FC236}">
                  <a16:creationId xmlns:a16="http://schemas.microsoft.com/office/drawing/2014/main" id="{390127A3-9D9C-F81B-5C3F-F5E94028BE93}"/>
                </a:ext>
              </a:extLst>
            </p:cNvPr>
            <p:cNvSpPr/>
            <p:nvPr/>
          </p:nvSpPr>
          <p:spPr>
            <a:xfrm>
              <a:off x="2267833" y="1067831"/>
              <a:ext cx="7612912" cy="1385686"/>
            </a:xfrm>
            <a:prstGeom prst="roundRect">
              <a:avLst>
                <a:gd name="adj" fmla="val 50000"/>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13" name="TextBox 12">
              <a:extLst>
                <a:ext uri="{FF2B5EF4-FFF2-40B4-BE49-F238E27FC236}">
                  <a16:creationId xmlns:a16="http://schemas.microsoft.com/office/drawing/2014/main" id="{2622B23A-F613-25F4-F27A-6685704F4296}"/>
                </a:ext>
              </a:extLst>
            </p:cNvPr>
            <p:cNvSpPr txBox="1"/>
            <p:nvPr/>
          </p:nvSpPr>
          <p:spPr>
            <a:xfrm>
              <a:off x="2441669" y="1338045"/>
              <a:ext cx="7073308" cy="991109"/>
            </a:xfrm>
            <a:prstGeom prst="rect">
              <a:avLst/>
            </a:prstGeom>
            <a:noFill/>
          </p:spPr>
          <p:txBody>
            <a:bodyPr wrap="square">
              <a:spAutoFit/>
            </a:bodyPr>
            <a:lstStyle/>
            <a:p>
              <a:pPr algn="ctr"/>
              <a:r>
                <a:rPr lang="en-US" sz="4200" b="1" dirty="0">
                  <a:solidFill>
                    <a:srgbClr val="FF0000"/>
                  </a:solidFill>
                  <a:latin typeface="#9Slide03 AmpleSoft" panose="02000000000000000000" pitchFamily="2" charset="0"/>
                  <a:cs typeface="Times New Roman" panose="02020603050405020304" pitchFamily="18" charset="0"/>
                </a:rPr>
                <a:t>BÀI TẬP 4</a:t>
              </a:r>
              <a:endParaRPr lang="en-US" sz="4200" b="1" dirty="0">
                <a:solidFill>
                  <a:srgbClr val="FF0000"/>
                </a:solidFill>
                <a:latin typeface="#9Slide03 Ample" panose="02000000000000000000" pitchFamily="2" charset="0"/>
                <a:cs typeface="Times New Roman" panose="02020603050405020304" pitchFamily="18" charset="0"/>
              </a:endParaRPr>
            </a:p>
          </p:txBody>
        </p:sp>
        <p:pic>
          <p:nvPicPr>
            <p:cNvPr id="14" name="Picture 2" descr="khom hoa chuoi » Tài liệu miễn phí cho Giáo viên, học sinh.">
              <a:extLst>
                <a:ext uri="{FF2B5EF4-FFF2-40B4-BE49-F238E27FC236}">
                  <a16:creationId xmlns:a16="http://schemas.microsoft.com/office/drawing/2014/main" id="{8C197F64-B63B-7685-5246-D622361B7799}"/>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1948919" y="1208364"/>
              <a:ext cx="985500" cy="118852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AF6CCA8E-6850-AEAF-08C5-A837C84F805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9924352">
              <a:off x="9126997" y="848032"/>
              <a:ext cx="1268451" cy="1206614"/>
            </a:xfrm>
            <a:prstGeom prst="rect">
              <a:avLst/>
            </a:prstGeom>
          </p:spPr>
        </p:pic>
      </p:grpSp>
      <p:sp>
        <p:nvSpPr>
          <p:cNvPr id="17" name="Google Shape;725;p29">
            <a:extLst>
              <a:ext uri="{FF2B5EF4-FFF2-40B4-BE49-F238E27FC236}">
                <a16:creationId xmlns:a16="http://schemas.microsoft.com/office/drawing/2014/main" id="{6037B990-6F51-9C22-153B-C29599142CD7}"/>
              </a:ext>
            </a:extLst>
          </p:cNvPr>
          <p:cNvSpPr/>
          <p:nvPr/>
        </p:nvSpPr>
        <p:spPr>
          <a:xfrm>
            <a:off x="7718049" y="1558928"/>
            <a:ext cx="10353912" cy="8728073"/>
          </a:xfrm>
          <a:custGeom>
            <a:avLst/>
            <a:gdLst/>
            <a:ahLst/>
            <a:cxnLst/>
            <a:rect l="l" t="t" r="r" b="b"/>
            <a:pathLst>
              <a:path w="122358" h="203399" extrusionOk="0">
                <a:moveTo>
                  <a:pt x="103266" y="1"/>
                </a:moveTo>
                <a:cubicBezTo>
                  <a:pt x="101522" y="1"/>
                  <a:pt x="99746" y="169"/>
                  <a:pt x="97978" y="527"/>
                </a:cubicBezTo>
                <a:lnTo>
                  <a:pt x="14072" y="17222"/>
                </a:lnTo>
                <a:cubicBezTo>
                  <a:pt x="5725" y="18844"/>
                  <a:pt x="1" y="24139"/>
                  <a:pt x="430" y="29910"/>
                </a:cubicBezTo>
                <a:lnTo>
                  <a:pt x="15646" y="169292"/>
                </a:lnTo>
                <a:cubicBezTo>
                  <a:pt x="16410" y="176257"/>
                  <a:pt x="23899" y="181599"/>
                  <a:pt x="32962" y="181599"/>
                </a:cubicBezTo>
                <a:lnTo>
                  <a:pt x="33916" y="181599"/>
                </a:lnTo>
                <a:cubicBezTo>
                  <a:pt x="39783" y="181599"/>
                  <a:pt x="45221" y="183937"/>
                  <a:pt x="48417" y="187753"/>
                </a:cubicBezTo>
                <a:lnTo>
                  <a:pt x="61487" y="203398"/>
                </a:lnTo>
                <a:lnTo>
                  <a:pt x="74509" y="187753"/>
                </a:lnTo>
                <a:cubicBezTo>
                  <a:pt x="77705" y="183937"/>
                  <a:pt x="83191" y="181599"/>
                  <a:pt x="89058" y="181599"/>
                </a:cubicBezTo>
                <a:cubicBezTo>
                  <a:pt x="98121" y="181599"/>
                  <a:pt x="105610" y="176209"/>
                  <a:pt x="106326" y="169149"/>
                </a:cubicBezTo>
                <a:lnTo>
                  <a:pt x="121828" y="12690"/>
                </a:lnTo>
                <a:cubicBezTo>
                  <a:pt x="122357" y="5652"/>
                  <a:pt x="113377" y="1"/>
                  <a:pt x="103266" y="1"/>
                </a:cubicBezTo>
                <a:close/>
              </a:path>
            </a:pathLst>
          </a:custGeom>
          <a:solidFill>
            <a:schemeClr val="accent6">
              <a:lumMod val="20000"/>
              <a:lumOff val="80000"/>
            </a:schemeClr>
          </a:solidFill>
          <a:ln>
            <a:noFill/>
          </a:ln>
        </p:spPr>
        <p:txBody>
          <a:bodyPr spcFirstLastPara="1" wrap="square" lIns="137138" tIns="137138" rIns="137138" bIns="137138" anchor="ctr" anchorCtr="0">
            <a:noAutofit/>
          </a:bodyPr>
          <a:lstStyle/>
          <a:p>
            <a:endParaRPr sz="2700" dirty="0">
              <a:solidFill>
                <a:schemeClr val="lt1"/>
              </a:solidFill>
            </a:endParaRPr>
          </a:p>
        </p:txBody>
      </p:sp>
      <p:sp>
        <p:nvSpPr>
          <p:cNvPr id="16" name="Rectangle 15">
            <a:extLst>
              <a:ext uri="{FF2B5EF4-FFF2-40B4-BE49-F238E27FC236}">
                <a16:creationId xmlns:a16="http://schemas.microsoft.com/office/drawing/2014/main" id="{56ACA3CF-9EC7-240B-0EAC-62FD4407CFA1}"/>
              </a:ext>
            </a:extLst>
          </p:cNvPr>
          <p:cNvSpPr/>
          <p:nvPr/>
        </p:nvSpPr>
        <p:spPr>
          <a:xfrm>
            <a:off x="8907864" y="2238809"/>
            <a:ext cx="8007696" cy="5262979"/>
          </a:xfrm>
          <a:prstGeom prst="rect">
            <a:avLst/>
          </a:prstGeom>
        </p:spPr>
        <p:txBody>
          <a:bodyPr wrap="square">
            <a:spAutoFit/>
          </a:bodyPr>
          <a:lstStyle/>
          <a:p>
            <a:pPr algn="just" fontAlgn="base"/>
            <a:r>
              <a:rPr lang="vi-VN" sz="4800" dirty="0">
                <a:solidFill>
                  <a:srgbClr val="000000"/>
                </a:solidFill>
                <a:latin typeface="Times New Roman" panose="02020603050405020304" pitchFamily="18" charset="0"/>
                <a:cs typeface="Times New Roman" panose="02020603050405020304" pitchFamily="18" charset="0"/>
              </a:rPr>
              <a:t>a. Mỗi tác phẩm văn học là một </a:t>
            </a:r>
            <a:r>
              <a:rPr lang="vi-VN" sz="4800" b="1" dirty="0">
                <a:solidFill>
                  <a:srgbClr val="000000"/>
                </a:solidFill>
                <a:latin typeface="Times New Roman" panose="02020603050405020304" pitchFamily="18" charset="0"/>
                <a:cs typeface="Times New Roman" panose="02020603050405020304" pitchFamily="18" charset="0"/>
              </a:rPr>
              <a:t>chính thể</a:t>
            </a:r>
            <a:r>
              <a:rPr lang="vi-VN" sz="4800" dirty="0">
                <a:solidFill>
                  <a:srgbClr val="000000"/>
                </a:solidFill>
                <a:latin typeface="Times New Roman" panose="02020603050405020304" pitchFamily="18" charset="0"/>
                <a:cs typeface="Times New Roman" panose="02020603050405020304" pitchFamily="18" charset="0"/>
              </a:rPr>
              <a:t>, trong đó, các bộ phận có quan hệ với nhau rất chặt chẽ.</a:t>
            </a:r>
          </a:p>
          <a:p>
            <a:pPr algn="just" fontAlgn="base"/>
            <a:r>
              <a:rPr lang="vi-VN" sz="4800" dirty="0">
                <a:solidFill>
                  <a:srgbClr val="000000"/>
                </a:solidFill>
                <a:latin typeface="Times New Roman" panose="02020603050405020304" pitchFamily="18" charset="0"/>
                <a:cs typeface="Times New Roman" panose="02020603050405020304" pitchFamily="18" charset="0"/>
              </a:rPr>
              <a:t>b. Trên thế giới có nhiều hình thức tổ chức nhà nước, thể hiện sự đa dạng về </a:t>
            </a:r>
            <a:r>
              <a:rPr lang="vi-VN" sz="4800" b="1" dirty="0">
                <a:solidFill>
                  <a:srgbClr val="000000"/>
                </a:solidFill>
                <a:latin typeface="Times New Roman" panose="02020603050405020304" pitchFamily="18" charset="0"/>
                <a:cs typeface="Times New Roman" panose="02020603050405020304" pitchFamily="18" charset="0"/>
              </a:rPr>
              <a:t>chỉnh thể</a:t>
            </a:r>
            <a:r>
              <a:rPr lang="vi-VN" sz="4800" dirty="0">
                <a:solidFill>
                  <a:srgbClr val="00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8558500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874DA58-A2CC-91DB-40CF-994DDE0CD689}"/>
              </a:ext>
            </a:extLst>
          </p:cNvPr>
          <p:cNvGrpSpPr/>
          <p:nvPr/>
        </p:nvGrpSpPr>
        <p:grpSpPr>
          <a:xfrm>
            <a:off x="1295400" y="1181100"/>
            <a:ext cx="5638800" cy="3050359"/>
            <a:chOff x="1905000" y="1667435"/>
            <a:chExt cx="5638800" cy="3352800"/>
          </a:xfrm>
          <a:solidFill>
            <a:schemeClr val="accent6">
              <a:lumMod val="20000"/>
              <a:lumOff val="80000"/>
            </a:schemeClr>
          </a:solidFill>
        </p:grpSpPr>
        <p:sp>
          <p:nvSpPr>
            <p:cNvPr id="3" name="Rounded Rectangle 2"/>
            <p:cNvSpPr/>
            <p:nvPr/>
          </p:nvSpPr>
          <p:spPr>
            <a:xfrm>
              <a:off x="1905000" y="1667435"/>
              <a:ext cx="5638800" cy="3352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9Slide03 AmpleSoft" panose="02000000000000000000" pitchFamily="2" charset="0"/>
                <a:cs typeface="Times New Roman" panose="02020603050405020304" pitchFamily="18" charset="0"/>
              </a:endParaRPr>
            </a:p>
          </p:txBody>
        </p:sp>
        <p:sp>
          <p:nvSpPr>
            <p:cNvPr id="5" name="Rectangle 4"/>
            <p:cNvSpPr/>
            <p:nvPr/>
          </p:nvSpPr>
          <p:spPr>
            <a:xfrm>
              <a:off x="2247900" y="2095500"/>
              <a:ext cx="4953000" cy="2334217"/>
            </a:xfrm>
            <a:prstGeom prst="rect">
              <a:avLst/>
            </a:prstGeom>
            <a:grpFill/>
          </p:spPr>
          <p:txBody>
            <a:bodyPr wrap="square">
              <a:spAutoFit/>
            </a:bodyPr>
            <a:lstStyle/>
            <a:p>
              <a:pPr algn="just"/>
              <a:r>
                <a:rPr lang="vi-VN" sz="4400" b="1" i="1" dirty="0">
                  <a:solidFill>
                    <a:srgbClr val="242021"/>
                  </a:solidFill>
                  <a:latin typeface="Times New Roman" panose="02020603050405020304" pitchFamily="18" charset="0"/>
                  <a:cs typeface="Times New Roman" panose="02020603050405020304" pitchFamily="18" charset="0"/>
                </a:rPr>
                <a:t>Chính thể</a:t>
              </a:r>
              <a:r>
                <a:rPr lang="en-US" sz="4400" b="1" i="1" dirty="0">
                  <a:solidFill>
                    <a:srgbClr val="242021"/>
                  </a:solidFill>
                  <a:latin typeface="Times New Roman" panose="02020603050405020304" pitchFamily="18" charset="0"/>
                  <a:cs typeface="Times New Roman" panose="02020603050405020304" pitchFamily="18" charset="0"/>
                </a:rPr>
                <a:t>: </a:t>
              </a:r>
              <a:r>
                <a:rPr lang="vi-VN" sz="4400" dirty="0">
                  <a:solidFill>
                    <a:srgbClr val="242021"/>
                  </a:solidFill>
                  <a:latin typeface="Times New Roman" panose="02020603050405020304" pitchFamily="18" charset="0"/>
                  <a:cs typeface="Times New Roman" panose="02020603050405020304" pitchFamily="18" charset="0"/>
                </a:rPr>
                <a:t>hình thức tổ chức của một nhà nước. </a:t>
              </a:r>
              <a:endParaRPr lang="en-US" sz="4400" dirty="0">
                <a:solidFill>
                  <a:srgbClr val="242021"/>
                </a:solidFill>
                <a:latin typeface="Times New Roman" panose="02020603050405020304" pitchFamily="18" charset="0"/>
                <a:cs typeface="Times New Roman" panose="02020603050405020304" pitchFamily="18" charset="0"/>
              </a:endParaRPr>
            </a:p>
          </p:txBody>
        </p:sp>
      </p:grpSp>
      <p:grpSp>
        <p:nvGrpSpPr>
          <p:cNvPr id="8" name="Group 7">
            <a:extLst>
              <a:ext uri="{FF2B5EF4-FFF2-40B4-BE49-F238E27FC236}">
                <a16:creationId xmlns:a16="http://schemas.microsoft.com/office/drawing/2014/main" id="{580DABA7-AB41-9DD1-261A-1FEE08A64B3F}"/>
              </a:ext>
            </a:extLst>
          </p:cNvPr>
          <p:cNvGrpSpPr/>
          <p:nvPr/>
        </p:nvGrpSpPr>
        <p:grpSpPr>
          <a:xfrm>
            <a:off x="9401737" y="1181971"/>
            <a:ext cx="7247966" cy="3897469"/>
            <a:chOff x="9897035" y="1667435"/>
            <a:chExt cx="6104965" cy="3352800"/>
          </a:xfrm>
          <a:solidFill>
            <a:schemeClr val="accent6">
              <a:lumMod val="20000"/>
              <a:lumOff val="80000"/>
            </a:schemeClr>
          </a:solidFill>
        </p:grpSpPr>
        <p:sp>
          <p:nvSpPr>
            <p:cNvPr id="4" name="Rounded Rectangle 3"/>
            <p:cNvSpPr/>
            <p:nvPr/>
          </p:nvSpPr>
          <p:spPr>
            <a:xfrm>
              <a:off x="9897035" y="1667435"/>
              <a:ext cx="6104965" cy="3352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dirty="0">
                <a:latin typeface="#9Slide03 AmpleSoft" panose="02000000000000000000" pitchFamily="2" charset="0"/>
                <a:cs typeface="Times New Roman" panose="02020603050405020304" pitchFamily="18" charset="0"/>
              </a:endParaRPr>
            </a:p>
          </p:txBody>
        </p:sp>
        <p:sp>
          <p:nvSpPr>
            <p:cNvPr id="6" name="Rectangle 5"/>
            <p:cNvSpPr/>
            <p:nvPr/>
          </p:nvSpPr>
          <p:spPr>
            <a:xfrm>
              <a:off x="10242675" y="1969445"/>
              <a:ext cx="5619682" cy="2409361"/>
            </a:xfrm>
            <a:prstGeom prst="rect">
              <a:avLst/>
            </a:prstGeom>
            <a:grpFill/>
          </p:spPr>
          <p:txBody>
            <a:bodyPr wrap="square">
              <a:spAutoFit/>
            </a:bodyPr>
            <a:lstStyle/>
            <a:p>
              <a:pPr algn="just"/>
              <a:r>
                <a:rPr lang="vi-VN" sz="4400" b="1" i="1" dirty="0">
                  <a:solidFill>
                    <a:srgbClr val="242021"/>
                  </a:solidFill>
                  <a:latin typeface="Times New Roman" panose="02020603050405020304" pitchFamily="18" charset="0"/>
                  <a:cs typeface="Times New Roman" panose="02020603050405020304" pitchFamily="18" charset="0"/>
                </a:rPr>
                <a:t>Chỉnh thể</a:t>
              </a:r>
              <a:r>
                <a:rPr lang="en-US" sz="4400" b="1" i="1" dirty="0">
                  <a:solidFill>
                    <a:srgbClr val="242021"/>
                  </a:solidFill>
                  <a:latin typeface="Times New Roman" panose="02020603050405020304" pitchFamily="18" charset="0"/>
                  <a:cs typeface="Times New Roman" panose="02020603050405020304" pitchFamily="18" charset="0"/>
                </a:rPr>
                <a:t>: </a:t>
              </a:r>
              <a:r>
                <a:rPr lang="vi-VN" sz="4400" dirty="0">
                  <a:solidFill>
                    <a:srgbClr val="242021"/>
                  </a:solidFill>
                  <a:latin typeface="Times New Roman" panose="02020603050405020304" pitchFamily="18" charset="0"/>
                  <a:cs typeface="Times New Roman" panose="02020603050405020304" pitchFamily="18" charset="0"/>
                </a:rPr>
                <a:t>khối</a:t>
              </a:r>
              <a:r>
                <a:rPr lang="en-US" sz="4400" dirty="0">
                  <a:solidFill>
                    <a:srgbClr val="242021"/>
                  </a:solidFill>
                  <a:latin typeface="Times New Roman" panose="02020603050405020304" pitchFamily="18" charset="0"/>
                  <a:cs typeface="Times New Roman" panose="02020603050405020304" pitchFamily="18" charset="0"/>
                </a:rPr>
                <a:t> </a:t>
              </a:r>
              <a:r>
                <a:rPr lang="vi-VN" sz="4400" dirty="0">
                  <a:solidFill>
                    <a:srgbClr val="242021"/>
                  </a:solidFill>
                  <a:latin typeface="Times New Roman" panose="02020603050405020304" pitchFamily="18" charset="0"/>
                  <a:cs typeface="Times New Roman" panose="02020603050405020304" pitchFamily="18" charset="0"/>
                </a:rPr>
                <a:t>thống nhất gồm</a:t>
              </a:r>
              <a:r>
                <a:rPr lang="en-US" sz="4400" dirty="0">
                  <a:solidFill>
                    <a:srgbClr val="242021"/>
                  </a:solidFill>
                  <a:latin typeface="Times New Roman" panose="02020603050405020304" pitchFamily="18" charset="0"/>
                  <a:cs typeface="Times New Roman" panose="02020603050405020304" pitchFamily="18" charset="0"/>
                </a:rPr>
                <a:t> </a:t>
              </a:r>
              <a:r>
                <a:rPr lang="vi-VN" sz="4400" dirty="0">
                  <a:solidFill>
                    <a:srgbClr val="242021"/>
                  </a:solidFill>
                  <a:latin typeface="Times New Roman" panose="02020603050405020304" pitchFamily="18" charset="0"/>
                  <a:cs typeface="Times New Roman" panose="02020603050405020304" pitchFamily="18" charset="0"/>
                </a:rPr>
                <a:t>các bộ phận có quan hệ chặt chẽ không thể tách rời của một đối tượng.</a:t>
              </a:r>
              <a:endParaRPr lang="en-US" sz="4400" dirty="0">
                <a:solidFill>
                  <a:srgbClr val="242021"/>
                </a:solidFill>
                <a:latin typeface="Times New Roman" panose="02020603050405020304" pitchFamily="18" charset="0"/>
                <a:cs typeface="Times New Roman" panose="02020603050405020304" pitchFamily="18" charset="0"/>
              </a:endParaRPr>
            </a:p>
          </p:txBody>
        </p:sp>
      </p:grpSp>
      <p:sp>
        <p:nvSpPr>
          <p:cNvPr id="7" name="Rectangle 6"/>
          <p:cNvSpPr/>
          <p:nvPr/>
        </p:nvSpPr>
        <p:spPr>
          <a:xfrm>
            <a:off x="1295400" y="5894988"/>
            <a:ext cx="15354300" cy="3477875"/>
          </a:xfrm>
          <a:prstGeom prst="rect">
            <a:avLst/>
          </a:prstGeom>
          <a:solidFill>
            <a:schemeClr val="accent2">
              <a:lumMod val="40000"/>
              <a:lumOff val="60000"/>
            </a:schemeClr>
          </a:solidFill>
          <a:effectLst>
            <a:outerShdw blurRad="63500" sx="102000" sy="102000" algn="ctr" rotWithShape="0">
              <a:prstClr val="black">
                <a:alpha val="40000"/>
              </a:prstClr>
            </a:outerShdw>
          </a:effectLst>
        </p:spPr>
        <p:txBody>
          <a:bodyPr wrap="square">
            <a:spAutoFit/>
          </a:bodyPr>
          <a:lstStyle/>
          <a:p>
            <a:pPr algn="just" fontAlgn="base"/>
            <a:endParaRPr lang="en-US" sz="4400" dirty="0">
              <a:solidFill>
                <a:srgbClr val="000000"/>
              </a:solidFill>
              <a:latin typeface="#9Slide03 AmpleSoft" panose="02000000000000000000" pitchFamily="2" charset="0"/>
              <a:cs typeface="Times New Roman" panose="02020603050405020304" pitchFamily="18" charset="0"/>
            </a:endParaRPr>
          </a:p>
          <a:p>
            <a:pPr algn="just" fontAlgn="base"/>
            <a:r>
              <a:rPr lang="vi-VN" sz="4400" dirty="0">
                <a:solidFill>
                  <a:srgbClr val="000000"/>
                </a:solidFill>
                <a:latin typeface="Times New Roman" panose="02020603050405020304" pitchFamily="18" charset="0"/>
                <a:cs typeface="Times New Roman" panose="02020603050405020304" pitchFamily="18" charset="0"/>
              </a:rPr>
              <a:t>a. Mỗi tác phẩm văn học là một </a:t>
            </a:r>
            <a:r>
              <a:rPr lang="vi-VN" sz="4400" b="1" dirty="0">
                <a:solidFill>
                  <a:srgbClr val="000000"/>
                </a:solidFill>
                <a:latin typeface="Times New Roman" panose="02020603050405020304" pitchFamily="18" charset="0"/>
                <a:cs typeface="Times New Roman" panose="02020603050405020304" pitchFamily="18" charset="0"/>
              </a:rPr>
              <a:t>chính thể</a:t>
            </a:r>
            <a:r>
              <a:rPr lang="vi-VN" sz="4400" dirty="0">
                <a:solidFill>
                  <a:srgbClr val="000000"/>
                </a:solidFill>
                <a:latin typeface="Times New Roman" panose="02020603050405020304" pitchFamily="18" charset="0"/>
                <a:cs typeface="Times New Roman" panose="02020603050405020304" pitchFamily="18" charset="0"/>
              </a:rPr>
              <a:t>, trong đó, các bộ phận có quan hệ với nhau rất chặt chẽ.</a:t>
            </a:r>
          </a:p>
          <a:p>
            <a:pPr algn="just" fontAlgn="base"/>
            <a:r>
              <a:rPr lang="vi-VN" sz="4400" dirty="0">
                <a:solidFill>
                  <a:srgbClr val="000000"/>
                </a:solidFill>
                <a:latin typeface="Times New Roman" panose="02020603050405020304" pitchFamily="18" charset="0"/>
                <a:cs typeface="Times New Roman" panose="02020603050405020304" pitchFamily="18" charset="0"/>
              </a:rPr>
              <a:t>b. Trên thế giới có nhiều hình thức tổ chức nhà nước, thể hiện sự đa dạng về </a:t>
            </a:r>
            <a:r>
              <a:rPr lang="vi-VN" sz="4400" b="1" dirty="0">
                <a:solidFill>
                  <a:srgbClr val="000000"/>
                </a:solidFill>
                <a:latin typeface="Times New Roman" panose="02020603050405020304" pitchFamily="18" charset="0"/>
                <a:cs typeface="Times New Roman" panose="02020603050405020304" pitchFamily="18" charset="0"/>
              </a:rPr>
              <a:t>chỉnh thể</a:t>
            </a:r>
            <a:r>
              <a:rPr lang="vi-VN" sz="4400" dirty="0">
                <a:solidFill>
                  <a:srgbClr val="000000"/>
                </a:solidFill>
                <a:latin typeface="Times New Roman" panose="02020603050405020304" pitchFamily="18" charset="0"/>
                <a:cs typeface="Times New Roman" panose="02020603050405020304" pitchFamily="18" charset="0"/>
              </a:rPr>
              <a:t>.</a:t>
            </a:r>
          </a:p>
        </p:txBody>
      </p:sp>
      <p:sp>
        <p:nvSpPr>
          <p:cNvPr id="11" name="Multiply 10"/>
          <p:cNvSpPr/>
          <p:nvPr/>
        </p:nvSpPr>
        <p:spPr>
          <a:xfrm>
            <a:off x="10557083" y="6424664"/>
            <a:ext cx="914400" cy="914400"/>
          </a:xfrm>
          <a:prstGeom prst="mathMultiply">
            <a:avLst/>
          </a:prstGeom>
          <a:solidFill>
            <a:srgbClr val="EF322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sp>
        <p:nvSpPr>
          <p:cNvPr id="12" name="Multiply 11"/>
          <p:cNvSpPr/>
          <p:nvPr/>
        </p:nvSpPr>
        <p:spPr>
          <a:xfrm>
            <a:off x="5676900" y="8431670"/>
            <a:ext cx="914400" cy="914400"/>
          </a:xfrm>
          <a:prstGeom prst="mathMultiply">
            <a:avLst/>
          </a:prstGeom>
          <a:solidFill>
            <a:srgbClr val="EF322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sp>
        <p:nvSpPr>
          <p:cNvPr id="13" name="Rectangle 12"/>
          <p:cNvSpPr/>
          <p:nvPr/>
        </p:nvSpPr>
        <p:spPr>
          <a:xfrm>
            <a:off x="3249633" y="8576629"/>
            <a:ext cx="3341667" cy="769441"/>
          </a:xfrm>
          <a:prstGeom prst="rect">
            <a:avLst/>
          </a:prstGeom>
          <a:solidFill>
            <a:schemeClr val="bg1"/>
          </a:solidFill>
        </p:spPr>
        <p:txBody>
          <a:bodyPr wrap="square">
            <a:spAutoFit/>
          </a:bodyPr>
          <a:lstStyle/>
          <a:p>
            <a:pPr algn="ctr"/>
            <a:r>
              <a:rPr lang="vi-VN" sz="4400" b="1" dirty="0">
                <a:solidFill>
                  <a:srgbClr val="7030A0"/>
                </a:solidFill>
                <a:latin typeface="+mj-lt"/>
                <a:cs typeface="Times New Roman" panose="02020603050405020304" pitchFamily="18" charset="0"/>
              </a:rPr>
              <a:t>chính thể</a:t>
            </a:r>
            <a:endParaRPr lang="en-US" sz="4400" dirty="0">
              <a:solidFill>
                <a:srgbClr val="7030A0"/>
              </a:solidFill>
              <a:latin typeface="+mj-lt"/>
              <a:cs typeface="Times New Roman" panose="02020603050405020304" pitchFamily="18" charset="0"/>
            </a:endParaRPr>
          </a:p>
        </p:txBody>
      </p:sp>
      <p:sp>
        <p:nvSpPr>
          <p:cNvPr id="14" name="Rectangle 13"/>
          <p:cNvSpPr/>
          <p:nvPr/>
        </p:nvSpPr>
        <p:spPr>
          <a:xfrm>
            <a:off x="8972550" y="6562003"/>
            <a:ext cx="2427267" cy="769441"/>
          </a:xfrm>
          <a:prstGeom prst="rect">
            <a:avLst/>
          </a:prstGeom>
          <a:solidFill>
            <a:schemeClr val="bg1"/>
          </a:solidFill>
        </p:spPr>
        <p:txBody>
          <a:bodyPr wrap="none">
            <a:spAutoFit/>
          </a:bodyPr>
          <a:lstStyle/>
          <a:p>
            <a:pPr algn="ctr"/>
            <a:r>
              <a:rPr lang="en-US" sz="4400" b="1" dirty="0">
                <a:solidFill>
                  <a:srgbClr val="7030A0"/>
                </a:solidFill>
                <a:latin typeface="Times New Roman" panose="02020603050405020304" pitchFamily="18" charset="0"/>
                <a:cs typeface="Times New Roman" panose="02020603050405020304" pitchFamily="18" charset="0"/>
              </a:rPr>
              <a:t>c</a:t>
            </a:r>
            <a:r>
              <a:rPr lang="vi-VN" sz="4400" b="1" dirty="0">
                <a:solidFill>
                  <a:srgbClr val="7030A0"/>
                </a:solidFill>
                <a:latin typeface="Times New Roman" panose="02020603050405020304" pitchFamily="18" charset="0"/>
                <a:cs typeface="Times New Roman" panose="02020603050405020304" pitchFamily="18" charset="0"/>
              </a:rPr>
              <a:t>h</a:t>
            </a:r>
            <a:r>
              <a:rPr lang="en-US" sz="4400" b="1" dirty="0">
                <a:solidFill>
                  <a:srgbClr val="7030A0"/>
                </a:solidFill>
                <a:latin typeface="Times New Roman" panose="02020603050405020304" pitchFamily="18" charset="0"/>
                <a:cs typeface="Times New Roman" panose="02020603050405020304" pitchFamily="18" charset="0"/>
              </a:rPr>
              <a:t>ỉ</a:t>
            </a:r>
            <a:r>
              <a:rPr lang="vi-VN" sz="4400" b="1" dirty="0">
                <a:solidFill>
                  <a:srgbClr val="7030A0"/>
                </a:solidFill>
                <a:latin typeface="Times New Roman" panose="02020603050405020304" pitchFamily="18" charset="0"/>
                <a:cs typeface="Times New Roman" panose="02020603050405020304" pitchFamily="18" charset="0"/>
              </a:rPr>
              <a:t>nh thể</a:t>
            </a:r>
            <a:endParaRPr lang="en-US" sz="4400"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707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5"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2000"/>
                                        <p:tgtEl>
                                          <p:spTgt spid="11"/>
                                        </p:tgtEl>
                                      </p:cBhvr>
                                    </p:animEffect>
                                    <p:anim calcmode="lin" valueType="num">
                                      <p:cBhvr>
                                        <p:cTn id="24" dur="2000" fill="hold"/>
                                        <p:tgtEl>
                                          <p:spTgt spid="11"/>
                                        </p:tgtEl>
                                        <p:attrNameLst>
                                          <p:attrName>ppt_w</p:attrName>
                                        </p:attrNameLst>
                                      </p:cBhvr>
                                      <p:tavLst>
                                        <p:tav tm="0" fmla="#ppt_w*sin(2.5*pi*$)">
                                          <p:val>
                                            <p:fltVal val="0"/>
                                          </p:val>
                                        </p:tav>
                                        <p:tav tm="100000">
                                          <p:val>
                                            <p:fltVal val="1"/>
                                          </p:val>
                                        </p:tav>
                                      </p:tavLst>
                                    </p:anim>
                                    <p:anim calcmode="lin" valueType="num">
                                      <p:cBhvr>
                                        <p:cTn id="25" dur="2000" fill="hold"/>
                                        <p:tgtEl>
                                          <p:spTgt spid="11"/>
                                        </p:tgtEl>
                                        <p:attrNameLst>
                                          <p:attrName>ppt_h</p:attrName>
                                        </p:attrNameLst>
                                      </p:cBhvr>
                                      <p:tavLst>
                                        <p:tav tm="0">
                                          <p:val>
                                            <p:strVal val="#ppt_h"/>
                                          </p:val>
                                        </p:tav>
                                        <p:tav tm="100000">
                                          <p:val>
                                            <p:strVal val="#ppt_h"/>
                                          </p:val>
                                        </p:tav>
                                      </p:tavLst>
                                    </p:anim>
                                  </p:childTnLst>
                                </p:cTn>
                              </p:par>
                              <p:par>
                                <p:cTn id="26" presetID="45"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2000"/>
                                        <p:tgtEl>
                                          <p:spTgt spid="12"/>
                                        </p:tgtEl>
                                      </p:cBhvr>
                                    </p:animEffect>
                                    <p:anim calcmode="lin" valueType="num">
                                      <p:cBhvr>
                                        <p:cTn id="29" dur="2000" fill="hold"/>
                                        <p:tgtEl>
                                          <p:spTgt spid="12"/>
                                        </p:tgtEl>
                                        <p:attrNameLst>
                                          <p:attrName>ppt_w</p:attrName>
                                        </p:attrNameLst>
                                      </p:cBhvr>
                                      <p:tavLst>
                                        <p:tav tm="0" fmla="#ppt_w*sin(2.5*pi*$)">
                                          <p:val>
                                            <p:fltVal val="0"/>
                                          </p:val>
                                        </p:tav>
                                        <p:tav tm="100000">
                                          <p:val>
                                            <p:fltVal val="1"/>
                                          </p:val>
                                        </p:tav>
                                      </p:tavLst>
                                    </p:anim>
                                    <p:anim calcmode="lin" valueType="num">
                                      <p:cBhvr>
                                        <p:cTn id="30" dur="2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arn(inVertical)">
                                      <p:cBhvr>
                                        <p:cTn id="35" dur="500"/>
                                        <p:tgtEl>
                                          <p:spTgt spid="13"/>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barn(inVertical)">
                                      <p:cBhvr>
                                        <p:cTn id="3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2" grpId="0" animBg="1"/>
      <p:bldP spid="13" grpId="0" animBg="1"/>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81DC308-8D3B-48EA-23E0-D55614D15ED3}"/>
              </a:ext>
            </a:extLst>
          </p:cNvPr>
          <p:cNvPicPr>
            <a:picLocks noChangeAspect="1"/>
          </p:cNvPicPr>
          <p:nvPr/>
        </p:nvPicPr>
        <p:blipFill>
          <a:blip r:embed="rId3"/>
          <a:stretch>
            <a:fillRect/>
          </a:stretch>
        </p:blipFill>
        <p:spPr>
          <a:xfrm>
            <a:off x="2" y="0"/>
            <a:ext cx="18288000" cy="10287000"/>
          </a:xfrm>
          <a:prstGeom prst="rect">
            <a:avLst/>
          </a:prstGeom>
        </p:spPr>
      </p:pic>
      <p:pic>
        <p:nvPicPr>
          <p:cNvPr id="12" name="Picture 11">
            <a:extLst>
              <a:ext uri="{FF2B5EF4-FFF2-40B4-BE49-F238E27FC236}">
                <a16:creationId xmlns:a16="http://schemas.microsoft.com/office/drawing/2014/main" id="{37BEF69B-B832-CB68-4F5F-7D558138B39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880" t="4928" r="72367" b="50000"/>
          <a:stretch/>
        </p:blipFill>
        <p:spPr>
          <a:xfrm flipH="1">
            <a:off x="945464" y="2171030"/>
            <a:ext cx="3798846" cy="7286408"/>
          </a:xfrm>
          <a:prstGeom prst="rect">
            <a:avLst/>
          </a:prstGeom>
        </p:spPr>
      </p:pic>
      <p:grpSp>
        <p:nvGrpSpPr>
          <p:cNvPr id="2" name="Group 1">
            <a:extLst>
              <a:ext uri="{FF2B5EF4-FFF2-40B4-BE49-F238E27FC236}">
                <a16:creationId xmlns:a16="http://schemas.microsoft.com/office/drawing/2014/main" id="{E0E3B92D-F2DE-913C-F09B-CB65CB2A67B3}"/>
              </a:ext>
            </a:extLst>
          </p:cNvPr>
          <p:cNvGrpSpPr/>
          <p:nvPr/>
        </p:nvGrpSpPr>
        <p:grpSpPr>
          <a:xfrm>
            <a:off x="4491614" y="2143727"/>
            <a:ext cx="12952610" cy="5015724"/>
            <a:chOff x="2059734" y="1692786"/>
            <a:chExt cx="7785200" cy="1346316"/>
          </a:xfrm>
        </p:grpSpPr>
        <p:sp>
          <p:nvSpPr>
            <p:cNvPr id="3" name="Google Shape;2565;p45">
              <a:extLst>
                <a:ext uri="{FF2B5EF4-FFF2-40B4-BE49-F238E27FC236}">
                  <a16:creationId xmlns:a16="http://schemas.microsoft.com/office/drawing/2014/main" id="{1FAFA021-A3F1-FB77-4B15-77DDE64CDCA1}"/>
                </a:ext>
              </a:extLst>
            </p:cNvPr>
            <p:cNvSpPr/>
            <p:nvPr/>
          </p:nvSpPr>
          <p:spPr>
            <a:xfrm>
              <a:off x="2059734" y="2099102"/>
              <a:ext cx="7785200" cy="940000"/>
            </a:xfrm>
            <a:prstGeom prst="roundRect">
              <a:avLst>
                <a:gd name="adj" fmla="val 14350"/>
              </a:avLst>
            </a:prstGeom>
            <a:solidFill>
              <a:srgbClr val="6AA84F"/>
            </a:solidFill>
            <a:ln>
              <a:noFill/>
            </a:ln>
          </p:spPr>
          <p:txBody>
            <a:bodyPr spcFirstLastPara="1" wrap="square" lIns="182850" tIns="182850" rIns="182850" bIns="182850" anchor="ctr" anchorCtr="0">
              <a:noAutofit/>
            </a:bodyPr>
            <a:lstStyle/>
            <a:p>
              <a:endParaRPr sz="3600"/>
            </a:p>
          </p:txBody>
        </p:sp>
        <p:sp>
          <p:nvSpPr>
            <p:cNvPr id="4" name="Google Shape;2567;p45">
              <a:extLst>
                <a:ext uri="{FF2B5EF4-FFF2-40B4-BE49-F238E27FC236}">
                  <a16:creationId xmlns:a16="http://schemas.microsoft.com/office/drawing/2014/main" id="{86F81F35-1F60-577B-F15D-E9014F0C4E5C}"/>
                </a:ext>
              </a:extLst>
            </p:cNvPr>
            <p:cNvSpPr/>
            <p:nvPr/>
          </p:nvSpPr>
          <p:spPr>
            <a:xfrm>
              <a:off x="2059773" y="1914655"/>
              <a:ext cx="7721600" cy="1033614"/>
            </a:xfrm>
            <a:prstGeom prst="roundRect">
              <a:avLst>
                <a:gd name="adj" fmla="val 14350"/>
              </a:avLst>
            </a:prstGeom>
            <a:solidFill>
              <a:schemeClr val="accent6">
                <a:lumMod val="20000"/>
                <a:lumOff val="80000"/>
              </a:schemeClr>
            </a:solidFill>
            <a:ln>
              <a:noFill/>
            </a:ln>
          </p:spPr>
          <p:txBody>
            <a:bodyPr spcFirstLastPara="1" wrap="square" lIns="182850" tIns="182850" rIns="182850" bIns="182850" anchor="ctr" anchorCtr="0">
              <a:noAutofit/>
            </a:bodyPr>
            <a:lstStyle/>
            <a:p>
              <a:endParaRPr sz="3600" dirty="0"/>
            </a:p>
          </p:txBody>
        </p:sp>
        <p:sp>
          <p:nvSpPr>
            <p:cNvPr id="6" name="Google Shape;2569;p45">
              <a:extLst>
                <a:ext uri="{FF2B5EF4-FFF2-40B4-BE49-F238E27FC236}">
                  <a16:creationId xmlns:a16="http://schemas.microsoft.com/office/drawing/2014/main" id="{D5B83509-E604-7BBC-1CD5-7C1F68651A72}"/>
                </a:ext>
              </a:extLst>
            </p:cNvPr>
            <p:cNvSpPr/>
            <p:nvPr/>
          </p:nvSpPr>
          <p:spPr>
            <a:xfrm>
              <a:off x="2059745" y="1914655"/>
              <a:ext cx="1482176" cy="940333"/>
            </a:xfrm>
            <a:custGeom>
              <a:avLst/>
              <a:gdLst/>
              <a:ahLst/>
              <a:cxnLst/>
              <a:rect l="l" t="t" r="r" b="b"/>
              <a:pathLst>
                <a:path w="43886" h="29676" extrusionOk="0">
                  <a:moveTo>
                    <a:pt x="226" y="1"/>
                  </a:moveTo>
                  <a:cubicBezTo>
                    <a:pt x="76" y="552"/>
                    <a:pt x="1" y="1179"/>
                    <a:pt x="1" y="1906"/>
                  </a:cubicBezTo>
                  <a:lnTo>
                    <a:pt x="1" y="3961"/>
                  </a:lnTo>
                  <a:lnTo>
                    <a:pt x="1" y="25690"/>
                  </a:lnTo>
                  <a:lnTo>
                    <a:pt x="1" y="27745"/>
                  </a:lnTo>
                  <a:cubicBezTo>
                    <a:pt x="1" y="28472"/>
                    <a:pt x="76" y="29124"/>
                    <a:pt x="226" y="29675"/>
                  </a:cubicBezTo>
                  <a:cubicBezTo>
                    <a:pt x="1177" y="26040"/>
                    <a:pt x="4979" y="25755"/>
                    <a:pt x="7996" y="25755"/>
                  </a:cubicBezTo>
                  <a:cubicBezTo>
                    <a:pt x="8557" y="25755"/>
                    <a:pt x="9091" y="25765"/>
                    <a:pt x="9575" y="25765"/>
                  </a:cubicBezTo>
                  <a:lnTo>
                    <a:pt x="28622" y="25765"/>
                  </a:lnTo>
                  <a:cubicBezTo>
                    <a:pt x="37069" y="25765"/>
                    <a:pt x="43886" y="19124"/>
                    <a:pt x="43886" y="10928"/>
                  </a:cubicBezTo>
                  <a:cubicBezTo>
                    <a:pt x="43886" y="8372"/>
                    <a:pt x="43234" y="5991"/>
                    <a:pt x="42081" y="3911"/>
                  </a:cubicBezTo>
                  <a:lnTo>
                    <a:pt x="9299" y="3911"/>
                  </a:lnTo>
                  <a:lnTo>
                    <a:pt x="9299" y="3885"/>
                  </a:lnTo>
                  <a:cubicBezTo>
                    <a:pt x="8829" y="3885"/>
                    <a:pt x="8309" y="3895"/>
                    <a:pt x="7762" y="3895"/>
                  </a:cubicBezTo>
                  <a:cubicBezTo>
                    <a:pt x="4841" y="3895"/>
                    <a:pt x="1155" y="3611"/>
                    <a:pt x="226" y="1"/>
                  </a:cubicBezTo>
                  <a:close/>
                </a:path>
              </a:pathLst>
            </a:custGeom>
            <a:solidFill>
              <a:srgbClr val="6AA84F"/>
            </a:solidFill>
            <a:ln>
              <a:noFill/>
            </a:ln>
          </p:spPr>
          <p:txBody>
            <a:bodyPr spcFirstLastPara="1" wrap="square" lIns="182850" tIns="182850" rIns="182850" bIns="182850" anchor="ctr" anchorCtr="0">
              <a:noAutofit/>
            </a:bodyPr>
            <a:lstStyle/>
            <a:p>
              <a:endParaRPr sz="3600"/>
            </a:p>
          </p:txBody>
        </p:sp>
        <p:sp>
          <p:nvSpPr>
            <p:cNvPr id="7" name="Google Shape;2570;p45">
              <a:extLst>
                <a:ext uri="{FF2B5EF4-FFF2-40B4-BE49-F238E27FC236}">
                  <a16:creationId xmlns:a16="http://schemas.microsoft.com/office/drawing/2014/main" id="{7D159328-D0CC-6E28-F80B-4551A7E27C45}"/>
                </a:ext>
              </a:extLst>
            </p:cNvPr>
            <p:cNvSpPr/>
            <p:nvPr/>
          </p:nvSpPr>
          <p:spPr>
            <a:xfrm>
              <a:off x="2059745" y="1692786"/>
              <a:ext cx="1440703" cy="1125669"/>
            </a:xfrm>
            <a:custGeom>
              <a:avLst/>
              <a:gdLst/>
              <a:ahLst/>
              <a:cxnLst/>
              <a:rect l="l" t="t" r="r" b="b"/>
              <a:pathLst>
                <a:path w="42658" h="35525" extrusionOk="0">
                  <a:moveTo>
                    <a:pt x="7793" y="1"/>
                  </a:moveTo>
                  <a:cubicBezTo>
                    <a:pt x="4411" y="1"/>
                    <a:pt x="1" y="375"/>
                    <a:pt x="1" y="5850"/>
                  </a:cubicBezTo>
                  <a:lnTo>
                    <a:pt x="1" y="7880"/>
                  </a:lnTo>
                  <a:lnTo>
                    <a:pt x="1" y="35524"/>
                  </a:lnTo>
                  <a:cubicBezTo>
                    <a:pt x="1" y="30086"/>
                    <a:pt x="4351" y="29699"/>
                    <a:pt x="7724" y="29699"/>
                  </a:cubicBezTo>
                  <a:cubicBezTo>
                    <a:pt x="8284" y="29699"/>
                    <a:pt x="8817" y="29710"/>
                    <a:pt x="9299" y="29710"/>
                  </a:cubicBezTo>
                  <a:lnTo>
                    <a:pt x="9299" y="29685"/>
                  </a:lnTo>
                  <a:lnTo>
                    <a:pt x="27820" y="29685"/>
                  </a:lnTo>
                  <a:cubicBezTo>
                    <a:pt x="36016" y="29685"/>
                    <a:pt x="42658" y="23043"/>
                    <a:pt x="42658" y="14847"/>
                  </a:cubicBezTo>
                  <a:cubicBezTo>
                    <a:pt x="42658" y="6652"/>
                    <a:pt x="36016" y="10"/>
                    <a:pt x="27820" y="10"/>
                  </a:cubicBezTo>
                  <a:lnTo>
                    <a:pt x="9299" y="10"/>
                  </a:lnTo>
                  <a:cubicBezTo>
                    <a:pt x="8837" y="10"/>
                    <a:pt x="8328" y="1"/>
                    <a:pt x="7793" y="1"/>
                  </a:cubicBezTo>
                  <a:close/>
                </a:path>
              </a:pathLst>
            </a:custGeom>
            <a:solidFill>
              <a:schemeClr val="accent6">
                <a:lumMod val="20000"/>
                <a:lumOff val="80000"/>
              </a:schemeClr>
            </a:solidFill>
            <a:ln>
              <a:noFill/>
            </a:ln>
          </p:spPr>
          <p:txBody>
            <a:bodyPr spcFirstLastPara="1" wrap="square" lIns="182850" tIns="182850" rIns="182850" bIns="182850" anchor="ctr" anchorCtr="0">
              <a:noAutofit/>
            </a:bodyPr>
            <a:lstStyle/>
            <a:p>
              <a:endParaRPr sz="3600" dirty="0"/>
            </a:p>
          </p:txBody>
        </p:sp>
      </p:grpSp>
      <p:grpSp>
        <p:nvGrpSpPr>
          <p:cNvPr id="31" name="Group 30">
            <a:extLst>
              <a:ext uri="{FF2B5EF4-FFF2-40B4-BE49-F238E27FC236}">
                <a16:creationId xmlns:a16="http://schemas.microsoft.com/office/drawing/2014/main" id="{D4437E76-EACA-2320-58B1-B221A044BED8}"/>
              </a:ext>
            </a:extLst>
          </p:cNvPr>
          <p:cNvGrpSpPr/>
          <p:nvPr/>
        </p:nvGrpSpPr>
        <p:grpSpPr>
          <a:xfrm>
            <a:off x="6262629" y="225484"/>
            <a:ext cx="5342694" cy="1196552"/>
            <a:chOff x="1948919" y="848032"/>
            <a:chExt cx="8446529" cy="1605485"/>
          </a:xfrm>
        </p:grpSpPr>
        <p:sp>
          <p:nvSpPr>
            <p:cNvPr id="32" name="Rectangle: Rounded Corners 5">
              <a:extLst>
                <a:ext uri="{FF2B5EF4-FFF2-40B4-BE49-F238E27FC236}">
                  <a16:creationId xmlns:a16="http://schemas.microsoft.com/office/drawing/2014/main" id="{390127A3-9D9C-F81B-5C3F-F5E94028BE93}"/>
                </a:ext>
              </a:extLst>
            </p:cNvPr>
            <p:cNvSpPr/>
            <p:nvPr/>
          </p:nvSpPr>
          <p:spPr>
            <a:xfrm>
              <a:off x="2267833" y="1067831"/>
              <a:ext cx="7612912" cy="1385686"/>
            </a:xfrm>
            <a:prstGeom prst="roundRect">
              <a:avLst>
                <a:gd name="adj" fmla="val 50000"/>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33" name="TextBox 32">
              <a:extLst>
                <a:ext uri="{FF2B5EF4-FFF2-40B4-BE49-F238E27FC236}">
                  <a16:creationId xmlns:a16="http://schemas.microsoft.com/office/drawing/2014/main" id="{2622B23A-F613-25F4-F27A-6685704F4296}"/>
                </a:ext>
              </a:extLst>
            </p:cNvPr>
            <p:cNvSpPr txBox="1"/>
            <p:nvPr/>
          </p:nvSpPr>
          <p:spPr>
            <a:xfrm>
              <a:off x="2441669" y="1338045"/>
              <a:ext cx="7073308" cy="991109"/>
            </a:xfrm>
            <a:prstGeom prst="rect">
              <a:avLst/>
            </a:prstGeom>
            <a:noFill/>
          </p:spPr>
          <p:txBody>
            <a:bodyPr wrap="square">
              <a:spAutoFit/>
            </a:bodyPr>
            <a:lstStyle/>
            <a:p>
              <a:pPr algn="ctr"/>
              <a:r>
                <a:rPr lang="en-US" sz="4200" b="1" dirty="0">
                  <a:solidFill>
                    <a:srgbClr val="FF0000"/>
                  </a:solidFill>
                  <a:latin typeface="#9Slide03 AmpleSoft" panose="02000000000000000000" pitchFamily="2" charset="0"/>
                  <a:cs typeface="Times New Roman" panose="02020603050405020304" pitchFamily="18" charset="0"/>
                </a:rPr>
                <a:t>BÀI TẬP 5</a:t>
              </a:r>
              <a:endParaRPr lang="en-US" sz="4200" b="1" dirty="0">
                <a:solidFill>
                  <a:srgbClr val="FF0000"/>
                </a:solidFill>
                <a:latin typeface="#9Slide03 Ample" panose="02000000000000000000" pitchFamily="2" charset="0"/>
                <a:cs typeface="Times New Roman" panose="02020603050405020304" pitchFamily="18" charset="0"/>
              </a:endParaRPr>
            </a:p>
          </p:txBody>
        </p:sp>
        <p:pic>
          <p:nvPicPr>
            <p:cNvPr id="34" name="Picture 2" descr="khom hoa chuoi » Tài liệu miễn phí cho Giáo viên, học sinh.">
              <a:extLst>
                <a:ext uri="{FF2B5EF4-FFF2-40B4-BE49-F238E27FC236}">
                  <a16:creationId xmlns:a16="http://schemas.microsoft.com/office/drawing/2014/main" id="{8C197F64-B63B-7685-5246-D622361B7799}"/>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1948919" y="1208364"/>
              <a:ext cx="985500" cy="1188523"/>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4">
              <a:extLst>
                <a:ext uri="{FF2B5EF4-FFF2-40B4-BE49-F238E27FC236}">
                  <a16:creationId xmlns:a16="http://schemas.microsoft.com/office/drawing/2014/main" id="{AF6CCA8E-6850-AEAF-08C5-A837C84F805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9924352">
              <a:off x="9126997" y="848032"/>
              <a:ext cx="1268451" cy="1206614"/>
            </a:xfrm>
            <a:prstGeom prst="rect">
              <a:avLst/>
            </a:prstGeom>
          </p:spPr>
        </p:pic>
      </p:grpSp>
      <p:sp>
        <p:nvSpPr>
          <p:cNvPr id="36" name="Rectangle 35"/>
          <p:cNvSpPr/>
          <p:nvPr/>
        </p:nvSpPr>
        <p:spPr>
          <a:xfrm>
            <a:off x="7087501" y="3565043"/>
            <a:ext cx="9604136" cy="2862322"/>
          </a:xfrm>
          <a:prstGeom prst="rect">
            <a:avLst/>
          </a:prstGeom>
        </p:spPr>
        <p:txBody>
          <a:bodyPr wrap="square">
            <a:spAutoFit/>
          </a:bodyPr>
          <a:lstStyle/>
          <a:p>
            <a:pPr algn="just"/>
            <a:r>
              <a:rPr lang="vi-VN" sz="4500" dirty="0">
                <a:solidFill>
                  <a:srgbClr val="000000"/>
                </a:solidFill>
                <a:latin typeface="Times New Roman" panose="02020603050405020304" pitchFamily="18" charset="0"/>
                <a:cs typeface="Times New Roman" panose="02020603050405020304" pitchFamily="18" charset="0"/>
              </a:rPr>
              <a:t>Nghĩa của từ </a:t>
            </a:r>
            <a:r>
              <a:rPr lang="vi-VN" sz="4500" b="1" dirty="0">
                <a:solidFill>
                  <a:srgbClr val="000000"/>
                </a:solidFill>
                <a:latin typeface="Times New Roman" panose="02020603050405020304" pitchFamily="18" charset="0"/>
                <a:cs typeface="Times New Roman" panose="02020603050405020304" pitchFamily="18" charset="0"/>
              </a:rPr>
              <a:t>cải biên</a:t>
            </a:r>
            <a:r>
              <a:rPr lang="vi-VN" sz="4500" dirty="0">
                <a:solidFill>
                  <a:srgbClr val="000000"/>
                </a:solidFill>
                <a:latin typeface="Times New Roman" panose="02020603050405020304" pitchFamily="18" charset="0"/>
                <a:cs typeface="Times New Roman" panose="02020603050405020304" pitchFamily="18" charset="0"/>
              </a:rPr>
              <a:t> khác với nghĩa của từ </a:t>
            </a:r>
            <a:r>
              <a:rPr lang="vi-VN" sz="4500" b="1" dirty="0">
                <a:solidFill>
                  <a:srgbClr val="000000"/>
                </a:solidFill>
                <a:latin typeface="Times New Roman" panose="02020603050405020304" pitchFamily="18" charset="0"/>
                <a:cs typeface="Times New Roman" panose="02020603050405020304" pitchFamily="18" charset="0"/>
              </a:rPr>
              <a:t>cải biến</a:t>
            </a:r>
            <a:r>
              <a:rPr lang="vi-VN" sz="4500" dirty="0">
                <a:solidFill>
                  <a:srgbClr val="000000"/>
                </a:solidFill>
                <a:latin typeface="Times New Roman" panose="02020603050405020304" pitchFamily="18" charset="0"/>
                <a:cs typeface="Times New Roman" panose="02020603050405020304" pitchFamily="18" charset="0"/>
              </a:rPr>
              <a:t> như thế nào? Điều gì tạo nên sự khác nhau về nghĩa giữa hai từ đó?</a:t>
            </a:r>
            <a:endParaRPr lang="en-US" sz="4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8844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barn(inVertical)">
                                      <p:cBhvr>
                                        <p:cTn id="1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60C5981-5A92-4A82-863B-1DC685DDB558}"/>
              </a:ext>
            </a:extLst>
          </p:cNvPr>
          <p:cNvPicPr>
            <a:picLocks noChangeAspect="1"/>
          </p:cNvPicPr>
          <p:nvPr/>
        </p:nvPicPr>
        <p:blipFill rotWithShape="1">
          <a:blip r:embed="rId3">
            <a:extLst>
              <a:ext uri="{28A0092B-C50C-407E-A947-70E740481C1C}">
                <a14:useLocalDpi xmlns:a14="http://schemas.microsoft.com/office/drawing/2010/main" val="0"/>
              </a:ext>
            </a:extLst>
          </a:blip>
          <a:srcRect r="4566" b="74383"/>
          <a:stretch/>
        </p:blipFill>
        <p:spPr>
          <a:xfrm>
            <a:off x="3522449" y="1021227"/>
            <a:ext cx="14293278" cy="1920207"/>
          </a:xfrm>
          <a:prstGeom prst="rect">
            <a:avLst/>
          </a:prstGeom>
        </p:spPr>
      </p:pic>
      <p:pic>
        <p:nvPicPr>
          <p:cNvPr id="14" name="Picture 13">
            <a:extLst>
              <a:ext uri="{FF2B5EF4-FFF2-40B4-BE49-F238E27FC236}">
                <a16:creationId xmlns:a16="http://schemas.microsoft.com/office/drawing/2014/main" id="{3F1CA7EB-AC5A-4C7D-92D6-C9A659DE776E}"/>
              </a:ext>
            </a:extLst>
          </p:cNvPr>
          <p:cNvPicPr>
            <a:picLocks noChangeAspect="1"/>
          </p:cNvPicPr>
          <p:nvPr/>
        </p:nvPicPr>
        <p:blipFill rotWithShape="1">
          <a:blip r:embed="rId3">
            <a:extLst>
              <a:ext uri="{28A0092B-C50C-407E-A947-70E740481C1C}">
                <a14:useLocalDpi xmlns:a14="http://schemas.microsoft.com/office/drawing/2010/main" val="0"/>
              </a:ext>
            </a:extLst>
          </a:blip>
          <a:srcRect l="5149" t="50000" b="25617"/>
          <a:stretch/>
        </p:blipFill>
        <p:spPr>
          <a:xfrm>
            <a:off x="674306" y="4228637"/>
            <a:ext cx="13810395" cy="1965849"/>
          </a:xfrm>
          <a:prstGeom prst="rect">
            <a:avLst/>
          </a:prstGeom>
        </p:spPr>
      </p:pic>
      <p:pic>
        <p:nvPicPr>
          <p:cNvPr id="16" name="Picture 15">
            <a:extLst>
              <a:ext uri="{FF2B5EF4-FFF2-40B4-BE49-F238E27FC236}">
                <a16:creationId xmlns:a16="http://schemas.microsoft.com/office/drawing/2014/main" id="{EC68E018-D9EE-4807-A8C9-3FCC80ECF677}"/>
              </a:ext>
            </a:extLst>
          </p:cNvPr>
          <p:cNvPicPr>
            <a:picLocks noChangeAspect="1"/>
          </p:cNvPicPr>
          <p:nvPr/>
        </p:nvPicPr>
        <p:blipFill rotWithShape="1">
          <a:blip r:embed="rId3">
            <a:extLst>
              <a:ext uri="{28A0092B-C50C-407E-A947-70E740481C1C}">
                <a14:useLocalDpi xmlns:a14="http://schemas.microsoft.com/office/drawing/2010/main" val="0"/>
              </a:ext>
            </a:extLst>
          </a:blip>
          <a:srcRect t="25617" r="4704" b="50000"/>
          <a:stretch/>
        </p:blipFill>
        <p:spPr>
          <a:xfrm>
            <a:off x="3798280" y="7444343"/>
            <a:ext cx="14017448" cy="1965849"/>
          </a:xfrm>
          <a:prstGeom prst="rect">
            <a:avLst/>
          </a:prstGeom>
        </p:spPr>
      </p:pic>
      <p:sp>
        <p:nvSpPr>
          <p:cNvPr id="6" name="TextBox 5">
            <a:extLst>
              <a:ext uri="{FF2B5EF4-FFF2-40B4-BE49-F238E27FC236}">
                <a16:creationId xmlns:a16="http://schemas.microsoft.com/office/drawing/2014/main" id="{A4DC1C56-B163-4EE6-8004-4D330BD42901}"/>
              </a:ext>
            </a:extLst>
          </p:cNvPr>
          <p:cNvSpPr txBox="1"/>
          <p:nvPr/>
        </p:nvSpPr>
        <p:spPr>
          <a:xfrm>
            <a:off x="4972961" y="1534043"/>
            <a:ext cx="12356114" cy="807913"/>
          </a:xfrm>
          <a:prstGeom prst="rect">
            <a:avLst/>
          </a:prstGeom>
          <a:noFill/>
        </p:spPr>
        <p:txBody>
          <a:bodyPr wrap="square">
            <a:spAutoFit/>
          </a:bodyPr>
          <a:lstStyle/>
          <a:p>
            <a:pPr defTabSz="1371600"/>
            <a:r>
              <a:rPr lang="en-US" sz="4650" dirty="0">
                <a:solidFill>
                  <a:prstClr val="black"/>
                </a:solidFill>
                <a:latin typeface="#9Slide03 Ample" panose="02000000000000000000" pitchFamily="2" charset="0"/>
              </a:rPr>
              <a:t>Hai </a:t>
            </a:r>
            <a:r>
              <a:rPr lang="en-US" sz="4650" dirty="0" err="1">
                <a:solidFill>
                  <a:prstClr val="black"/>
                </a:solidFill>
                <a:latin typeface="#9Slide03 Ample" panose="02000000000000000000" pitchFamily="2" charset="0"/>
              </a:rPr>
              <a:t>công</a:t>
            </a:r>
            <a:r>
              <a:rPr lang="en-US" sz="4650" dirty="0">
                <a:solidFill>
                  <a:prstClr val="black"/>
                </a:solidFill>
                <a:latin typeface="#9Slide03 Ample" panose="02000000000000000000" pitchFamily="2" charset="0"/>
              </a:rPr>
              <a:t> ty </a:t>
            </a:r>
            <a:r>
              <a:rPr lang="en-US" sz="4650" dirty="0" err="1">
                <a:solidFill>
                  <a:prstClr val="black"/>
                </a:solidFill>
                <a:latin typeface="#9Slide03 Ample" panose="02000000000000000000" pitchFamily="2" charset="0"/>
              </a:rPr>
              <a:t>đó</a:t>
            </a:r>
            <a:r>
              <a:rPr lang="en-US" sz="4650" dirty="0">
                <a:solidFill>
                  <a:prstClr val="black"/>
                </a:solidFill>
                <a:latin typeface="#9Slide03 Ample" panose="02000000000000000000" pitchFamily="2" charset="0"/>
              </a:rPr>
              <a:t> </a:t>
            </a:r>
            <a:r>
              <a:rPr lang="en-US" sz="4650" dirty="0" err="1">
                <a:solidFill>
                  <a:prstClr val="black"/>
                </a:solidFill>
                <a:latin typeface="#9Slide03 Ample" panose="02000000000000000000" pitchFamily="2" charset="0"/>
              </a:rPr>
              <a:t>đã</a:t>
            </a:r>
            <a:r>
              <a:rPr lang="en-US" sz="4650" dirty="0">
                <a:solidFill>
                  <a:prstClr val="black"/>
                </a:solidFill>
                <a:latin typeface="#9Slide03 Ample" panose="02000000000000000000" pitchFamily="2" charset="0"/>
              </a:rPr>
              <a:t> </a:t>
            </a:r>
            <a:r>
              <a:rPr lang="en-US" sz="4650" dirty="0" err="1">
                <a:solidFill>
                  <a:prstClr val="black"/>
                </a:solidFill>
                <a:latin typeface="#9Slide03 Ample" panose="02000000000000000000" pitchFamily="2" charset="0"/>
              </a:rPr>
              <a:t>được</a:t>
            </a:r>
            <a:r>
              <a:rPr lang="en-US" sz="4650" dirty="0">
                <a:solidFill>
                  <a:prstClr val="black"/>
                </a:solidFill>
                <a:latin typeface="#9Slide03 Ample" panose="02000000000000000000" pitchFamily="2" charset="0"/>
              </a:rPr>
              <a:t> </a:t>
            </a:r>
            <a:r>
              <a:rPr lang="en-US" sz="4650" dirty="0" err="1">
                <a:solidFill>
                  <a:prstClr val="black"/>
                </a:solidFill>
                <a:latin typeface="#9Slide03 Ample" panose="02000000000000000000" pitchFamily="2" charset="0"/>
              </a:rPr>
              <a:t>sát</a:t>
            </a:r>
            <a:r>
              <a:rPr lang="en-US" sz="4650" dirty="0">
                <a:solidFill>
                  <a:prstClr val="black"/>
                </a:solidFill>
                <a:latin typeface="#9Slide03 Ample" panose="02000000000000000000" pitchFamily="2" charset="0"/>
              </a:rPr>
              <a:t> </a:t>
            </a:r>
            <a:r>
              <a:rPr lang="en-US" sz="4650" dirty="0" err="1">
                <a:solidFill>
                  <a:prstClr val="black"/>
                </a:solidFill>
                <a:latin typeface="#9Slide03 Ample" panose="02000000000000000000" pitchFamily="2" charset="0"/>
              </a:rPr>
              <a:t>nhập</a:t>
            </a:r>
            <a:r>
              <a:rPr lang="en-US" sz="4650" dirty="0">
                <a:solidFill>
                  <a:prstClr val="black"/>
                </a:solidFill>
                <a:latin typeface="#9Slide03 Ample" panose="02000000000000000000" pitchFamily="2" charset="0"/>
              </a:rPr>
              <a:t> </a:t>
            </a:r>
            <a:r>
              <a:rPr lang="en-US" sz="4650" dirty="0" err="1">
                <a:solidFill>
                  <a:prstClr val="black"/>
                </a:solidFill>
                <a:latin typeface="#9Slide03 Ample" panose="02000000000000000000" pitchFamily="2" charset="0"/>
              </a:rPr>
              <a:t>từ</a:t>
            </a:r>
            <a:r>
              <a:rPr lang="en-US" sz="4650" dirty="0">
                <a:solidFill>
                  <a:prstClr val="black"/>
                </a:solidFill>
                <a:latin typeface="#9Slide03 Ample" panose="02000000000000000000" pitchFamily="2" charset="0"/>
              </a:rPr>
              <a:t> </a:t>
            </a:r>
            <a:r>
              <a:rPr lang="en-US" sz="4650" dirty="0" err="1">
                <a:solidFill>
                  <a:prstClr val="black"/>
                </a:solidFill>
                <a:latin typeface="#9Slide03 Ample" panose="02000000000000000000" pitchFamily="2" charset="0"/>
              </a:rPr>
              <a:t>năm</a:t>
            </a:r>
            <a:r>
              <a:rPr lang="en-US" sz="4650" dirty="0">
                <a:solidFill>
                  <a:prstClr val="black"/>
                </a:solidFill>
                <a:latin typeface="#9Slide03 Ample" panose="02000000000000000000" pitchFamily="2" charset="0"/>
              </a:rPr>
              <a:t> </a:t>
            </a:r>
            <a:r>
              <a:rPr lang="en-US" sz="4650" dirty="0" err="1">
                <a:solidFill>
                  <a:prstClr val="black"/>
                </a:solidFill>
                <a:latin typeface="#9Slide03 Ample" panose="02000000000000000000" pitchFamily="2" charset="0"/>
              </a:rPr>
              <a:t>ngoái</a:t>
            </a:r>
            <a:r>
              <a:rPr lang="en-US" sz="4650" dirty="0">
                <a:solidFill>
                  <a:prstClr val="black"/>
                </a:solidFill>
                <a:latin typeface="#9Slide03 Ample" panose="02000000000000000000" pitchFamily="2" charset="0"/>
              </a:rPr>
              <a:t>. </a:t>
            </a:r>
          </a:p>
        </p:txBody>
      </p:sp>
      <p:pic>
        <p:nvPicPr>
          <p:cNvPr id="7" name="Picture 6">
            <a:extLst>
              <a:ext uri="{FF2B5EF4-FFF2-40B4-BE49-F238E27FC236}">
                <a16:creationId xmlns:a16="http://schemas.microsoft.com/office/drawing/2014/main" id="{5A0552E0-68D1-4A59-9B1F-CCA8D17CBC1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1593" y="721334"/>
            <a:ext cx="2580857" cy="2580857"/>
          </a:xfrm>
          <a:prstGeom prst="rect">
            <a:avLst/>
          </a:prstGeom>
        </p:spPr>
      </p:pic>
      <p:pic>
        <p:nvPicPr>
          <p:cNvPr id="1028" name="Picture 4" descr="College Entrance Examination Vector Hd PNG Images, Learn Student College  Entrance Examination Review, Student Clipart, Sleep, Doze Off PNG Image For  Free Downlo… | Student cartoon, Student picture, Classroom clipart">
            <a:extLst>
              <a:ext uri="{FF2B5EF4-FFF2-40B4-BE49-F238E27FC236}">
                <a16:creationId xmlns:a16="http://schemas.microsoft.com/office/drawing/2014/main" id="{4F9F102C-D0F0-43AD-B518-F0DED3FE45EE}"/>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9672" b="89860" l="7813" r="95156">
                        <a14:foregroundMark x1="12500" y1="63651" x2="7813" y2="77067"/>
                        <a14:foregroundMark x1="91875" y1="53666" x2="91875" y2="53666"/>
                        <a14:foregroundMark x1="95156" y1="55226" x2="95156" y2="55226"/>
                      </a14:backgroundRemoval>
                    </a14:imgEffect>
                  </a14:imgLayer>
                </a14:imgProps>
              </a:ext>
              <a:ext uri="{28A0092B-C50C-407E-A947-70E740481C1C}">
                <a14:useLocalDpi xmlns:a14="http://schemas.microsoft.com/office/drawing/2010/main" val="0"/>
              </a:ext>
            </a:extLst>
          </a:blip>
          <a:srcRect/>
          <a:stretch>
            <a:fillRect/>
          </a:stretch>
        </p:blipFill>
        <p:spPr bwMode="auto">
          <a:xfrm>
            <a:off x="14273683" y="3302190"/>
            <a:ext cx="3542045" cy="354757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0EDAFF9B-724B-4422-8BC7-959F75E141B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5902" y="6511331"/>
            <a:ext cx="2516547" cy="2915513"/>
          </a:xfrm>
          <a:prstGeom prst="rect">
            <a:avLst/>
          </a:prstGeom>
        </p:spPr>
      </p:pic>
      <p:sp>
        <p:nvSpPr>
          <p:cNvPr id="17" name="TextBox 16">
            <a:extLst>
              <a:ext uri="{FF2B5EF4-FFF2-40B4-BE49-F238E27FC236}">
                <a16:creationId xmlns:a16="http://schemas.microsoft.com/office/drawing/2014/main" id="{A58811B2-FAD1-4798-87E9-92E3D322AFC5}"/>
              </a:ext>
            </a:extLst>
          </p:cNvPr>
          <p:cNvSpPr txBox="1"/>
          <p:nvPr/>
        </p:nvSpPr>
        <p:spPr>
          <a:xfrm>
            <a:off x="1401446" y="4745831"/>
            <a:ext cx="12356114" cy="807913"/>
          </a:xfrm>
          <a:prstGeom prst="rect">
            <a:avLst/>
          </a:prstGeom>
          <a:noFill/>
        </p:spPr>
        <p:txBody>
          <a:bodyPr wrap="square">
            <a:spAutoFit/>
          </a:bodyPr>
          <a:lstStyle/>
          <a:p>
            <a:pPr defTabSz="1371600"/>
            <a:r>
              <a:rPr lang="en-US" sz="4650" dirty="0" err="1">
                <a:solidFill>
                  <a:prstClr val="black"/>
                </a:solidFill>
                <a:latin typeface="#9Slide03 Ample" panose="02000000000000000000" pitchFamily="2" charset="0"/>
              </a:rPr>
              <a:t>Chưa</a:t>
            </a:r>
            <a:r>
              <a:rPr lang="en-US" sz="4650" dirty="0">
                <a:solidFill>
                  <a:prstClr val="black"/>
                </a:solidFill>
                <a:latin typeface="#9Slide03 Ample" panose="02000000000000000000" pitchFamily="2" charset="0"/>
              </a:rPr>
              <a:t> </a:t>
            </a:r>
            <a:r>
              <a:rPr lang="en-US" sz="4650" dirty="0" err="1">
                <a:solidFill>
                  <a:prstClr val="black"/>
                </a:solidFill>
                <a:latin typeface="#9Slide03 Ample" panose="02000000000000000000" pitchFamily="2" charset="0"/>
              </a:rPr>
              <a:t>chăm</a:t>
            </a:r>
            <a:r>
              <a:rPr lang="en-US" sz="4650" dirty="0">
                <a:solidFill>
                  <a:prstClr val="black"/>
                </a:solidFill>
                <a:latin typeface="#9Slide03 Ample" panose="02000000000000000000" pitchFamily="2" charset="0"/>
              </a:rPr>
              <a:t> </a:t>
            </a:r>
            <a:r>
              <a:rPr lang="en-US" sz="4650" dirty="0" err="1">
                <a:solidFill>
                  <a:prstClr val="black"/>
                </a:solidFill>
                <a:latin typeface="#9Slide03 Ample" panose="02000000000000000000" pitchFamily="2" charset="0"/>
              </a:rPr>
              <a:t>chỉ</a:t>
            </a:r>
            <a:r>
              <a:rPr lang="en-US" sz="4650" dirty="0">
                <a:solidFill>
                  <a:prstClr val="black"/>
                </a:solidFill>
                <a:latin typeface="#9Slide03 Ample" panose="02000000000000000000" pitchFamily="2" charset="0"/>
              </a:rPr>
              <a:t> </a:t>
            </a:r>
            <a:r>
              <a:rPr lang="en-US" sz="4650" dirty="0" err="1">
                <a:solidFill>
                  <a:prstClr val="black"/>
                </a:solidFill>
                <a:latin typeface="#9Slide03 Ample" panose="02000000000000000000" pitchFamily="2" charset="0"/>
              </a:rPr>
              <a:t>là</a:t>
            </a:r>
            <a:r>
              <a:rPr lang="en-US" sz="4650" dirty="0">
                <a:solidFill>
                  <a:prstClr val="black"/>
                </a:solidFill>
                <a:latin typeface="#9Slide03 Ample" panose="02000000000000000000" pitchFamily="2" charset="0"/>
              </a:rPr>
              <a:t> </a:t>
            </a:r>
            <a:r>
              <a:rPr lang="en-US" sz="4650" dirty="0" err="1">
                <a:solidFill>
                  <a:prstClr val="black"/>
                </a:solidFill>
                <a:latin typeface="#9Slide03 Ample" panose="02000000000000000000" pitchFamily="2" charset="0"/>
              </a:rPr>
              <a:t>yếu</a:t>
            </a:r>
            <a:r>
              <a:rPr lang="en-US" sz="4650" dirty="0">
                <a:solidFill>
                  <a:prstClr val="black"/>
                </a:solidFill>
                <a:latin typeface="#9Slide03 Ample" panose="02000000000000000000" pitchFamily="2" charset="0"/>
              </a:rPr>
              <a:t> </a:t>
            </a:r>
            <a:r>
              <a:rPr lang="en-US" sz="4650" dirty="0" err="1">
                <a:solidFill>
                  <a:prstClr val="black"/>
                </a:solidFill>
                <a:latin typeface="#9Slide03 Ample" panose="02000000000000000000" pitchFamily="2" charset="0"/>
              </a:rPr>
              <a:t>điểm</a:t>
            </a:r>
            <a:r>
              <a:rPr lang="en-US" sz="4650" dirty="0">
                <a:solidFill>
                  <a:prstClr val="black"/>
                </a:solidFill>
                <a:latin typeface="#9Slide03 Ample" panose="02000000000000000000" pitchFamily="2" charset="0"/>
              </a:rPr>
              <a:t> </a:t>
            </a:r>
            <a:r>
              <a:rPr lang="en-US" sz="4650" dirty="0" err="1">
                <a:solidFill>
                  <a:prstClr val="black"/>
                </a:solidFill>
                <a:latin typeface="#9Slide03 Ample" panose="02000000000000000000" pitchFamily="2" charset="0"/>
              </a:rPr>
              <a:t>của</a:t>
            </a:r>
            <a:r>
              <a:rPr lang="en-US" sz="4650" dirty="0">
                <a:solidFill>
                  <a:prstClr val="black"/>
                </a:solidFill>
                <a:latin typeface="#9Slide03 Ample" panose="02000000000000000000" pitchFamily="2" charset="0"/>
              </a:rPr>
              <a:t> </a:t>
            </a:r>
            <a:r>
              <a:rPr lang="en-US" sz="4650" dirty="0" err="1">
                <a:solidFill>
                  <a:prstClr val="black"/>
                </a:solidFill>
                <a:latin typeface="#9Slide03 Ample" panose="02000000000000000000" pitchFamily="2" charset="0"/>
              </a:rPr>
              <a:t>anh</a:t>
            </a:r>
            <a:r>
              <a:rPr lang="en-US" sz="4650" dirty="0">
                <a:solidFill>
                  <a:prstClr val="black"/>
                </a:solidFill>
                <a:latin typeface="#9Slide03 Ample" panose="02000000000000000000" pitchFamily="2" charset="0"/>
              </a:rPr>
              <a:t> </a:t>
            </a:r>
            <a:r>
              <a:rPr lang="en-US" sz="4650" dirty="0" err="1">
                <a:solidFill>
                  <a:prstClr val="black"/>
                </a:solidFill>
                <a:latin typeface="#9Slide03 Ample" panose="02000000000000000000" pitchFamily="2" charset="0"/>
              </a:rPr>
              <a:t>ấy</a:t>
            </a:r>
            <a:r>
              <a:rPr lang="en-US" sz="4650" dirty="0">
                <a:solidFill>
                  <a:prstClr val="black"/>
                </a:solidFill>
                <a:latin typeface="#9Slide03 Ample" panose="02000000000000000000" pitchFamily="2" charset="0"/>
              </a:rPr>
              <a:t>. </a:t>
            </a:r>
          </a:p>
        </p:txBody>
      </p:sp>
      <p:sp>
        <p:nvSpPr>
          <p:cNvPr id="18" name="TextBox 17">
            <a:extLst>
              <a:ext uri="{FF2B5EF4-FFF2-40B4-BE49-F238E27FC236}">
                <a16:creationId xmlns:a16="http://schemas.microsoft.com/office/drawing/2014/main" id="{3337CA06-3B1F-4CA2-9EF6-362C65606B67}"/>
              </a:ext>
            </a:extLst>
          </p:cNvPr>
          <p:cNvSpPr txBox="1"/>
          <p:nvPr/>
        </p:nvSpPr>
        <p:spPr>
          <a:xfrm>
            <a:off x="5398337" y="7941155"/>
            <a:ext cx="12356114" cy="807913"/>
          </a:xfrm>
          <a:prstGeom prst="rect">
            <a:avLst/>
          </a:prstGeom>
          <a:noFill/>
        </p:spPr>
        <p:txBody>
          <a:bodyPr wrap="square">
            <a:spAutoFit/>
          </a:bodyPr>
          <a:lstStyle/>
          <a:p>
            <a:pPr defTabSz="1371600"/>
            <a:r>
              <a:rPr lang="en-US" sz="4650" dirty="0" err="1">
                <a:solidFill>
                  <a:prstClr val="black"/>
                </a:solidFill>
                <a:latin typeface="#9Slide03 Ample" panose="02000000000000000000" pitchFamily="2" charset="0"/>
              </a:rPr>
              <a:t>Cô</a:t>
            </a:r>
            <a:r>
              <a:rPr lang="en-US" sz="4650" dirty="0">
                <a:solidFill>
                  <a:prstClr val="black"/>
                </a:solidFill>
                <a:latin typeface="#9Slide03 Ample" panose="02000000000000000000" pitchFamily="2" charset="0"/>
              </a:rPr>
              <a:t> </a:t>
            </a:r>
            <a:r>
              <a:rPr lang="en-US" sz="4650" dirty="0" err="1">
                <a:solidFill>
                  <a:prstClr val="black"/>
                </a:solidFill>
                <a:latin typeface="#9Slide03 Ample" panose="02000000000000000000" pitchFamily="2" charset="0"/>
              </a:rPr>
              <a:t>ấy</a:t>
            </a:r>
            <a:r>
              <a:rPr lang="en-US" sz="4650" dirty="0">
                <a:solidFill>
                  <a:prstClr val="black"/>
                </a:solidFill>
                <a:latin typeface="#9Slide03 Ample" panose="02000000000000000000" pitchFamily="2" charset="0"/>
              </a:rPr>
              <a:t> </a:t>
            </a:r>
            <a:r>
              <a:rPr lang="en-US" sz="4650" dirty="0" err="1">
                <a:solidFill>
                  <a:prstClr val="black"/>
                </a:solidFill>
                <a:latin typeface="#9Slide03 Ample" panose="02000000000000000000" pitchFamily="2" charset="0"/>
              </a:rPr>
              <a:t>sinh</a:t>
            </a:r>
            <a:r>
              <a:rPr lang="en-US" sz="4650" dirty="0">
                <a:solidFill>
                  <a:prstClr val="black"/>
                </a:solidFill>
                <a:latin typeface="#9Slide03 Ample" panose="02000000000000000000" pitchFamily="2" charset="0"/>
              </a:rPr>
              <a:t> ra </a:t>
            </a:r>
            <a:r>
              <a:rPr lang="en-US" sz="4650" dirty="0" err="1">
                <a:solidFill>
                  <a:prstClr val="black"/>
                </a:solidFill>
                <a:latin typeface="#9Slide03 Ample" panose="02000000000000000000" pitchFamily="2" charset="0"/>
              </a:rPr>
              <a:t>trong</a:t>
            </a:r>
            <a:r>
              <a:rPr lang="en-US" sz="4650" dirty="0">
                <a:solidFill>
                  <a:prstClr val="black"/>
                </a:solidFill>
                <a:latin typeface="#9Slide03 Ample" panose="02000000000000000000" pitchFamily="2" charset="0"/>
              </a:rPr>
              <a:t> </a:t>
            </a:r>
            <a:r>
              <a:rPr lang="en-US" sz="4650" dirty="0" err="1">
                <a:solidFill>
                  <a:prstClr val="black"/>
                </a:solidFill>
                <a:latin typeface="#9Slide03 Ample" panose="02000000000000000000" pitchFamily="2" charset="0"/>
              </a:rPr>
              <a:t>một</a:t>
            </a:r>
            <a:r>
              <a:rPr lang="en-US" sz="4650" dirty="0">
                <a:solidFill>
                  <a:prstClr val="black"/>
                </a:solidFill>
                <a:latin typeface="#9Slide03 Ample" panose="02000000000000000000" pitchFamily="2" charset="0"/>
              </a:rPr>
              <a:t> </a:t>
            </a:r>
            <a:r>
              <a:rPr lang="en-US" sz="4650" dirty="0" err="1">
                <a:solidFill>
                  <a:prstClr val="black"/>
                </a:solidFill>
                <a:latin typeface="#9Slide03 Ample" panose="02000000000000000000" pitchFamily="2" charset="0"/>
              </a:rPr>
              <a:t>gia</a:t>
            </a:r>
            <a:r>
              <a:rPr lang="en-US" sz="4650" dirty="0">
                <a:solidFill>
                  <a:prstClr val="black"/>
                </a:solidFill>
                <a:latin typeface="#9Slide03 Ample" panose="02000000000000000000" pitchFamily="2" charset="0"/>
              </a:rPr>
              <a:t> </a:t>
            </a:r>
            <a:r>
              <a:rPr lang="en-US" sz="4650" dirty="0" err="1">
                <a:solidFill>
                  <a:prstClr val="black"/>
                </a:solidFill>
                <a:latin typeface="#9Slide03 Ample" panose="02000000000000000000" pitchFamily="2" charset="0"/>
              </a:rPr>
              <a:t>đình</a:t>
            </a:r>
            <a:r>
              <a:rPr lang="en-US" sz="4650" dirty="0">
                <a:solidFill>
                  <a:prstClr val="black"/>
                </a:solidFill>
                <a:latin typeface="#9Slide03 Ample" panose="02000000000000000000" pitchFamily="2" charset="0"/>
              </a:rPr>
              <a:t> tri </a:t>
            </a:r>
            <a:r>
              <a:rPr lang="en-US" sz="4650" dirty="0" err="1">
                <a:solidFill>
                  <a:prstClr val="black"/>
                </a:solidFill>
                <a:latin typeface="#9Slide03 Ample" panose="02000000000000000000" pitchFamily="2" charset="0"/>
              </a:rPr>
              <a:t>thức</a:t>
            </a:r>
            <a:r>
              <a:rPr lang="en-US" sz="4650" dirty="0">
                <a:solidFill>
                  <a:prstClr val="black"/>
                </a:solidFill>
                <a:latin typeface="#9Slide03 Ample" panose="02000000000000000000" pitchFamily="2" charset="0"/>
              </a:rPr>
              <a:t>.</a:t>
            </a:r>
          </a:p>
        </p:txBody>
      </p:sp>
      <p:cxnSp>
        <p:nvCxnSpPr>
          <p:cNvPr id="11" name="Straight Connector 10">
            <a:extLst>
              <a:ext uri="{FF2B5EF4-FFF2-40B4-BE49-F238E27FC236}">
                <a16:creationId xmlns:a16="http://schemas.microsoft.com/office/drawing/2014/main" id="{F1F64DF5-4A62-440F-9DFC-FCD3C73F2561}"/>
              </a:ext>
            </a:extLst>
          </p:cNvPr>
          <p:cNvCxnSpPr>
            <a:cxnSpLocks/>
          </p:cNvCxnSpPr>
          <p:nvPr/>
        </p:nvCxnSpPr>
        <p:spPr>
          <a:xfrm>
            <a:off x="10970150" y="2319426"/>
            <a:ext cx="2278604"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B0BFBB1-A02B-4BFF-9BFE-4609C0CACD68}"/>
              </a:ext>
            </a:extLst>
          </p:cNvPr>
          <p:cNvCxnSpPr>
            <a:cxnSpLocks/>
          </p:cNvCxnSpPr>
          <p:nvPr/>
        </p:nvCxnSpPr>
        <p:spPr>
          <a:xfrm>
            <a:off x="5908292" y="5569767"/>
            <a:ext cx="2278604"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6E54DD9-1568-4A7F-A244-A3A8FD8004D1}"/>
              </a:ext>
            </a:extLst>
          </p:cNvPr>
          <p:cNvCxnSpPr>
            <a:cxnSpLocks/>
          </p:cNvCxnSpPr>
          <p:nvPr/>
        </p:nvCxnSpPr>
        <p:spPr>
          <a:xfrm>
            <a:off x="13742487" y="8700246"/>
            <a:ext cx="2023377"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74D8C064-E10A-4414-839A-62FA92749F7D}"/>
              </a:ext>
            </a:extLst>
          </p:cNvPr>
          <p:cNvSpPr txBox="1"/>
          <p:nvPr/>
        </p:nvSpPr>
        <p:spPr>
          <a:xfrm>
            <a:off x="10813004" y="1600755"/>
            <a:ext cx="2278605" cy="715581"/>
          </a:xfrm>
          <a:prstGeom prst="rect">
            <a:avLst/>
          </a:prstGeom>
          <a:solidFill>
            <a:schemeClr val="accent5">
              <a:lumMod val="20000"/>
              <a:lumOff val="80000"/>
            </a:schemeClr>
          </a:solidFill>
        </p:spPr>
        <p:txBody>
          <a:bodyPr wrap="square">
            <a:spAutoFit/>
          </a:bodyPr>
          <a:lstStyle/>
          <a:p>
            <a:pPr algn="ctr" defTabSz="1371600"/>
            <a:r>
              <a:rPr lang="en-US" sz="4050" dirty="0" err="1">
                <a:solidFill>
                  <a:prstClr val="black"/>
                </a:solidFill>
                <a:latin typeface="#9Slide03 Ample" panose="02000000000000000000" pitchFamily="2" charset="0"/>
              </a:rPr>
              <a:t>sáp</a:t>
            </a:r>
            <a:r>
              <a:rPr lang="en-US" sz="4050" dirty="0">
                <a:solidFill>
                  <a:prstClr val="black"/>
                </a:solidFill>
                <a:latin typeface="#9Slide03 Ample" panose="02000000000000000000" pitchFamily="2" charset="0"/>
              </a:rPr>
              <a:t> </a:t>
            </a:r>
            <a:r>
              <a:rPr lang="en-US" sz="4050" dirty="0" err="1">
                <a:solidFill>
                  <a:prstClr val="black"/>
                </a:solidFill>
                <a:latin typeface="#9Slide03 Ample" panose="02000000000000000000" pitchFamily="2" charset="0"/>
              </a:rPr>
              <a:t>nhập</a:t>
            </a:r>
            <a:r>
              <a:rPr lang="en-US" sz="4050" dirty="0">
                <a:solidFill>
                  <a:prstClr val="black"/>
                </a:solidFill>
                <a:latin typeface="#9Slide03 Ample" panose="02000000000000000000" pitchFamily="2" charset="0"/>
              </a:rPr>
              <a:t> </a:t>
            </a:r>
            <a:endParaRPr lang="en-US" sz="4050" dirty="0">
              <a:solidFill>
                <a:prstClr val="black"/>
              </a:solidFill>
              <a:latin typeface="Calibri" panose="020F0502020204030204"/>
            </a:endParaRPr>
          </a:p>
        </p:txBody>
      </p:sp>
      <p:sp>
        <p:nvSpPr>
          <p:cNvPr id="27" name="TextBox 26">
            <a:extLst>
              <a:ext uri="{FF2B5EF4-FFF2-40B4-BE49-F238E27FC236}">
                <a16:creationId xmlns:a16="http://schemas.microsoft.com/office/drawing/2014/main" id="{BDB505CF-DCBE-4760-BC47-0490C30F9901}"/>
              </a:ext>
            </a:extLst>
          </p:cNvPr>
          <p:cNvSpPr txBox="1"/>
          <p:nvPr/>
        </p:nvSpPr>
        <p:spPr>
          <a:xfrm>
            <a:off x="5739414" y="4853237"/>
            <a:ext cx="2447481" cy="715581"/>
          </a:xfrm>
          <a:prstGeom prst="rect">
            <a:avLst/>
          </a:prstGeom>
          <a:solidFill>
            <a:schemeClr val="accent5">
              <a:lumMod val="20000"/>
              <a:lumOff val="80000"/>
            </a:schemeClr>
          </a:solidFill>
        </p:spPr>
        <p:txBody>
          <a:bodyPr wrap="square">
            <a:spAutoFit/>
          </a:bodyPr>
          <a:lstStyle/>
          <a:p>
            <a:pPr algn="ctr" defTabSz="1371600"/>
            <a:r>
              <a:rPr lang="en-US" sz="4050" dirty="0" err="1">
                <a:solidFill>
                  <a:prstClr val="black"/>
                </a:solidFill>
                <a:latin typeface="#9Slide03 Ample" panose="02000000000000000000" pitchFamily="2" charset="0"/>
              </a:rPr>
              <a:t>điểm</a:t>
            </a:r>
            <a:r>
              <a:rPr lang="en-US" sz="4050" dirty="0">
                <a:solidFill>
                  <a:prstClr val="black"/>
                </a:solidFill>
                <a:latin typeface="#9Slide03 Ample" panose="02000000000000000000" pitchFamily="2" charset="0"/>
              </a:rPr>
              <a:t> </a:t>
            </a:r>
            <a:r>
              <a:rPr lang="en-US" sz="4050" dirty="0" err="1">
                <a:solidFill>
                  <a:prstClr val="black"/>
                </a:solidFill>
                <a:latin typeface="#9Slide03 Ample" panose="02000000000000000000" pitchFamily="2" charset="0"/>
              </a:rPr>
              <a:t>yếu</a:t>
            </a:r>
            <a:endParaRPr lang="en-US" sz="4050" dirty="0">
              <a:solidFill>
                <a:prstClr val="black"/>
              </a:solidFill>
              <a:latin typeface="Calibri" panose="020F0502020204030204"/>
            </a:endParaRPr>
          </a:p>
        </p:txBody>
      </p:sp>
      <p:sp>
        <p:nvSpPr>
          <p:cNvPr id="28" name="TextBox 27">
            <a:extLst>
              <a:ext uri="{FF2B5EF4-FFF2-40B4-BE49-F238E27FC236}">
                <a16:creationId xmlns:a16="http://schemas.microsoft.com/office/drawing/2014/main" id="{D8458DCA-3BBB-41B7-B961-DDBD54C2D0AA}"/>
              </a:ext>
            </a:extLst>
          </p:cNvPr>
          <p:cNvSpPr txBox="1"/>
          <p:nvPr/>
        </p:nvSpPr>
        <p:spPr>
          <a:xfrm>
            <a:off x="13248754" y="8051322"/>
            <a:ext cx="2046524" cy="715581"/>
          </a:xfrm>
          <a:prstGeom prst="rect">
            <a:avLst/>
          </a:prstGeom>
          <a:solidFill>
            <a:schemeClr val="accent5">
              <a:lumMod val="20000"/>
              <a:lumOff val="80000"/>
            </a:schemeClr>
          </a:solidFill>
        </p:spPr>
        <p:txBody>
          <a:bodyPr wrap="square">
            <a:spAutoFit/>
          </a:bodyPr>
          <a:lstStyle/>
          <a:p>
            <a:pPr algn="ctr" defTabSz="1371600"/>
            <a:r>
              <a:rPr lang="en-US" sz="4050" dirty="0" err="1">
                <a:solidFill>
                  <a:prstClr val="black"/>
                </a:solidFill>
                <a:latin typeface="#9Slide03 Ample" panose="02000000000000000000" pitchFamily="2" charset="0"/>
              </a:rPr>
              <a:t>trí</a:t>
            </a:r>
            <a:r>
              <a:rPr lang="en-US" sz="4050" dirty="0">
                <a:solidFill>
                  <a:prstClr val="black"/>
                </a:solidFill>
                <a:latin typeface="#9Slide03 Ample" panose="02000000000000000000" pitchFamily="2" charset="0"/>
              </a:rPr>
              <a:t> </a:t>
            </a:r>
            <a:r>
              <a:rPr lang="en-US" sz="4050" dirty="0" err="1">
                <a:solidFill>
                  <a:prstClr val="black"/>
                </a:solidFill>
                <a:latin typeface="#9Slide03 Ample" panose="02000000000000000000" pitchFamily="2" charset="0"/>
              </a:rPr>
              <a:t>thức</a:t>
            </a:r>
            <a:endParaRPr lang="en-US" sz="4050" dirty="0">
              <a:solidFill>
                <a:prstClr val="black"/>
              </a:solidFill>
              <a:latin typeface="Calibri" panose="020F0502020204030204"/>
            </a:endParaRPr>
          </a:p>
        </p:txBody>
      </p:sp>
    </p:spTree>
    <p:extLst>
      <p:ext uri="{BB962C8B-B14F-4D97-AF65-F5344CB8AC3E}">
        <p14:creationId xmlns:p14="http://schemas.microsoft.com/office/powerpoint/2010/main" val="831927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par>
                                <p:cTn id="8" presetID="14"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1028"/>
                                        </p:tgtEl>
                                        <p:attrNameLst>
                                          <p:attrName>style.visibility</p:attrName>
                                        </p:attrNameLst>
                                      </p:cBhvr>
                                      <p:to>
                                        <p:strVal val="visible"/>
                                      </p:to>
                                    </p:set>
                                    <p:animEffect transition="in" filter="randombar(horizontal)">
                                      <p:cBhvr>
                                        <p:cTn id="18" dur="500"/>
                                        <p:tgtEl>
                                          <p:spTgt spid="1028"/>
                                        </p:tgtEl>
                                      </p:cBhvr>
                                    </p:animEffect>
                                  </p:childTnLst>
                                </p:cTn>
                              </p:par>
                              <p:par>
                                <p:cTn id="19" presetID="14" presetClass="entr" presetSubtype="1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randombar(horizontal)">
                                      <p:cBhvr>
                                        <p:cTn id="21" dur="500"/>
                                        <p:tgtEl>
                                          <p:spTgt spid="14"/>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randombar(horizontal)">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randombar(horizontal)">
                                      <p:cBhvr>
                                        <p:cTn id="29" dur="500"/>
                                        <p:tgtEl>
                                          <p:spTgt spid="9"/>
                                        </p:tgtEl>
                                      </p:cBhvr>
                                    </p:animEffect>
                                  </p:childTnLst>
                                </p:cTn>
                              </p:par>
                              <p:par>
                                <p:cTn id="30" presetID="14" presetClass="entr" presetSubtype="1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randombar(horizontal)">
                                      <p:cBhvr>
                                        <p:cTn id="32" dur="500"/>
                                        <p:tgtEl>
                                          <p:spTgt spid="16"/>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randombar(horizontal)">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barn(inVertical)">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barn(inVertical)">
                                      <p:cBhvr>
                                        <p:cTn id="45" dur="500"/>
                                        <p:tgtEl>
                                          <p:spTgt spid="26"/>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barn(inVertical)">
                                      <p:cBhvr>
                                        <p:cTn id="50" dur="500"/>
                                        <p:tgtEl>
                                          <p:spTgt spid="22"/>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barn(inVertical)">
                                      <p:cBhvr>
                                        <p:cTn id="55" dur="500"/>
                                        <p:tgtEl>
                                          <p:spTgt spid="27"/>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nodeType="click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barn(inVertical)">
                                      <p:cBhvr>
                                        <p:cTn id="60" dur="500"/>
                                        <p:tgtEl>
                                          <p:spTgt spid="23"/>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barn(inVertical)">
                                      <p:cBhvr>
                                        <p:cTn id="6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7" grpId="0"/>
      <p:bldP spid="18" grpId="0"/>
      <p:bldP spid="26" grpId="0" animBg="1"/>
      <p:bldP spid="27" grpId="0" animBg="1"/>
      <p:bldP spid="2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3">
            <a:extLst>
              <a:ext uri="{FF2B5EF4-FFF2-40B4-BE49-F238E27FC236}">
                <a16:creationId xmlns:a16="http://schemas.microsoft.com/office/drawing/2014/main" id="{DA7315E1-4275-4392-2522-B36276E170E9}"/>
              </a:ext>
            </a:extLst>
          </p:cNvPr>
          <p:cNvSpPr/>
          <p:nvPr/>
        </p:nvSpPr>
        <p:spPr>
          <a:xfrm>
            <a:off x="6781800" y="-1562100"/>
            <a:ext cx="13620284" cy="13620284"/>
          </a:xfrm>
          <a:custGeom>
            <a:avLst/>
            <a:gdLst/>
            <a:ahLst/>
            <a:cxnLst/>
            <a:rect l="l" t="t" r="r" b="b"/>
            <a:pathLst>
              <a:path w="13620284" h="13620284">
                <a:moveTo>
                  <a:pt x="0" y="0"/>
                </a:moveTo>
                <a:lnTo>
                  <a:pt x="13620284" y="0"/>
                </a:lnTo>
                <a:lnTo>
                  <a:pt x="13620284" y="13620284"/>
                </a:lnTo>
                <a:lnTo>
                  <a:pt x="0" y="136202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2" name="Rectangle 1"/>
          <p:cNvSpPr/>
          <p:nvPr/>
        </p:nvSpPr>
        <p:spPr>
          <a:xfrm>
            <a:off x="9372600" y="4076700"/>
            <a:ext cx="7772400" cy="2800767"/>
          </a:xfrm>
          <a:prstGeom prst="rect">
            <a:avLst/>
          </a:prstGeom>
        </p:spPr>
        <p:txBody>
          <a:bodyPr wrap="square">
            <a:spAutoFit/>
          </a:bodyPr>
          <a:lstStyle/>
          <a:p>
            <a:pPr algn="just"/>
            <a:r>
              <a:rPr lang="vi-VN" sz="4400" dirty="0">
                <a:solidFill>
                  <a:srgbClr val="000000"/>
                </a:solidFill>
                <a:latin typeface="+mj-lt"/>
              </a:rPr>
              <a:t>Nghĩa của từ </a:t>
            </a:r>
            <a:r>
              <a:rPr lang="vi-VN" sz="4400" b="1" dirty="0">
                <a:solidFill>
                  <a:srgbClr val="000000"/>
                </a:solidFill>
                <a:latin typeface="+mj-lt"/>
              </a:rPr>
              <a:t>cải biên</a:t>
            </a:r>
            <a:r>
              <a:rPr lang="vi-VN" sz="4400" dirty="0">
                <a:solidFill>
                  <a:srgbClr val="000000"/>
                </a:solidFill>
                <a:latin typeface="+mj-lt"/>
              </a:rPr>
              <a:t> khác với nghĩa của từ </a:t>
            </a:r>
            <a:r>
              <a:rPr lang="vi-VN" sz="4400" b="1" dirty="0">
                <a:solidFill>
                  <a:srgbClr val="000000"/>
                </a:solidFill>
                <a:latin typeface="+mj-lt"/>
              </a:rPr>
              <a:t>cải biến</a:t>
            </a:r>
            <a:r>
              <a:rPr lang="vi-VN" sz="4400" dirty="0">
                <a:solidFill>
                  <a:srgbClr val="000000"/>
                </a:solidFill>
                <a:latin typeface="+mj-lt"/>
              </a:rPr>
              <a:t> như thế nào? Điều gì tạo nên sự khác nhau về nghĩa giữa hai từ đó?</a:t>
            </a:r>
            <a:endParaRPr lang="en-US" sz="4400" dirty="0">
              <a:latin typeface="+mj-lt"/>
            </a:endParaRPr>
          </a:p>
        </p:txBody>
      </p:sp>
      <p:sp>
        <p:nvSpPr>
          <p:cNvPr id="3" name="TextBox 15"/>
          <p:cNvSpPr txBox="1"/>
          <p:nvPr/>
        </p:nvSpPr>
        <p:spPr>
          <a:xfrm>
            <a:off x="4149571" y="2628900"/>
            <a:ext cx="3962400" cy="5416868"/>
          </a:xfrm>
          <a:prstGeom prst="rect">
            <a:avLst/>
          </a:prstGeom>
        </p:spPr>
        <p:txBody>
          <a:bodyPr wrap="square" lIns="0" tIns="0" rIns="0" bIns="0" rtlCol="0" anchor="t">
            <a:spAutoFit/>
          </a:bodyPr>
          <a:lstStyle/>
          <a:p>
            <a:pPr algn="ctr"/>
            <a:r>
              <a:rPr lang="en-US" sz="8800" dirty="0">
                <a:solidFill>
                  <a:srgbClr val="C00000"/>
                </a:solidFill>
                <a:latin typeface="#9Slide04 Podkova Medium" panose="00000600000000000000" pitchFamily="2" charset="0"/>
              </a:rPr>
              <a:t>TRÌNH BÀY MỘT PHÚT</a:t>
            </a:r>
          </a:p>
        </p:txBody>
      </p:sp>
      <p:sp>
        <p:nvSpPr>
          <p:cNvPr id="4" name="Freeform 7">
            <a:extLst>
              <a:ext uri="{FF2B5EF4-FFF2-40B4-BE49-F238E27FC236}">
                <a16:creationId xmlns:a16="http://schemas.microsoft.com/office/drawing/2014/main" id="{BE075409-4739-1553-B2B8-CD312F7616EB}"/>
              </a:ext>
            </a:extLst>
          </p:cNvPr>
          <p:cNvSpPr/>
          <p:nvPr/>
        </p:nvSpPr>
        <p:spPr>
          <a:xfrm>
            <a:off x="457200" y="3528876"/>
            <a:ext cx="3693033" cy="4114800"/>
          </a:xfrm>
          <a:custGeom>
            <a:avLst/>
            <a:gdLst/>
            <a:ahLst/>
            <a:cxnLst/>
            <a:rect l="l" t="t" r="r" b="b"/>
            <a:pathLst>
              <a:path w="3693033" h="4114800">
                <a:moveTo>
                  <a:pt x="0" y="0"/>
                </a:moveTo>
                <a:lnTo>
                  <a:pt x="3693033" y="0"/>
                </a:lnTo>
                <a:lnTo>
                  <a:pt x="3693033"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6" name="Freeform 9">
            <a:extLst>
              <a:ext uri="{FF2B5EF4-FFF2-40B4-BE49-F238E27FC236}">
                <a16:creationId xmlns:a16="http://schemas.microsoft.com/office/drawing/2014/main" id="{32FA19C4-1C04-FD82-9A20-0021BE26FA52}"/>
              </a:ext>
            </a:extLst>
          </p:cNvPr>
          <p:cNvSpPr/>
          <p:nvPr/>
        </p:nvSpPr>
        <p:spPr>
          <a:xfrm rot="4161658">
            <a:off x="12990597" y="9424024"/>
            <a:ext cx="8497953" cy="6121045"/>
          </a:xfrm>
          <a:custGeom>
            <a:avLst/>
            <a:gdLst/>
            <a:ahLst/>
            <a:cxnLst/>
            <a:rect l="l" t="t" r="r" b="b"/>
            <a:pathLst>
              <a:path w="8497953" h="6121045">
                <a:moveTo>
                  <a:pt x="0" y="0"/>
                </a:moveTo>
                <a:lnTo>
                  <a:pt x="8497953" y="0"/>
                </a:lnTo>
                <a:lnTo>
                  <a:pt x="8497953" y="6121045"/>
                </a:lnTo>
                <a:lnTo>
                  <a:pt x="0" y="6121045"/>
                </a:lnTo>
                <a:lnTo>
                  <a:pt x="0" y="0"/>
                </a:lnTo>
                <a:close/>
              </a:path>
            </a:pathLst>
          </a:custGeom>
          <a:blipFill>
            <a:blip r:embed="rId7"/>
            <a:stretch>
              <a:fillRect t="-5030" r="-160533" b="-5030"/>
            </a:stretch>
          </a:blipFill>
        </p:spPr>
      </p:sp>
      <p:sp>
        <p:nvSpPr>
          <p:cNvPr id="7" name="Freeform 13">
            <a:extLst>
              <a:ext uri="{FF2B5EF4-FFF2-40B4-BE49-F238E27FC236}">
                <a16:creationId xmlns:a16="http://schemas.microsoft.com/office/drawing/2014/main" id="{99D4E506-822C-E70E-F4B9-70637EA9CDEE}"/>
              </a:ext>
            </a:extLst>
          </p:cNvPr>
          <p:cNvSpPr/>
          <p:nvPr/>
        </p:nvSpPr>
        <p:spPr>
          <a:xfrm rot="-5273877">
            <a:off x="-750295" y="-792251"/>
            <a:ext cx="2293610" cy="2433538"/>
          </a:xfrm>
          <a:custGeom>
            <a:avLst/>
            <a:gdLst/>
            <a:ahLst/>
            <a:cxnLst/>
            <a:rect l="l" t="t" r="r" b="b"/>
            <a:pathLst>
              <a:path w="2293610" h="2433538">
                <a:moveTo>
                  <a:pt x="0" y="0"/>
                </a:moveTo>
                <a:lnTo>
                  <a:pt x="2293610" y="0"/>
                </a:lnTo>
                <a:lnTo>
                  <a:pt x="2293610" y="2433539"/>
                </a:lnTo>
                <a:lnTo>
                  <a:pt x="0" y="243353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Tree>
    <p:extLst>
      <p:ext uri="{BB962C8B-B14F-4D97-AF65-F5344CB8AC3E}">
        <p14:creationId xmlns:p14="http://schemas.microsoft.com/office/powerpoint/2010/main" val="11114885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81DC308-8D3B-48EA-23E0-D55614D15ED3}"/>
              </a:ext>
            </a:extLst>
          </p:cNvPr>
          <p:cNvPicPr>
            <a:picLocks noChangeAspect="1"/>
          </p:cNvPicPr>
          <p:nvPr/>
        </p:nvPicPr>
        <p:blipFill>
          <a:blip r:embed="rId3"/>
          <a:stretch>
            <a:fillRect/>
          </a:stretch>
        </p:blipFill>
        <p:spPr>
          <a:xfrm>
            <a:off x="152361" y="0"/>
            <a:ext cx="18288000" cy="10287000"/>
          </a:xfrm>
          <a:prstGeom prst="rect">
            <a:avLst/>
          </a:prstGeom>
        </p:spPr>
      </p:pic>
      <p:grpSp>
        <p:nvGrpSpPr>
          <p:cNvPr id="13" name="Group 12">
            <a:extLst>
              <a:ext uri="{FF2B5EF4-FFF2-40B4-BE49-F238E27FC236}">
                <a16:creationId xmlns:a16="http://schemas.microsoft.com/office/drawing/2014/main" id="{B10A81D0-0BE3-0B67-A262-A01749B00D4E}"/>
              </a:ext>
            </a:extLst>
          </p:cNvPr>
          <p:cNvGrpSpPr/>
          <p:nvPr/>
        </p:nvGrpSpPr>
        <p:grpSpPr>
          <a:xfrm>
            <a:off x="695503" y="6001641"/>
            <a:ext cx="10021064" cy="3545684"/>
            <a:chOff x="5450050" y="3850368"/>
            <a:chExt cx="5992366" cy="2363789"/>
          </a:xfrm>
        </p:grpSpPr>
        <p:sp>
          <p:nvSpPr>
            <p:cNvPr id="11" name="Google Shape;1427;p38">
              <a:extLst>
                <a:ext uri="{FF2B5EF4-FFF2-40B4-BE49-F238E27FC236}">
                  <a16:creationId xmlns:a16="http://schemas.microsoft.com/office/drawing/2014/main" id="{645AB3A0-E853-4914-1B78-4A0217F90C8D}"/>
                </a:ext>
              </a:extLst>
            </p:cNvPr>
            <p:cNvSpPr/>
            <p:nvPr/>
          </p:nvSpPr>
          <p:spPr>
            <a:xfrm>
              <a:off x="5450050" y="3850368"/>
              <a:ext cx="5992366" cy="2363789"/>
            </a:xfrm>
            <a:custGeom>
              <a:avLst/>
              <a:gdLst/>
              <a:ahLst/>
              <a:cxnLst/>
              <a:rect l="l" t="t" r="r" b="b"/>
              <a:pathLst>
                <a:path w="172194" h="48352" extrusionOk="0">
                  <a:moveTo>
                    <a:pt x="150803" y="1"/>
                  </a:moveTo>
                  <a:cubicBezTo>
                    <a:pt x="149347" y="1"/>
                    <a:pt x="147890" y="24"/>
                    <a:pt x="146432" y="47"/>
                  </a:cubicBezTo>
                  <a:cubicBezTo>
                    <a:pt x="143436" y="86"/>
                    <a:pt x="140479" y="164"/>
                    <a:pt x="137521" y="241"/>
                  </a:cubicBezTo>
                  <a:cubicBezTo>
                    <a:pt x="133902" y="358"/>
                    <a:pt x="130244" y="436"/>
                    <a:pt x="126625" y="553"/>
                  </a:cubicBezTo>
                  <a:cubicBezTo>
                    <a:pt x="122540" y="708"/>
                    <a:pt x="118493" y="825"/>
                    <a:pt x="114407" y="981"/>
                  </a:cubicBezTo>
                  <a:cubicBezTo>
                    <a:pt x="110165" y="1136"/>
                    <a:pt x="105924" y="1292"/>
                    <a:pt x="101643" y="1487"/>
                  </a:cubicBezTo>
                  <a:cubicBezTo>
                    <a:pt x="97479" y="1642"/>
                    <a:pt x="93277" y="1798"/>
                    <a:pt x="89074" y="1954"/>
                  </a:cubicBezTo>
                  <a:cubicBezTo>
                    <a:pt x="85183" y="2109"/>
                    <a:pt x="81252" y="2265"/>
                    <a:pt x="77361" y="2459"/>
                  </a:cubicBezTo>
                  <a:cubicBezTo>
                    <a:pt x="73976" y="2615"/>
                    <a:pt x="70629" y="2732"/>
                    <a:pt x="67243" y="2926"/>
                  </a:cubicBezTo>
                  <a:cubicBezTo>
                    <a:pt x="64675" y="3043"/>
                    <a:pt x="62068" y="3160"/>
                    <a:pt x="59500" y="3316"/>
                  </a:cubicBezTo>
                  <a:lnTo>
                    <a:pt x="57904" y="3393"/>
                  </a:lnTo>
                  <a:cubicBezTo>
                    <a:pt x="41561" y="4327"/>
                    <a:pt x="25178" y="5417"/>
                    <a:pt x="8795" y="6156"/>
                  </a:cubicBezTo>
                  <a:cubicBezTo>
                    <a:pt x="5994" y="6273"/>
                    <a:pt x="2180" y="6195"/>
                    <a:pt x="1129" y="9075"/>
                  </a:cubicBezTo>
                  <a:cubicBezTo>
                    <a:pt x="1" y="12188"/>
                    <a:pt x="585" y="16507"/>
                    <a:pt x="624" y="19776"/>
                  </a:cubicBezTo>
                  <a:cubicBezTo>
                    <a:pt x="624" y="21683"/>
                    <a:pt x="662" y="23667"/>
                    <a:pt x="818" y="25691"/>
                  </a:cubicBezTo>
                  <a:cubicBezTo>
                    <a:pt x="1285" y="32656"/>
                    <a:pt x="3153" y="39855"/>
                    <a:pt x="10391" y="43474"/>
                  </a:cubicBezTo>
                  <a:cubicBezTo>
                    <a:pt x="13776" y="45187"/>
                    <a:pt x="17862" y="45537"/>
                    <a:pt x="21792" y="45848"/>
                  </a:cubicBezTo>
                  <a:cubicBezTo>
                    <a:pt x="43486" y="47517"/>
                    <a:pt x="92761" y="48351"/>
                    <a:pt x="125871" y="48351"/>
                  </a:cubicBezTo>
                  <a:cubicBezTo>
                    <a:pt x="134454" y="48351"/>
                    <a:pt x="141952" y="48295"/>
                    <a:pt x="147600" y="48183"/>
                  </a:cubicBezTo>
                  <a:cubicBezTo>
                    <a:pt x="152347" y="48066"/>
                    <a:pt x="157406" y="47872"/>
                    <a:pt x="161336" y="45459"/>
                  </a:cubicBezTo>
                  <a:cubicBezTo>
                    <a:pt x="165889" y="42696"/>
                    <a:pt x="167874" y="37598"/>
                    <a:pt x="169119" y="32812"/>
                  </a:cubicBezTo>
                  <a:cubicBezTo>
                    <a:pt x="170676" y="27014"/>
                    <a:pt x="171571" y="21060"/>
                    <a:pt x="171882" y="15029"/>
                  </a:cubicBezTo>
                  <a:cubicBezTo>
                    <a:pt x="172193" y="8024"/>
                    <a:pt x="169703" y="2148"/>
                    <a:pt x="161220" y="708"/>
                  </a:cubicBezTo>
                  <a:cubicBezTo>
                    <a:pt x="157762" y="132"/>
                    <a:pt x="154286" y="1"/>
                    <a:pt x="150803" y="1"/>
                  </a:cubicBezTo>
                  <a:close/>
                </a:path>
              </a:pathLst>
            </a:custGeom>
            <a:solidFill>
              <a:schemeClr val="accent4">
                <a:lumMod val="20000"/>
                <a:lumOff val="80000"/>
              </a:schemeClr>
            </a:solidFill>
            <a:ln>
              <a:noFill/>
            </a:ln>
          </p:spPr>
          <p:txBody>
            <a:bodyPr spcFirstLastPara="1" wrap="square" lIns="137138" tIns="137138" rIns="137138" bIns="137138" anchor="ctr" anchorCtr="0">
              <a:noAutofit/>
            </a:bodyPr>
            <a:lstStyle/>
            <a:p>
              <a:pPr defTabSz="1371600"/>
              <a:endParaRPr sz="4500" dirty="0">
                <a:solidFill>
                  <a:prstClr val="black"/>
                </a:solidFill>
                <a:latin typeface="#9Slide03 AmpleSoft" panose="02000000000000000000" pitchFamily="2" charset="0"/>
              </a:endParaRPr>
            </a:p>
          </p:txBody>
        </p:sp>
        <p:sp>
          <p:nvSpPr>
            <p:cNvPr id="4" name="Rectangle 3">
              <a:extLst>
                <a:ext uri="{FF2B5EF4-FFF2-40B4-BE49-F238E27FC236}">
                  <a16:creationId xmlns:a16="http://schemas.microsoft.com/office/drawing/2014/main" id="{AB62F40E-C671-20D4-C2AB-A022B10B61B5}"/>
                </a:ext>
              </a:extLst>
            </p:cNvPr>
            <p:cNvSpPr/>
            <p:nvPr/>
          </p:nvSpPr>
          <p:spPr>
            <a:xfrm>
              <a:off x="5673571" y="4205323"/>
              <a:ext cx="5540529" cy="1446550"/>
            </a:xfrm>
            <a:prstGeom prst="rect">
              <a:avLst/>
            </a:prstGeom>
          </p:spPr>
          <p:txBody>
            <a:bodyPr wrap="square">
              <a:spAutoFit/>
            </a:bodyPr>
            <a:lstStyle/>
            <a:p>
              <a:pPr marL="685800" lvl="1" defTabSz="1371600"/>
              <a:r>
                <a:rPr lang="vi-VN" sz="4500" i="1" dirty="0">
                  <a:solidFill>
                    <a:prstClr val="black"/>
                  </a:solidFill>
                  <a:latin typeface="Times New Roman" panose="02020603050405020304" pitchFamily="18" charset="0"/>
                  <a:cs typeface="Times New Roman" panose="02020603050405020304" pitchFamily="18" charset="0"/>
                </a:rPr>
                <a:t>Cải biến</a:t>
              </a:r>
              <a:r>
                <a:rPr lang="vi-VN" sz="4500" dirty="0">
                  <a:solidFill>
                    <a:prstClr val="black"/>
                  </a:solidFill>
                  <a:latin typeface="Times New Roman" panose="02020603050405020304" pitchFamily="18" charset="0"/>
                  <a:cs typeface="Times New Roman" panose="02020603050405020304" pitchFamily="18" charset="0"/>
                </a:rPr>
                <a:t>: làm cho biến đổi thành khác trước một cách rõ rệt; có thể dùng để nói về nhiều loại đối tượng.</a:t>
              </a:r>
              <a:endParaRPr lang="en-US" sz="4500" dirty="0">
                <a:solidFill>
                  <a:prstClr val="black"/>
                </a:solidFill>
                <a:latin typeface="Times New Roman" panose="02020603050405020304" pitchFamily="18" charset="0"/>
                <a:cs typeface="Times New Roman" panose="02020603050405020304" pitchFamily="18" charset="0"/>
              </a:endParaRPr>
            </a:p>
          </p:txBody>
        </p:sp>
      </p:grpSp>
      <p:grpSp>
        <p:nvGrpSpPr>
          <p:cNvPr id="12" name="Group 11">
            <a:extLst>
              <a:ext uri="{FF2B5EF4-FFF2-40B4-BE49-F238E27FC236}">
                <a16:creationId xmlns:a16="http://schemas.microsoft.com/office/drawing/2014/main" id="{648F9C44-DC58-7F2F-4C31-5ED0749F6432}"/>
              </a:ext>
            </a:extLst>
          </p:cNvPr>
          <p:cNvGrpSpPr/>
          <p:nvPr/>
        </p:nvGrpSpPr>
        <p:grpSpPr>
          <a:xfrm>
            <a:off x="699100" y="342585"/>
            <a:ext cx="10021064" cy="3545684"/>
            <a:chOff x="5450050" y="881533"/>
            <a:chExt cx="5992366" cy="2363789"/>
          </a:xfrm>
        </p:grpSpPr>
        <p:sp>
          <p:nvSpPr>
            <p:cNvPr id="10" name="Google Shape;1427;p38">
              <a:extLst>
                <a:ext uri="{FF2B5EF4-FFF2-40B4-BE49-F238E27FC236}">
                  <a16:creationId xmlns:a16="http://schemas.microsoft.com/office/drawing/2014/main" id="{304D1311-89D7-E1D0-D5F7-CBAD27B2F7F8}"/>
                </a:ext>
              </a:extLst>
            </p:cNvPr>
            <p:cNvSpPr/>
            <p:nvPr/>
          </p:nvSpPr>
          <p:spPr>
            <a:xfrm>
              <a:off x="5450050" y="881533"/>
              <a:ext cx="5992366" cy="2363789"/>
            </a:xfrm>
            <a:custGeom>
              <a:avLst/>
              <a:gdLst/>
              <a:ahLst/>
              <a:cxnLst/>
              <a:rect l="l" t="t" r="r" b="b"/>
              <a:pathLst>
                <a:path w="172194" h="48352" extrusionOk="0">
                  <a:moveTo>
                    <a:pt x="150803" y="1"/>
                  </a:moveTo>
                  <a:cubicBezTo>
                    <a:pt x="149347" y="1"/>
                    <a:pt x="147890" y="24"/>
                    <a:pt x="146432" y="47"/>
                  </a:cubicBezTo>
                  <a:cubicBezTo>
                    <a:pt x="143436" y="86"/>
                    <a:pt x="140479" y="164"/>
                    <a:pt x="137521" y="241"/>
                  </a:cubicBezTo>
                  <a:cubicBezTo>
                    <a:pt x="133902" y="358"/>
                    <a:pt x="130244" y="436"/>
                    <a:pt x="126625" y="553"/>
                  </a:cubicBezTo>
                  <a:cubicBezTo>
                    <a:pt x="122540" y="708"/>
                    <a:pt x="118493" y="825"/>
                    <a:pt x="114407" y="981"/>
                  </a:cubicBezTo>
                  <a:cubicBezTo>
                    <a:pt x="110165" y="1136"/>
                    <a:pt x="105924" y="1292"/>
                    <a:pt x="101643" y="1487"/>
                  </a:cubicBezTo>
                  <a:cubicBezTo>
                    <a:pt x="97479" y="1642"/>
                    <a:pt x="93277" y="1798"/>
                    <a:pt x="89074" y="1954"/>
                  </a:cubicBezTo>
                  <a:cubicBezTo>
                    <a:pt x="85183" y="2109"/>
                    <a:pt x="81252" y="2265"/>
                    <a:pt x="77361" y="2459"/>
                  </a:cubicBezTo>
                  <a:cubicBezTo>
                    <a:pt x="73976" y="2615"/>
                    <a:pt x="70629" y="2732"/>
                    <a:pt x="67243" y="2926"/>
                  </a:cubicBezTo>
                  <a:cubicBezTo>
                    <a:pt x="64675" y="3043"/>
                    <a:pt x="62068" y="3160"/>
                    <a:pt x="59500" y="3316"/>
                  </a:cubicBezTo>
                  <a:lnTo>
                    <a:pt x="57904" y="3393"/>
                  </a:lnTo>
                  <a:cubicBezTo>
                    <a:pt x="41561" y="4327"/>
                    <a:pt x="25178" y="5417"/>
                    <a:pt x="8795" y="6156"/>
                  </a:cubicBezTo>
                  <a:cubicBezTo>
                    <a:pt x="5994" y="6273"/>
                    <a:pt x="2180" y="6195"/>
                    <a:pt x="1129" y="9075"/>
                  </a:cubicBezTo>
                  <a:cubicBezTo>
                    <a:pt x="1" y="12188"/>
                    <a:pt x="585" y="16507"/>
                    <a:pt x="624" y="19776"/>
                  </a:cubicBezTo>
                  <a:cubicBezTo>
                    <a:pt x="624" y="21683"/>
                    <a:pt x="662" y="23667"/>
                    <a:pt x="818" y="25691"/>
                  </a:cubicBezTo>
                  <a:cubicBezTo>
                    <a:pt x="1285" y="32656"/>
                    <a:pt x="3153" y="39855"/>
                    <a:pt x="10391" y="43474"/>
                  </a:cubicBezTo>
                  <a:cubicBezTo>
                    <a:pt x="13776" y="45187"/>
                    <a:pt x="17862" y="45537"/>
                    <a:pt x="21792" y="45848"/>
                  </a:cubicBezTo>
                  <a:cubicBezTo>
                    <a:pt x="43486" y="47517"/>
                    <a:pt x="92761" y="48351"/>
                    <a:pt x="125871" y="48351"/>
                  </a:cubicBezTo>
                  <a:cubicBezTo>
                    <a:pt x="134454" y="48351"/>
                    <a:pt x="141952" y="48295"/>
                    <a:pt x="147600" y="48183"/>
                  </a:cubicBezTo>
                  <a:cubicBezTo>
                    <a:pt x="152347" y="48066"/>
                    <a:pt x="157406" y="47872"/>
                    <a:pt x="161336" y="45459"/>
                  </a:cubicBezTo>
                  <a:cubicBezTo>
                    <a:pt x="165889" y="42696"/>
                    <a:pt x="167874" y="37598"/>
                    <a:pt x="169119" y="32812"/>
                  </a:cubicBezTo>
                  <a:cubicBezTo>
                    <a:pt x="170676" y="27014"/>
                    <a:pt x="171571" y="21060"/>
                    <a:pt x="171882" y="15029"/>
                  </a:cubicBezTo>
                  <a:cubicBezTo>
                    <a:pt x="172193" y="8024"/>
                    <a:pt x="169703" y="2148"/>
                    <a:pt x="161220" y="708"/>
                  </a:cubicBezTo>
                  <a:cubicBezTo>
                    <a:pt x="157762" y="132"/>
                    <a:pt x="154286" y="1"/>
                    <a:pt x="150803" y="1"/>
                  </a:cubicBezTo>
                  <a:close/>
                </a:path>
              </a:pathLst>
            </a:custGeom>
            <a:solidFill>
              <a:schemeClr val="accent4">
                <a:lumMod val="20000"/>
                <a:lumOff val="80000"/>
              </a:schemeClr>
            </a:solidFill>
            <a:ln>
              <a:noFill/>
            </a:ln>
          </p:spPr>
          <p:txBody>
            <a:bodyPr spcFirstLastPara="1" wrap="square" lIns="137138" tIns="137138" rIns="137138" bIns="137138" anchor="ctr" anchorCtr="0">
              <a:noAutofit/>
            </a:bodyPr>
            <a:lstStyle/>
            <a:p>
              <a:pPr defTabSz="1371600"/>
              <a:endParaRPr sz="4500" dirty="0">
                <a:solidFill>
                  <a:prstClr val="black"/>
                </a:solidFill>
                <a:latin typeface="#9Slide03 AmpleSoft" panose="02000000000000000000" pitchFamily="2" charset="0"/>
              </a:endParaRPr>
            </a:p>
          </p:txBody>
        </p:sp>
        <p:sp>
          <p:nvSpPr>
            <p:cNvPr id="6" name="Rectangle 5">
              <a:extLst>
                <a:ext uri="{FF2B5EF4-FFF2-40B4-BE49-F238E27FC236}">
                  <a16:creationId xmlns:a16="http://schemas.microsoft.com/office/drawing/2014/main" id="{25DE3C1D-0C0B-57A7-F32C-3F3D06C4D222}"/>
                </a:ext>
              </a:extLst>
            </p:cNvPr>
            <p:cNvSpPr/>
            <p:nvPr/>
          </p:nvSpPr>
          <p:spPr>
            <a:xfrm>
              <a:off x="5673571" y="1214659"/>
              <a:ext cx="5540529" cy="1908214"/>
            </a:xfrm>
            <a:prstGeom prst="rect">
              <a:avLst/>
            </a:prstGeom>
          </p:spPr>
          <p:txBody>
            <a:bodyPr wrap="square">
              <a:spAutoFit/>
            </a:bodyPr>
            <a:lstStyle/>
            <a:p>
              <a:pPr marL="685800" lvl="1" defTabSz="1371600"/>
              <a:r>
                <a:rPr lang="vi-VN" sz="4500" i="1" dirty="0">
                  <a:solidFill>
                    <a:prstClr val="black"/>
                  </a:solidFill>
                  <a:latin typeface="Times New Roman" panose="02020603050405020304" pitchFamily="18" charset="0"/>
                  <a:cs typeface="Times New Roman" panose="02020603050405020304" pitchFamily="18" charset="0"/>
                </a:rPr>
                <a:t>Cải biên</a:t>
              </a:r>
              <a:r>
                <a:rPr lang="vi-VN" sz="4500" dirty="0">
                  <a:solidFill>
                    <a:prstClr val="black"/>
                  </a:solidFill>
                  <a:latin typeface="Times New Roman" panose="02020603050405020304" pitchFamily="18" charset="0"/>
                  <a:cs typeface="Times New Roman" panose="02020603050405020304" pitchFamily="18" charset="0"/>
                </a:rPr>
                <a:t>: sửa đổi hoặc biên soạn lại cho phù hợp với yêu cầu mới, thường dùng để nói về việc xử lí tác phẩm nghệ thuật cũ.</a:t>
              </a:r>
              <a:endParaRPr lang="en-US" sz="4500" dirty="0">
                <a:solidFill>
                  <a:prstClr val="black"/>
                </a:solidFill>
                <a:latin typeface="Times New Roman" panose="02020603050405020304" pitchFamily="18" charset="0"/>
                <a:cs typeface="Times New Roman" panose="02020603050405020304" pitchFamily="18" charset="0"/>
              </a:endParaRPr>
            </a:p>
          </p:txBody>
        </p:sp>
      </p:grpSp>
      <p:sp>
        <p:nvSpPr>
          <p:cNvPr id="7" name="Flowchart: Delay 6"/>
          <p:cNvSpPr/>
          <p:nvPr/>
        </p:nvSpPr>
        <p:spPr>
          <a:xfrm rot="10800000">
            <a:off x="10550765" y="1235946"/>
            <a:ext cx="7626702" cy="8425542"/>
          </a:xfrm>
          <a:prstGeom prst="flowChartDelay">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prstClr val="white"/>
              </a:solidFill>
              <a:latin typeface="Calibri" panose="020F0502020204030204"/>
            </a:endParaRPr>
          </a:p>
        </p:txBody>
      </p:sp>
      <p:sp>
        <p:nvSpPr>
          <p:cNvPr id="14" name="Rectangle 13"/>
          <p:cNvSpPr/>
          <p:nvPr/>
        </p:nvSpPr>
        <p:spPr>
          <a:xfrm>
            <a:off x="11637099" y="2309838"/>
            <a:ext cx="6457701" cy="4939814"/>
          </a:xfrm>
          <a:prstGeom prst="rect">
            <a:avLst/>
          </a:prstGeom>
        </p:spPr>
        <p:txBody>
          <a:bodyPr wrap="square">
            <a:spAutoFit/>
          </a:bodyPr>
          <a:lstStyle/>
          <a:p>
            <a:pPr marL="105728" marR="92393" algn="just" defTabSz="1371600"/>
            <a:r>
              <a:rPr lang="en-US" sz="4500" spc="-45" dirty="0">
                <a:solidFill>
                  <a:srgbClr val="231F20"/>
                </a:solidFill>
                <a:latin typeface="Times New Roman" panose="02020603050405020304" pitchFamily="18" charset="0"/>
                <a:ea typeface="Symbola"/>
                <a:cs typeface="Times New Roman" panose="02020603050405020304" pitchFamily="18" charset="0"/>
              </a:rPr>
              <a:t>- </a:t>
            </a:r>
            <a:r>
              <a:rPr lang="vi-VN" sz="4500" spc="-45" dirty="0">
                <a:solidFill>
                  <a:srgbClr val="231F20"/>
                </a:solidFill>
                <a:latin typeface="Times New Roman" panose="02020603050405020304" pitchFamily="18" charset="0"/>
                <a:ea typeface="Symbola"/>
                <a:cs typeface="Times New Roman" panose="02020603050405020304" pitchFamily="18" charset="0"/>
              </a:rPr>
              <a:t>Hai</a:t>
            </a:r>
            <a:r>
              <a:rPr lang="vi-VN" sz="4500" spc="-68" dirty="0">
                <a:solidFill>
                  <a:srgbClr val="231F20"/>
                </a:solidFill>
                <a:latin typeface="Times New Roman" panose="02020603050405020304" pitchFamily="18" charset="0"/>
                <a:ea typeface="Symbola"/>
                <a:cs typeface="Times New Roman" panose="02020603050405020304" pitchFamily="18" charset="0"/>
              </a:rPr>
              <a:t> </a:t>
            </a:r>
            <a:r>
              <a:rPr lang="vi-VN" sz="4500" spc="-45" dirty="0">
                <a:solidFill>
                  <a:srgbClr val="231F20"/>
                </a:solidFill>
                <a:latin typeface="Times New Roman" panose="02020603050405020304" pitchFamily="18" charset="0"/>
                <a:ea typeface="Symbola"/>
                <a:cs typeface="Times New Roman" panose="02020603050405020304" pitchFamily="18" charset="0"/>
              </a:rPr>
              <a:t>từ</a:t>
            </a:r>
            <a:r>
              <a:rPr lang="vi-VN" sz="4500" spc="-75" dirty="0">
                <a:solidFill>
                  <a:srgbClr val="231F20"/>
                </a:solidFill>
                <a:latin typeface="Times New Roman" panose="02020603050405020304" pitchFamily="18" charset="0"/>
                <a:ea typeface="Symbola"/>
                <a:cs typeface="Times New Roman" panose="02020603050405020304" pitchFamily="18" charset="0"/>
              </a:rPr>
              <a:t> </a:t>
            </a:r>
            <a:r>
              <a:rPr lang="vi-VN" sz="4500" spc="-45" dirty="0">
                <a:solidFill>
                  <a:srgbClr val="231F20"/>
                </a:solidFill>
                <a:latin typeface="Times New Roman" panose="02020603050405020304" pitchFamily="18" charset="0"/>
                <a:ea typeface="Symbola"/>
                <a:cs typeface="Times New Roman" panose="02020603050405020304" pitchFamily="18" charset="0"/>
              </a:rPr>
              <a:t>trên</a:t>
            </a:r>
            <a:r>
              <a:rPr lang="vi-VN" sz="4500" spc="-68" dirty="0">
                <a:solidFill>
                  <a:srgbClr val="231F20"/>
                </a:solidFill>
                <a:latin typeface="Times New Roman" panose="02020603050405020304" pitchFamily="18" charset="0"/>
                <a:ea typeface="Symbola"/>
                <a:cs typeface="Times New Roman" panose="02020603050405020304" pitchFamily="18" charset="0"/>
              </a:rPr>
              <a:t> </a:t>
            </a:r>
            <a:r>
              <a:rPr lang="vi-VN" sz="4500" spc="-45" dirty="0">
                <a:solidFill>
                  <a:srgbClr val="231F20"/>
                </a:solidFill>
                <a:latin typeface="Times New Roman" panose="02020603050405020304" pitchFamily="18" charset="0"/>
                <a:ea typeface="Symbola"/>
                <a:cs typeface="Times New Roman" panose="02020603050405020304" pitchFamily="18" charset="0"/>
              </a:rPr>
              <a:t>có</a:t>
            </a:r>
            <a:r>
              <a:rPr lang="vi-VN" sz="4500" spc="-75" dirty="0">
                <a:solidFill>
                  <a:srgbClr val="231F20"/>
                </a:solidFill>
                <a:latin typeface="Times New Roman" panose="02020603050405020304" pitchFamily="18" charset="0"/>
                <a:ea typeface="Symbola"/>
                <a:cs typeface="Times New Roman" panose="02020603050405020304" pitchFamily="18" charset="0"/>
              </a:rPr>
              <a:t> </a:t>
            </a:r>
            <a:r>
              <a:rPr lang="vi-VN" sz="4500" spc="-45" dirty="0">
                <a:solidFill>
                  <a:srgbClr val="231F20"/>
                </a:solidFill>
                <a:latin typeface="Times New Roman" panose="02020603050405020304" pitchFamily="18" charset="0"/>
                <a:ea typeface="Symbola"/>
                <a:cs typeface="Times New Roman" panose="02020603050405020304" pitchFamily="18" charset="0"/>
              </a:rPr>
              <a:t>yếu</a:t>
            </a:r>
            <a:r>
              <a:rPr lang="vi-VN" sz="4500" spc="-68" dirty="0">
                <a:solidFill>
                  <a:srgbClr val="231F20"/>
                </a:solidFill>
                <a:latin typeface="Times New Roman" panose="02020603050405020304" pitchFamily="18" charset="0"/>
                <a:ea typeface="Symbola"/>
                <a:cs typeface="Times New Roman" panose="02020603050405020304" pitchFamily="18" charset="0"/>
              </a:rPr>
              <a:t> </a:t>
            </a:r>
            <a:r>
              <a:rPr lang="vi-VN" sz="4500" spc="-45" dirty="0">
                <a:solidFill>
                  <a:srgbClr val="231F20"/>
                </a:solidFill>
                <a:latin typeface="Times New Roman" panose="02020603050405020304" pitchFamily="18" charset="0"/>
                <a:ea typeface="Symbola"/>
                <a:cs typeface="Times New Roman" panose="02020603050405020304" pitchFamily="18" charset="0"/>
              </a:rPr>
              <a:t>tố</a:t>
            </a:r>
            <a:r>
              <a:rPr lang="vi-VN" sz="4500" spc="-75" dirty="0">
                <a:solidFill>
                  <a:srgbClr val="231F20"/>
                </a:solidFill>
                <a:latin typeface="Times New Roman" panose="02020603050405020304" pitchFamily="18" charset="0"/>
                <a:ea typeface="Symbola"/>
                <a:cs typeface="Times New Roman" panose="02020603050405020304" pitchFamily="18" charset="0"/>
              </a:rPr>
              <a:t> </a:t>
            </a:r>
            <a:r>
              <a:rPr lang="vi-VN" sz="4500" spc="-45" dirty="0">
                <a:solidFill>
                  <a:srgbClr val="231F20"/>
                </a:solidFill>
                <a:latin typeface="Times New Roman" panose="02020603050405020304" pitchFamily="18" charset="0"/>
                <a:ea typeface="Symbola"/>
                <a:cs typeface="Times New Roman" panose="02020603050405020304" pitchFamily="18" charset="0"/>
              </a:rPr>
              <a:t>chung</a:t>
            </a:r>
            <a:r>
              <a:rPr lang="vi-VN" sz="4500" spc="-68" dirty="0">
                <a:solidFill>
                  <a:srgbClr val="231F20"/>
                </a:solidFill>
                <a:latin typeface="Times New Roman" panose="02020603050405020304" pitchFamily="18" charset="0"/>
                <a:ea typeface="Symbola"/>
                <a:cs typeface="Times New Roman" panose="02020603050405020304" pitchFamily="18" charset="0"/>
              </a:rPr>
              <a:t> </a:t>
            </a:r>
            <a:r>
              <a:rPr lang="vi-VN" sz="4500" spc="-45" dirty="0">
                <a:solidFill>
                  <a:srgbClr val="231F20"/>
                </a:solidFill>
                <a:latin typeface="Times New Roman" panose="02020603050405020304" pitchFamily="18" charset="0"/>
                <a:ea typeface="Symbola"/>
                <a:cs typeface="Times New Roman" panose="02020603050405020304" pitchFamily="18" charset="0"/>
              </a:rPr>
              <a:t>là</a:t>
            </a:r>
            <a:r>
              <a:rPr lang="vi-VN" sz="4500" spc="-75" dirty="0">
                <a:solidFill>
                  <a:srgbClr val="231F20"/>
                </a:solidFill>
                <a:latin typeface="Times New Roman" panose="02020603050405020304" pitchFamily="18" charset="0"/>
                <a:ea typeface="Symbola"/>
                <a:cs typeface="Times New Roman" panose="02020603050405020304" pitchFamily="18" charset="0"/>
              </a:rPr>
              <a:t> </a:t>
            </a:r>
            <a:r>
              <a:rPr lang="vi-VN" sz="4500" i="1" spc="-45" dirty="0">
                <a:solidFill>
                  <a:srgbClr val="231F20"/>
                </a:solidFill>
                <a:latin typeface="Times New Roman" panose="02020603050405020304" pitchFamily="18" charset="0"/>
                <a:ea typeface="Symbola"/>
                <a:cs typeface="Times New Roman" panose="02020603050405020304" pitchFamily="18" charset="0"/>
              </a:rPr>
              <a:t>cải</a:t>
            </a:r>
            <a:r>
              <a:rPr lang="vi-VN" sz="4500" i="1" spc="-75" dirty="0">
                <a:solidFill>
                  <a:srgbClr val="231F20"/>
                </a:solidFill>
                <a:latin typeface="Times New Roman" panose="02020603050405020304" pitchFamily="18" charset="0"/>
                <a:ea typeface="Symbola"/>
                <a:cs typeface="Times New Roman" panose="02020603050405020304" pitchFamily="18" charset="0"/>
              </a:rPr>
              <a:t> </a:t>
            </a:r>
            <a:r>
              <a:rPr lang="vi-VN" sz="4500" spc="-45" dirty="0">
                <a:solidFill>
                  <a:srgbClr val="231F20"/>
                </a:solidFill>
                <a:latin typeface="Times New Roman" panose="02020603050405020304" pitchFamily="18" charset="0"/>
                <a:ea typeface="Symbola"/>
                <a:cs typeface="Times New Roman" panose="02020603050405020304" pitchFamily="18" charset="0"/>
              </a:rPr>
              <a:t>(đổi</a:t>
            </a:r>
            <a:r>
              <a:rPr lang="vi-VN" sz="4500" spc="-68" dirty="0">
                <a:solidFill>
                  <a:srgbClr val="231F20"/>
                </a:solidFill>
                <a:latin typeface="Times New Roman" panose="02020603050405020304" pitchFamily="18" charset="0"/>
                <a:ea typeface="Symbola"/>
                <a:cs typeface="Times New Roman" panose="02020603050405020304" pitchFamily="18" charset="0"/>
              </a:rPr>
              <a:t> </a:t>
            </a:r>
            <a:r>
              <a:rPr lang="vi-VN" sz="4500" spc="-45" dirty="0">
                <a:solidFill>
                  <a:srgbClr val="231F20"/>
                </a:solidFill>
                <a:latin typeface="Times New Roman" panose="02020603050405020304" pitchFamily="18" charset="0"/>
                <a:ea typeface="Symbola"/>
                <a:cs typeface="Times New Roman" panose="02020603050405020304" pitchFamily="18" charset="0"/>
              </a:rPr>
              <a:t>khác</a:t>
            </a:r>
            <a:r>
              <a:rPr lang="vi-VN" sz="4500" spc="-75" dirty="0">
                <a:solidFill>
                  <a:srgbClr val="231F20"/>
                </a:solidFill>
                <a:latin typeface="Times New Roman" panose="02020603050405020304" pitchFamily="18" charset="0"/>
                <a:ea typeface="Symbola"/>
                <a:cs typeface="Times New Roman" panose="02020603050405020304" pitchFamily="18" charset="0"/>
              </a:rPr>
              <a:t> </a:t>
            </a:r>
            <a:r>
              <a:rPr lang="vi-VN" sz="4500" spc="-45" dirty="0">
                <a:solidFill>
                  <a:srgbClr val="231F20"/>
                </a:solidFill>
                <a:latin typeface="Times New Roman" panose="02020603050405020304" pitchFamily="18" charset="0"/>
                <a:ea typeface="Symbola"/>
                <a:cs typeface="Times New Roman" panose="02020603050405020304" pitchFamily="18" charset="0"/>
              </a:rPr>
              <a:t>đi).</a:t>
            </a:r>
            <a:r>
              <a:rPr lang="vi-VN" sz="4500" spc="-68" dirty="0">
                <a:solidFill>
                  <a:srgbClr val="231F20"/>
                </a:solidFill>
                <a:latin typeface="Times New Roman" panose="02020603050405020304" pitchFamily="18" charset="0"/>
                <a:ea typeface="Symbola"/>
                <a:cs typeface="Times New Roman" panose="02020603050405020304" pitchFamily="18" charset="0"/>
              </a:rPr>
              <a:t> </a:t>
            </a:r>
            <a:r>
              <a:rPr lang="en-US" sz="4500" spc="-68" dirty="0">
                <a:solidFill>
                  <a:srgbClr val="231F20"/>
                </a:solidFill>
                <a:latin typeface="Times New Roman" panose="02020603050405020304" pitchFamily="18" charset="0"/>
                <a:ea typeface="Symbola"/>
                <a:cs typeface="Times New Roman" panose="02020603050405020304" pitchFamily="18" charset="0"/>
              </a:rPr>
              <a:t>- </a:t>
            </a:r>
            <a:r>
              <a:rPr lang="vi-VN" sz="4500" spc="-45" dirty="0">
                <a:solidFill>
                  <a:srgbClr val="231F20"/>
                </a:solidFill>
                <a:latin typeface="Times New Roman" panose="02020603050405020304" pitchFamily="18" charset="0"/>
                <a:ea typeface="Symbola"/>
                <a:cs typeface="Times New Roman" panose="02020603050405020304" pitchFamily="18" charset="0"/>
              </a:rPr>
              <a:t>Hai </a:t>
            </a:r>
            <a:r>
              <a:rPr lang="vi-VN" sz="4500" dirty="0">
                <a:solidFill>
                  <a:srgbClr val="231F20"/>
                </a:solidFill>
                <a:latin typeface="Times New Roman" panose="02020603050405020304" pitchFamily="18" charset="0"/>
                <a:ea typeface="Symbola"/>
                <a:cs typeface="Times New Roman" panose="02020603050405020304" pitchFamily="18" charset="0"/>
              </a:rPr>
              <a:t>yếu tố riêng: </a:t>
            </a:r>
            <a:r>
              <a:rPr lang="vi-VN" sz="4500" i="1" dirty="0">
                <a:solidFill>
                  <a:srgbClr val="231F20"/>
                </a:solidFill>
                <a:latin typeface="Times New Roman" panose="02020603050405020304" pitchFamily="18" charset="0"/>
                <a:ea typeface="Symbola"/>
                <a:cs typeface="Times New Roman" panose="02020603050405020304" pitchFamily="18" charset="0"/>
              </a:rPr>
              <a:t>biên </a:t>
            </a:r>
            <a:r>
              <a:rPr lang="vi-VN" sz="4500" dirty="0">
                <a:solidFill>
                  <a:srgbClr val="231F20"/>
                </a:solidFill>
                <a:latin typeface="Times New Roman" panose="02020603050405020304" pitchFamily="18" charset="0"/>
                <a:ea typeface="Symbola"/>
                <a:cs typeface="Times New Roman" panose="02020603050405020304" pitchFamily="18" charset="0"/>
              </a:rPr>
              <a:t>(viết, soạn); </a:t>
            </a:r>
            <a:r>
              <a:rPr lang="vi-VN" sz="4500" i="1" dirty="0">
                <a:solidFill>
                  <a:srgbClr val="231F20"/>
                </a:solidFill>
                <a:latin typeface="Times New Roman" panose="02020603050405020304" pitchFamily="18" charset="0"/>
                <a:ea typeface="Symbola"/>
                <a:cs typeface="Times New Roman" panose="02020603050405020304" pitchFamily="18" charset="0"/>
              </a:rPr>
              <a:t>biến </a:t>
            </a:r>
            <a:r>
              <a:rPr lang="vi-VN" sz="4500" dirty="0">
                <a:solidFill>
                  <a:srgbClr val="231F20"/>
                </a:solidFill>
                <a:latin typeface="Times New Roman" panose="02020603050405020304" pitchFamily="18" charset="0"/>
                <a:ea typeface="Symbola"/>
                <a:cs typeface="Times New Roman" panose="02020603050405020304" pitchFamily="18" charset="0"/>
              </a:rPr>
              <a:t>(thay đổi, khác) </a:t>
            </a:r>
            <a:r>
              <a:rPr lang="vi-VN" sz="4500" spc="-60" dirty="0">
                <a:solidFill>
                  <a:srgbClr val="231F20"/>
                </a:solidFill>
                <a:latin typeface="Times New Roman" panose="02020603050405020304" pitchFamily="18" charset="0"/>
                <a:ea typeface="Symbola"/>
                <a:cs typeface="Times New Roman" panose="02020603050405020304" pitchFamily="18" charset="0"/>
              </a:rPr>
              <a:t>quyết</a:t>
            </a:r>
            <a:r>
              <a:rPr lang="vi-VN" sz="4500" spc="-38" dirty="0">
                <a:solidFill>
                  <a:srgbClr val="231F20"/>
                </a:solidFill>
                <a:latin typeface="Times New Roman" panose="02020603050405020304" pitchFamily="18" charset="0"/>
                <a:ea typeface="Symbola"/>
                <a:cs typeface="Times New Roman" panose="02020603050405020304" pitchFamily="18" charset="0"/>
              </a:rPr>
              <a:t> </a:t>
            </a:r>
            <a:r>
              <a:rPr lang="vi-VN" sz="4500" spc="-60" dirty="0">
                <a:solidFill>
                  <a:srgbClr val="231F20"/>
                </a:solidFill>
                <a:latin typeface="Times New Roman" panose="02020603050405020304" pitchFamily="18" charset="0"/>
                <a:ea typeface="Symbola"/>
                <a:cs typeface="Times New Roman" panose="02020603050405020304" pitchFamily="18" charset="0"/>
              </a:rPr>
              <a:t>định</a:t>
            </a:r>
            <a:r>
              <a:rPr lang="vi-VN" sz="4500" spc="-30" dirty="0">
                <a:solidFill>
                  <a:srgbClr val="231F20"/>
                </a:solidFill>
                <a:latin typeface="Times New Roman" panose="02020603050405020304" pitchFamily="18" charset="0"/>
                <a:ea typeface="Symbola"/>
                <a:cs typeface="Times New Roman" panose="02020603050405020304" pitchFamily="18" charset="0"/>
              </a:rPr>
              <a:t> </a:t>
            </a:r>
            <a:r>
              <a:rPr lang="vi-VN" sz="4500" spc="-60" dirty="0">
                <a:solidFill>
                  <a:srgbClr val="231F20"/>
                </a:solidFill>
                <a:latin typeface="Times New Roman" panose="02020603050405020304" pitchFamily="18" charset="0"/>
                <a:ea typeface="Symbola"/>
                <a:cs typeface="Times New Roman" panose="02020603050405020304" pitchFamily="18" charset="0"/>
              </a:rPr>
              <a:t>sự</a:t>
            </a:r>
            <a:r>
              <a:rPr lang="vi-VN" sz="4500" spc="-30" dirty="0">
                <a:solidFill>
                  <a:srgbClr val="231F20"/>
                </a:solidFill>
                <a:latin typeface="Times New Roman" panose="02020603050405020304" pitchFamily="18" charset="0"/>
                <a:ea typeface="Symbola"/>
                <a:cs typeface="Times New Roman" panose="02020603050405020304" pitchFamily="18" charset="0"/>
              </a:rPr>
              <a:t> </a:t>
            </a:r>
            <a:r>
              <a:rPr lang="vi-VN" sz="4500" spc="-60" dirty="0">
                <a:solidFill>
                  <a:srgbClr val="231F20"/>
                </a:solidFill>
                <a:latin typeface="Times New Roman" panose="02020603050405020304" pitchFamily="18" charset="0"/>
                <a:ea typeface="Symbola"/>
                <a:cs typeface="Times New Roman" panose="02020603050405020304" pitchFamily="18" charset="0"/>
              </a:rPr>
              <a:t>khác</a:t>
            </a:r>
            <a:r>
              <a:rPr lang="vi-VN" sz="4500" spc="-30" dirty="0">
                <a:solidFill>
                  <a:srgbClr val="231F20"/>
                </a:solidFill>
                <a:latin typeface="Times New Roman" panose="02020603050405020304" pitchFamily="18" charset="0"/>
                <a:ea typeface="Symbola"/>
                <a:cs typeface="Times New Roman" panose="02020603050405020304" pitchFamily="18" charset="0"/>
              </a:rPr>
              <a:t> </a:t>
            </a:r>
            <a:r>
              <a:rPr lang="vi-VN" sz="4500" spc="-60" dirty="0">
                <a:solidFill>
                  <a:srgbClr val="231F20"/>
                </a:solidFill>
                <a:latin typeface="Times New Roman" panose="02020603050405020304" pitchFamily="18" charset="0"/>
                <a:ea typeface="Symbola"/>
                <a:cs typeface="Times New Roman" panose="02020603050405020304" pitchFamily="18" charset="0"/>
              </a:rPr>
              <a:t>nhau</a:t>
            </a:r>
            <a:r>
              <a:rPr lang="vi-VN" sz="4500" spc="-30" dirty="0">
                <a:solidFill>
                  <a:srgbClr val="231F20"/>
                </a:solidFill>
                <a:latin typeface="Times New Roman" panose="02020603050405020304" pitchFamily="18" charset="0"/>
                <a:ea typeface="Symbola"/>
                <a:cs typeface="Times New Roman" panose="02020603050405020304" pitchFamily="18" charset="0"/>
              </a:rPr>
              <a:t> </a:t>
            </a:r>
            <a:r>
              <a:rPr lang="vi-VN" sz="4500" spc="-60" dirty="0">
                <a:solidFill>
                  <a:srgbClr val="231F20"/>
                </a:solidFill>
                <a:latin typeface="Times New Roman" panose="02020603050405020304" pitchFamily="18" charset="0"/>
                <a:ea typeface="Symbola"/>
                <a:cs typeface="Times New Roman" panose="02020603050405020304" pitchFamily="18" charset="0"/>
              </a:rPr>
              <a:t>về</a:t>
            </a:r>
            <a:r>
              <a:rPr lang="vi-VN" sz="4500" spc="-30" dirty="0">
                <a:solidFill>
                  <a:srgbClr val="231F20"/>
                </a:solidFill>
                <a:latin typeface="Times New Roman" panose="02020603050405020304" pitchFamily="18" charset="0"/>
                <a:ea typeface="Symbola"/>
                <a:cs typeface="Times New Roman" panose="02020603050405020304" pitchFamily="18" charset="0"/>
              </a:rPr>
              <a:t> </a:t>
            </a:r>
            <a:r>
              <a:rPr lang="vi-VN" sz="4500" spc="-60" dirty="0">
                <a:solidFill>
                  <a:srgbClr val="231F20"/>
                </a:solidFill>
                <a:latin typeface="Times New Roman" panose="02020603050405020304" pitchFamily="18" charset="0"/>
                <a:ea typeface="Symbola"/>
                <a:cs typeface="Times New Roman" panose="02020603050405020304" pitchFamily="18" charset="0"/>
              </a:rPr>
              <a:t>nghĩa</a:t>
            </a:r>
            <a:r>
              <a:rPr lang="vi-VN" sz="4500" spc="-30" dirty="0">
                <a:solidFill>
                  <a:srgbClr val="231F20"/>
                </a:solidFill>
                <a:latin typeface="Times New Roman" panose="02020603050405020304" pitchFamily="18" charset="0"/>
                <a:ea typeface="Symbola"/>
                <a:cs typeface="Times New Roman" panose="02020603050405020304" pitchFamily="18" charset="0"/>
              </a:rPr>
              <a:t> </a:t>
            </a:r>
            <a:r>
              <a:rPr lang="vi-VN" sz="4500" spc="-60" dirty="0">
                <a:solidFill>
                  <a:srgbClr val="231F20"/>
                </a:solidFill>
                <a:latin typeface="Times New Roman" panose="02020603050405020304" pitchFamily="18" charset="0"/>
                <a:ea typeface="Symbola"/>
                <a:cs typeface="Times New Roman" panose="02020603050405020304" pitchFamily="18" charset="0"/>
              </a:rPr>
              <a:t>giữa</a:t>
            </a:r>
            <a:r>
              <a:rPr lang="vi-VN" sz="4500" spc="-30" dirty="0">
                <a:solidFill>
                  <a:srgbClr val="231F20"/>
                </a:solidFill>
                <a:latin typeface="Times New Roman" panose="02020603050405020304" pitchFamily="18" charset="0"/>
                <a:ea typeface="Symbola"/>
                <a:cs typeface="Times New Roman" panose="02020603050405020304" pitchFamily="18" charset="0"/>
              </a:rPr>
              <a:t> </a:t>
            </a:r>
            <a:r>
              <a:rPr lang="vi-VN" sz="4500" spc="-60" dirty="0">
                <a:solidFill>
                  <a:srgbClr val="231F20"/>
                </a:solidFill>
                <a:latin typeface="Times New Roman" panose="02020603050405020304" pitchFamily="18" charset="0"/>
                <a:ea typeface="Symbola"/>
                <a:cs typeface="Times New Roman" panose="02020603050405020304" pitchFamily="18" charset="0"/>
              </a:rPr>
              <a:t>hai</a:t>
            </a:r>
            <a:r>
              <a:rPr lang="vi-VN" sz="4500" spc="-30" dirty="0">
                <a:solidFill>
                  <a:srgbClr val="231F20"/>
                </a:solidFill>
                <a:latin typeface="Times New Roman" panose="02020603050405020304" pitchFamily="18" charset="0"/>
                <a:ea typeface="Symbola"/>
                <a:cs typeface="Times New Roman" panose="02020603050405020304" pitchFamily="18" charset="0"/>
              </a:rPr>
              <a:t> </a:t>
            </a:r>
            <a:r>
              <a:rPr lang="vi-VN" sz="4500" spc="-60" dirty="0">
                <a:solidFill>
                  <a:srgbClr val="231F20"/>
                </a:solidFill>
                <a:latin typeface="Times New Roman" panose="02020603050405020304" pitchFamily="18" charset="0"/>
                <a:ea typeface="Symbola"/>
                <a:cs typeface="Times New Roman" panose="02020603050405020304" pitchFamily="18" charset="0"/>
              </a:rPr>
              <a:t>từ</a:t>
            </a:r>
            <a:r>
              <a:rPr lang="vi-VN" sz="4500" spc="-38" dirty="0">
                <a:solidFill>
                  <a:srgbClr val="231F20"/>
                </a:solidFill>
                <a:latin typeface="Times New Roman" panose="02020603050405020304" pitchFamily="18" charset="0"/>
                <a:ea typeface="Symbola"/>
                <a:cs typeface="Times New Roman" panose="02020603050405020304" pitchFamily="18" charset="0"/>
              </a:rPr>
              <a:t> </a:t>
            </a:r>
            <a:r>
              <a:rPr lang="vi-VN" sz="4500" i="1" spc="-60" dirty="0">
                <a:solidFill>
                  <a:srgbClr val="231F20"/>
                </a:solidFill>
                <a:latin typeface="Times New Roman" panose="02020603050405020304" pitchFamily="18" charset="0"/>
                <a:ea typeface="Symbola"/>
                <a:cs typeface="Times New Roman" panose="02020603050405020304" pitchFamily="18" charset="0"/>
              </a:rPr>
              <a:t>cải</a:t>
            </a:r>
            <a:r>
              <a:rPr lang="vi-VN" sz="4500" i="1" spc="-23" dirty="0">
                <a:solidFill>
                  <a:srgbClr val="231F20"/>
                </a:solidFill>
                <a:latin typeface="Times New Roman" panose="02020603050405020304" pitchFamily="18" charset="0"/>
                <a:ea typeface="Symbola"/>
                <a:cs typeface="Times New Roman" panose="02020603050405020304" pitchFamily="18" charset="0"/>
              </a:rPr>
              <a:t> </a:t>
            </a:r>
            <a:r>
              <a:rPr lang="vi-VN" sz="4500" i="1" spc="-60" dirty="0">
                <a:solidFill>
                  <a:srgbClr val="231F20"/>
                </a:solidFill>
                <a:latin typeface="Times New Roman" panose="02020603050405020304" pitchFamily="18" charset="0"/>
                <a:ea typeface="Symbola"/>
                <a:cs typeface="Times New Roman" panose="02020603050405020304" pitchFamily="18" charset="0"/>
              </a:rPr>
              <a:t>biên</a:t>
            </a:r>
            <a:r>
              <a:rPr lang="en-US" sz="4500" dirty="0">
                <a:solidFill>
                  <a:prstClr val="black"/>
                </a:solidFill>
                <a:latin typeface="Times New Roman" panose="02020603050405020304" pitchFamily="18" charset="0"/>
                <a:ea typeface="Symbola"/>
                <a:cs typeface="Times New Roman" panose="02020603050405020304" pitchFamily="18" charset="0"/>
              </a:rPr>
              <a:t> </a:t>
            </a:r>
            <a:r>
              <a:rPr lang="en-US" sz="45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4500" spc="-53"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500"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cải</a:t>
            </a:r>
            <a:r>
              <a:rPr lang="en-US" sz="4500" i="1" spc="-53"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500" i="1" spc="-15"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biến</a:t>
            </a:r>
            <a:r>
              <a:rPr lang="en-US" sz="4500" i="1" spc="-15"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4500" dirty="0">
              <a:solidFill>
                <a:prstClr val="black"/>
              </a:solidFill>
              <a:latin typeface="Times New Roman" panose="02020603050405020304" pitchFamily="18" charset="0"/>
              <a:cs typeface="Times New Roman" panose="02020603050405020304" pitchFamily="18" charset="0"/>
            </a:endParaRPr>
          </a:p>
        </p:txBody>
      </p:sp>
      <p:pic>
        <p:nvPicPr>
          <p:cNvPr id="15" name="Picture 14">
            <a:extLst>
              <a:ext uri="{FF2B5EF4-FFF2-40B4-BE49-F238E27FC236}">
                <a16:creationId xmlns:a16="http://schemas.microsoft.com/office/drawing/2014/main" id="{FC6B7DCC-96EC-FF9F-D873-CACEDBB7159E}"/>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21318330">
            <a:off x="9270635" y="4478841"/>
            <a:ext cx="1458594" cy="922014"/>
          </a:xfrm>
          <a:prstGeom prst="rect">
            <a:avLst/>
          </a:prstGeom>
        </p:spPr>
      </p:pic>
    </p:spTree>
    <p:extLst>
      <p:ext uri="{BB962C8B-B14F-4D97-AF65-F5344CB8AC3E}">
        <p14:creationId xmlns:p14="http://schemas.microsoft.com/office/powerpoint/2010/main" val="154276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inVertical)">
                                      <p:cBhvr>
                                        <p:cTn id="20" dur="500"/>
                                        <p:tgtEl>
                                          <p:spTgt spid="14"/>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4803356"/>
            <a:ext cx="10668000" cy="2123658"/>
          </a:xfrm>
          <a:prstGeom prst="rect">
            <a:avLst/>
          </a:prstGeom>
        </p:spPr>
        <p:txBody>
          <a:bodyPr wrap="square">
            <a:spAutoFit/>
          </a:bodyPr>
          <a:lstStyle/>
          <a:p>
            <a:pPr algn="just"/>
            <a:r>
              <a:rPr lang="en-US" sz="4400" dirty="0">
                <a:solidFill>
                  <a:srgbClr val="242021"/>
                </a:solidFill>
                <a:latin typeface="Times New Roman" panose="02020603050405020304" pitchFamily="18" charset="0"/>
                <a:cs typeface="Times New Roman" panose="02020603050405020304" pitchFamily="18" charset="0"/>
              </a:rPr>
              <a:t> </a:t>
            </a:r>
            <a:r>
              <a:rPr lang="en-US" sz="4400" dirty="0" err="1">
                <a:solidFill>
                  <a:srgbClr val="242021"/>
                </a:solidFill>
                <a:latin typeface="Times New Roman" panose="02020603050405020304" pitchFamily="18" charset="0"/>
                <a:cs typeface="Times New Roman" panose="02020603050405020304" pitchFamily="18" charset="0"/>
              </a:rPr>
              <a:t>Lập</a:t>
            </a:r>
            <a:r>
              <a:rPr lang="en-US" sz="4400" dirty="0">
                <a:solidFill>
                  <a:srgbClr val="242021"/>
                </a:solidFill>
                <a:latin typeface="Times New Roman" panose="02020603050405020304" pitchFamily="18" charset="0"/>
                <a:cs typeface="Times New Roman" panose="02020603050405020304" pitchFamily="18" charset="0"/>
              </a:rPr>
              <a:t> </a:t>
            </a:r>
            <a:r>
              <a:rPr lang="en-US" sz="4400" dirty="0" err="1">
                <a:solidFill>
                  <a:srgbClr val="242021"/>
                </a:solidFill>
                <a:latin typeface="Times New Roman" panose="02020603050405020304" pitchFamily="18" charset="0"/>
                <a:cs typeface="Times New Roman" panose="02020603050405020304" pitchFamily="18" charset="0"/>
              </a:rPr>
              <a:t>từ</a:t>
            </a:r>
            <a:r>
              <a:rPr lang="en-US" sz="4400" dirty="0">
                <a:solidFill>
                  <a:srgbClr val="242021"/>
                </a:solidFill>
                <a:latin typeface="Times New Roman" panose="02020603050405020304" pitchFamily="18" charset="0"/>
                <a:cs typeface="Times New Roman" panose="02020603050405020304" pitchFamily="18" charset="0"/>
              </a:rPr>
              <a:t> </a:t>
            </a:r>
            <a:r>
              <a:rPr lang="en-US" sz="4400" dirty="0" err="1">
                <a:solidFill>
                  <a:srgbClr val="242021"/>
                </a:solidFill>
                <a:latin typeface="Times New Roman" panose="02020603050405020304" pitchFamily="18" charset="0"/>
                <a:cs typeface="Times New Roman" panose="02020603050405020304" pitchFamily="18" charset="0"/>
              </a:rPr>
              <a:t>điển</a:t>
            </a:r>
            <a:r>
              <a:rPr lang="en-US" sz="4400" dirty="0">
                <a:solidFill>
                  <a:srgbClr val="242021"/>
                </a:solidFill>
                <a:latin typeface="Times New Roman" panose="02020603050405020304" pitchFamily="18" charset="0"/>
                <a:cs typeface="Times New Roman" panose="02020603050405020304" pitchFamily="18" charset="0"/>
              </a:rPr>
              <a:t> </a:t>
            </a:r>
            <a:r>
              <a:rPr lang="en-US" sz="4400" dirty="0" err="1">
                <a:solidFill>
                  <a:srgbClr val="242021"/>
                </a:solidFill>
                <a:latin typeface="Times New Roman" panose="02020603050405020304" pitchFamily="18" charset="0"/>
                <a:cs typeface="Times New Roman" panose="02020603050405020304" pitchFamily="18" charset="0"/>
              </a:rPr>
              <a:t>phân</a:t>
            </a:r>
            <a:r>
              <a:rPr lang="en-US" sz="4400" dirty="0">
                <a:solidFill>
                  <a:srgbClr val="242021"/>
                </a:solidFill>
                <a:latin typeface="Times New Roman" panose="02020603050405020304" pitchFamily="18" charset="0"/>
                <a:cs typeface="Times New Roman" panose="02020603050405020304" pitchFamily="18" charset="0"/>
              </a:rPr>
              <a:t> </a:t>
            </a:r>
            <a:r>
              <a:rPr lang="en-US" sz="4400" dirty="0" err="1">
                <a:solidFill>
                  <a:srgbClr val="242021"/>
                </a:solidFill>
                <a:latin typeface="Times New Roman" panose="02020603050405020304" pitchFamily="18" charset="0"/>
                <a:cs typeface="Times New Roman" panose="02020603050405020304" pitchFamily="18" charset="0"/>
              </a:rPr>
              <a:t>biệt</a:t>
            </a:r>
            <a:r>
              <a:rPr lang="en-US" sz="4400" dirty="0">
                <a:solidFill>
                  <a:srgbClr val="242021"/>
                </a:solidFill>
                <a:latin typeface="Times New Roman" panose="02020603050405020304" pitchFamily="18" charset="0"/>
                <a:cs typeface="Times New Roman" panose="02020603050405020304" pitchFamily="18" charset="0"/>
              </a:rPr>
              <a:t> </a:t>
            </a:r>
            <a:r>
              <a:rPr lang="en-US" sz="4400" dirty="0" err="1">
                <a:solidFill>
                  <a:srgbClr val="242021"/>
                </a:solidFill>
                <a:latin typeface="Times New Roman" panose="02020603050405020304" pitchFamily="18" charset="0"/>
                <a:cs typeface="Times New Roman" panose="02020603050405020304" pitchFamily="18" charset="0"/>
              </a:rPr>
              <a:t>một</a:t>
            </a:r>
            <a:r>
              <a:rPr lang="en-US" sz="4400" dirty="0">
                <a:solidFill>
                  <a:srgbClr val="242021"/>
                </a:solidFill>
                <a:latin typeface="Times New Roman" panose="02020603050405020304" pitchFamily="18" charset="0"/>
                <a:cs typeface="Times New Roman" panose="02020603050405020304" pitchFamily="18" charset="0"/>
              </a:rPr>
              <a:t> </a:t>
            </a:r>
            <a:r>
              <a:rPr lang="en-US" sz="4400" dirty="0" err="1">
                <a:solidFill>
                  <a:srgbClr val="242021"/>
                </a:solidFill>
                <a:latin typeface="Times New Roman" panose="02020603050405020304" pitchFamily="18" charset="0"/>
                <a:cs typeface="Times New Roman" panose="02020603050405020304" pitchFamily="18" charset="0"/>
              </a:rPr>
              <a:t>số</a:t>
            </a:r>
            <a:r>
              <a:rPr lang="en-US" sz="4400" dirty="0">
                <a:solidFill>
                  <a:srgbClr val="242021"/>
                </a:solidFill>
                <a:latin typeface="Times New Roman" panose="02020603050405020304" pitchFamily="18" charset="0"/>
                <a:cs typeface="Times New Roman" panose="02020603050405020304" pitchFamily="18" charset="0"/>
              </a:rPr>
              <a:t> </a:t>
            </a:r>
            <a:r>
              <a:rPr lang="en-US" sz="4400" dirty="0" err="1">
                <a:solidFill>
                  <a:srgbClr val="242021"/>
                </a:solidFill>
                <a:latin typeface="Times New Roman" panose="02020603050405020304" pitchFamily="18" charset="0"/>
                <a:cs typeface="Times New Roman" panose="02020603050405020304" pitchFamily="18" charset="0"/>
              </a:rPr>
              <a:t>yếu</a:t>
            </a:r>
            <a:r>
              <a:rPr lang="en-US" sz="4400" dirty="0">
                <a:solidFill>
                  <a:srgbClr val="242021"/>
                </a:solidFill>
                <a:latin typeface="Times New Roman" panose="02020603050405020304" pitchFamily="18" charset="0"/>
                <a:cs typeface="Times New Roman" panose="02020603050405020304" pitchFamily="18" charset="0"/>
              </a:rPr>
              <a:t> </a:t>
            </a:r>
            <a:r>
              <a:rPr lang="en-US" sz="4400" dirty="0" err="1">
                <a:solidFill>
                  <a:srgbClr val="242021"/>
                </a:solidFill>
                <a:latin typeface="Times New Roman" panose="02020603050405020304" pitchFamily="18" charset="0"/>
                <a:cs typeface="Times New Roman" panose="02020603050405020304" pitchFamily="18" charset="0"/>
              </a:rPr>
              <a:t>tố</a:t>
            </a:r>
            <a:r>
              <a:rPr lang="en-US" sz="4400" dirty="0">
                <a:solidFill>
                  <a:srgbClr val="242021"/>
                </a:solidFill>
                <a:latin typeface="Times New Roman" panose="02020603050405020304" pitchFamily="18" charset="0"/>
                <a:cs typeface="Times New Roman" panose="02020603050405020304" pitchFamily="18" charset="0"/>
              </a:rPr>
              <a:t> </a:t>
            </a:r>
            <a:r>
              <a:rPr lang="en-US" sz="4400" dirty="0" err="1">
                <a:solidFill>
                  <a:srgbClr val="242021"/>
                </a:solidFill>
                <a:latin typeface="Times New Roman" panose="02020603050405020304" pitchFamily="18" charset="0"/>
                <a:cs typeface="Times New Roman" panose="02020603050405020304" pitchFamily="18" charset="0"/>
              </a:rPr>
              <a:t>Hán</a:t>
            </a:r>
            <a:r>
              <a:rPr lang="en-US" sz="4400" dirty="0">
                <a:solidFill>
                  <a:srgbClr val="242021"/>
                </a:solidFill>
                <a:latin typeface="Times New Roman" panose="02020603050405020304" pitchFamily="18" charset="0"/>
                <a:cs typeface="Times New Roman" panose="02020603050405020304" pitchFamily="18" charset="0"/>
              </a:rPr>
              <a:t> </a:t>
            </a:r>
            <a:r>
              <a:rPr lang="en-US" sz="4400" dirty="0" err="1">
                <a:solidFill>
                  <a:srgbClr val="242021"/>
                </a:solidFill>
                <a:latin typeface="Times New Roman" panose="02020603050405020304" pitchFamily="18" charset="0"/>
                <a:cs typeface="Times New Roman" panose="02020603050405020304" pitchFamily="18" charset="0"/>
              </a:rPr>
              <a:t>Việt</a:t>
            </a:r>
            <a:r>
              <a:rPr lang="en-US" sz="4400" dirty="0">
                <a:solidFill>
                  <a:srgbClr val="242021"/>
                </a:solidFill>
                <a:latin typeface="Times New Roman" panose="02020603050405020304" pitchFamily="18" charset="0"/>
                <a:cs typeface="Times New Roman" panose="02020603050405020304" pitchFamily="18" charset="0"/>
              </a:rPr>
              <a:t> </a:t>
            </a:r>
            <a:r>
              <a:rPr lang="en-US" sz="4400" dirty="0" err="1">
                <a:solidFill>
                  <a:srgbClr val="242021"/>
                </a:solidFill>
                <a:latin typeface="Times New Roman" panose="02020603050405020304" pitchFamily="18" charset="0"/>
                <a:cs typeface="Times New Roman" panose="02020603050405020304" pitchFamily="18" charset="0"/>
              </a:rPr>
              <a:t>đồng</a:t>
            </a:r>
            <a:r>
              <a:rPr lang="en-US" sz="4400" dirty="0">
                <a:solidFill>
                  <a:srgbClr val="242021"/>
                </a:solidFill>
                <a:latin typeface="Times New Roman" panose="02020603050405020304" pitchFamily="18" charset="0"/>
                <a:cs typeface="Times New Roman" panose="02020603050405020304" pitchFamily="18" charset="0"/>
              </a:rPr>
              <a:t> </a:t>
            </a:r>
            <a:r>
              <a:rPr lang="en-US" sz="4400" dirty="0" err="1">
                <a:solidFill>
                  <a:srgbClr val="242021"/>
                </a:solidFill>
                <a:latin typeface="Times New Roman" panose="02020603050405020304" pitchFamily="18" charset="0"/>
                <a:cs typeface="Times New Roman" panose="02020603050405020304" pitchFamily="18" charset="0"/>
              </a:rPr>
              <a:t>âm</a:t>
            </a:r>
            <a:r>
              <a:rPr lang="en-US" sz="4400" dirty="0">
                <a:solidFill>
                  <a:srgbClr val="242021"/>
                </a:solidFill>
                <a:latin typeface="Times New Roman" panose="02020603050405020304" pitchFamily="18" charset="0"/>
                <a:cs typeface="Times New Roman" panose="02020603050405020304" pitchFamily="18" charset="0"/>
              </a:rPr>
              <a:t> </a:t>
            </a:r>
            <a:r>
              <a:rPr lang="en-US" sz="4400" dirty="0" err="1">
                <a:solidFill>
                  <a:srgbClr val="242021"/>
                </a:solidFill>
                <a:latin typeface="Times New Roman" panose="02020603050405020304" pitchFamily="18" charset="0"/>
                <a:cs typeface="Times New Roman" panose="02020603050405020304" pitchFamily="18" charset="0"/>
              </a:rPr>
              <a:t>và</a:t>
            </a:r>
            <a:r>
              <a:rPr lang="en-US" sz="4400" dirty="0">
                <a:solidFill>
                  <a:srgbClr val="242021"/>
                </a:solidFill>
                <a:latin typeface="Times New Roman" panose="02020603050405020304" pitchFamily="18" charset="0"/>
                <a:cs typeface="Times New Roman" panose="02020603050405020304" pitchFamily="18" charset="0"/>
              </a:rPr>
              <a:t> </a:t>
            </a:r>
            <a:r>
              <a:rPr lang="en-US" sz="4400" dirty="0" err="1">
                <a:solidFill>
                  <a:srgbClr val="242021"/>
                </a:solidFill>
                <a:latin typeface="Times New Roman" panose="02020603050405020304" pitchFamily="18" charset="0"/>
                <a:cs typeface="Times New Roman" panose="02020603050405020304" pitchFamily="18" charset="0"/>
              </a:rPr>
              <a:t>gần</a:t>
            </a:r>
            <a:r>
              <a:rPr lang="en-US" sz="4400" dirty="0">
                <a:solidFill>
                  <a:srgbClr val="242021"/>
                </a:solidFill>
                <a:latin typeface="Times New Roman" panose="02020603050405020304" pitchFamily="18" charset="0"/>
                <a:cs typeface="Times New Roman" panose="02020603050405020304" pitchFamily="18" charset="0"/>
              </a:rPr>
              <a:t> </a:t>
            </a:r>
            <a:r>
              <a:rPr lang="en-US" sz="4400" dirty="0" err="1">
                <a:solidFill>
                  <a:srgbClr val="242021"/>
                </a:solidFill>
                <a:latin typeface="Times New Roman" panose="02020603050405020304" pitchFamily="18" charset="0"/>
                <a:cs typeface="Times New Roman" panose="02020603050405020304" pitchFamily="18" charset="0"/>
              </a:rPr>
              <a:t>âm</a:t>
            </a:r>
            <a:r>
              <a:rPr lang="en-US" sz="4400" dirty="0">
                <a:solidFill>
                  <a:srgbClr val="242021"/>
                </a:solidFill>
                <a:latin typeface="Times New Roman" panose="02020603050405020304" pitchFamily="18" charset="0"/>
                <a:cs typeface="Times New Roman" panose="02020603050405020304" pitchFamily="18" charset="0"/>
              </a:rPr>
              <a:t> </a:t>
            </a:r>
            <a:r>
              <a:rPr lang="en-US" sz="4400" dirty="0" err="1">
                <a:solidFill>
                  <a:srgbClr val="242021"/>
                </a:solidFill>
                <a:latin typeface="Times New Roman" panose="02020603050405020304" pitchFamily="18" charset="0"/>
                <a:cs typeface="Times New Roman" panose="02020603050405020304" pitchFamily="18" charset="0"/>
              </a:rPr>
              <a:t>dễ</a:t>
            </a:r>
            <a:r>
              <a:rPr lang="en-US" sz="4400" dirty="0">
                <a:solidFill>
                  <a:srgbClr val="242021"/>
                </a:solidFill>
                <a:latin typeface="Times New Roman" panose="02020603050405020304" pitchFamily="18" charset="0"/>
                <a:cs typeface="Times New Roman" panose="02020603050405020304" pitchFamily="18" charset="0"/>
              </a:rPr>
              <a:t> </a:t>
            </a:r>
            <a:r>
              <a:rPr lang="en-US" sz="4400" dirty="0" err="1">
                <a:solidFill>
                  <a:srgbClr val="242021"/>
                </a:solidFill>
                <a:latin typeface="Times New Roman" panose="02020603050405020304" pitchFamily="18" charset="0"/>
                <a:cs typeface="Times New Roman" panose="02020603050405020304" pitchFamily="18" charset="0"/>
              </a:rPr>
              <a:t>nhầm</a:t>
            </a:r>
            <a:r>
              <a:rPr lang="en-US" sz="4400" dirty="0">
                <a:solidFill>
                  <a:srgbClr val="242021"/>
                </a:solidFill>
                <a:latin typeface="Times New Roman" panose="02020603050405020304" pitchFamily="18" charset="0"/>
                <a:cs typeface="Times New Roman" panose="02020603050405020304" pitchFamily="18" charset="0"/>
              </a:rPr>
              <a:t> </a:t>
            </a:r>
            <a:r>
              <a:rPr lang="en-US" sz="4400" dirty="0" err="1">
                <a:solidFill>
                  <a:srgbClr val="242021"/>
                </a:solidFill>
                <a:latin typeface="Times New Roman" panose="02020603050405020304" pitchFamily="18" charset="0"/>
                <a:cs typeface="Times New Roman" panose="02020603050405020304" pitchFamily="18" charset="0"/>
              </a:rPr>
              <a:t>lẫn</a:t>
            </a:r>
            <a:r>
              <a:rPr lang="en-US" sz="4400" dirty="0">
                <a:solidFill>
                  <a:srgbClr val="242021"/>
                </a:solidFill>
                <a:latin typeface="Times New Roman" panose="02020603050405020304" pitchFamily="18" charset="0"/>
                <a:cs typeface="Times New Roman" panose="02020603050405020304" pitchFamily="18" charset="0"/>
              </a:rPr>
              <a:t> (</a:t>
            </a:r>
            <a:r>
              <a:rPr lang="en-US" sz="4400" dirty="0" err="1">
                <a:solidFill>
                  <a:srgbClr val="242021"/>
                </a:solidFill>
                <a:latin typeface="Times New Roman" panose="02020603050405020304" pitchFamily="18" charset="0"/>
                <a:cs typeface="Times New Roman" panose="02020603050405020304" pitchFamily="18" charset="0"/>
              </a:rPr>
              <a:t>ít</a:t>
            </a:r>
            <a:r>
              <a:rPr lang="en-US" sz="4400" dirty="0">
                <a:solidFill>
                  <a:srgbClr val="242021"/>
                </a:solidFill>
                <a:latin typeface="Times New Roman" panose="02020603050405020304" pitchFamily="18" charset="0"/>
                <a:cs typeface="Times New Roman" panose="02020603050405020304" pitchFamily="18" charset="0"/>
              </a:rPr>
              <a:t> </a:t>
            </a:r>
            <a:r>
              <a:rPr lang="en-US" sz="4400" dirty="0" err="1">
                <a:solidFill>
                  <a:srgbClr val="242021"/>
                </a:solidFill>
                <a:latin typeface="Times New Roman" panose="02020603050405020304" pitchFamily="18" charset="0"/>
                <a:cs typeface="Times New Roman" panose="02020603050405020304" pitchFamily="18" charset="0"/>
              </a:rPr>
              <a:t>nhất</a:t>
            </a:r>
            <a:r>
              <a:rPr lang="en-US" sz="4400" dirty="0">
                <a:solidFill>
                  <a:srgbClr val="242021"/>
                </a:solidFill>
                <a:latin typeface="Times New Roman" panose="02020603050405020304" pitchFamily="18" charset="0"/>
                <a:cs typeface="Times New Roman" panose="02020603050405020304" pitchFamily="18" charset="0"/>
              </a:rPr>
              <a:t> 20 </a:t>
            </a:r>
            <a:r>
              <a:rPr lang="en-US" sz="4400" dirty="0" err="1">
                <a:solidFill>
                  <a:srgbClr val="242021"/>
                </a:solidFill>
                <a:latin typeface="Times New Roman" panose="02020603050405020304" pitchFamily="18" charset="0"/>
                <a:cs typeface="Times New Roman" panose="02020603050405020304" pitchFamily="18" charset="0"/>
              </a:rPr>
              <a:t>từ</a:t>
            </a:r>
            <a:r>
              <a:rPr lang="en-US" sz="4400">
                <a:solidFill>
                  <a:srgbClr val="242021"/>
                </a:solidFill>
                <a:latin typeface="Times New Roman" panose="02020603050405020304" pitchFamily="18" charset="0"/>
                <a:cs typeface="Times New Roman" panose="02020603050405020304" pitchFamily="18" charset="0"/>
              </a:rPr>
              <a:t>)</a:t>
            </a:r>
            <a:r>
              <a:rPr lang="en-US" sz="4400">
                <a:latin typeface="Times New Roman" panose="02020603050405020304" pitchFamily="18" charset="0"/>
                <a:cs typeface="Times New Roman" panose="02020603050405020304" pitchFamily="18" charset="0"/>
              </a:rPr>
              <a:t> </a:t>
            </a:r>
            <a:br>
              <a:rPr lang="en-US" sz="4400" dirty="0">
                <a:latin typeface="Times New Roman" panose="02020603050405020304" pitchFamily="18" charset="0"/>
                <a:cs typeface="Times New Roman" panose="02020603050405020304" pitchFamily="18" charset="0"/>
              </a:rPr>
            </a:br>
            <a:endParaRPr lang="en-US" sz="4400" dirty="0">
              <a:latin typeface="Times New Roman" panose="02020603050405020304" pitchFamily="18" charset="0"/>
              <a:cs typeface="Times New Roman" panose="02020603050405020304" pitchFamily="18" charset="0"/>
            </a:endParaRPr>
          </a:p>
        </p:txBody>
      </p:sp>
      <p:sp>
        <p:nvSpPr>
          <p:cNvPr id="3" name="TextBox 15"/>
          <p:cNvSpPr txBox="1"/>
          <p:nvPr/>
        </p:nvSpPr>
        <p:spPr>
          <a:xfrm>
            <a:off x="1371600" y="2400300"/>
            <a:ext cx="10363200" cy="1093376"/>
          </a:xfrm>
          <a:prstGeom prst="rect">
            <a:avLst/>
          </a:prstGeom>
        </p:spPr>
        <p:txBody>
          <a:bodyPr wrap="square" lIns="0" tIns="0" rIns="0" bIns="0" rtlCol="0" anchor="t">
            <a:spAutoFit/>
          </a:bodyPr>
          <a:lstStyle/>
          <a:p>
            <a:pPr algn="ctr">
              <a:lnSpc>
                <a:spcPts val="8000"/>
              </a:lnSpc>
            </a:pPr>
            <a:r>
              <a:rPr lang="en-US" sz="8800" dirty="0">
                <a:solidFill>
                  <a:srgbClr val="C00000"/>
                </a:solidFill>
                <a:latin typeface="#9Slide04 Podkova Medium" panose="00000600000000000000" pitchFamily="2" charset="0"/>
              </a:rPr>
              <a:t>BIÊN SOẠN TỪ ĐIỂN</a:t>
            </a:r>
          </a:p>
        </p:txBody>
      </p:sp>
      <p:grpSp>
        <p:nvGrpSpPr>
          <p:cNvPr id="6" name="Group 5">
            <a:extLst>
              <a:ext uri="{FF2B5EF4-FFF2-40B4-BE49-F238E27FC236}">
                <a16:creationId xmlns:a16="http://schemas.microsoft.com/office/drawing/2014/main" id="{BD53F69B-2139-F435-DB9B-50457519CFB5}"/>
              </a:ext>
            </a:extLst>
          </p:cNvPr>
          <p:cNvGrpSpPr/>
          <p:nvPr/>
        </p:nvGrpSpPr>
        <p:grpSpPr>
          <a:xfrm>
            <a:off x="12725400" y="1833996"/>
            <a:ext cx="5843286" cy="7015096"/>
            <a:chOff x="12725400" y="1345882"/>
            <a:chExt cx="5843286" cy="7015096"/>
          </a:xfrm>
        </p:grpSpPr>
        <p:sp>
          <p:nvSpPr>
            <p:cNvPr id="4" name="Freeform 2">
              <a:extLst>
                <a:ext uri="{FF2B5EF4-FFF2-40B4-BE49-F238E27FC236}">
                  <a16:creationId xmlns:a16="http://schemas.microsoft.com/office/drawing/2014/main" id="{F0BEE731-8108-B981-6663-159988B15D76}"/>
                </a:ext>
              </a:extLst>
            </p:cNvPr>
            <p:cNvSpPr/>
            <p:nvPr/>
          </p:nvSpPr>
          <p:spPr>
            <a:xfrm>
              <a:off x="13411200" y="1345882"/>
              <a:ext cx="5157486" cy="5093018"/>
            </a:xfrm>
            <a:custGeom>
              <a:avLst/>
              <a:gdLst/>
              <a:ahLst/>
              <a:cxnLst/>
              <a:rect l="l" t="t" r="r" b="b"/>
              <a:pathLst>
                <a:path w="4166886" h="4114800">
                  <a:moveTo>
                    <a:pt x="0" y="0"/>
                  </a:moveTo>
                  <a:lnTo>
                    <a:pt x="4166886" y="0"/>
                  </a:lnTo>
                  <a:lnTo>
                    <a:pt x="4166886"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3">
              <a:extLst>
                <a:ext uri="{FF2B5EF4-FFF2-40B4-BE49-F238E27FC236}">
                  <a16:creationId xmlns:a16="http://schemas.microsoft.com/office/drawing/2014/main" id="{DDC59418-9C50-3968-51A7-3908F85D482F}"/>
                </a:ext>
              </a:extLst>
            </p:cNvPr>
            <p:cNvSpPr/>
            <p:nvPr/>
          </p:nvSpPr>
          <p:spPr>
            <a:xfrm>
              <a:off x="12725400" y="3771900"/>
              <a:ext cx="4856167" cy="4589078"/>
            </a:xfrm>
            <a:custGeom>
              <a:avLst/>
              <a:gdLst/>
              <a:ahLst/>
              <a:cxnLst/>
              <a:rect l="l" t="t" r="r" b="b"/>
              <a:pathLst>
                <a:path w="4856167" h="4589078">
                  <a:moveTo>
                    <a:pt x="0" y="0"/>
                  </a:moveTo>
                  <a:lnTo>
                    <a:pt x="4856167" y="0"/>
                  </a:lnTo>
                  <a:lnTo>
                    <a:pt x="4856167" y="4589078"/>
                  </a:lnTo>
                  <a:lnTo>
                    <a:pt x="0" y="4589078"/>
                  </a:lnTo>
                  <a:lnTo>
                    <a:pt x="0" y="0"/>
                  </a:lnTo>
                  <a:close/>
                </a:path>
              </a:pathLst>
            </a:custGeom>
            <a:blipFill>
              <a:blip r:embed="rId5"/>
              <a:stretch>
                <a:fillRect/>
              </a:stretch>
            </a:blipFill>
          </p:spPr>
        </p:sp>
      </p:grpSp>
      <p:sp>
        <p:nvSpPr>
          <p:cNvPr id="7" name="Freeform 13">
            <a:extLst>
              <a:ext uri="{FF2B5EF4-FFF2-40B4-BE49-F238E27FC236}">
                <a16:creationId xmlns:a16="http://schemas.microsoft.com/office/drawing/2014/main" id="{0735591F-F3E9-FD60-6D0D-C00DC397F298}"/>
              </a:ext>
            </a:extLst>
          </p:cNvPr>
          <p:cNvSpPr/>
          <p:nvPr/>
        </p:nvSpPr>
        <p:spPr>
          <a:xfrm rot="-5273877">
            <a:off x="-750295" y="-792251"/>
            <a:ext cx="2293610" cy="2433538"/>
          </a:xfrm>
          <a:custGeom>
            <a:avLst/>
            <a:gdLst/>
            <a:ahLst/>
            <a:cxnLst/>
            <a:rect l="l" t="t" r="r" b="b"/>
            <a:pathLst>
              <a:path w="2293610" h="2433538">
                <a:moveTo>
                  <a:pt x="0" y="0"/>
                </a:moveTo>
                <a:lnTo>
                  <a:pt x="2293610" y="0"/>
                </a:lnTo>
                <a:lnTo>
                  <a:pt x="2293610" y="2433539"/>
                </a:lnTo>
                <a:lnTo>
                  <a:pt x="0" y="243353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Tree>
    <p:extLst>
      <p:ext uri="{BB962C8B-B14F-4D97-AF65-F5344CB8AC3E}">
        <p14:creationId xmlns:p14="http://schemas.microsoft.com/office/powerpoint/2010/main" val="423444900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9210B6B5-4153-6647-433B-C3284B2958A4}"/>
              </a:ext>
            </a:extLst>
          </p:cNvPr>
          <p:cNvGrpSpPr/>
          <p:nvPr/>
        </p:nvGrpSpPr>
        <p:grpSpPr>
          <a:xfrm>
            <a:off x="727003" y="584955"/>
            <a:ext cx="16833994" cy="8867707"/>
            <a:chOff x="0" y="0"/>
            <a:chExt cx="4433644" cy="2335528"/>
          </a:xfrm>
        </p:grpSpPr>
        <p:sp>
          <p:nvSpPr>
            <p:cNvPr id="3" name="Freeform 3">
              <a:extLst>
                <a:ext uri="{FF2B5EF4-FFF2-40B4-BE49-F238E27FC236}">
                  <a16:creationId xmlns:a16="http://schemas.microsoft.com/office/drawing/2014/main" id="{313EEFCD-9027-EF95-8899-F0AAD3CBFEC1}"/>
                </a:ext>
              </a:extLst>
            </p:cNvPr>
            <p:cNvSpPr/>
            <p:nvPr/>
          </p:nvSpPr>
          <p:spPr>
            <a:xfrm>
              <a:off x="0" y="0"/>
              <a:ext cx="4433644" cy="2335528"/>
            </a:xfrm>
            <a:custGeom>
              <a:avLst/>
              <a:gdLst/>
              <a:ahLst/>
              <a:cxnLst/>
              <a:rect l="l" t="t" r="r" b="b"/>
              <a:pathLst>
                <a:path w="4433644" h="2335528">
                  <a:moveTo>
                    <a:pt x="0" y="0"/>
                  </a:moveTo>
                  <a:lnTo>
                    <a:pt x="4433644" y="0"/>
                  </a:lnTo>
                  <a:lnTo>
                    <a:pt x="4433644" y="2335528"/>
                  </a:lnTo>
                  <a:lnTo>
                    <a:pt x="0" y="2335528"/>
                  </a:lnTo>
                  <a:close/>
                </a:path>
              </a:pathLst>
            </a:custGeom>
            <a:solidFill>
              <a:srgbClr val="FFFFFF"/>
            </a:solidFill>
            <a:ln w="104775" cap="sq">
              <a:solidFill>
                <a:srgbClr val="211D1D"/>
              </a:solidFill>
              <a:prstDash val="solid"/>
              <a:miter/>
            </a:ln>
          </p:spPr>
        </p:sp>
        <p:sp>
          <p:nvSpPr>
            <p:cNvPr id="4" name="TextBox 4">
              <a:extLst>
                <a:ext uri="{FF2B5EF4-FFF2-40B4-BE49-F238E27FC236}">
                  <a16:creationId xmlns:a16="http://schemas.microsoft.com/office/drawing/2014/main" id="{D25587B9-16B2-5401-FE4D-8ED967532311}"/>
                </a:ext>
              </a:extLst>
            </p:cNvPr>
            <p:cNvSpPr txBox="1"/>
            <p:nvPr/>
          </p:nvSpPr>
          <p:spPr>
            <a:xfrm>
              <a:off x="0" y="-38100"/>
              <a:ext cx="4433644" cy="2373628"/>
            </a:xfrm>
            <a:prstGeom prst="rect">
              <a:avLst/>
            </a:prstGeom>
          </p:spPr>
          <p:txBody>
            <a:bodyPr lIns="50800" tIns="50800" rIns="50800" bIns="50800" rtlCol="0" anchor="ctr"/>
            <a:lstStyle/>
            <a:p>
              <a:pPr algn="ctr">
                <a:lnSpc>
                  <a:spcPts val="2659"/>
                </a:lnSpc>
                <a:spcBef>
                  <a:spcPct val="0"/>
                </a:spcBef>
              </a:pPr>
              <a:endParaRPr/>
            </a:p>
          </p:txBody>
        </p:sp>
      </p:grpSp>
      <p:sp>
        <p:nvSpPr>
          <p:cNvPr id="15" name="TextBox 15"/>
          <p:cNvSpPr txBox="1"/>
          <p:nvPr/>
        </p:nvSpPr>
        <p:spPr>
          <a:xfrm>
            <a:off x="1828800" y="3179776"/>
            <a:ext cx="14935200" cy="1708160"/>
          </a:xfrm>
          <a:prstGeom prst="rect">
            <a:avLst/>
          </a:prstGeom>
        </p:spPr>
        <p:txBody>
          <a:bodyPr wrap="square" lIns="0" tIns="0" rIns="0" bIns="0" rtlCol="0" anchor="t">
            <a:spAutoFit/>
          </a:bodyPr>
          <a:lstStyle/>
          <a:p>
            <a:pPr algn="ctr">
              <a:lnSpc>
                <a:spcPts val="11961"/>
              </a:lnSpc>
            </a:pPr>
            <a:r>
              <a:rPr lang="en-US" sz="14400" dirty="0" err="1">
                <a:solidFill>
                  <a:srgbClr val="C00000"/>
                </a:solidFill>
                <a:latin typeface="#9Slide05 SVNAslang Barry" panose="02000506020000020004" pitchFamily="2" charset="0"/>
              </a:rPr>
              <a:t>Thực</a:t>
            </a:r>
            <a:r>
              <a:rPr lang="en-US" sz="14400" dirty="0">
                <a:solidFill>
                  <a:srgbClr val="C00000"/>
                </a:solidFill>
                <a:latin typeface="#9Slide05 SVNAslang Barry" panose="02000506020000020004" pitchFamily="2" charset="0"/>
              </a:rPr>
              <a:t> </a:t>
            </a:r>
            <a:r>
              <a:rPr lang="en-US" sz="14400" dirty="0" err="1">
                <a:solidFill>
                  <a:srgbClr val="C00000"/>
                </a:solidFill>
                <a:latin typeface="#9Slide05 SVNAslang Barry" panose="02000506020000020004" pitchFamily="2" charset="0"/>
              </a:rPr>
              <a:t>hành</a:t>
            </a:r>
            <a:r>
              <a:rPr lang="en-US" sz="14400" dirty="0">
                <a:solidFill>
                  <a:srgbClr val="C00000"/>
                </a:solidFill>
                <a:latin typeface="#9Slide05 SVNAslang Barry" panose="02000506020000020004" pitchFamily="2" charset="0"/>
              </a:rPr>
              <a:t> </a:t>
            </a:r>
            <a:r>
              <a:rPr lang="en-US" sz="14400" dirty="0" err="1">
                <a:solidFill>
                  <a:srgbClr val="C00000"/>
                </a:solidFill>
                <a:latin typeface="#9Slide05 SVNAslang Barry" panose="02000506020000020004" pitchFamily="2" charset="0"/>
              </a:rPr>
              <a:t>tiếng</a:t>
            </a:r>
            <a:r>
              <a:rPr lang="en-US" sz="14400" dirty="0">
                <a:solidFill>
                  <a:srgbClr val="C00000"/>
                </a:solidFill>
                <a:latin typeface="#9Slide05 SVNAslang Barry" panose="02000506020000020004" pitchFamily="2" charset="0"/>
              </a:rPr>
              <a:t> </a:t>
            </a:r>
            <a:r>
              <a:rPr lang="en-US" sz="14400" dirty="0" err="1">
                <a:solidFill>
                  <a:srgbClr val="C00000"/>
                </a:solidFill>
                <a:latin typeface="#9Slide05 SVNAslang Barry" panose="02000506020000020004" pitchFamily="2" charset="0"/>
              </a:rPr>
              <a:t>Việt</a:t>
            </a:r>
            <a:endParaRPr lang="en-US" sz="14400" dirty="0">
              <a:solidFill>
                <a:srgbClr val="C00000"/>
              </a:solidFill>
              <a:latin typeface="#9Slide05 SVNAslang Barry" panose="02000506020000020004" pitchFamily="2" charset="0"/>
            </a:endParaRPr>
          </a:p>
        </p:txBody>
      </p:sp>
      <p:sp>
        <p:nvSpPr>
          <p:cNvPr id="20" name="TextBox 20"/>
          <p:cNvSpPr txBox="1"/>
          <p:nvPr/>
        </p:nvSpPr>
        <p:spPr>
          <a:xfrm>
            <a:off x="5901767" y="1104900"/>
            <a:ext cx="6484465" cy="1231106"/>
          </a:xfrm>
          <a:prstGeom prst="rect">
            <a:avLst/>
          </a:prstGeom>
        </p:spPr>
        <p:txBody>
          <a:bodyPr wrap="square" lIns="0" tIns="0" rIns="0" bIns="0" rtlCol="0" anchor="t">
            <a:spAutoFit/>
          </a:bodyPr>
          <a:lstStyle/>
          <a:p>
            <a:pPr algn="ctr"/>
            <a:r>
              <a:rPr lang="vi-VN" sz="8000" dirty="0">
                <a:solidFill>
                  <a:srgbClr val="231F20"/>
                </a:solidFill>
                <a:latin typeface="#9Slide04 Podkova Medium" panose="00000600000000000000" pitchFamily="2" charset="0"/>
              </a:rPr>
              <a:t>Tiết 7:</a:t>
            </a:r>
            <a:endParaRPr lang="en-US" sz="8000" dirty="0">
              <a:solidFill>
                <a:srgbClr val="231F20"/>
              </a:solidFill>
              <a:latin typeface="#9Slide04 Podkova Medium" panose="00000600000000000000" pitchFamily="2" charset="0"/>
            </a:endParaRPr>
          </a:p>
        </p:txBody>
      </p:sp>
      <p:sp>
        <p:nvSpPr>
          <p:cNvPr id="5" name="Freeform 6">
            <a:extLst>
              <a:ext uri="{FF2B5EF4-FFF2-40B4-BE49-F238E27FC236}">
                <a16:creationId xmlns:a16="http://schemas.microsoft.com/office/drawing/2014/main" id="{6EAC8EF3-8D13-7A73-0421-D2487F14E042}"/>
              </a:ext>
            </a:extLst>
          </p:cNvPr>
          <p:cNvSpPr/>
          <p:nvPr/>
        </p:nvSpPr>
        <p:spPr>
          <a:xfrm>
            <a:off x="410402" y="6362700"/>
            <a:ext cx="7915999" cy="4423064"/>
          </a:xfrm>
          <a:custGeom>
            <a:avLst/>
            <a:gdLst/>
            <a:ahLst/>
            <a:cxnLst/>
            <a:rect l="l" t="t" r="r" b="b"/>
            <a:pathLst>
              <a:path w="5213704" h="2913157">
                <a:moveTo>
                  <a:pt x="0" y="0"/>
                </a:moveTo>
                <a:lnTo>
                  <a:pt x="5213704" y="0"/>
                </a:lnTo>
                <a:lnTo>
                  <a:pt x="5213704" y="2913157"/>
                </a:lnTo>
                <a:lnTo>
                  <a:pt x="0" y="2913157"/>
                </a:lnTo>
                <a:lnTo>
                  <a:pt x="0" y="0"/>
                </a:lnTo>
                <a:close/>
              </a:path>
            </a:pathLst>
          </a:custGeom>
          <a:blipFill>
            <a:blip r:embed="rId3"/>
            <a:stretch>
              <a:fillRect/>
            </a:stretch>
          </a:blipFill>
        </p:spPr>
      </p:sp>
      <p:sp>
        <p:nvSpPr>
          <p:cNvPr id="6" name="Freeform 13">
            <a:extLst>
              <a:ext uri="{FF2B5EF4-FFF2-40B4-BE49-F238E27FC236}">
                <a16:creationId xmlns:a16="http://schemas.microsoft.com/office/drawing/2014/main" id="{52600F79-18F5-216B-9EE0-FFA0DE25EB3F}"/>
              </a:ext>
            </a:extLst>
          </p:cNvPr>
          <p:cNvSpPr/>
          <p:nvPr/>
        </p:nvSpPr>
        <p:spPr>
          <a:xfrm rot="-5273877">
            <a:off x="16037009" y="8027157"/>
            <a:ext cx="2293610" cy="2433538"/>
          </a:xfrm>
          <a:custGeom>
            <a:avLst/>
            <a:gdLst/>
            <a:ahLst/>
            <a:cxnLst/>
            <a:rect l="l" t="t" r="r" b="b"/>
            <a:pathLst>
              <a:path w="2293610" h="2433538">
                <a:moveTo>
                  <a:pt x="0" y="0"/>
                </a:moveTo>
                <a:lnTo>
                  <a:pt x="2293610" y="0"/>
                </a:lnTo>
                <a:lnTo>
                  <a:pt x="2293610" y="2433539"/>
                </a:lnTo>
                <a:lnTo>
                  <a:pt x="0" y="243353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Rectangle 6"/>
          <p:cNvSpPr/>
          <p:nvPr/>
        </p:nvSpPr>
        <p:spPr>
          <a:xfrm>
            <a:off x="4572000" y="4820335"/>
            <a:ext cx="10591800" cy="1446550"/>
          </a:xfrm>
          <a:prstGeom prst="rect">
            <a:avLst/>
          </a:prstGeom>
        </p:spPr>
        <p:txBody>
          <a:bodyPr wrap="square">
            <a:spAutoFit/>
          </a:bodyPr>
          <a:lstStyle/>
          <a:p>
            <a:pPr algn="ctr"/>
            <a:r>
              <a:rPr lang="vi-VN" sz="4400" b="1" dirty="0">
                <a:solidFill>
                  <a:srgbClr val="002060"/>
                </a:solidFill>
                <a:latin typeface="#9Slide04 Podkova Medium" panose="020B0604020202020204" charset="0"/>
                <a:cs typeface="Times New Roman" panose="02020603050405020304" pitchFamily="18" charset="0"/>
              </a:rPr>
              <a:t>(</a:t>
            </a:r>
            <a:r>
              <a:rPr lang="en-US" sz="4400" b="1" dirty="0" err="1">
                <a:solidFill>
                  <a:srgbClr val="002060"/>
                </a:solidFill>
                <a:latin typeface="#9Slide04 Podkova Medium" panose="020B0604020202020204" charset="0"/>
                <a:cs typeface="Times New Roman" panose="02020603050405020304" pitchFamily="18" charset="0"/>
              </a:rPr>
              <a:t>Một</a:t>
            </a:r>
            <a:r>
              <a:rPr lang="en-US" sz="4400" b="1" dirty="0">
                <a:solidFill>
                  <a:srgbClr val="002060"/>
                </a:solidFill>
                <a:latin typeface="#9Slide04 Podkova Medium" panose="020B0604020202020204" charset="0"/>
                <a:cs typeface="Times New Roman" panose="02020603050405020304" pitchFamily="18" charset="0"/>
              </a:rPr>
              <a:t> </a:t>
            </a:r>
            <a:r>
              <a:rPr lang="en-US" sz="4400" b="1" dirty="0" err="1">
                <a:solidFill>
                  <a:srgbClr val="002060"/>
                </a:solidFill>
                <a:latin typeface="#9Slide04 Podkova Medium" panose="020B0604020202020204" charset="0"/>
                <a:cs typeface="Times New Roman" panose="02020603050405020304" pitchFamily="18" charset="0"/>
              </a:rPr>
              <a:t>số</a:t>
            </a:r>
            <a:r>
              <a:rPr lang="en-US" sz="4400" b="1" dirty="0">
                <a:solidFill>
                  <a:srgbClr val="002060"/>
                </a:solidFill>
                <a:latin typeface="#9Slide04 Podkova Medium" panose="020B0604020202020204" charset="0"/>
                <a:cs typeface="Times New Roman" panose="02020603050405020304" pitchFamily="18" charset="0"/>
              </a:rPr>
              <a:t> </a:t>
            </a:r>
            <a:r>
              <a:rPr lang="en-US" sz="4400" b="1" dirty="0" err="1">
                <a:solidFill>
                  <a:srgbClr val="002060"/>
                </a:solidFill>
                <a:latin typeface="#9Slide04 Podkova Medium" panose="020B0604020202020204" charset="0"/>
                <a:cs typeface="Times New Roman" panose="02020603050405020304" pitchFamily="18" charset="0"/>
              </a:rPr>
              <a:t>yếu</a:t>
            </a:r>
            <a:r>
              <a:rPr lang="en-US" sz="4400" b="1" dirty="0">
                <a:solidFill>
                  <a:srgbClr val="002060"/>
                </a:solidFill>
                <a:latin typeface="#9Slide04 Podkova Medium" panose="020B0604020202020204" charset="0"/>
                <a:cs typeface="Times New Roman" panose="02020603050405020304" pitchFamily="18" charset="0"/>
              </a:rPr>
              <a:t> </a:t>
            </a:r>
            <a:r>
              <a:rPr lang="en-US" sz="4400" b="1" dirty="0" err="1">
                <a:solidFill>
                  <a:srgbClr val="002060"/>
                </a:solidFill>
                <a:latin typeface="#9Slide04 Podkova Medium" panose="020B0604020202020204" charset="0"/>
                <a:cs typeface="Times New Roman" panose="02020603050405020304" pitchFamily="18" charset="0"/>
              </a:rPr>
              <a:t>tố</a:t>
            </a:r>
            <a:r>
              <a:rPr lang="en-US" sz="4400" b="1" dirty="0">
                <a:solidFill>
                  <a:srgbClr val="002060"/>
                </a:solidFill>
                <a:latin typeface="#9Slide04 Podkova Medium" panose="020B0604020202020204" charset="0"/>
                <a:cs typeface="Times New Roman" panose="02020603050405020304" pitchFamily="18" charset="0"/>
              </a:rPr>
              <a:t> </a:t>
            </a:r>
            <a:r>
              <a:rPr lang="en-US" sz="4400" b="1" dirty="0" err="1">
                <a:solidFill>
                  <a:srgbClr val="002060"/>
                </a:solidFill>
                <a:latin typeface="#9Slide04 Podkova Medium" panose="020B0604020202020204" charset="0"/>
                <a:cs typeface="Times New Roman" panose="02020603050405020304" pitchFamily="18" charset="0"/>
              </a:rPr>
              <a:t>hán</a:t>
            </a:r>
            <a:r>
              <a:rPr lang="en-US" sz="4400" b="1" dirty="0">
                <a:solidFill>
                  <a:srgbClr val="002060"/>
                </a:solidFill>
                <a:latin typeface="#9Slide04 Podkova Medium" panose="020B0604020202020204" charset="0"/>
                <a:cs typeface="Times New Roman" panose="02020603050405020304" pitchFamily="18" charset="0"/>
              </a:rPr>
              <a:t> </a:t>
            </a:r>
            <a:r>
              <a:rPr lang="en-US" sz="4400" b="1" dirty="0" err="1">
                <a:solidFill>
                  <a:srgbClr val="002060"/>
                </a:solidFill>
                <a:latin typeface="#9Slide04 Podkova Medium" panose="020B0604020202020204" charset="0"/>
                <a:cs typeface="Times New Roman" panose="02020603050405020304" pitchFamily="18" charset="0"/>
              </a:rPr>
              <a:t>việt</a:t>
            </a:r>
            <a:r>
              <a:rPr lang="en-US" sz="4400" b="1" dirty="0">
                <a:solidFill>
                  <a:srgbClr val="002060"/>
                </a:solidFill>
                <a:latin typeface="#9Slide04 Podkova Medium" panose="020B0604020202020204" charset="0"/>
                <a:cs typeface="Times New Roman" panose="02020603050405020304" pitchFamily="18" charset="0"/>
              </a:rPr>
              <a:t> </a:t>
            </a:r>
            <a:r>
              <a:rPr lang="en-US" sz="4400" b="1" dirty="0" err="1">
                <a:solidFill>
                  <a:srgbClr val="002060"/>
                </a:solidFill>
                <a:latin typeface="#9Slide04 Podkova Medium" panose="020B0604020202020204" charset="0"/>
                <a:cs typeface="Times New Roman" panose="02020603050405020304" pitchFamily="18" charset="0"/>
              </a:rPr>
              <a:t>dễ</a:t>
            </a:r>
            <a:r>
              <a:rPr lang="en-US" sz="4400" b="1" dirty="0">
                <a:solidFill>
                  <a:srgbClr val="002060"/>
                </a:solidFill>
                <a:latin typeface="#9Slide04 Podkova Medium" panose="020B0604020202020204" charset="0"/>
                <a:cs typeface="Times New Roman" panose="02020603050405020304" pitchFamily="18" charset="0"/>
              </a:rPr>
              <a:t> </a:t>
            </a:r>
            <a:r>
              <a:rPr lang="en-US" sz="4400" b="1" dirty="0" err="1">
                <a:solidFill>
                  <a:srgbClr val="002060"/>
                </a:solidFill>
                <a:latin typeface="#9Slide04 Podkova Medium" panose="020B0604020202020204" charset="0"/>
                <a:cs typeface="Times New Roman" panose="02020603050405020304" pitchFamily="18" charset="0"/>
              </a:rPr>
              <a:t>nhầm</a:t>
            </a:r>
            <a:r>
              <a:rPr lang="en-US" sz="4400" b="1" dirty="0">
                <a:solidFill>
                  <a:srgbClr val="002060"/>
                </a:solidFill>
                <a:latin typeface="#9Slide04 Podkova Medium" panose="020B0604020202020204" charset="0"/>
                <a:cs typeface="Times New Roman" panose="02020603050405020304" pitchFamily="18" charset="0"/>
              </a:rPr>
              <a:t> </a:t>
            </a:r>
            <a:r>
              <a:rPr lang="en-US" sz="4400" b="1" dirty="0" err="1">
                <a:solidFill>
                  <a:srgbClr val="002060"/>
                </a:solidFill>
                <a:latin typeface="#9Slide04 Podkova Medium" panose="020B0604020202020204" charset="0"/>
                <a:cs typeface="Times New Roman" panose="02020603050405020304" pitchFamily="18" charset="0"/>
              </a:rPr>
              <a:t>lẫn</a:t>
            </a:r>
            <a:r>
              <a:rPr lang="en-US" sz="4400" b="1" dirty="0">
                <a:solidFill>
                  <a:srgbClr val="002060"/>
                </a:solidFill>
                <a:latin typeface="#9Slide04 Podkova Medium" panose="020B0604020202020204" charset="0"/>
                <a:cs typeface="Times New Roman" panose="02020603050405020304" pitchFamily="18" charset="0"/>
              </a:rPr>
              <a:t> </a:t>
            </a:r>
            <a:r>
              <a:rPr lang="en-US" sz="4400" b="1" dirty="0" err="1">
                <a:solidFill>
                  <a:srgbClr val="002060"/>
                </a:solidFill>
                <a:latin typeface="#9Slide04 Podkova Medium" panose="020B0604020202020204" charset="0"/>
                <a:cs typeface="Times New Roman" panose="02020603050405020304" pitchFamily="18" charset="0"/>
              </a:rPr>
              <a:t>và</a:t>
            </a:r>
            <a:r>
              <a:rPr lang="en-US" sz="4400" b="1" dirty="0">
                <a:solidFill>
                  <a:srgbClr val="002060"/>
                </a:solidFill>
                <a:latin typeface="#9Slide04 Podkova Medium" panose="020B0604020202020204" charset="0"/>
                <a:cs typeface="Times New Roman" panose="02020603050405020304" pitchFamily="18" charset="0"/>
              </a:rPr>
              <a:t> </a:t>
            </a:r>
            <a:r>
              <a:rPr lang="en-US" sz="4400" b="1" dirty="0" err="1">
                <a:solidFill>
                  <a:srgbClr val="002060"/>
                </a:solidFill>
                <a:latin typeface="#9Slide04 Podkova Medium" panose="020B0604020202020204" charset="0"/>
                <a:cs typeface="Times New Roman" panose="02020603050405020304" pitchFamily="18" charset="0"/>
              </a:rPr>
              <a:t>cách</a:t>
            </a:r>
            <a:r>
              <a:rPr lang="en-US" sz="4400" b="1" dirty="0">
                <a:solidFill>
                  <a:srgbClr val="002060"/>
                </a:solidFill>
                <a:latin typeface="#9Slide04 Podkova Medium" panose="020B0604020202020204" charset="0"/>
                <a:cs typeface="Times New Roman" panose="02020603050405020304" pitchFamily="18" charset="0"/>
              </a:rPr>
              <a:t> </a:t>
            </a:r>
            <a:r>
              <a:rPr lang="en-US" sz="4400" b="1" dirty="0" err="1">
                <a:solidFill>
                  <a:srgbClr val="002060"/>
                </a:solidFill>
                <a:latin typeface="#9Slide04 Podkova Medium" panose="020B0604020202020204" charset="0"/>
                <a:cs typeface="Times New Roman" panose="02020603050405020304" pitchFamily="18" charset="0"/>
              </a:rPr>
              <a:t>phân</a:t>
            </a:r>
            <a:r>
              <a:rPr lang="en-US" sz="4400" b="1" dirty="0">
                <a:solidFill>
                  <a:srgbClr val="002060"/>
                </a:solidFill>
                <a:latin typeface="#9Slide04 Podkova Medium" panose="020B0604020202020204" charset="0"/>
                <a:cs typeface="Times New Roman" panose="02020603050405020304" pitchFamily="18" charset="0"/>
              </a:rPr>
              <a:t> </a:t>
            </a:r>
            <a:r>
              <a:rPr lang="vi-VN" sz="4400" b="1" dirty="0">
                <a:solidFill>
                  <a:srgbClr val="002060"/>
                </a:solidFill>
                <a:latin typeface="#9Slide04 Podkova Medium" panose="020B0604020202020204" charset="0"/>
                <a:cs typeface="Times New Roman" panose="02020603050405020304" pitchFamily="18" charset="0"/>
              </a:rPr>
              <a:t>biệt)</a:t>
            </a:r>
            <a:endParaRPr lang="en-US" sz="4400" dirty="0">
              <a:solidFill>
                <a:srgbClr val="002060"/>
              </a:solidFill>
              <a:latin typeface="#9Slide04 Podkova Medium" panose="020B0604020202020204" charset="0"/>
              <a:cs typeface="Times New Roman" panose="02020603050405020304" pitchFamily="18"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2A428D45-1965-D1E1-1535-0B93699C2A65}"/>
              </a:ext>
            </a:extLst>
          </p:cNvPr>
          <p:cNvGrpSpPr/>
          <p:nvPr/>
        </p:nvGrpSpPr>
        <p:grpSpPr>
          <a:xfrm>
            <a:off x="727003" y="619193"/>
            <a:ext cx="16833994" cy="8867707"/>
            <a:chOff x="0" y="0"/>
            <a:chExt cx="4433644" cy="2335528"/>
          </a:xfrm>
        </p:grpSpPr>
        <p:sp>
          <p:nvSpPr>
            <p:cNvPr id="3" name="Freeform 3">
              <a:extLst>
                <a:ext uri="{FF2B5EF4-FFF2-40B4-BE49-F238E27FC236}">
                  <a16:creationId xmlns:a16="http://schemas.microsoft.com/office/drawing/2014/main" id="{A1B01F28-4648-ADB3-211B-2C229239D8BC}"/>
                </a:ext>
              </a:extLst>
            </p:cNvPr>
            <p:cNvSpPr/>
            <p:nvPr/>
          </p:nvSpPr>
          <p:spPr>
            <a:xfrm>
              <a:off x="0" y="0"/>
              <a:ext cx="4433644" cy="2335528"/>
            </a:xfrm>
            <a:custGeom>
              <a:avLst/>
              <a:gdLst/>
              <a:ahLst/>
              <a:cxnLst/>
              <a:rect l="l" t="t" r="r" b="b"/>
              <a:pathLst>
                <a:path w="4433644" h="2335528">
                  <a:moveTo>
                    <a:pt x="0" y="0"/>
                  </a:moveTo>
                  <a:lnTo>
                    <a:pt x="4433644" y="0"/>
                  </a:lnTo>
                  <a:lnTo>
                    <a:pt x="4433644" y="2335528"/>
                  </a:lnTo>
                  <a:lnTo>
                    <a:pt x="0" y="2335528"/>
                  </a:lnTo>
                  <a:close/>
                </a:path>
              </a:pathLst>
            </a:custGeom>
            <a:solidFill>
              <a:srgbClr val="FFFFFF"/>
            </a:solidFill>
            <a:ln w="104775" cap="sq">
              <a:solidFill>
                <a:srgbClr val="211D1D"/>
              </a:solidFill>
              <a:prstDash val="solid"/>
              <a:miter/>
            </a:ln>
          </p:spPr>
        </p:sp>
        <p:sp>
          <p:nvSpPr>
            <p:cNvPr id="4" name="TextBox 4">
              <a:extLst>
                <a:ext uri="{FF2B5EF4-FFF2-40B4-BE49-F238E27FC236}">
                  <a16:creationId xmlns:a16="http://schemas.microsoft.com/office/drawing/2014/main" id="{677F91F6-4508-4060-B306-FC976BEE43BE}"/>
                </a:ext>
              </a:extLst>
            </p:cNvPr>
            <p:cNvSpPr txBox="1"/>
            <p:nvPr/>
          </p:nvSpPr>
          <p:spPr>
            <a:xfrm>
              <a:off x="0" y="-38100"/>
              <a:ext cx="4433644" cy="2373628"/>
            </a:xfrm>
            <a:prstGeom prst="rect">
              <a:avLst/>
            </a:prstGeom>
          </p:spPr>
          <p:txBody>
            <a:bodyPr lIns="50800" tIns="50800" rIns="50800" bIns="50800" rtlCol="0" anchor="ctr"/>
            <a:lstStyle/>
            <a:p>
              <a:pPr algn="ctr">
                <a:lnSpc>
                  <a:spcPts val="2659"/>
                </a:lnSpc>
                <a:spcBef>
                  <a:spcPct val="0"/>
                </a:spcBef>
              </a:pPr>
              <a:endParaRPr/>
            </a:p>
          </p:txBody>
        </p:sp>
      </p:grpSp>
      <p:sp>
        <p:nvSpPr>
          <p:cNvPr id="6" name="Freeform 14">
            <a:extLst>
              <a:ext uri="{FF2B5EF4-FFF2-40B4-BE49-F238E27FC236}">
                <a16:creationId xmlns:a16="http://schemas.microsoft.com/office/drawing/2014/main" id="{19AE2B99-C808-7A5A-7214-FA48B4077421}"/>
              </a:ext>
            </a:extLst>
          </p:cNvPr>
          <p:cNvSpPr/>
          <p:nvPr/>
        </p:nvSpPr>
        <p:spPr>
          <a:xfrm rot="4263341">
            <a:off x="13555764" y="7458272"/>
            <a:ext cx="742193" cy="1369149"/>
          </a:xfrm>
          <a:custGeom>
            <a:avLst/>
            <a:gdLst/>
            <a:ahLst/>
            <a:cxnLst/>
            <a:rect l="l" t="t" r="r" b="b"/>
            <a:pathLst>
              <a:path w="742193" h="1369149">
                <a:moveTo>
                  <a:pt x="0" y="0"/>
                </a:moveTo>
                <a:lnTo>
                  <a:pt x="742193" y="0"/>
                </a:lnTo>
                <a:lnTo>
                  <a:pt x="742193" y="1369149"/>
                </a:lnTo>
                <a:lnTo>
                  <a:pt x="0" y="136914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TextBox 15">
            <a:extLst>
              <a:ext uri="{FF2B5EF4-FFF2-40B4-BE49-F238E27FC236}">
                <a16:creationId xmlns:a16="http://schemas.microsoft.com/office/drawing/2014/main" id="{B649260A-954A-1F81-2961-1BF3DF907B4E}"/>
              </a:ext>
            </a:extLst>
          </p:cNvPr>
          <p:cNvSpPr txBox="1"/>
          <p:nvPr/>
        </p:nvSpPr>
        <p:spPr>
          <a:xfrm>
            <a:off x="8605205" y="3758732"/>
            <a:ext cx="9133257" cy="1063881"/>
          </a:xfrm>
          <a:prstGeom prst="rect">
            <a:avLst/>
          </a:prstGeom>
        </p:spPr>
        <p:txBody>
          <a:bodyPr lIns="0" tIns="0" rIns="0" bIns="0" rtlCol="0" anchor="t">
            <a:spAutoFit/>
          </a:bodyPr>
          <a:lstStyle/>
          <a:p>
            <a:pPr algn="ctr">
              <a:lnSpc>
                <a:spcPts val="8000"/>
              </a:lnSpc>
            </a:pPr>
            <a:r>
              <a:rPr lang="en-US" sz="8000" dirty="0">
                <a:solidFill>
                  <a:srgbClr val="231F20"/>
                </a:solidFill>
                <a:latin typeface="#9Slide04 Podkova Medium" panose="00000600000000000000" pitchFamily="2" charset="0"/>
              </a:rPr>
              <a:t>KIẾN THỨC</a:t>
            </a:r>
          </a:p>
        </p:txBody>
      </p:sp>
      <p:grpSp>
        <p:nvGrpSpPr>
          <p:cNvPr id="8" name="Group 40">
            <a:extLst>
              <a:ext uri="{FF2B5EF4-FFF2-40B4-BE49-F238E27FC236}">
                <a16:creationId xmlns:a16="http://schemas.microsoft.com/office/drawing/2014/main" id="{B0754597-5FA0-024A-9E5F-EF0AAB530DB2}"/>
              </a:ext>
            </a:extLst>
          </p:cNvPr>
          <p:cNvGrpSpPr/>
          <p:nvPr/>
        </p:nvGrpSpPr>
        <p:grpSpPr>
          <a:xfrm>
            <a:off x="8011941" y="3447022"/>
            <a:ext cx="1186527" cy="1541020"/>
            <a:chOff x="-17861" y="-114300"/>
            <a:chExt cx="312501" cy="405865"/>
          </a:xfrm>
        </p:grpSpPr>
        <p:sp>
          <p:nvSpPr>
            <p:cNvPr id="9" name="Freeform 41">
              <a:extLst>
                <a:ext uri="{FF2B5EF4-FFF2-40B4-BE49-F238E27FC236}">
                  <a16:creationId xmlns:a16="http://schemas.microsoft.com/office/drawing/2014/main" id="{53C345BC-1053-E7A9-765F-4D1466EAEE6A}"/>
                </a:ext>
              </a:extLst>
            </p:cNvPr>
            <p:cNvSpPr/>
            <p:nvPr/>
          </p:nvSpPr>
          <p:spPr>
            <a:xfrm>
              <a:off x="-17861" y="-57150"/>
              <a:ext cx="294640" cy="291565"/>
            </a:xfrm>
            <a:custGeom>
              <a:avLst/>
              <a:gdLst/>
              <a:ahLst/>
              <a:cxnLst/>
              <a:rect l="l" t="t" r="r" b="b"/>
              <a:pathLst>
                <a:path w="294640" h="291565">
                  <a:moveTo>
                    <a:pt x="145783" y="0"/>
                  </a:moveTo>
                  <a:lnTo>
                    <a:pt x="148857" y="0"/>
                  </a:lnTo>
                  <a:cubicBezTo>
                    <a:pt x="229371" y="0"/>
                    <a:pt x="294640" y="65269"/>
                    <a:pt x="294640" y="145783"/>
                  </a:cubicBezTo>
                  <a:lnTo>
                    <a:pt x="294640" y="145783"/>
                  </a:lnTo>
                  <a:cubicBezTo>
                    <a:pt x="294640" y="184447"/>
                    <a:pt x="279281" y="221527"/>
                    <a:pt x="251941" y="248867"/>
                  </a:cubicBezTo>
                  <a:cubicBezTo>
                    <a:pt x="224602" y="276206"/>
                    <a:pt x="187521" y="291565"/>
                    <a:pt x="148857" y="291565"/>
                  </a:cubicBezTo>
                  <a:lnTo>
                    <a:pt x="145783" y="291565"/>
                  </a:lnTo>
                  <a:cubicBezTo>
                    <a:pt x="107119" y="291565"/>
                    <a:pt x="70038" y="276206"/>
                    <a:pt x="42699" y="248867"/>
                  </a:cubicBezTo>
                  <a:cubicBezTo>
                    <a:pt x="15359" y="221527"/>
                    <a:pt x="0" y="184447"/>
                    <a:pt x="0" y="145783"/>
                  </a:cubicBezTo>
                  <a:lnTo>
                    <a:pt x="0" y="145783"/>
                  </a:lnTo>
                  <a:cubicBezTo>
                    <a:pt x="0" y="107119"/>
                    <a:pt x="15359" y="70038"/>
                    <a:pt x="42699" y="42699"/>
                  </a:cubicBezTo>
                  <a:cubicBezTo>
                    <a:pt x="70038" y="15359"/>
                    <a:pt x="107119" y="0"/>
                    <a:pt x="145783" y="0"/>
                  </a:cubicBezTo>
                  <a:close/>
                </a:path>
              </a:pathLst>
            </a:custGeom>
            <a:solidFill>
              <a:srgbClr val="FFE397"/>
            </a:solidFill>
            <a:ln w="28575" cap="rnd">
              <a:solidFill>
                <a:srgbClr val="231F20"/>
              </a:solidFill>
              <a:prstDash val="solid"/>
              <a:round/>
            </a:ln>
          </p:spPr>
        </p:sp>
        <p:sp>
          <p:nvSpPr>
            <p:cNvPr id="10" name="TextBox 42">
              <a:extLst>
                <a:ext uri="{FF2B5EF4-FFF2-40B4-BE49-F238E27FC236}">
                  <a16:creationId xmlns:a16="http://schemas.microsoft.com/office/drawing/2014/main" id="{01B78B89-1E0C-53BB-7E78-BEA239626A2D}"/>
                </a:ext>
              </a:extLst>
            </p:cNvPr>
            <p:cNvSpPr txBox="1"/>
            <p:nvPr/>
          </p:nvSpPr>
          <p:spPr>
            <a:xfrm>
              <a:off x="0" y="-114300"/>
              <a:ext cx="294640" cy="405865"/>
            </a:xfrm>
            <a:prstGeom prst="rect">
              <a:avLst/>
            </a:prstGeom>
          </p:spPr>
          <p:txBody>
            <a:bodyPr lIns="50800" tIns="50800" rIns="50800" bIns="50800" rtlCol="0" anchor="ctr"/>
            <a:lstStyle/>
            <a:p>
              <a:pPr algn="ctr">
                <a:lnSpc>
                  <a:spcPts val="3919"/>
                </a:lnSpc>
              </a:pPr>
              <a:r>
                <a:rPr lang="en-US" sz="4400" dirty="0">
                  <a:solidFill>
                    <a:srgbClr val="231F20"/>
                  </a:solidFill>
                  <a:latin typeface="#9Slide04 Podkova Medium" panose="00000600000000000000" pitchFamily="2" charset="0"/>
                </a:rPr>
                <a:t>I.</a:t>
              </a:r>
            </a:p>
          </p:txBody>
        </p:sp>
      </p:grpSp>
      <p:sp>
        <p:nvSpPr>
          <p:cNvPr id="23" name="Freeform 4">
            <a:extLst>
              <a:ext uri="{FF2B5EF4-FFF2-40B4-BE49-F238E27FC236}">
                <a16:creationId xmlns:a16="http://schemas.microsoft.com/office/drawing/2014/main" id="{AA2277F1-E1DF-66CF-C4FA-92D584761C26}"/>
              </a:ext>
            </a:extLst>
          </p:cNvPr>
          <p:cNvSpPr/>
          <p:nvPr/>
        </p:nvSpPr>
        <p:spPr>
          <a:xfrm>
            <a:off x="920473" y="2648257"/>
            <a:ext cx="7004327" cy="4824229"/>
          </a:xfrm>
          <a:custGeom>
            <a:avLst/>
            <a:gdLst/>
            <a:ahLst/>
            <a:cxnLst/>
            <a:rect l="l" t="t" r="r" b="b"/>
            <a:pathLst>
              <a:path w="5409074" h="3725499">
                <a:moveTo>
                  <a:pt x="0" y="0"/>
                </a:moveTo>
                <a:lnTo>
                  <a:pt x="5409074" y="0"/>
                </a:lnTo>
                <a:lnTo>
                  <a:pt x="5409074" y="3725499"/>
                </a:lnTo>
                <a:lnTo>
                  <a:pt x="0" y="3725499"/>
                </a:lnTo>
                <a:lnTo>
                  <a:pt x="0" y="0"/>
                </a:lnTo>
                <a:close/>
              </a:path>
            </a:pathLst>
          </a:custGeom>
          <a:blipFill>
            <a:blip r:embed="rId5"/>
            <a:stretch>
              <a:fillRect/>
            </a:stretch>
          </a:blipFill>
        </p:spPr>
      </p:sp>
    </p:spTree>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10A19E4-0835-B9F4-D435-339FDA277E50}"/>
              </a:ext>
            </a:extLst>
          </p:cNvPr>
          <p:cNvSpPr/>
          <p:nvPr/>
        </p:nvSpPr>
        <p:spPr>
          <a:xfrm>
            <a:off x="693056" y="474304"/>
            <a:ext cx="14013544" cy="769441"/>
          </a:xfrm>
          <a:prstGeom prst="rect">
            <a:avLst/>
          </a:prstGeom>
        </p:spPr>
        <p:txBody>
          <a:bodyPr wrap="square">
            <a:spAutoFit/>
          </a:bodyPr>
          <a:lstStyle/>
          <a:p>
            <a:pPr defTabSz="913840">
              <a:spcBef>
                <a:spcPts val="645"/>
              </a:spcBef>
              <a:buClr>
                <a:srgbClr val="231F20"/>
              </a:buClr>
              <a:buSzPts val="1200"/>
              <a:tabLst>
                <a:tab pos="762635" algn="l"/>
              </a:tabLst>
            </a:pPr>
            <a:r>
              <a:rPr lang="en-US" sz="4400" b="1" dirty="0" err="1">
                <a:latin typeface="#9Slide04 Podkova Medium" panose="020B0604020202020204" charset="0"/>
                <a:ea typeface="Times New Roman" panose="02020603050405020304" pitchFamily="18" charset="0"/>
                <a:cs typeface="Times New Roman" panose="02020603050405020304" pitchFamily="18" charset="0"/>
              </a:rPr>
              <a:t>Nhận</a:t>
            </a:r>
            <a:r>
              <a:rPr lang="en-US" sz="4400" b="1" dirty="0">
                <a:latin typeface="#9Slide04 Podkova Medium" panose="020B0604020202020204" charset="0"/>
                <a:ea typeface="Times New Roman" panose="02020603050405020304" pitchFamily="18" charset="0"/>
                <a:cs typeface="Times New Roman" panose="02020603050405020304" pitchFamily="18" charset="0"/>
              </a:rPr>
              <a:t> </a:t>
            </a:r>
            <a:r>
              <a:rPr lang="en-US" sz="4400" b="1" dirty="0" err="1">
                <a:latin typeface="#9Slide04 Podkova Medium" panose="020B0604020202020204" charset="0"/>
                <a:ea typeface="Times New Roman" panose="02020603050405020304" pitchFamily="18" charset="0"/>
                <a:cs typeface="Times New Roman" panose="02020603050405020304" pitchFamily="18" charset="0"/>
              </a:rPr>
              <a:t>biết</a:t>
            </a:r>
            <a:r>
              <a:rPr lang="en-US" sz="4400" b="1" dirty="0">
                <a:latin typeface="#9Slide04 Podkova Medium" panose="020B0604020202020204" charset="0"/>
                <a:ea typeface="Times New Roman" panose="02020603050405020304" pitchFamily="18" charset="0"/>
                <a:cs typeface="Times New Roman" panose="02020603050405020304" pitchFamily="18" charset="0"/>
              </a:rPr>
              <a:t> </a:t>
            </a:r>
            <a:r>
              <a:rPr lang="en-US" sz="4400" b="1" dirty="0" err="1">
                <a:latin typeface="#9Slide04 Podkova Medium" panose="020B0604020202020204" charset="0"/>
                <a:ea typeface="Times New Roman" panose="02020603050405020304" pitchFamily="18" charset="0"/>
                <a:cs typeface="Times New Roman" panose="02020603050405020304" pitchFamily="18" charset="0"/>
              </a:rPr>
              <a:t>một</a:t>
            </a:r>
            <a:r>
              <a:rPr lang="en-US" sz="4400" b="1" dirty="0">
                <a:latin typeface="#9Slide04 Podkova Medium" panose="020B0604020202020204" charset="0"/>
                <a:ea typeface="Times New Roman" panose="02020603050405020304" pitchFamily="18" charset="0"/>
                <a:cs typeface="Times New Roman" panose="02020603050405020304" pitchFamily="18" charset="0"/>
              </a:rPr>
              <a:t> </a:t>
            </a:r>
            <a:r>
              <a:rPr lang="en-US" sz="4400" b="1" dirty="0" err="1">
                <a:latin typeface="#9Slide04 Podkova Medium" panose="020B0604020202020204" charset="0"/>
                <a:ea typeface="Times New Roman" panose="02020603050405020304" pitchFamily="18" charset="0"/>
                <a:cs typeface="Times New Roman" panose="02020603050405020304" pitchFamily="18" charset="0"/>
              </a:rPr>
              <a:t>số</a:t>
            </a:r>
            <a:r>
              <a:rPr lang="en-US" sz="4400" b="1" dirty="0">
                <a:latin typeface="#9Slide04 Podkova Medium" panose="020B0604020202020204" charset="0"/>
                <a:ea typeface="Times New Roman" panose="02020603050405020304" pitchFamily="18" charset="0"/>
                <a:cs typeface="Times New Roman" panose="02020603050405020304" pitchFamily="18" charset="0"/>
              </a:rPr>
              <a:t> </a:t>
            </a:r>
            <a:r>
              <a:rPr lang="en-US" sz="4400" b="1" dirty="0" err="1">
                <a:latin typeface="#9Slide04 Podkova Medium" panose="020B0604020202020204" charset="0"/>
                <a:ea typeface="Times New Roman" panose="02020603050405020304" pitchFamily="18" charset="0"/>
                <a:cs typeface="Times New Roman" panose="02020603050405020304" pitchFamily="18" charset="0"/>
              </a:rPr>
              <a:t>yếu</a:t>
            </a:r>
            <a:r>
              <a:rPr lang="en-US" sz="4400" b="1" dirty="0">
                <a:latin typeface="#9Slide04 Podkova Medium" panose="020B0604020202020204" charset="0"/>
                <a:ea typeface="Times New Roman" panose="02020603050405020304" pitchFamily="18" charset="0"/>
                <a:cs typeface="Times New Roman" panose="02020603050405020304" pitchFamily="18" charset="0"/>
              </a:rPr>
              <a:t> </a:t>
            </a:r>
            <a:r>
              <a:rPr lang="en-US" sz="4400" b="1" dirty="0" err="1">
                <a:latin typeface="#9Slide04 Podkova Medium" panose="020B0604020202020204" charset="0"/>
                <a:ea typeface="Times New Roman" panose="02020603050405020304" pitchFamily="18" charset="0"/>
                <a:cs typeface="Times New Roman" panose="02020603050405020304" pitchFamily="18" charset="0"/>
              </a:rPr>
              <a:t>tố</a:t>
            </a:r>
            <a:r>
              <a:rPr lang="en-US" sz="4400" b="1" dirty="0">
                <a:latin typeface="#9Slide04 Podkova Medium" panose="020B0604020202020204" charset="0"/>
                <a:ea typeface="Times New Roman" panose="02020603050405020304" pitchFamily="18" charset="0"/>
                <a:cs typeface="Times New Roman" panose="02020603050405020304" pitchFamily="18" charset="0"/>
              </a:rPr>
              <a:t> </a:t>
            </a:r>
            <a:r>
              <a:rPr lang="en-US" sz="4400" b="1" dirty="0" err="1">
                <a:latin typeface="#9Slide04 Podkova Medium" panose="020B0604020202020204" charset="0"/>
                <a:ea typeface="Times New Roman" panose="02020603050405020304" pitchFamily="18" charset="0"/>
                <a:cs typeface="Times New Roman" panose="02020603050405020304" pitchFamily="18" charset="0"/>
              </a:rPr>
              <a:t>Hán</a:t>
            </a:r>
            <a:r>
              <a:rPr lang="en-US" sz="4400" b="1" dirty="0">
                <a:latin typeface="#9Slide04 Podkova Medium" panose="020B0604020202020204" charset="0"/>
                <a:ea typeface="Times New Roman" panose="02020603050405020304" pitchFamily="18" charset="0"/>
                <a:cs typeface="Times New Roman" panose="02020603050405020304" pitchFamily="18" charset="0"/>
              </a:rPr>
              <a:t> </a:t>
            </a:r>
            <a:r>
              <a:rPr lang="en-US" sz="4400" b="1" dirty="0" err="1">
                <a:latin typeface="#9Slide04 Podkova Medium" panose="020B0604020202020204" charset="0"/>
                <a:ea typeface="Times New Roman" panose="02020603050405020304" pitchFamily="18" charset="0"/>
                <a:cs typeface="Times New Roman" panose="02020603050405020304" pitchFamily="18" charset="0"/>
              </a:rPr>
              <a:t>Việt</a:t>
            </a:r>
            <a:r>
              <a:rPr lang="en-US" sz="4400" b="1" dirty="0">
                <a:latin typeface="#9Slide04 Podkova Medium" panose="020B0604020202020204" charset="0"/>
                <a:ea typeface="Times New Roman" panose="02020603050405020304" pitchFamily="18" charset="0"/>
                <a:cs typeface="Times New Roman" panose="02020603050405020304" pitchFamily="18" charset="0"/>
              </a:rPr>
              <a:t> </a:t>
            </a:r>
            <a:r>
              <a:rPr lang="en-US" sz="4400" b="1" dirty="0" err="1">
                <a:latin typeface="#9Slide04 Podkova Medium" panose="020B0604020202020204" charset="0"/>
                <a:ea typeface="Times New Roman" panose="02020603050405020304" pitchFamily="18" charset="0"/>
                <a:cs typeface="Times New Roman" panose="02020603050405020304" pitchFamily="18" charset="0"/>
              </a:rPr>
              <a:t>dễ</a:t>
            </a:r>
            <a:r>
              <a:rPr lang="en-US" sz="4400" b="1" dirty="0">
                <a:latin typeface="#9Slide04 Podkova Medium" panose="020B0604020202020204" charset="0"/>
                <a:ea typeface="Times New Roman" panose="02020603050405020304" pitchFamily="18" charset="0"/>
                <a:cs typeface="Times New Roman" panose="02020603050405020304" pitchFamily="18" charset="0"/>
              </a:rPr>
              <a:t> </a:t>
            </a:r>
            <a:r>
              <a:rPr lang="en-US" sz="4400" b="1" dirty="0" err="1">
                <a:latin typeface="#9Slide04 Podkova Medium" panose="020B0604020202020204" charset="0"/>
                <a:ea typeface="Times New Roman" panose="02020603050405020304" pitchFamily="18" charset="0"/>
                <a:cs typeface="Times New Roman" panose="02020603050405020304" pitchFamily="18" charset="0"/>
              </a:rPr>
              <a:t>nhầm</a:t>
            </a:r>
            <a:r>
              <a:rPr lang="en-US" sz="4400" b="1" dirty="0">
                <a:latin typeface="#9Slide04 Podkova Medium" panose="020B0604020202020204" charset="0"/>
                <a:ea typeface="Times New Roman" panose="02020603050405020304" pitchFamily="18" charset="0"/>
                <a:cs typeface="Times New Roman" panose="02020603050405020304" pitchFamily="18" charset="0"/>
              </a:rPr>
              <a:t> </a:t>
            </a:r>
            <a:r>
              <a:rPr lang="en-US" sz="4400" b="1" dirty="0" err="1">
                <a:latin typeface="#9Slide04 Podkova Medium" panose="020B0604020202020204" charset="0"/>
                <a:ea typeface="Times New Roman" panose="02020603050405020304" pitchFamily="18" charset="0"/>
                <a:cs typeface="Times New Roman" panose="02020603050405020304" pitchFamily="18" charset="0"/>
              </a:rPr>
              <a:t>lẫn</a:t>
            </a:r>
            <a:endParaRPr lang="en-US" sz="4400" b="1" dirty="0">
              <a:latin typeface="#9Slide04 Podkova Medium" panose="020B0604020202020204" charset="0"/>
              <a:ea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C442555C-6341-815B-59A4-85DFCF46A502}"/>
              </a:ext>
            </a:extLst>
          </p:cNvPr>
          <p:cNvSpPr/>
          <p:nvPr/>
        </p:nvSpPr>
        <p:spPr>
          <a:xfrm>
            <a:off x="1219200" y="1638300"/>
            <a:ext cx="16154400" cy="769441"/>
          </a:xfrm>
          <a:prstGeom prst="rect">
            <a:avLst/>
          </a:prstGeom>
        </p:spPr>
        <p:txBody>
          <a:bodyPr wrap="square">
            <a:spAutoFit/>
          </a:bodyPr>
          <a:lstStyle/>
          <a:p>
            <a:pPr marL="0" marR="0" lvl="0" indent="0" algn="just" defTabSz="1371600" rtl="0" eaLnBrk="1" fontAlgn="auto" latinLnBrk="0" hangingPunct="1">
              <a:lnSpc>
                <a:spcPct val="100000"/>
              </a:lnSpc>
              <a:spcBef>
                <a:spcPts val="0"/>
              </a:spcBef>
              <a:spcAft>
                <a:spcPts val="1125"/>
              </a:spcAft>
              <a:buClrTx/>
              <a:buSzTx/>
              <a:buFontTx/>
              <a:buNone/>
              <a:tabLst/>
              <a:defRPr/>
            </a:pPr>
            <a:r>
              <a:rPr kumimoji="0" lang="en-US" sz="4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44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yếu</a:t>
            </a:r>
            <a:r>
              <a:rPr kumimoji="0" lang="en-US" sz="44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tố</a:t>
            </a:r>
            <a:r>
              <a:rPr kumimoji="0" lang="en-US" sz="44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Hán</a:t>
            </a:r>
            <a:r>
              <a:rPr kumimoji="0" lang="en-US" sz="44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Việt</a:t>
            </a:r>
            <a:r>
              <a:rPr kumimoji="0" lang="en-US" sz="44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đồng</a:t>
            </a:r>
            <a:r>
              <a:rPr kumimoji="0" lang="en-US" sz="44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âm</a:t>
            </a:r>
            <a:endParaRPr kumimoji="0" lang="en-US" sz="4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C442555C-6341-815B-59A4-85DFCF46A502}"/>
              </a:ext>
            </a:extLst>
          </p:cNvPr>
          <p:cNvSpPr/>
          <p:nvPr/>
        </p:nvSpPr>
        <p:spPr>
          <a:xfrm>
            <a:off x="1219200" y="2740741"/>
            <a:ext cx="7543800" cy="769441"/>
          </a:xfrm>
          <a:prstGeom prst="rect">
            <a:avLst/>
          </a:prstGeom>
        </p:spPr>
        <p:txBody>
          <a:bodyPr wrap="square">
            <a:spAutoFit/>
          </a:bodyPr>
          <a:lstStyle/>
          <a:p>
            <a:pPr marL="0" marR="0" lvl="0" indent="0" algn="just" defTabSz="1371600" rtl="0" eaLnBrk="1" fontAlgn="auto" latinLnBrk="0" hangingPunct="1">
              <a:lnSpc>
                <a:spcPct val="100000"/>
              </a:lnSpc>
              <a:spcBef>
                <a:spcPts val="0"/>
              </a:spcBef>
              <a:spcAft>
                <a:spcPts val="1125"/>
              </a:spcAft>
              <a:buClrTx/>
              <a:buSzTx/>
              <a:buFontTx/>
              <a:buNone/>
              <a:tabLst/>
              <a:defRPr/>
            </a:pPr>
            <a:r>
              <a:rPr kumimoji="0" lang="en-US" sz="4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Ai </a:t>
            </a:r>
            <a:r>
              <a:rPr kumimoji="0" lang="en-US" sz="440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440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trần</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ai</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bụi</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bặm</a:t>
            </a:r>
            <a:endParaRPr kumimoji="0" lang="en-US" sz="440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442555C-6341-815B-59A4-85DFCF46A502}"/>
              </a:ext>
            </a:extLst>
          </p:cNvPr>
          <p:cNvSpPr/>
          <p:nvPr/>
        </p:nvSpPr>
        <p:spPr>
          <a:xfrm>
            <a:off x="1219200" y="3843182"/>
            <a:ext cx="7543800" cy="1446550"/>
          </a:xfrm>
          <a:prstGeom prst="rect">
            <a:avLst/>
          </a:prstGeom>
        </p:spPr>
        <p:txBody>
          <a:bodyPr wrap="square">
            <a:spAutoFit/>
          </a:bodyPr>
          <a:lstStyle/>
          <a:p>
            <a:pPr marL="0" marR="0" lvl="0" indent="0" algn="just" defTabSz="1371600" rtl="0" eaLnBrk="1" fontAlgn="auto" latinLnBrk="0" hangingPunct="1">
              <a:lnSpc>
                <a:spcPct val="100000"/>
              </a:lnSpc>
              <a:spcBef>
                <a:spcPts val="0"/>
              </a:spcBef>
              <a:spcAft>
                <a:spcPts val="1125"/>
              </a:spcAft>
              <a:buClrTx/>
              <a:buSzTx/>
              <a:buFontTx/>
              <a:buNone/>
              <a:tabLst/>
              <a:defRPr/>
            </a:pPr>
            <a:r>
              <a:rPr kumimoji="0" lang="en-US" sz="4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Ai </a:t>
            </a:r>
            <a:r>
              <a:rPr kumimoji="0" lang="en-US" sz="440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440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ai</a:t>
            </a:r>
            <a:r>
              <a:rPr kumimoji="0" lang="en-US" sz="440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oán</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ai</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điếu</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bi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ai</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buồn</a:t>
            </a:r>
            <a:endParaRPr kumimoji="0" lang="en-US" sz="440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cxnSp>
        <p:nvCxnSpPr>
          <p:cNvPr id="4" name="Straight Connector 3"/>
          <p:cNvCxnSpPr/>
          <p:nvPr/>
        </p:nvCxnSpPr>
        <p:spPr>
          <a:xfrm>
            <a:off x="9534525" y="2437947"/>
            <a:ext cx="0" cy="32825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C442555C-6341-815B-59A4-85DFCF46A502}"/>
              </a:ext>
            </a:extLst>
          </p:cNvPr>
          <p:cNvSpPr/>
          <p:nvPr/>
        </p:nvSpPr>
        <p:spPr>
          <a:xfrm>
            <a:off x="10058400" y="2743443"/>
            <a:ext cx="7543800" cy="1446550"/>
          </a:xfrm>
          <a:prstGeom prst="rect">
            <a:avLst/>
          </a:prstGeom>
        </p:spPr>
        <p:txBody>
          <a:bodyPr wrap="square">
            <a:spAutoFit/>
          </a:bodyPr>
          <a:lstStyle/>
          <a:p>
            <a:pPr marL="0" marR="0" lvl="0" indent="0" algn="just" defTabSz="1371600" rtl="0" eaLnBrk="1" fontAlgn="auto" latinLnBrk="0" hangingPunct="1">
              <a:lnSpc>
                <a:spcPct val="100000"/>
              </a:lnSpc>
              <a:spcBef>
                <a:spcPts val="0"/>
              </a:spcBef>
              <a:spcAft>
                <a:spcPts val="1125"/>
              </a:spcAft>
              <a:buClrTx/>
              <a:buSzTx/>
              <a:buFontTx/>
              <a:buNone/>
              <a:tabLst/>
              <a:defRPr/>
            </a:pPr>
            <a:r>
              <a:rPr kumimoji="0" lang="en-US" sz="4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Bảo</a:t>
            </a:r>
            <a:r>
              <a:rPr kumimoji="0" lang="en-US" sz="44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bảo</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vệ</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bảo</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dưỡng</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bảo</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tàng</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chăm</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sóc</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giữ</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gìn</a:t>
            </a:r>
            <a:endParaRPr kumimoji="0" lang="en-US" sz="440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C442555C-6341-815B-59A4-85DFCF46A502}"/>
              </a:ext>
            </a:extLst>
          </p:cNvPr>
          <p:cNvSpPr/>
          <p:nvPr/>
        </p:nvSpPr>
        <p:spPr>
          <a:xfrm>
            <a:off x="10058400" y="4435614"/>
            <a:ext cx="7543800" cy="1446550"/>
          </a:xfrm>
          <a:prstGeom prst="rect">
            <a:avLst/>
          </a:prstGeom>
        </p:spPr>
        <p:txBody>
          <a:bodyPr wrap="square">
            <a:spAutoFit/>
          </a:bodyPr>
          <a:lstStyle/>
          <a:p>
            <a:pPr marL="0" marR="0" lvl="0" indent="0" algn="just" defTabSz="1371600" rtl="0" eaLnBrk="1" fontAlgn="auto" latinLnBrk="0" hangingPunct="1">
              <a:lnSpc>
                <a:spcPct val="100000"/>
              </a:lnSpc>
              <a:spcBef>
                <a:spcPts val="0"/>
              </a:spcBef>
              <a:spcAft>
                <a:spcPts val="1125"/>
              </a:spcAft>
              <a:buClrTx/>
              <a:buSzTx/>
              <a:buFontTx/>
              <a:buNone/>
              <a:tabLst/>
              <a:defRPr/>
            </a:pPr>
            <a:r>
              <a:rPr lang="en-US" sz="4400" b="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Bảo</a:t>
            </a:r>
            <a:r>
              <a:rPr lang="en-US" sz="4400" b="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bảo</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bảo</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kiếm</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quốc</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bảo</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quý</a:t>
            </a:r>
            <a:endParaRPr kumimoji="0" lang="en-US" sz="440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7" name="Right Brace 16"/>
          <p:cNvSpPr/>
          <p:nvPr/>
        </p:nvSpPr>
        <p:spPr>
          <a:xfrm rot="5400000">
            <a:off x="8867775" y="3200405"/>
            <a:ext cx="552450" cy="638175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4400"/>
          </a:p>
        </p:txBody>
      </p:sp>
      <p:sp>
        <p:nvSpPr>
          <p:cNvPr id="18" name="Rectangle 17">
            <a:extLst>
              <a:ext uri="{FF2B5EF4-FFF2-40B4-BE49-F238E27FC236}">
                <a16:creationId xmlns:a16="http://schemas.microsoft.com/office/drawing/2014/main" id="{C442555C-6341-815B-59A4-85DFCF46A502}"/>
              </a:ext>
            </a:extLst>
          </p:cNvPr>
          <p:cNvSpPr/>
          <p:nvPr/>
        </p:nvSpPr>
        <p:spPr>
          <a:xfrm>
            <a:off x="1219200" y="7100613"/>
            <a:ext cx="16383000" cy="1446550"/>
          </a:xfrm>
          <a:prstGeom prst="rect">
            <a:avLst/>
          </a:prstGeom>
        </p:spPr>
        <p:txBody>
          <a:bodyPr wrap="square">
            <a:spAutoFit/>
          </a:bodyPr>
          <a:lstStyle/>
          <a:p>
            <a:pPr marL="0" marR="0" lvl="0" indent="0" algn="just" defTabSz="1371600" rtl="0" eaLnBrk="1" fontAlgn="auto" latinLnBrk="0" hangingPunct="1">
              <a:lnSpc>
                <a:spcPct val="100000"/>
              </a:lnSpc>
              <a:spcBef>
                <a:spcPts val="0"/>
              </a:spcBef>
              <a:spcAft>
                <a:spcPts val="1125"/>
              </a:spcAft>
              <a:buClrTx/>
              <a:buSzTx/>
              <a:buFontTx/>
              <a:buNone/>
              <a:tabLst/>
              <a:defRPr/>
            </a:pPr>
            <a:r>
              <a:rPr kumimoji="0" lang="en-US" sz="440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kumimoji="0" lang="en-US" sz="440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Tuy</a:t>
            </a:r>
            <a:r>
              <a:rPr kumimoji="0" lang="en-US" sz="440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kumimoji="0" lang="en-US" sz="440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có</a:t>
            </a:r>
            <a:r>
              <a:rPr kumimoji="0" lang="en-US" sz="4400" i="0" u="none" strike="noStrike" kern="1200" cap="none" spc="0" normalizeH="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kumimoji="0" lang="en-US" sz="4400" i="0" u="none" strike="noStrike" kern="1200" cap="none" spc="0" normalizeH="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cách</a:t>
            </a:r>
            <a:r>
              <a:rPr kumimoji="0" lang="en-US" sz="4400" i="0" u="none" strike="noStrike" kern="1200" cap="none" spc="0" normalizeH="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kumimoji="0" lang="en-US" sz="4400" i="0" u="none" strike="noStrike" kern="1200" cap="none" spc="0" normalizeH="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viết</a:t>
            </a:r>
            <a:r>
              <a:rPr kumimoji="0" lang="en-US" sz="4400" i="0" u="none" strike="noStrike" kern="1200" cap="none" spc="0" normalizeH="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kumimoji="0" lang="en-US" sz="4400" i="0" u="none" strike="noStrike" kern="1200" cap="none" spc="0" normalizeH="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ghi</a:t>
            </a:r>
            <a:r>
              <a:rPr kumimoji="0" lang="en-US" sz="4400" i="0" u="none" strike="noStrike" kern="1200" cap="none" spc="0" normalizeH="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kumimoji="0" lang="en-US" sz="4400" i="0" u="none" strike="noStrike" kern="1200" cap="none" spc="0" normalizeH="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âm</a:t>
            </a:r>
            <a:r>
              <a:rPr kumimoji="0" lang="en-US" sz="4400" i="0" u="none" strike="noStrike" kern="1200" cap="none" spc="0" normalizeH="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kumimoji="0" lang="en-US" sz="4400" i="0" u="none" strike="noStrike" kern="1200" cap="none" spc="0" normalizeH="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giống</a:t>
            </a:r>
            <a:r>
              <a:rPr kumimoji="0" lang="en-US" sz="4400" i="0" u="none" strike="noStrike" kern="1200" cap="none" spc="0" normalizeH="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kumimoji="0" lang="en-US" sz="4400" i="0" u="none" strike="noStrike" kern="1200" cap="none" spc="0" normalizeH="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nhau</a:t>
            </a:r>
            <a:r>
              <a:rPr kumimoji="0" lang="en-US" sz="4400" i="0" u="none" strike="noStrike" kern="1200" cap="none" spc="0" normalizeH="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kumimoji="0" lang="en-US" sz="4400" i="0" u="none" strike="noStrike" kern="1200" cap="none" spc="0" normalizeH="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nhưng</a:t>
            </a:r>
            <a:r>
              <a:rPr lang="en-US" sz="4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nghĩa</a:t>
            </a:r>
            <a:r>
              <a:rPr lang="en-US" sz="4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lại</a:t>
            </a:r>
            <a:r>
              <a:rPr lang="en-US" sz="4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khác</a:t>
            </a:r>
            <a:r>
              <a:rPr lang="en-US" sz="4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nhau</a:t>
            </a:r>
            <a:r>
              <a:rPr lang="en-US" sz="4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dễ</a:t>
            </a:r>
            <a:r>
              <a:rPr lang="en-US" sz="4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nhầm</a:t>
            </a:r>
            <a:r>
              <a:rPr lang="en-US" sz="4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lẫn</a:t>
            </a:r>
            <a:r>
              <a:rPr lang="en-US" sz="4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về</a:t>
            </a:r>
            <a:r>
              <a:rPr lang="en-US" sz="4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nghĩa</a:t>
            </a:r>
            <a:r>
              <a:rPr lang="en-US" sz="4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 </a:t>
            </a:r>
            <a:r>
              <a:rPr lang="en-US" sz="4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yếu</a:t>
            </a:r>
            <a:r>
              <a:rPr lang="en-US" sz="4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4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tố</a:t>
            </a:r>
            <a:r>
              <a:rPr lang="en-US" sz="4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4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Hán</a:t>
            </a:r>
            <a:r>
              <a:rPr lang="en-US" sz="4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4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Việt</a:t>
            </a:r>
            <a:r>
              <a:rPr lang="en-US" sz="4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4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đồng</a:t>
            </a:r>
            <a:r>
              <a:rPr lang="en-US" sz="4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4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âm</a:t>
            </a:r>
            <a:r>
              <a:rPr lang="en-US" sz="4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endParaRPr kumimoji="0" lang="en-US" sz="4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Freeform 2">
            <a:extLst>
              <a:ext uri="{FF2B5EF4-FFF2-40B4-BE49-F238E27FC236}">
                <a16:creationId xmlns:a16="http://schemas.microsoft.com/office/drawing/2014/main" id="{604E1524-D31D-FA71-D637-54FD71FA8571}"/>
              </a:ext>
            </a:extLst>
          </p:cNvPr>
          <p:cNvSpPr/>
          <p:nvPr/>
        </p:nvSpPr>
        <p:spPr>
          <a:xfrm>
            <a:off x="-4038600" y="7763730"/>
            <a:ext cx="9140417" cy="8043567"/>
          </a:xfrm>
          <a:custGeom>
            <a:avLst/>
            <a:gdLst/>
            <a:ahLst/>
            <a:cxnLst/>
            <a:rect l="l" t="t" r="r" b="b"/>
            <a:pathLst>
              <a:path w="9140417" h="8043567">
                <a:moveTo>
                  <a:pt x="0" y="0"/>
                </a:moveTo>
                <a:lnTo>
                  <a:pt x="9140417" y="0"/>
                </a:lnTo>
                <a:lnTo>
                  <a:pt x="9140417" y="8043567"/>
                </a:lnTo>
                <a:lnTo>
                  <a:pt x="0" y="8043567"/>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sp>
    </p:spTree>
    <p:extLst>
      <p:ext uri="{BB962C8B-B14F-4D97-AF65-F5344CB8AC3E}">
        <p14:creationId xmlns:p14="http://schemas.microsoft.com/office/powerpoint/2010/main" val="2801749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1000"/>
                                        <p:tgtEl>
                                          <p:spTgt spid="14"/>
                                        </p:tgtEl>
                                      </p:cBhvr>
                                    </p:animEffect>
                                    <p:anim calcmode="lin" valueType="num">
                                      <p:cBhvr>
                                        <p:cTn id="33" dur="1000" fill="hold"/>
                                        <p:tgtEl>
                                          <p:spTgt spid="14"/>
                                        </p:tgtEl>
                                        <p:attrNameLst>
                                          <p:attrName>ppt_x</p:attrName>
                                        </p:attrNameLst>
                                      </p:cBhvr>
                                      <p:tavLst>
                                        <p:tav tm="0">
                                          <p:val>
                                            <p:strVal val="#ppt_x"/>
                                          </p:val>
                                        </p:tav>
                                        <p:tav tm="100000">
                                          <p:val>
                                            <p:strVal val="#ppt_x"/>
                                          </p:val>
                                        </p:tav>
                                      </p:tavLst>
                                    </p:anim>
                                    <p:anim calcmode="lin" valueType="num">
                                      <p:cBhvr>
                                        <p:cTn id="3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circle(in)">
                                      <p:cBhvr>
                                        <p:cTn id="39" dur="20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cBhvr additive="base">
                                        <p:cTn id="44" dur="500" fill="hold"/>
                                        <p:tgtEl>
                                          <p:spTgt spid="17"/>
                                        </p:tgtEl>
                                        <p:attrNameLst>
                                          <p:attrName>ppt_x</p:attrName>
                                        </p:attrNameLst>
                                      </p:cBhvr>
                                      <p:tavLst>
                                        <p:tav tm="0">
                                          <p:val>
                                            <p:strVal val="#ppt_x"/>
                                          </p:val>
                                        </p:tav>
                                        <p:tav tm="100000">
                                          <p:val>
                                            <p:strVal val="#ppt_x"/>
                                          </p:val>
                                        </p:tav>
                                      </p:tavLst>
                                    </p:anim>
                                    <p:anim calcmode="lin" valueType="num">
                                      <p:cBhvr additive="base">
                                        <p:cTn id="45" dur="500" fill="hold"/>
                                        <p:tgtEl>
                                          <p:spTgt spid="17"/>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additive="base">
                                        <p:cTn id="48" dur="500" fill="hold"/>
                                        <p:tgtEl>
                                          <p:spTgt spid="18"/>
                                        </p:tgtEl>
                                        <p:attrNameLst>
                                          <p:attrName>ppt_x</p:attrName>
                                        </p:attrNameLst>
                                      </p:cBhvr>
                                      <p:tavLst>
                                        <p:tav tm="0">
                                          <p:val>
                                            <p:strVal val="#ppt_x"/>
                                          </p:val>
                                        </p:tav>
                                        <p:tav tm="100000">
                                          <p:val>
                                            <p:strVal val="#ppt_x"/>
                                          </p:val>
                                        </p:tav>
                                      </p:tavLst>
                                    </p:anim>
                                    <p:anim calcmode="lin" valueType="num">
                                      <p:cBhvr additive="base">
                                        <p:cTn id="4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P spid="14" grpId="0"/>
      <p:bldP spid="15" grpId="0"/>
      <p:bldP spid="17" grpId="0" animBg="1"/>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10A19E4-0835-B9F4-D435-339FDA277E50}"/>
              </a:ext>
            </a:extLst>
          </p:cNvPr>
          <p:cNvSpPr/>
          <p:nvPr/>
        </p:nvSpPr>
        <p:spPr>
          <a:xfrm>
            <a:off x="693056" y="474304"/>
            <a:ext cx="14013544" cy="769441"/>
          </a:xfrm>
          <a:prstGeom prst="rect">
            <a:avLst/>
          </a:prstGeom>
        </p:spPr>
        <p:txBody>
          <a:bodyPr wrap="square">
            <a:spAutoFit/>
          </a:bodyPr>
          <a:lstStyle/>
          <a:p>
            <a:pPr defTabSz="913840">
              <a:spcBef>
                <a:spcPts val="645"/>
              </a:spcBef>
              <a:buClr>
                <a:srgbClr val="231F20"/>
              </a:buClr>
              <a:buSzPts val="1200"/>
              <a:tabLst>
                <a:tab pos="762635" algn="l"/>
              </a:tabLst>
            </a:pP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Nhận</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biết</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số</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yếu</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tố</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Hán</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Việt</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dễ</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nhầm</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lẫn</a:t>
            </a:r>
            <a:endParaRPr lang="en-US" sz="4400" b="1"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C442555C-6341-815B-59A4-85DFCF46A502}"/>
              </a:ext>
            </a:extLst>
          </p:cNvPr>
          <p:cNvSpPr/>
          <p:nvPr/>
        </p:nvSpPr>
        <p:spPr>
          <a:xfrm>
            <a:off x="1219200" y="1638300"/>
            <a:ext cx="16154400" cy="769441"/>
          </a:xfrm>
          <a:prstGeom prst="rect">
            <a:avLst/>
          </a:prstGeom>
        </p:spPr>
        <p:txBody>
          <a:bodyPr wrap="square">
            <a:spAutoFit/>
          </a:bodyPr>
          <a:lstStyle/>
          <a:p>
            <a:pPr marL="0" marR="0" lvl="0" indent="0" algn="just" defTabSz="1371600" rtl="0" eaLnBrk="1" fontAlgn="auto" latinLnBrk="0" hangingPunct="1">
              <a:lnSpc>
                <a:spcPct val="100000"/>
              </a:lnSpc>
              <a:spcBef>
                <a:spcPts val="0"/>
              </a:spcBef>
              <a:spcAft>
                <a:spcPts val="1125"/>
              </a:spcAft>
              <a:buClrTx/>
              <a:buSzTx/>
              <a:buFontTx/>
              <a:buNone/>
              <a:tabLst/>
              <a:defRPr/>
            </a:pPr>
            <a:r>
              <a:rPr kumimoji="0" lang="en-US" sz="4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44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yếu</a:t>
            </a:r>
            <a:r>
              <a:rPr kumimoji="0" lang="en-US" sz="44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tố</a:t>
            </a:r>
            <a:r>
              <a:rPr kumimoji="0" lang="en-US" sz="44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Hán</a:t>
            </a:r>
            <a:r>
              <a:rPr kumimoji="0" lang="en-US" sz="44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Việt</a:t>
            </a:r>
            <a:r>
              <a:rPr kumimoji="0" lang="en-US" sz="44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gần</a:t>
            </a:r>
            <a:r>
              <a:rPr kumimoji="0" lang="en-US" sz="44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âm</a:t>
            </a:r>
            <a:endParaRPr kumimoji="0" lang="en-US" sz="4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C442555C-6341-815B-59A4-85DFCF46A502}"/>
              </a:ext>
            </a:extLst>
          </p:cNvPr>
          <p:cNvSpPr/>
          <p:nvPr/>
        </p:nvSpPr>
        <p:spPr>
          <a:xfrm>
            <a:off x="1219200" y="2740741"/>
            <a:ext cx="7543800" cy="769441"/>
          </a:xfrm>
          <a:prstGeom prst="rect">
            <a:avLst/>
          </a:prstGeom>
        </p:spPr>
        <p:txBody>
          <a:bodyPr wrap="square">
            <a:spAutoFit/>
          </a:bodyPr>
          <a:lstStyle/>
          <a:p>
            <a:pPr marL="0" marR="0" lvl="0" indent="0" algn="just" defTabSz="1371600" rtl="0" eaLnBrk="1" fontAlgn="auto" latinLnBrk="0" hangingPunct="1">
              <a:lnSpc>
                <a:spcPct val="100000"/>
              </a:lnSpc>
              <a:spcBef>
                <a:spcPts val="0"/>
              </a:spcBef>
              <a:spcAft>
                <a:spcPts val="1125"/>
              </a:spcAft>
              <a:buClrTx/>
              <a:buSzTx/>
              <a:buFontTx/>
              <a:buNone/>
              <a:tabLst/>
              <a:defRPr/>
            </a:pPr>
            <a:r>
              <a:rPr kumimoji="0" lang="en-US" sz="4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Tri</a:t>
            </a:r>
            <a:r>
              <a:rPr kumimoji="0" lang="en-US" sz="440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biết</a:t>
            </a:r>
            <a:endParaRPr kumimoji="0" lang="en-US" sz="440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C442555C-6341-815B-59A4-85DFCF46A502}"/>
              </a:ext>
            </a:extLst>
          </p:cNvPr>
          <p:cNvSpPr/>
          <p:nvPr/>
        </p:nvSpPr>
        <p:spPr>
          <a:xfrm>
            <a:off x="1219200" y="3843182"/>
            <a:ext cx="7696200" cy="1446550"/>
          </a:xfrm>
          <a:prstGeom prst="rect">
            <a:avLst/>
          </a:prstGeom>
        </p:spPr>
        <p:txBody>
          <a:bodyPr wrap="square">
            <a:spAutoFit/>
          </a:bodyPr>
          <a:lstStyle/>
          <a:p>
            <a:pPr marL="0" marR="0" lvl="0" indent="0" algn="just" defTabSz="1371600" rtl="0" eaLnBrk="1" fontAlgn="auto" latinLnBrk="0" hangingPunct="1">
              <a:lnSpc>
                <a:spcPct val="100000"/>
              </a:lnSpc>
              <a:spcBef>
                <a:spcPts val="0"/>
              </a:spcBef>
              <a:spcAft>
                <a:spcPts val="1125"/>
              </a:spcAft>
              <a:buClrTx/>
              <a:buSzTx/>
              <a:buFontTx/>
              <a:buNone/>
              <a:tabLst/>
              <a:defRPr/>
            </a:pPr>
            <a:r>
              <a:rPr kumimoji="0" lang="en-US" sz="4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Trí</a:t>
            </a:r>
            <a:r>
              <a:rPr kumimoji="0" lang="en-US" sz="4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44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khả</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năng</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nhận</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thức</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hiểu</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biết</a:t>
            </a:r>
            <a:endParaRPr kumimoji="0" lang="en-US" sz="440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C442555C-6341-815B-59A4-85DFCF46A502}"/>
              </a:ext>
            </a:extLst>
          </p:cNvPr>
          <p:cNvSpPr/>
          <p:nvPr/>
        </p:nvSpPr>
        <p:spPr>
          <a:xfrm>
            <a:off x="10434320" y="2873686"/>
            <a:ext cx="6482080" cy="1446550"/>
          </a:xfrm>
          <a:prstGeom prst="rect">
            <a:avLst/>
          </a:prstGeom>
        </p:spPr>
        <p:txBody>
          <a:bodyPr wrap="square">
            <a:spAutoFit/>
          </a:bodyPr>
          <a:lstStyle/>
          <a:p>
            <a:pPr marL="0" marR="0" lvl="0" indent="0" algn="just" defTabSz="1371600" rtl="0" eaLnBrk="1" fontAlgn="auto" latinLnBrk="0" hangingPunct="1">
              <a:lnSpc>
                <a:spcPct val="100000"/>
              </a:lnSpc>
              <a:spcBef>
                <a:spcPts val="0"/>
              </a:spcBef>
              <a:spcAft>
                <a:spcPts val="1125"/>
              </a:spcAft>
              <a:buClrTx/>
              <a:buSzTx/>
              <a:buFontTx/>
              <a:buNone/>
              <a:tabLst/>
              <a:defRPr/>
            </a:pPr>
            <a:r>
              <a:rPr kumimoji="0" lang="en-US" sz="440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kumimoji="0" lang="en-US" sz="440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Có</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ý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nghĩa</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gần</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âm</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tương</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đồng</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với</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nhau</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endParaRPr kumimoji="0" lang="en-US" sz="440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ight Brace 2"/>
          <p:cNvSpPr/>
          <p:nvPr/>
        </p:nvSpPr>
        <p:spPr>
          <a:xfrm>
            <a:off x="9331960" y="2691566"/>
            <a:ext cx="533400" cy="160399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4400"/>
          </a:p>
        </p:txBody>
      </p:sp>
      <p:sp>
        <p:nvSpPr>
          <p:cNvPr id="18" name="Rectangle 17">
            <a:extLst>
              <a:ext uri="{FF2B5EF4-FFF2-40B4-BE49-F238E27FC236}">
                <a16:creationId xmlns:a16="http://schemas.microsoft.com/office/drawing/2014/main" id="{C442555C-6341-815B-59A4-85DFCF46A502}"/>
              </a:ext>
            </a:extLst>
          </p:cNvPr>
          <p:cNvSpPr/>
          <p:nvPr/>
        </p:nvSpPr>
        <p:spPr>
          <a:xfrm>
            <a:off x="1214120" y="5276706"/>
            <a:ext cx="15702280" cy="1446550"/>
          </a:xfrm>
          <a:prstGeom prst="rect">
            <a:avLst/>
          </a:prstGeom>
        </p:spPr>
        <p:txBody>
          <a:bodyPr wrap="square">
            <a:spAutoFit/>
          </a:bodyPr>
          <a:lstStyle/>
          <a:p>
            <a:pPr marL="0" marR="0" lvl="0" indent="0" algn="just" defTabSz="1371600" rtl="0" eaLnBrk="1" fontAlgn="auto" latinLnBrk="0" hangingPunct="1">
              <a:lnSpc>
                <a:spcPct val="100000"/>
              </a:lnSpc>
              <a:spcBef>
                <a:spcPts val="0"/>
              </a:spcBef>
              <a:spcAft>
                <a:spcPts val="1125"/>
              </a:spcAft>
              <a:buClrTx/>
              <a:buSzTx/>
              <a:buFontTx/>
              <a:buNone/>
              <a:tabLst/>
              <a:defRPr/>
            </a:pPr>
            <a:r>
              <a:rPr kumimoji="0" lang="en-US" sz="440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Đội</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ngũ</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tri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thức</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phải</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tiên</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phong</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công</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cuộc</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phát</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triển</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khoa</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học</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công</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nghệ</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440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9" name="Oval 18"/>
          <p:cNvSpPr/>
          <p:nvPr/>
        </p:nvSpPr>
        <p:spPr>
          <a:xfrm>
            <a:off x="3835808" y="5239503"/>
            <a:ext cx="1676400" cy="90221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prstClr val="white"/>
              </a:solidFill>
              <a:effectLst/>
              <a:uLnTx/>
              <a:uFillTx/>
              <a:latin typeface="Calibri"/>
              <a:ea typeface="+mn-ea"/>
              <a:cs typeface="+mn-cs"/>
            </a:endParaRPr>
          </a:p>
        </p:txBody>
      </p:sp>
      <p:sp>
        <p:nvSpPr>
          <p:cNvPr id="4" name="Right Arrow 3"/>
          <p:cNvSpPr/>
          <p:nvPr/>
        </p:nvSpPr>
        <p:spPr>
          <a:xfrm rot="3162791">
            <a:off x="5086181" y="6323990"/>
            <a:ext cx="838200" cy="462759"/>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sp>
        <p:nvSpPr>
          <p:cNvPr id="20" name="Rectangle 19">
            <a:extLst>
              <a:ext uri="{FF2B5EF4-FFF2-40B4-BE49-F238E27FC236}">
                <a16:creationId xmlns:a16="http://schemas.microsoft.com/office/drawing/2014/main" id="{C442555C-6341-815B-59A4-85DFCF46A502}"/>
              </a:ext>
            </a:extLst>
          </p:cNvPr>
          <p:cNvSpPr/>
          <p:nvPr/>
        </p:nvSpPr>
        <p:spPr>
          <a:xfrm>
            <a:off x="5293360" y="6929171"/>
            <a:ext cx="8575040" cy="3082895"/>
          </a:xfrm>
          <a:prstGeom prst="rect">
            <a:avLst/>
          </a:prstGeom>
        </p:spPr>
        <p:txBody>
          <a:bodyPr wrap="square">
            <a:spAutoFit/>
          </a:bodyPr>
          <a:lstStyle/>
          <a:p>
            <a:pPr marL="0" marR="0" lvl="0" indent="0" algn="just" defTabSz="1371600" rtl="0" eaLnBrk="1" fontAlgn="auto" latinLnBrk="0" hangingPunct="1">
              <a:lnSpc>
                <a:spcPct val="100000"/>
              </a:lnSpc>
              <a:spcBef>
                <a:spcPts val="0"/>
              </a:spcBef>
              <a:spcAft>
                <a:spcPts val="1125"/>
              </a:spcAft>
              <a:buClrTx/>
              <a:buSzTx/>
              <a:buFontTx/>
              <a:buNone/>
              <a:tabLst/>
              <a:defRPr/>
            </a:pPr>
            <a:r>
              <a:rPr kumimoji="0" lang="en-US" sz="440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Tuy</a:t>
            </a:r>
            <a:r>
              <a:rPr kumimoji="0" lang="en-US" sz="440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“tri, </a:t>
            </a:r>
            <a:r>
              <a:rPr kumimoji="0" lang="en-US" sz="440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trí</a:t>
            </a:r>
            <a:r>
              <a:rPr kumimoji="0" lang="en-US" sz="440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cùng</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lớp</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nhưng</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lại</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khó</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phân</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biệt</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dùng</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sai</a:t>
            </a:r>
            <a:endPar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endParaRPr>
          </a:p>
          <a:p>
            <a:pPr marL="0" marR="0" lvl="0" indent="0" algn="just" defTabSz="1371600" rtl="0" eaLnBrk="1" fontAlgn="auto" latinLnBrk="0" hangingPunct="1">
              <a:lnSpc>
                <a:spcPct val="100000"/>
              </a:lnSpc>
              <a:spcBef>
                <a:spcPts val="0"/>
              </a:spcBef>
              <a:spcAft>
                <a:spcPts val="1125"/>
              </a:spcAft>
              <a:buClrTx/>
              <a:buSzTx/>
              <a:buFontTx/>
              <a:buNone/>
              <a:tabLst/>
              <a:defRPr/>
            </a:pP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Trong</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ví</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dụ</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nên</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sử</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dụng</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trí</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thức</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p>
          <a:p>
            <a:pPr marL="0" marR="0" lvl="0" indent="0" algn="just" defTabSz="1371600" rtl="0" eaLnBrk="1" fontAlgn="auto" latinLnBrk="0" hangingPunct="1">
              <a:lnSpc>
                <a:spcPct val="100000"/>
              </a:lnSpc>
              <a:spcBef>
                <a:spcPts val="0"/>
              </a:spcBef>
              <a:spcAft>
                <a:spcPts val="1125"/>
              </a:spcAft>
              <a:buClrTx/>
              <a:buSzTx/>
              <a:buFontTx/>
              <a:buNone/>
              <a:tabLst/>
              <a:defRPr/>
            </a:pPr>
            <a:r>
              <a:rPr kumimoji="0" lang="en-US" sz="4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kumimoji="0" lang="en-US" sz="4400" b="1"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Yếu</a:t>
            </a:r>
            <a:r>
              <a:rPr kumimoji="0" lang="en-US" sz="44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kumimoji="0" lang="en-US" sz="4400" b="1"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tố</a:t>
            </a:r>
            <a:r>
              <a:rPr kumimoji="0" lang="en-US" sz="44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kumimoji="0" lang="en-US" sz="4400" b="1"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Hán</a:t>
            </a:r>
            <a:r>
              <a:rPr kumimoji="0" lang="en-US" sz="44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kumimoji="0" lang="en-US" sz="4400" b="1"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Việt</a:t>
            </a:r>
            <a:r>
              <a:rPr kumimoji="0" lang="en-US" sz="44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kumimoji="0" lang="en-US" sz="4400" b="1"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gần</a:t>
            </a:r>
            <a:r>
              <a:rPr kumimoji="0" lang="en-US" sz="44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kumimoji="0" lang="en-US" sz="4400" b="1"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âm</a:t>
            </a:r>
            <a:endParaRPr kumimoji="0" lang="en-US" sz="4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Freeform 2">
            <a:extLst>
              <a:ext uri="{FF2B5EF4-FFF2-40B4-BE49-F238E27FC236}">
                <a16:creationId xmlns:a16="http://schemas.microsoft.com/office/drawing/2014/main" id="{D8B08C0D-3D1A-3864-4F5F-F6A672FCAAC0}"/>
              </a:ext>
            </a:extLst>
          </p:cNvPr>
          <p:cNvSpPr/>
          <p:nvPr/>
        </p:nvSpPr>
        <p:spPr>
          <a:xfrm>
            <a:off x="14094461" y="6939197"/>
            <a:ext cx="9140417" cy="8043567"/>
          </a:xfrm>
          <a:custGeom>
            <a:avLst/>
            <a:gdLst/>
            <a:ahLst/>
            <a:cxnLst/>
            <a:rect l="l" t="t" r="r" b="b"/>
            <a:pathLst>
              <a:path w="9140417" h="8043567">
                <a:moveTo>
                  <a:pt x="0" y="0"/>
                </a:moveTo>
                <a:lnTo>
                  <a:pt x="9140417" y="0"/>
                </a:lnTo>
                <a:lnTo>
                  <a:pt x="9140417" y="8043567"/>
                </a:lnTo>
                <a:lnTo>
                  <a:pt x="0" y="8043567"/>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sp>
    </p:spTree>
    <p:extLst>
      <p:ext uri="{BB962C8B-B14F-4D97-AF65-F5344CB8AC3E}">
        <p14:creationId xmlns:p14="http://schemas.microsoft.com/office/powerpoint/2010/main" val="1024571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circle(in)">
                                      <p:cBhvr>
                                        <p:cTn id="22" dur="2000"/>
                                        <p:tgtEl>
                                          <p:spTgt spid="3"/>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circle(in)">
                                      <p:cBhvr>
                                        <p:cTn id="25" dur="20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barn(inVertical)">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down)">
                                      <p:cBhvr>
                                        <p:cTn id="35" dur="580">
                                          <p:stCondLst>
                                            <p:cond delay="0"/>
                                          </p:stCondLst>
                                        </p:cTn>
                                        <p:tgtEl>
                                          <p:spTgt spid="19"/>
                                        </p:tgtEl>
                                      </p:cBhvr>
                                    </p:animEffect>
                                    <p:anim calcmode="lin" valueType="num">
                                      <p:cBhvr>
                                        <p:cTn id="36"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41" dur="26">
                                          <p:stCondLst>
                                            <p:cond delay="650"/>
                                          </p:stCondLst>
                                        </p:cTn>
                                        <p:tgtEl>
                                          <p:spTgt spid="19"/>
                                        </p:tgtEl>
                                      </p:cBhvr>
                                      <p:to x="100000" y="60000"/>
                                    </p:animScale>
                                    <p:animScale>
                                      <p:cBhvr>
                                        <p:cTn id="42" dur="166" decel="50000">
                                          <p:stCondLst>
                                            <p:cond delay="676"/>
                                          </p:stCondLst>
                                        </p:cTn>
                                        <p:tgtEl>
                                          <p:spTgt spid="19"/>
                                        </p:tgtEl>
                                      </p:cBhvr>
                                      <p:to x="100000" y="100000"/>
                                    </p:animScale>
                                    <p:animScale>
                                      <p:cBhvr>
                                        <p:cTn id="43" dur="26">
                                          <p:stCondLst>
                                            <p:cond delay="1312"/>
                                          </p:stCondLst>
                                        </p:cTn>
                                        <p:tgtEl>
                                          <p:spTgt spid="19"/>
                                        </p:tgtEl>
                                      </p:cBhvr>
                                      <p:to x="100000" y="80000"/>
                                    </p:animScale>
                                    <p:animScale>
                                      <p:cBhvr>
                                        <p:cTn id="44" dur="166" decel="50000">
                                          <p:stCondLst>
                                            <p:cond delay="1338"/>
                                          </p:stCondLst>
                                        </p:cTn>
                                        <p:tgtEl>
                                          <p:spTgt spid="19"/>
                                        </p:tgtEl>
                                      </p:cBhvr>
                                      <p:to x="100000" y="100000"/>
                                    </p:animScale>
                                    <p:animScale>
                                      <p:cBhvr>
                                        <p:cTn id="45" dur="26">
                                          <p:stCondLst>
                                            <p:cond delay="1642"/>
                                          </p:stCondLst>
                                        </p:cTn>
                                        <p:tgtEl>
                                          <p:spTgt spid="19"/>
                                        </p:tgtEl>
                                      </p:cBhvr>
                                      <p:to x="100000" y="90000"/>
                                    </p:animScale>
                                    <p:animScale>
                                      <p:cBhvr>
                                        <p:cTn id="46" dur="166" decel="50000">
                                          <p:stCondLst>
                                            <p:cond delay="1668"/>
                                          </p:stCondLst>
                                        </p:cTn>
                                        <p:tgtEl>
                                          <p:spTgt spid="19"/>
                                        </p:tgtEl>
                                      </p:cBhvr>
                                      <p:to x="100000" y="100000"/>
                                    </p:animScale>
                                    <p:animScale>
                                      <p:cBhvr>
                                        <p:cTn id="47" dur="26">
                                          <p:stCondLst>
                                            <p:cond delay="1808"/>
                                          </p:stCondLst>
                                        </p:cTn>
                                        <p:tgtEl>
                                          <p:spTgt spid="19"/>
                                        </p:tgtEl>
                                      </p:cBhvr>
                                      <p:to x="100000" y="95000"/>
                                    </p:animScale>
                                    <p:animScale>
                                      <p:cBhvr>
                                        <p:cTn id="48" dur="166" decel="50000">
                                          <p:stCondLst>
                                            <p:cond delay="1834"/>
                                          </p:stCondLst>
                                        </p:cTn>
                                        <p:tgtEl>
                                          <p:spTgt spid="19"/>
                                        </p:tgtEl>
                                      </p:cBhvr>
                                      <p:to x="100000" y="100000"/>
                                    </p:animScale>
                                  </p:childTnLst>
                                </p:cTn>
                              </p:par>
                              <p:par>
                                <p:cTn id="49" presetID="26" presetClass="entr" presetSubtype="0" fill="hold" grpId="0" nodeType="with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wipe(down)">
                                      <p:cBhvr>
                                        <p:cTn id="51" dur="580">
                                          <p:stCondLst>
                                            <p:cond delay="0"/>
                                          </p:stCondLst>
                                        </p:cTn>
                                        <p:tgtEl>
                                          <p:spTgt spid="4"/>
                                        </p:tgtEl>
                                      </p:cBhvr>
                                    </p:animEffect>
                                    <p:anim calcmode="lin" valueType="num">
                                      <p:cBhvr>
                                        <p:cTn id="5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57" dur="26">
                                          <p:stCondLst>
                                            <p:cond delay="650"/>
                                          </p:stCondLst>
                                        </p:cTn>
                                        <p:tgtEl>
                                          <p:spTgt spid="4"/>
                                        </p:tgtEl>
                                      </p:cBhvr>
                                      <p:to x="100000" y="60000"/>
                                    </p:animScale>
                                    <p:animScale>
                                      <p:cBhvr>
                                        <p:cTn id="58" dur="166" decel="50000">
                                          <p:stCondLst>
                                            <p:cond delay="676"/>
                                          </p:stCondLst>
                                        </p:cTn>
                                        <p:tgtEl>
                                          <p:spTgt spid="4"/>
                                        </p:tgtEl>
                                      </p:cBhvr>
                                      <p:to x="100000" y="100000"/>
                                    </p:animScale>
                                    <p:animScale>
                                      <p:cBhvr>
                                        <p:cTn id="59" dur="26">
                                          <p:stCondLst>
                                            <p:cond delay="1312"/>
                                          </p:stCondLst>
                                        </p:cTn>
                                        <p:tgtEl>
                                          <p:spTgt spid="4"/>
                                        </p:tgtEl>
                                      </p:cBhvr>
                                      <p:to x="100000" y="80000"/>
                                    </p:animScale>
                                    <p:animScale>
                                      <p:cBhvr>
                                        <p:cTn id="60" dur="166" decel="50000">
                                          <p:stCondLst>
                                            <p:cond delay="1338"/>
                                          </p:stCondLst>
                                        </p:cTn>
                                        <p:tgtEl>
                                          <p:spTgt spid="4"/>
                                        </p:tgtEl>
                                      </p:cBhvr>
                                      <p:to x="100000" y="100000"/>
                                    </p:animScale>
                                    <p:animScale>
                                      <p:cBhvr>
                                        <p:cTn id="61" dur="26">
                                          <p:stCondLst>
                                            <p:cond delay="1642"/>
                                          </p:stCondLst>
                                        </p:cTn>
                                        <p:tgtEl>
                                          <p:spTgt spid="4"/>
                                        </p:tgtEl>
                                      </p:cBhvr>
                                      <p:to x="100000" y="90000"/>
                                    </p:animScale>
                                    <p:animScale>
                                      <p:cBhvr>
                                        <p:cTn id="62" dur="166" decel="50000">
                                          <p:stCondLst>
                                            <p:cond delay="1668"/>
                                          </p:stCondLst>
                                        </p:cTn>
                                        <p:tgtEl>
                                          <p:spTgt spid="4"/>
                                        </p:tgtEl>
                                      </p:cBhvr>
                                      <p:to x="100000" y="100000"/>
                                    </p:animScale>
                                    <p:animScale>
                                      <p:cBhvr>
                                        <p:cTn id="63" dur="26">
                                          <p:stCondLst>
                                            <p:cond delay="1808"/>
                                          </p:stCondLst>
                                        </p:cTn>
                                        <p:tgtEl>
                                          <p:spTgt spid="4"/>
                                        </p:tgtEl>
                                      </p:cBhvr>
                                      <p:to x="100000" y="95000"/>
                                    </p:animScale>
                                    <p:animScale>
                                      <p:cBhvr>
                                        <p:cTn id="64" dur="166" decel="50000">
                                          <p:stCondLst>
                                            <p:cond delay="1834"/>
                                          </p:stCondLst>
                                        </p:cTn>
                                        <p:tgtEl>
                                          <p:spTgt spid="4"/>
                                        </p:tgtEl>
                                      </p:cBhvr>
                                      <p:to x="100000" y="100000"/>
                                    </p:animScale>
                                  </p:childTnLst>
                                </p:cTn>
                              </p:par>
                              <p:par>
                                <p:cTn id="65" presetID="26" presetClass="entr" presetSubtype="0" fill="hold" grpId="0" nodeType="with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wipe(down)">
                                      <p:cBhvr>
                                        <p:cTn id="67" dur="580">
                                          <p:stCondLst>
                                            <p:cond delay="0"/>
                                          </p:stCondLst>
                                        </p:cTn>
                                        <p:tgtEl>
                                          <p:spTgt spid="20"/>
                                        </p:tgtEl>
                                      </p:cBhvr>
                                    </p:animEffect>
                                    <p:anim calcmode="lin" valueType="num">
                                      <p:cBhvr>
                                        <p:cTn id="68"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69"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70"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71"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72"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73" dur="26">
                                          <p:stCondLst>
                                            <p:cond delay="650"/>
                                          </p:stCondLst>
                                        </p:cTn>
                                        <p:tgtEl>
                                          <p:spTgt spid="20"/>
                                        </p:tgtEl>
                                      </p:cBhvr>
                                      <p:to x="100000" y="60000"/>
                                    </p:animScale>
                                    <p:animScale>
                                      <p:cBhvr>
                                        <p:cTn id="74" dur="166" decel="50000">
                                          <p:stCondLst>
                                            <p:cond delay="676"/>
                                          </p:stCondLst>
                                        </p:cTn>
                                        <p:tgtEl>
                                          <p:spTgt spid="20"/>
                                        </p:tgtEl>
                                      </p:cBhvr>
                                      <p:to x="100000" y="100000"/>
                                    </p:animScale>
                                    <p:animScale>
                                      <p:cBhvr>
                                        <p:cTn id="75" dur="26">
                                          <p:stCondLst>
                                            <p:cond delay="1312"/>
                                          </p:stCondLst>
                                        </p:cTn>
                                        <p:tgtEl>
                                          <p:spTgt spid="20"/>
                                        </p:tgtEl>
                                      </p:cBhvr>
                                      <p:to x="100000" y="80000"/>
                                    </p:animScale>
                                    <p:animScale>
                                      <p:cBhvr>
                                        <p:cTn id="76" dur="166" decel="50000">
                                          <p:stCondLst>
                                            <p:cond delay="1338"/>
                                          </p:stCondLst>
                                        </p:cTn>
                                        <p:tgtEl>
                                          <p:spTgt spid="20"/>
                                        </p:tgtEl>
                                      </p:cBhvr>
                                      <p:to x="100000" y="100000"/>
                                    </p:animScale>
                                    <p:animScale>
                                      <p:cBhvr>
                                        <p:cTn id="77" dur="26">
                                          <p:stCondLst>
                                            <p:cond delay="1642"/>
                                          </p:stCondLst>
                                        </p:cTn>
                                        <p:tgtEl>
                                          <p:spTgt spid="20"/>
                                        </p:tgtEl>
                                      </p:cBhvr>
                                      <p:to x="100000" y="90000"/>
                                    </p:animScale>
                                    <p:animScale>
                                      <p:cBhvr>
                                        <p:cTn id="78" dur="166" decel="50000">
                                          <p:stCondLst>
                                            <p:cond delay="1668"/>
                                          </p:stCondLst>
                                        </p:cTn>
                                        <p:tgtEl>
                                          <p:spTgt spid="20"/>
                                        </p:tgtEl>
                                      </p:cBhvr>
                                      <p:to x="100000" y="100000"/>
                                    </p:animScale>
                                    <p:animScale>
                                      <p:cBhvr>
                                        <p:cTn id="79" dur="26">
                                          <p:stCondLst>
                                            <p:cond delay="1808"/>
                                          </p:stCondLst>
                                        </p:cTn>
                                        <p:tgtEl>
                                          <p:spTgt spid="20"/>
                                        </p:tgtEl>
                                      </p:cBhvr>
                                      <p:to x="100000" y="95000"/>
                                    </p:animScale>
                                    <p:animScale>
                                      <p:cBhvr>
                                        <p:cTn id="80" dur="166" decel="50000">
                                          <p:stCondLst>
                                            <p:cond delay="1834"/>
                                          </p:stCondLst>
                                        </p:cTn>
                                        <p:tgtEl>
                                          <p:spTgt spid="2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6" grpId="0"/>
      <p:bldP spid="3" grpId="0" animBg="1"/>
      <p:bldP spid="18" grpId="0"/>
      <p:bldP spid="19" grpId="0" animBg="1"/>
      <p:bldP spid="4" grpId="0" animBg="1"/>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0A19E4-0835-B9F4-D435-339FDA277E50}"/>
              </a:ext>
            </a:extLst>
          </p:cNvPr>
          <p:cNvSpPr/>
          <p:nvPr/>
        </p:nvSpPr>
        <p:spPr>
          <a:xfrm>
            <a:off x="693056" y="474304"/>
            <a:ext cx="17290144" cy="769441"/>
          </a:xfrm>
          <a:prstGeom prst="rect">
            <a:avLst/>
          </a:prstGeom>
        </p:spPr>
        <p:txBody>
          <a:bodyPr wrap="square">
            <a:spAutoFit/>
          </a:bodyPr>
          <a:lstStyle/>
          <a:p>
            <a:pPr defTabSz="913840">
              <a:spcBef>
                <a:spcPts val="645"/>
              </a:spcBef>
              <a:buClr>
                <a:srgbClr val="231F20"/>
              </a:buClr>
              <a:buSzPts val="1200"/>
              <a:tabLst>
                <a:tab pos="762635" algn="l"/>
              </a:tabLst>
            </a:pP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Cách</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phân</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biệt</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nghĩa</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số</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yếu</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tố</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Hán</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Việt</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dễ</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nhầm</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lẫn</a:t>
            </a:r>
            <a:endParaRPr lang="en-US" sz="4400" b="1"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C442555C-6341-815B-59A4-85DFCF46A502}"/>
              </a:ext>
            </a:extLst>
          </p:cNvPr>
          <p:cNvSpPr/>
          <p:nvPr/>
        </p:nvSpPr>
        <p:spPr>
          <a:xfrm>
            <a:off x="1219200" y="1638300"/>
            <a:ext cx="16154400" cy="769441"/>
          </a:xfrm>
          <a:prstGeom prst="rect">
            <a:avLst/>
          </a:prstGeom>
        </p:spPr>
        <p:txBody>
          <a:bodyPr wrap="square">
            <a:spAutoFit/>
          </a:bodyPr>
          <a:lstStyle/>
          <a:p>
            <a:pPr marL="0" marR="0" lvl="0" indent="0" algn="just" defTabSz="1371600" rtl="0" eaLnBrk="1" fontAlgn="auto" latinLnBrk="0" hangingPunct="1">
              <a:lnSpc>
                <a:spcPct val="100000"/>
              </a:lnSpc>
              <a:spcBef>
                <a:spcPts val="0"/>
              </a:spcBef>
              <a:spcAft>
                <a:spcPts val="1125"/>
              </a:spcAft>
              <a:buClrTx/>
              <a:buSzTx/>
              <a:buFontTx/>
              <a:buNone/>
              <a:tabLst/>
              <a:defRPr/>
            </a:pPr>
            <a:r>
              <a:rPr kumimoji="0" lang="en-US" sz="4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Dựa</a:t>
            </a:r>
            <a:r>
              <a:rPr kumimoji="0" lang="en-US" sz="44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vào</a:t>
            </a:r>
            <a:r>
              <a:rPr kumimoji="0" lang="en-US" sz="44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44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44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chứa</a:t>
            </a:r>
            <a:r>
              <a:rPr kumimoji="0" lang="en-US" sz="44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yếu</a:t>
            </a:r>
            <a:r>
              <a:rPr kumimoji="0" lang="en-US" sz="44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tố</a:t>
            </a:r>
            <a:r>
              <a:rPr kumimoji="0" lang="en-US" sz="44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Hán</a:t>
            </a:r>
            <a:r>
              <a:rPr kumimoji="0" lang="en-US" sz="44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Việt</a:t>
            </a:r>
            <a:r>
              <a:rPr kumimoji="0" lang="en-US" sz="44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đồng</a:t>
            </a:r>
            <a:r>
              <a:rPr kumimoji="0" lang="en-US" sz="44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âm</a:t>
            </a:r>
            <a:r>
              <a:rPr kumimoji="0" lang="en-US" sz="44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44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suy</a:t>
            </a:r>
            <a:r>
              <a:rPr kumimoji="0" lang="en-US" sz="44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luận</a:t>
            </a:r>
            <a:endParaRPr kumimoji="0" lang="en-US" sz="4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C442555C-6341-815B-59A4-85DFCF46A502}"/>
              </a:ext>
            </a:extLst>
          </p:cNvPr>
          <p:cNvSpPr/>
          <p:nvPr/>
        </p:nvSpPr>
        <p:spPr>
          <a:xfrm>
            <a:off x="1219200" y="3321332"/>
            <a:ext cx="7543800" cy="2123658"/>
          </a:xfrm>
          <a:prstGeom prst="rect">
            <a:avLst/>
          </a:prstGeom>
        </p:spPr>
        <p:txBody>
          <a:bodyPr wrap="square">
            <a:spAutoFit/>
          </a:bodyPr>
          <a:lstStyle/>
          <a:p>
            <a:pPr marL="0" marR="0" lvl="0" indent="0" algn="just" defTabSz="1371600" rtl="0" eaLnBrk="1" fontAlgn="auto" latinLnBrk="0" hangingPunct="1">
              <a:lnSpc>
                <a:spcPct val="100000"/>
              </a:lnSpc>
              <a:spcBef>
                <a:spcPts val="0"/>
              </a:spcBef>
              <a:spcAft>
                <a:spcPts val="1125"/>
              </a:spcAft>
              <a:buClrTx/>
              <a:buSzTx/>
              <a:buFontTx/>
              <a:buNone/>
              <a:tabLst/>
              <a:defRPr/>
            </a:pPr>
            <a:r>
              <a:rPr kumimoji="0" lang="en-US" sz="440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Di</a:t>
            </a:r>
            <a:r>
              <a:rPr kumimoji="0" lang="en-US" sz="440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cư</a:t>
            </a:r>
            <a:r>
              <a:rPr kumimoji="0" lang="en-US" sz="440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chuyển</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đến</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nơi</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khác</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nước</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khác</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sinh</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sống</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mang</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chuyển</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dịch</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440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C442555C-6341-815B-59A4-85DFCF46A502}"/>
              </a:ext>
            </a:extLst>
          </p:cNvPr>
          <p:cNvSpPr/>
          <p:nvPr/>
        </p:nvSpPr>
        <p:spPr>
          <a:xfrm>
            <a:off x="1219200" y="5525750"/>
            <a:ext cx="7543800" cy="1446550"/>
          </a:xfrm>
          <a:prstGeom prst="rect">
            <a:avLst/>
          </a:prstGeom>
        </p:spPr>
        <p:txBody>
          <a:bodyPr wrap="square">
            <a:spAutoFit/>
          </a:bodyPr>
          <a:lstStyle/>
          <a:p>
            <a:pPr marL="0" marR="0" lvl="0" indent="0" algn="just" defTabSz="1371600" rtl="0" eaLnBrk="1" fontAlgn="auto" latinLnBrk="0" hangingPunct="1">
              <a:lnSpc>
                <a:spcPct val="100000"/>
              </a:lnSpc>
              <a:spcBef>
                <a:spcPts val="0"/>
              </a:spcBef>
              <a:spcAft>
                <a:spcPts val="1125"/>
              </a:spcAft>
              <a:buClrTx/>
              <a:buSzTx/>
              <a:buFontTx/>
              <a:buNone/>
              <a:tabLst/>
              <a:defRPr/>
            </a:pPr>
            <a:r>
              <a:rPr kumimoji="0" lang="en-US" sz="440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Di</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sản</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tài</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sản</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đã</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mất</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lại</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mang</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lại</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440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C442555C-6341-815B-59A4-85DFCF46A502}"/>
              </a:ext>
            </a:extLst>
          </p:cNvPr>
          <p:cNvSpPr/>
          <p:nvPr/>
        </p:nvSpPr>
        <p:spPr>
          <a:xfrm>
            <a:off x="10058400" y="4022542"/>
            <a:ext cx="6482080" cy="1446550"/>
          </a:xfrm>
          <a:prstGeom prst="rect">
            <a:avLst/>
          </a:prstGeom>
        </p:spPr>
        <p:txBody>
          <a:bodyPr wrap="square">
            <a:spAutoFit/>
          </a:bodyPr>
          <a:lstStyle/>
          <a:p>
            <a:pPr marL="0" marR="0" lvl="0" indent="0" algn="just" defTabSz="1371600" rtl="0" eaLnBrk="1" fontAlgn="auto" latinLnBrk="0" hangingPunct="1">
              <a:lnSpc>
                <a:spcPct val="100000"/>
              </a:lnSpc>
              <a:spcBef>
                <a:spcPts val="0"/>
              </a:spcBef>
              <a:spcAft>
                <a:spcPts val="1125"/>
              </a:spcAft>
              <a:buClrTx/>
              <a:buSzTx/>
              <a:buFontTx/>
              <a:buNone/>
              <a:tabLst/>
              <a:defRPr/>
            </a:pPr>
            <a:r>
              <a:rPr kumimoji="0" lang="en-US" sz="4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kumimoji="0" lang="en-US" sz="4400" b="1"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Yếu</a:t>
            </a:r>
            <a:r>
              <a:rPr kumimoji="0" lang="en-US" sz="44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kumimoji="0" lang="en-US" sz="4400" b="1"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tố</a:t>
            </a:r>
            <a:r>
              <a:rPr kumimoji="0" lang="en-US" sz="44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kumimoji="0" lang="en-US" sz="4400" b="1"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đồng</a:t>
            </a:r>
            <a:r>
              <a:rPr kumimoji="0" lang="en-US" sz="44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kumimoji="0" lang="en-US" sz="4400" b="1"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âm</a:t>
            </a:r>
            <a:r>
              <a:rPr kumimoji="0" lang="en-US" sz="44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“di”, </a:t>
            </a:r>
            <a:r>
              <a:rPr kumimoji="0" lang="en-US" sz="4400" b="1"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nhưng</a:t>
            </a:r>
            <a:r>
              <a:rPr kumimoji="0" lang="en-US" sz="44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kumimoji="0" lang="en-US" sz="4400" b="1"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không</a:t>
            </a:r>
            <a:r>
              <a:rPr kumimoji="0" lang="en-US" sz="44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kumimoji="0" lang="en-US" sz="4400" b="1"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cùng</a:t>
            </a:r>
            <a:r>
              <a:rPr kumimoji="0" lang="en-US" sz="44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kumimoji="0" lang="en-US" sz="4400" b="1"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nghĩa</a:t>
            </a:r>
            <a:endParaRPr kumimoji="0" lang="en-US" sz="4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8" name="Right Brace 17"/>
          <p:cNvSpPr/>
          <p:nvPr/>
        </p:nvSpPr>
        <p:spPr>
          <a:xfrm>
            <a:off x="9338128" y="3648789"/>
            <a:ext cx="533400" cy="3006415"/>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4400"/>
          </a:p>
        </p:txBody>
      </p:sp>
      <p:sp>
        <p:nvSpPr>
          <p:cNvPr id="19" name="Rectangle 18">
            <a:extLst>
              <a:ext uri="{FF2B5EF4-FFF2-40B4-BE49-F238E27FC236}">
                <a16:creationId xmlns:a16="http://schemas.microsoft.com/office/drawing/2014/main" id="{C442555C-6341-815B-59A4-85DFCF46A502}"/>
              </a:ext>
            </a:extLst>
          </p:cNvPr>
          <p:cNvSpPr/>
          <p:nvPr/>
        </p:nvSpPr>
        <p:spPr>
          <a:xfrm>
            <a:off x="10058400" y="5525750"/>
            <a:ext cx="6482080" cy="1446550"/>
          </a:xfrm>
          <a:prstGeom prst="rect">
            <a:avLst/>
          </a:prstGeom>
        </p:spPr>
        <p:txBody>
          <a:bodyPr wrap="square">
            <a:spAutoFit/>
          </a:bodyPr>
          <a:lstStyle/>
          <a:p>
            <a:pPr marL="0" marR="0" lvl="0" indent="0" algn="just" defTabSz="1371600" rtl="0" eaLnBrk="1" fontAlgn="auto" latinLnBrk="0" hangingPunct="1">
              <a:lnSpc>
                <a:spcPct val="100000"/>
              </a:lnSpc>
              <a:spcBef>
                <a:spcPts val="0"/>
              </a:spcBef>
              <a:spcAft>
                <a:spcPts val="1125"/>
              </a:spcAft>
              <a:buClrTx/>
              <a:buSzTx/>
              <a:buFontTx/>
              <a:buNone/>
              <a:tabLst/>
              <a:defRPr/>
            </a:pPr>
            <a:r>
              <a:rPr kumimoji="0" lang="en-US" sz="4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kumimoji="0" lang="en-US" sz="4400" b="1"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Cần</a:t>
            </a:r>
            <a:r>
              <a:rPr kumimoji="0" lang="en-US" sz="44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kumimoji="0" lang="en-US" sz="4400" b="1"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suy</a:t>
            </a:r>
            <a:r>
              <a:rPr kumimoji="0" lang="en-US" sz="44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kumimoji="0" lang="en-US" sz="4400" b="1"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luận</a:t>
            </a:r>
            <a:r>
              <a:rPr kumimoji="0" lang="en-US" sz="44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kumimoji="0" lang="en-US" sz="4400" b="1"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để</a:t>
            </a:r>
            <a:r>
              <a:rPr kumimoji="0" lang="en-US" sz="44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kumimoji="0" lang="en-US" sz="4400" b="1"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giải</a:t>
            </a:r>
            <a:r>
              <a:rPr kumimoji="0" lang="en-US" sz="44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kumimoji="0" lang="en-US" sz="4400" b="1"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nghĩa</a:t>
            </a:r>
            <a:endParaRPr kumimoji="0" lang="en-US" sz="4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Freeform 2">
            <a:extLst>
              <a:ext uri="{FF2B5EF4-FFF2-40B4-BE49-F238E27FC236}">
                <a16:creationId xmlns:a16="http://schemas.microsoft.com/office/drawing/2014/main" id="{5971812E-BC4D-7959-2B96-6EB782CE8082}"/>
              </a:ext>
            </a:extLst>
          </p:cNvPr>
          <p:cNvSpPr/>
          <p:nvPr/>
        </p:nvSpPr>
        <p:spPr>
          <a:xfrm>
            <a:off x="12496800" y="7429500"/>
            <a:ext cx="9140417" cy="8043567"/>
          </a:xfrm>
          <a:custGeom>
            <a:avLst/>
            <a:gdLst/>
            <a:ahLst/>
            <a:cxnLst/>
            <a:rect l="l" t="t" r="r" b="b"/>
            <a:pathLst>
              <a:path w="9140417" h="8043567">
                <a:moveTo>
                  <a:pt x="0" y="0"/>
                </a:moveTo>
                <a:lnTo>
                  <a:pt x="9140417" y="0"/>
                </a:lnTo>
                <a:lnTo>
                  <a:pt x="9140417" y="8043567"/>
                </a:lnTo>
                <a:lnTo>
                  <a:pt x="0" y="8043567"/>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sp>
    </p:spTree>
    <p:extLst>
      <p:ext uri="{BB962C8B-B14F-4D97-AF65-F5344CB8AC3E}">
        <p14:creationId xmlns:p14="http://schemas.microsoft.com/office/powerpoint/2010/main" val="1533179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arn(inVertical)">
                                      <p:cBhvr>
                                        <p:cTn id="25" dur="500"/>
                                        <p:tgtEl>
                                          <p:spTgt spid="17"/>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barn(inVertical)">
                                      <p:cBhvr>
                                        <p:cTn id="2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animBg="1"/>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0A19E4-0835-B9F4-D435-339FDA277E50}"/>
              </a:ext>
            </a:extLst>
          </p:cNvPr>
          <p:cNvSpPr/>
          <p:nvPr/>
        </p:nvSpPr>
        <p:spPr>
          <a:xfrm>
            <a:off x="693056" y="474304"/>
            <a:ext cx="17290144" cy="769441"/>
          </a:xfrm>
          <a:prstGeom prst="rect">
            <a:avLst/>
          </a:prstGeom>
        </p:spPr>
        <p:txBody>
          <a:bodyPr wrap="square">
            <a:spAutoFit/>
          </a:bodyPr>
          <a:lstStyle/>
          <a:p>
            <a:pPr defTabSz="913840">
              <a:spcBef>
                <a:spcPts val="645"/>
              </a:spcBef>
              <a:buClr>
                <a:srgbClr val="231F20"/>
              </a:buClr>
              <a:buSzPts val="1200"/>
              <a:tabLst>
                <a:tab pos="762635" algn="l"/>
              </a:tabLst>
            </a:pP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Cách</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phân</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biệt</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nghĩa</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số</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yếu</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tố</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Hán</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Việt</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dễ</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nhầm</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lẫn</a:t>
            </a:r>
            <a:endParaRPr lang="en-US" sz="4400" b="1"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C442555C-6341-815B-59A4-85DFCF46A502}"/>
              </a:ext>
            </a:extLst>
          </p:cNvPr>
          <p:cNvSpPr/>
          <p:nvPr/>
        </p:nvSpPr>
        <p:spPr>
          <a:xfrm>
            <a:off x="1219200" y="1638300"/>
            <a:ext cx="16154400" cy="769441"/>
          </a:xfrm>
          <a:prstGeom prst="rect">
            <a:avLst/>
          </a:prstGeom>
        </p:spPr>
        <p:txBody>
          <a:bodyPr wrap="square">
            <a:spAutoFit/>
          </a:bodyPr>
          <a:lstStyle/>
          <a:p>
            <a:pPr marL="0" marR="0" lvl="0" indent="0" algn="just" defTabSz="1371600" rtl="0" eaLnBrk="1" fontAlgn="auto" latinLnBrk="0" hangingPunct="1">
              <a:lnSpc>
                <a:spcPct val="100000"/>
              </a:lnSpc>
              <a:spcBef>
                <a:spcPts val="0"/>
              </a:spcBef>
              <a:spcAft>
                <a:spcPts val="1125"/>
              </a:spcAft>
              <a:buClrTx/>
              <a:buSzTx/>
              <a:buFontTx/>
              <a:buNone/>
              <a:tabLst/>
              <a:defRPr/>
            </a:pPr>
            <a:r>
              <a:rPr kumimoji="0" lang="en-US" sz="4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Tra</a:t>
            </a:r>
            <a:r>
              <a:rPr kumimoji="0" lang="en-US" sz="4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cứu</a:t>
            </a:r>
            <a:r>
              <a:rPr kumimoji="0" lang="en-US" sz="44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44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điển</a:t>
            </a:r>
            <a:endParaRPr kumimoji="0" lang="en-US" sz="4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C442555C-6341-815B-59A4-85DFCF46A502}"/>
              </a:ext>
            </a:extLst>
          </p:cNvPr>
          <p:cNvSpPr/>
          <p:nvPr/>
        </p:nvSpPr>
        <p:spPr>
          <a:xfrm>
            <a:off x="1661161" y="4498321"/>
            <a:ext cx="1904999" cy="769441"/>
          </a:xfrm>
          <a:prstGeom prst="rect">
            <a:avLst/>
          </a:prstGeom>
        </p:spPr>
        <p:txBody>
          <a:bodyPr wrap="square">
            <a:spAutoFit/>
          </a:bodyPr>
          <a:lstStyle/>
          <a:p>
            <a:pPr marL="0" marR="0" lvl="0" indent="0" algn="just" defTabSz="1371600" rtl="0" eaLnBrk="1" fontAlgn="auto" latinLnBrk="0" hangingPunct="1">
              <a:lnSpc>
                <a:spcPct val="100000"/>
              </a:lnSpc>
              <a:spcBef>
                <a:spcPts val="0"/>
              </a:spcBef>
              <a:spcAft>
                <a:spcPts val="1125"/>
              </a:spcAft>
              <a:buClrTx/>
              <a:buSzTx/>
              <a:buFontTx/>
              <a:buNone/>
              <a:tabLst/>
              <a:defRPr/>
            </a:pP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Đăng</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440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6" name="Oval 15"/>
          <p:cNvSpPr/>
          <p:nvPr/>
        </p:nvSpPr>
        <p:spPr>
          <a:xfrm>
            <a:off x="1508760" y="4401155"/>
            <a:ext cx="1676400" cy="90221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id="{C442555C-6341-815B-59A4-85DFCF46A502}"/>
              </a:ext>
            </a:extLst>
          </p:cNvPr>
          <p:cNvSpPr/>
          <p:nvPr/>
        </p:nvSpPr>
        <p:spPr>
          <a:xfrm>
            <a:off x="4800600" y="2786927"/>
            <a:ext cx="11887200" cy="769441"/>
          </a:xfrm>
          <a:prstGeom prst="rect">
            <a:avLst/>
          </a:prstGeom>
        </p:spPr>
        <p:txBody>
          <a:bodyPr wrap="square">
            <a:spAutoFit/>
          </a:bodyPr>
          <a:lstStyle/>
          <a:p>
            <a:pPr marL="0" marR="0" lvl="0" indent="0" algn="just" defTabSz="1371600" rtl="0" eaLnBrk="1" fontAlgn="auto" latinLnBrk="0" hangingPunct="1">
              <a:lnSpc>
                <a:spcPct val="100000"/>
              </a:lnSpc>
              <a:spcBef>
                <a:spcPts val="0"/>
              </a:spcBef>
              <a:spcAft>
                <a:spcPts val="1125"/>
              </a:spcAft>
              <a:buClrTx/>
              <a:buSzTx/>
              <a:buFontTx/>
              <a:buNone/>
              <a:tabLst/>
              <a:defRPr/>
            </a:pPr>
            <a:r>
              <a:rPr kumimoji="0" lang="en-US" sz="440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Nghĩa</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là</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đèn</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hải</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đăng</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minh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đăng</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hoa</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đăng</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endParaRPr kumimoji="0" lang="en-US" sz="440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id="{C442555C-6341-815B-59A4-85DFCF46A502}"/>
              </a:ext>
            </a:extLst>
          </p:cNvPr>
          <p:cNvSpPr/>
          <p:nvPr/>
        </p:nvSpPr>
        <p:spPr>
          <a:xfrm>
            <a:off x="4800600" y="3743723"/>
            <a:ext cx="11887200" cy="1446550"/>
          </a:xfrm>
          <a:prstGeom prst="rect">
            <a:avLst/>
          </a:prstGeom>
        </p:spPr>
        <p:txBody>
          <a:bodyPr wrap="square">
            <a:spAutoFit/>
          </a:bodyPr>
          <a:lstStyle/>
          <a:p>
            <a:pPr marL="0" marR="0" lvl="0" indent="0" algn="just" defTabSz="1371600" rtl="0" eaLnBrk="1" fontAlgn="auto" latinLnBrk="0" hangingPunct="1">
              <a:lnSpc>
                <a:spcPct val="100000"/>
              </a:lnSpc>
              <a:spcBef>
                <a:spcPts val="0"/>
              </a:spcBef>
              <a:spcAft>
                <a:spcPts val="1125"/>
              </a:spcAft>
              <a:buClrTx/>
              <a:buSzTx/>
              <a:buFontTx/>
              <a:buNone/>
              <a:tabLst/>
              <a:defRPr/>
            </a:pPr>
            <a:r>
              <a:rPr kumimoji="0" lang="en-US" sz="440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Nghĩa</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là</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bước</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lên</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đăng</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cao</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đăng</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sơn</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đăng</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đài</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đăng</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đàn</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endParaRPr kumimoji="0" lang="en-US" sz="440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C442555C-6341-815B-59A4-85DFCF46A502}"/>
              </a:ext>
            </a:extLst>
          </p:cNvPr>
          <p:cNvSpPr/>
          <p:nvPr/>
        </p:nvSpPr>
        <p:spPr>
          <a:xfrm>
            <a:off x="4810760" y="5316072"/>
            <a:ext cx="11887200" cy="769441"/>
          </a:xfrm>
          <a:prstGeom prst="rect">
            <a:avLst/>
          </a:prstGeom>
        </p:spPr>
        <p:txBody>
          <a:bodyPr wrap="square">
            <a:spAutoFit/>
          </a:bodyPr>
          <a:lstStyle/>
          <a:p>
            <a:pPr marL="0" marR="0" lvl="0" indent="0" algn="just" defTabSz="1371600" rtl="0" eaLnBrk="1" fontAlgn="auto" latinLnBrk="0" hangingPunct="1">
              <a:lnSpc>
                <a:spcPct val="100000"/>
              </a:lnSpc>
              <a:spcBef>
                <a:spcPts val="0"/>
              </a:spcBef>
              <a:spcAft>
                <a:spcPts val="1125"/>
              </a:spcAft>
              <a:buClrTx/>
              <a:buSzTx/>
              <a:buFontTx/>
              <a:buNone/>
              <a:tabLst/>
              <a:defRPr/>
            </a:pPr>
            <a:r>
              <a:rPr kumimoji="0" lang="en-US" sz="440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Nghĩa</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là</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ghi</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vào</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đăng</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kí</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đăng</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bạ</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endParaRPr kumimoji="0" lang="en-US" sz="440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C442555C-6341-815B-59A4-85DFCF46A502}"/>
              </a:ext>
            </a:extLst>
          </p:cNvPr>
          <p:cNvSpPr/>
          <p:nvPr/>
        </p:nvSpPr>
        <p:spPr>
          <a:xfrm>
            <a:off x="4800600" y="6272868"/>
            <a:ext cx="11887200" cy="769441"/>
          </a:xfrm>
          <a:prstGeom prst="rect">
            <a:avLst/>
          </a:prstGeom>
        </p:spPr>
        <p:txBody>
          <a:bodyPr wrap="square">
            <a:spAutoFit/>
          </a:bodyPr>
          <a:lstStyle/>
          <a:p>
            <a:pPr marL="0" marR="0" lvl="0" indent="0" algn="just" defTabSz="1371600" rtl="0" eaLnBrk="1" fontAlgn="auto" latinLnBrk="0" hangingPunct="1">
              <a:lnSpc>
                <a:spcPct val="100000"/>
              </a:lnSpc>
              <a:spcBef>
                <a:spcPts val="0"/>
              </a:spcBef>
              <a:spcAft>
                <a:spcPts val="1125"/>
              </a:spcAft>
              <a:buClrTx/>
              <a:buSzTx/>
              <a:buFontTx/>
              <a:buNone/>
              <a:tabLst/>
              <a:defRPr/>
            </a:pPr>
            <a:r>
              <a:rPr kumimoji="0" lang="en-US" sz="440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Nghĩa</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là</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“in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lên</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báo</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chí</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đăng</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tải</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đăng</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bài</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endParaRPr kumimoji="0" lang="en-US" sz="440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cxnSp>
        <p:nvCxnSpPr>
          <p:cNvPr id="3" name="Straight Arrow Connector 2"/>
          <p:cNvCxnSpPr>
            <a:stCxn id="16" idx="6"/>
            <a:endCxn id="17" idx="1"/>
          </p:cNvCxnSpPr>
          <p:nvPr/>
        </p:nvCxnSpPr>
        <p:spPr>
          <a:xfrm flipV="1">
            <a:off x="3185160" y="3171648"/>
            <a:ext cx="1615440" cy="16806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a:stCxn id="16" idx="6"/>
            <a:endCxn id="18" idx="1"/>
          </p:cNvCxnSpPr>
          <p:nvPr/>
        </p:nvCxnSpPr>
        <p:spPr>
          <a:xfrm flipV="1">
            <a:off x="3185160" y="4466998"/>
            <a:ext cx="1615440" cy="3852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6" idx="6"/>
            <a:endCxn id="19" idx="1"/>
          </p:cNvCxnSpPr>
          <p:nvPr/>
        </p:nvCxnSpPr>
        <p:spPr>
          <a:xfrm>
            <a:off x="3185160" y="4852264"/>
            <a:ext cx="1625600" cy="84852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6" idx="6"/>
            <a:endCxn id="20" idx="1"/>
          </p:cNvCxnSpPr>
          <p:nvPr/>
        </p:nvCxnSpPr>
        <p:spPr>
          <a:xfrm>
            <a:off x="3185160" y="4852264"/>
            <a:ext cx="1615440" cy="180532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Freeform 2">
            <a:extLst>
              <a:ext uri="{FF2B5EF4-FFF2-40B4-BE49-F238E27FC236}">
                <a16:creationId xmlns:a16="http://schemas.microsoft.com/office/drawing/2014/main" id="{6A855256-271E-B459-110C-1C673612CF11}"/>
              </a:ext>
            </a:extLst>
          </p:cNvPr>
          <p:cNvSpPr/>
          <p:nvPr/>
        </p:nvSpPr>
        <p:spPr>
          <a:xfrm>
            <a:off x="15316200" y="7505700"/>
            <a:ext cx="2667000" cy="2580323"/>
          </a:xfrm>
          <a:custGeom>
            <a:avLst/>
            <a:gdLst/>
            <a:ahLst/>
            <a:cxnLst/>
            <a:rect l="l" t="t" r="r" b="b"/>
            <a:pathLst>
              <a:path w="4253023" h="4114800">
                <a:moveTo>
                  <a:pt x="0" y="0"/>
                </a:moveTo>
                <a:lnTo>
                  <a:pt x="4253023" y="0"/>
                </a:lnTo>
                <a:lnTo>
                  <a:pt x="4253023"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Tree>
    <p:extLst>
      <p:ext uri="{BB962C8B-B14F-4D97-AF65-F5344CB8AC3E}">
        <p14:creationId xmlns:p14="http://schemas.microsoft.com/office/powerpoint/2010/main" val="1547311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1000" fill="hold"/>
                                        <p:tgtEl>
                                          <p:spTgt spid="16"/>
                                        </p:tgtEl>
                                        <p:attrNameLst>
                                          <p:attrName>ppt_w</p:attrName>
                                        </p:attrNameLst>
                                      </p:cBhvr>
                                      <p:tavLst>
                                        <p:tav tm="0">
                                          <p:val>
                                            <p:fltVal val="0"/>
                                          </p:val>
                                        </p:tav>
                                        <p:tav tm="100000">
                                          <p:val>
                                            <p:strVal val="#ppt_w"/>
                                          </p:val>
                                        </p:tav>
                                      </p:tavLst>
                                    </p:anim>
                                    <p:anim calcmode="lin" valueType="num">
                                      <p:cBhvr>
                                        <p:cTn id="13" dur="1000" fill="hold"/>
                                        <p:tgtEl>
                                          <p:spTgt spid="16"/>
                                        </p:tgtEl>
                                        <p:attrNameLst>
                                          <p:attrName>ppt_h</p:attrName>
                                        </p:attrNameLst>
                                      </p:cBhvr>
                                      <p:tavLst>
                                        <p:tav tm="0">
                                          <p:val>
                                            <p:fltVal val="0"/>
                                          </p:val>
                                        </p:tav>
                                        <p:tav tm="100000">
                                          <p:val>
                                            <p:strVal val="#ppt_h"/>
                                          </p:val>
                                        </p:tav>
                                      </p:tavLst>
                                    </p:anim>
                                    <p:anim calcmode="lin" valueType="num">
                                      <p:cBhvr>
                                        <p:cTn id="14" dur="1000" fill="hold"/>
                                        <p:tgtEl>
                                          <p:spTgt spid="16"/>
                                        </p:tgtEl>
                                        <p:attrNameLst>
                                          <p:attrName>style.rotation</p:attrName>
                                        </p:attrNameLst>
                                      </p:cBhvr>
                                      <p:tavLst>
                                        <p:tav tm="0">
                                          <p:val>
                                            <p:fltVal val="90"/>
                                          </p:val>
                                        </p:tav>
                                        <p:tav tm="100000">
                                          <p:val>
                                            <p:fltVal val="0"/>
                                          </p:val>
                                        </p:tav>
                                      </p:tavLst>
                                    </p:anim>
                                    <p:animEffect transition="in" filter="fade">
                                      <p:cBhvr>
                                        <p:cTn id="15" dur="1000"/>
                                        <p:tgtEl>
                                          <p:spTgt spid="16"/>
                                        </p:tgtEl>
                                      </p:cBhvr>
                                    </p:animEffect>
                                  </p:childTnLst>
                                </p:cTn>
                              </p:par>
                              <p:par>
                                <p:cTn id="16" presetID="31"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p:cTn id="18" dur="1000" fill="hold"/>
                                        <p:tgtEl>
                                          <p:spTgt spid="15"/>
                                        </p:tgtEl>
                                        <p:attrNameLst>
                                          <p:attrName>ppt_w</p:attrName>
                                        </p:attrNameLst>
                                      </p:cBhvr>
                                      <p:tavLst>
                                        <p:tav tm="0">
                                          <p:val>
                                            <p:fltVal val="0"/>
                                          </p:val>
                                        </p:tav>
                                        <p:tav tm="100000">
                                          <p:val>
                                            <p:strVal val="#ppt_w"/>
                                          </p:val>
                                        </p:tav>
                                      </p:tavLst>
                                    </p:anim>
                                    <p:anim calcmode="lin" valueType="num">
                                      <p:cBhvr>
                                        <p:cTn id="19" dur="1000" fill="hold"/>
                                        <p:tgtEl>
                                          <p:spTgt spid="15"/>
                                        </p:tgtEl>
                                        <p:attrNameLst>
                                          <p:attrName>ppt_h</p:attrName>
                                        </p:attrNameLst>
                                      </p:cBhvr>
                                      <p:tavLst>
                                        <p:tav tm="0">
                                          <p:val>
                                            <p:fltVal val="0"/>
                                          </p:val>
                                        </p:tav>
                                        <p:tav tm="100000">
                                          <p:val>
                                            <p:strVal val="#ppt_h"/>
                                          </p:val>
                                        </p:tav>
                                      </p:tavLst>
                                    </p:anim>
                                    <p:anim calcmode="lin" valueType="num">
                                      <p:cBhvr>
                                        <p:cTn id="20" dur="1000" fill="hold"/>
                                        <p:tgtEl>
                                          <p:spTgt spid="15"/>
                                        </p:tgtEl>
                                        <p:attrNameLst>
                                          <p:attrName>style.rotation</p:attrName>
                                        </p:attrNameLst>
                                      </p:cBhvr>
                                      <p:tavLst>
                                        <p:tav tm="0">
                                          <p:val>
                                            <p:fltVal val="90"/>
                                          </p:val>
                                        </p:tav>
                                        <p:tav tm="100000">
                                          <p:val>
                                            <p:fltVal val="0"/>
                                          </p:val>
                                        </p:tav>
                                      </p:tavLst>
                                    </p:anim>
                                    <p:animEffect transition="in" filter="fade">
                                      <p:cBhvr>
                                        <p:cTn id="21" dur="10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p:cTn id="26" dur="1000" fill="hold"/>
                                        <p:tgtEl>
                                          <p:spTgt spid="3"/>
                                        </p:tgtEl>
                                        <p:attrNameLst>
                                          <p:attrName>ppt_w</p:attrName>
                                        </p:attrNameLst>
                                      </p:cBhvr>
                                      <p:tavLst>
                                        <p:tav tm="0">
                                          <p:val>
                                            <p:fltVal val="0"/>
                                          </p:val>
                                        </p:tav>
                                        <p:tav tm="100000">
                                          <p:val>
                                            <p:strVal val="#ppt_w"/>
                                          </p:val>
                                        </p:tav>
                                      </p:tavLst>
                                    </p:anim>
                                    <p:anim calcmode="lin" valueType="num">
                                      <p:cBhvr>
                                        <p:cTn id="27" dur="1000" fill="hold"/>
                                        <p:tgtEl>
                                          <p:spTgt spid="3"/>
                                        </p:tgtEl>
                                        <p:attrNameLst>
                                          <p:attrName>ppt_h</p:attrName>
                                        </p:attrNameLst>
                                      </p:cBhvr>
                                      <p:tavLst>
                                        <p:tav tm="0">
                                          <p:val>
                                            <p:fltVal val="0"/>
                                          </p:val>
                                        </p:tav>
                                        <p:tav tm="100000">
                                          <p:val>
                                            <p:strVal val="#ppt_h"/>
                                          </p:val>
                                        </p:tav>
                                      </p:tavLst>
                                    </p:anim>
                                    <p:anim calcmode="lin" valueType="num">
                                      <p:cBhvr>
                                        <p:cTn id="28" dur="1000" fill="hold"/>
                                        <p:tgtEl>
                                          <p:spTgt spid="3"/>
                                        </p:tgtEl>
                                        <p:attrNameLst>
                                          <p:attrName>style.rotation</p:attrName>
                                        </p:attrNameLst>
                                      </p:cBhvr>
                                      <p:tavLst>
                                        <p:tav tm="0">
                                          <p:val>
                                            <p:fltVal val="90"/>
                                          </p:val>
                                        </p:tav>
                                        <p:tav tm="100000">
                                          <p:val>
                                            <p:fltVal val="0"/>
                                          </p:val>
                                        </p:tav>
                                      </p:tavLst>
                                    </p:anim>
                                    <p:animEffect transition="in" filter="fade">
                                      <p:cBhvr>
                                        <p:cTn id="29" dur="1000"/>
                                        <p:tgtEl>
                                          <p:spTgt spid="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1000" fill="hold"/>
                                        <p:tgtEl>
                                          <p:spTgt spid="17"/>
                                        </p:tgtEl>
                                        <p:attrNameLst>
                                          <p:attrName>ppt_w</p:attrName>
                                        </p:attrNameLst>
                                      </p:cBhvr>
                                      <p:tavLst>
                                        <p:tav tm="0">
                                          <p:val>
                                            <p:fltVal val="0"/>
                                          </p:val>
                                        </p:tav>
                                        <p:tav tm="100000">
                                          <p:val>
                                            <p:strVal val="#ppt_w"/>
                                          </p:val>
                                        </p:tav>
                                      </p:tavLst>
                                    </p:anim>
                                    <p:anim calcmode="lin" valueType="num">
                                      <p:cBhvr>
                                        <p:cTn id="33" dur="1000" fill="hold"/>
                                        <p:tgtEl>
                                          <p:spTgt spid="17"/>
                                        </p:tgtEl>
                                        <p:attrNameLst>
                                          <p:attrName>ppt_h</p:attrName>
                                        </p:attrNameLst>
                                      </p:cBhvr>
                                      <p:tavLst>
                                        <p:tav tm="0">
                                          <p:val>
                                            <p:fltVal val="0"/>
                                          </p:val>
                                        </p:tav>
                                        <p:tav tm="100000">
                                          <p:val>
                                            <p:strVal val="#ppt_h"/>
                                          </p:val>
                                        </p:tav>
                                      </p:tavLst>
                                    </p:anim>
                                    <p:anim calcmode="lin" valueType="num">
                                      <p:cBhvr>
                                        <p:cTn id="34" dur="1000" fill="hold"/>
                                        <p:tgtEl>
                                          <p:spTgt spid="17"/>
                                        </p:tgtEl>
                                        <p:attrNameLst>
                                          <p:attrName>style.rotation</p:attrName>
                                        </p:attrNameLst>
                                      </p:cBhvr>
                                      <p:tavLst>
                                        <p:tav tm="0">
                                          <p:val>
                                            <p:fltVal val="90"/>
                                          </p:val>
                                        </p:tav>
                                        <p:tav tm="100000">
                                          <p:val>
                                            <p:fltVal val="0"/>
                                          </p:val>
                                        </p:tav>
                                      </p:tavLst>
                                    </p:anim>
                                    <p:animEffect transition="in" filter="fade">
                                      <p:cBhvr>
                                        <p:cTn id="35" dur="10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p:cTn id="40" dur="1000" fill="hold"/>
                                        <p:tgtEl>
                                          <p:spTgt spid="5"/>
                                        </p:tgtEl>
                                        <p:attrNameLst>
                                          <p:attrName>ppt_w</p:attrName>
                                        </p:attrNameLst>
                                      </p:cBhvr>
                                      <p:tavLst>
                                        <p:tav tm="0">
                                          <p:val>
                                            <p:fltVal val="0"/>
                                          </p:val>
                                        </p:tav>
                                        <p:tav tm="100000">
                                          <p:val>
                                            <p:strVal val="#ppt_w"/>
                                          </p:val>
                                        </p:tav>
                                      </p:tavLst>
                                    </p:anim>
                                    <p:anim calcmode="lin" valueType="num">
                                      <p:cBhvr>
                                        <p:cTn id="41" dur="1000" fill="hold"/>
                                        <p:tgtEl>
                                          <p:spTgt spid="5"/>
                                        </p:tgtEl>
                                        <p:attrNameLst>
                                          <p:attrName>ppt_h</p:attrName>
                                        </p:attrNameLst>
                                      </p:cBhvr>
                                      <p:tavLst>
                                        <p:tav tm="0">
                                          <p:val>
                                            <p:fltVal val="0"/>
                                          </p:val>
                                        </p:tav>
                                        <p:tav tm="100000">
                                          <p:val>
                                            <p:strVal val="#ppt_h"/>
                                          </p:val>
                                        </p:tav>
                                      </p:tavLst>
                                    </p:anim>
                                    <p:anim calcmode="lin" valueType="num">
                                      <p:cBhvr>
                                        <p:cTn id="42" dur="1000" fill="hold"/>
                                        <p:tgtEl>
                                          <p:spTgt spid="5"/>
                                        </p:tgtEl>
                                        <p:attrNameLst>
                                          <p:attrName>style.rotation</p:attrName>
                                        </p:attrNameLst>
                                      </p:cBhvr>
                                      <p:tavLst>
                                        <p:tav tm="0">
                                          <p:val>
                                            <p:fltVal val="90"/>
                                          </p:val>
                                        </p:tav>
                                        <p:tav tm="100000">
                                          <p:val>
                                            <p:fltVal val="0"/>
                                          </p:val>
                                        </p:tav>
                                      </p:tavLst>
                                    </p:anim>
                                    <p:animEffect transition="in" filter="fade">
                                      <p:cBhvr>
                                        <p:cTn id="43" dur="1000"/>
                                        <p:tgtEl>
                                          <p:spTgt spid="5"/>
                                        </p:tgtEl>
                                      </p:cBhvr>
                                    </p:animEffect>
                                  </p:childTnLst>
                                </p:cTn>
                              </p:par>
                              <p:par>
                                <p:cTn id="44" presetID="31" presetClass="entr" presetSubtype="0"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1000" fill="hold"/>
                                        <p:tgtEl>
                                          <p:spTgt spid="18"/>
                                        </p:tgtEl>
                                        <p:attrNameLst>
                                          <p:attrName>ppt_w</p:attrName>
                                        </p:attrNameLst>
                                      </p:cBhvr>
                                      <p:tavLst>
                                        <p:tav tm="0">
                                          <p:val>
                                            <p:fltVal val="0"/>
                                          </p:val>
                                        </p:tav>
                                        <p:tav tm="100000">
                                          <p:val>
                                            <p:strVal val="#ppt_w"/>
                                          </p:val>
                                        </p:tav>
                                      </p:tavLst>
                                    </p:anim>
                                    <p:anim calcmode="lin" valueType="num">
                                      <p:cBhvr>
                                        <p:cTn id="47" dur="1000" fill="hold"/>
                                        <p:tgtEl>
                                          <p:spTgt spid="18"/>
                                        </p:tgtEl>
                                        <p:attrNameLst>
                                          <p:attrName>ppt_h</p:attrName>
                                        </p:attrNameLst>
                                      </p:cBhvr>
                                      <p:tavLst>
                                        <p:tav tm="0">
                                          <p:val>
                                            <p:fltVal val="0"/>
                                          </p:val>
                                        </p:tav>
                                        <p:tav tm="100000">
                                          <p:val>
                                            <p:strVal val="#ppt_h"/>
                                          </p:val>
                                        </p:tav>
                                      </p:tavLst>
                                    </p:anim>
                                    <p:anim calcmode="lin" valueType="num">
                                      <p:cBhvr>
                                        <p:cTn id="48" dur="1000" fill="hold"/>
                                        <p:tgtEl>
                                          <p:spTgt spid="18"/>
                                        </p:tgtEl>
                                        <p:attrNameLst>
                                          <p:attrName>style.rotation</p:attrName>
                                        </p:attrNameLst>
                                      </p:cBhvr>
                                      <p:tavLst>
                                        <p:tav tm="0">
                                          <p:val>
                                            <p:fltVal val="90"/>
                                          </p:val>
                                        </p:tav>
                                        <p:tav tm="100000">
                                          <p:val>
                                            <p:fltVal val="0"/>
                                          </p:val>
                                        </p:tav>
                                      </p:tavLst>
                                    </p:anim>
                                    <p:animEffect transition="in" filter="fade">
                                      <p:cBhvr>
                                        <p:cTn id="49" dur="1000"/>
                                        <p:tgtEl>
                                          <p:spTgt spid="18"/>
                                        </p:tgtEl>
                                      </p:cBhvr>
                                    </p:animEffect>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nodeType="click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1000" fill="hold"/>
                                        <p:tgtEl>
                                          <p:spTgt spid="21"/>
                                        </p:tgtEl>
                                        <p:attrNameLst>
                                          <p:attrName>ppt_w</p:attrName>
                                        </p:attrNameLst>
                                      </p:cBhvr>
                                      <p:tavLst>
                                        <p:tav tm="0">
                                          <p:val>
                                            <p:fltVal val="0"/>
                                          </p:val>
                                        </p:tav>
                                        <p:tav tm="100000">
                                          <p:val>
                                            <p:strVal val="#ppt_w"/>
                                          </p:val>
                                        </p:tav>
                                      </p:tavLst>
                                    </p:anim>
                                    <p:anim calcmode="lin" valueType="num">
                                      <p:cBhvr>
                                        <p:cTn id="55" dur="1000" fill="hold"/>
                                        <p:tgtEl>
                                          <p:spTgt spid="21"/>
                                        </p:tgtEl>
                                        <p:attrNameLst>
                                          <p:attrName>ppt_h</p:attrName>
                                        </p:attrNameLst>
                                      </p:cBhvr>
                                      <p:tavLst>
                                        <p:tav tm="0">
                                          <p:val>
                                            <p:fltVal val="0"/>
                                          </p:val>
                                        </p:tav>
                                        <p:tav tm="100000">
                                          <p:val>
                                            <p:strVal val="#ppt_h"/>
                                          </p:val>
                                        </p:tav>
                                      </p:tavLst>
                                    </p:anim>
                                    <p:anim calcmode="lin" valueType="num">
                                      <p:cBhvr>
                                        <p:cTn id="56" dur="1000" fill="hold"/>
                                        <p:tgtEl>
                                          <p:spTgt spid="21"/>
                                        </p:tgtEl>
                                        <p:attrNameLst>
                                          <p:attrName>style.rotation</p:attrName>
                                        </p:attrNameLst>
                                      </p:cBhvr>
                                      <p:tavLst>
                                        <p:tav tm="0">
                                          <p:val>
                                            <p:fltVal val="90"/>
                                          </p:val>
                                        </p:tav>
                                        <p:tav tm="100000">
                                          <p:val>
                                            <p:fltVal val="0"/>
                                          </p:val>
                                        </p:tav>
                                      </p:tavLst>
                                    </p:anim>
                                    <p:animEffect transition="in" filter="fade">
                                      <p:cBhvr>
                                        <p:cTn id="57" dur="1000"/>
                                        <p:tgtEl>
                                          <p:spTgt spid="21"/>
                                        </p:tgtEl>
                                      </p:cBhvr>
                                    </p:animEffect>
                                  </p:childTnLst>
                                </p:cTn>
                              </p:par>
                              <p:par>
                                <p:cTn id="58" presetID="31" presetClass="entr" presetSubtype="0" fill="hold" grpId="0" nodeType="withEffect">
                                  <p:stCondLst>
                                    <p:cond delay="0"/>
                                  </p:stCondLst>
                                  <p:childTnLst>
                                    <p:set>
                                      <p:cBhvr>
                                        <p:cTn id="59" dur="1" fill="hold">
                                          <p:stCondLst>
                                            <p:cond delay="0"/>
                                          </p:stCondLst>
                                        </p:cTn>
                                        <p:tgtEl>
                                          <p:spTgt spid="19"/>
                                        </p:tgtEl>
                                        <p:attrNameLst>
                                          <p:attrName>style.visibility</p:attrName>
                                        </p:attrNameLst>
                                      </p:cBhvr>
                                      <p:to>
                                        <p:strVal val="visible"/>
                                      </p:to>
                                    </p:set>
                                    <p:anim calcmode="lin" valueType="num">
                                      <p:cBhvr>
                                        <p:cTn id="60" dur="1000" fill="hold"/>
                                        <p:tgtEl>
                                          <p:spTgt spid="19"/>
                                        </p:tgtEl>
                                        <p:attrNameLst>
                                          <p:attrName>ppt_w</p:attrName>
                                        </p:attrNameLst>
                                      </p:cBhvr>
                                      <p:tavLst>
                                        <p:tav tm="0">
                                          <p:val>
                                            <p:fltVal val="0"/>
                                          </p:val>
                                        </p:tav>
                                        <p:tav tm="100000">
                                          <p:val>
                                            <p:strVal val="#ppt_w"/>
                                          </p:val>
                                        </p:tav>
                                      </p:tavLst>
                                    </p:anim>
                                    <p:anim calcmode="lin" valueType="num">
                                      <p:cBhvr>
                                        <p:cTn id="61" dur="1000" fill="hold"/>
                                        <p:tgtEl>
                                          <p:spTgt spid="19"/>
                                        </p:tgtEl>
                                        <p:attrNameLst>
                                          <p:attrName>ppt_h</p:attrName>
                                        </p:attrNameLst>
                                      </p:cBhvr>
                                      <p:tavLst>
                                        <p:tav tm="0">
                                          <p:val>
                                            <p:fltVal val="0"/>
                                          </p:val>
                                        </p:tav>
                                        <p:tav tm="100000">
                                          <p:val>
                                            <p:strVal val="#ppt_h"/>
                                          </p:val>
                                        </p:tav>
                                      </p:tavLst>
                                    </p:anim>
                                    <p:anim calcmode="lin" valueType="num">
                                      <p:cBhvr>
                                        <p:cTn id="62" dur="1000" fill="hold"/>
                                        <p:tgtEl>
                                          <p:spTgt spid="19"/>
                                        </p:tgtEl>
                                        <p:attrNameLst>
                                          <p:attrName>style.rotation</p:attrName>
                                        </p:attrNameLst>
                                      </p:cBhvr>
                                      <p:tavLst>
                                        <p:tav tm="0">
                                          <p:val>
                                            <p:fltVal val="90"/>
                                          </p:val>
                                        </p:tav>
                                        <p:tav tm="100000">
                                          <p:val>
                                            <p:fltVal val="0"/>
                                          </p:val>
                                        </p:tav>
                                      </p:tavLst>
                                    </p:anim>
                                    <p:animEffect transition="in" filter="fade">
                                      <p:cBhvr>
                                        <p:cTn id="63" dur="1000"/>
                                        <p:tgtEl>
                                          <p:spTgt spid="19"/>
                                        </p:tgtEl>
                                      </p:cBhvr>
                                    </p:animEffect>
                                  </p:childTnLst>
                                </p:cTn>
                              </p:par>
                            </p:childTnLst>
                          </p:cTn>
                        </p:par>
                      </p:childTnLst>
                    </p:cTn>
                  </p:par>
                  <p:par>
                    <p:cTn id="64" fill="hold">
                      <p:stCondLst>
                        <p:cond delay="indefinite"/>
                      </p:stCondLst>
                      <p:childTnLst>
                        <p:par>
                          <p:cTn id="65" fill="hold">
                            <p:stCondLst>
                              <p:cond delay="0"/>
                            </p:stCondLst>
                            <p:childTnLst>
                              <p:par>
                                <p:cTn id="66" presetID="31" presetClass="entr" presetSubtype="0" fill="hold" nodeType="click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1000" fill="hold"/>
                                        <p:tgtEl>
                                          <p:spTgt spid="23"/>
                                        </p:tgtEl>
                                        <p:attrNameLst>
                                          <p:attrName>ppt_w</p:attrName>
                                        </p:attrNameLst>
                                      </p:cBhvr>
                                      <p:tavLst>
                                        <p:tav tm="0">
                                          <p:val>
                                            <p:fltVal val="0"/>
                                          </p:val>
                                        </p:tav>
                                        <p:tav tm="100000">
                                          <p:val>
                                            <p:strVal val="#ppt_w"/>
                                          </p:val>
                                        </p:tav>
                                      </p:tavLst>
                                    </p:anim>
                                    <p:anim calcmode="lin" valueType="num">
                                      <p:cBhvr>
                                        <p:cTn id="69" dur="1000" fill="hold"/>
                                        <p:tgtEl>
                                          <p:spTgt spid="23"/>
                                        </p:tgtEl>
                                        <p:attrNameLst>
                                          <p:attrName>ppt_h</p:attrName>
                                        </p:attrNameLst>
                                      </p:cBhvr>
                                      <p:tavLst>
                                        <p:tav tm="0">
                                          <p:val>
                                            <p:fltVal val="0"/>
                                          </p:val>
                                        </p:tav>
                                        <p:tav tm="100000">
                                          <p:val>
                                            <p:strVal val="#ppt_h"/>
                                          </p:val>
                                        </p:tav>
                                      </p:tavLst>
                                    </p:anim>
                                    <p:anim calcmode="lin" valueType="num">
                                      <p:cBhvr>
                                        <p:cTn id="70" dur="1000" fill="hold"/>
                                        <p:tgtEl>
                                          <p:spTgt spid="23"/>
                                        </p:tgtEl>
                                        <p:attrNameLst>
                                          <p:attrName>style.rotation</p:attrName>
                                        </p:attrNameLst>
                                      </p:cBhvr>
                                      <p:tavLst>
                                        <p:tav tm="0">
                                          <p:val>
                                            <p:fltVal val="90"/>
                                          </p:val>
                                        </p:tav>
                                        <p:tav tm="100000">
                                          <p:val>
                                            <p:fltVal val="0"/>
                                          </p:val>
                                        </p:tav>
                                      </p:tavLst>
                                    </p:anim>
                                    <p:animEffect transition="in" filter="fade">
                                      <p:cBhvr>
                                        <p:cTn id="71" dur="1000"/>
                                        <p:tgtEl>
                                          <p:spTgt spid="23"/>
                                        </p:tgtEl>
                                      </p:cBhvr>
                                    </p:animEffect>
                                  </p:childTnLst>
                                </p:cTn>
                              </p:par>
                              <p:par>
                                <p:cTn id="72" presetID="31" presetClass="entr" presetSubtype="0" fill="hold" grpId="0" nodeType="with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1000" fill="hold"/>
                                        <p:tgtEl>
                                          <p:spTgt spid="20"/>
                                        </p:tgtEl>
                                        <p:attrNameLst>
                                          <p:attrName>ppt_w</p:attrName>
                                        </p:attrNameLst>
                                      </p:cBhvr>
                                      <p:tavLst>
                                        <p:tav tm="0">
                                          <p:val>
                                            <p:fltVal val="0"/>
                                          </p:val>
                                        </p:tav>
                                        <p:tav tm="100000">
                                          <p:val>
                                            <p:strVal val="#ppt_w"/>
                                          </p:val>
                                        </p:tav>
                                      </p:tavLst>
                                    </p:anim>
                                    <p:anim calcmode="lin" valueType="num">
                                      <p:cBhvr>
                                        <p:cTn id="75" dur="1000" fill="hold"/>
                                        <p:tgtEl>
                                          <p:spTgt spid="20"/>
                                        </p:tgtEl>
                                        <p:attrNameLst>
                                          <p:attrName>ppt_h</p:attrName>
                                        </p:attrNameLst>
                                      </p:cBhvr>
                                      <p:tavLst>
                                        <p:tav tm="0">
                                          <p:val>
                                            <p:fltVal val="0"/>
                                          </p:val>
                                        </p:tav>
                                        <p:tav tm="100000">
                                          <p:val>
                                            <p:strVal val="#ppt_h"/>
                                          </p:val>
                                        </p:tav>
                                      </p:tavLst>
                                    </p:anim>
                                    <p:anim calcmode="lin" valueType="num">
                                      <p:cBhvr>
                                        <p:cTn id="76" dur="1000" fill="hold"/>
                                        <p:tgtEl>
                                          <p:spTgt spid="20"/>
                                        </p:tgtEl>
                                        <p:attrNameLst>
                                          <p:attrName>style.rotation</p:attrName>
                                        </p:attrNameLst>
                                      </p:cBhvr>
                                      <p:tavLst>
                                        <p:tav tm="0">
                                          <p:val>
                                            <p:fltVal val="90"/>
                                          </p:val>
                                        </p:tav>
                                        <p:tav tm="100000">
                                          <p:val>
                                            <p:fltVal val="0"/>
                                          </p:val>
                                        </p:tav>
                                      </p:tavLst>
                                    </p:anim>
                                    <p:animEffect transition="in" filter="fade">
                                      <p:cBhvr>
                                        <p:cTn id="77"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6" grpId="0" animBg="1"/>
      <p:bldP spid="17" grpId="0"/>
      <p:bldP spid="18" grpId="0"/>
      <p:bldP spid="19"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54"/>
        <p:cNvGrpSpPr/>
        <p:nvPr/>
      </p:nvGrpSpPr>
      <p:grpSpPr>
        <a:xfrm>
          <a:off x="0" y="0"/>
          <a:ext cx="0" cy="0"/>
          <a:chOff x="0" y="0"/>
          <a:chExt cx="0" cy="0"/>
        </a:xfrm>
      </p:grpSpPr>
      <p:cxnSp>
        <p:nvCxnSpPr>
          <p:cNvPr id="72" name="Google Shape;1088;p31">
            <a:extLst>
              <a:ext uri="{FF2B5EF4-FFF2-40B4-BE49-F238E27FC236}">
                <a16:creationId xmlns:a16="http://schemas.microsoft.com/office/drawing/2014/main" id="{46188CF3-0C83-42D8-A63A-EED196015EB5}"/>
              </a:ext>
            </a:extLst>
          </p:cNvPr>
          <p:cNvCxnSpPr>
            <a:cxnSpLocks/>
          </p:cNvCxnSpPr>
          <p:nvPr/>
        </p:nvCxnSpPr>
        <p:spPr>
          <a:xfrm>
            <a:off x="7654053" y="8389340"/>
            <a:ext cx="2589231" cy="532673"/>
          </a:xfrm>
          <a:prstGeom prst="bentConnector3">
            <a:avLst>
              <a:gd name="adj1" fmla="val 519"/>
            </a:avLst>
          </a:prstGeom>
          <a:noFill/>
          <a:ln w="19050" cap="flat" cmpd="sng">
            <a:solidFill>
              <a:schemeClr val="dk1"/>
            </a:solidFill>
            <a:prstDash val="solid"/>
            <a:round/>
            <a:headEnd type="none" w="med" len="med"/>
            <a:tailEnd type="none" w="med" len="med"/>
          </a:ln>
        </p:spPr>
      </p:cxnSp>
      <p:cxnSp>
        <p:nvCxnSpPr>
          <p:cNvPr id="74" name="Google Shape;1088;p31">
            <a:extLst>
              <a:ext uri="{FF2B5EF4-FFF2-40B4-BE49-F238E27FC236}">
                <a16:creationId xmlns:a16="http://schemas.microsoft.com/office/drawing/2014/main" id="{C4F4A004-7181-40B2-8197-E600AFD3BAA0}"/>
              </a:ext>
            </a:extLst>
          </p:cNvPr>
          <p:cNvCxnSpPr>
            <a:cxnSpLocks/>
          </p:cNvCxnSpPr>
          <p:nvPr/>
        </p:nvCxnSpPr>
        <p:spPr>
          <a:xfrm rot="-5400000">
            <a:off x="8597853" y="6033114"/>
            <a:ext cx="565800" cy="2453400"/>
          </a:xfrm>
          <a:prstGeom prst="bentConnector2">
            <a:avLst/>
          </a:prstGeom>
          <a:noFill/>
          <a:ln w="19050" cap="flat" cmpd="sng">
            <a:solidFill>
              <a:schemeClr val="dk1"/>
            </a:solidFill>
            <a:prstDash val="solid"/>
            <a:round/>
            <a:headEnd type="none" w="med" len="med"/>
            <a:tailEnd type="none" w="med" len="med"/>
          </a:ln>
        </p:spPr>
      </p:cxnSp>
      <p:cxnSp>
        <p:nvCxnSpPr>
          <p:cNvPr id="68" name="Google Shape;1088;p31">
            <a:extLst>
              <a:ext uri="{FF2B5EF4-FFF2-40B4-BE49-F238E27FC236}">
                <a16:creationId xmlns:a16="http://schemas.microsoft.com/office/drawing/2014/main" id="{50E0796D-ECC2-4E0A-B09C-9A225E772738}"/>
              </a:ext>
            </a:extLst>
          </p:cNvPr>
          <p:cNvCxnSpPr>
            <a:cxnSpLocks/>
          </p:cNvCxnSpPr>
          <p:nvPr/>
        </p:nvCxnSpPr>
        <p:spPr>
          <a:xfrm>
            <a:off x="7640970" y="3748853"/>
            <a:ext cx="2589231" cy="532673"/>
          </a:xfrm>
          <a:prstGeom prst="bentConnector3">
            <a:avLst>
              <a:gd name="adj1" fmla="val 519"/>
            </a:avLst>
          </a:prstGeom>
          <a:noFill/>
          <a:ln w="19050" cap="flat" cmpd="sng">
            <a:solidFill>
              <a:schemeClr val="dk1"/>
            </a:solidFill>
            <a:prstDash val="solid"/>
            <a:round/>
            <a:headEnd type="none" w="med" len="med"/>
            <a:tailEnd type="none" w="med" len="med"/>
          </a:ln>
        </p:spPr>
      </p:cxnSp>
      <p:sp>
        <p:nvSpPr>
          <p:cNvPr id="1063" name="Google Shape;1063;p31"/>
          <p:cNvSpPr/>
          <p:nvPr/>
        </p:nvSpPr>
        <p:spPr>
          <a:xfrm>
            <a:off x="10094370" y="744664"/>
            <a:ext cx="7370238" cy="2098304"/>
          </a:xfrm>
          <a:prstGeom prst="roundRect">
            <a:avLst>
              <a:gd name="adj" fmla="val 20549"/>
            </a:avLst>
          </a:prstGeom>
          <a:solidFill>
            <a:schemeClr val="accent6">
              <a:lumMod val="20000"/>
              <a:lumOff val="80000"/>
            </a:schemeClr>
          </a:solidFill>
          <a:ln>
            <a:noFill/>
          </a:ln>
        </p:spPr>
        <p:txBody>
          <a:bodyPr spcFirstLastPara="1" wrap="square" lIns="182850" tIns="182850" rIns="182850" bIns="182850" anchor="ctr" anchorCtr="0">
            <a:noAutofit/>
          </a:bodyPr>
          <a:lstStyle/>
          <a:p>
            <a:pPr marR="92393" algn="just" defTabSz="1371600">
              <a:lnSpc>
                <a:spcPct val="102000"/>
              </a:lnSpc>
              <a:spcBef>
                <a:spcPts val="195"/>
              </a:spcBef>
              <a:buClr>
                <a:srgbClr val="231F20"/>
              </a:buClr>
              <a:buSzPts val="1250"/>
              <a:tabLst>
                <a:tab pos="329565" algn="l"/>
              </a:tabLst>
            </a:pPr>
            <a:r>
              <a:rPr lang="vi-VN" sz="3600" spc="15" dirty="0">
                <a:solidFill>
                  <a:srgbClr val="231F20"/>
                </a:solidFill>
                <a:latin typeface="#9Slide03 Ample" panose="02000000000000000000" pitchFamily="2" charset="0"/>
                <a:ea typeface="SimSun-ExtB" panose="02010609060101010101" pitchFamily="49" charset="-122"/>
                <a:cs typeface="SimSun-ExtB" panose="02010609060101010101" pitchFamily="49" charset="-122"/>
              </a:rPr>
              <a:t>C</a:t>
            </a:r>
            <a:r>
              <a:rPr lang="vi-VN" sz="3600" dirty="0">
                <a:solidFill>
                  <a:srgbClr val="231F20"/>
                </a:solidFill>
                <a:latin typeface="#9Slide03 Ample" panose="02000000000000000000" pitchFamily="2" charset="0"/>
                <a:ea typeface="SimSun-ExtB" panose="02010609060101010101" pitchFamily="49" charset="-122"/>
                <a:cs typeface="SimSun-ExtB" panose="02010609060101010101" pitchFamily="49" charset="-122"/>
              </a:rPr>
              <a:t>ác</a:t>
            </a:r>
            <a:r>
              <a:rPr lang="vi-VN" sz="3600" spc="-158" dirty="0">
                <a:solidFill>
                  <a:srgbClr val="231F20"/>
                </a:solidFill>
                <a:latin typeface="#9Slide03 Ample" panose="02000000000000000000" pitchFamily="2" charset="0"/>
                <a:ea typeface="SimSun-ExtB" panose="02010609060101010101" pitchFamily="49" charset="-122"/>
                <a:cs typeface="SimSun-ExtB" panose="02010609060101010101" pitchFamily="49" charset="-122"/>
              </a:rPr>
              <a:t> </a:t>
            </a:r>
            <a:r>
              <a:rPr lang="vi-VN" sz="3600" spc="-15" dirty="0">
                <a:solidFill>
                  <a:srgbClr val="231F20"/>
                </a:solidFill>
                <a:latin typeface="#9Slide03 Ample" panose="02000000000000000000" pitchFamily="2" charset="0"/>
                <a:ea typeface="SimSun-ExtB" panose="02010609060101010101" pitchFamily="49" charset="-122"/>
                <a:cs typeface="SimSun-ExtB" panose="02010609060101010101" pitchFamily="49" charset="-122"/>
              </a:rPr>
              <a:t>y</a:t>
            </a:r>
            <a:r>
              <a:rPr lang="vi-VN" sz="3600" dirty="0">
                <a:solidFill>
                  <a:srgbClr val="231F20"/>
                </a:solidFill>
                <a:latin typeface="#9Slide03 Ample" panose="02000000000000000000" pitchFamily="2" charset="0"/>
                <a:ea typeface="SimSun-ExtB" panose="02010609060101010101" pitchFamily="49" charset="-122"/>
                <a:cs typeface="SimSun-ExtB" panose="02010609060101010101" pitchFamily="49" charset="-122"/>
              </a:rPr>
              <a:t>ếu</a:t>
            </a:r>
            <a:r>
              <a:rPr lang="vi-VN" sz="3600" spc="-158" dirty="0">
                <a:solidFill>
                  <a:srgbClr val="231F20"/>
                </a:solidFill>
                <a:latin typeface="#9Slide03 Ample" panose="02000000000000000000" pitchFamily="2" charset="0"/>
                <a:ea typeface="SimSun-ExtB" panose="02010609060101010101" pitchFamily="49" charset="-122"/>
                <a:cs typeface="SimSun-ExtB" panose="02010609060101010101" pitchFamily="49" charset="-122"/>
              </a:rPr>
              <a:t> </a:t>
            </a:r>
            <a:r>
              <a:rPr lang="vi-VN" sz="3600" spc="-15" dirty="0">
                <a:solidFill>
                  <a:srgbClr val="231F20"/>
                </a:solidFill>
                <a:latin typeface="#9Slide03 Ample" panose="02000000000000000000" pitchFamily="2" charset="0"/>
                <a:ea typeface="SimSun-ExtB" panose="02010609060101010101" pitchFamily="49" charset="-122"/>
                <a:cs typeface="SimSun-ExtB" panose="02010609060101010101" pitchFamily="49" charset="-122"/>
              </a:rPr>
              <a:t>t</a:t>
            </a:r>
            <a:r>
              <a:rPr lang="vi-VN" sz="3600" dirty="0">
                <a:solidFill>
                  <a:srgbClr val="231F20"/>
                </a:solidFill>
                <a:latin typeface="#9Slide03 Ample" panose="02000000000000000000" pitchFamily="2" charset="0"/>
                <a:ea typeface="SimSun-ExtB" panose="02010609060101010101" pitchFamily="49" charset="-122"/>
                <a:cs typeface="SimSun-ExtB" panose="02010609060101010101" pitchFamily="49" charset="-122"/>
              </a:rPr>
              <a:t>ố</a:t>
            </a:r>
            <a:r>
              <a:rPr lang="vi-VN" sz="3600" spc="-158" dirty="0">
                <a:solidFill>
                  <a:srgbClr val="231F20"/>
                </a:solidFill>
                <a:latin typeface="#9Slide03 Ample" panose="02000000000000000000" pitchFamily="2" charset="0"/>
                <a:ea typeface="SimSun-ExtB" panose="02010609060101010101" pitchFamily="49" charset="-122"/>
                <a:cs typeface="SimSun-ExtB" panose="02010609060101010101" pitchFamily="49" charset="-122"/>
              </a:rPr>
              <a:t> </a:t>
            </a:r>
            <a:r>
              <a:rPr lang="vi-VN" sz="3600" spc="-45" dirty="0">
                <a:solidFill>
                  <a:srgbClr val="231F20"/>
                </a:solidFill>
                <a:latin typeface="#9Slide03 Ample" panose="02000000000000000000" pitchFamily="2" charset="0"/>
                <a:ea typeface="SimSun-ExtB" panose="02010609060101010101" pitchFamily="49" charset="-122"/>
                <a:cs typeface="SimSun-ExtB" panose="02010609060101010101" pitchFamily="49" charset="-122"/>
              </a:rPr>
              <a:t>H</a:t>
            </a:r>
            <a:r>
              <a:rPr lang="vi-VN" sz="3600" spc="-23" dirty="0">
                <a:solidFill>
                  <a:srgbClr val="231F20"/>
                </a:solidFill>
                <a:latin typeface="#9Slide03 Ample" panose="02000000000000000000" pitchFamily="2" charset="0"/>
                <a:ea typeface="SimSun-ExtB" panose="02010609060101010101" pitchFamily="49" charset="-122"/>
                <a:cs typeface="SimSun-ExtB" panose="02010609060101010101" pitchFamily="49" charset="-122"/>
              </a:rPr>
              <a:t>á</a:t>
            </a:r>
            <a:r>
              <a:rPr lang="vi-VN" sz="3600" dirty="0">
                <a:solidFill>
                  <a:srgbClr val="231F20"/>
                </a:solidFill>
                <a:latin typeface="#9Slide03 Ample" panose="02000000000000000000" pitchFamily="2" charset="0"/>
                <a:ea typeface="SimSun-ExtB" panose="02010609060101010101" pitchFamily="49" charset="-122"/>
                <a:cs typeface="SimSun-ExtB" panose="02010609060101010101" pitchFamily="49" charset="-122"/>
              </a:rPr>
              <a:t>n</a:t>
            </a:r>
            <a:r>
              <a:rPr lang="vi-VN" sz="3600" spc="-158" dirty="0">
                <a:solidFill>
                  <a:srgbClr val="231F20"/>
                </a:solidFill>
                <a:latin typeface="#9Slide03 Ample" panose="02000000000000000000" pitchFamily="2" charset="0"/>
                <a:ea typeface="SimSun-ExtB" panose="02010609060101010101" pitchFamily="49" charset="-122"/>
                <a:cs typeface="SimSun-ExtB" panose="02010609060101010101" pitchFamily="49" charset="-122"/>
              </a:rPr>
              <a:t> </a:t>
            </a:r>
            <a:r>
              <a:rPr lang="vi-VN" sz="3600" spc="-90" dirty="0">
                <a:solidFill>
                  <a:srgbClr val="231F20"/>
                </a:solidFill>
                <a:latin typeface="#9Slide03 Ample" panose="02000000000000000000" pitchFamily="2" charset="0"/>
                <a:ea typeface="SimSun-ExtB" panose="02010609060101010101" pitchFamily="49" charset="-122"/>
                <a:cs typeface="SimSun-ExtB" panose="02010609060101010101" pitchFamily="49" charset="-122"/>
              </a:rPr>
              <a:t>V</a:t>
            </a:r>
            <a:r>
              <a:rPr lang="vi-VN" sz="3600" dirty="0">
                <a:solidFill>
                  <a:srgbClr val="231F20"/>
                </a:solidFill>
                <a:latin typeface="#9Slide03 Ample" panose="02000000000000000000" pitchFamily="2" charset="0"/>
                <a:ea typeface="SimSun-ExtB" panose="02010609060101010101" pitchFamily="49" charset="-122"/>
                <a:cs typeface="SimSun-ExtB" panose="02010609060101010101" pitchFamily="49" charset="-122"/>
              </a:rPr>
              <a:t>iệt</a:t>
            </a:r>
            <a:r>
              <a:rPr lang="vi-VN" sz="3600" spc="-158" dirty="0">
                <a:solidFill>
                  <a:srgbClr val="231F20"/>
                </a:solidFill>
                <a:latin typeface="#9Slide03 Ample" panose="02000000000000000000" pitchFamily="2" charset="0"/>
                <a:ea typeface="SimSun-ExtB" panose="02010609060101010101" pitchFamily="49" charset="-122"/>
                <a:cs typeface="SimSun-ExtB" panose="02010609060101010101" pitchFamily="49" charset="-122"/>
              </a:rPr>
              <a:t> </a:t>
            </a:r>
            <a:r>
              <a:rPr lang="vi-VN" sz="3600" dirty="0">
                <a:solidFill>
                  <a:srgbClr val="231F20"/>
                </a:solidFill>
                <a:latin typeface="#9Slide03 Ample" panose="02000000000000000000" pitchFamily="2" charset="0"/>
                <a:ea typeface="SimSun-ExtB" panose="02010609060101010101" pitchFamily="49" charset="-122"/>
                <a:cs typeface="SimSun-ExtB" panose="02010609060101010101" pitchFamily="49" charset="-122"/>
              </a:rPr>
              <a:t>đ</a:t>
            </a:r>
            <a:r>
              <a:rPr lang="vi-VN" sz="3600" spc="-23" dirty="0">
                <a:solidFill>
                  <a:srgbClr val="231F20"/>
                </a:solidFill>
                <a:latin typeface="#9Slide03 Ample" panose="02000000000000000000" pitchFamily="2" charset="0"/>
                <a:ea typeface="SimSun-ExtB" panose="02010609060101010101" pitchFamily="49" charset="-122"/>
                <a:cs typeface="SimSun-ExtB" panose="02010609060101010101" pitchFamily="49" charset="-122"/>
              </a:rPr>
              <a:t>ồ</a:t>
            </a:r>
            <a:r>
              <a:rPr lang="vi-VN" sz="3600" spc="-15" dirty="0">
                <a:solidFill>
                  <a:srgbClr val="231F20"/>
                </a:solidFill>
                <a:latin typeface="#9Slide03 Ample" panose="02000000000000000000" pitchFamily="2" charset="0"/>
                <a:ea typeface="SimSun-ExtB" panose="02010609060101010101" pitchFamily="49" charset="-122"/>
                <a:cs typeface="SimSun-ExtB" panose="02010609060101010101" pitchFamily="49" charset="-122"/>
              </a:rPr>
              <a:t>n</a:t>
            </a:r>
            <a:r>
              <a:rPr lang="vi-VN" sz="3600" dirty="0">
                <a:solidFill>
                  <a:srgbClr val="231F20"/>
                </a:solidFill>
                <a:latin typeface="#9Slide03 Ample" panose="02000000000000000000" pitchFamily="2" charset="0"/>
                <a:ea typeface="SimSun-ExtB" panose="02010609060101010101" pitchFamily="49" charset="-122"/>
                <a:cs typeface="SimSun-ExtB" panose="02010609060101010101" pitchFamily="49" charset="-122"/>
              </a:rPr>
              <a:t>g</a:t>
            </a:r>
            <a:r>
              <a:rPr lang="vi-VN" sz="3600" spc="-158" dirty="0">
                <a:solidFill>
                  <a:srgbClr val="231F20"/>
                </a:solidFill>
                <a:latin typeface="#9Slide03 Ample" panose="02000000000000000000" pitchFamily="2" charset="0"/>
                <a:ea typeface="SimSun-ExtB" panose="02010609060101010101" pitchFamily="49" charset="-122"/>
                <a:cs typeface="SimSun-ExtB" panose="02010609060101010101" pitchFamily="49" charset="-122"/>
              </a:rPr>
              <a:t> </a:t>
            </a:r>
            <a:r>
              <a:rPr lang="vi-VN" sz="3600" spc="-23" dirty="0">
                <a:solidFill>
                  <a:srgbClr val="231F20"/>
                </a:solidFill>
                <a:latin typeface="#9Slide03 Ample" panose="02000000000000000000" pitchFamily="2" charset="0"/>
                <a:ea typeface="SimSun-ExtB" panose="02010609060101010101" pitchFamily="49" charset="-122"/>
                <a:cs typeface="SimSun-ExtB" panose="02010609060101010101" pitchFamily="49" charset="-122"/>
              </a:rPr>
              <a:t>â</a:t>
            </a:r>
            <a:r>
              <a:rPr lang="vi-VN" sz="3600" dirty="0">
                <a:solidFill>
                  <a:srgbClr val="231F20"/>
                </a:solidFill>
                <a:latin typeface="#9Slide03 Ample" panose="02000000000000000000" pitchFamily="2" charset="0"/>
                <a:ea typeface="SimSun-ExtB" panose="02010609060101010101" pitchFamily="49" charset="-122"/>
                <a:cs typeface="SimSun-ExtB" panose="02010609060101010101" pitchFamily="49" charset="-122"/>
              </a:rPr>
              <a:t>m.</a:t>
            </a:r>
            <a:r>
              <a:rPr lang="vi-VN" sz="3600" spc="-158" dirty="0">
                <a:solidFill>
                  <a:srgbClr val="231F20"/>
                </a:solidFill>
                <a:latin typeface="#9Slide03 Ample" panose="02000000000000000000" pitchFamily="2" charset="0"/>
                <a:ea typeface="SimSun-ExtB" panose="02010609060101010101" pitchFamily="49" charset="-122"/>
                <a:cs typeface="SimSun-ExtB" panose="02010609060101010101" pitchFamily="49" charset="-122"/>
              </a:rPr>
              <a:t> </a:t>
            </a:r>
            <a:r>
              <a:rPr lang="vi-VN" sz="3600" spc="-165" dirty="0">
                <a:solidFill>
                  <a:srgbClr val="231F20"/>
                </a:solidFill>
                <a:latin typeface="#9Slide03 Ample" panose="02000000000000000000" pitchFamily="2" charset="0"/>
                <a:ea typeface="SimSun-ExtB" panose="02010609060101010101" pitchFamily="49" charset="-122"/>
                <a:cs typeface="SimSun-ExtB" panose="02010609060101010101" pitchFamily="49" charset="-122"/>
              </a:rPr>
              <a:t>V</a:t>
            </a:r>
            <a:r>
              <a:rPr lang="en-US" sz="3600" spc="-165" dirty="0">
                <a:solidFill>
                  <a:srgbClr val="231F20"/>
                </a:solidFill>
                <a:latin typeface="#9Slide03 Ample" panose="02000000000000000000" pitchFamily="2" charset="0"/>
                <a:ea typeface="SimSun-ExtB" panose="02010609060101010101" pitchFamily="49" charset="-122"/>
                <a:cs typeface="SimSun-ExtB" panose="02010609060101010101" pitchFamily="49" charset="-122"/>
              </a:rPr>
              <a:t>D</a:t>
            </a:r>
            <a:r>
              <a:rPr lang="vi-VN" sz="3600" spc="-38" dirty="0">
                <a:solidFill>
                  <a:srgbClr val="231F20"/>
                </a:solidFill>
                <a:latin typeface="#9Slide03 Ample" panose="02000000000000000000" pitchFamily="2" charset="0"/>
                <a:ea typeface="SimSun-ExtB" panose="02010609060101010101" pitchFamily="49" charset="-122"/>
                <a:cs typeface="SimSun-ExtB" panose="02010609060101010101" pitchFamily="49" charset="-122"/>
              </a:rPr>
              <a:t>:</a:t>
            </a:r>
            <a:r>
              <a:rPr lang="vi-VN" sz="3600" dirty="0">
                <a:solidFill>
                  <a:srgbClr val="231F20"/>
                </a:solidFill>
                <a:latin typeface="#9Slide03 Ample" panose="02000000000000000000" pitchFamily="2" charset="0"/>
                <a:ea typeface="SimSun-ExtB" panose="02010609060101010101" pitchFamily="49" charset="-122"/>
                <a:cs typeface="SimSun-ExtB" panose="02010609060101010101" pitchFamily="49" charset="-122"/>
              </a:rPr>
              <a:t> </a:t>
            </a:r>
            <a:r>
              <a:rPr lang="vi-VN" sz="3600" spc="8" dirty="0">
                <a:solidFill>
                  <a:srgbClr val="231F20"/>
                </a:solidFill>
                <a:latin typeface="#9Slide03 Ample" panose="02000000000000000000" pitchFamily="2" charset="0"/>
                <a:ea typeface="SimSun-ExtB" panose="02010609060101010101" pitchFamily="49" charset="-122"/>
                <a:cs typeface="SimSun-ExtB" panose="02010609060101010101" pitchFamily="49" charset="-122"/>
              </a:rPr>
              <a:t>k</a:t>
            </a:r>
            <a:r>
              <a:rPr lang="vi-VN" sz="3600" dirty="0">
                <a:solidFill>
                  <a:srgbClr val="231F20"/>
                </a:solidFill>
                <a:latin typeface="#9Slide03 Ample" panose="02000000000000000000" pitchFamily="2" charset="0"/>
                <a:ea typeface="SimSun-ExtB" panose="02010609060101010101" pitchFamily="49" charset="-122"/>
                <a:cs typeface="SimSun-ExtB" panose="02010609060101010101" pitchFamily="49" charset="-122"/>
              </a:rPr>
              <a:t>im</a:t>
            </a:r>
            <a:r>
              <a:rPr lang="vi-VN" sz="3600" baseline="-25000" dirty="0">
                <a:solidFill>
                  <a:srgbClr val="231F20"/>
                </a:solidFill>
                <a:latin typeface="#9Slide03 Ample" panose="02000000000000000000" pitchFamily="2" charset="0"/>
                <a:ea typeface="SimSun-ExtB" panose="02010609060101010101" pitchFamily="49" charset="-122"/>
                <a:cs typeface="SimSun-ExtB" panose="02010609060101010101" pitchFamily="49" charset="-122"/>
              </a:rPr>
              <a:t>1</a:t>
            </a:r>
            <a:r>
              <a:rPr lang="vi-VN" sz="3600" dirty="0">
                <a:solidFill>
                  <a:srgbClr val="231F20"/>
                </a:solidFill>
                <a:latin typeface="#9Slide03 Ample" panose="02000000000000000000" pitchFamily="2" charset="0"/>
                <a:ea typeface="SimSun-ExtB" panose="02010609060101010101" pitchFamily="49" charset="-122"/>
                <a:cs typeface="SimSun-ExtB" panose="02010609060101010101" pitchFamily="49" charset="-122"/>
              </a:rPr>
              <a:t>:</a:t>
            </a:r>
            <a:r>
              <a:rPr lang="vi-VN" sz="3600" spc="15" dirty="0">
                <a:solidFill>
                  <a:srgbClr val="231F20"/>
                </a:solidFill>
                <a:latin typeface="#9Slide03 Ample" panose="02000000000000000000" pitchFamily="2" charset="0"/>
                <a:ea typeface="SimSun-ExtB" panose="02010609060101010101" pitchFamily="49" charset="-122"/>
                <a:cs typeface="SimSun-ExtB" panose="02010609060101010101" pitchFamily="49" charset="-122"/>
              </a:rPr>
              <a:t> </a:t>
            </a:r>
            <a:r>
              <a:rPr lang="vi-VN" sz="3600" spc="8" dirty="0">
                <a:solidFill>
                  <a:srgbClr val="231F20"/>
                </a:solidFill>
                <a:latin typeface="#9Slide03 Ample" panose="02000000000000000000" pitchFamily="2" charset="0"/>
                <a:ea typeface="SimSun-ExtB" panose="02010609060101010101" pitchFamily="49" charset="-122"/>
                <a:cs typeface="SimSun-ExtB" panose="02010609060101010101" pitchFamily="49" charset="-122"/>
              </a:rPr>
              <a:t>t</a:t>
            </a:r>
            <a:r>
              <a:rPr lang="vi-VN" sz="3600" dirty="0">
                <a:solidFill>
                  <a:srgbClr val="231F20"/>
                </a:solidFill>
                <a:latin typeface="#9Slide03 Ample" panose="02000000000000000000" pitchFamily="2" charset="0"/>
                <a:ea typeface="SimSun-ExtB" panose="02010609060101010101" pitchFamily="49" charset="-122"/>
                <a:cs typeface="SimSun-ExtB" panose="02010609060101010101" pitchFamily="49" charset="-122"/>
              </a:rPr>
              <a:t>iền</a:t>
            </a:r>
            <a:r>
              <a:rPr lang="vi-VN" sz="3600" spc="15" dirty="0">
                <a:solidFill>
                  <a:srgbClr val="231F20"/>
                </a:solidFill>
                <a:latin typeface="#9Slide03 Ample" panose="02000000000000000000" pitchFamily="2" charset="0"/>
                <a:ea typeface="SimSun-ExtB" panose="02010609060101010101" pitchFamily="49" charset="-122"/>
                <a:cs typeface="SimSun-ExtB" panose="02010609060101010101" pitchFamily="49" charset="-122"/>
              </a:rPr>
              <a:t> </a:t>
            </a:r>
            <a:r>
              <a:rPr lang="vi-VN" sz="3600" dirty="0">
                <a:solidFill>
                  <a:srgbClr val="231F20"/>
                </a:solidFill>
                <a:latin typeface="#9Slide03 Ample" panose="02000000000000000000" pitchFamily="2" charset="0"/>
                <a:ea typeface="SimSun-ExtB" panose="02010609060101010101" pitchFamily="49" charset="-122"/>
                <a:cs typeface="SimSun-ExtB" panose="02010609060101010101" pitchFamily="49" charset="-122"/>
              </a:rPr>
              <a:t>v</a:t>
            </a:r>
            <a:r>
              <a:rPr lang="vi-VN" sz="3600" spc="-23" dirty="0">
                <a:solidFill>
                  <a:srgbClr val="231F20"/>
                </a:solidFill>
                <a:latin typeface="#9Slide03 Ample" panose="02000000000000000000" pitchFamily="2" charset="0"/>
                <a:ea typeface="SimSun-ExtB" panose="02010609060101010101" pitchFamily="49" charset="-122"/>
                <a:cs typeface="SimSun-ExtB" panose="02010609060101010101" pitchFamily="49" charset="-122"/>
              </a:rPr>
              <a:t>à</a:t>
            </a:r>
            <a:r>
              <a:rPr lang="vi-VN" sz="3600" spc="-15" dirty="0">
                <a:solidFill>
                  <a:srgbClr val="231F20"/>
                </a:solidFill>
                <a:latin typeface="#9Slide03 Ample" panose="02000000000000000000" pitchFamily="2" charset="0"/>
                <a:ea typeface="SimSun-ExtB" panose="02010609060101010101" pitchFamily="49" charset="-122"/>
                <a:cs typeface="SimSun-ExtB" panose="02010609060101010101" pitchFamily="49" charset="-122"/>
              </a:rPr>
              <a:t>n</a:t>
            </a:r>
            <a:r>
              <a:rPr lang="vi-VN" sz="3600" dirty="0">
                <a:solidFill>
                  <a:srgbClr val="231F20"/>
                </a:solidFill>
                <a:latin typeface="#9Slide03 Ample" panose="02000000000000000000" pitchFamily="2" charset="0"/>
                <a:ea typeface="SimSun-ExtB" panose="02010609060101010101" pitchFamily="49" charset="-122"/>
                <a:cs typeface="SimSun-ExtB" panose="02010609060101010101" pitchFamily="49" charset="-122"/>
              </a:rPr>
              <a:t>g</a:t>
            </a:r>
            <a:r>
              <a:rPr lang="vi-VN" sz="3600" spc="15" dirty="0">
                <a:solidFill>
                  <a:srgbClr val="231F20"/>
                </a:solidFill>
                <a:latin typeface="#9Slide03 Ample" panose="02000000000000000000" pitchFamily="2" charset="0"/>
                <a:ea typeface="SimSun-ExtB" panose="02010609060101010101" pitchFamily="49" charset="-122"/>
                <a:cs typeface="SimSun-ExtB" panose="02010609060101010101" pitchFamily="49" charset="-122"/>
              </a:rPr>
              <a:t> </a:t>
            </a:r>
            <a:r>
              <a:rPr lang="vi-VN" sz="3600" dirty="0">
                <a:solidFill>
                  <a:srgbClr val="231F20"/>
                </a:solidFill>
                <a:latin typeface="#9Slide03 Ample" panose="02000000000000000000" pitchFamily="2" charset="0"/>
                <a:ea typeface="SimSun-ExtB" panose="02010609060101010101" pitchFamily="49" charset="-122"/>
                <a:cs typeface="SimSun-ExtB" panose="02010609060101010101" pitchFamily="49" charset="-122"/>
              </a:rPr>
              <a:t>(</a:t>
            </a:r>
            <a:r>
              <a:rPr lang="vi-VN" sz="3600" i="1" spc="-38" dirty="0">
                <a:solidFill>
                  <a:srgbClr val="231F20"/>
                </a:solidFill>
                <a:latin typeface="#9Slide03 Ample" panose="02000000000000000000" pitchFamily="2" charset="0"/>
                <a:ea typeface="SimSun-ExtB" panose="02010609060101010101" pitchFamily="49" charset="-122"/>
                <a:cs typeface="SimSun-ExtB" panose="02010609060101010101" pitchFamily="49" charset="-122"/>
              </a:rPr>
              <a:t>k</a:t>
            </a:r>
            <a:r>
              <a:rPr lang="vi-VN" sz="3600" i="1" spc="-30" dirty="0">
                <a:solidFill>
                  <a:srgbClr val="231F20"/>
                </a:solidFill>
                <a:latin typeface="#9Slide03 Ample" panose="02000000000000000000" pitchFamily="2" charset="0"/>
                <a:ea typeface="SimSun-ExtB" panose="02010609060101010101" pitchFamily="49" charset="-122"/>
                <a:cs typeface="SimSun-ExtB" panose="02010609060101010101" pitchFamily="49" charset="-122"/>
              </a:rPr>
              <a:t>i</a:t>
            </a:r>
            <a:r>
              <a:rPr lang="vi-VN" sz="3600" i="1" dirty="0">
                <a:solidFill>
                  <a:srgbClr val="231F20"/>
                </a:solidFill>
                <a:latin typeface="#9Slide03 Ample" panose="02000000000000000000" pitchFamily="2" charset="0"/>
                <a:ea typeface="SimSun-ExtB" panose="02010609060101010101" pitchFamily="49" charset="-122"/>
                <a:cs typeface="SimSun-ExtB" panose="02010609060101010101" pitchFamily="49" charset="-122"/>
              </a:rPr>
              <a:t>m </a:t>
            </a:r>
            <a:r>
              <a:rPr lang="vi-VN" sz="3600" i="1" spc="23" dirty="0">
                <a:solidFill>
                  <a:srgbClr val="231F20"/>
                </a:solidFill>
                <a:latin typeface="#9Slide03 Ample" panose="02000000000000000000" pitchFamily="2" charset="0"/>
                <a:ea typeface="SimSun-ExtB" panose="02010609060101010101" pitchFamily="49" charset="-122"/>
                <a:cs typeface="SimSun-ExtB" panose="02010609060101010101" pitchFamily="49" charset="-122"/>
              </a:rPr>
              <a:t> </a:t>
            </a:r>
            <a:r>
              <a:rPr lang="vi-VN" sz="3600" i="1" spc="-15" dirty="0">
                <a:solidFill>
                  <a:srgbClr val="231F20"/>
                </a:solidFill>
                <a:latin typeface="#9Slide03 Ample" panose="02000000000000000000" pitchFamily="2" charset="0"/>
                <a:ea typeface="SimSun-ExtB" panose="02010609060101010101" pitchFamily="49" charset="-122"/>
                <a:cs typeface="SimSun-ExtB" panose="02010609060101010101" pitchFamily="49" charset="-122"/>
              </a:rPr>
              <a:t>h</a:t>
            </a:r>
            <a:r>
              <a:rPr lang="vi-VN" sz="3600" i="1" spc="-8" dirty="0">
                <a:solidFill>
                  <a:srgbClr val="231F20"/>
                </a:solidFill>
                <a:latin typeface="#9Slide03 Ample" panose="02000000000000000000" pitchFamily="2" charset="0"/>
                <a:ea typeface="SimSun-ExtB" panose="02010609060101010101" pitchFamily="49" charset="-122"/>
                <a:cs typeface="SimSun-ExtB" panose="02010609060101010101" pitchFamily="49" charset="-122"/>
              </a:rPr>
              <a:t>o</a:t>
            </a:r>
            <a:r>
              <a:rPr lang="vi-VN" sz="3600" i="1" spc="-30" dirty="0">
                <a:solidFill>
                  <a:srgbClr val="231F20"/>
                </a:solidFill>
                <a:latin typeface="#9Slide03 Ample" panose="02000000000000000000" pitchFamily="2" charset="0"/>
                <a:ea typeface="SimSun-ExtB" panose="02010609060101010101" pitchFamily="49" charset="-122"/>
                <a:cs typeface="SimSun-ExtB" panose="02010609060101010101" pitchFamily="49" charset="-122"/>
              </a:rPr>
              <a:t>à</a:t>
            </a:r>
            <a:r>
              <a:rPr lang="vi-VN" sz="3600" i="1" dirty="0">
                <a:solidFill>
                  <a:srgbClr val="231F20"/>
                </a:solidFill>
                <a:latin typeface="#9Slide03 Ample" panose="02000000000000000000" pitchFamily="2" charset="0"/>
                <a:ea typeface="SimSun-ExtB" panose="02010609060101010101" pitchFamily="49" charset="-122"/>
                <a:cs typeface="SimSun-ExtB" panose="02010609060101010101" pitchFamily="49" charset="-122"/>
              </a:rPr>
              <a:t>n</a:t>
            </a:r>
            <a:r>
              <a:rPr lang="en-US" sz="3600" i="1" dirty="0">
                <a:solidFill>
                  <a:srgbClr val="231F20"/>
                </a:solidFill>
                <a:latin typeface="#9Slide03 Ample" panose="02000000000000000000" pitchFamily="2" charset="0"/>
                <a:ea typeface="SimSun-ExtB" panose="02010609060101010101" pitchFamily="49" charset="-122"/>
                <a:cs typeface="SimSun-ExtB" panose="02010609060101010101" pitchFamily="49" charset="-122"/>
              </a:rPr>
              <a:t>, </a:t>
            </a:r>
            <a:r>
              <a:rPr lang="en-US" sz="3600" i="1" dirty="0" err="1">
                <a:solidFill>
                  <a:srgbClr val="231F20"/>
                </a:solidFill>
                <a:latin typeface="#9Slide03 Ample" panose="02000000000000000000" pitchFamily="2" charset="0"/>
                <a:ea typeface="SimSun-ExtB" panose="02010609060101010101" pitchFamily="49" charset="-122"/>
                <a:cs typeface="SimSun-ExtB" panose="02010609060101010101" pitchFamily="49" charset="-122"/>
              </a:rPr>
              <a:t>kim</a:t>
            </a:r>
            <a:r>
              <a:rPr lang="en-US" sz="3600" i="1" dirty="0">
                <a:solidFill>
                  <a:srgbClr val="231F20"/>
                </a:solidFill>
                <a:latin typeface="#9Slide03 Ample" panose="02000000000000000000" pitchFamily="2" charset="0"/>
                <a:ea typeface="SimSun-ExtB" panose="02010609060101010101" pitchFamily="49" charset="-122"/>
                <a:cs typeface="SimSun-ExtB" panose="02010609060101010101" pitchFamily="49" charset="-122"/>
              </a:rPr>
              <a:t> </a:t>
            </a:r>
            <a:r>
              <a:rPr lang="en-US" sz="3600" i="1" dirty="0" err="1">
                <a:solidFill>
                  <a:srgbClr val="231F20"/>
                </a:solidFill>
                <a:latin typeface="#9Slide03 Ample" panose="02000000000000000000" pitchFamily="2" charset="0"/>
                <a:ea typeface="SimSun-ExtB" panose="02010609060101010101" pitchFamily="49" charset="-122"/>
                <a:cs typeface="SimSun-ExtB" panose="02010609060101010101" pitchFamily="49" charset="-122"/>
              </a:rPr>
              <a:t>ngạch</a:t>
            </a:r>
            <a:r>
              <a:rPr lang="vi-VN" sz="3600" dirty="0">
                <a:solidFill>
                  <a:srgbClr val="231F20"/>
                </a:solidFill>
                <a:latin typeface="#9Slide03 Ample" panose="02000000000000000000" pitchFamily="2" charset="0"/>
                <a:ea typeface="SimSun-ExtB" panose="02010609060101010101" pitchFamily="49" charset="-122"/>
                <a:cs typeface="SimSun-ExtB" panose="02010609060101010101" pitchFamily="49" charset="-122"/>
              </a:rPr>
              <a:t>); </a:t>
            </a:r>
            <a:r>
              <a:rPr lang="vi-VN" sz="3600" spc="8" dirty="0">
                <a:solidFill>
                  <a:srgbClr val="231F20"/>
                </a:solidFill>
                <a:latin typeface="#9Slide03 Ample" panose="02000000000000000000" pitchFamily="2" charset="0"/>
                <a:ea typeface="SimSun-ExtB" panose="02010609060101010101" pitchFamily="49" charset="-122"/>
                <a:cs typeface="SimSun-ExtB" panose="02010609060101010101" pitchFamily="49" charset="-122"/>
              </a:rPr>
              <a:t>k</a:t>
            </a:r>
            <a:r>
              <a:rPr lang="vi-VN" sz="3600" dirty="0">
                <a:solidFill>
                  <a:srgbClr val="231F20"/>
                </a:solidFill>
                <a:latin typeface="#9Slide03 Ample" panose="02000000000000000000" pitchFamily="2" charset="0"/>
                <a:ea typeface="SimSun-ExtB" panose="02010609060101010101" pitchFamily="49" charset="-122"/>
                <a:cs typeface="SimSun-ExtB" panose="02010609060101010101" pitchFamily="49" charset="-122"/>
              </a:rPr>
              <a:t>im</a:t>
            </a:r>
            <a:r>
              <a:rPr lang="vi-VN" sz="3600" baseline="-25000" dirty="0">
                <a:solidFill>
                  <a:srgbClr val="231F20"/>
                </a:solidFill>
                <a:latin typeface="#9Slide03 Ample" panose="02000000000000000000" pitchFamily="2" charset="0"/>
                <a:ea typeface="SimSun-ExtB" panose="02010609060101010101" pitchFamily="49" charset="-122"/>
                <a:cs typeface="SimSun-ExtB" panose="02010609060101010101" pitchFamily="49" charset="-122"/>
              </a:rPr>
              <a:t>2</a:t>
            </a:r>
            <a:r>
              <a:rPr lang="vi-VN" sz="3600" dirty="0">
                <a:solidFill>
                  <a:srgbClr val="231F20"/>
                </a:solidFill>
                <a:latin typeface="#9Slide03 Ample" panose="02000000000000000000" pitchFamily="2" charset="0"/>
                <a:ea typeface="SimSun-ExtB" panose="02010609060101010101" pitchFamily="49" charset="-122"/>
                <a:cs typeface="SimSun-ExtB" panose="02010609060101010101" pitchFamily="49" charset="-122"/>
              </a:rPr>
              <a:t>:</a:t>
            </a:r>
            <a:r>
              <a:rPr lang="vi-VN" sz="3600" spc="-518" dirty="0">
                <a:solidFill>
                  <a:srgbClr val="231F20"/>
                </a:solidFill>
                <a:latin typeface="#9Slide03 Ample" panose="02000000000000000000" pitchFamily="2" charset="0"/>
                <a:ea typeface="SimSun-ExtB" panose="02010609060101010101" pitchFamily="49" charset="-122"/>
                <a:cs typeface="SimSun-ExtB" panose="02010609060101010101" pitchFamily="49" charset="-122"/>
              </a:rPr>
              <a:t> </a:t>
            </a:r>
            <a:r>
              <a:rPr lang="en-US" sz="3600" spc="-518" dirty="0">
                <a:solidFill>
                  <a:srgbClr val="231F20"/>
                </a:solidFill>
                <a:latin typeface="#9Slide03 Ample" panose="02000000000000000000" pitchFamily="2" charset="0"/>
                <a:ea typeface="SimSun-ExtB" panose="02010609060101010101" pitchFamily="49" charset="-122"/>
                <a:cs typeface="SimSun-ExtB" panose="02010609060101010101" pitchFamily="49" charset="-122"/>
              </a:rPr>
              <a:t> </a:t>
            </a:r>
            <a:r>
              <a:rPr lang="vi-VN" sz="3600" spc="-15" dirty="0">
                <a:solidFill>
                  <a:srgbClr val="231F20"/>
                </a:solidFill>
                <a:latin typeface="#9Slide03 Ample" panose="02000000000000000000" pitchFamily="2" charset="0"/>
                <a:ea typeface="SimSun-ExtB" panose="02010609060101010101" pitchFamily="49" charset="-122"/>
                <a:cs typeface="SimSun-ExtB" panose="02010609060101010101" pitchFamily="49" charset="-122"/>
              </a:rPr>
              <a:t>n</a:t>
            </a:r>
            <a:r>
              <a:rPr lang="vi-VN" sz="3600" dirty="0">
                <a:solidFill>
                  <a:srgbClr val="231F20"/>
                </a:solidFill>
                <a:latin typeface="#9Slide03 Ample" panose="02000000000000000000" pitchFamily="2" charset="0"/>
                <a:ea typeface="SimSun-ExtB" panose="02010609060101010101" pitchFamily="49" charset="-122"/>
                <a:cs typeface="SimSun-ExtB" panose="02010609060101010101" pitchFamily="49" charset="-122"/>
              </a:rPr>
              <a:t>g</a:t>
            </a:r>
            <a:r>
              <a:rPr lang="vi-VN" sz="3600" spc="-38" dirty="0">
                <a:solidFill>
                  <a:srgbClr val="231F20"/>
                </a:solidFill>
                <a:latin typeface="#9Slide03 Ample" panose="02000000000000000000" pitchFamily="2" charset="0"/>
                <a:ea typeface="SimSun-ExtB" panose="02010609060101010101" pitchFamily="49" charset="-122"/>
                <a:cs typeface="SimSun-ExtB" panose="02010609060101010101" pitchFamily="49" charset="-122"/>
              </a:rPr>
              <a:t>à</a:t>
            </a:r>
            <a:r>
              <a:rPr lang="vi-VN" sz="3600" dirty="0">
                <a:solidFill>
                  <a:srgbClr val="231F20"/>
                </a:solidFill>
                <a:latin typeface="#9Slide03 Ample" panose="02000000000000000000" pitchFamily="2" charset="0"/>
                <a:ea typeface="SimSun-ExtB" panose="02010609060101010101" pitchFamily="49" charset="-122"/>
                <a:cs typeface="SimSun-ExtB" panose="02010609060101010101" pitchFamily="49" charset="-122"/>
              </a:rPr>
              <a:t>y</a:t>
            </a:r>
            <a:r>
              <a:rPr lang="vi-VN" sz="3600" spc="-518" dirty="0">
                <a:solidFill>
                  <a:srgbClr val="231F20"/>
                </a:solidFill>
                <a:latin typeface="#9Slide03 Ample" panose="02000000000000000000" pitchFamily="2" charset="0"/>
                <a:ea typeface="SimSun-ExtB" panose="02010609060101010101" pitchFamily="49" charset="-122"/>
                <a:cs typeface="SimSun-ExtB" panose="02010609060101010101" pitchFamily="49" charset="-122"/>
              </a:rPr>
              <a:t> </a:t>
            </a:r>
            <a:r>
              <a:rPr lang="vi-VN" sz="3600" spc="-8" dirty="0">
                <a:solidFill>
                  <a:srgbClr val="231F20"/>
                </a:solidFill>
                <a:latin typeface="#9Slide03 Ample" panose="02000000000000000000" pitchFamily="2" charset="0"/>
                <a:ea typeface="SimSun-ExtB" panose="02010609060101010101" pitchFamily="49" charset="-122"/>
                <a:cs typeface="SimSun-ExtB" panose="02010609060101010101" pitchFamily="49" charset="-122"/>
              </a:rPr>
              <a:t>n</a:t>
            </a:r>
            <a:r>
              <a:rPr lang="vi-VN" sz="3600" spc="-38" dirty="0">
                <a:solidFill>
                  <a:srgbClr val="231F20"/>
                </a:solidFill>
                <a:latin typeface="#9Slide03 Ample" panose="02000000000000000000" pitchFamily="2" charset="0"/>
                <a:ea typeface="SimSun-ExtB" panose="02010609060101010101" pitchFamily="49" charset="-122"/>
                <a:cs typeface="SimSun-ExtB" panose="02010609060101010101" pitchFamily="49" charset="-122"/>
              </a:rPr>
              <a:t>a</a:t>
            </a:r>
            <a:r>
              <a:rPr lang="vi-VN" sz="3600" dirty="0">
                <a:solidFill>
                  <a:srgbClr val="231F20"/>
                </a:solidFill>
                <a:latin typeface="#9Slide03 Ample" panose="02000000000000000000" pitchFamily="2" charset="0"/>
                <a:ea typeface="SimSun-ExtB" panose="02010609060101010101" pitchFamily="49" charset="-122"/>
                <a:cs typeface="SimSun-ExtB" panose="02010609060101010101" pitchFamily="49" charset="-122"/>
              </a:rPr>
              <a:t>y</a:t>
            </a:r>
            <a:r>
              <a:rPr lang="vi-VN" sz="3600" spc="-518" dirty="0">
                <a:solidFill>
                  <a:srgbClr val="231F20"/>
                </a:solidFill>
                <a:latin typeface="#9Slide03 Ample" panose="02000000000000000000" pitchFamily="2" charset="0"/>
                <a:ea typeface="SimSun-ExtB" panose="02010609060101010101" pitchFamily="49" charset="-122"/>
                <a:cs typeface="SimSun-ExtB" panose="02010609060101010101" pitchFamily="49" charset="-122"/>
              </a:rPr>
              <a:t> </a:t>
            </a:r>
            <a:r>
              <a:rPr lang="vi-VN" sz="3600" dirty="0">
                <a:solidFill>
                  <a:srgbClr val="231F20"/>
                </a:solidFill>
                <a:latin typeface="#9Slide03 Ample" panose="02000000000000000000" pitchFamily="2" charset="0"/>
                <a:ea typeface="SimSun-ExtB" panose="02010609060101010101" pitchFamily="49" charset="-122"/>
                <a:cs typeface="SimSun-ExtB" panose="02010609060101010101" pitchFamily="49" charset="-122"/>
              </a:rPr>
              <a:t>(</a:t>
            </a:r>
            <a:r>
              <a:rPr lang="vi-VN" sz="3600" i="1" spc="-15" dirty="0">
                <a:solidFill>
                  <a:srgbClr val="231F20"/>
                </a:solidFill>
                <a:latin typeface="#9Slide03 Ample" panose="02000000000000000000" pitchFamily="2" charset="0"/>
                <a:ea typeface="SimSun-ExtB" panose="02010609060101010101" pitchFamily="49" charset="-122"/>
                <a:cs typeface="SimSun-ExtB" panose="02010609060101010101" pitchFamily="49" charset="-122"/>
              </a:rPr>
              <a:t>c</a:t>
            </a:r>
            <a:r>
              <a:rPr lang="vi-VN" sz="3600" i="1" dirty="0">
                <a:solidFill>
                  <a:srgbClr val="231F20"/>
                </a:solidFill>
                <a:latin typeface="#9Slide03 Ample" panose="02000000000000000000" pitchFamily="2" charset="0"/>
                <a:ea typeface="SimSun-ExtB" panose="02010609060101010101" pitchFamily="49" charset="-122"/>
                <a:cs typeface="SimSun-ExtB" panose="02010609060101010101" pitchFamily="49" charset="-122"/>
              </a:rPr>
              <a:t>ổ</a:t>
            </a:r>
            <a:r>
              <a:rPr lang="vi-VN" sz="3600" i="1" spc="-45" dirty="0">
                <a:solidFill>
                  <a:srgbClr val="231F20"/>
                </a:solidFill>
                <a:latin typeface="#9Slide03 Ample" panose="02000000000000000000" pitchFamily="2" charset="0"/>
                <a:ea typeface="SimSun-ExtB" panose="02010609060101010101" pitchFamily="49" charset="-122"/>
                <a:cs typeface="SimSun-ExtB" panose="02010609060101010101" pitchFamily="49" charset="-122"/>
              </a:rPr>
              <a:t> </a:t>
            </a:r>
            <a:r>
              <a:rPr lang="vi-VN" sz="3600" i="1" spc="-38" dirty="0">
                <a:solidFill>
                  <a:srgbClr val="231F20"/>
                </a:solidFill>
                <a:latin typeface="#9Slide03 Ample" panose="02000000000000000000" pitchFamily="2" charset="0"/>
                <a:ea typeface="SimSun-ExtB" panose="02010609060101010101" pitchFamily="49" charset="-122"/>
                <a:cs typeface="SimSun-ExtB" panose="02010609060101010101" pitchFamily="49" charset="-122"/>
              </a:rPr>
              <a:t>k</a:t>
            </a:r>
            <a:r>
              <a:rPr lang="vi-VN" sz="3600" i="1" spc="-30" dirty="0">
                <a:solidFill>
                  <a:srgbClr val="231F20"/>
                </a:solidFill>
                <a:latin typeface="#9Slide03 Ample" panose="02000000000000000000" pitchFamily="2" charset="0"/>
                <a:ea typeface="SimSun-ExtB" panose="02010609060101010101" pitchFamily="49" charset="-122"/>
                <a:cs typeface="SimSun-ExtB" panose="02010609060101010101" pitchFamily="49" charset="-122"/>
              </a:rPr>
              <a:t>i</a:t>
            </a:r>
            <a:r>
              <a:rPr lang="vi-VN" sz="3600" i="1" dirty="0">
                <a:solidFill>
                  <a:srgbClr val="231F20"/>
                </a:solidFill>
                <a:latin typeface="#9Slide03 Ample" panose="02000000000000000000" pitchFamily="2" charset="0"/>
                <a:ea typeface="SimSun-ExtB" panose="02010609060101010101" pitchFamily="49" charset="-122"/>
                <a:cs typeface="SimSun-ExtB" panose="02010609060101010101" pitchFamily="49" charset="-122"/>
              </a:rPr>
              <a:t>m</a:t>
            </a:r>
            <a:r>
              <a:rPr lang="vi-VN" sz="3600" dirty="0">
                <a:solidFill>
                  <a:srgbClr val="231F20"/>
                </a:solidFill>
                <a:latin typeface="#9Slide03 Ample" panose="02000000000000000000" pitchFamily="2" charset="0"/>
                <a:ea typeface="SimSun-ExtB" panose="02010609060101010101" pitchFamily="49" charset="-122"/>
                <a:cs typeface="SimSun-ExtB" panose="02010609060101010101" pitchFamily="49" charset="-122"/>
              </a:rPr>
              <a:t>).</a:t>
            </a:r>
            <a:endParaRPr lang="en-US" sz="3600" dirty="0">
              <a:solidFill>
                <a:prstClr val="black"/>
              </a:solidFill>
              <a:latin typeface="#9Slide03 Ample" panose="02000000000000000000" pitchFamily="2" charset="0"/>
              <a:ea typeface="SimSun-ExtB" panose="02010609060101010101" pitchFamily="49" charset="-122"/>
              <a:cs typeface="SimSun-ExtB" panose="02010609060101010101" pitchFamily="49" charset="-122"/>
            </a:endParaRPr>
          </a:p>
        </p:txBody>
      </p:sp>
      <p:sp>
        <p:nvSpPr>
          <p:cNvPr id="1083" name="Google Shape;1083;p31"/>
          <p:cNvSpPr/>
          <p:nvPr/>
        </p:nvSpPr>
        <p:spPr>
          <a:xfrm>
            <a:off x="4211763" y="2367974"/>
            <a:ext cx="4096800" cy="1481400"/>
          </a:xfrm>
          <a:prstGeom prst="roundRect">
            <a:avLst>
              <a:gd name="adj" fmla="val 50000"/>
            </a:avLst>
          </a:prstGeom>
          <a:solidFill>
            <a:schemeClr val="accent4">
              <a:lumMod val="40000"/>
              <a:lumOff val="60000"/>
            </a:schemeClr>
          </a:solidFill>
          <a:ln>
            <a:noFill/>
          </a:ln>
        </p:spPr>
        <p:txBody>
          <a:bodyPr spcFirstLastPara="1" wrap="square" lIns="182850" tIns="182850" rIns="182850" bIns="182850" anchor="ctr" anchorCtr="0">
            <a:noAutofit/>
          </a:bodyPr>
          <a:lstStyle/>
          <a:p>
            <a:pPr algn="ctr" defTabSz="1371600"/>
            <a:r>
              <a:rPr lang="en-US" sz="3600" dirty="0" err="1">
                <a:solidFill>
                  <a:srgbClr val="0070C0"/>
                </a:solidFill>
                <a:latin typeface="#9Slide03 Ample" panose="02000000000000000000" pitchFamily="2" charset="0"/>
                <a:ea typeface="Roboto"/>
                <a:cs typeface="Roboto"/>
                <a:sym typeface="Roboto"/>
              </a:rPr>
              <a:t>Yếu</a:t>
            </a:r>
            <a:r>
              <a:rPr lang="en-US" sz="3600" dirty="0">
                <a:solidFill>
                  <a:srgbClr val="0070C0"/>
                </a:solidFill>
                <a:latin typeface="#9Slide03 Ample" panose="02000000000000000000" pitchFamily="2" charset="0"/>
                <a:ea typeface="Roboto"/>
                <a:cs typeface="Roboto"/>
                <a:sym typeface="Roboto"/>
              </a:rPr>
              <a:t> </a:t>
            </a:r>
            <a:r>
              <a:rPr lang="en-US" sz="3600" dirty="0" err="1">
                <a:solidFill>
                  <a:srgbClr val="0070C0"/>
                </a:solidFill>
                <a:latin typeface="#9Slide03 Ample" panose="02000000000000000000" pitchFamily="2" charset="0"/>
                <a:ea typeface="Roboto"/>
                <a:cs typeface="Roboto"/>
                <a:sym typeface="Roboto"/>
              </a:rPr>
              <a:t>tố</a:t>
            </a:r>
            <a:r>
              <a:rPr lang="en-US" sz="3600" dirty="0">
                <a:solidFill>
                  <a:srgbClr val="0070C0"/>
                </a:solidFill>
                <a:latin typeface="#9Slide03 Ample" panose="02000000000000000000" pitchFamily="2" charset="0"/>
                <a:ea typeface="Roboto"/>
                <a:cs typeface="Roboto"/>
                <a:sym typeface="Roboto"/>
              </a:rPr>
              <a:t> </a:t>
            </a:r>
            <a:r>
              <a:rPr lang="en-US" sz="3600" dirty="0" err="1">
                <a:solidFill>
                  <a:srgbClr val="0070C0"/>
                </a:solidFill>
                <a:latin typeface="#9Slide03 Ample" panose="02000000000000000000" pitchFamily="2" charset="0"/>
                <a:ea typeface="Roboto"/>
                <a:cs typeface="Roboto"/>
                <a:sym typeface="Roboto"/>
              </a:rPr>
              <a:t>Hán</a:t>
            </a:r>
            <a:r>
              <a:rPr lang="en-US" sz="3600" dirty="0">
                <a:solidFill>
                  <a:srgbClr val="0070C0"/>
                </a:solidFill>
                <a:latin typeface="#9Slide03 Ample" panose="02000000000000000000" pitchFamily="2" charset="0"/>
                <a:ea typeface="Roboto"/>
                <a:cs typeface="Roboto"/>
                <a:sym typeface="Roboto"/>
              </a:rPr>
              <a:t> </a:t>
            </a:r>
            <a:r>
              <a:rPr lang="en-US" sz="3600" dirty="0" err="1">
                <a:solidFill>
                  <a:srgbClr val="0070C0"/>
                </a:solidFill>
                <a:latin typeface="#9Slide03 Ample" panose="02000000000000000000" pitchFamily="2" charset="0"/>
                <a:ea typeface="Roboto"/>
                <a:cs typeface="Roboto"/>
                <a:sym typeface="Roboto"/>
              </a:rPr>
              <a:t>Việt</a:t>
            </a:r>
            <a:r>
              <a:rPr lang="en-US" sz="3600" dirty="0">
                <a:solidFill>
                  <a:srgbClr val="0070C0"/>
                </a:solidFill>
                <a:latin typeface="#9Slide03 Ample" panose="02000000000000000000" pitchFamily="2" charset="0"/>
                <a:ea typeface="Roboto"/>
                <a:cs typeface="Roboto"/>
                <a:sym typeface="Roboto"/>
              </a:rPr>
              <a:t> </a:t>
            </a:r>
            <a:r>
              <a:rPr lang="en-US" sz="3600" dirty="0" err="1">
                <a:solidFill>
                  <a:srgbClr val="0070C0"/>
                </a:solidFill>
                <a:latin typeface="#9Slide03 Ample" panose="02000000000000000000" pitchFamily="2" charset="0"/>
                <a:ea typeface="Roboto"/>
                <a:cs typeface="Roboto"/>
                <a:sym typeface="Roboto"/>
              </a:rPr>
              <a:t>dễ</a:t>
            </a:r>
            <a:r>
              <a:rPr lang="en-US" sz="3600" dirty="0">
                <a:solidFill>
                  <a:srgbClr val="0070C0"/>
                </a:solidFill>
                <a:latin typeface="#9Slide03 Ample" panose="02000000000000000000" pitchFamily="2" charset="0"/>
                <a:ea typeface="Roboto"/>
                <a:cs typeface="Roboto"/>
                <a:sym typeface="Roboto"/>
              </a:rPr>
              <a:t> </a:t>
            </a:r>
            <a:r>
              <a:rPr lang="en-US" sz="3600" dirty="0" err="1">
                <a:solidFill>
                  <a:srgbClr val="0070C0"/>
                </a:solidFill>
                <a:latin typeface="#9Slide03 Ample" panose="02000000000000000000" pitchFamily="2" charset="0"/>
                <a:ea typeface="Roboto"/>
                <a:cs typeface="Roboto"/>
                <a:sym typeface="Roboto"/>
              </a:rPr>
              <a:t>nhầm</a:t>
            </a:r>
            <a:r>
              <a:rPr lang="en-US" sz="3600" dirty="0">
                <a:solidFill>
                  <a:srgbClr val="0070C0"/>
                </a:solidFill>
                <a:latin typeface="#9Slide03 Ample" panose="02000000000000000000" pitchFamily="2" charset="0"/>
                <a:ea typeface="Roboto"/>
                <a:cs typeface="Roboto"/>
                <a:sym typeface="Roboto"/>
              </a:rPr>
              <a:t> </a:t>
            </a:r>
            <a:r>
              <a:rPr lang="en-US" sz="3600" dirty="0" err="1">
                <a:solidFill>
                  <a:srgbClr val="0070C0"/>
                </a:solidFill>
                <a:latin typeface="#9Slide03 Ample" panose="02000000000000000000" pitchFamily="2" charset="0"/>
                <a:ea typeface="Roboto"/>
                <a:cs typeface="Roboto"/>
                <a:sym typeface="Roboto"/>
              </a:rPr>
              <a:t>lẫn</a:t>
            </a:r>
            <a:endParaRPr lang="en-US" sz="3600" dirty="0">
              <a:solidFill>
                <a:srgbClr val="0070C0"/>
              </a:solidFill>
              <a:latin typeface="#9Slide03 Ample" panose="02000000000000000000" pitchFamily="2" charset="0"/>
              <a:ea typeface="Roboto"/>
              <a:cs typeface="Roboto"/>
              <a:sym typeface="Roboto"/>
            </a:endParaRPr>
          </a:p>
        </p:txBody>
      </p:sp>
      <p:sp>
        <p:nvSpPr>
          <p:cNvPr id="1085" name="Google Shape;1085;p31"/>
          <p:cNvSpPr/>
          <p:nvPr/>
        </p:nvSpPr>
        <p:spPr>
          <a:xfrm>
            <a:off x="4211763" y="7231952"/>
            <a:ext cx="4096800" cy="1481400"/>
          </a:xfrm>
          <a:prstGeom prst="roundRect">
            <a:avLst>
              <a:gd name="adj" fmla="val 50000"/>
            </a:avLst>
          </a:prstGeom>
          <a:solidFill>
            <a:schemeClr val="accent4">
              <a:lumMod val="40000"/>
              <a:lumOff val="60000"/>
            </a:schemeClr>
          </a:solidFill>
          <a:ln>
            <a:noFill/>
          </a:ln>
        </p:spPr>
        <p:txBody>
          <a:bodyPr spcFirstLastPara="1" wrap="square" lIns="182850" tIns="182850" rIns="182850" bIns="182850" anchor="ctr" anchorCtr="0">
            <a:noAutofit/>
          </a:bodyPr>
          <a:lstStyle/>
          <a:p>
            <a:pPr algn="ctr" defTabSz="1371600"/>
            <a:r>
              <a:rPr lang="en-US" sz="3600" dirty="0" err="1">
                <a:solidFill>
                  <a:srgbClr val="0070C0"/>
                </a:solidFill>
                <a:latin typeface="#9Slide03 Ample" panose="02000000000000000000" pitchFamily="2" charset="0"/>
                <a:ea typeface="Roboto"/>
                <a:cs typeface="Roboto"/>
                <a:sym typeface="Roboto"/>
              </a:rPr>
              <a:t>Cách</a:t>
            </a:r>
            <a:r>
              <a:rPr lang="en-US" sz="3600" dirty="0">
                <a:solidFill>
                  <a:srgbClr val="0070C0"/>
                </a:solidFill>
                <a:latin typeface="#9Slide03 Ample" panose="02000000000000000000" pitchFamily="2" charset="0"/>
                <a:ea typeface="Roboto"/>
                <a:cs typeface="Roboto"/>
                <a:sym typeface="Roboto"/>
              </a:rPr>
              <a:t> </a:t>
            </a:r>
            <a:r>
              <a:rPr lang="en-US" sz="3600" dirty="0" err="1">
                <a:solidFill>
                  <a:srgbClr val="0070C0"/>
                </a:solidFill>
                <a:latin typeface="#9Slide03 Ample" panose="02000000000000000000" pitchFamily="2" charset="0"/>
                <a:ea typeface="Roboto"/>
                <a:cs typeface="Roboto"/>
                <a:sym typeface="Roboto"/>
              </a:rPr>
              <a:t>phân</a:t>
            </a:r>
            <a:r>
              <a:rPr lang="en-US" sz="3600" dirty="0">
                <a:solidFill>
                  <a:srgbClr val="0070C0"/>
                </a:solidFill>
                <a:latin typeface="#9Slide03 Ample" panose="02000000000000000000" pitchFamily="2" charset="0"/>
                <a:ea typeface="Roboto"/>
                <a:cs typeface="Roboto"/>
                <a:sym typeface="Roboto"/>
              </a:rPr>
              <a:t> </a:t>
            </a:r>
            <a:r>
              <a:rPr lang="en-US" sz="3600" dirty="0" err="1">
                <a:solidFill>
                  <a:srgbClr val="0070C0"/>
                </a:solidFill>
                <a:latin typeface="#9Slide03 Ample" panose="02000000000000000000" pitchFamily="2" charset="0"/>
                <a:ea typeface="Roboto"/>
                <a:cs typeface="Roboto"/>
                <a:sym typeface="Roboto"/>
              </a:rPr>
              <a:t>biệt</a:t>
            </a:r>
            <a:r>
              <a:rPr lang="en-US" sz="3600" dirty="0">
                <a:solidFill>
                  <a:srgbClr val="0070C0"/>
                </a:solidFill>
                <a:latin typeface="#9Slide03 Ample" panose="02000000000000000000" pitchFamily="2" charset="0"/>
                <a:ea typeface="Roboto"/>
                <a:cs typeface="Roboto"/>
                <a:sym typeface="Roboto"/>
              </a:rPr>
              <a:t> </a:t>
            </a:r>
            <a:r>
              <a:rPr lang="en-US" sz="3600" dirty="0" err="1">
                <a:solidFill>
                  <a:srgbClr val="0070C0"/>
                </a:solidFill>
                <a:latin typeface="#9Slide03 Ample" panose="02000000000000000000" pitchFamily="2" charset="0"/>
                <a:ea typeface="Roboto"/>
                <a:cs typeface="Roboto"/>
                <a:sym typeface="Roboto"/>
              </a:rPr>
              <a:t>nghĩa</a:t>
            </a:r>
            <a:endParaRPr lang="en-US" sz="3600" dirty="0">
              <a:solidFill>
                <a:srgbClr val="0070C0"/>
              </a:solidFill>
              <a:latin typeface="#9Slide03 Ample" panose="02000000000000000000" pitchFamily="2" charset="0"/>
              <a:ea typeface="Roboto"/>
              <a:cs typeface="Roboto"/>
              <a:sym typeface="Roboto"/>
            </a:endParaRPr>
          </a:p>
        </p:txBody>
      </p:sp>
      <p:cxnSp>
        <p:nvCxnSpPr>
          <p:cNvPr id="1088" name="Google Shape;1088;p31"/>
          <p:cNvCxnSpPr>
            <a:cxnSpLocks/>
          </p:cNvCxnSpPr>
          <p:nvPr/>
        </p:nvCxnSpPr>
        <p:spPr>
          <a:xfrm rot="-5400000">
            <a:off x="8584770" y="850013"/>
            <a:ext cx="565800" cy="2453400"/>
          </a:xfrm>
          <a:prstGeom prst="bentConnector2">
            <a:avLst/>
          </a:prstGeom>
          <a:noFill/>
          <a:ln w="19050" cap="flat" cmpd="sng">
            <a:solidFill>
              <a:schemeClr val="dk1"/>
            </a:solidFill>
            <a:prstDash val="solid"/>
            <a:round/>
            <a:headEnd type="none" w="med" len="med"/>
            <a:tailEnd type="none" w="med" len="med"/>
          </a:ln>
        </p:spPr>
      </p:cxnSp>
      <p:cxnSp>
        <p:nvCxnSpPr>
          <p:cNvPr id="1090" name="Google Shape;1090;p31"/>
          <p:cNvCxnSpPr>
            <a:cxnSpLocks/>
          </p:cNvCxnSpPr>
          <p:nvPr/>
        </p:nvCxnSpPr>
        <p:spPr>
          <a:xfrm rot="10800000">
            <a:off x="3669431" y="5775449"/>
            <a:ext cx="542331" cy="2197202"/>
          </a:xfrm>
          <a:prstGeom prst="bentConnector3">
            <a:avLst>
              <a:gd name="adj1" fmla="val 50000"/>
            </a:avLst>
          </a:prstGeom>
          <a:noFill/>
          <a:ln w="19050" cap="flat" cmpd="sng">
            <a:solidFill>
              <a:schemeClr val="dk1"/>
            </a:solidFill>
            <a:prstDash val="solid"/>
            <a:round/>
            <a:headEnd type="none" w="med" len="med"/>
            <a:tailEnd type="none" w="med" len="med"/>
          </a:ln>
        </p:spPr>
      </p:cxnSp>
      <p:cxnSp>
        <p:nvCxnSpPr>
          <p:cNvPr id="1092" name="Google Shape;1092;p31"/>
          <p:cNvCxnSpPr>
            <a:stCxn id="1083" idx="1"/>
            <a:endCxn id="1091" idx="6"/>
          </p:cNvCxnSpPr>
          <p:nvPr/>
        </p:nvCxnSpPr>
        <p:spPr>
          <a:xfrm rot="10800000" flipV="1">
            <a:off x="3669432" y="3108673"/>
            <a:ext cx="542331" cy="2666777"/>
          </a:xfrm>
          <a:prstGeom prst="bentConnector3">
            <a:avLst>
              <a:gd name="adj1" fmla="val 50000"/>
            </a:avLst>
          </a:prstGeom>
          <a:noFill/>
          <a:ln w="19050" cap="flat" cmpd="sng">
            <a:solidFill>
              <a:schemeClr val="dk1"/>
            </a:solidFill>
            <a:prstDash val="solid"/>
            <a:round/>
            <a:headEnd type="none" w="med" len="med"/>
            <a:tailEnd type="none" w="med" len="med"/>
          </a:ln>
        </p:spPr>
      </p:cxnSp>
      <p:grpSp>
        <p:nvGrpSpPr>
          <p:cNvPr id="1094" name="Google Shape;1094;p31"/>
          <p:cNvGrpSpPr/>
          <p:nvPr/>
        </p:nvGrpSpPr>
        <p:grpSpPr>
          <a:xfrm>
            <a:off x="735432" y="4308450"/>
            <a:ext cx="2934000" cy="2934000"/>
            <a:chOff x="439200" y="2154225"/>
            <a:chExt cx="1467000" cy="1467000"/>
          </a:xfrm>
        </p:grpSpPr>
        <p:sp>
          <p:nvSpPr>
            <p:cNvPr id="1095" name="Google Shape;1095;p31"/>
            <p:cNvSpPr/>
            <p:nvPr/>
          </p:nvSpPr>
          <p:spPr>
            <a:xfrm>
              <a:off x="556598" y="2271675"/>
              <a:ext cx="1232100" cy="1232100"/>
            </a:xfrm>
            <a:prstGeom prst="ellipse">
              <a:avLst/>
            </a:prstGeom>
            <a:gradFill>
              <a:gsLst>
                <a:gs pos="0">
                  <a:srgbClr val="000000">
                    <a:alpha val="11372"/>
                  </a:srgbClr>
                </a:gs>
                <a:gs pos="100000">
                  <a:schemeClr val="lt1"/>
                </a:gs>
              </a:gsLst>
              <a:lin ang="5400700" scaled="0"/>
            </a:gradFill>
            <a:ln>
              <a:noFill/>
            </a:ln>
          </p:spPr>
          <p:txBody>
            <a:bodyPr spcFirstLastPara="1" wrap="square" lIns="182850" tIns="182850" rIns="182850" bIns="182850" anchor="ctr" anchorCtr="0">
              <a:noAutofit/>
            </a:bodyPr>
            <a:lstStyle/>
            <a:p>
              <a:pPr algn="ctr" defTabSz="1371600"/>
              <a:r>
                <a:rPr lang="en" sz="4800" dirty="0">
                  <a:solidFill>
                    <a:srgbClr val="FF0000"/>
                  </a:solidFill>
                  <a:latin typeface="#9Slide03 Ample" panose="02000000000000000000" pitchFamily="2" charset="0"/>
                  <a:ea typeface="Fira Sans Extra Condensed SemiBold"/>
                  <a:cs typeface="Fira Sans Extra Condensed SemiBold"/>
                  <a:sym typeface="Fira Sans Extra Condensed SemiBold"/>
                </a:rPr>
                <a:t>Ghi nhớ</a:t>
              </a:r>
              <a:endParaRPr sz="4800" dirty="0">
                <a:solidFill>
                  <a:srgbClr val="FF0000"/>
                </a:solidFill>
                <a:latin typeface="#9Slide03 Ample" panose="02000000000000000000" pitchFamily="2" charset="0"/>
                <a:ea typeface="Fira Sans Extra Condensed SemiBold"/>
                <a:cs typeface="Fira Sans Extra Condensed SemiBold"/>
                <a:sym typeface="Fira Sans Extra Condensed SemiBold"/>
              </a:endParaRPr>
            </a:p>
          </p:txBody>
        </p:sp>
        <p:sp>
          <p:nvSpPr>
            <p:cNvPr id="1091" name="Google Shape;1091;p31"/>
            <p:cNvSpPr/>
            <p:nvPr/>
          </p:nvSpPr>
          <p:spPr>
            <a:xfrm>
              <a:off x="439200" y="2154225"/>
              <a:ext cx="1467000" cy="1467000"/>
            </a:xfrm>
            <a:prstGeom prst="donut">
              <a:avLst>
                <a:gd name="adj" fmla="val 3881"/>
              </a:avLst>
            </a:prstGeom>
            <a:gradFill>
              <a:gsLst>
                <a:gs pos="0">
                  <a:schemeClr val="dk2"/>
                </a:gs>
                <a:gs pos="100000">
                  <a:schemeClr val="accent6"/>
                </a:gs>
              </a:gsLst>
              <a:lin ang="5400012" scaled="0"/>
            </a:gradFill>
            <a:ln>
              <a:noFill/>
            </a:ln>
          </p:spPr>
          <p:txBody>
            <a:bodyPr spcFirstLastPara="1" wrap="square" lIns="182850" tIns="182850" rIns="182850" bIns="182850" anchor="ctr" anchorCtr="0">
              <a:noAutofit/>
            </a:bodyPr>
            <a:lstStyle/>
            <a:p>
              <a:pPr defTabSz="1371600"/>
              <a:endParaRPr sz="4800">
                <a:solidFill>
                  <a:prstClr val="black"/>
                </a:solidFill>
                <a:latin typeface="#9Slide03 Ample" panose="02000000000000000000" pitchFamily="2" charset="0"/>
              </a:endParaRPr>
            </a:p>
          </p:txBody>
        </p:sp>
      </p:grpSp>
      <p:sp>
        <p:nvSpPr>
          <p:cNvPr id="71" name="Google Shape;1063;p31">
            <a:extLst>
              <a:ext uri="{FF2B5EF4-FFF2-40B4-BE49-F238E27FC236}">
                <a16:creationId xmlns:a16="http://schemas.microsoft.com/office/drawing/2014/main" id="{FA6A635D-EBBE-4FB3-B912-BB5935988829}"/>
              </a:ext>
            </a:extLst>
          </p:cNvPr>
          <p:cNvSpPr/>
          <p:nvPr/>
        </p:nvSpPr>
        <p:spPr>
          <a:xfrm>
            <a:off x="10094370" y="3529416"/>
            <a:ext cx="7370238" cy="1513920"/>
          </a:xfrm>
          <a:prstGeom prst="roundRect">
            <a:avLst>
              <a:gd name="adj" fmla="val 20549"/>
            </a:avLst>
          </a:prstGeom>
          <a:solidFill>
            <a:schemeClr val="accent6">
              <a:lumMod val="20000"/>
              <a:lumOff val="80000"/>
            </a:schemeClr>
          </a:solidFill>
          <a:ln>
            <a:noFill/>
          </a:ln>
        </p:spPr>
        <p:txBody>
          <a:bodyPr spcFirstLastPara="1" wrap="square" lIns="182850" tIns="182850" rIns="182850" bIns="182850" anchor="ctr" anchorCtr="0">
            <a:noAutofit/>
          </a:bodyPr>
          <a:lstStyle/>
          <a:p>
            <a:pPr marR="93345" algn="just" defTabSz="1371600">
              <a:lnSpc>
                <a:spcPct val="107000"/>
              </a:lnSpc>
              <a:buClr>
                <a:srgbClr val="231F20"/>
              </a:buClr>
              <a:buSzPts val="1250"/>
              <a:tabLst>
                <a:tab pos="311468" algn="l"/>
              </a:tabLst>
            </a:pPr>
            <a:r>
              <a:rPr lang="vi-VN" sz="3600" spc="15" dirty="0">
                <a:solidFill>
                  <a:srgbClr val="231F20"/>
                </a:solidFill>
                <a:latin typeface="#9Slide03 Ample" panose="02000000000000000000" pitchFamily="2" charset="0"/>
                <a:ea typeface="SimSun-ExtB" panose="02010609060101010101" pitchFamily="49" charset="-122"/>
                <a:cs typeface="SimSun-ExtB" panose="02010609060101010101" pitchFamily="49" charset="-122"/>
              </a:rPr>
              <a:t>C</a:t>
            </a:r>
            <a:r>
              <a:rPr lang="vi-VN" sz="3600" dirty="0">
                <a:solidFill>
                  <a:srgbClr val="231F20"/>
                </a:solidFill>
                <a:latin typeface="#9Slide03 Ample" panose="02000000000000000000" pitchFamily="2" charset="0"/>
                <a:ea typeface="SimSun-ExtB" panose="02010609060101010101" pitchFamily="49" charset="-122"/>
                <a:cs typeface="SimSun-ExtB" panose="02010609060101010101" pitchFamily="49" charset="-122"/>
              </a:rPr>
              <a:t>ác</a:t>
            </a:r>
            <a:r>
              <a:rPr lang="vi-VN" sz="3600" spc="-308" dirty="0">
                <a:solidFill>
                  <a:srgbClr val="231F20"/>
                </a:solidFill>
                <a:latin typeface="#9Slide03 Ample" panose="02000000000000000000" pitchFamily="2" charset="0"/>
                <a:ea typeface="SimSun-ExtB" panose="02010609060101010101" pitchFamily="49" charset="-122"/>
                <a:cs typeface="SimSun-ExtB" panose="02010609060101010101" pitchFamily="49" charset="-122"/>
              </a:rPr>
              <a:t> </a:t>
            </a:r>
            <a:r>
              <a:rPr lang="vi-VN" sz="3600" spc="-15" dirty="0">
                <a:solidFill>
                  <a:srgbClr val="231F20"/>
                </a:solidFill>
                <a:latin typeface="#9Slide03 Ample" panose="02000000000000000000" pitchFamily="2" charset="0"/>
                <a:ea typeface="SimSun-ExtB" panose="02010609060101010101" pitchFamily="49" charset="-122"/>
                <a:cs typeface="SimSun-ExtB" panose="02010609060101010101" pitchFamily="49" charset="-122"/>
              </a:rPr>
              <a:t>y</a:t>
            </a:r>
            <a:r>
              <a:rPr lang="vi-VN" sz="3600" dirty="0">
                <a:solidFill>
                  <a:srgbClr val="231F20"/>
                </a:solidFill>
                <a:latin typeface="#9Slide03 Ample" panose="02000000000000000000" pitchFamily="2" charset="0"/>
                <a:ea typeface="SimSun-ExtB" panose="02010609060101010101" pitchFamily="49" charset="-122"/>
                <a:cs typeface="SimSun-ExtB" panose="02010609060101010101" pitchFamily="49" charset="-122"/>
              </a:rPr>
              <a:t>ếu</a:t>
            </a:r>
            <a:r>
              <a:rPr lang="vi-VN" sz="3600" spc="-308" dirty="0">
                <a:solidFill>
                  <a:srgbClr val="231F20"/>
                </a:solidFill>
                <a:latin typeface="#9Slide03 Ample" panose="02000000000000000000" pitchFamily="2" charset="0"/>
                <a:ea typeface="SimSun-ExtB" panose="02010609060101010101" pitchFamily="49" charset="-122"/>
                <a:cs typeface="SimSun-ExtB" panose="02010609060101010101" pitchFamily="49" charset="-122"/>
              </a:rPr>
              <a:t> </a:t>
            </a:r>
            <a:r>
              <a:rPr lang="vi-VN" sz="3600" spc="-15" dirty="0">
                <a:solidFill>
                  <a:srgbClr val="231F20"/>
                </a:solidFill>
                <a:latin typeface="#9Slide03 Ample" panose="02000000000000000000" pitchFamily="2" charset="0"/>
                <a:ea typeface="SimSun-ExtB" panose="02010609060101010101" pitchFamily="49" charset="-122"/>
                <a:cs typeface="SimSun-ExtB" panose="02010609060101010101" pitchFamily="49" charset="-122"/>
              </a:rPr>
              <a:t>t</a:t>
            </a:r>
            <a:r>
              <a:rPr lang="vi-VN" sz="3600" dirty="0">
                <a:solidFill>
                  <a:srgbClr val="231F20"/>
                </a:solidFill>
                <a:latin typeface="#9Slide03 Ample" panose="02000000000000000000" pitchFamily="2" charset="0"/>
                <a:ea typeface="SimSun-ExtB" panose="02010609060101010101" pitchFamily="49" charset="-122"/>
                <a:cs typeface="SimSun-ExtB" panose="02010609060101010101" pitchFamily="49" charset="-122"/>
              </a:rPr>
              <a:t>ố</a:t>
            </a:r>
            <a:r>
              <a:rPr lang="vi-VN" sz="3600" spc="-308" dirty="0">
                <a:solidFill>
                  <a:srgbClr val="231F20"/>
                </a:solidFill>
                <a:latin typeface="#9Slide03 Ample" panose="02000000000000000000" pitchFamily="2" charset="0"/>
                <a:ea typeface="SimSun-ExtB" panose="02010609060101010101" pitchFamily="49" charset="-122"/>
                <a:cs typeface="SimSun-ExtB" panose="02010609060101010101" pitchFamily="49" charset="-122"/>
              </a:rPr>
              <a:t> </a:t>
            </a:r>
            <a:r>
              <a:rPr lang="vi-VN" sz="3600" spc="-45" dirty="0">
                <a:solidFill>
                  <a:srgbClr val="231F20"/>
                </a:solidFill>
                <a:latin typeface="#9Slide03 Ample" panose="02000000000000000000" pitchFamily="2" charset="0"/>
                <a:ea typeface="SimSun-ExtB" panose="02010609060101010101" pitchFamily="49" charset="-122"/>
                <a:cs typeface="SimSun-ExtB" panose="02010609060101010101" pitchFamily="49" charset="-122"/>
              </a:rPr>
              <a:t>H</a:t>
            </a:r>
            <a:r>
              <a:rPr lang="vi-VN" sz="3600" spc="-23" dirty="0">
                <a:solidFill>
                  <a:srgbClr val="231F20"/>
                </a:solidFill>
                <a:latin typeface="#9Slide03 Ample" panose="02000000000000000000" pitchFamily="2" charset="0"/>
                <a:ea typeface="SimSun-ExtB" panose="02010609060101010101" pitchFamily="49" charset="-122"/>
                <a:cs typeface="SimSun-ExtB" panose="02010609060101010101" pitchFamily="49" charset="-122"/>
              </a:rPr>
              <a:t>á</a:t>
            </a:r>
            <a:r>
              <a:rPr lang="vi-VN" sz="3600" dirty="0">
                <a:solidFill>
                  <a:srgbClr val="231F20"/>
                </a:solidFill>
                <a:latin typeface="#9Slide03 Ample" panose="02000000000000000000" pitchFamily="2" charset="0"/>
                <a:ea typeface="SimSun-ExtB" panose="02010609060101010101" pitchFamily="49" charset="-122"/>
                <a:cs typeface="SimSun-ExtB" panose="02010609060101010101" pitchFamily="49" charset="-122"/>
              </a:rPr>
              <a:t>n</a:t>
            </a:r>
            <a:r>
              <a:rPr lang="vi-VN" sz="3600" spc="-308" dirty="0">
                <a:solidFill>
                  <a:srgbClr val="231F20"/>
                </a:solidFill>
                <a:latin typeface="#9Slide03 Ample" panose="02000000000000000000" pitchFamily="2" charset="0"/>
                <a:ea typeface="SimSun-ExtB" panose="02010609060101010101" pitchFamily="49" charset="-122"/>
                <a:cs typeface="SimSun-ExtB" panose="02010609060101010101" pitchFamily="49" charset="-122"/>
              </a:rPr>
              <a:t> </a:t>
            </a:r>
            <a:r>
              <a:rPr lang="vi-VN" sz="3600" spc="-90" dirty="0">
                <a:solidFill>
                  <a:srgbClr val="231F20"/>
                </a:solidFill>
                <a:latin typeface="#9Slide03 Ample" panose="02000000000000000000" pitchFamily="2" charset="0"/>
                <a:ea typeface="SimSun-ExtB" panose="02010609060101010101" pitchFamily="49" charset="-122"/>
                <a:cs typeface="SimSun-ExtB" panose="02010609060101010101" pitchFamily="49" charset="-122"/>
              </a:rPr>
              <a:t>V</a:t>
            </a:r>
            <a:r>
              <a:rPr lang="vi-VN" sz="3600" dirty="0">
                <a:solidFill>
                  <a:srgbClr val="231F20"/>
                </a:solidFill>
                <a:latin typeface="#9Slide03 Ample" panose="02000000000000000000" pitchFamily="2" charset="0"/>
                <a:ea typeface="SimSun-ExtB" panose="02010609060101010101" pitchFamily="49" charset="-122"/>
                <a:cs typeface="SimSun-ExtB" panose="02010609060101010101" pitchFamily="49" charset="-122"/>
              </a:rPr>
              <a:t>iệt</a:t>
            </a:r>
            <a:r>
              <a:rPr lang="vi-VN" sz="3600" spc="-308" dirty="0">
                <a:solidFill>
                  <a:srgbClr val="231F20"/>
                </a:solidFill>
                <a:latin typeface="#9Slide03 Ample" panose="02000000000000000000" pitchFamily="2" charset="0"/>
                <a:ea typeface="SimSun-ExtB" panose="02010609060101010101" pitchFamily="49" charset="-122"/>
                <a:cs typeface="SimSun-ExtB" panose="02010609060101010101" pitchFamily="49" charset="-122"/>
              </a:rPr>
              <a:t> </a:t>
            </a:r>
            <a:r>
              <a:rPr lang="vi-VN" sz="3600" dirty="0">
                <a:solidFill>
                  <a:srgbClr val="231F20"/>
                </a:solidFill>
                <a:latin typeface="#9Slide03 Ample" panose="02000000000000000000" pitchFamily="2" charset="0"/>
                <a:ea typeface="SimSun-ExtB" panose="02010609060101010101" pitchFamily="49" charset="-122"/>
                <a:cs typeface="SimSun-ExtB" panose="02010609060101010101" pitchFamily="49" charset="-122"/>
              </a:rPr>
              <a:t>g</a:t>
            </a:r>
            <a:r>
              <a:rPr lang="vi-VN" sz="3600" spc="-23" dirty="0">
                <a:solidFill>
                  <a:srgbClr val="231F20"/>
                </a:solidFill>
                <a:latin typeface="#9Slide03 Ample" panose="02000000000000000000" pitchFamily="2" charset="0"/>
                <a:ea typeface="SimSun-ExtB" panose="02010609060101010101" pitchFamily="49" charset="-122"/>
                <a:cs typeface="SimSun-ExtB" panose="02010609060101010101" pitchFamily="49" charset="-122"/>
              </a:rPr>
              <a:t>ầ</a:t>
            </a:r>
            <a:r>
              <a:rPr lang="vi-VN" sz="3600" dirty="0">
                <a:solidFill>
                  <a:srgbClr val="231F20"/>
                </a:solidFill>
                <a:latin typeface="#9Slide03 Ample" panose="02000000000000000000" pitchFamily="2" charset="0"/>
                <a:ea typeface="SimSun-ExtB" panose="02010609060101010101" pitchFamily="49" charset="-122"/>
                <a:cs typeface="SimSun-ExtB" panose="02010609060101010101" pitchFamily="49" charset="-122"/>
              </a:rPr>
              <a:t>n</a:t>
            </a:r>
            <a:r>
              <a:rPr lang="vi-VN" sz="3600" spc="-308" dirty="0">
                <a:solidFill>
                  <a:srgbClr val="231F20"/>
                </a:solidFill>
                <a:latin typeface="#9Slide03 Ample" panose="02000000000000000000" pitchFamily="2" charset="0"/>
                <a:ea typeface="SimSun-ExtB" panose="02010609060101010101" pitchFamily="49" charset="-122"/>
                <a:cs typeface="SimSun-ExtB" panose="02010609060101010101" pitchFamily="49" charset="-122"/>
              </a:rPr>
              <a:t> </a:t>
            </a:r>
            <a:r>
              <a:rPr lang="vi-VN" sz="3600" spc="-23" dirty="0">
                <a:solidFill>
                  <a:srgbClr val="231F20"/>
                </a:solidFill>
                <a:latin typeface="#9Slide03 Ample" panose="02000000000000000000" pitchFamily="2" charset="0"/>
                <a:ea typeface="SimSun-ExtB" panose="02010609060101010101" pitchFamily="49" charset="-122"/>
                <a:cs typeface="SimSun-ExtB" panose="02010609060101010101" pitchFamily="49" charset="-122"/>
              </a:rPr>
              <a:t>â</a:t>
            </a:r>
            <a:r>
              <a:rPr lang="vi-VN" sz="3600" dirty="0">
                <a:solidFill>
                  <a:srgbClr val="231F20"/>
                </a:solidFill>
                <a:latin typeface="#9Slide03 Ample" panose="02000000000000000000" pitchFamily="2" charset="0"/>
                <a:ea typeface="SimSun-ExtB" panose="02010609060101010101" pitchFamily="49" charset="-122"/>
                <a:cs typeface="SimSun-ExtB" panose="02010609060101010101" pitchFamily="49" charset="-122"/>
              </a:rPr>
              <a:t>m.</a:t>
            </a:r>
            <a:r>
              <a:rPr lang="vi-VN" sz="3600" spc="-308" dirty="0">
                <a:solidFill>
                  <a:srgbClr val="231F20"/>
                </a:solidFill>
                <a:latin typeface="#9Slide03 Ample" panose="02000000000000000000" pitchFamily="2" charset="0"/>
                <a:ea typeface="SimSun-ExtB" panose="02010609060101010101" pitchFamily="49" charset="-122"/>
                <a:cs typeface="SimSun-ExtB" panose="02010609060101010101" pitchFamily="49" charset="-122"/>
              </a:rPr>
              <a:t> </a:t>
            </a:r>
            <a:r>
              <a:rPr lang="vi-VN" sz="3600" spc="-165" dirty="0">
                <a:solidFill>
                  <a:srgbClr val="231F20"/>
                </a:solidFill>
                <a:latin typeface="#9Slide03 Ample" panose="02000000000000000000" pitchFamily="2" charset="0"/>
                <a:ea typeface="SimSun-ExtB" panose="02010609060101010101" pitchFamily="49" charset="-122"/>
                <a:cs typeface="SimSun-ExtB" panose="02010609060101010101" pitchFamily="49" charset="-122"/>
              </a:rPr>
              <a:t>V</a:t>
            </a:r>
            <a:r>
              <a:rPr lang="vi-VN" sz="3600" dirty="0">
                <a:solidFill>
                  <a:srgbClr val="231F20"/>
                </a:solidFill>
                <a:latin typeface="#9Slide03 Ample" panose="02000000000000000000" pitchFamily="2" charset="0"/>
                <a:ea typeface="SimSun-ExtB" panose="02010609060101010101" pitchFamily="49" charset="-122"/>
                <a:cs typeface="SimSun-ExtB" panose="02010609060101010101" pitchFamily="49" charset="-122"/>
              </a:rPr>
              <a:t>í</a:t>
            </a:r>
            <a:r>
              <a:rPr lang="vi-VN" sz="3600" spc="-308" dirty="0">
                <a:solidFill>
                  <a:srgbClr val="231F20"/>
                </a:solidFill>
                <a:latin typeface="#9Slide03 Ample" panose="02000000000000000000" pitchFamily="2" charset="0"/>
                <a:ea typeface="SimSun-ExtB" panose="02010609060101010101" pitchFamily="49" charset="-122"/>
                <a:cs typeface="SimSun-ExtB" panose="02010609060101010101" pitchFamily="49" charset="-122"/>
              </a:rPr>
              <a:t> </a:t>
            </a:r>
            <a:r>
              <a:rPr lang="vi-VN" sz="3600" spc="-23" dirty="0">
                <a:solidFill>
                  <a:srgbClr val="231F20"/>
                </a:solidFill>
                <a:latin typeface="#9Slide03 Ample" panose="02000000000000000000" pitchFamily="2" charset="0"/>
                <a:ea typeface="SimSun-ExtB" panose="02010609060101010101" pitchFamily="49" charset="-122"/>
                <a:cs typeface="SimSun-ExtB" panose="02010609060101010101" pitchFamily="49" charset="-122"/>
              </a:rPr>
              <a:t>d</a:t>
            </a:r>
            <a:r>
              <a:rPr lang="vi-VN" sz="3600" dirty="0">
                <a:solidFill>
                  <a:srgbClr val="231F20"/>
                </a:solidFill>
                <a:latin typeface="#9Slide03 Ample" panose="02000000000000000000" pitchFamily="2" charset="0"/>
                <a:ea typeface="SimSun-ExtB" panose="02010609060101010101" pitchFamily="49" charset="-122"/>
                <a:cs typeface="SimSun-ExtB" panose="02010609060101010101" pitchFamily="49" charset="-122"/>
              </a:rPr>
              <a:t>ụ:</a:t>
            </a:r>
            <a:r>
              <a:rPr lang="vi-VN" sz="3600" spc="-308" dirty="0">
                <a:solidFill>
                  <a:srgbClr val="231F20"/>
                </a:solidFill>
                <a:latin typeface="#9Slide03 Ample" panose="02000000000000000000" pitchFamily="2" charset="0"/>
                <a:ea typeface="SimSun-ExtB" panose="02010609060101010101" pitchFamily="49" charset="-122"/>
                <a:cs typeface="SimSun-ExtB" panose="02010609060101010101" pitchFamily="49" charset="-122"/>
              </a:rPr>
              <a:t> </a:t>
            </a:r>
            <a:r>
              <a:rPr lang="vi-VN" sz="3600" i="1" spc="-23" dirty="0">
                <a:solidFill>
                  <a:srgbClr val="231F20"/>
                </a:solidFill>
                <a:latin typeface="#9Slide03 Ample" panose="02000000000000000000" pitchFamily="2" charset="0"/>
                <a:ea typeface="SimSun-ExtB" panose="02010609060101010101" pitchFamily="49" charset="-122"/>
                <a:cs typeface="SimSun-ExtB" panose="02010609060101010101" pitchFamily="49" charset="-122"/>
              </a:rPr>
              <a:t>t</a:t>
            </a:r>
            <a:r>
              <a:rPr lang="vi-VN" sz="3600" i="1" spc="15" dirty="0">
                <a:solidFill>
                  <a:srgbClr val="231F20"/>
                </a:solidFill>
                <a:latin typeface="#9Slide03 Ample" panose="02000000000000000000" pitchFamily="2" charset="0"/>
                <a:ea typeface="SimSun-ExtB" panose="02010609060101010101" pitchFamily="49" charset="-122"/>
                <a:cs typeface="SimSun-ExtB" panose="02010609060101010101" pitchFamily="49" charset="-122"/>
              </a:rPr>
              <a:t>r</a:t>
            </a:r>
            <a:r>
              <a:rPr lang="vi-VN" sz="3600" i="1" dirty="0">
                <a:solidFill>
                  <a:srgbClr val="231F20"/>
                </a:solidFill>
                <a:latin typeface="#9Slide03 Ample" panose="02000000000000000000" pitchFamily="2" charset="0"/>
                <a:ea typeface="SimSun-ExtB" panose="02010609060101010101" pitchFamily="49" charset="-122"/>
                <a:cs typeface="SimSun-ExtB" panose="02010609060101010101" pitchFamily="49" charset="-122"/>
              </a:rPr>
              <a:t>i thức,</a:t>
            </a:r>
            <a:r>
              <a:rPr lang="vi-VN" sz="3600" i="1" spc="-53" dirty="0">
                <a:solidFill>
                  <a:srgbClr val="231F20"/>
                </a:solidFill>
                <a:latin typeface="#9Slide03 Ample" panose="02000000000000000000" pitchFamily="2" charset="0"/>
                <a:ea typeface="SimSun-ExtB" panose="02010609060101010101" pitchFamily="49" charset="-122"/>
                <a:cs typeface="SimSun-ExtB" panose="02010609060101010101" pitchFamily="49" charset="-122"/>
              </a:rPr>
              <a:t> </a:t>
            </a:r>
            <a:r>
              <a:rPr lang="vi-VN" sz="3600" i="1" dirty="0">
                <a:solidFill>
                  <a:srgbClr val="231F20"/>
                </a:solidFill>
                <a:latin typeface="#9Slide03 Ample" panose="02000000000000000000" pitchFamily="2" charset="0"/>
                <a:ea typeface="SimSun-ExtB" panose="02010609060101010101" pitchFamily="49" charset="-122"/>
                <a:cs typeface="SimSun-ExtB" panose="02010609060101010101" pitchFamily="49" charset="-122"/>
              </a:rPr>
              <a:t>trí</a:t>
            </a:r>
            <a:r>
              <a:rPr lang="vi-VN" sz="3600" i="1" spc="-53" dirty="0">
                <a:solidFill>
                  <a:srgbClr val="231F20"/>
                </a:solidFill>
                <a:latin typeface="#9Slide03 Ample" panose="02000000000000000000" pitchFamily="2" charset="0"/>
                <a:ea typeface="SimSun-ExtB" panose="02010609060101010101" pitchFamily="49" charset="-122"/>
                <a:cs typeface="SimSun-ExtB" panose="02010609060101010101" pitchFamily="49" charset="-122"/>
              </a:rPr>
              <a:t> </a:t>
            </a:r>
            <a:r>
              <a:rPr lang="vi-VN" sz="3600" i="1" dirty="0">
                <a:solidFill>
                  <a:srgbClr val="231F20"/>
                </a:solidFill>
                <a:latin typeface="#9Slide03 Ample" panose="02000000000000000000" pitchFamily="2" charset="0"/>
                <a:ea typeface="SimSun-ExtB" panose="02010609060101010101" pitchFamily="49" charset="-122"/>
                <a:cs typeface="SimSun-ExtB" panose="02010609060101010101" pitchFamily="49" charset="-122"/>
              </a:rPr>
              <a:t>thức.</a:t>
            </a:r>
            <a:endParaRPr lang="en-US" sz="3000" dirty="0">
              <a:solidFill>
                <a:prstClr val="black"/>
              </a:solidFill>
              <a:latin typeface="#9Slide03 Ample" panose="02000000000000000000" pitchFamily="2" charset="0"/>
              <a:ea typeface="SimSun-ExtB" panose="02010609060101010101" pitchFamily="49" charset="-122"/>
              <a:cs typeface="SimSun-ExtB" panose="02010609060101010101" pitchFamily="49" charset="-122"/>
            </a:endParaRPr>
          </a:p>
        </p:txBody>
      </p:sp>
      <p:sp>
        <p:nvSpPr>
          <p:cNvPr id="73" name="Google Shape;1063;p31">
            <a:extLst>
              <a:ext uri="{FF2B5EF4-FFF2-40B4-BE49-F238E27FC236}">
                <a16:creationId xmlns:a16="http://schemas.microsoft.com/office/drawing/2014/main" id="{F4A5F1B9-A15C-44EC-A47D-35CD5C4D1CDA}"/>
              </a:ext>
            </a:extLst>
          </p:cNvPr>
          <p:cNvSpPr/>
          <p:nvPr/>
        </p:nvSpPr>
        <p:spPr>
          <a:xfrm>
            <a:off x="10107453" y="6236496"/>
            <a:ext cx="7370238" cy="1513920"/>
          </a:xfrm>
          <a:prstGeom prst="roundRect">
            <a:avLst>
              <a:gd name="adj" fmla="val 20549"/>
            </a:avLst>
          </a:prstGeom>
          <a:solidFill>
            <a:schemeClr val="accent6">
              <a:lumMod val="20000"/>
              <a:lumOff val="80000"/>
            </a:schemeClr>
          </a:solidFill>
          <a:ln>
            <a:noFill/>
          </a:ln>
        </p:spPr>
        <p:txBody>
          <a:bodyPr spcFirstLastPara="1" wrap="square" lIns="182850" tIns="182850" rIns="182850" bIns="182850" anchor="ctr" anchorCtr="0">
            <a:noAutofit/>
          </a:bodyPr>
          <a:lstStyle/>
          <a:p>
            <a:pPr marR="92393" algn="just" defTabSz="1371600">
              <a:lnSpc>
                <a:spcPct val="102000"/>
              </a:lnSpc>
              <a:spcBef>
                <a:spcPts val="195"/>
              </a:spcBef>
              <a:buClr>
                <a:srgbClr val="231F20"/>
              </a:buClr>
              <a:buSzPts val="1250"/>
              <a:tabLst>
                <a:tab pos="329565" algn="l"/>
              </a:tabLst>
            </a:pPr>
            <a:r>
              <a:rPr lang="en-US" sz="3600" spc="15" dirty="0" err="1">
                <a:solidFill>
                  <a:srgbClr val="231F20"/>
                </a:solidFill>
                <a:latin typeface="#9Slide03 Ample" panose="02000000000000000000" pitchFamily="2" charset="0"/>
                <a:ea typeface="SimSun-ExtB" panose="02010609060101010101" pitchFamily="49" charset="-122"/>
                <a:cs typeface="SimSun-ExtB" panose="02010609060101010101" pitchFamily="49" charset="-122"/>
              </a:rPr>
              <a:t>Dựa</a:t>
            </a:r>
            <a:r>
              <a:rPr lang="en-US" sz="3600" spc="15" dirty="0">
                <a:solidFill>
                  <a:srgbClr val="231F20"/>
                </a:solidFill>
                <a:latin typeface="#9Slide03 Ample" panose="02000000000000000000" pitchFamily="2" charset="0"/>
                <a:ea typeface="SimSun-ExtB" panose="02010609060101010101" pitchFamily="49" charset="-122"/>
                <a:cs typeface="SimSun-ExtB" panose="02010609060101010101" pitchFamily="49" charset="-122"/>
              </a:rPr>
              <a:t> </a:t>
            </a:r>
            <a:r>
              <a:rPr lang="en-US" sz="3600" spc="15" dirty="0" err="1">
                <a:solidFill>
                  <a:srgbClr val="231F20"/>
                </a:solidFill>
                <a:latin typeface="#9Slide03 Ample" panose="02000000000000000000" pitchFamily="2" charset="0"/>
                <a:ea typeface="SimSun-ExtB" panose="02010609060101010101" pitchFamily="49" charset="-122"/>
                <a:cs typeface="SimSun-ExtB" panose="02010609060101010101" pitchFamily="49" charset="-122"/>
              </a:rPr>
              <a:t>vào</a:t>
            </a:r>
            <a:r>
              <a:rPr lang="en-US" sz="3600" spc="15" dirty="0">
                <a:solidFill>
                  <a:srgbClr val="231F20"/>
                </a:solidFill>
                <a:latin typeface="#9Slide03 Ample" panose="02000000000000000000" pitchFamily="2" charset="0"/>
                <a:ea typeface="SimSun-ExtB" panose="02010609060101010101" pitchFamily="49" charset="-122"/>
                <a:cs typeface="SimSun-ExtB" panose="02010609060101010101" pitchFamily="49" charset="-122"/>
              </a:rPr>
              <a:t> </a:t>
            </a:r>
            <a:r>
              <a:rPr lang="en-US" sz="3600" spc="15" dirty="0" err="1">
                <a:solidFill>
                  <a:srgbClr val="231F20"/>
                </a:solidFill>
                <a:latin typeface="#9Slide03 Ample" panose="02000000000000000000" pitchFamily="2" charset="0"/>
                <a:ea typeface="SimSun-ExtB" panose="02010609060101010101" pitchFamily="49" charset="-122"/>
                <a:cs typeface="SimSun-ExtB" panose="02010609060101010101" pitchFamily="49" charset="-122"/>
              </a:rPr>
              <a:t>từ</a:t>
            </a:r>
            <a:r>
              <a:rPr lang="en-US" sz="3600" spc="15" dirty="0">
                <a:solidFill>
                  <a:srgbClr val="231F20"/>
                </a:solidFill>
                <a:latin typeface="#9Slide03 Ample" panose="02000000000000000000" pitchFamily="2" charset="0"/>
                <a:ea typeface="SimSun-ExtB" panose="02010609060101010101" pitchFamily="49" charset="-122"/>
                <a:cs typeface="SimSun-ExtB" panose="02010609060101010101" pitchFamily="49" charset="-122"/>
              </a:rPr>
              <a:t> </a:t>
            </a:r>
            <a:r>
              <a:rPr lang="en-US" sz="3600" spc="15" dirty="0" err="1">
                <a:solidFill>
                  <a:srgbClr val="231F20"/>
                </a:solidFill>
                <a:latin typeface="#9Slide03 Ample" panose="02000000000000000000" pitchFamily="2" charset="0"/>
                <a:ea typeface="SimSun-ExtB" panose="02010609060101010101" pitchFamily="49" charset="-122"/>
                <a:cs typeface="SimSun-ExtB" panose="02010609060101010101" pitchFamily="49" charset="-122"/>
              </a:rPr>
              <a:t>có</a:t>
            </a:r>
            <a:r>
              <a:rPr lang="en-US" sz="3600" spc="15" dirty="0">
                <a:solidFill>
                  <a:srgbClr val="231F20"/>
                </a:solidFill>
                <a:latin typeface="#9Slide03 Ample" panose="02000000000000000000" pitchFamily="2" charset="0"/>
                <a:ea typeface="SimSun-ExtB" panose="02010609060101010101" pitchFamily="49" charset="-122"/>
                <a:cs typeface="SimSun-ExtB" panose="02010609060101010101" pitchFamily="49" charset="-122"/>
              </a:rPr>
              <a:t> </a:t>
            </a:r>
            <a:r>
              <a:rPr lang="en-US" sz="3600" spc="15" dirty="0" err="1">
                <a:solidFill>
                  <a:srgbClr val="231F20"/>
                </a:solidFill>
                <a:latin typeface="#9Slide03 Ample" panose="02000000000000000000" pitchFamily="2" charset="0"/>
                <a:ea typeface="SimSun-ExtB" panose="02010609060101010101" pitchFamily="49" charset="-122"/>
                <a:cs typeface="SimSun-ExtB" panose="02010609060101010101" pitchFamily="49" charset="-122"/>
              </a:rPr>
              <a:t>chứa</a:t>
            </a:r>
            <a:r>
              <a:rPr lang="en-US" sz="3600" spc="15" dirty="0">
                <a:solidFill>
                  <a:srgbClr val="231F20"/>
                </a:solidFill>
                <a:latin typeface="#9Slide03 Ample" panose="02000000000000000000" pitchFamily="2" charset="0"/>
                <a:ea typeface="SimSun-ExtB" panose="02010609060101010101" pitchFamily="49" charset="-122"/>
                <a:cs typeface="SimSun-ExtB" panose="02010609060101010101" pitchFamily="49" charset="-122"/>
              </a:rPr>
              <a:t> </a:t>
            </a:r>
            <a:r>
              <a:rPr lang="en-US" sz="3600" spc="15" dirty="0" err="1">
                <a:solidFill>
                  <a:srgbClr val="231F20"/>
                </a:solidFill>
                <a:latin typeface="#9Slide03 Ample" panose="02000000000000000000" pitchFamily="2" charset="0"/>
                <a:ea typeface="SimSun-ExtB" panose="02010609060101010101" pitchFamily="49" charset="-122"/>
                <a:cs typeface="SimSun-ExtB" panose="02010609060101010101" pitchFamily="49" charset="-122"/>
              </a:rPr>
              <a:t>yếu</a:t>
            </a:r>
            <a:r>
              <a:rPr lang="en-US" sz="3600" spc="15" dirty="0">
                <a:solidFill>
                  <a:srgbClr val="231F20"/>
                </a:solidFill>
                <a:latin typeface="#9Slide03 Ample" panose="02000000000000000000" pitchFamily="2" charset="0"/>
                <a:ea typeface="SimSun-ExtB" panose="02010609060101010101" pitchFamily="49" charset="-122"/>
                <a:cs typeface="SimSun-ExtB" panose="02010609060101010101" pitchFamily="49" charset="-122"/>
              </a:rPr>
              <a:t> </a:t>
            </a:r>
            <a:r>
              <a:rPr lang="en-US" sz="3600" spc="15" dirty="0" err="1">
                <a:solidFill>
                  <a:srgbClr val="231F20"/>
                </a:solidFill>
                <a:latin typeface="#9Slide03 Ample" panose="02000000000000000000" pitchFamily="2" charset="0"/>
                <a:ea typeface="SimSun-ExtB" panose="02010609060101010101" pitchFamily="49" charset="-122"/>
                <a:cs typeface="SimSun-ExtB" panose="02010609060101010101" pitchFamily="49" charset="-122"/>
              </a:rPr>
              <a:t>tố</a:t>
            </a:r>
            <a:r>
              <a:rPr lang="en-US" sz="3600" spc="15" dirty="0">
                <a:solidFill>
                  <a:srgbClr val="231F20"/>
                </a:solidFill>
                <a:latin typeface="#9Slide03 Ample" panose="02000000000000000000" pitchFamily="2" charset="0"/>
                <a:ea typeface="SimSun-ExtB" panose="02010609060101010101" pitchFamily="49" charset="-122"/>
                <a:cs typeface="SimSun-ExtB" panose="02010609060101010101" pitchFamily="49" charset="-122"/>
              </a:rPr>
              <a:t> </a:t>
            </a:r>
            <a:r>
              <a:rPr lang="en-US" sz="3600" spc="15" dirty="0" err="1">
                <a:solidFill>
                  <a:srgbClr val="231F20"/>
                </a:solidFill>
                <a:latin typeface="#9Slide03 Ample" panose="02000000000000000000" pitchFamily="2" charset="0"/>
                <a:ea typeface="SimSun-ExtB" panose="02010609060101010101" pitchFamily="49" charset="-122"/>
                <a:cs typeface="SimSun-ExtB" panose="02010609060101010101" pitchFamily="49" charset="-122"/>
              </a:rPr>
              <a:t>Hán</a:t>
            </a:r>
            <a:r>
              <a:rPr lang="en-US" sz="3600" spc="15" dirty="0">
                <a:solidFill>
                  <a:srgbClr val="231F20"/>
                </a:solidFill>
                <a:latin typeface="#9Slide03 Ample" panose="02000000000000000000" pitchFamily="2" charset="0"/>
                <a:ea typeface="SimSun-ExtB" panose="02010609060101010101" pitchFamily="49" charset="-122"/>
                <a:cs typeface="SimSun-ExtB" panose="02010609060101010101" pitchFamily="49" charset="-122"/>
              </a:rPr>
              <a:t> </a:t>
            </a:r>
            <a:r>
              <a:rPr lang="en-US" sz="3600" spc="15" dirty="0" err="1">
                <a:solidFill>
                  <a:srgbClr val="231F20"/>
                </a:solidFill>
                <a:latin typeface="#9Slide03 Ample" panose="02000000000000000000" pitchFamily="2" charset="0"/>
                <a:ea typeface="SimSun-ExtB" panose="02010609060101010101" pitchFamily="49" charset="-122"/>
                <a:cs typeface="SimSun-ExtB" panose="02010609060101010101" pitchFamily="49" charset="-122"/>
              </a:rPr>
              <a:t>Việt</a:t>
            </a:r>
            <a:r>
              <a:rPr lang="en-US" sz="3600" spc="15" dirty="0">
                <a:solidFill>
                  <a:srgbClr val="231F20"/>
                </a:solidFill>
                <a:latin typeface="#9Slide03 Ample" panose="02000000000000000000" pitchFamily="2" charset="0"/>
                <a:ea typeface="SimSun-ExtB" panose="02010609060101010101" pitchFamily="49" charset="-122"/>
                <a:cs typeface="SimSun-ExtB" panose="02010609060101010101" pitchFamily="49" charset="-122"/>
              </a:rPr>
              <a:t> </a:t>
            </a:r>
            <a:r>
              <a:rPr lang="en-US" sz="3600" spc="15" dirty="0" err="1">
                <a:solidFill>
                  <a:srgbClr val="231F20"/>
                </a:solidFill>
                <a:latin typeface="#9Slide03 Ample" panose="02000000000000000000" pitchFamily="2" charset="0"/>
                <a:ea typeface="SimSun-ExtB" panose="02010609060101010101" pitchFamily="49" charset="-122"/>
                <a:cs typeface="SimSun-ExtB" panose="02010609060101010101" pitchFamily="49" charset="-122"/>
              </a:rPr>
              <a:t>đồng</a:t>
            </a:r>
            <a:r>
              <a:rPr lang="en-US" sz="3600" spc="15" dirty="0">
                <a:solidFill>
                  <a:srgbClr val="231F20"/>
                </a:solidFill>
                <a:latin typeface="#9Slide03 Ample" panose="02000000000000000000" pitchFamily="2" charset="0"/>
                <a:ea typeface="SimSun-ExtB" panose="02010609060101010101" pitchFamily="49" charset="-122"/>
                <a:cs typeface="SimSun-ExtB" panose="02010609060101010101" pitchFamily="49" charset="-122"/>
              </a:rPr>
              <a:t> </a:t>
            </a:r>
            <a:r>
              <a:rPr lang="en-US" sz="3600" spc="15" dirty="0" err="1">
                <a:solidFill>
                  <a:srgbClr val="231F20"/>
                </a:solidFill>
                <a:latin typeface="#9Slide03 Ample" panose="02000000000000000000" pitchFamily="2" charset="0"/>
                <a:ea typeface="SimSun-ExtB" panose="02010609060101010101" pitchFamily="49" charset="-122"/>
                <a:cs typeface="SimSun-ExtB" panose="02010609060101010101" pitchFamily="49" charset="-122"/>
              </a:rPr>
              <a:t>âm</a:t>
            </a:r>
            <a:r>
              <a:rPr lang="en-US" sz="3600" spc="15" dirty="0">
                <a:solidFill>
                  <a:srgbClr val="231F20"/>
                </a:solidFill>
                <a:latin typeface="#9Slide03 Ample" panose="02000000000000000000" pitchFamily="2" charset="0"/>
                <a:ea typeface="SimSun-ExtB" panose="02010609060101010101" pitchFamily="49" charset="-122"/>
                <a:cs typeface="SimSun-ExtB" panose="02010609060101010101" pitchFamily="49" charset="-122"/>
              </a:rPr>
              <a:t> </a:t>
            </a:r>
            <a:r>
              <a:rPr lang="en-US" sz="3600" spc="15" dirty="0" err="1">
                <a:solidFill>
                  <a:srgbClr val="231F20"/>
                </a:solidFill>
                <a:latin typeface="#9Slide03 Ample" panose="02000000000000000000" pitchFamily="2" charset="0"/>
                <a:ea typeface="SimSun-ExtB" panose="02010609060101010101" pitchFamily="49" charset="-122"/>
                <a:cs typeface="SimSun-ExtB" panose="02010609060101010101" pitchFamily="49" charset="-122"/>
              </a:rPr>
              <a:t>để</a:t>
            </a:r>
            <a:r>
              <a:rPr lang="en-US" sz="3600" spc="15" dirty="0">
                <a:solidFill>
                  <a:srgbClr val="231F20"/>
                </a:solidFill>
                <a:latin typeface="#9Slide03 Ample" panose="02000000000000000000" pitchFamily="2" charset="0"/>
                <a:ea typeface="SimSun-ExtB" panose="02010609060101010101" pitchFamily="49" charset="-122"/>
                <a:cs typeface="SimSun-ExtB" panose="02010609060101010101" pitchFamily="49" charset="-122"/>
              </a:rPr>
              <a:t> </a:t>
            </a:r>
            <a:r>
              <a:rPr lang="en-US" sz="3600" spc="15" dirty="0" err="1">
                <a:solidFill>
                  <a:srgbClr val="231F20"/>
                </a:solidFill>
                <a:latin typeface="#9Slide03 Ample" panose="02000000000000000000" pitchFamily="2" charset="0"/>
                <a:ea typeface="SimSun-ExtB" panose="02010609060101010101" pitchFamily="49" charset="-122"/>
                <a:cs typeface="SimSun-ExtB" panose="02010609060101010101" pitchFamily="49" charset="-122"/>
              </a:rPr>
              <a:t>suy</a:t>
            </a:r>
            <a:r>
              <a:rPr lang="en-US" sz="3600" spc="15" dirty="0">
                <a:solidFill>
                  <a:srgbClr val="231F20"/>
                </a:solidFill>
                <a:latin typeface="#9Slide03 Ample" panose="02000000000000000000" pitchFamily="2" charset="0"/>
                <a:ea typeface="SimSun-ExtB" panose="02010609060101010101" pitchFamily="49" charset="-122"/>
                <a:cs typeface="SimSun-ExtB" panose="02010609060101010101" pitchFamily="49" charset="-122"/>
              </a:rPr>
              <a:t> </a:t>
            </a:r>
            <a:r>
              <a:rPr lang="en-US" sz="3600" spc="15" dirty="0" err="1">
                <a:solidFill>
                  <a:srgbClr val="231F20"/>
                </a:solidFill>
                <a:latin typeface="#9Slide03 Ample" panose="02000000000000000000" pitchFamily="2" charset="0"/>
                <a:ea typeface="SimSun-ExtB" panose="02010609060101010101" pitchFamily="49" charset="-122"/>
                <a:cs typeface="SimSun-ExtB" panose="02010609060101010101" pitchFamily="49" charset="-122"/>
              </a:rPr>
              <a:t>luận</a:t>
            </a:r>
            <a:endParaRPr lang="en-US" sz="3600" dirty="0">
              <a:solidFill>
                <a:prstClr val="black"/>
              </a:solidFill>
              <a:latin typeface="#9Slide03 Ample" panose="02000000000000000000" pitchFamily="2" charset="0"/>
              <a:ea typeface="SimSun-ExtB" panose="02010609060101010101" pitchFamily="49" charset="-122"/>
              <a:cs typeface="SimSun-ExtB" panose="02010609060101010101" pitchFamily="49" charset="-122"/>
            </a:endParaRPr>
          </a:p>
        </p:txBody>
      </p:sp>
      <p:sp>
        <p:nvSpPr>
          <p:cNvPr id="75" name="Google Shape;1063;p31">
            <a:extLst>
              <a:ext uri="{FF2B5EF4-FFF2-40B4-BE49-F238E27FC236}">
                <a16:creationId xmlns:a16="http://schemas.microsoft.com/office/drawing/2014/main" id="{2E73D468-0040-4B5E-905D-8AFDCB973F9F}"/>
              </a:ext>
            </a:extLst>
          </p:cNvPr>
          <p:cNvSpPr/>
          <p:nvPr/>
        </p:nvSpPr>
        <p:spPr>
          <a:xfrm>
            <a:off x="10107453" y="8186616"/>
            <a:ext cx="7370238" cy="1513920"/>
          </a:xfrm>
          <a:prstGeom prst="roundRect">
            <a:avLst>
              <a:gd name="adj" fmla="val 20549"/>
            </a:avLst>
          </a:prstGeom>
          <a:solidFill>
            <a:schemeClr val="accent6">
              <a:lumMod val="20000"/>
              <a:lumOff val="80000"/>
            </a:schemeClr>
          </a:solidFill>
          <a:ln>
            <a:noFill/>
          </a:ln>
        </p:spPr>
        <p:txBody>
          <a:bodyPr spcFirstLastPara="1" wrap="square" lIns="182850" tIns="182850" rIns="182850" bIns="182850" anchor="ctr" anchorCtr="0">
            <a:noAutofit/>
          </a:bodyPr>
          <a:lstStyle/>
          <a:p>
            <a:pPr marR="93345" algn="just" defTabSz="1371600">
              <a:lnSpc>
                <a:spcPct val="107000"/>
              </a:lnSpc>
              <a:buClr>
                <a:srgbClr val="231F20"/>
              </a:buClr>
              <a:buSzPts val="1250"/>
              <a:tabLst>
                <a:tab pos="311468" algn="l"/>
              </a:tabLst>
            </a:pPr>
            <a:r>
              <a:rPr lang="en-US" sz="3600" spc="15" dirty="0" err="1">
                <a:solidFill>
                  <a:srgbClr val="231F20"/>
                </a:solidFill>
                <a:latin typeface="#9Slide03 Ample" panose="02000000000000000000" pitchFamily="2" charset="0"/>
                <a:ea typeface="SimSun-ExtB" panose="02010609060101010101" pitchFamily="49" charset="-122"/>
                <a:cs typeface="SimSun-ExtB" panose="02010609060101010101" pitchFamily="49" charset="-122"/>
              </a:rPr>
              <a:t>Tra</a:t>
            </a:r>
            <a:r>
              <a:rPr lang="en-US" sz="3600" spc="15" dirty="0">
                <a:solidFill>
                  <a:srgbClr val="231F20"/>
                </a:solidFill>
                <a:latin typeface="#9Slide03 Ample" panose="02000000000000000000" pitchFamily="2" charset="0"/>
                <a:ea typeface="SimSun-ExtB" panose="02010609060101010101" pitchFamily="49" charset="-122"/>
                <a:cs typeface="SimSun-ExtB" panose="02010609060101010101" pitchFamily="49" charset="-122"/>
              </a:rPr>
              <a:t> </a:t>
            </a:r>
            <a:r>
              <a:rPr lang="en-US" sz="3600" spc="15" dirty="0" err="1">
                <a:solidFill>
                  <a:srgbClr val="231F20"/>
                </a:solidFill>
                <a:latin typeface="#9Slide03 Ample" panose="02000000000000000000" pitchFamily="2" charset="0"/>
                <a:ea typeface="SimSun-ExtB" panose="02010609060101010101" pitchFamily="49" charset="-122"/>
                <a:cs typeface="SimSun-ExtB" panose="02010609060101010101" pitchFamily="49" charset="-122"/>
              </a:rPr>
              <a:t>cứu</a:t>
            </a:r>
            <a:r>
              <a:rPr lang="en-US" sz="3600" spc="15" dirty="0">
                <a:solidFill>
                  <a:srgbClr val="231F20"/>
                </a:solidFill>
                <a:latin typeface="#9Slide03 Ample" panose="02000000000000000000" pitchFamily="2" charset="0"/>
                <a:ea typeface="SimSun-ExtB" panose="02010609060101010101" pitchFamily="49" charset="-122"/>
                <a:cs typeface="SimSun-ExtB" panose="02010609060101010101" pitchFamily="49" charset="-122"/>
              </a:rPr>
              <a:t> </a:t>
            </a:r>
            <a:r>
              <a:rPr lang="en-US" sz="3600" spc="15" dirty="0" err="1">
                <a:solidFill>
                  <a:srgbClr val="231F20"/>
                </a:solidFill>
                <a:latin typeface="#9Slide03 Ample" panose="02000000000000000000" pitchFamily="2" charset="0"/>
                <a:ea typeface="SimSun-ExtB" panose="02010609060101010101" pitchFamily="49" charset="-122"/>
                <a:cs typeface="SimSun-ExtB" panose="02010609060101010101" pitchFamily="49" charset="-122"/>
              </a:rPr>
              <a:t>từ</a:t>
            </a:r>
            <a:r>
              <a:rPr lang="en-US" sz="3600" spc="15" dirty="0">
                <a:solidFill>
                  <a:srgbClr val="231F20"/>
                </a:solidFill>
                <a:latin typeface="#9Slide03 Ample" panose="02000000000000000000" pitchFamily="2" charset="0"/>
                <a:ea typeface="SimSun-ExtB" panose="02010609060101010101" pitchFamily="49" charset="-122"/>
                <a:cs typeface="SimSun-ExtB" panose="02010609060101010101" pitchFamily="49" charset="-122"/>
              </a:rPr>
              <a:t> </a:t>
            </a:r>
            <a:r>
              <a:rPr lang="en-US" sz="3600" spc="15" dirty="0" err="1">
                <a:solidFill>
                  <a:srgbClr val="231F20"/>
                </a:solidFill>
                <a:latin typeface="#9Slide03 Ample" panose="02000000000000000000" pitchFamily="2" charset="0"/>
                <a:ea typeface="SimSun-ExtB" panose="02010609060101010101" pitchFamily="49" charset="-122"/>
                <a:cs typeface="SimSun-ExtB" panose="02010609060101010101" pitchFamily="49" charset="-122"/>
              </a:rPr>
              <a:t>điển</a:t>
            </a:r>
            <a:endParaRPr lang="en-US" sz="3000" dirty="0">
              <a:solidFill>
                <a:prstClr val="black"/>
              </a:solidFill>
              <a:latin typeface="#9Slide03 Ample" panose="02000000000000000000" pitchFamily="2" charset="0"/>
              <a:ea typeface="SimSun-ExtB" panose="02010609060101010101" pitchFamily="49" charset="-122"/>
              <a:cs typeface="SimSun-ExtB" panose="02010609060101010101" pitchFamily="49" charset="-122"/>
            </a:endParaRPr>
          </a:p>
        </p:txBody>
      </p:sp>
      <p:pic>
        <p:nvPicPr>
          <p:cNvPr id="32" name="Picture 31">
            <a:extLst>
              <a:ext uri="{FF2B5EF4-FFF2-40B4-BE49-F238E27FC236}">
                <a16:creationId xmlns:a16="http://schemas.microsoft.com/office/drawing/2014/main" id="{0BDD5EBC-D248-4B28-9331-FAF4C34D47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55707" y="4279814"/>
            <a:ext cx="2541320" cy="2541320"/>
          </a:xfrm>
          <a:prstGeom prst="rect">
            <a:avLst/>
          </a:prstGeom>
        </p:spPr>
      </p:pic>
      <p:pic>
        <p:nvPicPr>
          <p:cNvPr id="18" name="Picture 17">
            <a:extLst>
              <a:ext uri="{FF2B5EF4-FFF2-40B4-BE49-F238E27FC236}">
                <a16:creationId xmlns:a16="http://schemas.microsoft.com/office/drawing/2014/main" id="{D118AFE7-6A7D-417F-B234-F9ACEBF953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3392" y="190500"/>
            <a:ext cx="1363489" cy="13623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94"/>
                                        </p:tgtEl>
                                        <p:attrNameLst>
                                          <p:attrName>style.visibility</p:attrName>
                                        </p:attrNameLst>
                                      </p:cBhvr>
                                      <p:to>
                                        <p:strVal val="visible"/>
                                      </p:to>
                                    </p:set>
                                    <p:animEffect transition="in" filter="wheel(1)">
                                      <p:cBhvr>
                                        <p:cTn id="7" dur="2000"/>
                                        <p:tgtEl>
                                          <p:spTgt spid="1094"/>
                                        </p:tgtEl>
                                      </p:cBhvr>
                                    </p:animEffect>
                                  </p:childTnLst>
                                </p:cTn>
                              </p:par>
                              <p:par>
                                <p:cTn id="8" presetID="21" presetClass="entr" presetSubtype="1"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wheel(1)">
                                      <p:cBhvr>
                                        <p:cTn id="10" dur="2000"/>
                                        <p:tgtEl>
                                          <p:spTgt spid="3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083"/>
                                        </p:tgtEl>
                                        <p:attrNameLst>
                                          <p:attrName>style.visibility</p:attrName>
                                        </p:attrNameLst>
                                      </p:cBhvr>
                                      <p:to>
                                        <p:strVal val="visible"/>
                                      </p:to>
                                    </p:set>
                                    <p:animEffect transition="in" filter="barn(inVertical)">
                                      <p:cBhvr>
                                        <p:cTn id="15" dur="500"/>
                                        <p:tgtEl>
                                          <p:spTgt spid="1083"/>
                                        </p:tgtEl>
                                      </p:cBhvr>
                                    </p:animEffect>
                                  </p:childTnLst>
                                </p:cTn>
                              </p:par>
                              <p:par>
                                <p:cTn id="16" presetID="16" presetClass="entr" presetSubtype="21" fill="hold" nodeType="withEffect">
                                  <p:stCondLst>
                                    <p:cond delay="0"/>
                                  </p:stCondLst>
                                  <p:childTnLst>
                                    <p:set>
                                      <p:cBhvr>
                                        <p:cTn id="17" dur="1" fill="hold">
                                          <p:stCondLst>
                                            <p:cond delay="0"/>
                                          </p:stCondLst>
                                        </p:cTn>
                                        <p:tgtEl>
                                          <p:spTgt spid="1092"/>
                                        </p:tgtEl>
                                        <p:attrNameLst>
                                          <p:attrName>style.visibility</p:attrName>
                                        </p:attrNameLst>
                                      </p:cBhvr>
                                      <p:to>
                                        <p:strVal val="visible"/>
                                      </p:to>
                                    </p:set>
                                    <p:animEffect transition="in" filter="barn(inVertical)">
                                      <p:cBhvr>
                                        <p:cTn id="18" dur="500"/>
                                        <p:tgtEl>
                                          <p:spTgt spid="109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088"/>
                                        </p:tgtEl>
                                        <p:attrNameLst>
                                          <p:attrName>style.visibility</p:attrName>
                                        </p:attrNameLst>
                                      </p:cBhvr>
                                      <p:to>
                                        <p:strVal val="visible"/>
                                      </p:to>
                                    </p:set>
                                    <p:animEffect transition="in" filter="barn(inVertical)">
                                      <p:cBhvr>
                                        <p:cTn id="23" dur="500"/>
                                        <p:tgtEl>
                                          <p:spTgt spid="1088"/>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063"/>
                                        </p:tgtEl>
                                        <p:attrNameLst>
                                          <p:attrName>style.visibility</p:attrName>
                                        </p:attrNameLst>
                                      </p:cBhvr>
                                      <p:to>
                                        <p:strVal val="visible"/>
                                      </p:to>
                                    </p:set>
                                    <p:animEffect transition="in" filter="barn(inVertical)">
                                      <p:cBhvr>
                                        <p:cTn id="26" dur="500"/>
                                        <p:tgtEl>
                                          <p:spTgt spid="1063"/>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68"/>
                                        </p:tgtEl>
                                        <p:attrNameLst>
                                          <p:attrName>style.visibility</p:attrName>
                                        </p:attrNameLst>
                                      </p:cBhvr>
                                      <p:to>
                                        <p:strVal val="visible"/>
                                      </p:to>
                                    </p:set>
                                    <p:animEffect transition="in" filter="barn(inVertical)">
                                      <p:cBhvr>
                                        <p:cTn id="31" dur="500"/>
                                        <p:tgtEl>
                                          <p:spTgt spid="68"/>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71"/>
                                        </p:tgtEl>
                                        <p:attrNameLst>
                                          <p:attrName>style.visibility</p:attrName>
                                        </p:attrNameLst>
                                      </p:cBhvr>
                                      <p:to>
                                        <p:strVal val="visible"/>
                                      </p:to>
                                    </p:set>
                                    <p:animEffect transition="in" filter="barn(inVertical)">
                                      <p:cBhvr>
                                        <p:cTn id="34" dur="500"/>
                                        <p:tgtEl>
                                          <p:spTgt spid="71"/>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090"/>
                                        </p:tgtEl>
                                        <p:attrNameLst>
                                          <p:attrName>style.visibility</p:attrName>
                                        </p:attrNameLst>
                                      </p:cBhvr>
                                      <p:to>
                                        <p:strVal val="visible"/>
                                      </p:to>
                                    </p:set>
                                    <p:animEffect transition="in" filter="barn(inVertical)">
                                      <p:cBhvr>
                                        <p:cTn id="39" dur="500"/>
                                        <p:tgtEl>
                                          <p:spTgt spid="1090"/>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1085"/>
                                        </p:tgtEl>
                                        <p:attrNameLst>
                                          <p:attrName>style.visibility</p:attrName>
                                        </p:attrNameLst>
                                      </p:cBhvr>
                                      <p:to>
                                        <p:strVal val="visible"/>
                                      </p:to>
                                    </p:set>
                                    <p:animEffect transition="in" filter="barn(inVertical)">
                                      <p:cBhvr>
                                        <p:cTn id="42" dur="500"/>
                                        <p:tgtEl>
                                          <p:spTgt spid="1085"/>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barn(inVertical)">
                                      <p:cBhvr>
                                        <p:cTn id="47" dur="500"/>
                                        <p:tgtEl>
                                          <p:spTgt spid="74"/>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barn(inVertical)">
                                      <p:cBhvr>
                                        <p:cTn id="50" dur="500"/>
                                        <p:tgtEl>
                                          <p:spTgt spid="73"/>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barn(inVertical)">
                                      <p:cBhvr>
                                        <p:cTn id="55" dur="500"/>
                                        <p:tgtEl>
                                          <p:spTgt spid="72"/>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75"/>
                                        </p:tgtEl>
                                        <p:attrNameLst>
                                          <p:attrName>style.visibility</p:attrName>
                                        </p:attrNameLst>
                                      </p:cBhvr>
                                      <p:to>
                                        <p:strVal val="visible"/>
                                      </p:to>
                                    </p:set>
                                    <p:animEffect transition="in" filter="barn(inVertical)">
                                      <p:cBhvr>
                                        <p:cTn id="58"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3" grpId="0" animBg="1"/>
      <p:bldP spid="1083" grpId="0" animBg="1"/>
      <p:bldP spid="1085" grpId="0" animBg="1"/>
      <p:bldP spid="71" grpId="0" animBg="1"/>
      <p:bldP spid="73" grpId="0" animBg="1"/>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2594</TotalTime>
  <Words>1905</Words>
  <Application>Microsoft Office PowerPoint</Application>
  <PresentationFormat>Custom</PresentationFormat>
  <Paragraphs>165</Paragraphs>
  <Slides>22</Slides>
  <Notes>22</Notes>
  <HiddenSlides>0</HiddenSlides>
  <MMClips>0</MMClips>
  <ScaleCrop>false</ScaleCrop>
  <HeadingPairs>
    <vt:vector size="6" baseType="variant">
      <vt:variant>
        <vt:lpstr>Fonts Used</vt:lpstr>
      </vt:variant>
      <vt:variant>
        <vt:i4>18</vt:i4>
      </vt:variant>
      <vt:variant>
        <vt:lpstr>Theme</vt:lpstr>
      </vt:variant>
      <vt:variant>
        <vt:i4>3</vt:i4>
      </vt:variant>
      <vt:variant>
        <vt:lpstr>Slide Titles</vt:lpstr>
      </vt:variant>
      <vt:variant>
        <vt:i4>22</vt:i4>
      </vt:variant>
    </vt:vector>
  </HeadingPairs>
  <TitlesOfParts>
    <vt:vector size="43" baseType="lpstr">
      <vt:lpstr>#9Slide04 Podkova Medium</vt:lpstr>
      <vt:lpstr>#9Slide05 SVNAslang Barry</vt:lpstr>
      <vt:lpstr>黑体</vt:lpstr>
      <vt:lpstr>Calibri Light</vt:lpstr>
      <vt:lpstr>Arial</vt:lpstr>
      <vt:lpstr>Fira Sans Extra Condensed SemiBold</vt:lpstr>
      <vt:lpstr>Roboto</vt:lpstr>
      <vt:lpstr>微软雅黑</vt:lpstr>
      <vt:lpstr>SimSun</vt:lpstr>
      <vt:lpstr>Wingdings</vt:lpstr>
      <vt:lpstr>Arial Rounded MT Bold</vt:lpstr>
      <vt:lpstr>Calibri</vt:lpstr>
      <vt:lpstr>幼圆</vt:lpstr>
      <vt:lpstr>#9Slide03 Ample</vt:lpstr>
      <vt:lpstr>Symbola</vt:lpstr>
      <vt:lpstr>#9Slide03 AmpleSoft</vt:lpstr>
      <vt:lpstr>SimSun-ExtB</vt:lpstr>
      <vt:lpstr>Times New Roman</vt:lpstr>
      <vt:lpstr>Office Theme</vt:lpstr>
      <vt:lpstr>1_Office Theme</vt:lpstr>
      <vt:lpstr>第一PPT，www.1ppt.com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Pastel Cute Illustrative Business Report Presentation</dc:title>
  <dc:creator>HP</dc:creator>
  <cp:lastModifiedBy>Administrator</cp:lastModifiedBy>
  <cp:revision>66</cp:revision>
  <dcterms:created xsi:type="dcterms:W3CDTF">2006-08-16T00:00:00Z</dcterms:created>
  <dcterms:modified xsi:type="dcterms:W3CDTF">2024-09-08T09:33:25Z</dcterms:modified>
  <dc:identifier>DAF7pnTM6sk</dc:identifier>
</cp:coreProperties>
</file>