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59" r:id="rId4"/>
    <p:sldId id="360" r:id="rId6"/>
    <p:sldId id="362" r:id="rId7"/>
    <p:sldId id="363" r:id="rId8"/>
    <p:sldId id="263" r:id="rId9"/>
    <p:sldId id="277" r:id="rId10"/>
    <p:sldId id="364" r:id="rId11"/>
    <p:sldId id="272" r:id="rId12"/>
    <p:sldId id="365" r:id="rId13"/>
    <p:sldId id="18788" r:id="rId14"/>
    <p:sldId id="18770" r:id="rId15"/>
    <p:sldId id="18787" r:id="rId16"/>
    <p:sldId id="18791" r:id="rId17"/>
    <p:sldId id="18790" r:id="rId18"/>
    <p:sldId id="18792" r:id="rId19"/>
    <p:sldId id="18793" r:id="rId20"/>
    <p:sldId id="18794" r:id="rId21"/>
    <p:sldId id="18811" r:id="rId22"/>
    <p:sldId id="18795" r:id="rId23"/>
    <p:sldId id="18796" r:id="rId24"/>
    <p:sldId id="18797" r:id="rId25"/>
    <p:sldId id="18798" r:id="rId26"/>
    <p:sldId id="18799" r:id="rId27"/>
    <p:sldId id="18800" r:id="rId28"/>
    <p:sldId id="18780" r:id="rId29"/>
    <p:sldId id="18781" r:id="rId30"/>
    <p:sldId id="18784" r:id="rId31"/>
    <p:sldId id="18783" r:id="rId32"/>
    <p:sldId id="18782" r:id="rId33"/>
    <p:sldId id="18785" r:id="rId34"/>
    <p:sldId id="18786" r:id="rId35"/>
    <p:sldId id="18778" r:id="rId36"/>
    <p:sldId id="257" r:id="rId37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/>
    <p:restoredTop sz="94660"/>
  </p:normalViewPr>
  <p:slideViewPr>
    <p:cSldViewPr snapToGrid="0" showGuides="1">
      <p:cViewPr varScale="1">
        <p:scale>
          <a:sx n="80" d="100"/>
          <a:sy n="80" d="100"/>
        </p:scale>
        <p:origin x="782" y="-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AFC7F-A3D5-437F-AAD7-0197A145D022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3F849C7-24C3-44A3-B842-67AAE24EC5D9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CBE0C0-38AC-44A8-A75C-DDECD97F9112}" cxnId="{3B467144-0B2F-4DF8-BC44-166570CA483D}" type="parTrans">
      <dgm:prSet/>
      <dgm:spPr/>
      <dgm:t>
        <a:bodyPr/>
        <a:lstStyle/>
        <a:p>
          <a:endParaRPr lang="en-US"/>
        </a:p>
      </dgm:t>
    </dgm:pt>
    <dgm:pt modelId="{F62A2654-5353-4B0B-B9C1-C17B5C30030E}" cxnId="{3B467144-0B2F-4DF8-BC44-166570CA483D}" type="sibTrans">
      <dgm:prSet/>
      <dgm:spPr/>
      <dgm:t>
        <a:bodyPr/>
        <a:lstStyle/>
        <a:p>
          <a:endParaRPr lang="en-US"/>
        </a:p>
      </dgm:t>
    </dgm:pt>
    <dgm:pt modelId="{2B7CA0CD-B303-4D76-88FB-65CEB4577D83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kí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,…)</a:t>
          </a:r>
        </a:p>
      </dgm:t>
    </dgm:pt>
    <dgm:pt modelId="{92D01D1D-24F6-47FE-ADD1-827C8871CF2B}" cxnId="{8EC2268A-C540-4376-AF1A-5FD48554EE20}" type="parTrans">
      <dgm:prSet/>
      <dgm:spPr/>
      <dgm:t>
        <a:bodyPr/>
        <a:lstStyle/>
        <a:p>
          <a:endParaRPr lang="en-US"/>
        </a:p>
      </dgm:t>
    </dgm:pt>
    <dgm:pt modelId="{D41C1288-BA20-4742-A9F1-364D0F447E06}" cxnId="{8EC2268A-C540-4376-AF1A-5FD48554EE20}" type="sibTrans">
      <dgm:prSet/>
      <dgm:spPr/>
      <dgm:t>
        <a:bodyPr/>
        <a:lstStyle/>
        <a:p>
          <a:endParaRPr lang="en-US"/>
        </a:p>
      </dgm:t>
    </dgm:pt>
    <dgm:pt modelId="{A33006DE-0FB9-4644-8EC9-E2C999F36F77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089ECF-53AE-401B-9027-C5F1B77E9BA0}" cxnId="{A7F3A53A-880C-416E-A0C3-12614841CCEC}" type="parTrans">
      <dgm:prSet/>
      <dgm:spPr/>
      <dgm:t>
        <a:bodyPr/>
        <a:lstStyle/>
        <a:p>
          <a:endParaRPr lang="en-US"/>
        </a:p>
      </dgm:t>
    </dgm:pt>
    <dgm:pt modelId="{7652271A-D17B-422B-906A-04C851D7189A}" cxnId="{A7F3A53A-880C-416E-A0C3-12614841CCEC}" type="sibTrans">
      <dgm:prSet/>
      <dgm:spPr/>
      <dgm:t>
        <a:bodyPr/>
        <a:lstStyle/>
        <a:p>
          <a:endParaRPr lang="en-US"/>
        </a:p>
      </dgm:t>
    </dgm:pt>
    <dgm:pt modelId="{52377C23-EDD3-44EE-8412-CE4FE28FAD6B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Quan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643532-ED5B-4D6D-95C9-BB644B7E713D}" cxnId="{D552C593-740D-4833-B0BE-D239397522C2}" type="parTrans">
      <dgm:prSet/>
      <dgm:spPr/>
      <dgm:t>
        <a:bodyPr/>
        <a:lstStyle/>
        <a:p>
          <a:endParaRPr lang="en-US"/>
        </a:p>
      </dgm:t>
    </dgm:pt>
    <dgm:pt modelId="{3DF75FEF-86D0-49F8-84F7-289CE02E4CCE}" cxnId="{D552C593-740D-4833-B0BE-D239397522C2}" type="sibTrans">
      <dgm:prSet/>
      <dgm:spPr/>
      <dgm:t>
        <a:bodyPr/>
        <a:lstStyle/>
        <a:p>
          <a:endParaRPr lang="en-US"/>
        </a:p>
      </dgm:t>
    </dgm:pt>
    <dgm:pt modelId="{EC281DAB-3F97-4420-938C-EF0603874C16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9AE58-E876-4DEE-B23A-46E8C7B97280}" cxnId="{71EA6B22-3321-4C57-9873-F403C8E7EE6D}" type="parTrans">
      <dgm:prSet/>
      <dgm:spPr/>
      <dgm:t>
        <a:bodyPr/>
        <a:lstStyle/>
        <a:p>
          <a:endParaRPr lang="en-US"/>
        </a:p>
      </dgm:t>
    </dgm:pt>
    <dgm:pt modelId="{0D2FBB41-560A-4253-B4C9-B52B59F6650D}" cxnId="{71EA6B22-3321-4C57-9873-F403C8E7EE6D}" type="sibTrans">
      <dgm:prSet/>
      <dgm:spPr/>
      <dgm:t>
        <a:bodyPr/>
        <a:lstStyle/>
        <a:p>
          <a:endParaRPr lang="en-US"/>
        </a:p>
      </dgm:t>
    </dgm:pt>
    <dgm:pt modelId="{7BC7E7CA-F86B-4F96-A1F7-154444F3C96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AE805-C6C1-48C7-9FF1-F64D311751C1}" cxnId="{806D9D08-090D-4CEB-A98F-65C102C81E0A}" type="parTrans">
      <dgm:prSet/>
      <dgm:spPr/>
      <dgm:t>
        <a:bodyPr/>
        <a:lstStyle/>
        <a:p>
          <a:endParaRPr lang="en-US"/>
        </a:p>
      </dgm:t>
    </dgm:pt>
    <dgm:pt modelId="{9F266892-B610-414B-961C-A21B9A35ACC3}" cxnId="{806D9D08-090D-4CEB-A98F-65C102C81E0A}" type="sibTrans">
      <dgm:prSet/>
      <dgm:spPr/>
      <dgm:t>
        <a:bodyPr/>
        <a:lstStyle/>
        <a:p>
          <a:endParaRPr lang="en-US"/>
        </a:p>
      </dgm:t>
    </dgm:pt>
    <dgm:pt modelId="{E45AA77B-D138-4D67-9EC1-1B3F5DD0BFC5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thụ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</dgm:t>
    </dgm:pt>
    <dgm:pt modelId="{4ACBE60E-C6FE-4992-82D9-F8AEDF3135AE}" cxnId="{C0F5AFB1-E850-4F54-9AB9-77F4073CC254}" type="parTrans">
      <dgm:prSet/>
      <dgm:spPr/>
      <dgm:t>
        <a:bodyPr/>
        <a:lstStyle/>
        <a:p>
          <a:endParaRPr lang="en-US"/>
        </a:p>
      </dgm:t>
    </dgm:pt>
    <dgm:pt modelId="{D92C2E0B-0A0C-4796-9F44-6FAB23EF9881}" cxnId="{C0F5AFB1-E850-4F54-9AB9-77F4073CC254}" type="sibTrans">
      <dgm:prSet/>
      <dgm:spPr/>
      <dgm:t>
        <a:bodyPr/>
        <a:lstStyle/>
        <a:p>
          <a:endParaRPr lang="en-US"/>
        </a:p>
      </dgm:t>
    </dgm:pt>
    <dgm:pt modelId="{1AB21D0A-671D-4E15-B5C2-701807A3CA76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Vốn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,..</a:t>
          </a:r>
        </a:p>
      </dgm:t>
    </dgm:pt>
    <dgm:pt modelId="{48F8CD5E-B785-4FE7-A521-C28D14F2C8C1}" cxnId="{CD8713F0-7CF7-401B-A3F3-7901C7912D3B}" type="parTrans">
      <dgm:prSet/>
      <dgm:spPr/>
      <dgm:t>
        <a:bodyPr/>
        <a:lstStyle/>
        <a:p>
          <a:endParaRPr lang="en-US"/>
        </a:p>
      </dgm:t>
    </dgm:pt>
    <dgm:pt modelId="{8D571F46-4424-41CA-977E-4E4D5579B730}" cxnId="{CD8713F0-7CF7-401B-A3F3-7901C7912D3B}" type="sibTrans">
      <dgm:prSet/>
      <dgm:spPr/>
      <dgm:t>
        <a:bodyPr/>
        <a:lstStyle/>
        <a:p>
          <a:endParaRPr lang="en-US"/>
        </a:p>
      </dgm:t>
    </dgm:pt>
    <dgm:pt modelId="{309C771B-C358-4887-B6A2-DD56757679CC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B3EEA8-DBC1-42BC-9EEE-BA57DDB56EDE}" cxnId="{B6B8FC26-CAB0-4395-8850-851FB2A78F19}" type="parTrans">
      <dgm:prSet/>
      <dgm:spPr/>
      <dgm:t>
        <a:bodyPr/>
        <a:lstStyle/>
        <a:p>
          <a:endParaRPr lang="en-US"/>
        </a:p>
      </dgm:t>
    </dgm:pt>
    <dgm:pt modelId="{2389E596-BE63-4B06-BCAC-D7F382DA67A3}" cxnId="{B6B8FC26-CAB0-4395-8850-851FB2A78F19}" type="sibTrans">
      <dgm:prSet/>
      <dgm:spPr/>
      <dgm:t>
        <a:bodyPr/>
        <a:lstStyle/>
        <a:p>
          <a:endParaRPr lang="en-US"/>
        </a:p>
      </dgm:t>
    </dgm:pt>
    <dgm:pt modelId="{B780E892-2B79-4398-BCBE-9C60D26BC3E4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Dạng bài</a:t>
          </a:r>
        </a:p>
      </dgm:t>
    </dgm:pt>
    <dgm:pt modelId="{CA034BDA-EC3A-4627-B76E-7A402528F543}" cxnId="{732B7E76-1A55-4E22-914F-5E42E59A6F72}" type="parTrans">
      <dgm:prSet/>
      <dgm:spPr/>
      <dgm:t>
        <a:bodyPr/>
        <a:lstStyle/>
        <a:p>
          <a:endParaRPr lang="en-US"/>
        </a:p>
      </dgm:t>
    </dgm:pt>
    <dgm:pt modelId="{04BEAFA0-BF2D-4853-BC49-9D8C0FF44875}" cxnId="{732B7E76-1A55-4E22-914F-5E42E59A6F72}" type="sibTrans">
      <dgm:prSet/>
      <dgm:spPr/>
      <dgm:t>
        <a:bodyPr/>
        <a:lstStyle/>
        <a:p>
          <a:endParaRPr lang="en-US"/>
        </a:p>
      </dgm:t>
    </dgm:pt>
    <dgm:pt modelId="{6003E206-F9E7-47C0-93F6-4E0794210515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91871-75F1-48A8-B937-5BB58F293AF3}" cxnId="{B8EE6258-9E80-42FF-92DB-3287334658B9}" type="parTrans">
      <dgm:prSet/>
      <dgm:spPr/>
      <dgm:t>
        <a:bodyPr/>
        <a:lstStyle/>
        <a:p>
          <a:endParaRPr lang="en-US"/>
        </a:p>
      </dgm:t>
    </dgm:pt>
    <dgm:pt modelId="{0A226F36-C757-4AE5-AD08-517A5B6C953A}" cxnId="{B8EE6258-9E80-42FF-92DB-3287334658B9}" type="sibTrans">
      <dgm:prSet/>
      <dgm:spPr/>
      <dgm:t>
        <a:bodyPr/>
        <a:lstStyle/>
        <a:p>
          <a:endParaRPr lang="en-US"/>
        </a:p>
      </dgm:t>
    </dgm:pt>
    <dgm:pt modelId="{9DF63A94-B376-4B4D-B7CD-4E368C1D0981}">
      <dgm:prSet phldrT="[Text]"/>
      <dgm:spPr/>
      <dgm:t>
        <a:bodyPr/>
        <a:lstStyle/>
        <a:p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85F3C-6186-44B2-928B-A521B186ECEB}" cxnId="{6CC4B142-182F-4CF1-9833-D2C99C90C6E3}" type="parTrans">
      <dgm:prSet/>
      <dgm:spPr/>
      <dgm:t>
        <a:bodyPr/>
        <a:lstStyle/>
        <a:p>
          <a:endParaRPr lang="en-US"/>
        </a:p>
      </dgm:t>
    </dgm:pt>
    <dgm:pt modelId="{AF4A24FC-1069-456F-8181-12860AC3C933}" cxnId="{6CC4B142-182F-4CF1-9833-D2C99C90C6E3}" type="sibTrans">
      <dgm:prSet/>
      <dgm:spPr/>
      <dgm:t>
        <a:bodyPr/>
        <a:lstStyle/>
        <a:p>
          <a:endParaRPr lang="en-US"/>
        </a:p>
      </dgm:t>
    </dgm:pt>
    <dgm:pt modelId="{E1BA858A-A0A1-41A7-95D2-D6B7746D517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3BDAE8-6694-46EE-B22F-8060A77932A9}" cxnId="{E2592D15-C34F-4110-BC89-E6CAE65BA468}" type="parTrans">
      <dgm:prSet/>
      <dgm:spPr/>
      <dgm:t>
        <a:bodyPr/>
        <a:lstStyle/>
        <a:p>
          <a:endParaRPr lang="en-US"/>
        </a:p>
      </dgm:t>
    </dgm:pt>
    <dgm:pt modelId="{D15FE47C-8A85-4FBC-90AB-A5B41D5F391A}" cxnId="{E2592D15-C34F-4110-BC89-E6CAE65BA468}" type="sibTrans">
      <dgm:prSet/>
      <dgm:spPr/>
      <dgm:t>
        <a:bodyPr/>
        <a:lstStyle/>
        <a:p>
          <a:endParaRPr lang="en-US"/>
        </a:p>
      </dgm:t>
    </dgm:pt>
    <dgm:pt modelId="{6E334EAF-723E-4CE5-BFB5-B234E778972A}" type="pres">
      <dgm:prSet presAssocID="{F17AFC7F-A3D5-437F-AAD7-0197A145D022}" presName="Name0" presStyleCnt="0">
        <dgm:presLayoutVars>
          <dgm:dir/>
          <dgm:animLvl val="lvl"/>
          <dgm:resizeHandles val="exact"/>
        </dgm:presLayoutVars>
      </dgm:prSet>
      <dgm:spPr/>
    </dgm:pt>
    <dgm:pt modelId="{3742436C-682B-4855-BFD5-C25EEFA317D7}" type="pres">
      <dgm:prSet presAssocID="{63F849C7-24C3-44A3-B842-67AAE24EC5D9}" presName="composite" presStyleCnt="0"/>
      <dgm:spPr/>
    </dgm:pt>
    <dgm:pt modelId="{62C3F746-AB1A-469A-BDFD-FACC8E4BEB77}" type="pres">
      <dgm:prSet presAssocID="{63F849C7-24C3-44A3-B842-67AAE24EC5D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880FE6-E1F7-4912-8247-C6167230025C}" type="pres">
      <dgm:prSet presAssocID="{63F849C7-24C3-44A3-B842-67AAE24EC5D9}" presName="desTx" presStyleLbl="revTx" presStyleIdx="0" presStyleCnt="4" custScaleX="107924">
        <dgm:presLayoutVars>
          <dgm:bulletEnabled val="1"/>
        </dgm:presLayoutVars>
      </dgm:prSet>
      <dgm:spPr/>
    </dgm:pt>
    <dgm:pt modelId="{0C1F5B9A-578B-436F-B7E7-2BFE6D1DE348}" type="pres">
      <dgm:prSet presAssocID="{F62A2654-5353-4B0B-B9C1-C17B5C30030E}" presName="space" presStyleCnt="0"/>
      <dgm:spPr/>
    </dgm:pt>
    <dgm:pt modelId="{F618A5BF-72B2-435D-AACB-C91D29751B55}" type="pres">
      <dgm:prSet presAssocID="{A33006DE-0FB9-4644-8EC9-E2C999F36F77}" presName="composite" presStyleCnt="0"/>
      <dgm:spPr/>
    </dgm:pt>
    <dgm:pt modelId="{56C869F1-09DF-4151-9DD0-98D370380E8C}" type="pres">
      <dgm:prSet presAssocID="{A33006DE-0FB9-4644-8EC9-E2C999F36F77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C96F3BF-EF91-474F-9FF4-FB0F0FC0E6B7}" type="pres">
      <dgm:prSet presAssocID="{A33006DE-0FB9-4644-8EC9-E2C999F36F77}" presName="desTx" presStyleLbl="revTx" presStyleIdx="1" presStyleCnt="4">
        <dgm:presLayoutVars>
          <dgm:bulletEnabled val="1"/>
        </dgm:presLayoutVars>
      </dgm:prSet>
      <dgm:spPr/>
    </dgm:pt>
    <dgm:pt modelId="{4494B0B8-2CF9-4657-BD38-BAE73EDA1B46}" type="pres">
      <dgm:prSet presAssocID="{7652271A-D17B-422B-906A-04C851D7189A}" presName="space" presStyleCnt="0"/>
      <dgm:spPr/>
    </dgm:pt>
    <dgm:pt modelId="{462B78CE-D911-4846-AD50-D37B1BC19F0D}" type="pres">
      <dgm:prSet presAssocID="{EC281DAB-3F97-4420-938C-EF0603874C16}" presName="composite" presStyleCnt="0"/>
      <dgm:spPr/>
    </dgm:pt>
    <dgm:pt modelId="{3038609C-C1F3-4FFE-BE34-A6045B00C88F}" type="pres">
      <dgm:prSet presAssocID="{EC281DAB-3F97-4420-938C-EF0603874C16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110785B-FD02-49A8-8F64-3998943B1D05}" type="pres">
      <dgm:prSet presAssocID="{EC281DAB-3F97-4420-938C-EF0603874C16}" presName="desTx" presStyleLbl="revTx" presStyleIdx="2" presStyleCnt="4">
        <dgm:presLayoutVars>
          <dgm:bulletEnabled val="1"/>
        </dgm:presLayoutVars>
      </dgm:prSet>
      <dgm:spPr/>
    </dgm:pt>
    <dgm:pt modelId="{A964E7E7-589A-4C87-9F45-4DE39ED35782}" type="pres">
      <dgm:prSet presAssocID="{0D2FBB41-560A-4253-B4C9-B52B59F6650D}" presName="space" presStyleCnt="0"/>
      <dgm:spPr/>
    </dgm:pt>
    <dgm:pt modelId="{9A21F7FD-C222-450D-BA65-E809AE3E0BDF}" type="pres">
      <dgm:prSet presAssocID="{309C771B-C358-4887-B6A2-DD56757679CC}" presName="composite" presStyleCnt="0"/>
      <dgm:spPr/>
    </dgm:pt>
    <dgm:pt modelId="{C2E29DE8-B846-425B-84FA-25B3D721FFAD}" type="pres">
      <dgm:prSet presAssocID="{309C771B-C358-4887-B6A2-DD56757679CC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EF8F6FD-FE9E-4E81-976A-7AD18C71C2CC}" type="pres">
      <dgm:prSet presAssocID="{309C771B-C358-4887-B6A2-DD56757679CC}" presName="desTx" presStyleLbl="revTx" presStyleIdx="3" presStyleCnt="4">
        <dgm:presLayoutVars>
          <dgm:bulletEnabled val="1"/>
        </dgm:presLayoutVars>
      </dgm:prSet>
      <dgm:spPr/>
    </dgm:pt>
  </dgm:ptLst>
  <dgm:cxnLst>
    <dgm:cxn modelId="{806D9D08-090D-4CEB-A98F-65C102C81E0A}" srcId="{309C771B-C358-4887-B6A2-DD56757679CC}" destId="{7BC7E7CA-F86B-4F96-A1F7-154444F3C96E}" srcOrd="0" destOrd="0" parTransId="{063AE805-C6C1-48C7-9FF1-F64D311751C1}" sibTransId="{9F266892-B610-414B-961C-A21B9A35ACC3}"/>
    <dgm:cxn modelId="{A7663909-F1CB-42B8-8418-10D50346977C}" type="presOf" srcId="{B780E892-2B79-4398-BCBE-9C60D26BC3E4}" destId="{3110785B-FD02-49A8-8F64-3998943B1D05}" srcOrd="0" destOrd="0" presId="urn:microsoft.com/office/officeart/2005/8/layout/chevron1"/>
    <dgm:cxn modelId="{8A93020F-AFAC-4209-900B-6E466AB8BC8C}" type="presOf" srcId="{7BC7E7CA-F86B-4F96-A1F7-154444F3C96E}" destId="{9EF8F6FD-FE9E-4E81-976A-7AD18C71C2CC}" srcOrd="0" destOrd="0" presId="urn:microsoft.com/office/officeart/2005/8/layout/chevron1"/>
    <dgm:cxn modelId="{5A492513-4FC6-4F57-99A1-B5F5C7E264AD}" type="presOf" srcId="{63F849C7-24C3-44A3-B842-67AAE24EC5D9}" destId="{62C3F746-AB1A-469A-BDFD-FACC8E4BEB77}" srcOrd="0" destOrd="0" presId="urn:microsoft.com/office/officeart/2005/8/layout/chevron1"/>
    <dgm:cxn modelId="{E2592D15-C34F-4110-BC89-E6CAE65BA468}" srcId="{309C771B-C358-4887-B6A2-DD56757679CC}" destId="{E1BA858A-A0A1-41A7-95D2-D6B7746D5172}" srcOrd="1" destOrd="0" parTransId="{F03BDAE8-6694-46EE-B22F-8060A77932A9}" sibTransId="{D15FE47C-8A85-4FBC-90AB-A5B41D5F391A}"/>
    <dgm:cxn modelId="{487FDF17-F4D3-4311-99CD-1F65829B7004}" type="presOf" srcId="{EC281DAB-3F97-4420-938C-EF0603874C16}" destId="{3038609C-C1F3-4FFE-BE34-A6045B00C88F}" srcOrd="0" destOrd="0" presId="urn:microsoft.com/office/officeart/2005/8/layout/chevron1"/>
    <dgm:cxn modelId="{C50B941C-1C2F-4042-8CB0-44358209025D}" type="presOf" srcId="{1AB21D0A-671D-4E15-B5C2-701807A3CA76}" destId="{6E880FE6-E1F7-4912-8247-C6167230025C}" srcOrd="0" destOrd="2" presId="urn:microsoft.com/office/officeart/2005/8/layout/chevron1"/>
    <dgm:cxn modelId="{32DCE421-2484-4B68-A6F1-611414BCD994}" type="presOf" srcId="{9DF63A94-B376-4B4D-B7CD-4E368C1D0981}" destId="{9EF8F6FD-FE9E-4E81-976A-7AD18C71C2CC}" srcOrd="0" destOrd="2" presId="urn:microsoft.com/office/officeart/2005/8/layout/chevron1"/>
    <dgm:cxn modelId="{71EA6B22-3321-4C57-9873-F403C8E7EE6D}" srcId="{F17AFC7F-A3D5-437F-AAD7-0197A145D022}" destId="{EC281DAB-3F97-4420-938C-EF0603874C16}" srcOrd="2" destOrd="0" parTransId="{EB99AE58-E876-4DEE-B23A-46E8C7B97280}" sibTransId="{0D2FBB41-560A-4253-B4C9-B52B59F6650D}"/>
    <dgm:cxn modelId="{B6B8FC26-CAB0-4395-8850-851FB2A78F19}" srcId="{F17AFC7F-A3D5-437F-AAD7-0197A145D022}" destId="{309C771B-C358-4887-B6A2-DD56757679CC}" srcOrd="3" destOrd="0" parTransId="{83B3EEA8-DBC1-42BC-9EEE-BA57DDB56EDE}" sibTransId="{2389E596-BE63-4B06-BCAC-D7F382DA67A3}"/>
    <dgm:cxn modelId="{2A98F12A-E960-4013-898E-E986361CCEEC}" type="presOf" srcId="{F17AFC7F-A3D5-437F-AAD7-0197A145D022}" destId="{6E334EAF-723E-4CE5-BFB5-B234E778972A}" srcOrd="0" destOrd="0" presId="urn:microsoft.com/office/officeart/2005/8/layout/chevron1"/>
    <dgm:cxn modelId="{F2ACE32B-924D-476C-8F7C-C0AAB01BCE12}" type="presOf" srcId="{6003E206-F9E7-47C0-93F6-4E0794210515}" destId="{3110785B-FD02-49A8-8F64-3998943B1D05}" srcOrd="0" destOrd="1" presId="urn:microsoft.com/office/officeart/2005/8/layout/chevron1"/>
    <dgm:cxn modelId="{BEDD8139-FA55-4B8D-9009-F98CFD3FD0C3}" type="presOf" srcId="{309C771B-C358-4887-B6A2-DD56757679CC}" destId="{C2E29DE8-B846-425B-84FA-25B3D721FFAD}" srcOrd="0" destOrd="0" presId="urn:microsoft.com/office/officeart/2005/8/layout/chevron1"/>
    <dgm:cxn modelId="{A7F3A53A-880C-416E-A0C3-12614841CCEC}" srcId="{F17AFC7F-A3D5-437F-AAD7-0197A145D022}" destId="{A33006DE-0FB9-4644-8EC9-E2C999F36F77}" srcOrd="1" destOrd="0" parTransId="{7A089ECF-53AE-401B-9027-C5F1B77E9BA0}" sibTransId="{7652271A-D17B-422B-906A-04C851D7189A}"/>
    <dgm:cxn modelId="{0615E63E-CEF6-4396-A9B0-8CB8FC279265}" type="presOf" srcId="{52377C23-EDD3-44EE-8412-CE4FE28FAD6B}" destId="{EC96F3BF-EF91-474F-9FF4-FB0F0FC0E6B7}" srcOrd="0" destOrd="0" presId="urn:microsoft.com/office/officeart/2005/8/layout/chevron1"/>
    <dgm:cxn modelId="{6CC4B142-182F-4CF1-9833-D2C99C90C6E3}" srcId="{309C771B-C358-4887-B6A2-DD56757679CC}" destId="{9DF63A94-B376-4B4D-B7CD-4E368C1D0981}" srcOrd="2" destOrd="0" parTransId="{BCA85F3C-6186-44B2-928B-A521B186ECEB}" sibTransId="{AF4A24FC-1069-456F-8181-12860AC3C933}"/>
    <dgm:cxn modelId="{3B467144-0B2F-4DF8-BC44-166570CA483D}" srcId="{F17AFC7F-A3D5-437F-AAD7-0197A145D022}" destId="{63F849C7-24C3-44A3-B842-67AAE24EC5D9}" srcOrd="0" destOrd="0" parTransId="{25CBE0C0-38AC-44A8-A75C-DDECD97F9112}" sibTransId="{F62A2654-5353-4B0B-B9C1-C17B5C30030E}"/>
    <dgm:cxn modelId="{D0A3BD47-4118-4644-A40F-EF3D32EDE9E2}" type="presOf" srcId="{2B7CA0CD-B303-4D76-88FB-65CEB4577D83}" destId="{6E880FE6-E1F7-4912-8247-C6167230025C}" srcOrd="0" destOrd="0" presId="urn:microsoft.com/office/officeart/2005/8/layout/chevron1"/>
    <dgm:cxn modelId="{732B7E76-1A55-4E22-914F-5E42E59A6F72}" srcId="{EC281DAB-3F97-4420-938C-EF0603874C16}" destId="{B780E892-2B79-4398-BCBE-9C60D26BC3E4}" srcOrd="0" destOrd="0" parTransId="{CA034BDA-EC3A-4627-B76E-7A402528F543}" sibTransId="{04BEAFA0-BF2D-4853-BC49-9D8C0FF44875}"/>
    <dgm:cxn modelId="{B8EE6258-9E80-42FF-92DB-3287334658B9}" srcId="{EC281DAB-3F97-4420-938C-EF0603874C16}" destId="{6003E206-F9E7-47C0-93F6-4E0794210515}" srcOrd="1" destOrd="0" parTransId="{F9F91871-75F1-48A8-B937-5BB58F293AF3}" sibTransId="{0A226F36-C757-4AE5-AD08-517A5B6C953A}"/>
    <dgm:cxn modelId="{D1FA8D7F-C047-4581-BF1E-13A4E1350C96}" type="presOf" srcId="{A33006DE-0FB9-4644-8EC9-E2C999F36F77}" destId="{56C869F1-09DF-4151-9DD0-98D370380E8C}" srcOrd="0" destOrd="0" presId="urn:microsoft.com/office/officeart/2005/8/layout/chevron1"/>
    <dgm:cxn modelId="{8EC2268A-C540-4376-AF1A-5FD48554EE20}" srcId="{63F849C7-24C3-44A3-B842-67AAE24EC5D9}" destId="{2B7CA0CD-B303-4D76-88FB-65CEB4577D83}" srcOrd="0" destOrd="0" parTransId="{92D01D1D-24F6-47FE-ADD1-827C8871CF2B}" sibTransId="{D41C1288-BA20-4742-A9F1-364D0F447E06}"/>
    <dgm:cxn modelId="{D552C593-740D-4833-B0BE-D239397522C2}" srcId="{A33006DE-0FB9-4644-8EC9-E2C999F36F77}" destId="{52377C23-EDD3-44EE-8412-CE4FE28FAD6B}" srcOrd="0" destOrd="0" parTransId="{9C643532-ED5B-4D6D-95C9-BB644B7E713D}" sibTransId="{3DF75FEF-86D0-49F8-84F7-289CE02E4CCE}"/>
    <dgm:cxn modelId="{C0F5AFB1-E850-4F54-9AB9-77F4073CC254}" srcId="{63F849C7-24C3-44A3-B842-67AAE24EC5D9}" destId="{E45AA77B-D138-4D67-9EC1-1B3F5DD0BFC5}" srcOrd="1" destOrd="0" parTransId="{4ACBE60E-C6FE-4992-82D9-F8AEDF3135AE}" sibTransId="{D92C2E0B-0A0C-4796-9F44-6FAB23EF9881}"/>
    <dgm:cxn modelId="{F5F8F8C1-08D3-49C7-B4E7-FF4B8867409D}" type="presOf" srcId="{E1BA858A-A0A1-41A7-95D2-D6B7746D5172}" destId="{9EF8F6FD-FE9E-4E81-976A-7AD18C71C2CC}" srcOrd="0" destOrd="1" presId="urn:microsoft.com/office/officeart/2005/8/layout/chevron1"/>
    <dgm:cxn modelId="{D563B7D9-AEA6-4763-988C-E5CB3840C521}" type="presOf" srcId="{E45AA77B-D138-4D67-9EC1-1B3F5DD0BFC5}" destId="{6E880FE6-E1F7-4912-8247-C6167230025C}" srcOrd="0" destOrd="1" presId="urn:microsoft.com/office/officeart/2005/8/layout/chevron1"/>
    <dgm:cxn modelId="{CD8713F0-7CF7-401B-A3F3-7901C7912D3B}" srcId="{63F849C7-24C3-44A3-B842-67AAE24EC5D9}" destId="{1AB21D0A-671D-4E15-B5C2-701807A3CA76}" srcOrd="2" destOrd="0" parTransId="{48F8CD5E-B785-4FE7-A521-C28D14F2C8C1}" sibTransId="{8D571F46-4424-41CA-977E-4E4D5579B730}"/>
    <dgm:cxn modelId="{09A63E4F-32EA-4407-B090-D118B245DE2F}" type="presParOf" srcId="{6E334EAF-723E-4CE5-BFB5-B234E778972A}" destId="{3742436C-682B-4855-BFD5-C25EEFA317D7}" srcOrd="0" destOrd="0" presId="urn:microsoft.com/office/officeart/2005/8/layout/chevron1"/>
    <dgm:cxn modelId="{2F786C96-1BA2-4E32-AB93-CA12C0D93140}" type="presParOf" srcId="{3742436C-682B-4855-BFD5-C25EEFA317D7}" destId="{62C3F746-AB1A-469A-BDFD-FACC8E4BEB77}" srcOrd="0" destOrd="0" presId="urn:microsoft.com/office/officeart/2005/8/layout/chevron1"/>
    <dgm:cxn modelId="{9E42F959-C851-4D30-9C74-7E3E6BF130F1}" type="presParOf" srcId="{3742436C-682B-4855-BFD5-C25EEFA317D7}" destId="{6E880FE6-E1F7-4912-8247-C6167230025C}" srcOrd="1" destOrd="0" presId="urn:microsoft.com/office/officeart/2005/8/layout/chevron1"/>
    <dgm:cxn modelId="{DD83AECF-2730-4D0E-851A-6CAB2128DA06}" type="presParOf" srcId="{6E334EAF-723E-4CE5-BFB5-B234E778972A}" destId="{0C1F5B9A-578B-436F-B7E7-2BFE6D1DE348}" srcOrd="1" destOrd="0" presId="urn:microsoft.com/office/officeart/2005/8/layout/chevron1"/>
    <dgm:cxn modelId="{7D21445B-13A4-4A2A-9947-8513FF4C4B3F}" type="presParOf" srcId="{6E334EAF-723E-4CE5-BFB5-B234E778972A}" destId="{F618A5BF-72B2-435D-AACB-C91D29751B55}" srcOrd="2" destOrd="0" presId="urn:microsoft.com/office/officeart/2005/8/layout/chevron1"/>
    <dgm:cxn modelId="{E0C84011-D9DC-41B5-B523-D691D32FC68B}" type="presParOf" srcId="{F618A5BF-72B2-435D-AACB-C91D29751B55}" destId="{56C869F1-09DF-4151-9DD0-98D370380E8C}" srcOrd="0" destOrd="0" presId="urn:microsoft.com/office/officeart/2005/8/layout/chevron1"/>
    <dgm:cxn modelId="{F1D937C7-2A66-48D6-8D40-43E5514CC465}" type="presParOf" srcId="{F618A5BF-72B2-435D-AACB-C91D29751B55}" destId="{EC96F3BF-EF91-474F-9FF4-FB0F0FC0E6B7}" srcOrd="1" destOrd="0" presId="urn:microsoft.com/office/officeart/2005/8/layout/chevron1"/>
    <dgm:cxn modelId="{FFDB95C3-DECE-4DB9-AF12-A541C2979033}" type="presParOf" srcId="{6E334EAF-723E-4CE5-BFB5-B234E778972A}" destId="{4494B0B8-2CF9-4657-BD38-BAE73EDA1B46}" srcOrd="3" destOrd="0" presId="urn:microsoft.com/office/officeart/2005/8/layout/chevron1"/>
    <dgm:cxn modelId="{80DC6E99-D0AE-41EF-9BE4-9BA95FC4725D}" type="presParOf" srcId="{6E334EAF-723E-4CE5-BFB5-B234E778972A}" destId="{462B78CE-D911-4846-AD50-D37B1BC19F0D}" srcOrd="4" destOrd="0" presId="urn:microsoft.com/office/officeart/2005/8/layout/chevron1"/>
    <dgm:cxn modelId="{C484BEAE-B2B1-4931-A16B-E1BB962C1B03}" type="presParOf" srcId="{462B78CE-D911-4846-AD50-D37B1BC19F0D}" destId="{3038609C-C1F3-4FFE-BE34-A6045B00C88F}" srcOrd="0" destOrd="0" presId="urn:microsoft.com/office/officeart/2005/8/layout/chevron1"/>
    <dgm:cxn modelId="{38736B65-BF8D-4047-B6C7-084BE798AD64}" type="presParOf" srcId="{462B78CE-D911-4846-AD50-D37B1BC19F0D}" destId="{3110785B-FD02-49A8-8F64-3998943B1D05}" srcOrd="1" destOrd="0" presId="urn:microsoft.com/office/officeart/2005/8/layout/chevron1"/>
    <dgm:cxn modelId="{258C969D-B9A6-4B0E-BE94-A9B1E776FF4F}" type="presParOf" srcId="{6E334EAF-723E-4CE5-BFB5-B234E778972A}" destId="{A964E7E7-589A-4C87-9F45-4DE39ED35782}" srcOrd="5" destOrd="0" presId="urn:microsoft.com/office/officeart/2005/8/layout/chevron1"/>
    <dgm:cxn modelId="{7FEE2B76-2B2D-407B-8C73-760585D880EB}" type="presParOf" srcId="{6E334EAF-723E-4CE5-BFB5-B234E778972A}" destId="{9A21F7FD-C222-450D-BA65-E809AE3E0BDF}" srcOrd="6" destOrd="0" presId="urn:microsoft.com/office/officeart/2005/8/layout/chevron1"/>
    <dgm:cxn modelId="{9CA9708A-997C-432A-8186-ED0418216639}" type="presParOf" srcId="{9A21F7FD-C222-450D-BA65-E809AE3E0BDF}" destId="{C2E29DE8-B846-425B-84FA-25B3D721FFAD}" srcOrd="0" destOrd="0" presId="urn:microsoft.com/office/officeart/2005/8/layout/chevron1"/>
    <dgm:cxn modelId="{63C41B3D-93F5-4E98-8F26-2FECC81123A0}" type="presParOf" srcId="{9A21F7FD-C222-450D-BA65-E809AE3E0BDF}" destId="{9EF8F6FD-FE9E-4E81-976A-7AD18C71C2C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864851" cy="5418668"/>
        <a:chOff x="0" y="0"/>
        <a:chExt cx="10864851" cy="5418668"/>
      </a:xfrm>
    </dsp:grpSpPr>
    <dsp:sp modelId="{62C3F746-AB1A-469A-BDFD-FACC8E4BEB77}">
      <dsp:nvSpPr>
        <dsp:cNvPr id="3" name="Chevron 2"/>
        <dsp:cNvSpPr/>
      </dsp:nvSpPr>
      <dsp:spPr bwMode="white">
        <a:xfrm>
          <a:off x="0" y="882753"/>
          <a:ext cx="2757326" cy="1102930"/>
        </a:xfrm>
        <a:prstGeom prst="chevron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0012" tIns="33337" rIns="33337" bIns="33337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82753"/>
        <a:ext cx="2757326" cy="1102930"/>
      </dsp:txXfrm>
    </dsp:sp>
    <dsp:sp modelId="{6E880FE6-E1F7-4912-8247-C6167230025C}">
      <dsp:nvSpPr>
        <dsp:cNvPr id="4" name="Rectangles 3"/>
        <dsp:cNvSpPr/>
      </dsp:nvSpPr>
      <dsp:spPr bwMode="white">
        <a:xfrm>
          <a:off x="0" y="2123550"/>
          <a:ext cx="2205861" cy="241236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,…)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Khả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thụ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Vốn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,..</a:t>
          </a:r>
          <a:endParaRPr>
            <a:solidFill>
              <a:schemeClr val="tx1"/>
            </a:solidFill>
          </a:endParaRPr>
        </a:p>
      </dsp:txBody>
      <dsp:txXfrm>
        <a:off x="0" y="2123550"/>
        <a:ext cx="2205861" cy="2412365"/>
      </dsp:txXfrm>
    </dsp:sp>
    <dsp:sp modelId="{56C869F1-09DF-4151-9DD0-98D370380E8C}">
      <dsp:nvSpPr>
        <dsp:cNvPr id="5" name="Chevron 4"/>
        <dsp:cNvSpPr/>
      </dsp:nvSpPr>
      <dsp:spPr bwMode="white">
        <a:xfrm>
          <a:off x="2702508" y="882753"/>
          <a:ext cx="2757326" cy="1102930"/>
        </a:xfrm>
        <a:prstGeom prst="chevron">
          <a:avLst/>
        </a:prstGeom>
      </dsp:spPr>
      <dsp:style>
        <a:lnRef idx="2">
          <a:schemeClr val="lt1"/>
        </a:lnRef>
        <a:fillRef idx="1">
          <a:schemeClr val="accent3">
            <a:hueOff val="919999"/>
            <a:satOff val="33333"/>
            <a:lumOff val="-483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0012" tIns="33337" rIns="33337" bIns="33337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2508" y="882753"/>
        <a:ext cx="2757326" cy="1102930"/>
      </dsp:txXfrm>
    </dsp:sp>
    <dsp:sp modelId="{EC96F3BF-EF91-474F-9FF4-FB0F0FC0E6B7}">
      <dsp:nvSpPr>
        <dsp:cNvPr id="6" name="Rectangles 5"/>
        <dsp:cNvSpPr/>
      </dsp:nvSpPr>
      <dsp:spPr bwMode="white">
        <a:xfrm>
          <a:off x="2702508" y="2123550"/>
          <a:ext cx="2205861" cy="241236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2508" y="2123550"/>
        <a:ext cx="2205861" cy="2412365"/>
      </dsp:txXfrm>
    </dsp:sp>
    <dsp:sp modelId="{3038609C-C1F3-4FFE-BE34-A6045B00C88F}">
      <dsp:nvSpPr>
        <dsp:cNvPr id="7" name="Chevron 6"/>
        <dsp:cNvSpPr/>
      </dsp:nvSpPr>
      <dsp:spPr bwMode="white">
        <a:xfrm>
          <a:off x="5405017" y="882753"/>
          <a:ext cx="2757326" cy="1102930"/>
        </a:xfrm>
        <a:prstGeom prst="chevron">
          <a:avLst/>
        </a:prstGeom>
      </dsp:spPr>
      <dsp:style>
        <a:lnRef idx="2">
          <a:schemeClr val="lt1"/>
        </a:lnRef>
        <a:fillRef idx="1">
          <a:schemeClr val="accent3">
            <a:hueOff val="1839999"/>
            <a:satOff val="66667"/>
            <a:lumOff val="-967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0012" tIns="33337" rIns="33337" bIns="33337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5017" y="882753"/>
        <a:ext cx="2757326" cy="1102930"/>
      </dsp:txXfrm>
    </dsp:sp>
    <dsp:sp modelId="{3110785B-FD02-49A8-8F64-3998943B1D05}">
      <dsp:nvSpPr>
        <dsp:cNvPr id="8" name="Rectangles 7"/>
        <dsp:cNvSpPr/>
      </dsp:nvSpPr>
      <dsp:spPr bwMode="white">
        <a:xfrm>
          <a:off x="5405017" y="2123550"/>
          <a:ext cx="2205861" cy="241236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Dạng bài</a:t>
          </a:r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5017" y="2123550"/>
        <a:ext cx="2205861" cy="2412365"/>
      </dsp:txXfrm>
    </dsp:sp>
    <dsp:sp modelId="{C2E29DE8-B846-425B-84FA-25B3D721FFAD}">
      <dsp:nvSpPr>
        <dsp:cNvPr id="9" name="Chevron 8"/>
        <dsp:cNvSpPr/>
      </dsp:nvSpPr>
      <dsp:spPr bwMode="white">
        <a:xfrm>
          <a:off x="8107525" y="882753"/>
          <a:ext cx="2757326" cy="1102930"/>
        </a:xfrm>
        <a:prstGeom prst="chevron">
          <a:avLst/>
        </a:prstGeom>
      </dsp:spPr>
      <dsp:style>
        <a:lnRef idx="2">
          <a:schemeClr val="lt1"/>
        </a:lnRef>
        <a:fillRef idx="1">
          <a:schemeClr val="accent3">
            <a:hueOff val="2760000"/>
            <a:satOff val="100000"/>
            <a:lumOff val="-1450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0012" tIns="33337" rIns="33337" bIns="33337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7525" y="882753"/>
        <a:ext cx="2757326" cy="1102930"/>
      </dsp:txXfrm>
    </dsp:sp>
    <dsp:sp modelId="{9EF8F6FD-FE9E-4E81-976A-7AD18C71C2CC}">
      <dsp:nvSpPr>
        <dsp:cNvPr id="10" name="Rectangles 9"/>
        <dsp:cNvSpPr/>
      </dsp:nvSpPr>
      <dsp:spPr bwMode="white">
        <a:xfrm>
          <a:off x="8107525" y="2123550"/>
          <a:ext cx="2205861" cy="241236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hồi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7525" y="2123550"/>
        <a:ext cx="2205861" cy="2412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D1C0B4-EC2F-4722-B52D-E37C4236C59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en-US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DengXian" pitchFamily="2" charset="-122"/>
            </a:endParaRPr>
          </a:p>
        </p:txBody>
      </p:sp>
      <p:sp>
        <p:nvSpPr>
          <p:cNvPr id="61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DengXian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DengXia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DengXian" pitchFamily="2" charset="-122"/>
            </a:endParaRPr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DengXian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DengXian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DengXian" pitchFamily="2" charset="-122"/>
            </a:endParaRPr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DengXian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DengXian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DengXian" pitchFamily="2" charset="-122"/>
            </a:endParaRPr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DengXian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DengXian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DengXian" pitchFamily="2" charset="-122"/>
            </a:endParaRPr>
          </a:p>
        </p:txBody>
      </p:sp>
      <p:sp>
        <p:nvSpPr>
          <p:cNvPr id="174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DengXian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DengXian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DengXian" pitchFamily="2" charset="-122"/>
            </a:endParaRPr>
          </a:p>
        </p:txBody>
      </p:sp>
      <p:sp>
        <p:nvSpPr>
          <p:cNvPr id="419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DengXian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DengXian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ea typeface="DengXian" pitchFamily="2" charset="-122"/>
              </a:rPr>
              <a:t>更多精彩模板请关注</a:t>
            </a:r>
            <a:r>
              <a:rPr lang="en-US" altLang="zh-CN" dirty="0">
                <a:ea typeface="DengXian" pitchFamily="2" charset="-122"/>
              </a:rPr>
              <a:t>【</a:t>
            </a:r>
            <a:r>
              <a:rPr lang="zh-CN" altLang="en-US" dirty="0">
                <a:ea typeface="DengXian" pitchFamily="2" charset="-122"/>
              </a:rPr>
              <a:t>沐沐槿</a:t>
            </a:r>
            <a:r>
              <a:rPr lang="en-US" altLang="zh-CN" dirty="0">
                <a:ea typeface="DengXian" pitchFamily="2" charset="-122"/>
              </a:rPr>
              <a:t>PPT】https://mumjin.taobao.com/</a:t>
            </a:r>
            <a:endParaRPr lang="zh-CN" altLang="en-US" dirty="0">
              <a:ea typeface="DengXian" pitchFamily="2" charset="-122"/>
            </a:endParaRPr>
          </a:p>
        </p:txBody>
      </p:sp>
      <p:sp>
        <p:nvSpPr>
          <p:cNvPr id="440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DengXian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DengXia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L_blue"/>
          <p:cNvGrpSpPr/>
          <p:nvPr userDrawn="1"/>
        </p:nvGrpSpPr>
        <p:grpSpPr>
          <a:xfrm>
            <a:off x="0" y="34925"/>
            <a:ext cx="342900" cy="6748463"/>
            <a:chOff x="228152" y="25657"/>
            <a:chExt cx="257539" cy="5061369"/>
          </a:xfrm>
        </p:grpSpPr>
        <p:pic>
          <p:nvPicPr>
            <p:cNvPr id="2051" name="Picture 7" descr="F:\1-原创素材\1_mm1102\PPT\PPT_014\materaials\page_1.png"/>
            <p:cNvPicPr>
              <a:picLocks noChangeAspect="1"/>
            </p:cNvPicPr>
            <p:nvPr/>
          </p:nvPicPr>
          <p:blipFill>
            <a:blip r:embed="rId2"/>
            <a:srcRect l="46976"/>
            <a:stretch>
              <a:fillRect/>
            </a:stretch>
          </p:blipFill>
          <p:spPr>
            <a:xfrm>
              <a:off x="228152" y="25657"/>
              <a:ext cx="257539" cy="43141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" name="Picture 10" descr="F:\1-原创素材\1_mm1102\PPT\PPT_014\materaials\page_9.png"/>
            <p:cNvPicPr>
              <a:picLocks noChangeAspect="1"/>
            </p:cNvPicPr>
            <p:nvPr/>
          </p:nvPicPr>
          <p:blipFill>
            <a:blip r:embed="rId3"/>
            <a:srcRect l="65100"/>
            <a:stretch>
              <a:fillRect/>
            </a:stretch>
          </p:blipFill>
          <p:spPr>
            <a:xfrm>
              <a:off x="228152" y="2303703"/>
              <a:ext cx="122308" cy="278332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3" name="R_blue"/>
          <p:cNvGrpSpPr/>
          <p:nvPr userDrawn="1"/>
        </p:nvGrpSpPr>
        <p:grpSpPr>
          <a:xfrm rot="10800000">
            <a:off x="11952288" y="422275"/>
            <a:ext cx="265112" cy="6407150"/>
            <a:chOff x="8912859" y="317293"/>
            <a:chExt cx="198086" cy="4804239"/>
          </a:xfrm>
        </p:grpSpPr>
        <p:grpSp>
          <p:nvGrpSpPr>
            <p:cNvPr id="205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055" name="Picture 3" descr="F:\1-原创素材\1_mm1102\PPT\PPT_014\materaials\page_2.png"/>
              <p:cNvPicPr>
                <a:picLocks noChangeAspect="1"/>
              </p:cNvPicPr>
              <p:nvPr/>
            </p:nvPicPr>
            <p:blipFill>
              <a:blip r:embed="rId4"/>
              <a:srcRect l="56731"/>
              <a:stretch>
                <a:fillRect/>
              </a:stretch>
            </p:blipFill>
            <p:spPr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056" name="Picture 13" descr="F:\1-原创素材\1_mm1102\PPT\PPT_014\materaials\page_7.png"/>
              <p:cNvPicPr>
                <a:picLocks noChangeAspect="1"/>
              </p:cNvPicPr>
              <p:nvPr/>
            </p:nvPicPr>
            <p:blipFill>
              <a:blip r:embed="rId5"/>
              <a:srcRect l="52512"/>
              <a:stretch>
                <a:fillRect/>
              </a:stretch>
            </p:blipFill>
            <p:spPr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057" name="Picture 9" descr="F:\1-原创素材\1_mm1102\PPT\PPT_014\materaials\page_8.png"/>
            <p:cNvPicPr>
              <a:picLocks noChangeAspect="1"/>
            </p:cNvPicPr>
            <p:nvPr/>
          </p:nvPicPr>
          <p:blipFill>
            <a:blip r:embed="rId6"/>
            <a:srcRect l="42223"/>
            <a:stretch>
              <a:fillRect/>
            </a:stretch>
          </p:blipFill>
          <p:spPr>
            <a:xfrm>
              <a:off x="8912859" y="317293"/>
              <a:ext cx="198086" cy="279139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8" name="组合 2050"/>
          <p:cNvGrpSpPr/>
          <p:nvPr userDrawn="1"/>
        </p:nvGrpSpPr>
        <p:grpSpPr>
          <a:xfrm>
            <a:off x="368300" y="0"/>
            <a:ext cx="11968163" cy="381000"/>
            <a:chOff x="275766" y="485353"/>
            <a:chExt cx="8976754" cy="285425"/>
          </a:xfrm>
        </p:grpSpPr>
        <p:pic>
          <p:nvPicPr>
            <p:cNvPr id="2059" name="T1_green" descr="F:\1-原创素材\1_mm1102\PPT\PPT_014\materaials\page_3.png"/>
            <p:cNvPicPr>
              <a:picLocks noChangeAspect="1"/>
            </p:cNvPicPr>
            <p:nvPr userDrawn="1"/>
          </p:nvPicPr>
          <p:blipFill>
            <a:blip r:embed="rId7"/>
            <a:srcRect t="79555"/>
            <a:stretch>
              <a:fillRect/>
            </a:stretch>
          </p:blipFill>
          <p:spPr>
            <a:xfrm>
              <a:off x="275766" y="485353"/>
              <a:ext cx="3352228" cy="1171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0" name="T3_red" descr="F:\1-原创素材\1_mm1102\PPT\PPT_014\materaials\page_11.png"/>
            <p:cNvPicPr>
              <a:picLocks noChangeAspect="1"/>
            </p:cNvPicPr>
            <p:nvPr userDrawn="1"/>
          </p:nvPicPr>
          <p:blipFill>
            <a:blip r:embed="rId8"/>
            <a:srcRect t="76958"/>
            <a:stretch>
              <a:fillRect/>
            </a:stretch>
          </p:blipFill>
          <p:spPr>
            <a:xfrm>
              <a:off x="4601781" y="485353"/>
              <a:ext cx="4154097" cy="1171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1" name="T4_orange" descr="F:\1-原创素材\1_mm1102\PPT\PPT_014\materaials\page_5.png"/>
            <p:cNvPicPr>
              <a:picLocks noChangeAspect="1"/>
            </p:cNvPicPr>
            <p:nvPr userDrawn="1"/>
          </p:nvPicPr>
          <p:blipFill>
            <a:blip r:embed="rId9"/>
            <a:srcRect t="72482"/>
            <a:stretch>
              <a:fillRect/>
            </a:stretch>
          </p:blipFill>
          <p:spPr>
            <a:xfrm>
              <a:off x="7393557" y="485353"/>
              <a:ext cx="1858963" cy="1842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2" name="T2_orange" descr="F:\1-原创素材\1_mm1102\PPT\PPT_014\materaials\page_6.png"/>
            <p:cNvPicPr>
              <a:picLocks noChangeAspect="1"/>
            </p:cNvPicPr>
            <p:nvPr userDrawn="1"/>
          </p:nvPicPr>
          <p:blipFill>
            <a:blip r:embed="rId10"/>
            <a:srcRect t="50169"/>
            <a:stretch>
              <a:fillRect/>
            </a:stretch>
          </p:blipFill>
          <p:spPr>
            <a:xfrm>
              <a:off x="2914947" y="485353"/>
              <a:ext cx="2239898" cy="2854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63" name="组合 2051"/>
          <p:cNvGrpSpPr/>
          <p:nvPr userDrawn="1"/>
        </p:nvGrpSpPr>
        <p:grpSpPr>
          <a:xfrm>
            <a:off x="200025" y="6557963"/>
            <a:ext cx="11474450" cy="300037"/>
            <a:chOff x="150297" y="4506158"/>
            <a:chExt cx="8605580" cy="225202"/>
          </a:xfrm>
        </p:grpSpPr>
        <p:pic>
          <p:nvPicPr>
            <p:cNvPr id="2064" name="B2_green" descr="F:\1-原创素材\1_mm1102\PPT\PPT_014\materaials\page_10.png"/>
            <p:cNvPicPr>
              <a:picLocks noChangeAspect="1"/>
            </p:cNvPicPr>
            <p:nvPr userDrawn="1"/>
          </p:nvPicPr>
          <p:blipFill>
            <a:blip r:embed="rId11"/>
            <a:srcRect t="64667"/>
            <a:stretch>
              <a:fillRect/>
            </a:stretch>
          </p:blipFill>
          <p:spPr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5" name="B1_red" descr="F:\1-原创素材\1_mm1102\PPT\PPT_014\materaials\page_4.png"/>
            <p:cNvPicPr>
              <a:picLocks noChangeAspect="1"/>
            </p:cNvPicPr>
            <p:nvPr userDrawn="1"/>
          </p:nvPicPr>
          <p:blipFill>
            <a:blip r:embed="rId12"/>
            <a:srcRect t="70952"/>
            <a:stretch>
              <a:fillRect/>
            </a:stretch>
          </p:blipFill>
          <p:spPr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low"/>
          <p:cNvPicPr>
            <a:picLocks noChangeAspect="1"/>
          </p:cNvPicPr>
          <p:nvPr userDrawn="1"/>
        </p:nvPicPr>
        <p:blipFill>
          <a:blip r:embed="rId2"/>
          <a:srcRect l="699" t="1289" r="699" b="15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bg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Calibri" panose="020F0502020204030204" pitchFamily="34" charset="0"/>
              <a:ea typeface="DengXian" pitchFamily="2" charset="-122"/>
            </a:endParaRPr>
          </a:p>
        </p:txBody>
      </p:sp>
      <p:pic>
        <p:nvPicPr>
          <p:cNvPr id="7" name="sun cloud" descr="F:\1-原创素材\1_mm1102\PPT\PPT_014\materaials\home_bg_s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-2700000">
            <a:off x="-3748087" y="-1014412"/>
            <a:ext cx="19688175" cy="1894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earth" descr="F:\1-原创素材\1_mm1102\PPT\PPT_014\materaials\home_b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743325" y="-1004887"/>
            <a:ext cx="19678650" cy="18927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train" descr="F:\1-原创素材\1_mm1102\PPT\PPT_014\materaials\home_bg_trai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8100000">
            <a:off x="114300" y="2478088"/>
            <a:ext cx="11963400" cy="1196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L_blue"/>
          <p:cNvGrpSpPr/>
          <p:nvPr userDrawn="1"/>
        </p:nvGrpSpPr>
        <p:grpSpPr>
          <a:xfrm>
            <a:off x="0" y="34925"/>
            <a:ext cx="342900" cy="6748463"/>
            <a:chOff x="228152" y="25657"/>
            <a:chExt cx="257539" cy="5061369"/>
          </a:xfrm>
        </p:grpSpPr>
        <p:pic>
          <p:nvPicPr>
            <p:cNvPr id="2051" name="Picture 7" descr="F:\1-原创素材\1_mm1102\PPT\PPT_014\materaials\page_1.png"/>
            <p:cNvPicPr>
              <a:picLocks noChangeAspect="1"/>
            </p:cNvPicPr>
            <p:nvPr/>
          </p:nvPicPr>
          <p:blipFill>
            <a:blip r:embed="rId2"/>
            <a:srcRect l="46976"/>
            <a:stretch>
              <a:fillRect/>
            </a:stretch>
          </p:blipFill>
          <p:spPr>
            <a:xfrm>
              <a:off x="228152" y="25657"/>
              <a:ext cx="257539" cy="43141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" name="Picture 10" descr="F:\1-原创素材\1_mm1102\PPT\PPT_014\materaials\page_9.png"/>
            <p:cNvPicPr>
              <a:picLocks noChangeAspect="1"/>
            </p:cNvPicPr>
            <p:nvPr/>
          </p:nvPicPr>
          <p:blipFill>
            <a:blip r:embed="rId3"/>
            <a:srcRect l="65100"/>
            <a:stretch>
              <a:fillRect/>
            </a:stretch>
          </p:blipFill>
          <p:spPr>
            <a:xfrm>
              <a:off x="228152" y="2303703"/>
              <a:ext cx="122308" cy="278332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3" name="R_blue"/>
          <p:cNvGrpSpPr/>
          <p:nvPr userDrawn="1"/>
        </p:nvGrpSpPr>
        <p:grpSpPr>
          <a:xfrm rot="10800000">
            <a:off x="11952288" y="422275"/>
            <a:ext cx="265112" cy="6407150"/>
            <a:chOff x="8912859" y="317293"/>
            <a:chExt cx="198086" cy="4804239"/>
          </a:xfrm>
        </p:grpSpPr>
        <p:grpSp>
          <p:nvGrpSpPr>
            <p:cNvPr id="205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055" name="Picture 3" descr="F:\1-原创素材\1_mm1102\PPT\PPT_014\materaials\page_2.png"/>
              <p:cNvPicPr>
                <a:picLocks noChangeAspect="1"/>
              </p:cNvPicPr>
              <p:nvPr/>
            </p:nvPicPr>
            <p:blipFill>
              <a:blip r:embed="rId4"/>
              <a:srcRect l="56731"/>
              <a:stretch>
                <a:fillRect/>
              </a:stretch>
            </p:blipFill>
            <p:spPr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056" name="Picture 13" descr="F:\1-原创素材\1_mm1102\PPT\PPT_014\materaials\page_7.png"/>
              <p:cNvPicPr>
                <a:picLocks noChangeAspect="1"/>
              </p:cNvPicPr>
              <p:nvPr/>
            </p:nvPicPr>
            <p:blipFill>
              <a:blip r:embed="rId5"/>
              <a:srcRect l="52512"/>
              <a:stretch>
                <a:fillRect/>
              </a:stretch>
            </p:blipFill>
            <p:spPr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057" name="Picture 9" descr="F:\1-原创素材\1_mm1102\PPT\PPT_014\materaials\page_8.png"/>
            <p:cNvPicPr>
              <a:picLocks noChangeAspect="1"/>
            </p:cNvPicPr>
            <p:nvPr/>
          </p:nvPicPr>
          <p:blipFill>
            <a:blip r:embed="rId6"/>
            <a:srcRect l="42223"/>
            <a:stretch>
              <a:fillRect/>
            </a:stretch>
          </p:blipFill>
          <p:spPr>
            <a:xfrm>
              <a:off x="8912859" y="317293"/>
              <a:ext cx="198086" cy="279139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8" name="组合 2050"/>
          <p:cNvGrpSpPr/>
          <p:nvPr userDrawn="1"/>
        </p:nvGrpSpPr>
        <p:grpSpPr>
          <a:xfrm>
            <a:off x="368300" y="0"/>
            <a:ext cx="11968163" cy="381000"/>
            <a:chOff x="275766" y="485353"/>
            <a:chExt cx="8976754" cy="285425"/>
          </a:xfrm>
        </p:grpSpPr>
        <p:pic>
          <p:nvPicPr>
            <p:cNvPr id="2059" name="T1_green" descr="F:\1-原创素材\1_mm1102\PPT\PPT_014\materaials\page_3.png"/>
            <p:cNvPicPr>
              <a:picLocks noChangeAspect="1"/>
            </p:cNvPicPr>
            <p:nvPr userDrawn="1"/>
          </p:nvPicPr>
          <p:blipFill>
            <a:blip r:embed="rId7"/>
            <a:srcRect t="79555"/>
            <a:stretch>
              <a:fillRect/>
            </a:stretch>
          </p:blipFill>
          <p:spPr>
            <a:xfrm>
              <a:off x="275766" y="485353"/>
              <a:ext cx="3352228" cy="1171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0" name="T3_red" descr="F:\1-原创素材\1_mm1102\PPT\PPT_014\materaials\page_11.png"/>
            <p:cNvPicPr>
              <a:picLocks noChangeAspect="1"/>
            </p:cNvPicPr>
            <p:nvPr userDrawn="1"/>
          </p:nvPicPr>
          <p:blipFill>
            <a:blip r:embed="rId8"/>
            <a:srcRect t="76958"/>
            <a:stretch>
              <a:fillRect/>
            </a:stretch>
          </p:blipFill>
          <p:spPr>
            <a:xfrm>
              <a:off x="4601781" y="485353"/>
              <a:ext cx="4154097" cy="1171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1" name="T4_orange" descr="F:\1-原创素材\1_mm1102\PPT\PPT_014\materaials\page_5.png"/>
            <p:cNvPicPr>
              <a:picLocks noChangeAspect="1"/>
            </p:cNvPicPr>
            <p:nvPr userDrawn="1"/>
          </p:nvPicPr>
          <p:blipFill>
            <a:blip r:embed="rId9"/>
            <a:srcRect t="72482"/>
            <a:stretch>
              <a:fillRect/>
            </a:stretch>
          </p:blipFill>
          <p:spPr>
            <a:xfrm>
              <a:off x="7393557" y="485353"/>
              <a:ext cx="1858963" cy="1842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2" name="T2_orange" descr="F:\1-原创素材\1_mm1102\PPT\PPT_014\materaials\page_6.png"/>
            <p:cNvPicPr>
              <a:picLocks noChangeAspect="1"/>
            </p:cNvPicPr>
            <p:nvPr userDrawn="1"/>
          </p:nvPicPr>
          <p:blipFill>
            <a:blip r:embed="rId10"/>
            <a:srcRect t="50169"/>
            <a:stretch>
              <a:fillRect/>
            </a:stretch>
          </p:blipFill>
          <p:spPr>
            <a:xfrm>
              <a:off x="2914947" y="485353"/>
              <a:ext cx="2239898" cy="2854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63" name="组合 2051"/>
          <p:cNvGrpSpPr/>
          <p:nvPr userDrawn="1"/>
        </p:nvGrpSpPr>
        <p:grpSpPr>
          <a:xfrm>
            <a:off x="200025" y="6557963"/>
            <a:ext cx="11474450" cy="300037"/>
            <a:chOff x="150297" y="4506158"/>
            <a:chExt cx="8605580" cy="225202"/>
          </a:xfrm>
        </p:grpSpPr>
        <p:pic>
          <p:nvPicPr>
            <p:cNvPr id="2064" name="B2_green" descr="F:\1-原创素材\1_mm1102\PPT\PPT_014\materaials\page_10.png"/>
            <p:cNvPicPr>
              <a:picLocks noChangeAspect="1"/>
            </p:cNvPicPr>
            <p:nvPr userDrawn="1"/>
          </p:nvPicPr>
          <p:blipFill>
            <a:blip r:embed="rId11"/>
            <a:srcRect t="64667"/>
            <a:stretch>
              <a:fillRect/>
            </a:stretch>
          </p:blipFill>
          <p:spPr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5" name="B1_red" descr="F:\1-原创素材\1_mm1102\PPT\PPT_014\materaials\page_4.png"/>
            <p:cNvPicPr>
              <a:picLocks noChangeAspect="1"/>
            </p:cNvPicPr>
            <p:nvPr userDrawn="1"/>
          </p:nvPicPr>
          <p:blipFill>
            <a:blip r:embed="rId12"/>
            <a:srcRect t="70952"/>
            <a:stretch>
              <a:fillRect/>
            </a:stretch>
          </p:blipFill>
          <p:spPr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low"/>
          <p:cNvPicPr>
            <a:picLocks noChangeAspect="1"/>
          </p:cNvPicPr>
          <p:nvPr userDrawn="1"/>
        </p:nvPicPr>
        <p:blipFill>
          <a:blip r:embed="rId2"/>
          <a:srcRect l="699" t="1289" r="699" b="15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bg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Calibri" panose="020F0502020204030204" pitchFamily="34" charset="0"/>
              <a:ea typeface="DengXian" pitchFamily="2" charset="-122"/>
            </a:endParaRPr>
          </a:p>
        </p:txBody>
      </p:sp>
      <p:pic>
        <p:nvPicPr>
          <p:cNvPr id="7" name="sun cloud" descr="F:\1-原创素材\1_mm1102\PPT\PPT_014\materaials\home_bg_s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-2700000">
            <a:off x="-3748087" y="-1014412"/>
            <a:ext cx="19688175" cy="1894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earth" descr="F:\1-原创素材\1_mm1102\PPT\PPT_014\materaials\home_b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743325" y="-1004887"/>
            <a:ext cx="19678650" cy="18927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train" descr="F:\1-原创素材\1_mm1102\PPT\PPT_014\materaials\home_bg_trai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8100000">
            <a:off x="114300" y="2478088"/>
            <a:ext cx="11963400" cy="1196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4576E2-2A94-4FB5-930F-09A273A090C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5.png"/><Relationship Id="rId1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3975" y="2547938"/>
            <a:ext cx="2590800" cy="176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hought Bubble: Cloud 6"/>
          <p:cNvSpPr/>
          <p:nvPr/>
        </p:nvSpPr>
        <p:spPr>
          <a:xfrm>
            <a:off x="5848350" y="1028700"/>
            <a:ext cx="5019675" cy="3505200"/>
          </a:xfrm>
          <a:prstGeom prst="cloudCallout">
            <a:avLst>
              <a:gd name="adj1" fmla="val -82882"/>
              <a:gd name="adj2" fmla="val 2962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800" b="1" i="1" u="none" strike="noStrike" kern="1200" cap="none" spc="0" normalizeH="0" baseline="0" noProof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điều thú vị v</a:t>
            </a:r>
            <a:r>
              <a:rPr kumimoji="0" lang="en-US" altLang="en-US" sz="2800" b="1" i="1" u="none" strike="noStrike" kern="1200" cap="none" spc="0" normalizeH="0" baseline="0" noProof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sz="2800" b="1" i="1" u="none" strike="noStrike" kern="1200" cap="none" spc="0" normalizeH="0" baseline="0" noProof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điều băn khoăn khi em học môn Ngữ Văn ở Tiểu học?”</a:t>
            </a:r>
            <a:endParaRPr kumimoji="0" lang="en-US" altLang="en-US" sz="2800" b="1" i="0" u="none" strike="noStrike" kern="1200" cap="none" spc="0" normalizeH="0" baseline="0" noProof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5" name="组合 11"/>
          <p:cNvGrpSpPr/>
          <p:nvPr/>
        </p:nvGrpSpPr>
        <p:grpSpPr>
          <a:xfrm>
            <a:off x="471488" y="252413"/>
            <a:ext cx="11249025" cy="6353175"/>
            <a:chOff x="-558688" y="0"/>
            <a:chExt cx="9107943" cy="6858000"/>
          </a:xfrm>
        </p:grpSpPr>
        <p:pic>
          <p:nvPicPr>
            <p:cNvPr id="21506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图片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450" y="3929063"/>
            <a:ext cx="5857875" cy="292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5"/>
          <p:cNvSpPr txBox="1"/>
          <p:nvPr/>
        </p:nvSpPr>
        <p:spPr>
          <a:xfrm>
            <a:off x="2508250" y="1466850"/>
            <a:ext cx="7175500" cy="2462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defTabSz="457200">
              <a:buFontTx/>
            </a:pPr>
            <a:r>
              <a:rPr lang="en-US" altLang="zh-CN" sz="6600" b="1" dirty="0">
                <a:solidFill>
                  <a:srgbClr val="FFC000"/>
                </a:solidFill>
                <a:latin typeface="Times New Roman" panose="02020603050405020304" pitchFamily="18" charset="0"/>
                <a:ea typeface="华康海报体W12"/>
              </a:rPr>
              <a:t>Chủ đề 1:</a:t>
            </a:r>
            <a:endParaRPr lang="en-US" altLang="zh-CN" sz="6600" b="1" dirty="0">
              <a:solidFill>
                <a:srgbClr val="FFC000"/>
              </a:solidFill>
              <a:latin typeface="Times New Roman" panose="02020603050405020304" pitchFamily="18" charset="0"/>
              <a:ea typeface="华康海报体W12"/>
            </a:endParaRPr>
          </a:p>
          <a:p>
            <a:pPr algn="ctr" defTabSz="457200">
              <a:buFontTx/>
            </a:pPr>
            <a:r>
              <a:rPr lang="en-US" altLang="zh-CN" sz="8800" b="1" dirty="0">
                <a:solidFill>
                  <a:srgbClr val="5F91B0"/>
                </a:solidFill>
                <a:latin typeface="Times New Roman" panose="02020603050405020304" pitchFamily="18" charset="0"/>
                <a:ea typeface="华康海报体W12"/>
              </a:rPr>
              <a:t>Tôi và các bạn</a:t>
            </a:r>
            <a:endParaRPr lang="zh-CN" altLang="en-US" sz="8800" b="1" dirty="0">
              <a:solidFill>
                <a:srgbClr val="5F91B0"/>
              </a:solidFill>
              <a:latin typeface="Times New Roman" panose="02020603050405020304" pitchFamily="18" charset="0"/>
              <a:ea typeface="华康海报体W1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908050"/>
            <a:ext cx="2192338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: 圆角 4"/>
          <p:cNvSpPr/>
          <p:nvPr/>
        </p:nvSpPr>
        <p:spPr>
          <a:xfrm>
            <a:off x="1152525" y="752475"/>
            <a:ext cx="10191750" cy="5638800"/>
          </a:xfrm>
          <a:prstGeom prst="roundRect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9459" name="TextBox 5"/>
          <p:cNvSpPr txBox="1"/>
          <p:nvPr/>
        </p:nvSpPr>
        <p:spPr>
          <a:xfrm>
            <a:off x="2981325" y="2419350"/>
            <a:ext cx="7543800" cy="922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buFontTx/>
            </a:pPr>
            <a:r>
              <a:rPr lang="vi-VN" alt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A. Tri thức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Ngữ </a:t>
            </a:r>
            <a:r>
              <a:rPr lang="vi-VN" alt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ăn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4150" y="-598487"/>
            <a:ext cx="11647488" cy="767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图片 28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50185">
            <a:off x="1335088" y="982663"/>
            <a:ext cx="3024187" cy="302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39888" y="3038475"/>
            <a:ext cx="8912225" cy="21224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buFontTx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Arima Madurai Black"/>
              </a:rPr>
              <a:t>Think – Pair – Share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#9Slide03 Arima Madurai Black"/>
            </a:endParaRPr>
          </a:p>
          <a:p>
            <a:pPr algn="ctr">
              <a:buFontTx/>
            </a:pPr>
            <a:r>
              <a:rPr lang="en-US" altLang="en-US" sz="4400" dirty="0">
                <a:latin typeface="Times New Roman" panose="02020603050405020304" pitchFamily="18" charset="0"/>
                <a:ea typeface="#9Slide03 Arima Madurai Black"/>
              </a:rPr>
              <a:t>Chia sẻ về 1 kỉ niệm vui của em </a:t>
            </a:r>
            <a:endParaRPr lang="en-US" altLang="en-US" sz="4400" dirty="0">
              <a:latin typeface="Times New Roman" panose="02020603050405020304" pitchFamily="18" charset="0"/>
              <a:ea typeface="#9Slide03 Arima Madurai Black"/>
            </a:endParaRPr>
          </a:p>
          <a:p>
            <a:pPr algn="ctr">
              <a:buFontTx/>
            </a:pPr>
            <a:r>
              <a:rPr lang="en-US" altLang="en-US" sz="4400" dirty="0">
                <a:latin typeface="Times New Roman" panose="02020603050405020304" pitchFamily="18" charset="0"/>
                <a:ea typeface="#9Slide03 Arima Madurai Black"/>
              </a:rPr>
              <a:t>với bạn thân</a:t>
            </a:r>
            <a:endParaRPr lang="en-US" altLang="en-US" sz="4400" dirty="0">
              <a:latin typeface="Times New Roman" panose="02020603050405020304" pitchFamily="18" charset="0"/>
              <a:ea typeface="#9Slide03 Arima Madurai Black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9075" y="3608388"/>
            <a:ext cx="9213850" cy="31670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11"/>
          <p:cNvGrpSpPr/>
          <p:nvPr/>
        </p:nvGrpSpPr>
        <p:grpSpPr>
          <a:xfrm>
            <a:off x="566738" y="442913"/>
            <a:ext cx="4914900" cy="3165475"/>
            <a:chOff x="-558688" y="0"/>
            <a:chExt cx="9107943" cy="6858000"/>
          </a:xfrm>
        </p:grpSpPr>
        <p:pic>
          <p:nvPicPr>
            <p:cNvPr id="2253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6" name="文本框 15"/>
          <p:cNvSpPr txBox="1"/>
          <p:nvPr/>
        </p:nvSpPr>
        <p:spPr>
          <a:xfrm>
            <a:off x="1414463" y="1044575"/>
            <a:ext cx="3219450" cy="1570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457200">
              <a:buFontTx/>
            </a:pPr>
            <a:r>
              <a:rPr lang="en-US" altLang="zh-CN" sz="4800" dirty="0">
                <a:solidFill>
                  <a:srgbClr val="5F91B0"/>
                </a:solidFill>
                <a:latin typeface="Times New Roman" panose="02020603050405020304" pitchFamily="18" charset="0"/>
                <a:ea typeface="华康海报体W12"/>
              </a:rPr>
              <a:t>Hạnh phúc đi đâu đấy?</a:t>
            </a:r>
            <a:endParaRPr lang="zh-CN" altLang="en-US" sz="8000" dirty="0">
              <a:solidFill>
                <a:srgbClr val="5F91B0"/>
              </a:solidFill>
              <a:latin typeface="Times New Roman" panose="02020603050405020304" pitchFamily="18" charset="0"/>
              <a:ea typeface="华康海报体W12"/>
            </a:endParaRPr>
          </a:p>
        </p:txBody>
      </p:sp>
      <p:grpSp>
        <p:nvGrpSpPr>
          <p:cNvPr id="7" name="组合 11"/>
          <p:cNvGrpSpPr/>
          <p:nvPr/>
        </p:nvGrpSpPr>
        <p:grpSpPr>
          <a:xfrm flipH="1">
            <a:off x="6615113" y="261938"/>
            <a:ext cx="4511675" cy="3167062"/>
            <a:chOff x="-558688" y="0"/>
            <a:chExt cx="9107943" cy="6858000"/>
          </a:xfrm>
        </p:grpSpPr>
        <p:pic>
          <p:nvPicPr>
            <p:cNvPr id="22535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0" name="文本框 15"/>
          <p:cNvSpPr txBox="1"/>
          <p:nvPr/>
        </p:nvSpPr>
        <p:spPr>
          <a:xfrm flipH="1">
            <a:off x="7516813" y="1044575"/>
            <a:ext cx="3100387" cy="1570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457200">
              <a:buFontTx/>
            </a:pP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</a:rPr>
              <a:t>Đến chỗ có tình bạn!</a:t>
            </a:r>
            <a:endParaRPr lang="zh-CN" altLang="en-US" sz="8000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62"/>
          <p:cNvSpPr/>
          <p:nvPr/>
        </p:nvSpPr>
        <p:spPr>
          <a:xfrm>
            <a:off x="487363" y="598488"/>
            <a:ext cx="11291888" cy="594995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grpSp>
        <p:nvGrpSpPr>
          <p:cNvPr id="23554" name="组合 63"/>
          <p:cNvGrpSpPr/>
          <p:nvPr/>
        </p:nvGrpSpPr>
        <p:grpSpPr>
          <a:xfrm>
            <a:off x="4116388" y="222250"/>
            <a:ext cx="3959225" cy="708025"/>
            <a:chOff x="8378751" y="1312754"/>
            <a:chExt cx="2263003" cy="503349"/>
          </a:xfrm>
        </p:grpSpPr>
        <p:sp>
          <p:nvSpPr>
            <p:cNvPr id="4" name="圆角矩形 64"/>
            <p:cNvSpPr/>
            <p:nvPr/>
          </p:nvSpPr>
          <p:spPr>
            <a:xfrm>
              <a:off x="8378751" y="1312754"/>
              <a:ext cx="2263003" cy="474006"/>
            </a:xfrm>
            <a:prstGeom prst="roundRect">
              <a:avLst/>
            </a:prstGeom>
            <a:solidFill>
              <a:srgbClr val="7BAD5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fontAlgn="base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strike="noStrike" noProof="1" dirty="0">
                <a:solidFill>
                  <a:srgbClr val="FFFFFF"/>
                </a:solidFill>
                <a:latin typeface="Times New Roman" panose="02020603050405020304" pitchFamily="18" charset="0"/>
                <a:ea typeface="DengXian" pitchFamily="2" charset="-122"/>
                <a:sym typeface="+mn-lt"/>
              </a:endParaRPr>
            </a:p>
          </p:txBody>
        </p:sp>
        <p:sp>
          <p:nvSpPr>
            <p:cNvPr id="5" name="TextBox 70"/>
            <p:cNvSpPr txBox="1"/>
            <p:nvPr/>
          </p:nvSpPr>
          <p:spPr>
            <a:xfrm>
              <a:off x="8509414" y="1374827"/>
              <a:ext cx="2099675" cy="441276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200" b="0" i="0" u="none" strike="noStrike" kern="1200" cap="none" spc="0" normalizeH="0" baseline="0" noProof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+mn-cs"/>
                  <a:sym typeface="+mn-lt"/>
                </a:rPr>
                <a:t>YÊU CẦU CẦN ĐẠT</a:t>
              </a:r>
              <a:endParaRPr kumimoji="0" lang="zh-CN" altLang="en-US" sz="3200" b="0" i="0" u="none" strike="noStrike" kern="1200" cap="none" spc="0" normalizeH="0" baseline="0" noProof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+mn-lt"/>
              </a:endParaRPr>
            </a:p>
          </p:txBody>
        </p:sp>
      </p:grpSp>
      <p:sp>
        <p:nvSpPr>
          <p:cNvPr id="6" name="椭圆 66"/>
          <p:cNvSpPr/>
          <p:nvPr/>
        </p:nvSpPr>
        <p:spPr bwMode="auto">
          <a:xfrm>
            <a:off x="3617913" y="747713"/>
            <a:ext cx="404813" cy="404813"/>
          </a:xfrm>
          <a:prstGeom prst="ellipse">
            <a:avLst/>
          </a:prstGeom>
          <a:solidFill>
            <a:srgbClr val="F69F9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sp>
        <p:nvSpPr>
          <p:cNvPr id="7" name="椭圆 67"/>
          <p:cNvSpPr/>
          <p:nvPr/>
        </p:nvSpPr>
        <p:spPr bwMode="auto">
          <a:xfrm>
            <a:off x="2220913" y="192088"/>
            <a:ext cx="301625" cy="300038"/>
          </a:xfrm>
          <a:prstGeom prst="ellipse">
            <a:avLst/>
          </a:prstGeom>
          <a:solidFill>
            <a:srgbClr val="F69F9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sp>
        <p:nvSpPr>
          <p:cNvPr id="8" name="椭圆 68"/>
          <p:cNvSpPr/>
          <p:nvPr/>
        </p:nvSpPr>
        <p:spPr bwMode="auto">
          <a:xfrm>
            <a:off x="9174163" y="204788"/>
            <a:ext cx="214313" cy="215900"/>
          </a:xfrm>
          <a:prstGeom prst="ellipse">
            <a:avLst/>
          </a:prstGeom>
          <a:solidFill>
            <a:srgbClr val="7BAD5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sp>
        <p:nvSpPr>
          <p:cNvPr id="9" name="椭圆 69"/>
          <p:cNvSpPr/>
          <p:nvPr/>
        </p:nvSpPr>
        <p:spPr bwMode="auto">
          <a:xfrm>
            <a:off x="8839200" y="817563"/>
            <a:ext cx="215900" cy="215900"/>
          </a:xfrm>
          <a:prstGeom prst="ellipse">
            <a:avLst/>
          </a:prstGeom>
          <a:solidFill>
            <a:srgbClr val="7BAD5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sp>
        <p:nvSpPr>
          <p:cNvPr id="10" name="椭圆 70"/>
          <p:cNvSpPr/>
          <p:nvPr/>
        </p:nvSpPr>
        <p:spPr bwMode="auto">
          <a:xfrm>
            <a:off x="2751138" y="817563"/>
            <a:ext cx="214313" cy="215900"/>
          </a:xfrm>
          <a:prstGeom prst="ellipse">
            <a:avLst/>
          </a:prstGeom>
          <a:solidFill>
            <a:srgbClr val="7BAD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C00000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sp>
        <p:nvSpPr>
          <p:cNvPr id="11" name="椭圆 71"/>
          <p:cNvSpPr/>
          <p:nvPr/>
        </p:nvSpPr>
        <p:spPr bwMode="auto">
          <a:xfrm>
            <a:off x="3298825" y="255588"/>
            <a:ext cx="214313" cy="214313"/>
          </a:xfrm>
          <a:prstGeom prst="ellipse">
            <a:avLst/>
          </a:prstGeom>
          <a:solidFill>
            <a:srgbClr val="7BAD5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sp>
        <p:nvSpPr>
          <p:cNvPr id="12" name="椭圆 72"/>
          <p:cNvSpPr/>
          <p:nvPr/>
        </p:nvSpPr>
        <p:spPr bwMode="auto">
          <a:xfrm>
            <a:off x="1554163" y="798513"/>
            <a:ext cx="404813" cy="404813"/>
          </a:xfrm>
          <a:prstGeom prst="ellipse">
            <a:avLst/>
          </a:prstGeom>
          <a:solidFill>
            <a:srgbClr val="7BAD5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sp>
        <p:nvSpPr>
          <p:cNvPr id="13" name="椭圆 73"/>
          <p:cNvSpPr/>
          <p:nvPr/>
        </p:nvSpPr>
        <p:spPr bwMode="auto">
          <a:xfrm>
            <a:off x="9577388" y="838200"/>
            <a:ext cx="214313" cy="215900"/>
          </a:xfrm>
          <a:prstGeom prst="ellipse">
            <a:avLst/>
          </a:prstGeom>
          <a:solidFill>
            <a:srgbClr val="F69F9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sp>
        <p:nvSpPr>
          <p:cNvPr id="14" name="椭圆 74"/>
          <p:cNvSpPr/>
          <p:nvPr/>
        </p:nvSpPr>
        <p:spPr bwMode="auto">
          <a:xfrm>
            <a:off x="8239125" y="42863"/>
            <a:ext cx="404813" cy="404813"/>
          </a:xfrm>
          <a:prstGeom prst="ellipse">
            <a:avLst/>
          </a:prstGeom>
          <a:solidFill>
            <a:srgbClr val="F69F9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sp>
        <p:nvSpPr>
          <p:cNvPr id="15" name="椭圆 73"/>
          <p:cNvSpPr/>
          <p:nvPr/>
        </p:nvSpPr>
        <p:spPr bwMode="auto">
          <a:xfrm>
            <a:off x="9988550" y="233363"/>
            <a:ext cx="214313" cy="214313"/>
          </a:xfrm>
          <a:prstGeom prst="ellipse">
            <a:avLst/>
          </a:prstGeom>
          <a:solidFill>
            <a:srgbClr val="F69F9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sp>
        <p:nvSpPr>
          <p:cNvPr id="16" name="椭圆 68"/>
          <p:cNvSpPr/>
          <p:nvPr/>
        </p:nvSpPr>
        <p:spPr bwMode="auto">
          <a:xfrm>
            <a:off x="10529888" y="906463"/>
            <a:ext cx="214313" cy="215900"/>
          </a:xfrm>
          <a:prstGeom prst="ellipse">
            <a:avLst/>
          </a:prstGeom>
          <a:solidFill>
            <a:srgbClr val="7BAD5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sp>
        <p:nvSpPr>
          <p:cNvPr id="17" name="椭圆 74"/>
          <p:cNvSpPr/>
          <p:nvPr/>
        </p:nvSpPr>
        <p:spPr bwMode="auto">
          <a:xfrm>
            <a:off x="10844213" y="392113"/>
            <a:ext cx="406400" cy="406400"/>
          </a:xfrm>
          <a:prstGeom prst="ellipse">
            <a:avLst/>
          </a:prstGeom>
          <a:solidFill>
            <a:srgbClr val="F69F9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sp>
        <p:nvSpPr>
          <p:cNvPr id="18" name="椭圆 74"/>
          <p:cNvSpPr/>
          <p:nvPr/>
        </p:nvSpPr>
        <p:spPr bwMode="auto">
          <a:xfrm>
            <a:off x="901700" y="520700"/>
            <a:ext cx="404813" cy="406400"/>
          </a:xfrm>
          <a:prstGeom prst="ellipse">
            <a:avLst/>
          </a:prstGeom>
          <a:solidFill>
            <a:srgbClr val="F69F9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238" y="1385888"/>
            <a:ext cx="10772775" cy="10525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28625" indent="-428625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Times New Roman" panose="02020603050405020304" pitchFamily="18" charset="0"/>
              </a:rPr>
              <a:t>Nhận biết được 1 số yếu tố của truyện đồng thoại (cốt truyện, nhân vật, người kể chuyện, lời nhân vật) v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</a:rPr>
              <a:t> người kể chuyện ngôi thứ nhất</a:t>
            </a: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238" y="2544763"/>
            <a:ext cx="10772775" cy="10525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28625" indent="-428625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Times New Roman" panose="02020603050405020304" pitchFamily="18" charset="0"/>
              </a:rPr>
              <a:t>Nhận biết v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</a:rPr>
              <a:t> phân tích được đặc điểm nhân vật thể hiện qua hình dáng, cử chỉ, 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</a:rPr>
              <a:t>nh động, ngôn ngữ, ý nghĩ của nhân vật</a:t>
            </a: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238" y="3697288"/>
            <a:ext cx="10772775" cy="10525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28625" indent="-428625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Times New Roman" panose="02020603050405020304" pitchFamily="18" charset="0"/>
              </a:rPr>
              <a:t>Nhận biết được từ đơn v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</a:rPr>
              <a:t> từ phức (từ ghép v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</a:rPr>
              <a:t> từ láy) hiểu được tác dụng của việc sử dụng từ láy trong văn bản</a:t>
            </a: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238" y="4721225"/>
            <a:ext cx="10772775" cy="1050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28625" indent="-428625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Times New Roman" panose="02020603050405020304" pitchFamily="18" charset="0"/>
              </a:rPr>
              <a:t>Viết được b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</a:rPr>
              <a:t>i văn kể lại 1 trải nghiệm của bản thân, biết viết văn bản đảm bảo các bước</a:t>
            </a: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7238" y="5789613"/>
            <a:ext cx="10772775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28625" indent="-428625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Times New Roman" panose="02020603050405020304" pitchFamily="18" charset="0"/>
              </a:rPr>
              <a:t>Kể được 1 trải nghiệm đáng nhớ đối với bản thân</a:t>
            </a: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圆角矩形 62"/>
          <p:cNvSpPr/>
          <p:nvPr/>
        </p:nvSpPr>
        <p:spPr>
          <a:xfrm>
            <a:off x="515938" y="620713"/>
            <a:ext cx="11291888" cy="594995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grpSp>
        <p:nvGrpSpPr>
          <p:cNvPr id="23576" name="组合 63"/>
          <p:cNvGrpSpPr/>
          <p:nvPr/>
        </p:nvGrpSpPr>
        <p:grpSpPr>
          <a:xfrm>
            <a:off x="4014788" y="242888"/>
            <a:ext cx="4421187" cy="728662"/>
            <a:chOff x="8304346" y="1312754"/>
            <a:chExt cx="2527050" cy="516334"/>
          </a:xfrm>
        </p:grpSpPr>
        <p:sp>
          <p:nvSpPr>
            <p:cNvPr id="26" name="圆角矩形 64"/>
            <p:cNvSpPr/>
            <p:nvPr/>
          </p:nvSpPr>
          <p:spPr>
            <a:xfrm>
              <a:off x="8304346" y="1312754"/>
              <a:ext cx="2527050" cy="473587"/>
            </a:xfrm>
            <a:prstGeom prst="roundRect">
              <a:avLst/>
            </a:prstGeom>
            <a:solidFill>
              <a:srgbClr val="7BAD5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fontAlgn="base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strike="noStrike" noProof="1" dirty="0">
                <a:solidFill>
                  <a:srgbClr val="FFFFFF"/>
                </a:solidFill>
                <a:latin typeface="Times New Roman" panose="02020603050405020304" pitchFamily="18" charset="0"/>
                <a:ea typeface="DengXian" pitchFamily="2" charset="-122"/>
                <a:sym typeface="+mn-lt"/>
              </a:endParaRPr>
            </a:p>
          </p:txBody>
        </p:sp>
        <p:sp>
          <p:nvSpPr>
            <p:cNvPr id="27" name="TextBox 70"/>
            <p:cNvSpPr txBox="1"/>
            <p:nvPr/>
          </p:nvSpPr>
          <p:spPr>
            <a:xfrm>
              <a:off x="8399621" y="1363375"/>
              <a:ext cx="2342852" cy="46571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200" b="1" i="0" u="none" strike="noStrike" kern="1200" cap="none" spc="0" normalizeH="0" baseline="0" noProof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+mn-cs"/>
                  <a:sym typeface="+mn-lt"/>
                </a:rPr>
                <a:t>YÊU CẦU CẦN ĐẠT</a:t>
              </a:r>
              <a:endPara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+mn-lt"/>
              </a:endParaRPr>
            </a:p>
          </p:txBody>
        </p:sp>
      </p:grpSp>
      <p:sp>
        <p:nvSpPr>
          <p:cNvPr id="28" name="椭圆 68"/>
          <p:cNvSpPr/>
          <p:nvPr/>
        </p:nvSpPr>
        <p:spPr bwMode="auto">
          <a:xfrm>
            <a:off x="9202738" y="227013"/>
            <a:ext cx="214313" cy="214313"/>
          </a:xfrm>
          <a:prstGeom prst="ellipse">
            <a:avLst/>
          </a:prstGeom>
          <a:solidFill>
            <a:srgbClr val="7BAD5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sp>
        <p:nvSpPr>
          <p:cNvPr id="29" name="椭圆 74"/>
          <p:cNvSpPr/>
          <p:nvPr/>
        </p:nvSpPr>
        <p:spPr bwMode="auto">
          <a:xfrm>
            <a:off x="8267700" y="65088"/>
            <a:ext cx="404813" cy="404813"/>
          </a:xfrm>
          <a:prstGeom prst="ellipse">
            <a:avLst/>
          </a:prstGeom>
          <a:solidFill>
            <a:srgbClr val="F69F9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文本框 9"/>
          <p:cNvSpPr txBox="1"/>
          <p:nvPr/>
        </p:nvSpPr>
        <p:spPr>
          <a:xfrm>
            <a:off x="1138238" y="2630488"/>
            <a:ext cx="10036175" cy="1108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buFontTx/>
            </a:pPr>
            <a:r>
              <a:rPr lang="en-US" altLang="zh-CN" sz="6600" b="1" dirty="0">
                <a:solidFill>
                  <a:srgbClr val="377636"/>
                </a:solidFill>
                <a:latin typeface="#9Slide03 Arima Madurai Black"/>
                <a:ea typeface="幼圆"/>
              </a:rPr>
              <a:t> </a:t>
            </a:r>
            <a:r>
              <a:rPr lang="en-US" altLang="zh-CN" sz="6600" b="1" dirty="0">
                <a:solidFill>
                  <a:srgbClr val="377636"/>
                </a:solidFill>
                <a:latin typeface="Times New Roman" panose="02020603050405020304" pitchFamily="18" charset="0"/>
                <a:ea typeface="幼圆"/>
              </a:rPr>
              <a:t>Tìm hiểu tri thức Ngữ văn</a:t>
            </a:r>
            <a:endParaRPr lang="zh-CN" altLang="en-US" sz="6600" b="1" dirty="0">
              <a:solidFill>
                <a:srgbClr val="377636"/>
              </a:solidFill>
              <a:latin typeface="Times New Roman" panose="02020603050405020304" pitchFamily="18" charset="0"/>
              <a:ea typeface="幼圆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5987" y="0"/>
            <a:ext cx="7124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/>
          <p:cNvSpPr/>
          <p:nvPr/>
        </p:nvSpPr>
        <p:spPr>
          <a:xfrm>
            <a:off x="4919663" y="1114425"/>
            <a:ext cx="6202362" cy="3052763"/>
          </a:xfrm>
          <a:prstGeom prst="wedgeEllipseCallout">
            <a:avLst>
              <a:gd name="adj1" fmla="val -43421"/>
              <a:gd name="adj2" fmla="val 56861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  <a:tileRect/>
          </a:gradFill>
          <a:ln w="12700" cap="flat" cmpd="sng">
            <a:solidFill>
              <a:srgbClr val="FABF8F"/>
            </a:solidFill>
            <a:prstDash val="solid"/>
            <a:miter/>
            <a:headEnd type="none" w="med" len="med"/>
            <a:tailEnd type="none" w="med" len="med"/>
          </a:ln>
          <a:effectLst>
            <a:outerShdw dist="28398" dir="3806096" algn="ctr" rotWithShape="0">
              <a:srgbClr val="974706">
                <a:alpha val="50000"/>
              </a:srgbClr>
            </a:outerShdw>
          </a:effectLst>
        </p:spPr>
        <p:txBody>
          <a:bodyPr anchor="t" anchorCtr="0"/>
          <a:p>
            <a:pPr algn="just" fontAlgn="t">
              <a:buFontTx/>
            </a:pPr>
            <a:endParaRPr lang="en-US" altLang="en-US" sz="3600" dirty="0">
              <a:latin typeface="#9Slide03 Arima Madurai" charset="0"/>
              <a:ea typeface="#9Slide03 Arima Madura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2713" y="1855788"/>
            <a:ext cx="5656262" cy="1570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t">
              <a:buFontTx/>
            </a:pPr>
            <a:r>
              <a:rPr lang="en-US" altLang="en-US" sz="4800" dirty="0">
                <a:latin typeface="Times New Roman" panose="02020603050405020304" pitchFamily="18" charset="0"/>
              </a:rPr>
              <a:t>Đọc phần tri thức Ngữ văn + Ghép nối</a:t>
            </a:r>
            <a:endParaRPr lang="en-US" altLang="en-US" sz="4800" dirty="0">
              <a:latin typeface="Times New Roman" panose="02020603050405020304" pitchFamily="18" charset="0"/>
              <a:ea typeface="#9Slide03 Arima Madurai" charset="0"/>
            </a:endParaRP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66775" y="0"/>
            <a:ext cx="71247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106680"/>
            <a:ext cx="12191365" cy="675132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Group 1"/>
          <p:cNvGrpSpPr/>
          <p:nvPr/>
        </p:nvGrpSpPr>
        <p:grpSpPr>
          <a:xfrm>
            <a:off x="823913" y="268288"/>
            <a:ext cx="2392362" cy="1916112"/>
            <a:chOff x="575733" y="3657601"/>
            <a:chExt cx="1583267" cy="1312333"/>
          </a:xfrm>
        </p:grpSpPr>
        <p:pic>
          <p:nvPicPr>
            <p:cNvPr id="26626" name="Picture 2" descr="Không có mô tả ảnh."/>
            <p:cNvPicPr>
              <a:picLocks noChangeAspect="1"/>
            </p:cNvPicPr>
            <p:nvPr/>
          </p:nvPicPr>
          <p:blipFill>
            <a:blip r:embed="rId1"/>
            <a:srcRect l="50021" t="42747" b="21605"/>
            <a:stretch>
              <a:fillRect/>
            </a:stretch>
          </p:blipFill>
          <p:spPr>
            <a:xfrm>
              <a:off x="575733" y="3657601"/>
              <a:ext cx="1583267" cy="13123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27" name="TextBox 3"/>
            <p:cNvSpPr txBox="1"/>
            <p:nvPr/>
          </p:nvSpPr>
          <p:spPr>
            <a:xfrm>
              <a:off x="813310" y="4180021"/>
              <a:ext cx="1091691" cy="6958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Cốt truyện</a:t>
              </a:r>
              <a:endPara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6628" name="Group 4"/>
          <p:cNvGrpSpPr/>
          <p:nvPr/>
        </p:nvGrpSpPr>
        <p:grpSpPr>
          <a:xfrm>
            <a:off x="1627188" y="2471738"/>
            <a:ext cx="2392362" cy="1914525"/>
            <a:chOff x="575733" y="3657601"/>
            <a:chExt cx="1583267" cy="1312333"/>
          </a:xfrm>
        </p:grpSpPr>
        <p:pic>
          <p:nvPicPr>
            <p:cNvPr id="26629" name="Picture 2" descr="Không có mô tả ảnh."/>
            <p:cNvPicPr>
              <a:picLocks noChangeAspect="1"/>
            </p:cNvPicPr>
            <p:nvPr/>
          </p:nvPicPr>
          <p:blipFill>
            <a:blip r:embed="rId1"/>
            <a:srcRect l="50021" t="42747" b="21605"/>
            <a:stretch>
              <a:fillRect/>
            </a:stretch>
          </p:blipFill>
          <p:spPr>
            <a:xfrm>
              <a:off x="575733" y="3657601"/>
              <a:ext cx="1583267" cy="13123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0" name="TextBox 6"/>
            <p:cNvSpPr txBox="1"/>
            <p:nvPr/>
          </p:nvSpPr>
          <p:spPr>
            <a:xfrm>
              <a:off x="813310" y="4180021"/>
              <a:ext cx="1091691" cy="6961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Nhân vật</a:t>
              </a:r>
              <a:endPara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6631" name="Group 7"/>
          <p:cNvGrpSpPr/>
          <p:nvPr/>
        </p:nvGrpSpPr>
        <p:grpSpPr>
          <a:xfrm>
            <a:off x="5154613" y="268288"/>
            <a:ext cx="2390775" cy="1916112"/>
            <a:chOff x="575733" y="3657601"/>
            <a:chExt cx="1583267" cy="1312333"/>
          </a:xfrm>
        </p:grpSpPr>
        <p:pic>
          <p:nvPicPr>
            <p:cNvPr id="26632" name="Picture 2" descr="Không có mô tả ảnh."/>
            <p:cNvPicPr>
              <a:picLocks noChangeAspect="1"/>
            </p:cNvPicPr>
            <p:nvPr/>
          </p:nvPicPr>
          <p:blipFill>
            <a:blip r:embed="rId1"/>
            <a:srcRect l="50021" t="42747" b="21605"/>
            <a:stretch>
              <a:fillRect/>
            </a:stretch>
          </p:blipFill>
          <p:spPr>
            <a:xfrm>
              <a:off x="575733" y="3657601"/>
              <a:ext cx="1583267" cy="13123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3" name="TextBox 9"/>
            <p:cNvSpPr txBox="1"/>
            <p:nvPr/>
          </p:nvSpPr>
          <p:spPr>
            <a:xfrm>
              <a:off x="719667" y="4180021"/>
              <a:ext cx="1244600" cy="6958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Người kể chuyện</a:t>
              </a:r>
              <a:endPara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6634" name="Group 10"/>
          <p:cNvGrpSpPr/>
          <p:nvPr/>
        </p:nvGrpSpPr>
        <p:grpSpPr>
          <a:xfrm>
            <a:off x="9080500" y="269875"/>
            <a:ext cx="2392363" cy="1914525"/>
            <a:chOff x="575733" y="3657601"/>
            <a:chExt cx="1583267" cy="1312333"/>
          </a:xfrm>
        </p:grpSpPr>
        <p:pic>
          <p:nvPicPr>
            <p:cNvPr id="26635" name="Picture 2" descr="Không có mô tả ảnh."/>
            <p:cNvPicPr>
              <a:picLocks noChangeAspect="1"/>
            </p:cNvPicPr>
            <p:nvPr/>
          </p:nvPicPr>
          <p:blipFill>
            <a:blip r:embed="rId1"/>
            <a:srcRect l="50021" t="42747" b="21605"/>
            <a:stretch>
              <a:fillRect/>
            </a:stretch>
          </p:blipFill>
          <p:spPr>
            <a:xfrm>
              <a:off x="575733" y="3657601"/>
              <a:ext cx="1583267" cy="13123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6" name="TextBox 12"/>
            <p:cNvSpPr txBox="1"/>
            <p:nvPr/>
          </p:nvSpPr>
          <p:spPr>
            <a:xfrm>
              <a:off x="719667" y="4180021"/>
              <a:ext cx="1244600" cy="6958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Ngôi thứ nhất</a:t>
              </a:r>
              <a:endPara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6637" name="Group 13"/>
          <p:cNvGrpSpPr/>
          <p:nvPr/>
        </p:nvGrpSpPr>
        <p:grpSpPr>
          <a:xfrm>
            <a:off x="5091113" y="2471738"/>
            <a:ext cx="2390775" cy="1914525"/>
            <a:chOff x="575733" y="3657601"/>
            <a:chExt cx="1583267" cy="1312333"/>
          </a:xfrm>
        </p:grpSpPr>
        <p:pic>
          <p:nvPicPr>
            <p:cNvPr id="26638" name="Picture 2" descr="Không có mô tả ảnh."/>
            <p:cNvPicPr>
              <a:picLocks noChangeAspect="1"/>
            </p:cNvPicPr>
            <p:nvPr/>
          </p:nvPicPr>
          <p:blipFill>
            <a:blip r:embed="rId1"/>
            <a:srcRect l="50021" t="42747" b="21605"/>
            <a:stretch>
              <a:fillRect/>
            </a:stretch>
          </p:blipFill>
          <p:spPr>
            <a:xfrm>
              <a:off x="575733" y="3657601"/>
              <a:ext cx="1583267" cy="13123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9" name="TextBox 15"/>
            <p:cNvSpPr txBox="1"/>
            <p:nvPr/>
          </p:nvSpPr>
          <p:spPr>
            <a:xfrm>
              <a:off x="813310" y="4180021"/>
              <a:ext cx="1091691" cy="6958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Ngôi thứ ba</a:t>
              </a:r>
              <a:endPara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6640" name="Group 16"/>
          <p:cNvGrpSpPr/>
          <p:nvPr/>
        </p:nvGrpSpPr>
        <p:grpSpPr>
          <a:xfrm>
            <a:off x="8405813" y="2471738"/>
            <a:ext cx="2390775" cy="1914525"/>
            <a:chOff x="575733" y="3657601"/>
            <a:chExt cx="1583267" cy="1312333"/>
          </a:xfrm>
        </p:grpSpPr>
        <p:pic>
          <p:nvPicPr>
            <p:cNvPr id="26641" name="Picture 2" descr="Không có mô tả ảnh."/>
            <p:cNvPicPr>
              <a:picLocks noChangeAspect="1"/>
            </p:cNvPicPr>
            <p:nvPr/>
          </p:nvPicPr>
          <p:blipFill>
            <a:blip r:embed="rId1"/>
            <a:srcRect l="50021" t="42747" b="21605"/>
            <a:stretch>
              <a:fillRect/>
            </a:stretch>
          </p:blipFill>
          <p:spPr>
            <a:xfrm>
              <a:off x="575733" y="3657601"/>
              <a:ext cx="1583267" cy="13123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2" name="TextBox 18"/>
            <p:cNvSpPr txBox="1"/>
            <p:nvPr/>
          </p:nvSpPr>
          <p:spPr>
            <a:xfrm>
              <a:off x="671773" y="4180021"/>
              <a:ext cx="1345690" cy="6958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Lời người kể chuyện</a:t>
              </a:r>
              <a:endPara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6643" name="Group 19"/>
          <p:cNvGrpSpPr/>
          <p:nvPr/>
        </p:nvGrpSpPr>
        <p:grpSpPr>
          <a:xfrm>
            <a:off x="790575" y="4765675"/>
            <a:ext cx="2392363" cy="1916113"/>
            <a:chOff x="575733" y="3657601"/>
            <a:chExt cx="1583267" cy="1312333"/>
          </a:xfrm>
        </p:grpSpPr>
        <p:pic>
          <p:nvPicPr>
            <p:cNvPr id="26644" name="Picture 2" descr="Không có mô tả ảnh."/>
            <p:cNvPicPr>
              <a:picLocks noChangeAspect="1"/>
            </p:cNvPicPr>
            <p:nvPr/>
          </p:nvPicPr>
          <p:blipFill>
            <a:blip r:embed="rId1"/>
            <a:srcRect l="50021" t="42747" b="21605"/>
            <a:stretch>
              <a:fillRect/>
            </a:stretch>
          </p:blipFill>
          <p:spPr>
            <a:xfrm>
              <a:off x="575733" y="3657601"/>
              <a:ext cx="1583267" cy="13123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5" name="TextBox 21"/>
            <p:cNvSpPr txBox="1"/>
            <p:nvPr/>
          </p:nvSpPr>
          <p:spPr>
            <a:xfrm>
              <a:off x="798683" y="4317780"/>
              <a:ext cx="1091691" cy="3795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Truyện</a:t>
              </a:r>
              <a:endPara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6646" name="Group 22"/>
          <p:cNvGrpSpPr/>
          <p:nvPr/>
        </p:nvGrpSpPr>
        <p:grpSpPr>
          <a:xfrm>
            <a:off x="5154613" y="4740275"/>
            <a:ext cx="2390775" cy="1916113"/>
            <a:chOff x="575733" y="3657601"/>
            <a:chExt cx="1583267" cy="1312333"/>
          </a:xfrm>
        </p:grpSpPr>
        <p:pic>
          <p:nvPicPr>
            <p:cNvPr id="26647" name="Picture 2" descr="Không có mô tả ảnh."/>
            <p:cNvPicPr>
              <a:picLocks noChangeAspect="1"/>
            </p:cNvPicPr>
            <p:nvPr/>
          </p:nvPicPr>
          <p:blipFill>
            <a:blip r:embed="rId1"/>
            <a:srcRect l="50021" t="42747" b="21605"/>
            <a:stretch>
              <a:fillRect/>
            </a:stretch>
          </p:blipFill>
          <p:spPr>
            <a:xfrm>
              <a:off x="575733" y="3657601"/>
              <a:ext cx="1583267" cy="13123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8" name="TextBox 24"/>
            <p:cNvSpPr txBox="1"/>
            <p:nvPr/>
          </p:nvSpPr>
          <p:spPr>
            <a:xfrm>
              <a:off x="719667" y="4180021"/>
              <a:ext cx="1244600" cy="6958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Lời nhân vật</a:t>
              </a:r>
              <a:endPara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6649" name="Group 25"/>
          <p:cNvGrpSpPr/>
          <p:nvPr/>
        </p:nvGrpSpPr>
        <p:grpSpPr>
          <a:xfrm>
            <a:off x="9080500" y="4741863"/>
            <a:ext cx="2392363" cy="1914525"/>
            <a:chOff x="575733" y="3657601"/>
            <a:chExt cx="1583267" cy="1312333"/>
          </a:xfrm>
        </p:grpSpPr>
        <p:pic>
          <p:nvPicPr>
            <p:cNvPr id="26650" name="Picture 2" descr="Không có mô tả ảnh."/>
            <p:cNvPicPr>
              <a:picLocks noChangeAspect="1"/>
            </p:cNvPicPr>
            <p:nvPr/>
          </p:nvPicPr>
          <p:blipFill>
            <a:blip r:embed="rId1"/>
            <a:srcRect l="50021" t="42747" b="21605"/>
            <a:stretch>
              <a:fillRect/>
            </a:stretch>
          </p:blipFill>
          <p:spPr>
            <a:xfrm>
              <a:off x="575733" y="3657601"/>
              <a:ext cx="1583267" cy="13123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51" name="TextBox 27"/>
            <p:cNvSpPr txBox="1"/>
            <p:nvPr/>
          </p:nvSpPr>
          <p:spPr>
            <a:xfrm>
              <a:off x="663621" y="4180021"/>
              <a:ext cx="1369888" cy="6958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Truyện đồng thoại</a:t>
              </a:r>
              <a:endPara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49" name="Group 1"/>
          <p:cNvGrpSpPr/>
          <p:nvPr/>
        </p:nvGrpSpPr>
        <p:grpSpPr>
          <a:xfrm>
            <a:off x="254000" y="168275"/>
            <a:ext cx="3427413" cy="3516313"/>
            <a:chOff x="3124200" y="422987"/>
            <a:chExt cx="3277668" cy="3009901"/>
          </a:xfrm>
        </p:grpSpPr>
        <p:grpSp>
          <p:nvGrpSpPr>
            <p:cNvPr id="27650" name="Group 2"/>
            <p:cNvGrpSpPr/>
            <p:nvPr/>
          </p:nvGrpSpPr>
          <p:grpSpPr>
            <a:xfrm>
              <a:off x="3124200" y="422987"/>
              <a:ext cx="3277668" cy="3009901"/>
              <a:chOff x="4783667" y="1612899"/>
              <a:chExt cx="3277668" cy="300990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783667" y="2997590"/>
                <a:ext cx="1761044" cy="16252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516930" y="1943105"/>
                <a:ext cx="1732199" cy="171897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300291" y="2997590"/>
                <a:ext cx="1761044" cy="16252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595873" y="3386227"/>
                <a:ext cx="1630484" cy="12365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216793" y="1799065"/>
                <a:ext cx="390163" cy="37233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c 9"/>
              <p:cNvSpPr/>
              <p:nvPr/>
            </p:nvSpPr>
            <p:spPr>
              <a:xfrm rot="962075">
                <a:off x="6022470" y="1612899"/>
                <a:ext cx="388644" cy="372331"/>
              </a:xfrm>
              <a:prstGeom prst="arc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657" name="TextBox 3"/>
            <p:cNvSpPr txBox="1"/>
            <p:nvPr/>
          </p:nvSpPr>
          <p:spPr>
            <a:xfrm>
              <a:off x="3148490" y="1197544"/>
              <a:ext cx="3253378" cy="18575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 loại tác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phẩm văn học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kể lại 1 câu chuyện,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có cốt truyện, nhân vật, không gian, thời gian, ho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n cảnh diễn ra các sự việc.</a:t>
              </a:r>
              <a:endParaRPr lang="en-US" altLang="en-US" sz="22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7658" name="Group 10"/>
          <p:cNvGrpSpPr/>
          <p:nvPr/>
        </p:nvGrpSpPr>
        <p:grpSpPr>
          <a:xfrm>
            <a:off x="4381500" y="168275"/>
            <a:ext cx="3429000" cy="3516313"/>
            <a:chOff x="3124200" y="422987"/>
            <a:chExt cx="3277668" cy="3009901"/>
          </a:xfrm>
        </p:grpSpPr>
        <p:grpSp>
          <p:nvGrpSpPr>
            <p:cNvPr id="27659" name="Group 11"/>
            <p:cNvGrpSpPr/>
            <p:nvPr/>
          </p:nvGrpSpPr>
          <p:grpSpPr>
            <a:xfrm>
              <a:off x="3124200" y="422987"/>
              <a:ext cx="3277668" cy="3009901"/>
              <a:chOff x="4783667" y="1612899"/>
              <a:chExt cx="3277668" cy="300990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783667" y="2997590"/>
                <a:ext cx="1761747" cy="16252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16590" y="1943105"/>
                <a:ext cx="1731397" cy="171897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299589" y="2997590"/>
                <a:ext cx="1761746" cy="16252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597014" y="3386227"/>
                <a:ext cx="1629729" cy="12365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217647" y="1799065"/>
                <a:ext cx="388464" cy="37233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c 18"/>
              <p:cNvSpPr/>
              <p:nvPr/>
            </p:nvSpPr>
            <p:spPr>
              <a:xfrm rot="962075">
                <a:off x="6021897" y="1612899"/>
                <a:ext cx="389982" cy="372331"/>
              </a:xfrm>
              <a:prstGeom prst="arc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666" name="TextBox 12"/>
            <p:cNvSpPr txBox="1"/>
            <p:nvPr/>
          </p:nvSpPr>
          <p:spPr>
            <a:xfrm>
              <a:off x="3148479" y="1197544"/>
              <a:ext cx="3253389" cy="21538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 yếu tố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 quan trọng 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của truyện kể, gồm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 các sự kiện chính được xếp theo một trật tự nhất định; có mở đầu, diễn biến v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 kết thúc</a:t>
              </a:r>
              <a:endParaRPr lang="en-US" altLang="en-US" sz="22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7667" name="Group 19"/>
          <p:cNvGrpSpPr/>
          <p:nvPr/>
        </p:nvGrpSpPr>
        <p:grpSpPr>
          <a:xfrm>
            <a:off x="8545513" y="339725"/>
            <a:ext cx="3429000" cy="3516313"/>
            <a:chOff x="3124200" y="422987"/>
            <a:chExt cx="3277668" cy="3009901"/>
          </a:xfrm>
        </p:grpSpPr>
        <p:grpSp>
          <p:nvGrpSpPr>
            <p:cNvPr id="27668" name="Group 20"/>
            <p:cNvGrpSpPr/>
            <p:nvPr/>
          </p:nvGrpSpPr>
          <p:grpSpPr>
            <a:xfrm>
              <a:off x="3124200" y="422987"/>
              <a:ext cx="3277668" cy="3009901"/>
              <a:chOff x="4783667" y="1612899"/>
              <a:chExt cx="3277668" cy="3009901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783667" y="2997590"/>
                <a:ext cx="1761746" cy="16252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516590" y="1943105"/>
                <a:ext cx="1731398" cy="171897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299588" y="2997590"/>
                <a:ext cx="1761747" cy="16252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597014" y="3386227"/>
                <a:ext cx="1629729" cy="12365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217646" y="1799065"/>
                <a:ext cx="388464" cy="37233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Arc 27"/>
              <p:cNvSpPr/>
              <p:nvPr/>
            </p:nvSpPr>
            <p:spPr>
              <a:xfrm rot="962075">
                <a:off x="6021897" y="1612899"/>
                <a:ext cx="389981" cy="372331"/>
              </a:xfrm>
              <a:prstGeom prst="arc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675" name="TextBox 21"/>
            <p:cNvSpPr txBox="1"/>
            <p:nvPr/>
          </p:nvSpPr>
          <p:spPr>
            <a:xfrm>
              <a:off x="3148479" y="1264129"/>
              <a:ext cx="3253389" cy="18575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Người kể 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chuyện “giấu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 mình”, không tham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 gia v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o câu chuyện nhưng có khả năng “biết hết” mọi chuyện</a:t>
              </a:r>
              <a:endParaRPr lang="en-US" altLang="en-US" sz="22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7676" name="Group 28"/>
          <p:cNvGrpSpPr/>
          <p:nvPr/>
        </p:nvGrpSpPr>
        <p:grpSpPr>
          <a:xfrm>
            <a:off x="2446338" y="3167063"/>
            <a:ext cx="3435350" cy="3640137"/>
            <a:chOff x="3117384" y="422987"/>
            <a:chExt cx="3284484" cy="3116937"/>
          </a:xfrm>
        </p:grpSpPr>
        <p:grpSp>
          <p:nvGrpSpPr>
            <p:cNvPr id="27677" name="Group 29"/>
            <p:cNvGrpSpPr/>
            <p:nvPr/>
          </p:nvGrpSpPr>
          <p:grpSpPr>
            <a:xfrm>
              <a:off x="3124200" y="422987"/>
              <a:ext cx="3277668" cy="3009901"/>
              <a:chOff x="4783667" y="1612899"/>
              <a:chExt cx="3277668" cy="3009901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782922" y="2996694"/>
                <a:ext cx="1762146" cy="162575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516011" y="1943215"/>
                <a:ext cx="1731792" cy="171819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299188" y="2996694"/>
                <a:ext cx="1762147" cy="162575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596454" y="3386821"/>
                <a:ext cx="1630100" cy="12356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217227" y="1799126"/>
                <a:ext cx="388553" cy="3724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Arc 36"/>
              <p:cNvSpPr/>
              <p:nvPr/>
            </p:nvSpPr>
            <p:spPr>
              <a:xfrm rot="962075">
                <a:off x="6021434" y="1612899"/>
                <a:ext cx="390070" cy="372456"/>
              </a:xfrm>
              <a:prstGeom prst="arc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684" name="TextBox 30"/>
            <p:cNvSpPr txBox="1"/>
            <p:nvPr/>
          </p:nvSpPr>
          <p:spPr>
            <a:xfrm>
              <a:off x="3117384" y="1089057"/>
              <a:ext cx="3254128" cy="24508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 đối tượng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 có hình dáng,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 cử chỉ, ngôn ngữ,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cảm xúc, suy nghĩ 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…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 được nh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 văn khắc họa trong tác phẩm. Nhân vật l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 con người/ thần tiên/ ma quỷ/ con vật 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…</a:t>
              </a:r>
              <a:endParaRPr lang="en-US" altLang="en-US" sz="22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7685" name="Group 37"/>
          <p:cNvGrpSpPr/>
          <p:nvPr/>
        </p:nvGrpSpPr>
        <p:grpSpPr>
          <a:xfrm>
            <a:off x="6581775" y="3167063"/>
            <a:ext cx="3427413" cy="3514725"/>
            <a:chOff x="3124200" y="422987"/>
            <a:chExt cx="3277668" cy="3009901"/>
          </a:xfrm>
        </p:grpSpPr>
        <p:grpSp>
          <p:nvGrpSpPr>
            <p:cNvPr id="27686" name="Group 38"/>
            <p:cNvGrpSpPr/>
            <p:nvPr/>
          </p:nvGrpSpPr>
          <p:grpSpPr>
            <a:xfrm>
              <a:off x="3124200" y="422987"/>
              <a:ext cx="3277668" cy="3009901"/>
              <a:chOff x="4783667" y="1612899"/>
              <a:chExt cx="3277668" cy="300990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783667" y="2996855"/>
                <a:ext cx="1761044" cy="162594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516930" y="1943254"/>
                <a:ext cx="1732199" cy="171839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300291" y="2996855"/>
                <a:ext cx="1761044" cy="162594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595873" y="3387027"/>
                <a:ext cx="1630484" cy="12357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216793" y="1799148"/>
                <a:ext cx="390163" cy="37249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Arc 45"/>
              <p:cNvSpPr/>
              <p:nvPr/>
            </p:nvSpPr>
            <p:spPr>
              <a:xfrm rot="962075">
                <a:off x="6022470" y="1612899"/>
                <a:ext cx="388644" cy="372499"/>
              </a:xfrm>
              <a:prstGeom prst="arc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693" name="TextBox 39"/>
            <p:cNvSpPr txBox="1"/>
            <p:nvPr/>
          </p:nvSpPr>
          <p:spPr>
            <a:xfrm>
              <a:off x="3137864" y="1215567"/>
              <a:ext cx="3253377" cy="21547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 truyện 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viết cho trẻ 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em, có nhân vật l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lo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i vật/ đồ vật được nhân hóa (Mang những đặc tính vốn có của vật + đặc điểm của người)</a:t>
              </a:r>
              <a:endParaRPr lang="en-US" altLang="en-US" sz="22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7170" name="TextBox 1"/>
          <p:cNvSpPr txBox="1"/>
          <p:nvPr/>
        </p:nvSpPr>
        <p:spPr>
          <a:xfrm>
            <a:off x="1238250" y="1784350"/>
            <a:ext cx="9223375" cy="2400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buFontTx/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TIẾT 1: </a:t>
            </a:r>
            <a:endParaRPr lang="en-US" altLang="en-US" sz="5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GIỚI THIỆU MÔN HỌC </a:t>
            </a:r>
            <a:endParaRPr lang="en-US" altLang="en-US" sz="5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VÀ TRI THỨC NGỮ VĂN</a:t>
            </a:r>
            <a:endParaRPr lang="en-US" altLang="en-US" sz="5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3" name="Group 1"/>
          <p:cNvGrpSpPr/>
          <p:nvPr/>
        </p:nvGrpSpPr>
        <p:grpSpPr>
          <a:xfrm>
            <a:off x="254000" y="168275"/>
            <a:ext cx="3427413" cy="3516313"/>
            <a:chOff x="3124200" y="422987"/>
            <a:chExt cx="3277668" cy="3009901"/>
          </a:xfrm>
        </p:grpSpPr>
        <p:grpSp>
          <p:nvGrpSpPr>
            <p:cNvPr id="28674" name="Group 2"/>
            <p:cNvGrpSpPr/>
            <p:nvPr/>
          </p:nvGrpSpPr>
          <p:grpSpPr>
            <a:xfrm>
              <a:off x="3124200" y="422987"/>
              <a:ext cx="3277668" cy="3009901"/>
              <a:chOff x="4783667" y="1612899"/>
              <a:chExt cx="3277668" cy="300990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783667" y="2997590"/>
                <a:ext cx="1761044" cy="16252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516930" y="1943105"/>
                <a:ext cx="1732199" cy="171897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300291" y="2997590"/>
                <a:ext cx="1761044" cy="16252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595873" y="3386227"/>
                <a:ext cx="1630484" cy="12365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216793" y="1799065"/>
                <a:ext cx="390163" cy="37233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c 9"/>
              <p:cNvSpPr/>
              <p:nvPr/>
            </p:nvSpPr>
            <p:spPr>
              <a:xfrm rot="962075">
                <a:off x="6022470" y="1612899"/>
                <a:ext cx="388644" cy="372331"/>
              </a:xfrm>
              <a:prstGeom prst="arc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681" name="TextBox 3"/>
            <p:cNvSpPr txBox="1"/>
            <p:nvPr/>
          </p:nvSpPr>
          <p:spPr>
            <a:xfrm>
              <a:off x="3133309" y="1231516"/>
              <a:ext cx="3254895" cy="18575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Người kể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 chuyện trực 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tiếp xuất hiện 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trong tác phẩm, kể lại những gì mình chứng kiến/ tham gia</a:t>
              </a:r>
              <a:endParaRPr lang="en-US" altLang="en-US" sz="22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8682" name="Group 10"/>
          <p:cNvGrpSpPr/>
          <p:nvPr/>
        </p:nvGrpSpPr>
        <p:grpSpPr>
          <a:xfrm>
            <a:off x="5340350" y="136525"/>
            <a:ext cx="3443288" cy="3514725"/>
            <a:chOff x="3124200" y="422987"/>
            <a:chExt cx="3291687" cy="3009901"/>
          </a:xfrm>
        </p:grpSpPr>
        <p:grpSp>
          <p:nvGrpSpPr>
            <p:cNvPr id="28683" name="Group 11"/>
            <p:cNvGrpSpPr/>
            <p:nvPr/>
          </p:nvGrpSpPr>
          <p:grpSpPr>
            <a:xfrm>
              <a:off x="3124200" y="422987"/>
              <a:ext cx="3277668" cy="3009901"/>
              <a:chOff x="4783667" y="1612899"/>
              <a:chExt cx="3277668" cy="300990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783667" y="2996855"/>
                <a:ext cx="1761941" cy="162594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16671" y="1943254"/>
                <a:ext cx="1731588" cy="171839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299756" y="2996855"/>
                <a:ext cx="1761940" cy="162594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597104" y="3387028"/>
                <a:ext cx="1629909" cy="123577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217805" y="1799149"/>
                <a:ext cx="388507" cy="37249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c 18"/>
              <p:cNvSpPr/>
              <p:nvPr/>
            </p:nvSpPr>
            <p:spPr>
              <a:xfrm rot="962075">
                <a:off x="6022033" y="1612899"/>
                <a:ext cx="390025" cy="372499"/>
              </a:xfrm>
              <a:prstGeom prst="arc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690" name="TextBox 12"/>
            <p:cNvSpPr txBox="1"/>
            <p:nvPr/>
          </p:nvSpPr>
          <p:spPr>
            <a:xfrm>
              <a:off x="3162141" y="1274025"/>
              <a:ext cx="3253746" cy="185841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Đảm nhận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 việc thuật lại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 các sự việc trong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câu chuyện, bao gồm cả việc thuật lại mọi hoạt động của nhân vật.</a:t>
              </a:r>
              <a:endParaRPr lang="en-US" altLang="en-US" sz="22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8691" name="Group 19"/>
          <p:cNvGrpSpPr/>
          <p:nvPr/>
        </p:nvGrpSpPr>
        <p:grpSpPr>
          <a:xfrm>
            <a:off x="8218488" y="3052763"/>
            <a:ext cx="3427412" cy="3514725"/>
            <a:chOff x="3124200" y="422987"/>
            <a:chExt cx="3277668" cy="3009901"/>
          </a:xfrm>
        </p:grpSpPr>
        <p:grpSp>
          <p:nvGrpSpPr>
            <p:cNvPr id="28692" name="Group 20"/>
            <p:cNvGrpSpPr/>
            <p:nvPr/>
          </p:nvGrpSpPr>
          <p:grpSpPr>
            <a:xfrm>
              <a:off x="3124200" y="422987"/>
              <a:ext cx="3277668" cy="3009901"/>
              <a:chOff x="4783667" y="1612899"/>
              <a:chExt cx="3277668" cy="3009901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783667" y="2996855"/>
                <a:ext cx="1761045" cy="162594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516929" y="1943254"/>
                <a:ext cx="1732200" cy="171839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300290" y="2996855"/>
                <a:ext cx="1761045" cy="162594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595872" y="3387027"/>
                <a:ext cx="1630484" cy="12357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216793" y="1799148"/>
                <a:ext cx="390162" cy="37249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Arc 27"/>
              <p:cNvSpPr/>
              <p:nvPr/>
            </p:nvSpPr>
            <p:spPr>
              <a:xfrm rot="962075">
                <a:off x="6022471" y="1612899"/>
                <a:ext cx="388644" cy="372499"/>
              </a:xfrm>
              <a:prstGeom prst="arc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699" name="TextBox 21"/>
            <p:cNvSpPr txBox="1"/>
            <p:nvPr/>
          </p:nvSpPr>
          <p:spPr>
            <a:xfrm>
              <a:off x="3148490" y="1506497"/>
              <a:ext cx="3253378" cy="12643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 nhân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vật do nh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 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văn tạo ra để kể lại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câu chuyện.</a:t>
              </a:r>
              <a:endParaRPr lang="en-US" altLang="en-US" sz="22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28700" name="Group 28"/>
          <p:cNvGrpSpPr/>
          <p:nvPr/>
        </p:nvGrpSpPr>
        <p:grpSpPr>
          <a:xfrm>
            <a:off x="2760663" y="3170238"/>
            <a:ext cx="3427412" cy="3514725"/>
            <a:chOff x="3124200" y="422987"/>
            <a:chExt cx="3277668" cy="3009901"/>
          </a:xfrm>
        </p:grpSpPr>
        <p:grpSp>
          <p:nvGrpSpPr>
            <p:cNvPr id="28701" name="Group 29"/>
            <p:cNvGrpSpPr/>
            <p:nvPr/>
          </p:nvGrpSpPr>
          <p:grpSpPr>
            <a:xfrm>
              <a:off x="3124200" y="422987"/>
              <a:ext cx="3277668" cy="3009901"/>
              <a:chOff x="4783667" y="1612899"/>
              <a:chExt cx="3277668" cy="3009901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783667" y="2996855"/>
                <a:ext cx="1761045" cy="162594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516929" y="1943254"/>
                <a:ext cx="1732200" cy="171839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300290" y="2996855"/>
                <a:ext cx="1761045" cy="162594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595872" y="3387027"/>
                <a:ext cx="1630484" cy="12357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216793" y="1799148"/>
                <a:ext cx="390162" cy="37249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Arc 36"/>
              <p:cNvSpPr/>
              <p:nvPr/>
            </p:nvSpPr>
            <p:spPr>
              <a:xfrm rot="962075">
                <a:off x="6022471" y="1612899"/>
                <a:ext cx="388644" cy="372499"/>
              </a:xfrm>
              <a:prstGeom prst="arc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708" name="TextBox 30"/>
            <p:cNvSpPr txBox="1"/>
            <p:nvPr/>
          </p:nvSpPr>
          <p:spPr>
            <a:xfrm>
              <a:off x="3127236" y="1161187"/>
              <a:ext cx="3253378" cy="21547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 lời nói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 trực tiếp của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nhân vật (độc</a:t>
              </a:r>
              <a:endParaRPr lang="en-US" altLang="en-US" sz="2200" dirty="0">
                <a:latin typeface="Times New Roman" panose="02020603050405020304" pitchFamily="18" charset="0"/>
              </a:endParaRPr>
            </a:p>
            <a:p>
              <a:pPr algn="ctr">
                <a:buFontTx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thoại, đối thoại), có thể được trình b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y tách riêng/ xen lẫn với lời người kể chuyện</a:t>
              </a:r>
              <a:endParaRPr lang="en-US" altLang="en-US" sz="22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Picture 2" descr="Truyện Đồng Thoại Cho Bé | Tik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2038" y="274638"/>
            <a:ext cx="4503737" cy="630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15"/>
          <p:cNvSpPr txBox="1"/>
          <p:nvPr/>
        </p:nvSpPr>
        <p:spPr>
          <a:xfrm>
            <a:off x="1787525" y="344488"/>
            <a:ext cx="3421063" cy="6302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defTabSz="457200">
              <a:buFontTx/>
            </a:pP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</a:rPr>
              <a:t>Tri thức ngữ văn</a:t>
            </a:r>
            <a:endParaRPr lang="zh-CN" altLang="en-US" sz="55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9900" y="1579563"/>
            <a:ext cx="6415088" cy="1947862"/>
            <a:chOff x="375684" y="1105786"/>
            <a:chExt cx="5131981" cy="1637414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375684" y="1105786"/>
              <a:ext cx="5131981" cy="163741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01" name="TextBox 5"/>
            <p:cNvSpPr txBox="1"/>
            <p:nvPr/>
          </p:nvSpPr>
          <p:spPr>
            <a:xfrm>
              <a:off x="681460" y="1262773"/>
              <a:ext cx="4520428" cy="13721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just">
                <a:buFontTx/>
              </a:pPr>
              <a:r>
                <a:rPr lang="en-US" altLang="en-US" sz="2500" b="1" dirty="0">
                  <a:latin typeface="Times New Roman" panose="02020603050405020304" pitchFamily="18" charset="0"/>
                </a:rPr>
                <a:t>Truyện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 l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 loại tác phẩm văn học kể lại một câu chuyện, có cốt truyện, nhân vật, không gian, thời gian, ho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n cảnh diễn ra các sự việc.</a:t>
              </a:r>
              <a:endParaRPr lang="en-US" altLang="en-US" sz="25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9900" y="4108450"/>
            <a:ext cx="6415088" cy="2085975"/>
            <a:chOff x="375684" y="1105786"/>
            <a:chExt cx="5131981" cy="1668939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375684" y="1105786"/>
              <a:ext cx="5131981" cy="163718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04" name="TextBox 8"/>
            <p:cNvSpPr txBox="1"/>
            <p:nvPr/>
          </p:nvSpPr>
          <p:spPr>
            <a:xfrm>
              <a:off x="680184" y="1161976"/>
              <a:ext cx="4520428" cy="16127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just">
                <a:buFontTx/>
              </a:pPr>
              <a:r>
                <a:rPr lang="en-US" altLang="en-US" sz="2500" b="1" dirty="0">
                  <a:latin typeface="Times New Roman" panose="02020603050405020304" pitchFamily="18" charset="0"/>
                </a:rPr>
                <a:t>Truyện đồng thoại 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 truyện viết cho trẻ em, có nhân vật l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 lo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i vật/ đồ vật được nhân hóa. Các nhân vật n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y vừa mang những đặc tính vốn có của vật vừa mang đặc điểm của người</a:t>
              </a:r>
              <a:endParaRPr lang="en-US" altLang="en-US" sz="25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5"/>
          <p:cNvSpPr txBox="1"/>
          <p:nvPr/>
        </p:nvSpPr>
        <p:spPr>
          <a:xfrm>
            <a:off x="7235825" y="522288"/>
            <a:ext cx="3422650" cy="6302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defTabSz="457200">
              <a:buFontTx/>
            </a:pP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</a:rPr>
              <a:t>Tri thức ngữ văn</a:t>
            </a:r>
            <a:endParaRPr lang="zh-CN" altLang="en-US" sz="55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</a:endParaRPr>
          </a:p>
        </p:txBody>
      </p:sp>
      <p:pic>
        <p:nvPicPr>
          <p:cNvPr id="30722" name="Picture 2"/>
          <p:cNvPicPr>
            <a:picLocks noChangeAspect="1"/>
          </p:cNvPicPr>
          <p:nvPr/>
        </p:nvPicPr>
        <p:blipFill>
          <a:blip r:embed="rId1"/>
          <a:srcRect l="7761" r="6694"/>
          <a:stretch>
            <a:fillRect/>
          </a:stretch>
        </p:blipFill>
        <p:spPr>
          <a:xfrm>
            <a:off x="204788" y="284163"/>
            <a:ext cx="5397500" cy="6308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5789613" y="1757363"/>
            <a:ext cx="6053137" cy="1946275"/>
            <a:chOff x="375684" y="1105786"/>
            <a:chExt cx="5131981" cy="1637414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375684" y="1105786"/>
              <a:ext cx="5131981" cy="163741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725" name="TextBox 5"/>
            <p:cNvSpPr txBox="1"/>
            <p:nvPr/>
          </p:nvSpPr>
          <p:spPr>
            <a:xfrm>
              <a:off x="681460" y="1262773"/>
              <a:ext cx="4520428" cy="13721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just">
                <a:buFontTx/>
              </a:pPr>
              <a:r>
                <a:rPr lang="en-US" altLang="en-US" sz="2500" b="1" dirty="0">
                  <a:latin typeface="Times New Roman" panose="02020603050405020304" pitchFamily="18" charset="0"/>
                </a:rPr>
                <a:t>Cốt truyện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 l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 yếu tố quan trọng của truyện kể, gồm các sự kiện chính được xếp theo một trật tự nhất định; có mở đầu, diễn biến v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 kết thúc</a:t>
              </a:r>
              <a:endParaRPr lang="en-US" altLang="en-US" sz="25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89613" y="4148138"/>
            <a:ext cx="6137275" cy="2244725"/>
            <a:chOff x="375684" y="1105786"/>
            <a:chExt cx="5131981" cy="1637414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375684" y="1105786"/>
              <a:ext cx="5131981" cy="163741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728" name="TextBox 8"/>
            <p:cNvSpPr txBox="1"/>
            <p:nvPr/>
          </p:nvSpPr>
          <p:spPr>
            <a:xfrm>
              <a:off x="687906" y="1206128"/>
              <a:ext cx="4520428" cy="14703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just">
                <a:buFontTx/>
              </a:pPr>
              <a:r>
                <a:rPr lang="en-US" altLang="en-US" sz="2500" b="1" dirty="0">
                  <a:latin typeface="Times New Roman" panose="02020603050405020304" pitchFamily="18" charset="0"/>
                </a:rPr>
                <a:t>Nhân vật 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 đối tượng có hình dáng, cử chỉ, h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nh động, ngôn ngữ, cảm xúc, suy nghĩ 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…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 được nh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 văn khắc họa trong tác phẩm. Nhân vật l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 con người/ thần tiên/ ma quỷ/ con vật 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…</a:t>
              </a:r>
              <a:endParaRPr lang="en-US" altLang="en-US" sz="25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"/>
          <p:cNvGrpSpPr/>
          <p:nvPr/>
        </p:nvGrpSpPr>
        <p:grpSpPr>
          <a:xfrm>
            <a:off x="-460375" y="1338263"/>
            <a:ext cx="5519738" cy="5519737"/>
            <a:chOff x="-367931" y="1070344"/>
            <a:chExt cx="4416056" cy="4416056"/>
          </a:xfrm>
        </p:grpSpPr>
        <p:grpSp>
          <p:nvGrpSpPr>
            <p:cNvPr id="31746" name="Group 2"/>
            <p:cNvGrpSpPr/>
            <p:nvPr/>
          </p:nvGrpSpPr>
          <p:grpSpPr>
            <a:xfrm>
              <a:off x="-367931" y="1070344"/>
              <a:ext cx="4416056" cy="4416056"/>
              <a:chOff x="2133600" y="1070344"/>
              <a:chExt cx="4416056" cy="4416056"/>
            </a:xfrm>
          </p:grpSpPr>
          <p:pic>
            <p:nvPicPr>
              <p:cNvPr id="31747" name="Picture 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133600" y="1070344"/>
                <a:ext cx="4416056" cy="44160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Oval 5"/>
              <p:cNvSpPr/>
              <p:nvPr/>
            </p:nvSpPr>
            <p:spPr>
              <a:xfrm rot="20307313">
                <a:off x="3092508" y="1751105"/>
                <a:ext cx="2498240" cy="16536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25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1749" name="Picture 4" descr="Người kể chuyện png | PNGEg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6099" y="1231566"/>
              <a:ext cx="2284432" cy="22253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文本框 15"/>
          <p:cNvSpPr txBox="1"/>
          <p:nvPr/>
        </p:nvSpPr>
        <p:spPr>
          <a:xfrm>
            <a:off x="714375" y="509588"/>
            <a:ext cx="3422650" cy="6302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defTabSz="457200">
              <a:buFontTx/>
            </a:pP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</a:rPr>
              <a:t>Tri thức ngữ văn</a:t>
            </a:r>
            <a:endParaRPr lang="zh-CN" altLang="en-US" sz="55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76888" y="690563"/>
            <a:ext cx="5994400" cy="1144587"/>
            <a:chOff x="375684" y="1105786"/>
            <a:chExt cx="5131981" cy="1637414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375684" y="1105786"/>
              <a:ext cx="5131981" cy="163741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753" name="TextBox 9"/>
            <p:cNvSpPr txBox="1"/>
            <p:nvPr/>
          </p:nvSpPr>
          <p:spPr>
            <a:xfrm>
              <a:off x="681460" y="1338843"/>
              <a:ext cx="4520428" cy="12331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just">
                <a:buFontTx/>
              </a:pPr>
              <a:r>
                <a:rPr lang="en-US" altLang="en-US" sz="2500" b="1" dirty="0">
                  <a:latin typeface="Times New Roman" panose="02020603050405020304" pitchFamily="18" charset="0"/>
                </a:rPr>
                <a:t>Người kể chuyện 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 nhân vật do nh</a:t>
              </a:r>
              <a:r>
                <a:rPr lang="en-US" altLang="en-US" sz="25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500" dirty="0">
                  <a:latin typeface="Times New Roman" panose="02020603050405020304" pitchFamily="18" charset="0"/>
                </a:rPr>
                <a:t> văn tạo ra để kể lại câu chuyện. </a:t>
              </a:r>
              <a:endParaRPr lang="en-US" altLang="en-US" sz="25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70525" y="2698750"/>
            <a:ext cx="2690813" cy="3371850"/>
            <a:chOff x="4319169" y="1700795"/>
            <a:chExt cx="2229702" cy="2412628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4319169" y="1700795"/>
              <a:ext cx="2229702" cy="241262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756" name="TextBox 12"/>
            <p:cNvSpPr txBox="1"/>
            <p:nvPr/>
          </p:nvSpPr>
          <p:spPr>
            <a:xfrm>
              <a:off x="4340216" y="1968865"/>
              <a:ext cx="2208655" cy="15527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just">
                <a:buFontTx/>
              </a:pPr>
              <a:r>
                <a:rPr lang="en-US" altLang="en-US" sz="2200" b="1" dirty="0">
                  <a:latin typeface="Times New Roman" panose="02020603050405020304" pitchFamily="18" charset="0"/>
                </a:rPr>
                <a:t>Ngôi thứ nhất: 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Người kể chuyện trực tiếp xuất hiện trong tác phẩm, kể lại những gì mình chứng kiến/ tham gia</a:t>
              </a:r>
              <a:endParaRPr lang="en-US" altLang="en-US" sz="22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40763" y="2698750"/>
            <a:ext cx="2947987" cy="3371850"/>
            <a:chOff x="6891517" y="1700794"/>
            <a:chExt cx="2229702" cy="2412628"/>
          </a:xfrm>
        </p:grpSpPr>
        <p:sp>
          <p:nvSpPr>
            <p:cNvPr id="15" name="Rectangle: Rounded Corners 14"/>
            <p:cNvSpPr/>
            <p:nvPr/>
          </p:nvSpPr>
          <p:spPr>
            <a:xfrm>
              <a:off x="6891517" y="1700794"/>
              <a:ext cx="2229702" cy="241262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759" name="TextBox 15"/>
            <p:cNvSpPr txBox="1"/>
            <p:nvPr/>
          </p:nvSpPr>
          <p:spPr>
            <a:xfrm>
              <a:off x="6973841" y="1902982"/>
              <a:ext cx="2065056" cy="20491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just">
                <a:buFontTx/>
              </a:pPr>
              <a:r>
                <a:rPr lang="en-US" altLang="en-US" sz="2200" b="1" dirty="0">
                  <a:latin typeface="Times New Roman" panose="02020603050405020304" pitchFamily="18" charset="0"/>
                </a:rPr>
                <a:t>Ngôi thứ ba: 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Người kể chuyện “giấu mình”, không tham gia v</a:t>
              </a:r>
              <a:r>
                <a:rPr lang="en-US" altLang="en-US" sz="22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200" dirty="0">
                  <a:latin typeface="Times New Roman" panose="02020603050405020304" pitchFamily="18" charset="0"/>
                </a:rPr>
                <a:t>o câu chuyện nhưng có khả năng “biết hết” mọi chuyện</a:t>
              </a:r>
              <a:endParaRPr lang="en-US" altLang="en-US" sz="22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cxnSp>
        <p:nvCxnSpPr>
          <p:cNvPr id="17" name="Straight Arrow Connector 16"/>
          <p:cNvCxnSpPr>
            <a:stCxn id="31753" idx="2"/>
            <a:endCxn id="12" idx="0"/>
          </p:cNvCxnSpPr>
          <p:nvPr/>
        </p:nvCxnSpPr>
        <p:spPr>
          <a:xfrm flipH="1">
            <a:off x="6815138" y="1716088"/>
            <a:ext cx="1758950" cy="982663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1753" idx="2"/>
            <a:endCxn id="15" idx="0"/>
          </p:cNvCxnSpPr>
          <p:nvPr/>
        </p:nvCxnSpPr>
        <p:spPr>
          <a:xfrm>
            <a:off x="8574088" y="1716088"/>
            <a:ext cx="1539875" cy="982663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4925" y="184150"/>
            <a:ext cx="4298950" cy="648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15"/>
          <p:cNvSpPr txBox="1"/>
          <p:nvPr/>
        </p:nvSpPr>
        <p:spPr>
          <a:xfrm>
            <a:off x="2238375" y="500063"/>
            <a:ext cx="3422650" cy="6302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defTabSz="457200">
              <a:buFontTx/>
            </a:pP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</a:rPr>
              <a:t>Tri thức ngữ văn</a:t>
            </a:r>
            <a:endParaRPr lang="zh-CN" altLang="en-US" sz="55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6100" y="1704975"/>
            <a:ext cx="6330950" cy="1946275"/>
            <a:chOff x="375684" y="1105786"/>
            <a:chExt cx="5131981" cy="1637414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375684" y="1105786"/>
              <a:ext cx="5131981" cy="163741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7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2773" name="TextBox 5"/>
            <p:cNvSpPr txBox="1"/>
            <p:nvPr/>
          </p:nvSpPr>
          <p:spPr>
            <a:xfrm>
              <a:off x="667801" y="1191263"/>
              <a:ext cx="4500134" cy="15011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just">
                <a:buFontTx/>
              </a:pPr>
              <a:r>
                <a:rPr lang="en-US" altLang="en-US" sz="2700" b="1" dirty="0">
                  <a:latin typeface="Times New Roman" panose="02020603050405020304" pitchFamily="18" charset="0"/>
                </a:rPr>
                <a:t>Lời người kể chuyện </a:t>
              </a:r>
              <a:r>
                <a:rPr lang="en-US" altLang="en-US" sz="2700" dirty="0">
                  <a:latin typeface="Times New Roman" panose="02020603050405020304" pitchFamily="18" charset="0"/>
                </a:rPr>
                <a:t>đảm nhận việc thuật lại các sự việc trong câu chuyện, bao gồm cả việc thuật lại mọi hoạt động của nhân vật.</a:t>
              </a:r>
              <a:endParaRPr lang="en-US" altLang="en-US" sz="27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6100" y="4095750"/>
            <a:ext cx="6418263" cy="1946275"/>
            <a:chOff x="375684" y="1105786"/>
            <a:chExt cx="5131981" cy="1537644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375684" y="1105786"/>
              <a:ext cx="5131981" cy="153764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7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2776" name="TextBox 8"/>
            <p:cNvSpPr txBox="1"/>
            <p:nvPr/>
          </p:nvSpPr>
          <p:spPr>
            <a:xfrm>
              <a:off x="687944" y="1206122"/>
              <a:ext cx="4520154" cy="14097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just">
                <a:buFontTx/>
              </a:pPr>
              <a:r>
                <a:rPr lang="en-US" altLang="en-US" sz="2700" b="1" dirty="0">
                  <a:latin typeface="Times New Roman" panose="02020603050405020304" pitchFamily="18" charset="0"/>
                </a:rPr>
                <a:t>Lời nhân vật </a:t>
              </a:r>
              <a:r>
                <a:rPr lang="en-US" altLang="en-US" sz="2700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7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700" dirty="0">
                  <a:latin typeface="Times New Roman" panose="02020603050405020304" pitchFamily="18" charset="0"/>
                </a:rPr>
                <a:t> lời nói trực tiếp của nhân vật (độc thoại, đối thoại), có thể được trình b</a:t>
              </a:r>
              <a:r>
                <a:rPr lang="en-US" altLang="en-US" sz="2700" dirty="0">
                  <a:latin typeface="Times New Roman" panose="02020603050405020304" pitchFamily="18" charset="0"/>
                  <a:ea typeface="#9Slide03 Arima Madurai" charset="0"/>
                </a:rPr>
                <a:t>à</a:t>
              </a:r>
              <a:r>
                <a:rPr lang="en-US" altLang="en-US" sz="2700" dirty="0">
                  <a:latin typeface="Times New Roman" panose="02020603050405020304" pitchFamily="18" charset="0"/>
                </a:rPr>
                <a:t>y tách riêng/ xen lẫn với lời người kể chuyện</a:t>
              </a:r>
              <a:endParaRPr lang="en-US" altLang="en-US" sz="2700" dirty="0">
                <a:latin typeface="Times New Roman" panose="02020603050405020304" pitchFamily="18" charset="0"/>
                <a:ea typeface="#9Slide03 Arima Madurai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图片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25100" y="325438"/>
            <a:ext cx="1360488" cy="129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4" name="文本框 29"/>
          <p:cNvSpPr txBox="1"/>
          <p:nvPr/>
        </p:nvSpPr>
        <p:spPr>
          <a:xfrm>
            <a:off x="3835400" y="1270000"/>
            <a:ext cx="6213475" cy="1570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buFontTx/>
            </a:pPr>
            <a:r>
              <a:rPr lang="en-US" altLang="zh-CN" sz="9600" b="1" dirty="0">
                <a:solidFill>
                  <a:srgbClr val="C666A7"/>
                </a:solidFill>
                <a:latin typeface="Times New Roman" panose="02020603050405020304" pitchFamily="18" charset="0"/>
                <a:ea typeface="DengXian" pitchFamily="2" charset="-122"/>
                <a:sym typeface="+mn-lt"/>
              </a:rPr>
              <a:t>Luyện tập</a:t>
            </a:r>
            <a:endParaRPr lang="zh-CN" altLang="en-US" sz="9600" b="1" dirty="0">
              <a:solidFill>
                <a:srgbClr val="C666A7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pic>
        <p:nvPicPr>
          <p:cNvPr id="3379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8" y="1778000"/>
            <a:ext cx="2933700" cy="508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bbon: Tilted Down 6"/>
          <p:cNvSpPr/>
          <p:nvPr/>
        </p:nvSpPr>
        <p:spPr>
          <a:xfrm>
            <a:off x="3616325" y="3106738"/>
            <a:ext cx="7194550" cy="2779713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0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  <a:endParaRPr kumimoji="0" sz="4000" b="1" i="0" u="none" strike="noStrik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000" b="1" i="0" u="none" strike="noStrike" kern="1200" cap="none" spc="0" normalizeH="0" baseline="0" noProof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4000" b="1" i="1" u="none" strike="noStrike" kern="1200" cap="none" spc="0" normalizeH="0" baseline="0" noProof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“Ai nhanh hơn, Ai giỏi hơn”</a:t>
            </a:r>
            <a:endParaRPr kumimoji="0" sz="4000" b="1" i="1" u="none" strike="noStrike" kern="1200" cap="none" spc="0" normalizeH="0" baseline="0" noProof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514475" y="1749425"/>
            <a:ext cx="9461500" cy="769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FontTx/>
            </a:pPr>
            <a:r>
              <a:rPr lang="en-US" altLang="en-US" sz="4400" b="1" i="1" dirty="0">
                <a:latin typeface="Times New Roman" panose="02020603050405020304" pitchFamily="18" charset="0"/>
              </a:rPr>
              <a:t>1/SGK Văn 6 tập một gồm mấy chủ đề: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4000500" y="2906713"/>
            <a:ext cx="8575675" cy="585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A. 4 chủ đề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4030663" y="3687763"/>
            <a:ext cx="8575675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B. 5 chủ đề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4025900" y="4440238"/>
            <a:ext cx="7534275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C. 6 chủ đề</a:t>
            </a:r>
            <a:endParaRPr lang="en-US" altLang="en-US"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4035425" y="5219700"/>
            <a:ext cx="8575675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D. 7 chủ đề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 build="allAtOnce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Freeform 5"/>
          <p:cNvSpPr>
            <a:spLocks noEditPoints="1"/>
          </p:cNvSpPr>
          <p:nvPr/>
        </p:nvSpPr>
        <p:spPr>
          <a:xfrm>
            <a:off x="-712787" y="-684212"/>
            <a:ext cx="13681075" cy="77089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" name="Rectangle 1"/>
          <p:cNvSpPr/>
          <p:nvPr/>
        </p:nvSpPr>
        <p:spPr>
          <a:xfrm>
            <a:off x="2497138" y="1173163"/>
            <a:ext cx="8377237" cy="14462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FontTx/>
            </a:pPr>
            <a:r>
              <a:rPr lang="en-US" altLang="en-US" sz="4400" b="1" i="1" dirty="0">
                <a:latin typeface="Times New Roman" panose="02020603050405020304" pitchFamily="18" charset="0"/>
              </a:rPr>
              <a:t>2/Phương pháp học tập n</a:t>
            </a:r>
            <a:r>
              <a:rPr lang="en-US" alt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i="1" dirty="0">
                <a:latin typeface="Times New Roman" panose="02020603050405020304" pitchFamily="18" charset="0"/>
              </a:rPr>
              <a:t>o không áp dụng cho môn Ngữ Văn?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4000500" y="2906713"/>
            <a:ext cx="8575675" cy="585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A. Thảo luận nhóm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4030663" y="3687763"/>
            <a:ext cx="8575675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B. Dự án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4032250" y="4440238"/>
            <a:ext cx="8575675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C. L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</a:rPr>
              <a:t>m thí nghiệm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4076700" y="5233988"/>
            <a:ext cx="8574088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D. Trò chơi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uild="allAtOnce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497138" y="1435100"/>
            <a:ext cx="8148637" cy="9239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FontTx/>
            </a:pPr>
            <a:r>
              <a:rPr lang="en-US" altLang="en-US" sz="5400" b="1" i="1" dirty="0">
                <a:latin typeface="Times New Roman" panose="02020603050405020304" pitchFamily="18" charset="0"/>
              </a:rPr>
              <a:t>3/Chủ đề 1 tên gọi l</a:t>
            </a:r>
            <a:r>
              <a:rPr lang="en-US" alt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4000500" y="2906713"/>
            <a:ext cx="8575675" cy="585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A. Quê hương yêu dấu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4030663" y="3687763"/>
            <a:ext cx="8575675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B. Gõ cửa trái tim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4000500" y="4467225"/>
            <a:ext cx="7534275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C. Yêu thương v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</a:rPr>
              <a:t> chia sẻ</a:t>
            </a:r>
            <a:endParaRPr lang="en-US" altLang="en-US"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4000500" y="5246688"/>
            <a:ext cx="8575675" cy="585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D. Tôi v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</a:rPr>
              <a:t> các bạn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allAtOnce"/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497138" y="1173163"/>
            <a:ext cx="8148637" cy="14462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FontTx/>
            </a:pPr>
            <a:r>
              <a:rPr lang="en-US" altLang="en-US" sz="4400" b="1" i="1" dirty="0">
                <a:latin typeface="Times New Roman" panose="02020603050405020304" pitchFamily="18" charset="0"/>
              </a:rPr>
              <a:t>4/Thể loại truyện được tìm hiểu ở chủ đề 1 l</a:t>
            </a:r>
            <a:r>
              <a:rPr lang="en-US" alt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i="1" dirty="0">
                <a:latin typeface="Times New Roman" panose="02020603050405020304" pitchFamily="18" charset="0"/>
              </a:rPr>
              <a:t> gì?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4000500" y="2906713"/>
            <a:ext cx="8575675" cy="585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A. </a:t>
            </a:r>
            <a:r>
              <a:rPr lang="pt-BR" altLang="en-US" sz="3200" dirty="0">
                <a:latin typeface="Times New Roman" panose="02020603050405020304" pitchFamily="18" charset="0"/>
              </a:rPr>
              <a:t>Truyện đồng thoại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4030663" y="3687763"/>
            <a:ext cx="8575675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B. </a:t>
            </a:r>
            <a:r>
              <a:rPr lang="pt-BR" altLang="en-US" sz="3200" dirty="0">
                <a:latin typeface="Times New Roman" panose="02020603050405020304" pitchFamily="18" charset="0"/>
              </a:rPr>
              <a:t>Truyện truyền thuyết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4025900" y="4467225"/>
            <a:ext cx="7534275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C. </a:t>
            </a:r>
            <a:r>
              <a:rPr lang="pt-BR" altLang="en-US" sz="3200" dirty="0">
                <a:latin typeface="Times New Roman" panose="02020603050405020304" pitchFamily="18" charset="0"/>
              </a:rPr>
              <a:t>Truyện cổ tích</a:t>
            </a:r>
            <a:endParaRPr lang="en-US" altLang="en-US"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4048125" y="5248275"/>
            <a:ext cx="8575675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Tx/>
              <a:tabLst>
                <a:tab pos="457200" algn="l"/>
              </a:tabLst>
            </a:pPr>
            <a:r>
              <a:rPr lang="en-US" altLang="en-US" sz="3200" dirty="0">
                <a:latin typeface="Times New Roman" panose="02020603050405020304" pitchFamily="18" charset="0"/>
              </a:rPr>
              <a:t>D. Truyện ngụ ngôn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 build="allAtOnce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1182688" y="2130425"/>
            <a:ext cx="10156825" cy="1938338"/>
            <a:chOff x="1804355" y="2175323"/>
            <a:chExt cx="3712302" cy="595040"/>
          </a:xfrm>
        </p:grpSpPr>
        <p:pic>
          <p:nvPicPr>
            <p:cNvPr id="8194" name="Picture 2" descr="F:\1-原创素材\1_mm1102\PPT\PPT_014\materaials\flower_5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04355" y="2175323"/>
              <a:ext cx="353396" cy="3533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5" name="TextBox 3"/>
            <p:cNvSpPr txBox="1"/>
            <p:nvPr/>
          </p:nvSpPr>
          <p:spPr>
            <a:xfrm>
              <a:off x="2187886" y="2175323"/>
              <a:ext cx="3328771" cy="5950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marL="1143000" indent="-1143000">
                <a:buAutoNum type="romanUcPeriod"/>
              </a:pPr>
              <a:r>
                <a:rPr lang="en-US" altLang="zh-CN" sz="6000" b="1" dirty="0">
                  <a:solidFill>
                    <a:srgbClr val="B30DA7"/>
                  </a:solidFill>
                  <a:latin typeface="Times New Roman" panose="02020603050405020304" pitchFamily="18" charset="0"/>
                  <a:ea typeface="方正卡通简体"/>
                </a:rPr>
                <a:t>Tổng quan chương trình Ngữ Văn 6 – Kì I?</a:t>
              </a:r>
              <a:endParaRPr lang="zh-CN" altLang="en-US" sz="6000" b="1" dirty="0">
                <a:solidFill>
                  <a:srgbClr val="B30DA7"/>
                </a:solidFill>
                <a:latin typeface="Times New Roman" panose="02020603050405020304" pitchFamily="18" charset="0"/>
                <a:ea typeface="方正卡通简体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图片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25100" y="325438"/>
            <a:ext cx="1360488" cy="129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4" name="文本框 29"/>
          <p:cNvSpPr txBox="1"/>
          <p:nvPr/>
        </p:nvSpPr>
        <p:spPr>
          <a:xfrm>
            <a:off x="3608388" y="2255838"/>
            <a:ext cx="6640512" cy="1568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buFontTx/>
            </a:pPr>
            <a:r>
              <a:rPr lang="en-US" altLang="zh-CN" sz="9600" b="1" dirty="0">
                <a:solidFill>
                  <a:srgbClr val="F59120"/>
                </a:solidFill>
                <a:latin typeface="Times New Roman" panose="02020603050405020304" pitchFamily="18" charset="0"/>
                <a:ea typeface="DengXian" pitchFamily="2" charset="-122"/>
                <a:sym typeface="+mn-lt"/>
              </a:rPr>
              <a:t>Vận dụng</a:t>
            </a:r>
            <a:endParaRPr lang="zh-CN" altLang="en-US" sz="9600" b="1" dirty="0">
              <a:solidFill>
                <a:srgbClr val="F59120"/>
              </a:solidFill>
              <a:latin typeface="Times New Roman" panose="02020603050405020304" pitchFamily="18" charset="0"/>
              <a:ea typeface="DengXian" pitchFamily="2" charset="-122"/>
              <a:sym typeface="+mn-lt"/>
            </a:endParaRPr>
          </a:p>
        </p:txBody>
      </p:sp>
      <p:pic>
        <p:nvPicPr>
          <p:cNvPr id="38915" name="图形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631825"/>
            <a:ext cx="2290763" cy="5934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7" name="图片 5"/>
          <p:cNvPicPr>
            <a:picLocks noChangeAspect="1"/>
          </p:cNvPicPr>
          <p:nvPr/>
        </p:nvPicPr>
        <p:blipFill>
          <a:blip r:embed="rId1"/>
          <a:srcRect t="13956" b="14793"/>
          <a:stretch>
            <a:fillRect/>
          </a:stretch>
        </p:blipFill>
        <p:spPr>
          <a:xfrm>
            <a:off x="901700" y="3038475"/>
            <a:ext cx="1048385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14550" y="1000125"/>
            <a:ext cx="8058150" cy="1939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buFontTx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Chọn 1 phương pháp học tập v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cho biết em sẽ áp dụng trong học tập đối với nội dung 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o của môn Ngữ Văn 6.</a:t>
            </a:r>
            <a:endParaRPr lang="en-US" altLang="en-US" sz="6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360488" y="2130425"/>
            <a:ext cx="1117600" cy="914400"/>
            <a:chOff x="755576" y="1851670"/>
            <a:chExt cx="2600840" cy="2614042"/>
          </a:xfrm>
        </p:grpSpPr>
        <p:pic>
          <p:nvPicPr>
            <p:cNvPr id="27651" name="Picture 3" descr="F:\1-原创素材\1_mm1102\PPT\PPT_014\materaials\pageimg_g20i.png"/>
            <p:cNvPicPr>
              <a:picLocks noChangeAspect="1" noChangeArrowheads="1"/>
            </p:cNvPicPr>
            <p:nvPr/>
          </p:nvPicPr>
          <p:blipFill>
            <a:blip r:embed="rId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55576" y="1851670"/>
              <a:ext cx="2600840" cy="2614042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228456" y="2064970"/>
              <a:ext cx="1795466" cy="18425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65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海报体W12(P)" pitchFamily="82" charset="-122"/>
                  <a:cs typeface="Times New Roman" panose="02020603050405020304" pitchFamily="18" charset="0"/>
                </a:rPr>
                <a:t>01</a:t>
              </a:r>
              <a:endParaRPr kumimoji="0" lang="en-US" altLang="zh-CN" sz="2665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60488" y="3451225"/>
            <a:ext cx="1150937" cy="1033463"/>
            <a:chOff x="3388960" y="411510"/>
            <a:chExt cx="2600840" cy="2614042"/>
          </a:xfrm>
        </p:grpSpPr>
        <p:pic>
          <p:nvPicPr>
            <p:cNvPr id="5" name="Picture 3" descr="F:\1-原创素材\1_mm1102\PPT\PPT_014\materaials\pageimg_g20i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388960" y="411510"/>
              <a:ext cx="2600840" cy="2614042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</p:spPr>
        </p:pic>
        <p:sp>
          <p:nvSpPr>
            <p:cNvPr id="40966" name="TextBox 10"/>
            <p:cNvSpPr txBox="1"/>
            <p:nvPr/>
          </p:nvSpPr>
          <p:spPr>
            <a:xfrm>
              <a:off x="4139953" y="768696"/>
              <a:ext cx="1298831" cy="14901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lnSpc>
                  <a:spcPct val="150000"/>
                </a:lnSpc>
                <a:buFontTx/>
              </a:pPr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华康海报体W12(P)"/>
                </a:rPr>
                <a:t>02</a:t>
              </a:r>
              <a:endPara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康海报体W12(P)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08400" y="866775"/>
            <a:ext cx="4995863" cy="747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_Hướng dẫn tự học_</a:t>
            </a:r>
            <a:endParaRPr lang="en-US" sz="4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6088" y="2333625"/>
            <a:ext cx="338931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Tx/>
            </a:pPr>
            <a:r>
              <a:rPr lang="en-US" altLang="en-US" sz="3200" dirty="0">
                <a:latin typeface="Times New Roman" panose="02020603050405020304" pitchFamily="18" charset="0"/>
              </a:rPr>
              <a:t>Ho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</a:rPr>
              <a:t>n th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</a:rPr>
              <a:t>nh b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</a:rPr>
              <a:t>i tập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4800" y="3606800"/>
            <a:ext cx="934720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buFontTx/>
            </a:pPr>
            <a:r>
              <a:rPr lang="pt-BR" altLang="en-US" sz="3200" dirty="0">
                <a:latin typeface="Times New Roman" panose="02020603050405020304" pitchFamily="18" charset="0"/>
              </a:rPr>
              <a:t>Soạn b</a:t>
            </a:r>
            <a:r>
              <a:rPr lang="pt-B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3200" dirty="0">
                <a:latin typeface="Times New Roman" panose="02020603050405020304" pitchFamily="18" charset="0"/>
              </a:rPr>
              <a:t>i mới: B</a:t>
            </a:r>
            <a:r>
              <a:rPr lang="pt-B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3200" dirty="0">
                <a:latin typeface="Times New Roman" panose="02020603050405020304" pitchFamily="18" charset="0"/>
              </a:rPr>
              <a:t>i học đường đời đầu tiên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70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4514850"/>
            <a:ext cx="3749675" cy="1820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5"/>
          <p:cNvSpPr txBox="1"/>
          <p:nvPr/>
        </p:nvSpPr>
        <p:spPr>
          <a:xfrm>
            <a:off x="1930399" y="5562599"/>
            <a:ext cx="8451550" cy="1930400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/>
            </a:prstTxWarp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65" kern="1200" cap="none" spc="0" normalizeH="0" baseline="0" noProof="0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Chúc</a:t>
            </a:r>
            <a:r>
              <a:rPr kumimoji="0" lang="en-US" altLang="zh-CN" sz="6665" kern="1200" cap="none" spc="0" normalizeH="0" baseline="0" noProof="0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65" kern="1200" cap="none" spc="0" normalizeH="0" baseline="0" noProof="0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6665" kern="1200" cap="none" spc="0" normalizeH="0" baseline="0" noProof="0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65" kern="1200" cap="none" spc="0" normalizeH="0" baseline="0" noProof="0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6665" kern="1200" cap="none" spc="0" normalizeH="0" baseline="0" noProof="0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65" kern="1200" cap="none" spc="0" normalizeH="0" baseline="0" noProof="0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6665" kern="1200" cap="none" spc="0" normalizeH="0" baseline="0" noProof="0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65" kern="1200" cap="none" spc="0" normalizeH="0" baseline="0" noProof="0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giỏi</a:t>
            </a:r>
            <a:endParaRPr kumimoji="0" lang="zh-CN" altLang="en-US" sz="6665" kern="1200" cap="none" spc="0" normalizeH="0" baseline="0" noProof="0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Speech Bubble: Oval 5"/>
          <p:cNvSpPr/>
          <p:nvPr/>
        </p:nvSpPr>
        <p:spPr>
          <a:xfrm>
            <a:off x="3448050" y="4552950"/>
            <a:ext cx="8077200" cy="1200150"/>
          </a:xfrm>
          <a:prstGeom prst="wedgeEllipseCallout">
            <a:avLst>
              <a:gd name="adj1" fmla="val -36757"/>
              <a:gd name="adj2" fmla="val -1049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 4-6 HS</a:t>
            </a:r>
            <a:endParaRPr kumimoji="0" sz="2800" b="1" i="0" u="none" strike="noStrik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</a:t>
            </a:r>
            <a:r>
              <a:rPr kumimoji="0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th</a:t>
            </a:r>
            <a:r>
              <a:rPr kumimoji="0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 phiếu học tập (5’)</a:t>
            </a:r>
            <a:endParaRPr kumimoji="0" sz="2800" b="1" i="0" u="none" strike="noStrik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242" name="Picture 6"/>
          <p:cNvPicPr>
            <a:picLocks noChangeAspect="1"/>
          </p:cNvPicPr>
          <p:nvPr/>
        </p:nvPicPr>
        <p:blipFill>
          <a:blip r:embed="rId1"/>
          <a:srcRect l="26720" t="38194" r="12656" b="17084"/>
          <a:stretch>
            <a:fillRect/>
          </a:stretch>
        </p:blipFill>
        <p:spPr>
          <a:xfrm>
            <a:off x="809625" y="685800"/>
            <a:ext cx="7805738" cy="3238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2"/>
          <p:cNvPicPr>
            <a:picLocks noChangeAspect="1"/>
          </p:cNvPicPr>
          <p:nvPr/>
        </p:nvPicPr>
        <p:blipFill>
          <a:blip r:embed="rId1"/>
          <a:srcRect l="25468" t="34166" r="3360" b="23611"/>
          <a:stretch>
            <a:fillRect/>
          </a:stretch>
        </p:blipFill>
        <p:spPr>
          <a:xfrm>
            <a:off x="331788" y="361950"/>
            <a:ext cx="9545637" cy="561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338" y="2265363"/>
            <a:ext cx="4325937" cy="4325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882650" y="581025"/>
            <a:ext cx="9655175" cy="5153025"/>
            <a:chOff x="683568" y="764124"/>
            <a:chExt cx="4680520" cy="3631060"/>
          </a:xfrm>
        </p:grpSpPr>
        <p:pic>
          <p:nvPicPr>
            <p:cNvPr id="13314" name="Picture 2" descr="F:\1-原创素材\1_mm1102\PPT\PPT_014\materaials\pageimg_g14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3568" y="764124"/>
              <a:ext cx="4680520" cy="36310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5" name="TextBox 2"/>
            <p:cNvSpPr txBox="1"/>
            <p:nvPr/>
          </p:nvSpPr>
          <p:spPr>
            <a:xfrm>
              <a:off x="1474603" y="2395103"/>
              <a:ext cx="3537014" cy="110598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zh-CN" sz="4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华康海报体W12(P)"/>
                </a:rPr>
                <a:t>II. Phương pháp học tập môn Ngữ Văn</a:t>
              </a:r>
              <a:endPara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75" y="2681288"/>
            <a:ext cx="7780338" cy="3703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hought Bubble: Cloud 3"/>
          <p:cNvSpPr/>
          <p:nvPr/>
        </p:nvSpPr>
        <p:spPr>
          <a:xfrm>
            <a:off x="4884738" y="209550"/>
            <a:ext cx="6583363" cy="1676400"/>
          </a:xfrm>
          <a:prstGeom prst="cloudCallout">
            <a:avLst>
              <a:gd name="adj1" fmla="val -47440"/>
              <a:gd name="adj2" fmla="val 830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1" i="0" u="none" strike="noStrike" kern="1200" cap="none" spc="0" normalizeH="0" baseline="0" noProof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</a:t>
            </a:r>
            <a:r>
              <a:rPr kumimoji="0" sz="2800" b="1" i="0" u="none" strike="noStrike" kern="1200" cap="none" spc="0" normalizeH="0" baseline="0" noProof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800" b="1" i="0" u="none" strike="noStrike" kern="1200" cap="none" spc="0" normalizeH="0" baseline="0" noProof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th</a:t>
            </a:r>
            <a:r>
              <a:rPr kumimoji="0" sz="2800" b="1" i="0" u="none" strike="noStrike" kern="1200" cap="none" spc="0" normalizeH="0" baseline="0" noProof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800" b="1" i="0" u="none" strike="noStrike" kern="1200" cap="none" spc="0" normalizeH="0" baseline="0" noProof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 phiếu học tập sau (cá nhân/nhóm đôi)</a:t>
            </a:r>
            <a:endParaRPr kumimoji="0" sz="2800" b="1" i="0" u="none" strike="noStrike" kern="1200" cap="none" spc="0" normalizeH="0" baseline="0" noProof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1" i="0" u="none" strike="noStrike" kern="1200" cap="none" spc="0" normalizeH="0" baseline="0" noProof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gian: 3’ </a:t>
            </a:r>
            <a:endParaRPr kumimoji="0" sz="2800" b="1" i="0" u="none" strike="noStrike" kern="1200" cap="none" spc="0" normalizeH="0" baseline="0" noProof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-452437" y="546100"/>
            <a:ext cx="4087812" cy="2611438"/>
            <a:chOff x="467544" y="483518"/>
            <a:chExt cx="3303116" cy="1959060"/>
          </a:xfrm>
        </p:grpSpPr>
        <p:pic>
          <p:nvPicPr>
            <p:cNvPr id="14338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178372" y="957356"/>
              <a:ext cx="2592288" cy="148522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6387" name="TextBox 5"/>
            <p:cNvSpPr txBox="1"/>
            <p:nvPr/>
          </p:nvSpPr>
          <p:spPr>
            <a:xfrm>
              <a:off x="467544" y="483518"/>
              <a:ext cx="867149" cy="110398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r">
                <a:lnSpc>
                  <a:spcPct val="150000"/>
                </a:lnSpc>
              </a:pPr>
              <a:endParaRPr lang="en-US" altLang="zh-CN" sz="6600" dirty="0">
                <a:solidFill>
                  <a:srgbClr val="0099FF"/>
                </a:solidFill>
                <a:latin typeface="Times New Roman" panose="02020603050405020304" pitchFamily="18" charset="0"/>
                <a:ea typeface="华康海报体W12(P)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09888" y="280988"/>
            <a:ext cx="5033962" cy="2974975"/>
            <a:chOff x="4139952" y="339502"/>
            <a:chExt cx="3130242" cy="1998426"/>
          </a:xfrm>
        </p:grpSpPr>
        <p:pic>
          <p:nvPicPr>
            <p:cNvPr id="4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949056" y="852706"/>
              <a:ext cx="2085465" cy="148522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6390" name="矩形 7"/>
            <p:cNvSpPr/>
            <p:nvPr/>
          </p:nvSpPr>
          <p:spPr>
            <a:xfrm>
              <a:off x="4646445" y="1394976"/>
              <a:ext cx="2623749" cy="3926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zh-CN" sz="3200" dirty="0">
                  <a:solidFill>
                    <a:srgbClr val="5CA139"/>
                  </a:solidFill>
                  <a:latin typeface="Times New Roman" panose="02020603050405020304" pitchFamily="18" charset="0"/>
                  <a:ea typeface="方正卡通简体"/>
                </a:rPr>
                <a:t>Dự án</a:t>
              </a:r>
              <a:endParaRPr lang="zh-CN" altLang="en-US" sz="3200" dirty="0">
                <a:solidFill>
                  <a:srgbClr val="5CA139"/>
                </a:solidFill>
                <a:latin typeface="Times New Roman" panose="02020603050405020304" pitchFamily="18" charset="0"/>
                <a:ea typeface="方正卡通简体"/>
              </a:endParaRPr>
            </a:p>
          </p:txBody>
        </p:sp>
        <p:sp>
          <p:nvSpPr>
            <p:cNvPr id="16391" name="TextBox 10"/>
            <p:cNvSpPr txBox="1"/>
            <p:nvPr/>
          </p:nvSpPr>
          <p:spPr>
            <a:xfrm>
              <a:off x="4139952" y="339502"/>
              <a:ext cx="844998" cy="9885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r">
                <a:lnSpc>
                  <a:spcPct val="150000"/>
                </a:lnSpc>
              </a:pPr>
              <a:endParaRPr lang="en-US" altLang="zh-CN" sz="6600" dirty="0">
                <a:solidFill>
                  <a:srgbClr val="5CA139"/>
                </a:solidFill>
                <a:latin typeface="Times New Roman" panose="02020603050405020304" pitchFamily="18" charset="0"/>
                <a:ea typeface="华康海报体W12(P)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76263" y="3648075"/>
            <a:ext cx="3455987" cy="1981200"/>
            <a:chOff x="2084512" y="2958736"/>
            <a:chExt cx="2592288" cy="1485222"/>
          </a:xfrm>
        </p:grpSpPr>
        <p:pic>
          <p:nvPicPr>
            <p:cNvPr id="3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084512" y="2958736"/>
              <a:ext cx="2592288" cy="148522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6394" name="矩形 8"/>
            <p:cNvSpPr/>
            <p:nvPr/>
          </p:nvSpPr>
          <p:spPr>
            <a:xfrm>
              <a:off x="2326530" y="3105150"/>
              <a:ext cx="2169270" cy="11772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zh-C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/>
                </a:rPr>
                <a:t>Kĩ thuật: think-pair-share; sơ đồ tư duy,…</a:t>
              </a:r>
              <a:endPara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卡通简体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943850" y="1154113"/>
            <a:ext cx="3457575" cy="1981200"/>
            <a:chOff x="6012160" y="2958736"/>
            <a:chExt cx="2592288" cy="1485222"/>
          </a:xfrm>
        </p:grpSpPr>
        <p:pic>
          <p:nvPicPr>
            <p:cNvPr id="5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012160" y="2958736"/>
              <a:ext cx="2592288" cy="148522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6397" name="矩形 9"/>
            <p:cNvSpPr/>
            <p:nvPr/>
          </p:nvSpPr>
          <p:spPr>
            <a:xfrm>
              <a:off x="6195590" y="3419877"/>
              <a:ext cx="2225427" cy="43858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zh-CN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方正卡通简体"/>
                </a:rPr>
                <a:t>Đàm thoại</a:t>
              </a:r>
              <a:endParaRPr lang="zh-CN" alt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方正卡通简体"/>
              </a:endParaRPr>
            </a:p>
          </p:txBody>
        </p:sp>
      </p:grpSp>
      <p:sp>
        <p:nvSpPr>
          <p:cNvPr id="16398" name="TextBox 18"/>
          <p:cNvSpPr txBox="1"/>
          <p:nvPr/>
        </p:nvSpPr>
        <p:spPr>
          <a:xfrm>
            <a:off x="3567113" y="398463"/>
            <a:ext cx="4640262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Phương pháp chung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矩形 6"/>
          <p:cNvSpPr/>
          <p:nvPr/>
        </p:nvSpPr>
        <p:spPr>
          <a:xfrm>
            <a:off x="828675" y="1539875"/>
            <a:ext cx="2700338" cy="1077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buFontTx/>
            </a:pP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/>
              </a:rPr>
              <a:t>Thảo luận nhóm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方正卡通简体"/>
            </a:endParaRPr>
          </a:p>
        </p:txBody>
      </p:sp>
      <p:grpSp>
        <p:nvGrpSpPr>
          <p:cNvPr id="21" name="组合 16"/>
          <p:cNvGrpSpPr/>
          <p:nvPr/>
        </p:nvGrpSpPr>
        <p:grpSpPr>
          <a:xfrm>
            <a:off x="4487863" y="3824288"/>
            <a:ext cx="3455987" cy="1979612"/>
            <a:chOff x="6012160" y="3057998"/>
            <a:chExt cx="2592288" cy="1485222"/>
          </a:xfrm>
        </p:grpSpPr>
        <p:pic>
          <p:nvPicPr>
            <p:cNvPr id="22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012160" y="3057998"/>
              <a:ext cx="2592288" cy="148522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6402" name="矩形 9"/>
            <p:cNvSpPr/>
            <p:nvPr/>
          </p:nvSpPr>
          <p:spPr>
            <a:xfrm>
              <a:off x="6195590" y="3419877"/>
              <a:ext cx="1979899" cy="8079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FontTx/>
              </a:pPr>
              <a:r>
                <a:rPr lang="en-US" altLang="zh-CN" sz="3200" dirty="0">
                  <a:solidFill>
                    <a:srgbClr val="0070C0"/>
                  </a:solidFill>
                  <a:latin typeface="Times New Roman" panose="02020603050405020304" pitchFamily="18" charset="0"/>
                  <a:ea typeface="方正卡通简体"/>
                </a:rPr>
                <a:t>Lớp học đảo ngược</a:t>
              </a:r>
              <a:endParaRPr lang="zh-CN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/>
              </a:endParaRPr>
            </a:p>
          </p:txBody>
        </p:sp>
      </p:grpSp>
      <p:pic>
        <p:nvPicPr>
          <p:cNvPr id="24" name="Picture 2" descr="F:\1-原创素材\1_mm1102\PPT\PPT_014\materaials\pageimg_g9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88869" y="3793949"/>
            <a:ext cx="3456384" cy="1980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25" name="矩形 9"/>
          <p:cNvSpPr/>
          <p:nvPr/>
        </p:nvSpPr>
        <p:spPr>
          <a:xfrm>
            <a:off x="8324850" y="4346575"/>
            <a:ext cx="2967038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buFontTx/>
            </a:pPr>
            <a:r>
              <a:rPr lang="en-US" altLang="zh-CN" sz="3200" dirty="0">
                <a:solidFill>
                  <a:srgbClr val="FFC000"/>
                </a:solidFill>
                <a:latin typeface="Times New Roman" panose="02020603050405020304" pitchFamily="18" charset="0"/>
                <a:ea typeface="方正卡通简体"/>
              </a:rPr>
              <a:t>Trò chơi học tập,…</a:t>
            </a:r>
            <a:endParaRPr lang="zh-CN" altLang="en-US" sz="3200" dirty="0">
              <a:solidFill>
                <a:srgbClr val="FFC000"/>
              </a:solidFill>
              <a:latin typeface="Times New Roman" panose="02020603050405020304" pitchFamily="18" charset="0"/>
              <a:ea typeface="方正卡通简体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317750" y="735013"/>
            <a:ext cx="7781925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Phương pháp đặc thù môn Ngữ Văn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63574" y="1243734"/>
          <a:ext cx="10864851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4211</Words>
  <Application>WPS Presentation</Application>
  <PresentationFormat/>
  <Paragraphs>213</Paragraphs>
  <Slides>33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2" baseType="lpstr">
      <vt:lpstr>Arial</vt:lpstr>
      <vt:lpstr>SimSun</vt:lpstr>
      <vt:lpstr>Wingdings</vt:lpstr>
      <vt:lpstr>Calibri</vt:lpstr>
      <vt:lpstr>Calibri Light</vt:lpstr>
      <vt:lpstr>DengXian</vt:lpstr>
      <vt:lpstr>Times New Roman</vt:lpstr>
      <vt:lpstr>方正卡通简体</vt:lpstr>
      <vt:lpstr>Alex Brush</vt:lpstr>
      <vt:lpstr>华康海报体W12(P)</vt:lpstr>
      <vt:lpstr>Microsoft YaHei</vt:lpstr>
      <vt:lpstr>Arial Unicode MS</vt:lpstr>
      <vt:lpstr>#9Slide03 Arima Madurai Black</vt:lpstr>
      <vt:lpstr>华康海报体W12</vt:lpstr>
      <vt:lpstr>幼圆</vt:lpstr>
      <vt:lpstr>#9Slide03 Arima Madurai</vt:lpstr>
      <vt:lpstr>华康海报体W12(P)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hoài hoàng</cp:lastModifiedBy>
  <cp:revision>5</cp:revision>
  <dcterms:created xsi:type="dcterms:W3CDTF">2021-08-22T03:11:00Z</dcterms:created>
  <dcterms:modified xsi:type="dcterms:W3CDTF">2024-09-08T17:02:17Z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B570E063B13348C886BDA736BE25B44B_12</vt:lpwstr>
  </property>
  <property fmtid="{D5CDD505-2E9C-101B-9397-08002B2CF9AE}" pid="3" name="KSOProductBuildVer">
    <vt:lpwstr>1033-12.2.0.17562</vt:lpwstr>
  </property>
</Properties>
</file>