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78" r:id="rId4"/>
    <p:sldMasterId id="2147483695" r:id="rId5"/>
    <p:sldMasterId id="2147483707" r:id="rId6"/>
  </p:sldMasterIdLst>
  <p:notesMasterIdLst>
    <p:notesMasterId r:id="rId8"/>
  </p:notesMasterIdLst>
  <p:handoutMasterIdLst>
    <p:handoutMasterId r:id="rId48"/>
  </p:handoutMasterIdLst>
  <p:sldIdLst>
    <p:sldId id="18782" r:id="rId7"/>
    <p:sldId id="18783" r:id="rId9"/>
    <p:sldId id="312" r:id="rId10"/>
    <p:sldId id="18781" r:id="rId11"/>
    <p:sldId id="18788" r:id="rId12"/>
    <p:sldId id="18794" r:id="rId13"/>
    <p:sldId id="18787" r:id="rId14"/>
    <p:sldId id="257" r:id="rId15"/>
    <p:sldId id="418" r:id="rId16"/>
    <p:sldId id="18789" r:id="rId17"/>
    <p:sldId id="18790" r:id="rId18"/>
    <p:sldId id="18791" r:id="rId19"/>
    <p:sldId id="18792" r:id="rId20"/>
    <p:sldId id="18828" r:id="rId21"/>
    <p:sldId id="18793" r:id="rId22"/>
    <p:sldId id="304" r:id="rId23"/>
    <p:sldId id="375" r:id="rId24"/>
    <p:sldId id="18795" r:id="rId25"/>
    <p:sldId id="376" r:id="rId26"/>
    <p:sldId id="377" r:id="rId27"/>
    <p:sldId id="380" r:id="rId28"/>
    <p:sldId id="18770" r:id="rId29"/>
    <p:sldId id="18768" r:id="rId30"/>
    <p:sldId id="275" r:id="rId31"/>
    <p:sldId id="18772" r:id="rId32"/>
    <p:sldId id="388" r:id="rId33"/>
    <p:sldId id="18774" r:id="rId34"/>
    <p:sldId id="18769" r:id="rId35"/>
    <p:sldId id="394" r:id="rId36"/>
    <p:sldId id="18775" r:id="rId37"/>
    <p:sldId id="18776" r:id="rId38"/>
    <p:sldId id="389" r:id="rId39"/>
    <p:sldId id="18777" r:id="rId40"/>
    <p:sldId id="18773" r:id="rId41"/>
    <p:sldId id="18796" r:id="rId42"/>
    <p:sldId id="18798" r:id="rId43"/>
    <p:sldId id="18799" r:id="rId44"/>
    <p:sldId id="390" r:id="rId45"/>
    <p:sldId id="347" r:id="rId46"/>
    <p:sldId id="317" r:id="rId47"/>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163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6F6F6"/>
    <a:srgbClr val="FFD5D5"/>
    <a:srgbClr val="FF66FF"/>
    <a:srgbClr val="FFB7FF"/>
    <a:srgbClr val="79DFF7"/>
    <a:srgbClr val="99FF66"/>
    <a:srgbClr val="FF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755"/>
    <p:restoredTop sz="82062"/>
  </p:normalViewPr>
  <p:slideViewPr>
    <p:cSldViewPr showGuides="1">
      <p:cViewPr varScale="1">
        <p:scale>
          <a:sx n="89" d="100"/>
          <a:sy n="89" d="100"/>
        </p:scale>
        <p:origin x="1459" y="82"/>
      </p:cViewPr>
      <p:guideLst>
        <p:guide orient="horz" pos="1635"/>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3EDF436-5423-884E-BA38-4519C757A986}" type="doc">
      <dgm:prSet loTypeId="urn:microsoft.com/office/officeart/2008/layout/VerticalCurvedList#1" loCatId="" qsTypeId="urn:microsoft.com/office/officeart/2005/8/quickstyle/simple1#2" qsCatId="simple" csTypeId="urn:microsoft.com/office/officeart/2005/8/colors/colorful1#1" csCatId="colorful" phldr="1"/>
      <dgm:spPr/>
      <dgm:t>
        <a:bodyPr/>
        <a:lstStyle/>
        <a:p>
          <a:endParaRPr lang="en-US"/>
        </a:p>
      </dgm:t>
    </dgm:pt>
    <dgm:pt modelId="{9E4223F1-35AE-7142-A9BD-38EAD3B5C53F}">
      <dgm:prSet phldrT="[Text]"/>
      <dgm:spPr/>
      <dgm:t>
        <a:bodyPr/>
        <a:lstStyle/>
        <a:p>
          <a:pPr marL="0" marR="0" indent="0" defTabSz="914400" eaLnBrk="1" fontAlgn="auto" latinLnBrk="0" hangingPunct="1">
            <a:lnSpc>
              <a:spcPct val="100000"/>
            </a:lnSpc>
            <a:spcBef>
              <a:spcPts val="0"/>
            </a:spcBef>
            <a:spcAft>
              <a:spcPts val="0"/>
            </a:spcAft>
            <a:buClrTx/>
            <a:buSzTx/>
            <a:buFontTx/>
            <a:buNone/>
          </a:pPr>
          <a:endParaRPr lang="en-US" b="1" dirty="0">
            <a:latin typeface="Times New Roman" panose="02020603050405020304" pitchFamily="18" charset="0"/>
            <a:cs typeface="Times New Roman" panose="02020603050405020304" pitchFamily="18" charset="0"/>
          </a:endParaRPr>
        </a:p>
        <a:p>
          <a:pPr defTabSz="1466850">
            <a:lnSpc>
              <a:spcPct val="90000"/>
            </a:lnSpc>
            <a:spcBef>
              <a:spcPct val="0"/>
            </a:spcBef>
            <a:spcAft>
              <a:spcPct val="35000"/>
            </a:spcAft>
          </a:pPr>
          <a:r>
            <a:rPr lang="en-US" b="1" dirty="0">
              <a:latin typeface="Times New Roman" panose="02020603050405020304" pitchFamily="18" charset="0"/>
              <a:cs typeface="Times New Roman" panose="02020603050405020304" pitchFamily="18" charset="0"/>
            </a:rPr>
            <a:t>              AI NHANH HƠN </a:t>
          </a:r>
        </a:p>
      </dgm:t>
    </dgm:pt>
    <dgm:pt modelId="{54ECDF35-0D2A-474B-B2ED-DAB5461EF948}" cxnId="{F6BDA81A-FE81-4840-B572-2DBDD5EDCB85}" type="parTrans">
      <dgm:prSet/>
      <dgm:spPr/>
      <dgm:t>
        <a:bodyPr/>
        <a:lstStyle/>
        <a:p>
          <a:endParaRPr lang="en-US"/>
        </a:p>
      </dgm:t>
    </dgm:pt>
    <dgm:pt modelId="{93DBD2C4-75C4-9C4B-BB99-930894E1B322}" cxnId="{F6BDA81A-FE81-4840-B572-2DBDD5EDCB85}" type="sibTrans">
      <dgm:prSet/>
      <dgm:spPr/>
      <dgm:t>
        <a:bodyPr/>
        <a:lstStyle/>
        <a:p>
          <a:endParaRPr lang="en-US"/>
        </a:p>
      </dgm:t>
    </dgm:pt>
    <dgm:pt modelId="{1FD31497-2004-994E-A19B-F7EAA22876AA}">
      <dgm:prSet phldrT="[Text]"/>
      <dgm:spPr/>
      <dgm:t>
        <a:bodyPr/>
        <a:lstStyle/>
        <a:p>
          <a:r>
            <a:rPr lang="en-US" b="1" dirty="0">
              <a:solidFill>
                <a:srgbClr val="7030A0"/>
              </a:solidFill>
              <a:latin typeface="Times New Roman" panose="02020603050405020304" pitchFamily="18" charset="0"/>
              <a:cs typeface="Times New Roman" panose="02020603050405020304" pitchFamily="18" charset="0"/>
            </a:rPr>
            <a:t>TRANG TỪ ĐIỂN </a:t>
          </a:r>
        </a:p>
      </dgm:t>
    </dgm:pt>
    <dgm:pt modelId="{3F5CDBAA-1EE6-244D-8127-6237F3BF7919}" cxnId="{BE3102F7-CC74-4349-9806-58D93007AC47}" type="parTrans">
      <dgm:prSet/>
      <dgm:spPr/>
      <dgm:t>
        <a:bodyPr/>
        <a:lstStyle/>
        <a:p>
          <a:endParaRPr lang="en-US"/>
        </a:p>
      </dgm:t>
    </dgm:pt>
    <dgm:pt modelId="{421BB674-9AD1-6F4F-A2F1-31657AB8B786}" cxnId="{BE3102F7-CC74-4349-9806-58D93007AC47}" type="sibTrans">
      <dgm:prSet/>
      <dgm:spPr/>
      <dgm:t>
        <a:bodyPr/>
        <a:lstStyle/>
        <a:p>
          <a:endParaRPr lang="en-US"/>
        </a:p>
      </dgm:t>
    </dgm:pt>
    <dgm:pt modelId="{28A0616E-1429-8749-9A43-592F0C4C93F3}">
      <dgm:prSet phldrT="[Text]"/>
      <dgm:spPr>
        <a:solidFill>
          <a:schemeClr val="accent4">
            <a:lumMod val="40000"/>
            <a:lumOff val="60000"/>
          </a:schemeClr>
        </a:solidFill>
      </dgm:spPr>
      <dgm:t>
        <a:bodyPr/>
        <a:lstStyle/>
        <a:p>
          <a:r>
            <a:rPr lang="en-US" b="1" dirty="0">
              <a:solidFill>
                <a:srgbClr val="0070C0"/>
              </a:solidFill>
              <a:latin typeface="Times New Roman" panose="02020603050405020304" pitchFamily="18" charset="0"/>
              <a:cs typeface="Times New Roman" panose="02020603050405020304" pitchFamily="18" charset="0"/>
            </a:rPr>
            <a:t>               MẮT THẦN </a:t>
          </a:r>
        </a:p>
      </dgm:t>
    </dgm:pt>
    <dgm:pt modelId="{90141F06-C9EC-7143-B831-49A31E6A1601}" cxnId="{71076A2A-E218-F643-811E-269242982184}" type="sibTrans">
      <dgm:prSet/>
      <dgm:spPr/>
      <dgm:t>
        <a:bodyPr/>
        <a:lstStyle/>
        <a:p>
          <a:endParaRPr lang="en-US"/>
        </a:p>
      </dgm:t>
    </dgm:pt>
    <dgm:pt modelId="{7CCDBC4C-6053-5B4A-9AB4-2F88A095029D}" cxnId="{71076A2A-E218-F643-811E-269242982184}" type="parTrans">
      <dgm:prSet/>
      <dgm:spPr/>
      <dgm:t>
        <a:bodyPr/>
        <a:lstStyle/>
        <a:p>
          <a:endParaRPr lang="en-US"/>
        </a:p>
      </dgm:t>
    </dgm:pt>
    <dgm:pt modelId="{1A4CA59A-1467-7F49-87B5-A5A65004F227}" type="pres">
      <dgm:prSet presAssocID="{93EDF436-5423-884E-BA38-4519C757A986}" presName="Name0" presStyleCnt="0">
        <dgm:presLayoutVars>
          <dgm:chMax val="7"/>
          <dgm:chPref val="7"/>
          <dgm:dir/>
        </dgm:presLayoutVars>
      </dgm:prSet>
      <dgm:spPr/>
    </dgm:pt>
    <dgm:pt modelId="{95D3B08E-DD21-2546-98BB-632D9A840AA1}" type="pres">
      <dgm:prSet presAssocID="{93EDF436-5423-884E-BA38-4519C757A986}" presName="Name1" presStyleCnt="0"/>
      <dgm:spPr/>
    </dgm:pt>
    <dgm:pt modelId="{E0469292-8BEA-2E4A-971E-C107064A425D}" type="pres">
      <dgm:prSet presAssocID="{93EDF436-5423-884E-BA38-4519C757A986}" presName="cycle" presStyleCnt="0"/>
      <dgm:spPr/>
    </dgm:pt>
    <dgm:pt modelId="{77159F3F-A61B-EC47-BF15-175A61B029D5}" type="pres">
      <dgm:prSet presAssocID="{93EDF436-5423-884E-BA38-4519C757A986}" presName="srcNode" presStyleLbl="node1" presStyleIdx="0" presStyleCnt="3"/>
      <dgm:spPr/>
    </dgm:pt>
    <dgm:pt modelId="{76859385-AB6B-F14B-967B-6380CDA4A89E}" type="pres">
      <dgm:prSet presAssocID="{93EDF436-5423-884E-BA38-4519C757A986}" presName="conn" presStyleLbl="parChTrans1D2" presStyleIdx="0" presStyleCnt="1" custLinFactNeighborX="1406" custLinFactNeighborY="941"/>
      <dgm:spPr/>
    </dgm:pt>
    <dgm:pt modelId="{0CC6F42C-C50C-F54E-ABB0-6B48147970D4}" type="pres">
      <dgm:prSet presAssocID="{93EDF436-5423-884E-BA38-4519C757A986}" presName="extraNode" presStyleLbl="node1" presStyleIdx="0" presStyleCnt="3"/>
      <dgm:spPr/>
    </dgm:pt>
    <dgm:pt modelId="{5F90A2E1-3E8A-5C45-A514-8006A65C6CD5}" type="pres">
      <dgm:prSet presAssocID="{93EDF436-5423-884E-BA38-4519C757A986}" presName="dstNode" presStyleLbl="node1" presStyleIdx="0" presStyleCnt="3"/>
      <dgm:spPr/>
    </dgm:pt>
    <dgm:pt modelId="{39A8E391-D185-A140-9CC9-C5D6DDB8A3EF}" type="pres">
      <dgm:prSet presAssocID="{9E4223F1-35AE-7142-A9BD-38EAD3B5C53F}" presName="text_1" presStyleLbl="node1" presStyleIdx="0" presStyleCnt="3" custScaleY="73548" custLinFactNeighborX="1548" custLinFactNeighborY="28591">
        <dgm:presLayoutVars>
          <dgm:bulletEnabled val="1"/>
        </dgm:presLayoutVars>
      </dgm:prSet>
      <dgm:spPr/>
    </dgm:pt>
    <dgm:pt modelId="{063E742E-B34B-0E4E-9A54-3D24D5A4DE66}" type="pres">
      <dgm:prSet presAssocID="{9E4223F1-35AE-7142-A9BD-38EAD3B5C53F}" presName="accent_1" presStyleCnt="0"/>
      <dgm:spPr/>
    </dgm:pt>
    <dgm:pt modelId="{9F05F7E2-DA61-BF40-8E03-6BF90D67A482}" type="pres">
      <dgm:prSet presAssocID="{9E4223F1-35AE-7142-A9BD-38EAD3B5C53F}" presName="accentRepeatNode" presStyleLbl="solidFgAcc1" presStyleIdx="0" presStyleCnt="3" custScaleY="73641" custLinFactNeighborY="23026"/>
      <dgm:spPr/>
    </dgm:pt>
    <dgm:pt modelId="{34CC1C1A-098C-484E-A44A-BF20FBE59C42}" type="pres">
      <dgm:prSet presAssocID="{28A0616E-1429-8749-9A43-592F0C4C93F3}" presName="text_2" presStyleLbl="node1" presStyleIdx="1" presStyleCnt="3" custScaleX="101438" custScaleY="79508" custLinFactNeighborX="498" custLinFactNeighborY="-15895">
        <dgm:presLayoutVars>
          <dgm:bulletEnabled val="1"/>
        </dgm:presLayoutVars>
      </dgm:prSet>
      <dgm:spPr/>
    </dgm:pt>
    <dgm:pt modelId="{F1C641AE-3675-E644-9B85-9EBCE423B2EC}" type="pres">
      <dgm:prSet presAssocID="{28A0616E-1429-8749-9A43-592F0C4C93F3}" presName="accent_2" presStyleCnt="0"/>
      <dgm:spPr/>
    </dgm:pt>
    <dgm:pt modelId="{93A16F78-39E3-794F-9BAE-8A3C26E37CA0}" type="pres">
      <dgm:prSet presAssocID="{28A0616E-1429-8749-9A43-592F0C4C93F3}" presName="accentRepeatNode" presStyleLbl="solidFgAcc1" presStyleIdx="1" presStyleCnt="3" custScaleX="91953" custScaleY="65463" custLinFactNeighborX="-16741" custLinFactNeighborY="-7077"/>
      <dgm:spPr/>
    </dgm:pt>
    <dgm:pt modelId="{D91DA22B-B5BE-864D-BE48-52FBE52D3C2E}" type="pres">
      <dgm:prSet presAssocID="{1FD31497-2004-994E-A19B-F7EAA22876AA}" presName="text_3" presStyleLbl="node1" presStyleIdx="2" presStyleCnt="3" custScaleX="92349" custScaleY="71904" custLinFactNeighborX="156" custLinFactNeighborY="-57301">
        <dgm:presLayoutVars>
          <dgm:bulletEnabled val="1"/>
        </dgm:presLayoutVars>
      </dgm:prSet>
      <dgm:spPr/>
    </dgm:pt>
    <dgm:pt modelId="{B3F44CD6-49F2-314E-B095-E5C16EE136C8}" type="pres">
      <dgm:prSet presAssocID="{1FD31497-2004-994E-A19B-F7EAA22876AA}" presName="accent_3" presStyleCnt="0"/>
      <dgm:spPr/>
    </dgm:pt>
    <dgm:pt modelId="{3A6AC5FD-635E-D549-8421-37B294916594}" type="pres">
      <dgm:prSet presAssocID="{1FD31497-2004-994E-A19B-F7EAA22876AA}" presName="accentRepeatNode" presStyleLbl="solidFgAcc1" presStyleIdx="2" presStyleCnt="3" custScaleY="65264" custLinFactNeighborX="3883" custLinFactNeighborY="-47421"/>
      <dgm:spPr/>
    </dgm:pt>
  </dgm:ptLst>
  <dgm:cxnLst>
    <dgm:cxn modelId="{F6BDA81A-FE81-4840-B572-2DBDD5EDCB85}" srcId="{93EDF436-5423-884E-BA38-4519C757A986}" destId="{9E4223F1-35AE-7142-A9BD-38EAD3B5C53F}" srcOrd="0" destOrd="0" parTransId="{54ECDF35-0D2A-474B-B2ED-DAB5461EF948}" sibTransId="{93DBD2C4-75C4-9C4B-BB99-930894E1B322}"/>
    <dgm:cxn modelId="{3D03A91F-9998-4085-AA40-AD0EB5201923}" type="presOf" srcId="{9E4223F1-35AE-7142-A9BD-38EAD3B5C53F}" destId="{39A8E391-D185-A140-9CC9-C5D6DDB8A3EF}" srcOrd="0" destOrd="0" presId="urn:microsoft.com/office/officeart/2008/layout/VerticalCurvedList#1"/>
    <dgm:cxn modelId="{04319425-AA2D-44D1-BFEB-24FE6971AD56}" type="presOf" srcId="{93DBD2C4-75C4-9C4B-BB99-930894E1B322}" destId="{76859385-AB6B-F14B-967B-6380CDA4A89E}" srcOrd="0" destOrd="0" presId="urn:microsoft.com/office/officeart/2008/layout/VerticalCurvedList#1"/>
    <dgm:cxn modelId="{71076A2A-E218-F643-811E-269242982184}" srcId="{93EDF436-5423-884E-BA38-4519C757A986}" destId="{28A0616E-1429-8749-9A43-592F0C4C93F3}" srcOrd="1" destOrd="0" parTransId="{7CCDBC4C-6053-5B4A-9AB4-2F88A095029D}" sibTransId="{90141F06-C9EC-7143-B831-49A31E6A1601}"/>
    <dgm:cxn modelId="{861C1365-97D7-4BE4-B216-BCB2F447041C}" type="presOf" srcId="{1FD31497-2004-994E-A19B-F7EAA22876AA}" destId="{D91DA22B-B5BE-864D-BE48-52FBE52D3C2E}" srcOrd="0" destOrd="0" presId="urn:microsoft.com/office/officeart/2008/layout/VerticalCurvedList#1"/>
    <dgm:cxn modelId="{EDA06868-D1FA-4A5E-BE04-ABBC6377D213}" type="presOf" srcId="{93EDF436-5423-884E-BA38-4519C757A986}" destId="{1A4CA59A-1467-7F49-87B5-A5A65004F227}" srcOrd="0" destOrd="0" presId="urn:microsoft.com/office/officeart/2008/layout/VerticalCurvedList#1"/>
    <dgm:cxn modelId="{BE3102F7-CC74-4349-9806-58D93007AC47}" srcId="{93EDF436-5423-884E-BA38-4519C757A986}" destId="{1FD31497-2004-994E-A19B-F7EAA22876AA}" srcOrd="2" destOrd="0" parTransId="{3F5CDBAA-1EE6-244D-8127-6237F3BF7919}" sibTransId="{421BB674-9AD1-6F4F-A2F1-31657AB8B786}"/>
    <dgm:cxn modelId="{130E0AF7-0014-49DE-83F3-3E56DDB3E3A6}" type="presOf" srcId="{28A0616E-1429-8749-9A43-592F0C4C93F3}" destId="{34CC1C1A-098C-484E-A44A-BF20FBE59C42}" srcOrd="0" destOrd="0" presId="urn:microsoft.com/office/officeart/2008/layout/VerticalCurvedList#1"/>
    <dgm:cxn modelId="{F5972FC2-CECE-4A98-8E9C-94BE4EABCD10}" type="presParOf" srcId="{1A4CA59A-1467-7F49-87B5-A5A65004F227}" destId="{95D3B08E-DD21-2546-98BB-632D9A840AA1}" srcOrd="0" destOrd="0" presId="urn:microsoft.com/office/officeart/2008/layout/VerticalCurvedList#1"/>
    <dgm:cxn modelId="{F26A954A-D6A4-4AC1-9C7F-4024DA924CE6}" type="presParOf" srcId="{95D3B08E-DD21-2546-98BB-632D9A840AA1}" destId="{E0469292-8BEA-2E4A-971E-C107064A425D}" srcOrd="0" destOrd="0" presId="urn:microsoft.com/office/officeart/2008/layout/VerticalCurvedList#1"/>
    <dgm:cxn modelId="{8466B5CE-5655-4185-839C-4E079CF1812A}" type="presParOf" srcId="{E0469292-8BEA-2E4A-971E-C107064A425D}" destId="{77159F3F-A61B-EC47-BF15-175A61B029D5}" srcOrd="0" destOrd="0" presId="urn:microsoft.com/office/officeart/2008/layout/VerticalCurvedList#1"/>
    <dgm:cxn modelId="{4A4AAE30-F64F-4CFC-A684-DF89D1872B63}" type="presParOf" srcId="{E0469292-8BEA-2E4A-971E-C107064A425D}" destId="{76859385-AB6B-F14B-967B-6380CDA4A89E}" srcOrd="1" destOrd="0" presId="urn:microsoft.com/office/officeart/2008/layout/VerticalCurvedList#1"/>
    <dgm:cxn modelId="{4EEA2476-38B0-4A3D-87B0-846AD7A1E5F5}" type="presParOf" srcId="{E0469292-8BEA-2E4A-971E-C107064A425D}" destId="{0CC6F42C-C50C-F54E-ABB0-6B48147970D4}" srcOrd="2" destOrd="0" presId="urn:microsoft.com/office/officeart/2008/layout/VerticalCurvedList#1"/>
    <dgm:cxn modelId="{91D4F011-BB38-4F8F-A8A2-37A9AF6E7744}" type="presParOf" srcId="{E0469292-8BEA-2E4A-971E-C107064A425D}" destId="{5F90A2E1-3E8A-5C45-A514-8006A65C6CD5}" srcOrd="3" destOrd="0" presId="urn:microsoft.com/office/officeart/2008/layout/VerticalCurvedList#1"/>
    <dgm:cxn modelId="{F2929D8D-44A8-4365-993A-C77AD445740D}" type="presParOf" srcId="{95D3B08E-DD21-2546-98BB-632D9A840AA1}" destId="{39A8E391-D185-A140-9CC9-C5D6DDB8A3EF}" srcOrd="1" destOrd="0" presId="urn:microsoft.com/office/officeart/2008/layout/VerticalCurvedList#1"/>
    <dgm:cxn modelId="{CABAFD8B-5EA6-46E4-B08D-37306B5A408B}" type="presParOf" srcId="{95D3B08E-DD21-2546-98BB-632D9A840AA1}" destId="{063E742E-B34B-0E4E-9A54-3D24D5A4DE66}" srcOrd="2" destOrd="0" presId="urn:microsoft.com/office/officeart/2008/layout/VerticalCurvedList#1"/>
    <dgm:cxn modelId="{38D3528E-ADCB-4190-9D5E-E7ED10901EA0}" type="presParOf" srcId="{063E742E-B34B-0E4E-9A54-3D24D5A4DE66}" destId="{9F05F7E2-DA61-BF40-8E03-6BF90D67A482}" srcOrd="0" destOrd="0" presId="urn:microsoft.com/office/officeart/2008/layout/VerticalCurvedList#1"/>
    <dgm:cxn modelId="{56E5CF8B-7781-4756-BBF9-A26A26F5AA11}" type="presParOf" srcId="{95D3B08E-DD21-2546-98BB-632D9A840AA1}" destId="{34CC1C1A-098C-484E-A44A-BF20FBE59C42}" srcOrd="3" destOrd="0" presId="urn:microsoft.com/office/officeart/2008/layout/VerticalCurvedList#1"/>
    <dgm:cxn modelId="{6583A307-4F2C-4469-A812-12577F71275B}" type="presParOf" srcId="{95D3B08E-DD21-2546-98BB-632D9A840AA1}" destId="{F1C641AE-3675-E644-9B85-9EBCE423B2EC}" srcOrd="4" destOrd="0" presId="urn:microsoft.com/office/officeart/2008/layout/VerticalCurvedList#1"/>
    <dgm:cxn modelId="{A2D08F1C-9658-42E0-BFAC-F26A12072EE2}" type="presParOf" srcId="{F1C641AE-3675-E644-9B85-9EBCE423B2EC}" destId="{93A16F78-39E3-794F-9BAE-8A3C26E37CA0}" srcOrd="0" destOrd="0" presId="urn:microsoft.com/office/officeart/2008/layout/VerticalCurvedList#1"/>
    <dgm:cxn modelId="{BBD5AE62-0159-4341-B0C7-858AC41F5C03}" type="presParOf" srcId="{95D3B08E-DD21-2546-98BB-632D9A840AA1}" destId="{D91DA22B-B5BE-864D-BE48-52FBE52D3C2E}" srcOrd="5" destOrd="0" presId="urn:microsoft.com/office/officeart/2008/layout/VerticalCurvedList#1"/>
    <dgm:cxn modelId="{A48827C8-9BEF-49C7-BFA8-88DAF4884654}" type="presParOf" srcId="{95D3B08E-DD21-2546-98BB-632D9A840AA1}" destId="{B3F44CD6-49F2-314E-B095-E5C16EE136C8}" srcOrd="6" destOrd="0" presId="urn:microsoft.com/office/officeart/2008/layout/VerticalCurvedList#1"/>
    <dgm:cxn modelId="{D74A4F81-2970-449F-AFA1-EC8600785FBA}" type="presParOf" srcId="{B3F44CD6-49F2-314E-B095-E5C16EE136C8}" destId="{3A6AC5FD-635E-D549-8421-37B294916594}"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DF436-5423-884E-BA38-4519C757A986}" type="doc">
      <dgm:prSet loTypeId="urn:microsoft.com/office/officeart/2008/layout/VerticalCurvedList#1" loCatId="" qsTypeId="urn:microsoft.com/office/officeart/2005/8/quickstyle/simple1#2" qsCatId="simple" csTypeId="urn:microsoft.com/office/officeart/2005/8/colors/colorful1#1" csCatId="colorful" phldr="1"/>
      <dgm:spPr/>
      <dgm:t>
        <a:bodyPr/>
        <a:lstStyle/>
        <a:p>
          <a:endParaRPr lang="en-US"/>
        </a:p>
      </dgm:t>
    </dgm:pt>
    <dgm:pt modelId="{9E4223F1-35AE-7142-A9BD-38EAD3B5C53F}">
      <dgm:prSet phldrT="[Text]"/>
      <dgm:spPr/>
      <dgm:t>
        <a:bodyPr/>
        <a:lstStyle/>
        <a:p>
          <a:pPr marL="0" marR="0" indent="0" defTabSz="914400" eaLnBrk="1" fontAlgn="auto" latinLnBrk="0" hangingPunct="1">
            <a:lnSpc>
              <a:spcPct val="100000"/>
            </a:lnSpc>
            <a:spcBef>
              <a:spcPts val="0"/>
            </a:spcBef>
            <a:spcAft>
              <a:spcPts val="0"/>
            </a:spcAft>
            <a:buClrTx/>
            <a:buSzTx/>
            <a:buFontTx/>
            <a:buNone/>
          </a:pPr>
          <a:r>
            <a:rPr lang="en-US" b="1" dirty="0" err="1">
              <a:latin typeface="Times New Roman" panose="02020603050405020304" pitchFamily="18" charset="0"/>
              <a:cs typeface="Times New Roman" panose="02020603050405020304" pitchFamily="18" charset="0"/>
            </a:rPr>
            <a:t>Hoàn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endParaRPr lang="en-US" b="1" dirty="0">
            <a:latin typeface="Times New Roman" panose="02020603050405020304" pitchFamily="18" charset="0"/>
            <a:cs typeface="Times New Roman" panose="02020603050405020304" pitchFamily="18" charset="0"/>
          </a:endParaRPr>
        </a:p>
        <a:p>
          <a:pPr defTabSz="1466850">
            <a:lnSpc>
              <a:spcPct val="90000"/>
            </a:lnSpc>
            <a:spcBef>
              <a:spcPct val="0"/>
            </a:spcBef>
            <a:spcAft>
              <a:spcPct val="35000"/>
            </a:spcAft>
          </a:pPr>
          <a:endParaRPr lang="en-US" b="1" dirty="0">
            <a:latin typeface="Times New Roman" panose="02020603050405020304" pitchFamily="18" charset="0"/>
            <a:cs typeface="Times New Roman" panose="02020603050405020304" pitchFamily="18" charset="0"/>
          </a:endParaRPr>
        </a:p>
      </dgm:t>
    </dgm:pt>
    <dgm:pt modelId="{54ECDF35-0D2A-474B-B2ED-DAB5461EF948}" cxnId="{F6BDA81A-FE81-4840-B572-2DBDD5EDCB85}" type="parTrans">
      <dgm:prSet/>
      <dgm:spPr/>
      <dgm:t>
        <a:bodyPr/>
        <a:lstStyle/>
        <a:p>
          <a:endParaRPr lang="en-US"/>
        </a:p>
      </dgm:t>
    </dgm:pt>
    <dgm:pt modelId="{93DBD2C4-75C4-9C4B-BB99-930894E1B322}" cxnId="{F6BDA81A-FE81-4840-B572-2DBDD5EDCB85}" type="sibTrans">
      <dgm:prSet/>
      <dgm:spPr/>
      <dgm:t>
        <a:bodyPr/>
        <a:lstStyle/>
        <a:p>
          <a:endParaRPr lang="en-US"/>
        </a:p>
      </dgm:t>
    </dgm:pt>
    <dgm:pt modelId="{28A0616E-1429-8749-9A43-592F0C4C93F3}">
      <dgm:prSet phldrT="[Text]"/>
      <dgm:spPr>
        <a:solidFill>
          <a:schemeClr val="accent4">
            <a:lumMod val="40000"/>
            <a:lumOff val="60000"/>
          </a:schemeClr>
        </a:solidFill>
      </dgm:spPr>
      <dgm:t>
        <a:bodyPr/>
        <a:lstStyle/>
        <a:p>
          <a:r>
            <a:rPr lang="en-US" b="1" dirty="0" err="1">
              <a:solidFill>
                <a:srgbClr val="0070C0"/>
              </a:solidFill>
              <a:latin typeface="Times New Roman" panose="02020603050405020304" pitchFamily="18" charset="0"/>
              <a:cs typeface="Times New Roman" panose="02020603050405020304" pitchFamily="18" charset="0"/>
            </a:rPr>
            <a:t>Học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bài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nắm</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chắc</a:t>
          </a:r>
          <a:r>
            <a:rPr lang="en-US" b="1" dirty="0">
              <a:solidFill>
                <a:srgbClr val="0070C0"/>
              </a:solidFill>
              <a:latin typeface="Times New Roman" panose="02020603050405020304" pitchFamily="18" charset="0"/>
              <a:cs typeface="Times New Roman" panose="02020603050405020304" pitchFamily="18" charset="0"/>
            </a:rPr>
            <a:t> tri </a:t>
          </a:r>
          <a:r>
            <a:rPr lang="en-US" b="1" dirty="0" err="1">
              <a:solidFill>
                <a:srgbClr val="0070C0"/>
              </a:solidFill>
              <a:latin typeface="Times New Roman" panose="02020603050405020304" pitchFamily="18" charset="0"/>
              <a:cs typeface="Times New Roman" panose="02020603050405020304" pitchFamily="18" charset="0"/>
            </a:rPr>
            <a:t>thức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tiếng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Việt</a:t>
          </a:r>
          <a:endParaRPr lang="en-US" b="1" dirty="0">
            <a:solidFill>
              <a:srgbClr val="0070C0"/>
            </a:solidFill>
            <a:latin typeface="Times New Roman" panose="02020603050405020304" pitchFamily="18" charset="0"/>
            <a:cs typeface="Times New Roman" panose="02020603050405020304" pitchFamily="18" charset="0"/>
          </a:endParaRPr>
        </a:p>
      </dgm:t>
    </dgm:pt>
    <dgm:pt modelId="{7CCDBC4C-6053-5B4A-9AB4-2F88A095029D}" cxnId="{71076A2A-E218-F643-811E-269242982184}" type="parTrans">
      <dgm:prSet/>
      <dgm:spPr/>
      <dgm:t>
        <a:bodyPr/>
        <a:lstStyle/>
        <a:p>
          <a:endParaRPr lang="en-US"/>
        </a:p>
      </dgm:t>
    </dgm:pt>
    <dgm:pt modelId="{90141F06-C9EC-7143-B831-49A31E6A1601}" cxnId="{71076A2A-E218-F643-811E-269242982184}" type="sibTrans">
      <dgm:prSet/>
      <dgm:spPr/>
      <dgm:t>
        <a:bodyPr/>
        <a:lstStyle/>
        <a:p>
          <a:endParaRPr lang="en-US"/>
        </a:p>
      </dgm:t>
    </dgm:pt>
    <dgm:pt modelId="{1FD31497-2004-994E-A19B-F7EAA22876AA}">
      <dgm:prSet phldrT="[Text]"/>
      <dgm:spPr/>
      <dgm:t>
        <a:bodyPr/>
        <a:lstStyle/>
        <a:p>
          <a:r>
            <a:rPr lang="en-US" b="1" dirty="0" err="1">
              <a:solidFill>
                <a:srgbClr val="7030A0"/>
              </a:solidFill>
              <a:latin typeface="Times New Roman" panose="02020603050405020304" pitchFamily="18" charset="0"/>
              <a:cs typeface="Times New Roman" panose="02020603050405020304" pitchFamily="18" charset="0"/>
            </a:rPr>
            <a:t>Chuẩn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bị</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bài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mới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Nếu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cậu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muốn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có</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một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người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bạn</a:t>
          </a:r>
          <a:r>
            <a:rPr lang="en-US" b="1" dirty="0">
              <a:solidFill>
                <a:srgbClr val="7030A0"/>
              </a:solidFill>
              <a:latin typeface="Times New Roman" panose="02020603050405020304" pitchFamily="18" charset="0"/>
              <a:cs typeface="Times New Roman" panose="02020603050405020304" pitchFamily="18" charset="0"/>
            </a:rPr>
            <a:t>”</a:t>
          </a:r>
        </a:p>
      </dgm:t>
    </dgm:pt>
    <dgm:pt modelId="{3F5CDBAA-1EE6-244D-8127-6237F3BF7919}" cxnId="{BE3102F7-CC74-4349-9806-58D93007AC47}" type="parTrans">
      <dgm:prSet/>
      <dgm:spPr/>
      <dgm:t>
        <a:bodyPr/>
        <a:lstStyle/>
        <a:p>
          <a:endParaRPr lang="en-US"/>
        </a:p>
      </dgm:t>
    </dgm:pt>
    <dgm:pt modelId="{421BB674-9AD1-6F4F-A2F1-31657AB8B786}" cxnId="{BE3102F7-CC74-4349-9806-58D93007AC47}" type="sibTrans">
      <dgm:prSet/>
      <dgm:spPr/>
      <dgm:t>
        <a:bodyPr/>
        <a:lstStyle/>
        <a:p>
          <a:endParaRPr lang="en-US"/>
        </a:p>
      </dgm:t>
    </dgm:pt>
    <dgm:pt modelId="{1A4CA59A-1467-7F49-87B5-A5A65004F227}" type="pres">
      <dgm:prSet presAssocID="{93EDF436-5423-884E-BA38-4519C757A986}" presName="Name0" presStyleCnt="0">
        <dgm:presLayoutVars>
          <dgm:chMax val="7"/>
          <dgm:chPref val="7"/>
          <dgm:dir/>
        </dgm:presLayoutVars>
      </dgm:prSet>
      <dgm:spPr/>
    </dgm:pt>
    <dgm:pt modelId="{95D3B08E-DD21-2546-98BB-632D9A840AA1}" type="pres">
      <dgm:prSet presAssocID="{93EDF436-5423-884E-BA38-4519C757A986}" presName="Name1" presStyleCnt="0"/>
      <dgm:spPr/>
    </dgm:pt>
    <dgm:pt modelId="{E0469292-8BEA-2E4A-971E-C107064A425D}" type="pres">
      <dgm:prSet presAssocID="{93EDF436-5423-884E-BA38-4519C757A986}" presName="cycle" presStyleCnt="0"/>
      <dgm:spPr/>
    </dgm:pt>
    <dgm:pt modelId="{77159F3F-A61B-EC47-BF15-175A61B029D5}" type="pres">
      <dgm:prSet presAssocID="{93EDF436-5423-884E-BA38-4519C757A986}" presName="srcNode" presStyleLbl="node1" presStyleIdx="0" presStyleCnt="3"/>
      <dgm:spPr/>
    </dgm:pt>
    <dgm:pt modelId="{76859385-AB6B-F14B-967B-6380CDA4A89E}" type="pres">
      <dgm:prSet presAssocID="{93EDF436-5423-884E-BA38-4519C757A986}" presName="conn" presStyleLbl="parChTrans1D2" presStyleIdx="0" presStyleCnt="1"/>
      <dgm:spPr/>
    </dgm:pt>
    <dgm:pt modelId="{0CC6F42C-C50C-F54E-ABB0-6B48147970D4}" type="pres">
      <dgm:prSet presAssocID="{93EDF436-5423-884E-BA38-4519C757A986}" presName="extraNode" presStyleLbl="node1" presStyleIdx="0" presStyleCnt="3"/>
      <dgm:spPr/>
    </dgm:pt>
    <dgm:pt modelId="{5F90A2E1-3E8A-5C45-A514-8006A65C6CD5}" type="pres">
      <dgm:prSet presAssocID="{93EDF436-5423-884E-BA38-4519C757A986}" presName="dstNode" presStyleLbl="node1" presStyleIdx="0" presStyleCnt="3"/>
      <dgm:spPr/>
    </dgm:pt>
    <dgm:pt modelId="{39A8E391-D185-A140-9CC9-C5D6DDB8A3EF}" type="pres">
      <dgm:prSet presAssocID="{9E4223F1-35AE-7142-A9BD-38EAD3B5C53F}" presName="text_1" presStyleLbl="node1" presStyleIdx="0" presStyleCnt="3" custScaleX="104370">
        <dgm:presLayoutVars>
          <dgm:bulletEnabled val="1"/>
        </dgm:presLayoutVars>
      </dgm:prSet>
      <dgm:spPr/>
    </dgm:pt>
    <dgm:pt modelId="{063E742E-B34B-0E4E-9A54-3D24D5A4DE66}" type="pres">
      <dgm:prSet presAssocID="{9E4223F1-35AE-7142-A9BD-38EAD3B5C53F}" presName="accent_1" presStyleCnt="0"/>
      <dgm:spPr/>
    </dgm:pt>
    <dgm:pt modelId="{9F05F7E2-DA61-BF40-8E03-6BF90D67A482}" type="pres">
      <dgm:prSet presAssocID="{9E4223F1-35AE-7142-A9BD-38EAD3B5C53F}" presName="accentRepeatNode" presStyleLbl="solidFgAcc1" presStyleIdx="0" presStyleCnt="3"/>
      <dgm:spPr/>
    </dgm:pt>
    <dgm:pt modelId="{34CC1C1A-098C-484E-A44A-BF20FBE59C42}" type="pres">
      <dgm:prSet presAssocID="{28A0616E-1429-8749-9A43-592F0C4C93F3}" presName="text_2" presStyleLbl="node1" presStyleIdx="1" presStyleCnt="3" custScaleX="105092">
        <dgm:presLayoutVars>
          <dgm:bulletEnabled val="1"/>
        </dgm:presLayoutVars>
      </dgm:prSet>
      <dgm:spPr/>
    </dgm:pt>
    <dgm:pt modelId="{F1C641AE-3675-E644-9B85-9EBCE423B2EC}" type="pres">
      <dgm:prSet presAssocID="{28A0616E-1429-8749-9A43-592F0C4C93F3}" presName="accent_2" presStyleCnt="0"/>
      <dgm:spPr/>
    </dgm:pt>
    <dgm:pt modelId="{93A16F78-39E3-794F-9BAE-8A3C26E37CA0}" type="pres">
      <dgm:prSet presAssocID="{28A0616E-1429-8749-9A43-592F0C4C93F3}" presName="accentRepeatNode" presStyleLbl="solidFgAcc1" presStyleIdx="1" presStyleCnt="3"/>
      <dgm:spPr/>
    </dgm:pt>
    <dgm:pt modelId="{D91DA22B-B5BE-864D-BE48-52FBE52D3C2E}" type="pres">
      <dgm:prSet presAssocID="{1FD31497-2004-994E-A19B-F7EAA22876AA}" presName="text_3" presStyleLbl="node1" presStyleIdx="2" presStyleCnt="3" custScaleX="106216">
        <dgm:presLayoutVars>
          <dgm:bulletEnabled val="1"/>
        </dgm:presLayoutVars>
      </dgm:prSet>
      <dgm:spPr/>
    </dgm:pt>
    <dgm:pt modelId="{B3F44CD6-49F2-314E-B095-E5C16EE136C8}" type="pres">
      <dgm:prSet presAssocID="{1FD31497-2004-994E-A19B-F7EAA22876AA}" presName="accent_3" presStyleCnt="0"/>
      <dgm:spPr/>
    </dgm:pt>
    <dgm:pt modelId="{3A6AC5FD-635E-D549-8421-37B294916594}" type="pres">
      <dgm:prSet presAssocID="{1FD31497-2004-994E-A19B-F7EAA22876AA}" presName="accentRepeatNode" presStyleLbl="solidFgAcc1" presStyleIdx="2" presStyleCnt="3"/>
      <dgm:spPr/>
    </dgm:pt>
  </dgm:ptLst>
  <dgm:cxnLst>
    <dgm:cxn modelId="{F6BDA81A-FE81-4840-B572-2DBDD5EDCB85}" srcId="{93EDF436-5423-884E-BA38-4519C757A986}" destId="{9E4223F1-35AE-7142-A9BD-38EAD3B5C53F}" srcOrd="0" destOrd="0" parTransId="{54ECDF35-0D2A-474B-B2ED-DAB5461EF948}" sibTransId="{93DBD2C4-75C4-9C4B-BB99-930894E1B322}"/>
    <dgm:cxn modelId="{3D03A91F-9998-4085-AA40-AD0EB5201923}" type="presOf" srcId="{9E4223F1-35AE-7142-A9BD-38EAD3B5C53F}" destId="{39A8E391-D185-A140-9CC9-C5D6DDB8A3EF}" srcOrd="0" destOrd="0" presId="urn:microsoft.com/office/officeart/2008/layout/VerticalCurvedList#1"/>
    <dgm:cxn modelId="{04319425-AA2D-44D1-BFEB-24FE6971AD56}" type="presOf" srcId="{93DBD2C4-75C4-9C4B-BB99-930894E1B322}" destId="{76859385-AB6B-F14B-967B-6380CDA4A89E}" srcOrd="0" destOrd="0" presId="urn:microsoft.com/office/officeart/2008/layout/VerticalCurvedList#1"/>
    <dgm:cxn modelId="{71076A2A-E218-F643-811E-269242982184}" srcId="{93EDF436-5423-884E-BA38-4519C757A986}" destId="{28A0616E-1429-8749-9A43-592F0C4C93F3}" srcOrd="1" destOrd="0" parTransId="{7CCDBC4C-6053-5B4A-9AB4-2F88A095029D}" sibTransId="{90141F06-C9EC-7143-B831-49A31E6A1601}"/>
    <dgm:cxn modelId="{861C1365-97D7-4BE4-B216-BCB2F447041C}" type="presOf" srcId="{1FD31497-2004-994E-A19B-F7EAA22876AA}" destId="{D91DA22B-B5BE-864D-BE48-52FBE52D3C2E}" srcOrd="0" destOrd="0" presId="urn:microsoft.com/office/officeart/2008/layout/VerticalCurvedList#1"/>
    <dgm:cxn modelId="{EDA06868-D1FA-4A5E-BE04-ABBC6377D213}" type="presOf" srcId="{93EDF436-5423-884E-BA38-4519C757A986}" destId="{1A4CA59A-1467-7F49-87B5-A5A65004F227}" srcOrd="0" destOrd="0" presId="urn:microsoft.com/office/officeart/2008/layout/VerticalCurvedList#1"/>
    <dgm:cxn modelId="{BE3102F7-CC74-4349-9806-58D93007AC47}" srcId="{93EDF436-5423-884E-BA38-4519C757A986}" destId="{1FD31497-2004-994E-A19B-F7EAA22876AA}" srcOrd="2" destOrd="0" parTransId="{3F5CDBAA-1EE6-244D-8127-6237F3BF7919}" sibTransId="{421BB674-9AD1-6F4F-A2F1-31657AB8B786}"/>
    <dgm:cxn modelId="{130E0AF7-0014-49DE-83F3-3E56DDB3E3A6}" type="presOf" srcId="{28A0616E-1429-8749-9A43-592F0C4C93F3}" destId="{34CC1C1A-098C-484E-A44A-BF20FBE59C42}" srcOrd="0" destOrd="0" presId="urn:microsoft.com/office/officeart/2008/layout/VerticalCurvedList#1"/>
    <dgm:cxn modelId="{F5972FC2-CECE-4A98-8E9C-94BE4EABCD10}" type="presParOf" srcId="{1A4CA59A-1467-7F49-87B5-A5A65004F227}" destId="{95D3B08E-DD21-2546-98BB-632D9A840AA1}" srcOrd="0" destOrd="0" presId="urn:microsoft.com/office/officeart/2008/layout/VerticalCurvedList#1"/>
    <dgm:cxn modelId="{F26A954A-D6A4-4AC1-9C7F-4024DA924CE6}" type="presParOf" srcId="{95D3B08E-DD21-2546-98BB-632D9A840AA1}" destId="{E0469292-8BEA-2E4A-971E-C107064A425D}" srcOrd="0" destOrd="0" presId="urn:microsoft.com/office/officeart/2008/layout/VerticalCurvedList#1"/>
    <dgm:cxn modelId="{8466B5CE-5655-4185-839C-4E079CF1812A}" type="presParOf" srcId="{E0469292-8BEA-2E4A-971E-C107064A425D}" destId="{77159F3F-A61B-EC47-BF15-175A61B029D5}" srcOrd="0" destOrd="0" presId="urn:microsoft.com/office/officeart/2008/layout/VerticalCurvedList#1"/>
    <dgm:cxn modelId="{4A4AAE30-F64F-4CFC-A684-DF89D1872B63}" type="presParOf" srcId="{E0469292-8BEA-2E4A-971E-C107064A425D}" destId="{76859385-AB6B-F14B-967B-6380CDA4A89E}" srcOrd="1" destOrd="0" presId="urn:microsoft.com/office/officeart/2008/layout/VerticalCurvedList#1"/>
    <dgm:cxn modelId="{4EEA2476-38B0-4A3D-87B0-846AD7A1E5F5}" type="presParOf" srcId="{E0469292-8BEA-2E4A-971E-C107064A425D}" destId="{0CC6F42C-C50C-F54E-ABB0-6B48147970D4}" srcOrd="2" destOrd="0" presId="urn:microsoft.com/office/officeart/2008/layout/VerticalCurvedList#1"/>
    <dgm:cxn modelId="{91D4F011-BB38-4F8F-A8A2-37A9AF6E7744}" type="presParOf" srcId="{E0469292-8BEA-2E4A-971E-C107064A425D}" destId="{5F90A2E1-3E8A-5C45-A514-8006A65C6CD5}" srcOrd="3" destOrd="0" presId="urn:microsoft.com/office/officeart/2008/layout/VerticalCurvedList#1"/>
    <dgm:cxn modelId="{F2929D8D-44A8-4365-993A-C77AD445740D}" type="presParOf" srcId="{95D3B08E-DD21-2546-98BB-632D9A840AA1}" destId="{39A8E391-D185-A140-9CC9-C5D6DDB8A3EF}" srcOrd="1" destOrd="0" presId="urn:microsoft.com/office/officeart/2008/layout/VerticalCurvedList#1"/>
    <dgm:cxn modelId="{CABAFD8B-5EA6-46E4-B08D-37306B5A408B}" type="presParOf" srcId="{95D3B08E-DD21-2546-98BB-632D9A840AA1}" destId="{063E742E-B34B-0E4E-9A54-3D24D5A4DE66}" srcOrd="2" destOrd="0" presId="urn:microsoft.com/office/officeart/2008/layout/VerticalCurvedList#1"/>
    <dgm:cxn modelId="{38D3528E-ADCB-4190-9D5E-E7ED10901EA0}" type="presParOf" srcId="{063E742E-B34B-0E4E-9A54-3D24D5A4DE66}" destId="{9F05F7E2-DA61-BF40-8E03-6BF90D67A482}" srcOrd="0" destOrd="0" presId="urn:microsoft.com/office/officeart/2008/layout/VerticalCurvedList#1"/>
    <dgm:cxn modelId="{56E5CF8B-7781-4756-BBF9-A26A26F5AA11}" type="presParOf" srcId="{95D3B08E-DD21-2546-98BB-632D9A840AA1}" destId="{34CC1C1A-098C-484E-A44A-BF20FBE59C42}" srcOrd="3" destOrd="0" presId="urn:microsoft.com/office/officeart/2008/layout/VerticalCurvedList#1"/>
    <dgm:cxn modelId="{6583A307-4F2C-4469-A812-12577F71275B}" type="presParOf" srcId="{95D3B08E-DD21-2546-98BB-632D9A840AA1}" destId="{F1C641AE-3675-E644-9B85-9EBCE423B2EC}" srcOrd="4" destOrd="0" presId="urn:microsoft.com/office/officeart/2008/layout/VerticalCurvedList#1"/>
    <dgm:cxn modelId="{A2D08F1C-9658-42E0-BFAC-F26A12072EE2}" type="presParOf" srcId="{F1C641AE-3675-E644-9B85-9EBCE423B2EC}" destId="{93A16F78-39E3-794F-9BAE-8A3C26E37CA0}" srcOrd="0" destOrd="0" presId="urn:microsoft.com/office/officeart/2008/layout/VerticalCurvedList#1"/>
    <dgm:cxn modelId="{BBD5AE62-0159-4341-B0C7-858AC41F5C03}" type="presParOf" srcId="{95D3B08E-DD21-2546-98BB-632D9A840AA1}" destId="{D91DA22B-B5BE-864D-BE48-52FBE52D3C2E}" srcOrd="5" destOrd="0" presId="urn:microsoft.com/office/officeart/2008/layout/VerticalCurvedList#1"/>
    <dgm:cxn modelId="{A48827C8-9BEF-49C7-BFA8-88DAF4884654}" type="presParOf" srcId="{95D3B08E-DD21-2546-98BB-632D9A840AA1}" destId="{B3F44CD6-49F2-314E-B095-E5C16EE136C8}" srcOrd="6" destOrd="0" presId="urn:microsoft.com/office/officeart/2008/layout/VerticalCurvedList#1"/>
    <dgm:cxn modelId="{D74A4F81-2970-449F-AFA1-EC8600785FBA}" type="presParOf" srcId="{B3F44CD6-49F2-314E-B095-E5C16EE136C8}" destId="{3A6AC5FD-635E-D549-8421-37B294916594}"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448069" cy="3996267"/>
        <a:chOff x="0" y="0"/>
        <a:chExt cx="6448069" cy="3996267"/>
      </a:xfrm>
    </dsp:grpSpPr>
    <dsp:sp modelId="{76859385-AB6B-F14B-967B-6380CDA4A89E}">
      <dsp:nvSpPr>
        <dsp:cNvPr id="4" name="Block Arc 3"/>
        <dsp:cNvSpPr/>
      </dsp:nvSpPr>
      <dsp:spPr bwMode="white">
        <a:xfrm>
          <a:off x="0" y="-1410716"/>
          <a:ext cx="5406982" cy="5406982"/>
        </a:xfrm>
        <a:prstGeom prst="blockArc">
          <a:avLst>
            <a:gd name="adj1" fmla="val 18900000"/>
            <a:gd name="adj2" fmla="val 2700000"/>
            <a:gd name="adj3" fmla="val 335"/>
          </a:avLst>
        </a:prstGeom>
      </dsp:spPr>
      <dsp:style>
        <a:lnRef idx="2">
          <a:schemeClr val="accent2"/>
        </a:lnRef>
        <a:fillRef idx="0">
          <a:schemeClr val="accent3">
            <a:tint val="90000"/>
          </a:schemeClr>
        </a:fillRef>
        <a:effectRef idx="0">
          <a:scrgbClr r="0" g="0" b="0"/>
        </a:effectRef>
        <a:fontRef idx="minor"/>
      </dsp:style>
      <dsp:txXfrm>
        <a:off x="0" y="-1410716"/>
        <a:ext cx="5406982" cy="5406982"/>
      </dsp:txXfrm>
    </dsp:sp>
    <dsp:sp modelId="{39A8E391-D185-A140-9CC9-C5D6DDB8A3EF}">
      <dsp:nvSpPr>
        <dsp:cNvPr id="7" name="Rectangles 6"/>
        <dsp:cNvSpPr/>
      </dsp:nvSpPr>
      <dsp:spPr bwMode="white">
        <a:xfrm>
          <a:off x="609830" y="710328"/>
          <a:ext cx="5838238" cy="799253"/>
        </a:xfrm>
        <a:prstGeom prst="rect">
          <a:avLst/>
        </a:prstGeom>
      </dsp:spPr>
      <dsp:style>
        <a:lnRef idx="2">
          <a:schemeClr val="lt1"/>
        </a:lnRef>
        <a:fillRef idx="1">
          <a:schemeClr val="accent2"/>
        </a:fillRef>
        <a:effectRef idx="0">
          <a:scrgbClr r="0" g="0" b="0"/>
        </a:effectRef>
        <a:fontRef idx="minor">
          <a:schemeClr val="lt1"/>
        </a:fontRef>
      </dsp:style>
      <dsp:txBody>
        <a:bodyPr lIns="634407" tIns="58420" rIns="58420" bIns="5842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marL="0" marR="0" lvl="0" indent="0" defTabSz="914400" eaLnBrk="1" fontAlgn="auto" latinLnBrk="0" hangingPunct="1">
            <a:lnSpc>
              <a:spcPct val="100000"/>
            </a:lnSpc>
            <a:spcBef>
              <a:spcPts val="0"/>
            </a:spcBef>
            <a:spcAft>
              <a:spcPts val="0"/>
            </a:spcAft>
            <a:buClrTx/>
            <a:buSzTx/>
            <a:buFontTx/>
            <a:buNone/>
          </a:pPr>
          <a:endParaRPr lang="en-US" b="1" dirty="0">
            <a:latin typeface="Times New Roman" panose="02020603050405020304" pitchFamily="18" charset="0"/>
            <a:cs typeface="Times New Roman" panose="02020603050405020304" pitchFamily="18" charset="0"/>
          </a:endParaRPr>
        </a:p>
        <a:p>
          <a:pPr lvl="0" defTabSz="1466850">
            <a:lnSpc>
              <a:spcPct val="90000"/>
            </a:lnSpc>
            <a:spcBef>
              <a:spcPct val="0"/>
            </a:spcBef>
            <a:spcAft>
              <a:spcPct val="35000"/>
            </a:spcAft>
          </a:pPr>
          <a:r>
            <a:rPr lang="en-US" b="1" dirty="0">
              <a:latin typeface="Times New Roman" panose="02020603050405020304" pitchFamily="18" charset="0"/>
              <a:cs typeface="Times New Roman" panose="02020603050405020304" pitchFamily="18" charset="0"/>
            </a:rPr>
            <a:t>              AI NHANH HƠN </a:t>
          </a:r>
        </a:p>
      </dsp:txBody>
      <dsp:txXfrm>
        <a:off x="609830" y="710328"/>
        <a:ext cx="5838238" cy="799253"/>
      </dsp:txXfrm>
    </dsp:sp>
    <dsp:sp modelId="{9F05F7E2-DA61-BF40-8E03-6BF90D67A482}">
      <dsp:nvSpPr>
        <dsp:cNvPr id="8" name="Oval 7"/>
        <dsp:cNvSpPr/>
      </dsp:nvSpPr>
      <dsp:spPr bwMode="white">
        <a:xfrm>
          <a:off x="110297" y="612107"/>
          <a:ext cx="999067" cy="999067"/>
        </a:xfrm>
        <a:prstGeom prst="ellipse">
          <a:avLst/>
        </a:prstGeom>
      </dsp:spPr>
      <dsp:style>
        <a:lnRef idx="2">
          <a:schemeClr val="accent2"/>
        </a:lnRef>
        <a:fillRef idx="1">
          <a:schemeClr val="lt1"/>
        </a:fillRef>
        <a:effectRef idx="0">
          <a:scrgbClr r="0" g="0" b="0"/>
        </a:effectRef>
        <a:fontRef idx="minor"/>
      </dsp:style>
      <dsp:txXfrm>
        <a:off x="110297" y="612107"/>
        <a:ext cx="999067" cy="999067"/>
      </dsp:txXfrm>
    </dsp:sp>
    <dsp:sp modelId="{34CC1C1A-098C-484E-A44A-BF20FBE59C42}">
      <dsp:nvSpPr>
        <dsp:cNvPr id="9" name="Rectangles 8"/>
        <dsp:cNvSpPr/>
      </dsp:nvSpPr>
      <dsp:spPr bwMode="white">
        <a:xfrm>
          <a:off x="900359" y="1438722"/>
          <a:ext cx="5547710" cy="799253"/>
        </a:xfrm>
        <a:prstGeom prst="rect">
          <a:avLst/>
        </a:prstGeom>
        <a:solidFill>
          <a:schemeClr val="accent4">
            <a:lumMod val="40000"/>
            <a:lumOff val="60000"/>
          </a:schemeClr>
        </a:solidFill>
      </dsp:spPr>
      <dsp:style>
        <a:lnRef idx="2">
          <a:schemeClr val="lt1"/>
        </a:lnRef>
        <a:fillRef idx="1">
          <a:schemeClr val="accent3"/>
        </a:fillRef>
        <a:effectRef idx="0">
          <a:scrgbClr r="0" g="0" b="0"/>
        </a:effectRef>
        <a:fontRef idx="minor">
          <a:schemeClr val="lt1"/>
        </a:fontRef>
      </dsp:style>
      <dsp:txBody>
        <a:bodyPr lIns="634407" tIns="58420" rIns="58420" bIns="5842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b="1" dirty="0">
              <a:solidFill>
                <a:srgbClr val="0070C0"/>
              </a:solidFill>
              <a:latin typeface="Times New Roman" panose="02020603050405020304" pitchFamily="18" charset="0"/>
              <a:cs typeface="Times New Roman" panose="02020603050405020304" pitchFamily="18" charset="0"/>
            </a:rPr>
            <a:t>               MẮT THẦN </a:t>
          </a:r>
        </a:p>
      </dsp:txBody>
      <dsp:txXfrm>
        <a:off x="900359" y="1438722"/>
        <a:ext cx="5547710" cy="799253"/>
      </dsp:txXfrm>
    </dsp:sp>
    <dsp:sp modelId="{93A16F78-39E3-794F-9BAE-8A3C26E37CA0}">
      <dsp:nvSpPr>
        <dsp:cNvPr id="10" name="Oval 9"/>
        <dsp:cNvSpPr/>
      </dsp:nvSpPr>
      <dsp:spPr bwMode="white">
        <a:xfrm>
          <a:off x="218935" y="1390594"/>
          <a:ext cx="999067" cy="999067"/>
        </a:xfrm>
        <a:prstGeom prst="ellipse">
          <a:avLst/>
        </a:prstGeom>
      </dsp:spPr>
      <dsp:style>
        <a:lnRef idx="2">
          <a:schemeClr val="accent3"/>
        </a:lnRef>
        <a:fillRef idx="1">
          <a:schemeClr val="lt1"/>
        </a:fillRef>
        <a:effectRef idx="0">
          <a:scrgbClr r="0" g="0" b="0"/>
        </a:effectRef>
        <a:fontRef idx="minor"/>
      </dsp:style>
      <dsp:txXfrm>
        <a:off x="218935" y="1390594"/>
        <a:ext cx="999067" cy="999067"/>
      </dsp:txXfrm>
    </dsp:sp>
    <dsp:sp modelId="{D91DA22B-B5BE-864D-BE48-52FBE52D3C2E}">
      <dsp:nvSpPr>
        <dsp:cNvPr id="11" name="Rectangles 10"/>
        <dsp:cNvSpPr/>
      </dsp:nvSpPr>
      <dsp:spPr bwMode="white">
        <a:xfrm>
          <a:off x="609830" y="2160454"/>
          <a:ext cx="5838238" cy="799253"/>
        </a:xfrm>
        <a:prstGeom prst="rect">
          <a:avLst/>
        </a:prstGeom>
      </dsp:spPr>
      <dsp:style>
        <a:lnRef idx="2">
          <a:schemeClr val="lt1"/>
        </a:lnRef>
        <a:fillRef idx="1">
          <a:schemeClr val="accent4"/>
        </a:fillRef>
        <a:effectRef idx="0">
          <a:scrgbClr r="0" g="0" b="0"/>
        </a:effectRef>
        <a:fontRef idx="minor">
          <a:schemeClr val="lt1"/>
        </a:fontRef>
      </dsp:style>
      <dsp:txBody>
        <a:bodyPr lIns="634407" tIns="58420" rIns="58420" bIns="58420"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b="1" dirty="0">
              <a:solidFill>
                <a:srgbClr val="7030A0"/>
              </a:solidFill>
              <a:latin typeface="Times New Roman" panose="02020603050405020304" pitchFamily="18" charset="0"/>
              <a:cs typeface="Times New Roman" panose="02020603050405020304" pitchFamily="18" charset="0"/>
            </a:rPr>
            <a:t>TRANG TỪ ĐIỂN </a:t>
          </a:r>
        </a:p>
      </dsp:txBody>
      <dsp:txXfrm>
        <a:off x="609830" y="2160454"/>
        <a:ext cx="5838238" cy="799253"/>
      </dsp:txXfrm>
    </dsp:sp>
    <dsp:sp modelId="{3A6AC5FD-635E-D549-8421-37B294916594}">
      <dsp:nvSpPr>
        <dsp:cNvPr id="12" name="Oval 11"/>
        <dsp:cNvSpPr/>
      </dsp:nvSpPr>
      <dsp:spPr bwMode="white">
        <a:xfrm>
          <a:off x="149091" y="1971555"/>
          <a:ext cx="999067" cy="999067"/>
        </a:xfrm>
        <a:prstGeom prst="ellipse">
          <a:avLst/>
        </a:prstGeom>
      </dsp:spPr>
      <dsp:style>
        <a:lnRef idx="2">
          <a:schemeClr val="accent4"/>
        </a:lnRef>
        <a:fillRef idx="1">
          <a:schemeClr val="lt1"/>
        </a:fillRef>
        <a:effectRef idx="0">
          <a:scrgbClr r="0" g="0" b="0"/>
        </a:effectRef>
        <a:fontRef idx="minor"/>
      </dsp:style>
      <dsp:txXfrm>
        <a:off x="149091" y="1971555"/>
        <a:ext cx="999067" cy="999067"/>
      </dsp:txXfrm>
    </dsp:sp>
    <dsp:sp modelId="{77159F3F-A61B-EC47-BF15-175A61B029D5}">
      <dsp:nvSpPr>
        <dsp:cNvPr id="3" name="Rectangles 2" hidden="1"/>
        <dsp:cNvSpPr/>
      </dsp:nvSpPr>
      <dsp:spPr bwMode="white">
        <a:xfrm>
          <a:off x="108234" y="81204"/>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08234" y="81204"/>
        <a:ext cx="36000" cy="36000"/>
      </dsp:txXfrm>
    </dsp:sp>
    <dsp:sp modelId="{0CC6F42C-C50C-F54E-ABB0-6B48147970D4}">
      <dsp:nvSpPr>
        <dsp:cNvPr id="5" name="Rectangles 4" hidden="1"/>
        <dsp:cNvSpPr/>
      </dsp:nvSpPr>
      <dsp:spPr bwMode="white">
        <a:xfrm>
          <a:off x="894796" y="1980133"/>
          <a:ext cx="36000" cy="36000"/>
        </a:xfrm>
        <a:prstGeom prst="rect">
          <a:avLst/>
        </a:prstGeom>
      </dsp:spPr>
      <dsp:style>
        <a:lnRef idx="2">
          <a:schemeClr val="lt1"/>
        </a:lnRef>
        <a:fillRef idx="1">
          <a:schemeClr val="accent2"/>
        </a:fillRef>
        <a:effectRef idx="0">
          <a:scrgbClr r="0" g="0" b="0"/>
        </a:effectRef>
        <a:fontRef idx="minor">
          <a:schemeClr val="lt1"/>
        </a:fontRef>
      </dsp:style>
      <dsp:txXfrm>
        <a:off x="894796" y="1980133"/>
        <a:ext cx="36000" cy="36000"/>
      </dsp:txXfrm>
    </dsp:sp>
    <dsp:sp modelId="{5F90A2E1-3E8A-5C45-A514-8006A65C6CD5}">
      <dsp:nvSpPr>
        <dsp:cNvPr id="6" name="Rectangles 5" hidden="1"/>
        <dsp:cNvSpPr/>
      </dsp:nvSpPr>
      <dsp:spPr bwMode="white">
        <a:xfrm>
          <a:off x="108234" y="3879062"/>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08234" y="3879062"/>
        <a:ext cx="36000" cy="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545459" cy="3861113"/>
        <a:chOff x="0" y="0"/>
        <a:chExt cx="6545459" cy="3861113"/>
      </a:xfrm>
    </dsp:grpSpPr>
    <dsp:sp modelId="{76859385-AB6B-F14B-967B-6380CDA4A89E}">
      <dsp:nvSpPr>
        <dsp:cNvPr id="4" name="Block Arc 3"/>
        <dsp:cNvSpPr/>
      </dsp:nvSpPr>
      <dsp:spPr bwMode="white">
        <a:xfrm>
          <a:off x="-4325411" y="-682111"/>
          <a:ext cx="5225336" cy="5225336"/>
        </a:xfrm>
        <a:prstGeom prst="blockArc">
          <a:avLst>
            <a:gd name="adj1" fmla="val 18900000"/>
            <a:gd name="adj2" fmla="val 2700000"/>
            <a:gd name="adj3" fmla="val 346"/>
          </a:avLst>
        </a:prstGeom>
      </dsp:spPr>
      <dsp:style>
        <a:lnRef idx="2">
          <a:schemeClr val="accent2"/>
        </a:lnRef>
        <a:fillRef idx="0">
          <a:schemeClr val="accent3">
            <a:tint val="90000"/>
          </a:schemeClr>
        </a:fillRef>
        <a:effectRef idx="0">
          <a:scrgbClr r="0" g="0" b="0"/>
        </a:effectRef>
        <a:fontRef idx="minor"/>
      </dsp:style>
      <dsp:txXfrm>
        <a:off x="-4325411" y="-682111"/>
        <a:ext cx="5225336" cy="5225336"/>
      </dsp:txXfrm>
    </dsp:sp>
    <dsp:sp modelId="{39A8E391-D185-A140-9CC9-C5D6DDB8A3EF}">
      <dsp:nvSpPr>
        <dsp:cNvPr id="7" name="Rectangles 6"/>
        <dsp:cNvSpPr/>
      </dsp:nvSpPr>
      <dsp:spPr bwMode="white">
        <a:xfrm>
          <a:off x="589206" y="386111"/>
          <a:ext cx="5956253" cy="772223"/>
        </a:xfrm>
        <a:prstGeom prst="rect">
          <a:avLst/>
        </a:prstGeom>
      </dsp:spPr>
      <dsp:style>
        <a:lnRef idx="2">
          <a:schemeClr val="lt1"/>
        </a:lnRef>
        <a:fillRef idx="1">
          <a:schemeClr val="accent2"/>
        </a:fillRef>
        <a:effectRef idx="0">
          <a:scrgbClr r="0" g="0" b="0"/>
        </a:effectRef>
        <a:fontRef idx="minor">
          <a:schemeClr val="lt1"/>
        </a:fontRef>
      </dsp:style>
      <dsp:txBody>
        <a:bodyPr lIns="612951" tIns="53340" rIns="53340" bIns="5334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marL="0" marR="0" lvl="0" indent="0" defTabSz="914400" eaLnBrk="1" fontAlgn="auto" latinLnBrk="0" hangingPunct="1">
            <a:lnSpc>
              <a:spcPct val="100000"/>
            </a:lnSpc>
            <a:spcBef>
              <a:spcPts val="0"/>
            </a:spcBef>
            <a:spcAft>
              <a:spcPts val="0"/>
            </a:spcAft>
            <a:buClrTx/>
            <a:buSzTx/>
            <a:buFontTx/>
            <a:buNone/>
          </a:pPr>
          <a:r>
            <a:rPr lang="en-US" b="1" dirty="0" err="1">
              <a:latin typeface="Times New Roman" panose="02020603050405020304" pitchFamily="18" charset="0"/>
              <a:cs typeface="Times New Roman" panose="02020603050405020304" pitchFamily="18" charset="0"/>
            </a:rPr>
            <a:t>Hoàn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endParaRPr lang="en-US" b="1" dirty="0">
            <a:latin typeface="Times New Roman" panose="02020603050405020304" pitchFamily="18" charset="0"/>
            <a:cs typeface="Times New Roman" panose="02020603050405020304" pitchFamily="18" charset="0"/>
          </a:endParaRPr>
        </a:p>
        <a:p>
          <a:pPr lvl="0" defTabSz="1466850">
            <a:lnSpc>
              <a:spcPct val="90000"/>
            </a:lnSpc>
            <a:spcBef>
              <a:spcPct val="0"/>
            </a:spcBef>
            <a:spcAft>
              <a:spcPct val="35000"/>
            </a:spcAft>
          </a:pPr>
          <a:endParaRPr lang="en-US" b="1" dirty="0">
            <a:latin typeface="Times New Roman" panose="02020603050405020304" pitchFamily="18" charset="0"/>
            <a:cs typeface="Times New Roman" panose="02020603050405020304" pitchFamily="18" charset="0"/>
          </a:endParaRPr>
        </a:p>
      </dsp:txBody>
      <dsp:txXfrm>
        <a:off x="589206" y="386111"/>
        <a:ext cx="5956253" cy="772223"/>
      </dsp:txXfrm>
    </dsp:sp>
    <dsp:sp modelId="{9F05F7E2-DA61-BF40-8E03-6BF90D67A482}">
      <dsp:nvSpPr>
        <dsp:cNvPr id="8" name="Oval 7"/>
        <dsp:cNvSpPr/>
      </dsp:nvSpPr>
      <dsp:spPr bwMode="white">
        <a:xfrm>
          <a:off x="106567" y="289583"/>
          <a:ext cx="965278" cy="965278"/>
        </a:xfrm>
        <a:prstGeom prst="ellipse">
          <a:avLst/>
        </a:prstGeom>
      </dsp:spPr>
      <dsp:style>
        <a:lnRef idx="2">
          <a:schemeClr val="accent2"/>
        </a:lnRef>
        <a:fillRef idx="1">
          <a:schemeClr val="lt1"/>
        </a:fillRef>
        <a:effectRef idx="0">
          <a:scrgbClr r="0" g="0" b="0"/>
        </a:effectRef>
        <a:fontRef idx="minor"/>
      </dsp:style>
      <dsp:txXfrm>
        <a:off x="106567" y="289583"/>
        <a:ext cx="965278" cy="965278"/>
      </dsp:txXfrm>
    </dsp:sp>
    <dsp:sp modelId="{34CC1C1A-098C-484E-A44A-BF20FBE59C42}">
      <dsp:nvSpPr>
        <dsp:cNvPr id="9" name="Rectangles 8"/>
        <dsp:cNvSpPr/>
      </dsp:nvSpPr>
      <dsp:spPr bwMode="white">
        <a:xfrm>
          <a:off x="869909" y="1544445"/>
          <a:ext cx="5675550" cy="772223"/>
        </a:xfrm>
        <a:prstGeom prst="rect">
          <a:avLst/>
        </a:prstGeom>
        <a:solidFill>
          <a:schemeClr val="accent4">
            <a:lumMod val="40000"/>
            <a:lumOff val="60000"/>
          </a:schemeClr>
        </a:solidFill>
      </dsp:spPr>
      <dsp:style>
        <a:lnRef idx="2">
          <a:schemeClr val="lt1"/>
        </a:lnRef>
        <a:fillRef idx="1">
          <a:schemeClr val="accent3"/>
        </a:fillRef>
        <a:effectRef idx="0">
          <a:scrgbClr r="0" g="0" b="0"/>
        </a:effectRef>
        <a:fontRef idx="minor">
          <a:schemeClr val="lt1"/>
        </a:fontRef>
      </dsp:style>
      <dsp:txBody>
        <a:bodyPr lIns="612951" tIns="53340" rIns="53340" bIns="5334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b="1" dirty="0" err="1">
              <a:solidFill>
                <a:srgbClr val="0070C0"/>
              </a:solidFill>
              <a:latin typeface="Times New Roman" panose="02020603050405020304" pitchFamily="18" charset="0"/>
              <a:cs typeface="Times New Roman" panose="02020603050405020304" pitchFamily="18" charset="0"/>
            </a:rPr>
            <a:t>Học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bài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nắm</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chắc</a:t>
          </a:r>
          <a:r>
            <a:rPr lang="en-US" b="1" dirty="0">
              <a:solidFill>
                <a:srgbClr val="0070C0"/>
              </a:solidFill>
              <a:latin typeface="Times New Roman" panose="02020603050405020304" pitchFamily="18" charset="0"/>
              <a:cs typeface="Times New Roman" panose="02020603050405020304" pitchFamily="18" charset="0"/>
            </a:rPr>
            <a:t> tri </a:t>
          </a:r>
          <a:r>
            <a:rPr lang="en-US" b="1" dirty="0" err="1">
              <a:solidFill>
                <a:srgbClr val="0070C0"/>
              </a:solidFill>
              <a:latin typeface="Times New Roman" panose="02020603050405020304" pitchFamily="18" charset="0"/>
              <a:cs typeface="Times New Roman" panose="02020603050405020304" pitchFamily="18" charset="0"/>
            </a:rPr>
            <a:t>thức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tiếng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Việt</a:t>
          </a:r>
          <a:endParaRPr lang="en-US" b="1" dirty="0">
            <a:solidFill>
              <a:srgbClr val="0070C0"/>
            </a:solidFill>
            <a:latin typeface="Times New Roman" panose="02020603050405020304" pitchFamily="18" charset="0"/>
            <a:cs typeface="Times New Roman" panose="02020603050405020304" pitchFamily="18" charset="0"/>
          </a:endParaRPr>
        </a:p>
      </dsp:txBody>
      <dsp:txXfrm>
        <a:off x="869909" y="1544445"/>
        <a:ext cx="5675550" cy="772223"/>
      </dsp:txXfrm>
    </dsp:sp>
    <dsp:sp modelId="{93A16F78-39E3-794F-9BAE-8A3C26E37CA0}">
      <dsp:nvSpPr>
        <dsp:cNvPr id="10" name="Oval 9"/>
        <dsp:cNvSpPr/>
      </dsp:nvSpPr>
      <dsp:spPr bwMode="white">
        <a:xfrm>
          <a:off x="387270" y="1447917"/>
          <a:ext cx="965278" cy="965278"/>
        </a:xfrm>
        <a:prstGeom prst="ellipse">
          <a:avLst/>
        </a:prstGeom>
      </dsp:spPr>
      <dsp:style>
        <a:lnRef idx="2">
          <a:schemeClr val="accent3"/>
        </a:lnRef>
        <a:fillRef idx="1">
          <a:schemeClr val="lt1"/>
        </a:fillRef>
        <a:effectRef idx="0">
          <a:scrgbClr r="0" g="0" b="0"/>
        </a:effectRef>
        <a:fontRef idx="minor"/>
      </dsp:style>
      <dsp:txXfrm>
        <a:off x="387270" y="1447917"/>
        <a:ext cx="965278" cy="965278"/>
      </dsp:txXfrm>
    </dsp:sp>
    <dsp:sp modelId="{D91DA22B-B5BE-864D-BE48-52FBE52D3C2E}">
      <dsp:nvSpPr>
        <dsp:cNvPr id="11" name="Rectangles 10"/>
        <dsp:cNvSpPr/>
      </dsp:nvSpPr>
      <dsp:spPr bwMode="white">
        <a:xfrm>
          <a:off x="589206" y="2702779"/>
          <a:ext cx="5956253" cy="772223"/>
        </a:xfrm>
        <a:prstGeom prst="rect">
          <a:avLst/>
        </a:prstGeom>
      </dsp:spPr>
      <dsp:style>
        <a:lnRef idx="2">
          <a:schemeClr val="lt1"/>
        </a:lnRef>
        <a:fillRef idx="1">
          <a:schemeClr val="accent4"/>
        </a:fillRef>
        <a:effectRef idx="0">
          <a:scrgbClr r="0" g="0" b="0"/>
        </a:effectRef>
        <a:fontRef idx="minor">
          <a:schemeClr val="lt1"/>
        </a:fontRef>
      </dsp:style>
      <dsp:txBody>
        <a:bodyPr lIns="612951" tIns="53340" rIns="53340" bIns="5334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b="1" dirty="0" err="1">
              <a:solidFill>
                <a:srgbClr val="7030A0"/>
              </a:solidFill>
              <a:latin typeface="Times New Roman" panose="02020603050405020304" pitchFamily="18" charset="0"/>
              <a:cs typeface="Times New Roman" panose="02020603050405020304" pitchFamily="18" charset="0"/>
            </a:rPr>
            <a:t>Chuẩn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bị</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bài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mới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Nếu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cậu</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muốn</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có</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một</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người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bạn</a:t>
          </a:r>
          <a:r>
            <a:rPr lang="en-US" b="1" dirty="0">
              <a:solidFill>
                <a:srgbClr val="7030A0"/>
              </a:solidFill>
              <a:latin typeface="Times New Roman" panose="02020603050405020304" pitchFamily="18" charset="0"/>
              <a:cs typeface="Times New Roman" panose="02020603050405020304" pitchFamily="18" charset="0"/>
            </a:rPr>
            <a:t>”</a:t>
          </a:r>
        </a:p>
      </dsp:txBody>
      <dsp:txXfrm>
        <a:off x="589206" y="2702779"/>
        <a:ext cx="5956253" cy="772223"/>
      </dsp:txXfrm>
    </dsp:sp>
    <dsp:sp modelId="{3A6AC5FD-635E-D549-8421-37B294916594}">
      <dsp:nvSpPr>
        <dsp:cNvPr id="12" name="Oval 11"/>
        <dsp:cNvSpPr/>
      </dsp:nvSpPr>
      <dsp:spPr bwMode="white">
        <a:xfrm>
          <a:off x="106567" y="2606251"/>
          <a:ext cx="965278" cy="965278"/>
        </a:xfrm>
        <a:prstGeom prst="ellipse">
          <a:avLst/>
        </a:prstGeom>
      </dsp:spPr>
      <dsp:style>
        <a:lnRef idx="2">
          <a:schemeClr val="accent4"/>
        </a:lnRef>
        <a:fillRef idx="1">
          <a:schemeClr val="lt1"/>
        </a:fillRef>
        <a:effectRef idx="0">
          <a:scrgbClr r="0" g="0" b="0"/>
        </a:effectRef>
        <a:fontRef idx="minor"/>
      </dsp:style>
      <dsp:txXfrm>
        <a:off x="106567" y="2606251"/>
        <a:ext cx="965278" cy="965278"/>
      </dsp:txXfrm>
    </dsp:sp>
    <dsp:sp modelId="{77159F3F-A61B-EC47-BF15-175A61B029D5}">
      <dsp:nvSpPr>
        <dsp:cNvPr id="3" name="Rectangles 2" hidden="1"/>
        <dsp:cNvSpPr/>
      </dsp:nvSpPr>
      <dsp:spPr bwMode="white">
        <a:xfrm>
          <a:off x="103964" y="77849"/>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03964" y="77849"/>
        <a:ext cx="36000" cy="36000"/>
      </dsp:txXfrm>
    </dsp:sp>
    <dsp:sp modelId="{0CC6F42C-C50C-F54E-ABB0-6B48147970D4}">
      <dsp:nvSpPr>
        <dsp:cNvPr id="5" name="Rectangles 4" hidden="1"/>
        <dsp:cNvSpPr/>
      </dsp:nvSpPr>
      <dsp:spPr bwMode="white">
        <a:xfrm>
          <a:off x="863925" y="1912556"/>
          <a:ext cx="36000" cy="36000"/>
        </a:xfrm>
        <a:prstGeom prst="rect">
          <a:avLst/>
        </a:prstGeom>
      </dsp:spPr>
      <dsp:style>
        <a:lnRef idx="2">
          <a:schemeClr val="lt1"/>
        </a:lnRef>
        <a:fillRef idx="1">
          <a:schemeClr val="accent2"/>
        </a:fillRef>
        <a:effectRef idx="0">
          <a:scrgbClr r="0" g="0" b="0"/>
        </a:effectRef>
        <a:fontRef idx="minor">
          <a:schemeClr val="lt1"/>
        </a:fontRef>
      </dsp:style>
      <dsp:txXfrm>
        <a:off x="863925" y="1912556"/>
        <a:ext cx="36000" cy="36000"/>
      </dsp:txXfrm>
    </dsp:sp>
    <dsp:sp modelId="{5F90A2E1-3E8A-5C45-A514-8006A65C6CD5}">
      <dsp:nvSpPr>
        <dsp:cNvPr id="6" name="Rectangles 5" hidden="1"/>
        <dsp:cNvSpPr/>
      </dsp:nvSpPr>
      <dsp:spPr bwMode="white">
        <a:xfrm>
          <a:off x="103964" y="3747264"/>
          <a:ext cx="36000" cy="36000"/>
        </a:xfrm>
        <a:prstGeom prst="rect">
          <a:avLst/>
        </a:prstGeom>
      </dsp:spPr>
      <dsp:style>
        <a:lnRef idx="2">
          <a:schemeClr val="lt1"/>
        </a:lnRef>
        <a:fillRef idx="1">
          <a:schemeClr val="accent2"/>
        </a:fillRef>
        <a:effectRef idx="0">
          <a:scrgbClr r="0" g="0" b="0"/>
        </a:effectRef>
        <a:fontRef idx="minor">
          <a:schemeClr val="lt1"/>
        </a:fontRef>
      </dsp:style>
      <dsp:txXfrm>
        <a:off x="103964" y="3747264"/>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p>
            <a:pPr lvl="0" eaLnBrk="1" hangingPunct="1">
              <a:buNone/>
            </a:pPr>
            <a:endParaRPr lang="zh-CN" altLang="en-US" sz="1200" dirty="0"/>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p>
            <a:pPr lvl="0" algn="r" eaLnBrk="1" hangingPunct="1">
              <a:buNone/>
            </a:pPr>
            <a:fld id="{BB962C8B-B14F-4D97-AF65-F5344CB8AC3E}" type="datetimeFigureOut">
              <a:rPr lang="zh-CN" altLang="en-US" sz="1200" dirty="0"/>
            </a:fld>
            <a:endParaRPr lang="zh-CN" altLang="en-US" sz="1200" dirty="0"/>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p>
            <a:pPr lvl="0" eaLnBrk="1" hangingPunct="1">
              <a:buNone/>
            </a:pPr>
            <a:endParaRPr lang="zh-CN" altLang="en-US" sz="1200" dirty="0"/>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p>
            <a:pPr lvl="0" eaLnBrk="1" hangingPunct="1">
              <a:buNone/>
            </a:pPr>
            <a:endParaRPr lang="zh-CN" altLang="en-US" sz="1200"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p>
            <a:pPr lvl="0" algn="r" eaLnBrk="1" hangingPunct="1">
              <a:buNone/>
            </a:pPr>
            <a:fld id="{BB962C8B-B14F-4D97-AF65-F5344CB8AC3E}" type="datetimeFigureOut">
              <a:rPr lang="zh-CN" altLang="en-US" sz="1200" dirty="0"/>
            </a:fld>
            <a:endParaRPr lang="zh-CN" altLang="en-US" sz="1200"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p>
            <a:pPr lvl="0" eaLnBrk="1" hangingPunct="1">
              <a:buNone/>
            </a:pPr>
            <a:endParaRPr lang="zh-CN" altLang="en-US" sz="1200"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幻灯片图像占位符 1"/>
          <p:cNvSpPr>
            <a:spLocks noGrp="1" noRot="1" noChangeAspect="1" noTextEdit="1"/>
          </p:cNvSpPr>
          <p:nvPr>
            <p:ph type="sldImg"/>
          </p:nvPr>
        </p:nvSpPr>
        <p:spPr>
          <a:ln>
            <a:solidFill>
              <a:srgbClr val="000000">
                <a:alpha val="100000"/>
              </a:srgbClr>
            </a:solidFill>
            <a:miter lim="800000"/>
          </a:ln>
        </p:spPr>
      </p:sp>
      <p:sp>
        <p:nvSpPr>
          <p:cNvPr id="75779"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幻灯片图像占位符 1"/>
          <p:cNvSpPr>
            <a:spLocks noGrp="1" noRot="1" noChangeAspect="1" noTextEdit="1"/>
          </p:cNvSpPr>
          <p:nvPr>
            <p:ph type="sldImg"/>
          </p:nvPr>
        </p:nvSpPr>
        <p:spPr>
          <a:ln>
            <a:solidFill>
              <a:srgbClr val="000000">
                <a:alpha val="100000"/>
              </a:srgbClr>
            </a:solidFill>
            <a:miter lim="800000"/>
          </a:ln>
        </p:spPr>
      </p:sp>
      <p:sp>
        <p:nvSpPr>
          <p:cNvPr id="7782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7782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a:ln>
            <a:solidFill>
              <a:srgbClr val="000000">
                <a:alpha val="100000"/>
              </a:srgbClr>
            </a:solidFill>
            <a:miter lim="800000"/>
          </a:ln>
        </p:spPr>
      </p:sp>
      <p:sp>
        <p:nvSpPr>
          <p:cNvPr id="8499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499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1"/>
          <p:cNvSpPr>
            <a:spLocks noGrp="1" noRot="1" noChangeAspect="1" noTextEdit="1"/>
          </p:cNvSpPr>
          <p:nvPr>
            <p:ph type="sldImg"/>
          </p:nvPr>
        </p:nvSpPr>
        <p:spPr>
          <a:ln>
            <a:solidFill>
              <a:srgbClr val="000000">
                <a:alpha val="100000"/>
              </a:srgbClr>
            </a:solidFill>
            <a:miter lim="800000"/>
          </a:ln>
        </p:spPr>
      </p:sp>
      <p:sp>
        <p:nvSpPr>
          <p:cNvPr id="37891"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buFontTx/>
              <a:buChar char="-"/>
            </a:pPr>
            <a:r>
              <a:rPr lang="en-US" altLang="en-US" dirty="0">
                <a:solidFill>
                  <a:srgbClr val="000000"/>
                </a:solidFill>
              </a:rPr>
              <a:t> Tiếng là âm thanh được phát ra, mỗi tiếng là 1 âm tiết; Có tiếng có nghĩa, có tiếng không có nghĩa; Tiếng là đơn vị cấu tạo nên từ. </a:t>
            </a:r>
            <a:endParaRPr lang="en-US" altLang="en-US" dirty="0"/>
          </a:p>
          <a:p>
            <a:pPr lvl="0" eaLnBrk="1" hangingPunct="1">
              <a:spcBef>
                <a:spcPct val="0"/>
              </a:spcBef>
              <a:buChar char="•"/>
            </a:pPr>
            <a:r>
              <a:rPr lang="en-US" altLang="en-US" dirty="0">
                <a:solidFill>
                  <a:srgbClr val="000000"/>
                </a:solidFill>
              </a:rPr>
              <a:t>- Từ được tạo bởi một hoặc hai tiếng trở lên; Từ nào cũng có nghĩa; Từ là đơn vị ngôn ngữ nhỏ nhất dùng để đặt câu. </a:t>
            </a:r>
            <a:endParaRPr lang="en-US" altLang="en-US" dirty="0"/>
          </a:p>
        </p:txBody>
      </p:sp>
      <p:sp>
        <p:nvSpPr>
          <p:cNvPr id="37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solidFill>
              <a:srgbClr val="000000">
                <a:alpha val="100000"/>
              </a:srgbClr>
            </a:solidFill>
            <a:miter lim="800000"/>
          </a:ln>
        </p:spPr>
      </p:sp>
      <p:sp>
        <p:nvSpPr>
          <p:cNvPr id="4198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Slide Image Placeholder 1"/>
          <p:cNvSpPr>
            <a:spLocks noGrp="1" noRot="1" noChangeAspect="1" noTextEdit="1"/>
          </p:cNvSpPr>
          <p:nvPr>
            <p:ph type="sldImg"/>
          </p:nvPr>
        </p:nvSpPr>
        <p:spPr>
          <a:ln>
            <a:solidFill>
              <a:srgbClr val="000000">
                <a:alpha val="100000"/>
              </a:srgbClr>
            </a:solidFill>
            <a:miter lim="800000"/>
          </a:ln>
        </p:spPr>
      </p:sp>
      <p:sp>
        <p:nvSpPr>
          <p:cNvPr id="45059"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Slide Image Placeholder 1"/>
          <p:cNvSpPr>
            <a:spLocks noGrp="1" noRot="1" noChangeAspect="1" noTextEdit="1"/>
          </p:cNvSpPr>
          <p:nvPr>
            <p:ph type="sldImg"/>
          </p:nvPr>
        </p:nvSpPr>
        <p:spPr>
          <a:ln>
            <a:solidFill>
              <a:srgbClr val="000000">
                <a:alpha val="100000"/>
              </a:srgbClr>
            </a:solidFill>
            <a:miter lim="800000"/>
          </a:ln>
        </p:spPr>
      </p:sp>
      <p:sp>
        <p:nvSpPr>
          <p:cNvPr id="54275"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en-US" dirty="0"/>
              <a:t>Mỗi 1 bài tập trên trong SGK cô sẽ cho thành 1 trò chơi nhỏ</a:t>
            </a:r>
            <a:endParaRPr lang="en-US" altLang="en-US" dirty="0"/>
          </a:p>
        </p:txBody>
      </p:sp>
      <p:sp>
        <p:nvSpPr>
          <p:cNvPr id="542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solidFill>
              <a:srgbClr val="000000">
                <a:alpha val="100000"/>
              </a:srgbClr>
            </a:solidFill>
            <a:miter lim="800000"/>
          </a:ln>
        </p:spPr>
      </p:sp>
      <p:sp>
        <p:nvSpPr>
          <p:cNvPr id="6246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ln>
            <a:solidFill>
              <a:srgbClr val="000000">
                <a:alpha val="100000"/>
              </a:srgbClr>
            </a:solidFill>
            <a:miter lim="800000"/>
          </a:ln>
        </p:spPr>
      </p:sp>
      <p:sp>
        <p:nvSpPr>
          <p:cNvPr id="64515"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Slide Image Placeholder 1"/>
          <p:cNvSpPr>
            <a:spLocks noGrp="1" noRot="1" noChangeAspect="1" noTextEdit="1"/>
          </p:cNvSpPr>
          <p:nvPr>
            <p:ph type="sldImg"/>
          </p:nvPr>
        </p:nvSpPr>
        <p:spPr>
          <a:ln>
            <a:solidFill>
              <a:srgbClr val="000000">
                <a:alpha val="100000"/>
              </a:srgbClr>
            </a:solidFill>
            <a:miter lim="800000"/>
          </a:ln>
        </p:spPr>
      </p:sp>
      <p:sp>
        <p:nvSpPr>
          <p:cNvPr id="6758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675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Slide Image Placeholder 1"/>
          <p:cNvSpPr>
            <a:spLocks noGrp="1" noRot="1" noChangeAspect="1" noTextEdit="1"/>
          </p:cNvSpPr>
          <p:nvPr>
            <p:ph type="sldImg"/>
          </p:nvPr>
        </p:nvSpPr>
        <p:spPr>
          <a:ln>
            <a:solidFill>
              <a:srgbClr val="000000">
                <a:alpha val="100000"/>
              </a:srgbClr>
            </a:solidFill>
            <a:miter lim="800000"/>
          </a:ln>
        </p:spPr>
      </p:sp>
      <p:sp>
        <p:nvSpPr>
          <p:cNvPr id="73731"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737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7170" name="Group 17"/>
          <p:cNvGrpSpPr/>
          <p:nvPr/>
        </p:nvGrpSpPr>
        <p:grpSpPr>
          <a:xfrm>
            <a:off x="0" y="-6350"/>
            <a:ext cx="9144000" cy="5149850"/>
            <a:chOff x="0" y="-8467"/>
            <a:chExt cx="12192000" cy="6866467"/>
          </a:xfrm>
        </p:grpSpPr>
        <p:cxnSp>
          <p:nvCxnSpPr>
            <p:cNvPr id="4" name="Straight Connector 2"/>
            <p:cNvCxnSpPr/>
            <p:nvPr/>
          </p:nvCxnSpPr>
          <p:spPr>
            <a:xfrm>
              <a:off x="9370484"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5267" y="3680884"/>
              <a:ext cx="4764617" cy="317711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667" y="3589867"/>
              <a:ext cx="181821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nvSpPr>
          <p:spPr>
            <a:xfrm rot="10800000">
              <a:off x="0" y="0"/>
              <a:ext cx="842433" cy="5666318"/>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en-US" altLang="x-none" dirty="0">
                <a:latin typeface="Trebuchet MS" panose="020B0603020202020204" pitchFamily="34" charset="0"/>
              </a:rPr>
            </a:fld>
            <a:endParaRPr lang="en-US" altLang="x-none" dirty="0">
              <a:latin typeface="Trebuchet MS" panose="020B0603020202020204" pitchFamily="34" charset="0"/>
            </a:endParaRPr>
          </a:p>
        </p:txBody>
      </p:sp>
      <p:sp>
        <p:nvSpPr>
          <p:cNvPr id="17"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en-US" altLang="x-none" dirty="0">
              <a:latin typeface="Trebuchet MS" panose="020B0603020202020204" pitchFamily="34" charset="0"/>
            </a:endParaRPr>
          </a:p>
        </p:txBody>
      </p:sp>
      <p:sp>
        <p:nvSpPr>
          <p:cNvPr id="18"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en-US" dirty="0">
                <a:latin typeface="Trebuchet MS" panose="020B0603020202020204" pitchFamily="34" charset="0"/>
              </a:rPr>
            </a:fld>
            <a:endParaRPr lang="en-US" altLang="en-US" dirty="0">
              <a:latin typeface="Trebuchet MS" panose="020B0603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en-US"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506809" y="2052934"/>
            <a:ext cx="3139217" cy="24780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3816288" y="2052934"/>
            <a:ext cx="3139213" cy="24780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8" name="Footer Placeholder 7"/>
          <p:cNvSpPr>
            <a:spLocks noGrp="1"/>
          </p:cNvSpPr>
          <p:nvPr>
            <p:ph type="ftr" sz="quarter" idx="11"/>
          </p:nvPr>
        </p:nvSpPr>
        <p:spPr/>
        <p:txBody>
          <a:bodyPr/>
          <a:p>
            <a:pPr lvl="0" eaLnBrk="1" hangingPunct="1">
              <a:buNone/>
            </a:pPr>
            <a:endParaRPr lang="en-US" altLang="x-none"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4" name="Footer Placeholder 3"/>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4"/>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en-US" altLang="x-none"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lstStyle>
            <a:lvl1pPr marL="0" indent="0">
              <a:buNone/>
              <a:defRPr sz="105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en-US"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vert="horz" wrap="square" lIns="91440" tIns="45720" rIns="91440" bIns="45720" numCol="1" rtlCol="0" anchor="t" anchorCtr="0" compatLnSpc="1">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marR="0" lvl="0" indent="0" algn="ctr" defTabSz="342900" rtl="0" eaLnBrk="0" fontAlgn="base" latinLnBrk="0" hangingPunct="0">
              <a:lnSpc>
                <a:spcPct val="100000"/>
              </a:lnSpc>
              <a:spcBef>
                <a:spcPts val="750"/>
              </a:spcBef>
              <a:spcAft>
                <a:spcPct val="0"/>
              </a:spcAft>
              <a:buClr>
                <a:schemeClr val="accent1"/>
              </a:buClr>
              <a:buSzPct val="80000"/>
              <a:buFont typeface="Wingdings 3" panose="05040102010807070707" pitchFamily="18" charset="2"/>
              <a:buNone/>
              <a:defRPr/>
            </a:pPr>
            <a:r>
              <a:rPr kumimoji="0" lang="en-US" sz="1200" b="0" i="0" u="none" strike="noStrike" kern="1200" cap="none" spc="0" normalizeH="0" baseline="0" noProof="0">
                <a:ln>
                  <a:noFill/>
                </a:ln>
                <a:solidFill>
                  <a:srgbClr val="404040"/>
                </a:solidFill>
                <a:effectLst/>
                <a:uLnTx/>
                <a:uFillTx/>
                <a:latin typeface="+mn-lt"/>
                <a:ea typeface="+mn-ea"/>
                <a:cs typeface="华文新魏" panose="02010800040101010101" pitchFamily="2" charset="-122"/>
              </a:rPr>
              <a:t>Click icon to add picture</a:t>
            </a:r>
            <a:endParaRPr kumimoji="0" lang="en-US" sz="1200" b="0" i="0" u="none" strike="noStrike" kern="1200" cap="none" spc="0" normalizeH="0" baseline="0" noProof="0" dirty="0">
              <a:ln>
                <a:noFill/>
              </a:ln>
              <a:solidFill>
                <a:srgbClr val="404040"/>
              </a:solidFill>
              <a:effectLst/>
              <a:uLnTx/>
              <a:uFillTx/>
              <a:latin typeface="+mn-lt"/>
              <a:ea typeface="+mn-ea"/>
              <a:cs typeface="华文新魏" panose="02010800040101010101" pitchFamily="2" charset="-122"/>
            </a:endParaRPr>
          </a:p>
        </p:txBody>
      </p:sp>
      <p:sp>
        <p:nvSpPr>
          <p:cNvPr id="4" name="Text Placeholder 3"/>
          <p:cNvSpPr>
            <a:spLocks noGrp="1"/>
          </p:cNvSpPr>
          <p:nvPr>
            <p:ph type="body" sz="half" idx="2"/>
          </p:nvPr>
        </p:nvSpPr>
        <p:spPr>
          <a:xfrm>
            <a:off x="508001" y="4025504"/>
            <a:ext cx="6447500" cy="505518"/>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en-US"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advTm="100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06400" y="592138"/>
            <a:ext cx="457200" cy="439738"/>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5" name="TextBox 2"/>
          <p:cNvSpPr txBox="1"/>
          <p:nvPr/>
        </p:nvSpPr>
        <p:spPr>
          <a:xfrm>
            <a:off x="6669088" y="2165350"/>
            <a:ext cx="457200" cy="438150"/>
          </a:xfrm>
          <a:prstGeom prst="rect">
            <a:avLst/>
          </a:prstGeom>
        </p:spPr>
        <p:txBody>
          <a:bodyPr lIns="68580" tIns="34290" rIns="68580" bIns="34290" anchor="ctr"/>
          <a:p>
            <a:pPr lvl="0" eaLnBrk="1" hangingPunct="1">
              <a:buNone/>
            </a:pPr>
            <a:r>
              <a:rPr lang="en-US" altLang="x-none" sz="6000" dirty="0">
                <a:solidFill>
                  <a:srgbClr val="C0E474"/>
                </a:solidFill>
                <a:latin typeface="Arial" panose="020B0604020202020204" pitchFamily="34" charset="0"/>
              </a:rPr>
              <a:t>”</a:t>
            </a:r>
            <a:endParaRPr lang="en-US" altLang="x-none" sz="1300" dirty="0">
              <a:solidFill>
                <a:srgbClr val="C0E474"/>
              </a:solidFill>
              <a:latin typeface="Arial" panose="020B0604020202020204" pitchFamily="34" charset="0"/>
            </a:endParaRPr>
          </a:p>
        </p:txBody>
      </p:sp>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52800"/>
            <a:ext cx="6447501" cy="117822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en-US" altLang="x-none" dirty="0">
                <a:latin typeface="Trebuchet MS" panose="020B0603020202020204" pitchFamily="34" charset="0"/>
              </a:rPr>
            </a:fld>
            <a:endParaRPr lang="en-US" altLang="x-none" dirty="0">
              <a:latin typeface="Trebuchet MS" panose="020B0603020202020204" pitchFamily="34" charset="0"/>
            </a:endParaRPr>
          </a:p>
        </p:txBody>
      </p:sp>
      <p:sp>
        <p:nvSpPr>
          <p:cNvPr id="8"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en-US" altLang="x-none" dirty="0">
              <a:latin typeface="Trebuchet MS" panose="020B0603020202020204" pitchFamily="34" charset="0"/>
            </a:endParaRPr>
          </a:p>
        </p:txBody>
      </p:sp>
      <p:sp>
        <p:nvSpPr>
          <p:cNvPr id="9"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en-US" dirty="0">
                <a:latin typeface="Trebuchet MS" panose="020B0603020202020204" pitchFamily="34" charset="0"/>
              </a:rPr>
            </a:fld>
            <a:endParaRPr lang="en-US" altLang="en-US" dirty="0">
              <a:latin typeface="Trebuchet MS" panose="020B0603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06400" y="592138"/>
            <a:ext cx="457200" cy="439738"/>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5" name="TextBox 2"/>
          <p:cNvSpPr txBox="1">
            <a:spLocks noChangeArrowheads="1"/>
          </p:cNvSpPr>
          <p:nvPr/>
        </p:nvSpPr>
        <p:spPr bwMode="auto">
          <a:xfrm>
            <a:off x="6669088" y="2165350"/>
            <a:ext cx="457200" cy="438150"/>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en-US" altLang="x-none" dirty="0">
                <a:latin typeface="Trebuchet MS" panose="020B0603020202020204" pitchFamily="34" charset="0"/>
              </a:rPr>
            </a:fld>
            <a:endParaRPr lang="en-US" altLang="x-none" dirty="0">
              <a:latin typeface="Trebuchet MS" panose="020B0603020202020204" pitchFamily="34" charset="0"/>
            </a:endParaRPr>
          </a:p>
        </p:txBody>
      </p:sp>
      <p:sp>
        <p:nvSpPr>
          <p:cNvPr id="8"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en-US" altLang="x-none" dirty="0">
              <a:latin typeface="Trebuchet MS" panose="020B0603020202020204" pitchFamily="34" charset="0"/>
            </a:endParaRPr>
          </a:p>
        </p:txBody>
      </p:sp>
      <p:sp>
        <p:nvSpPr>
          <p:cNvPr id="9"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en-US" dirty="0">
                <a:latin typeface="Trebuchet MS" panose="020B0603020202020204" pitchFamily="34" charset="0"/>
              </a:rPr>
            </a:fld>
            <a:endParaRPr lang="en-US" altLang="en-US" dirty="0">
              <a:latin typeface="Trebuchet MS" panose="020B0603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4"/>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5"/>
          </p:nvPr>
        </p:nvSpPr>
        <p:spPr/>
        <p:txBody>
          <a:bodyPr/>
          <a:p>
            <a:pPr lvl="0" eaLnBrk="1" hangingPunct="1">
              <a:buNone/>
            </a:pPr>
            <a:endParaRPr lang="en-US" altLang="x-none" dirty="0"/>
          </a:p>
        </p:txBody>
      </p:sp>
      <p:sp>
        <p:nvSpPr>
          <p:cNvPr id="6" name="Slide Number Placeholder 5"/>
          <p:cNvSpPr>
            <a:spLocks noGrp="1"/>
          </p:cNvSpPr>
          <p:nvPr>
            <p:ph type="sldNum" sz="quarter" idx="16"/>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1">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en-US" altLang="x-none"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transition advTm="100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en-US" altLang="x-none"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transition advTm="100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ush Stroke 05">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2393" y="0"/>
            <a:ext cx="5381328" cy="5264349"/>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vert="horz" wrap="square" lIns="91440" tIns="45720" rIns="91440" bIns="45720" numCol="1" rtlCol="0" anchor="t" anchorCtr="0" compatLnSpc="1">
            <a:noAutofit/>
          </a:bodyPr>
          <a:lstStyle/>
          <a:p>
            <a:pPr marL="257175" marR="0" lvl="0" indent="-257175" algn="l" defTabSz="342900" rtl="0" eaLnBrk="0" fontAlgn="base" latinLnBrk="0" hangingPunct="0">
              <a:lnSpc>
                <a:spcPct val="100000"/>
              </a:lnSpc>
              <a:spcBef>
                <a:spcPts val="750"/>
              </a:spcBef>
              <a:spcAft>
                <a:spcPct val="0"/>
              </a:spcAft>
              <a:buClr>
                <a:schemeClr val="accent1"/>
              </a:buClr>
              <a:buSzPct val="80000"/>
              <a:buFont typeface="Wingdings 3" panose="05040102010807070707" pitchFamily="18" charset="2"/>
              <a:buChar char=""/>
              <a:defRPr/>
            </a:pPr>
            <a:endParaRPr kumimoji="0" lang="en-US" sz="1300" b="0" i="0" u="none" strike="noStrike" kern="1200" cap="none" spc="0" normalizeH="0" baseline="0" noProof="0">
              <a:ln>
                <a:noFill/>
              </a:ln>
              <a:solidFill>
                <a:srgbClr val="404040"/>
              </a:solidFill>
              <a:effectLst/>
              <a:uLnTx/>
              <a:uFillTx/>
              <a:latin typeface="+mn-lt"/>
              <a:ea typeface="+mn-ea"/>
              <a:cs typeface="华文新魏" panose="02010800040101010101" pitchFamily="2" charset="-122"/>
            </a:endParaRPr>
          </a:p>
        </p:txBody>
      </p:sp>
      <p:sp>
        <p:nvSpPr>
          <p:cNvPr id="2" name="Date Placeholder 1"/>
          <p:cNvSpPr>
            <a:spLocks noGrp="1"/>
          </p:cNvSpPr>
          <p:nvPr>
            <p:ph type="dt" sz="half" idx="11"/>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2"/>
          </p:nvPr>
        </p:nvSpPr>
        <p:spPr/>
        <p:txBody>
          <a:bodyPr/>
          <a:p>
            <a:pPr lvl="0" eaLnBrk="1" hangingPunct="1">
              <a:buNone/>
            </a:pPr>
            <a:endParaRPr lang="en-US" altLang="x-none" dirty="0"/>
          </a:p>
        </p:txBody>
      </p:sp>
      <p:sp>
        <p:nvSpPr>
          <p:cNvPr id="4" name="Slide Number Placeholder 3"/>
          <p:cNvSpPr>
            <a:spLocks noGrp="1"/>
          </p:cNvSpPr>
          <p:nvPr>
            <p:ph type="sldNum" sz="quarter" idx="13"/>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transition spd="slow" advTm="1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14338" name="Group 17"/>
          <p:cNvGrpSpPr/>
          <p:nvPr/>
        </p:nvGrpSpPr>
        <p:grpSpPr>
          <a:xfrm>
            <a:off x="0" y="-6350"/>
            <a:ext cx="9144000" cy="5149850"/>
            <a:chOff x="0" y="-8467"/>
            <a:chExt cx="12192000" cy="6866467"/>
          </a:xfrm>
        </p:grpSpPr>
        <p:cxnSp>
          <p:nvCxnSpPr>
            <p:cNvPr id="4" name="Straight Connector 2"/>
            <p:cNvCxnSpPr/>
            <p:nvPr/>
          </p:nvCxnSpPr>
          <p:spPr>
            <a:xfrm>
              <a:off x="9370484"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5267" y="3680884"/>
              <a:ext cx="4764617" cy="317711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667" y="3589867"/>
              <a:ext cx="181821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nvSpPr>
          <p:spPr>
            <a:xfrm rot="10800000">
              <a:off x="0" y="0"/>
              <a:ext cx="842433" cy="5666318"/>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17"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18"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advTm="1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6" name="Footer Placeholder 5"/>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6"/>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506809" y="2052934"/>
            <a:ext cx="3139217" cy="24780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3816288" y="2052934"/>
            <a:ext cx="3139213" cy="24780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8" name="Footer Placeholder 7"/>
          <p:cNvSpPr>
            <a:spLocks noGrp="1"/>
          </p:cNvSpPr>
          <p:nvPr>
            <p:ph type="ftr" sz="quarter" idx="1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9" name="Slide Number Placeholder 8"/>
          <p:cNvSpPr>
            <a:spLocks noGrp="1"/>
          </p:cNvSpPr>
          <p:nvPr>
            <p:ph type="sldNum" sz="quarter" idx="1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4" name="Footer Placeholder 3"/>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4"/>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3" name="Footer Placeholder 2"/>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3"/>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lstStyle>
            <a:lvl1pPr marL="0" indent="0">
              <a:buNone/>
              <a:defRPr sz="105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en-US"/>
              <a:t>Click to edit Master text styles</a:t>
            </a:r>
            <a:endParaRPr lang="en-US"/>
          </a:p>
        </p:txBody>
      </p:sp>
      <p:sp>
        <p:nvSpPr>
          <p:cNvPr id="5" name="Date Placeholder 4"/>
          <p:cNvSpPr>
            <a:spLocks noGrp="1"/>
          </p:cNvSpPr>
          <p:nvPr>
            <p:ph type="dt" sz="half" idx="1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6" name="Footer Placeholder 5"/>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6"/>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vert="horz" wrap="square" lIns="91440" tIns="45720" rIns="91440" bIns="45720" numCol="1" rtlCol="0" anchor="t" anchorCtr="0" compatLnSpc="1">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marR="0" lvl="0" indent="0" algn="ctr" defTabSz="342900" rtl="0" eaLnBrk="0" fontAlgn="base" latinLnBrk="0" hangingPunct="0">
              <a:lnSpc>
                <a:spcPct val="100000"/>
              </a:lnSpc>
              <a:spcBef>
                <a:spcPts val="750"/>
              </a:spcBef>
              <a:spcAft>
                <a:spcPct val="0"/>
              </a:spcAft>
              <a:buClr>
                <a:schemeClr val="accent1"/>
              </a:buClr>
              <a:buSzPct val="80000"/>
              <a:buFont typeface="Wingdings 3" panose="05040102010807070707" pitchFamily="18" charset="2"/>
              <a:buNone/>
              <a:defRPr/>
            </a:pPr>
            <a:r>
              <a:rPr kumimoji="0" lang="en-US" sz="1200" b="0" i="0" u="none" strike="noStrike" kern="1200" cap="none" spc="0" normalizeH="0" baseline="0" noProof="0">
                <a:ln>
                  <a:noFill/>
                </a:ln>
                <a:solidFill>
                  <a:srgbClr val="404040"/>
                </a:solidFill>
                <a:effectLst/>
                <a:uLnTx/>
                <a:uFillTx/>
                <a:latin typeface="+mn-lt"/>
                <a:ea typeface="+mn-ea"/>
                <a:cs typeface="华文新魏" panose="02010800040101010101" pitchFamily="2" charset="-122"/>
              </a:rPr>
              <a:t>Click icon to add picture</a:t>
            </a:r>
            <a:endParaRPr kumimoji="0" lang="en-US" sz="1200" b="0" i="0" u="none" strike="noStrike" kern="1200" cap="none" spc="0" normalizeH="0" baseline="0" noProof="0" dirty="0">
              <a:ln>
                <a:noFill/>
              </a:ln>
              <a:solidFill>
                <a:srgbClr val="404040"/>
              </a:solidFill>
              <a:effectLst/>
              <a:uLnTx/>
              <a:uFillTx/>
              <a:latin typeface="+mn-lt"/>
              <a:ea typeface="+mn-ea"/>
              <a:cs typeface="华文新魏" panose="02010800040101010101" pitchFamily="2" charset="-122"/>
            </a:endParaRPr>
          </a:p>
        </p:txBody>
      </p:sp>
      <p:sp>
        <p:nvSpPr>
          <p:cNvPr id="4" name="Text Placeholder 3"/>
          <p:cNvSpPr>
            <a:spLocks noGrp="1"/>
          </p:cNvSpPr>
          <p:nvPr>
            <p:ph type="body" sz="half" idx="2"/>
          </p:nvPr>
        </p:nvSpPr>
        <p:spPr>
          <a:xfrm>
            <a:off x="508001" y="4025504"/>
            <a:ext cx="6447500" cy="505518"/>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6" name="Footer Placeholder 5"/>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6"/>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06400" y="592138"/>
            <a:ext cx="457200" cy="439738"/>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5" name="TextBox 2"/>
          <p:cNvSpPr txBox="1"/>
          <p:nvPr/>
        </p:nvSpPr>
        <p:spPr>
          <a:xfrm>
            <a:off x="6669088" y="2165350"/>
            <a:ext cx="457200" cy="438150"/>
          </a:xfrm>
          <a:prstGeom prst="rect">
            <a:avLst/>
          </a:prstGeom>
        </p:spPr>
        <p:txBody>
          <a:bodyPr lIns="68580" tIns="34290" rIns="68580" bIns="34290" anchor="ctr"/>
          <a:p>
            <a:pPr lvl="0" eaLnBrk="1" hangingPunct="1">
              <a:buNone/>
            </a:pPr>
            <a:r>
              <a:rPr lang="en-US" altLang="x-none" sz="6000" dirty="0">
                <a:solidFill>
                  <a:srgbClr val="C0E474"/>
                </a:solidFill>
                <a:latin typeface="Arial" panose="020B0604020202020204" pitchFamily="34" charset="0"/>
              </a:rPr>
              <a:t>”</a:t>
            </a:r>
            <a:endParaRPr lang="en-US" altLang="x-none" sz="1300" dirty="0">
              <a:solidFill>
                <a:srgbClr val="C0E474"/>
              </a:solidFill>
              <a:latin typeface="Arial" panose="020B0604020202020204" pitchFamily="34" charset="0"/>
            </a:endParaRPr>
          </a:p>
        </p:txBody>
      </p:sp>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52800"/>
            <a:ext cx="6447501" cy="117822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8"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9"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advTm="100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06400" y="592138"/>
            <a:ext cx="457200" cy="439738"/>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5" name="TextBox 2"/>
          <p:cNvSpPr txBox="1">
            <a:spLocks noChangeArrowheads="1"/>
          </p:cNvSpPr>
          <p:nvPr/>
        </p:nvSpPr>
        <p:spPr bwMode="auto">
          <a:xfrm>
            <a:off x="6669088" y="2165350"/>
            <a:ext cx="457200" cy="438150"/>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8"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9"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solidFill>
                  <a:srgbClr val="898989"/>
                </a:solidFill>
                <a:latin typeface="Arial" panose="020B0604020202020204" pitchFamily="34" charset="0"/>
              </a:rPr>
            </a:fld>
            <a:endParaRPr lang="vi-VN" altLang="en-US" dirty="0">
              <a:solidFill>
                <a:srgbClr val="898989"/>
              </a:solidFill>
              <a:latin typeface="Arial" panose="020B0604020202020204" pitchFamily="34" charset="0"/>
            </a:endParaRPr>
          </a:p>
        </p:txBody>
      </p:sp>
    </p:spTree>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vi-VN"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vi-VN"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vi-VN"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vi-VN"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8" name="Footer Placeholder 7"/>
          <p:cNvSpPr>
            <a:spLocks noGrp="1"/>
          </p:cNvSpPr>
          <p:nvPr>
            <p:ph type="ftr" sz="quarter" idx="11"/>
          </p:nvPr>
        </p:nvSpPr>
        <p:spPr/>
        <p:txBody>
          <a:bodyPr/>
          <a:p>
            <a:pPr lvl="0" eaLnBrk="1" hangingPunct="1">
              <a:buNone/>
            </a:pPr>
            <a:endParaRPr lang="vi-VN" altLang="x-none"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advTm="1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4" name="Footer Placeholder 3"/>
          <p:cNvSpPr>
            <a:spLocks noGrp="1"/>
          </p:cNvSpPr>
          <p:nvPr>
            <p:ph type="ftr" sz="quarter" idx="11"/>
          </p:nvPr>
        </p:nvSpPr>
        <p:spPr/>
        <p:txBody>
          <a:bodyPr/>
          <a:p>
            <a:pPr lvl="0" eaLnBrk="1" hangingPunct="1">
              <a:buNone/>
            </a:pPr>
            <a:endParaRPr lang="vi-VN" altLang="x-none"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vi-VN" altLang="x-none"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vi-VN"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vi-VN"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vi-VN"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vi-VN"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vi-VN"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7170" name="Group 17"/>
          <p:cNvGrpSpPr/>
          <p:nvPr/>
        </p:nvGrpSpPr>
        <p:grpSpPr>
          <a:xfrm>
            <a:off x="0" y="-6350"/>
            <a:ext cx="9144000" cy="5149850"/>
            <a:chOff x="0" y="-8467"/>
            <a:chExt cx="12192000" cy="6866467"/>
          </a:xfrm>
        </p:grpSpPr>
        <p:cxnSp>
          <p:nvCxnSpPr>
            <p:cNvPr id="4" name="Straight Connector 2"/>
            <p:cNvCxnSpPr/>
            <p:nvPr/>
          </p:nvCxnSpPr>
          <p:spPr>
            <a:xfrm>
              <a:off x="9370484"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5267" y="3680884"/>
              <a:ext cx="4764617" cy="317711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667" y="3589867"/>
              <a:ext cx="181821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p:cNvSpPr/>
            <p:nvPr/>
          </p:nvSpPr>
          <p:spPr>
            <a:xfrm rot="10800000">
              <a:off x="0" y="0"/>
              <a:ext cx="842433" cy="5666318"/>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6"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en-US" altLang="x-none" dirty="0">
                <a:latin typeface="Trebuchet MS" panose="020B0603020202020204" pitchFamily="34" charset="0"/>
              </a:rPr>
            </a:fld>
            <a:endParaRPr lang="en-US" altLang="x-none" dirty="0">
              <a:latin typeface="Trebuchet MS" panose="020B0603020202020204" pitchFamily="34" charset="0"/>
            </a:endParaRPr>
          </a:p>
        </p:txBody>
      </p:sp>
      <p:sp>
        <p:nvSpPr>
          <p:cNvPr id="17"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en-US" altLang="x-none" dirty="0">
              <a:latin typeface="Trebuchet MS" panose="020B0603020202020204" pitchFamily="34" charset="0"/>
            </a:endParaRPr>
          </a:p>
        </p:txBody>
      </p:sp>
      <p:sp>
        <p:nvSpPr>
          <p:cNvPr id="18"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en-US" dirty="0">
                <a:latin typeface="Trebuchet MS" panose="020B0603020202020204" pitchFamily="34" charset="0"/>
              </a:rPr>
            </a:fld>
            <a:endParaRPr lang="en-US" altLang="en-US" dirty="0">
              <a:latin typeface="Trebuchet MS" panose="020B0603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en-US"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2"/>
          </p:nvPr>
        </p:nvSpPr>
        <p:spPr>
          <a:xfrm>
            <a:off x="457200" y="4767263"/>
            <a:ext cx="2133600" cy="274638"/>
          </a:xfrm>
          <a:prstGeom prst="rect">
            <a:avLst/>
          </a:prstGeom>
        </p:spPr>
        <p:txBody>
          <a:bodyPr/>
          <a:p>
            <a:pPr lvl="0" eaLnBrk="1" hangingPunct="1">
              <a:buNone/>
            </a:pPr>
            <a:fld id="{BB962C8B-B14F-4D97-AF65-F5344CB8AC3E}" type="datetimeFigureOut">
              <a:rPr lang="zh-CN" altLang="en-US" dirty="0"/>
            </a:fld>
            <a:endParaRPr lang="zh-CN" altLang="en-US" dirty="0"/>
          </a:p>
        </p:txBody>
      </p:sp>
      <p:sp>
        <p:nvSpPr>
          <p:cNvPr id="5" name="页脚占位符 4"/>
          <p:cNvSpPr>
            <a:spLocks noGrp="1"/>
          </p:cNvSpPr>
          <p:nvPr>
            <p:ph type="ftr" sz="quarter" idx="3"/>
          </p:nvPr>
        </p:nvSpPr>
        <p:spPr>
          <a:xfrm>
            <a:off x="3124200" y="4767263"/>
            <a:ext cx="2895600" cy="274638"/>
          </a:xfrm>
          <a:prstGeom prst="rect">
            <a:avLst/>
          </a:prstGeom>
        </p:spPr>
        <p:txBody>
          <a:bodyPr/>
          <a:p>
            <a:pPr lvl="0" eaLnBrk="1" hangingPunct="1">
              <a:buNone/>
            </a:pPr>
            <a:endParaRPr lang="zh-CN" altLang="en-US" dirty="0"/>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t" anchorCtr="0" compatLnSpc="1"/>
          <a:p>
            <a:pPr lvl="0" eaLnBrk="1" hangingPunct="1">
              <a:buNone/>
            </a:pPr>
            <a:fld id="{9A0DB2DC-4C9A-4742-B13C-FB6460FD3503}" type="slidenum">
              <a:rPr lang="zh-CN" altLang="en-US" dirty="0"/>
            </a:fld>
            <a:endParaRPr lang="zh-CN" altLang="en-US" dirty="0"/>
          </a:p>
        </p:txBody>
      </p:sp>
    </p:spTree>
  </p:cSld>
  <p:clrMapOvr>
    <a:masterClrMapping/>
  </p:clrMapOvr>
  <p:transition advTm="100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506809" y="2052934"/>
            <a:ext cx="3139217" cy="24780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3816288" y="2052934"/>
            <a:ext cx="3139213" cy="24780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8" name="Footer Placeholder 7"/>
          <p:cNvSpPr>
            <a:spLocks noGrp="1"/>
          </p:cNvSpPr>
          <p:nvPr>
            <p:ph type="ftr" sz="quarter" idx="11"/>
          </p:nvPr>
        </p:nvSpPr>
        <p:spPr/>
        <p:txBody>
          <a:bodyPr/>
          <a:p>
            <a:pPr lvl="0" eaLnBrk="1" hangingPunct="1">
              <a:buNone/>
            </a:pPr>
            <a:endParaRPr lang="en-US" altLang="x-none"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4" name="Footer Placeholder 3"/>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vi-VN" altLang="x-none" dirty="0">
              <a:latin typeface="Arial" panose="020B0604020202020204" pitchFamily="34" charset="0"/>
            </a:endParaRPr>
          </a:p>
        </p:txBody>
      </p:sp>
      <p:sp>
        <p:nvSpPr>
          <p:cNvPr id="7" name="Slide Number Placeholder 4"/>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en-US" altLang="x-none"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lstStyle>
            <a:lvl1pPr marL="0" indent="0">
              <a:buNone/>
              <a:defRPr sz="105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en-US"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vert="horz" wrap="square" lIns="91440" tIns="45720" rIns="91440" bIns="45720" numCol="1" rtlCol="0" anchor="t" anchorCtr="0" compatLnSpc="1">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marR="0" lvl="0" indent="0" algn="ctr" defTabSz="342900" rtl="0" eaLnBrk="0" fontAlgn="base" latinLnBrk="0" hangingPunct="0">
              <a:lnSpc>
                <a:spcPct val="100000"/>
              </a:lnSpc>
              <a:spcBef>
                <a:spcPts val="750"/>
              </a:spcBef>
              <a:spcAft>
                <a:spcPct val="0"/>
              </a:spcAft>
              <a:buClr>
                <a:schemeClr val="accent1"/>
              </a:buClr>
              <a:buSzPct val="80000"/>
              <a:buFont typeface="Wingdings 3" panose="05040102010807070707" pitchFamily="18" charset="2"/>
              <a:buNone/>
              <a:defRPr/>
            </a:pPr>
            <a:r>
              <a:rPr kumimoji="0" lang="en-US" sz="1200" b="0" i="0" u="none" strike="noStrike" kern="1200" cap="none" spc="0" normalizeH="0" baseline="0" noProof="0">
                <a:ln>
                  <a:noFill/>
                </a:ln>
                <a:solidFill>
                  <a:srgbClr val="404040"/>
                </a:solidFill>
                <a:effectLst/>
                <a:uLnTx/>
                <a:uFillTx/>
                <a:latin typeface="+mn-lt"/>
                <a:ea typeface="+mn-ea"/>
                <a:cs typeface="华文新魏" panose="02010800040101010101" pitchFamily="2" charset="-122"/>
              </a:rPr>
              <a:t>Click icon to add picture</a:t>
            </a:r>
            <a:endParaRPr kumimoji="0" lang="en-US" sz="1200" b="0" i="0" u="none" strike="noStrike" kern="1200" cap="none" spc="0" normalizeH="0" baseline="0" noProof="0" dirty="0">
              <a:ln>
                <a:noFill/>
              </a:ln>
              <a:solidFill>
                <a:srgbClr val="404040"/>
              </a:solidFill>
              <a:effectLst/>
              <a:uLnTx/>
              <a:uFillTx/>
              <a:latin typeface="+mn-lt"/>
              <a:ea typeface="+mn-ea"/>
              <a:cs typeface="华文新魏" panose="02010800040101010101" pitchFamily="2" charset="-122"/>
            </a:endParaRPr>
          </a:p>
        </p:txBody>
      </p:sp>
      <p:sp>
        <p:nvSpPr>
          <p:cNvPr id="4" name="Text Placeholder 3"/>
          <p:cNvSpPr>
            <a:spLocks noGrp="1"/>
          </p:cNvSpPr>
          <p:nvPr>
            <p:ph type="body" sz="half" idx="2"/>
          </p:nvPr>
        </p:nvSpPr>
        <p:spPr>
          <a:xfrm>
            <a:off x="508001" y="4025504"/>
            <a:ext cx="6447500" cy="505518"/>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6" name="Footer Placeholder 5"/>
          <p:cNvSpPr>
            <a:spLocks noGrp="1"/>
          </p:cNvSpPr>
          <p:nvPr>
            <p:ph type="ftr" sz="quarter" idx="11"/>
          </p:nvPr>
        </p:nvSpPr>
        <p:spPr/>
        <p:txBody>
          <a:bodyPr/>
          <a:p>
            <a:pPr lvl="0" eaLnBrk="1" hangingPunct="1">
              <a:buNone/>
            </a:pPr>
            <a:endParaRPr lang="en-US" altLang="x-none"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bg>
      <p:bgPr>
        <a:solidFill>
          <a:schemeClr val="bg1"/>
        </a:solid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06400" y="592138"/>
            <a:ext cx="457200" cy="439738"/>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5" name="TextBox 2"/>
          <p:cNvSpPr txBox="1"/>
          <p:nvPr/>
        </p:nvSpPr>
        <p:spPr>
          <a:xfrm>
            <a:off x="6669088" y="2165350"/>
            <a:ext cx="457200" cy="438150"/>
          </a:xfrm>
          <a:prstGeom prst="rect">
            <a:avLst/>
          </a:prstGeom>
        </p:spPr>
        <p:txBody>
          <a:bodyPr lIns="68580" tIns="34290" rIns="68580" bIns="34290" anchor="ctr"/>
          <a:p>
            <a:pPr lvl="0" eaLnBrk="1" hangingPunct="1">
              <a:buNone/>
            </a:pPr>
            <a:r>
              <a:rPr lang="en-US" altLang="x-none" sz="6000" dirty="0">
                <a:solidFill>
                  <a:srgbClr val="C0E474"/>
                </a:solidFill>
                <a:latin typeface="Arial" panose="020B0604020202020204" pitchFamily="34" charset="0"/>
              </a:rPr>
              <a:t>”</a:t>
            </a:r>
            <a:endParaRPr lang="en-US" altLang="x-none" sz="1300" dirty="0">
              <a:solidFill>
                <a:srgbClr val="C0E474"/>
              </a:solidFill>
              <a:latin typeface="Arial" panose="020B0604020202020204" pitchFamily="34" charset="0"/>
            </a:endParaRPr>
          </a:p>
        </p:txBody>
      </p:sp>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52800"/>
            <a:ext cx="6447501" cy="1178222"/>
          </a:xfrm>
        </p:spPr>
        <p:txBody>
          <a:bodyPr anchor="ct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en-US" altLang="x-none" dirty="0">
                <a:latin typeface="Trebuchet MS" panose="020B0603020202020204" pitchFamily="34" charset="0"/>
              </a:rPr>
            </a:fld>
            <a:endParaRPr lang="en-US" altLang="x-none" dirty="0">
              <a:latin typeface="Trebuchet MS" panose="020B0603020202020204" pitchFamily="34" charset="0"/>
            </a:endParaRPr>
          </a:p>
        </p:txBody>
      </p:sp>
      <p:sp>
        <p:nvSpPr>
          <p:cNvPr id="8"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en-US" altLang="x-none" dirty="0">
              <a:latin typeface="Trebuchet MS" panose="020B0603020202020204" pitchFamily="34" charset="0"/>
            </a:endParaRPr>
          </a:p>
        </p:txBody>
      </p:sp>
      <p:sp>
        <p:nvSpPr>
          <p:cNvPr id="9"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en-US" dirty="0">
                <a:latin typeface="Trebuchet MS" panose="020B0603020202020204" pitchFamily="34" charset="0"/>
              </a:rPr>
            </a:fld>
            <a:endParaRPr lang="en-US" altLang="en-US" dirty="0">
              <a:latin typeface="Trebuchet MS" panose="020B0603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bg>
      <p:bgPr>
        <a:solidFill>
          <a:schemeClr val="bg1"/>
        </a:solid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06400" y="592138"/>
            <a:ext cx="457200" cy="439738"/>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5" name="TextBox 2"/>
          <p:cNvSpPr txBox="1">
            <a:spLocks noChangeArrowheads="1"/>
          </p:cNvSpPr>
          <p:nvPr/>
        </p:nvSpPr>
        <p:spPr bwMode="auto">
          <a:xfrm>
            <a:off x="6669088" y="2165350"/>
            <a:ext cx="457200" cy="438150"/>
          </a:xfrm>
          <a:prstGeom prst="rect">
            <a:avLst/>
          </a:prstGeom>
          <a:noFill/>
          <a:ln>
            <a:noFill/>
          </a:ln>
        </p:spPr>
        <p:txBody>
          <a:bodyPr lIns="68580" tIns="34290" rIns="68580" bIns="3429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rPr>
              <a:t>”</a:t>
            </a:r>
            <a:endParaRPr kumimoji="0" lang="en-US" altLang="en-US" sz="6000" b="0" i="0" u="none" strike="noStrike" kern="1200" cap="none" spc="0" normalizeH="0" baseline="0" noProof="0">
              <a:ln>
                <a:noFill/>
              </a:ln>
              <a:solidFill>
                <a:srgbClr val="C0E474"/>
              </a:solidFill>
              <a:effectLst/>
              <a:uLnTx/>
              <a:uFillTx/>
              <a:latin typeface="Arial" panose="020B0604020202020204" pitchFamily="34" charset="0"/>
              <a:ea typeface="SimSun" panose="02010600030101010101" pitchFamily="2" charset="-122"/>
              <a:cs typeface="+mn-cs"/>
            </a:endParaRPr>
          </a:p>
        </p:txBody>
      </p:sp>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p>
            <a:pPr algn="r" eaLnBrk="1" hangingPunct="1">
              <a:buNone/>
            </a:pPr>
            <a:fld id="{BB962C8B-B14F-4D97-AF65-F5344CB8AC3E}" type="datetimeFigureOut">
              <a:rPr lang="en-US" altLang="x-none" dirty="0">
                <a:latin typeface="Trebuchet MS" panose="020B0603020202020204" pitchFamily="34" charset="0"/>
              </a:rPr>
            </a:fld>
            <a:endParaRPr lang="en-US" altLang="x-none" dirty="0">
              <a:latin typeface="Trebuchet MS" panose="020B0603020202020204" pitchFamily="34" charset="0"/>
            </a:endParaRPr>
          </a:p>
        </p:txBody>
      </p:sp>
      <p:sp>
        <p:nvSpPr>
          <p:cNvPr id="8"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p>
            <a:pPr eaLnBrk="1" hangingPunct="1">
              <a:buNone/>
            </a:pPr>
            <a:endParaRPr lang="en-US" altLang="x-none" dirty="0">
              <a:latin typeface="Trebuchet MS" panose="020B0603020202020204" pitchFamily="34" charset="0"/>
            </a:endParaRPr>
          </a:p>
        </p:txBody>
      </p:sp>
      <p:sp>
        <p:nvSpPr>
          <p:cNvPr id="9"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en-US" altLang="en-US" dirty="0">
                <a:latin typeface="Trebuchet MS" panose="020B0603020202020204" pitchFamily="34" charset="0"/>
              </a:rPr>
            </a:fld>
            <a:endParaRPr lang="en-US" altLang="en-US" dirty="0">
              <a:latin typeface="Trebuchet MS" panose="020B0603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508001" y="3395586"/>
            <a:ext cx="6447501" cy="1135436"/>
          </a:xfrm>
        </p:spPr>
        <p:txBody>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4"/>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5"/>
          </p:nvPr>
        </p:nvSpPr>
        <p:spPr/>
        <p:txBody>
          <a:bodyPr/>
          <a:p>
            <a:pPr lvl="0" eaLnBrk="1" hangingPunct="1">
              <a:buNone/>
            </a:pPr>
            <a:endParaRPr lang="en-US" altLang="x-none" dirty="0"/>
          </a:p>
        </p:txBody>
      </p:sp>
      <p:sp>
        <p:nvSpPr>
          <p:cNvPr id="6" name="Slide Number Placeholder 5"/>
          <p:cNvSpPr>
            <a:spLocks noGrp="1"/>
          </p:cNvSpPr>
          <p:nvPr>
            <p:ph type="sldNum" sz="quarter" idx="16"/>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a:p>
            <a:pPr lvl="0" eaLnBrk="1" hangingPunct="1">
              <a:buNone/>
            </a:pPr>
            <a:fld id="{BB962C8B-B14F-4D97-AF65-F5344CB8AC3E}" type="datetimeFigureOut">
              <a:rPr lang="en-US" altLang="x-none" dirty="0"/>
            </a:fld>
            <a:endParaRPr lang="en-US" altLang="x-none" dirty="0"/>
          </a:p>
        </p:txBody>
      </p:sp>
      <p:sp>
        <p:nvSpPr>
          <p:cNvPr id="3" name="Footer Placeholder 2"/>
          <p:cNvSpPr>
            <a:spLocks noGrp="1"/>
          </p:cNvSpPr>
          <p:nvPr>
            <p:ph type="ftr" sz="quarter" idx="3"/>
          </p:nvPr>
        </p:nvSpPr>
        <p:spPr>
          <a:xfrm>
            <a:off x="0" y="0"/>
            <a:ext cx="0" cy="0"/>
          </a:xfrm>
        </p:spPr>
        <p:txBody>
          <a:bodyPr/>
          <a:p>
            <a:pPr lvl="0" eaLnBrk="1" hangingPunct="1">
              <a:buNone/>
            </a:pPr>
            <a:endParaRPr lang="en-US" altLang="x-none" dirty="0"/>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p>
            <a:pPr lvl="0" eaLnBrk="1" hangingPunct="1">
              <a:buNone/>
            </a:pPr>
            <a:fld id="{9A0DB2DC-4C9A-4742-B13C-FB6460FD3503}" type="slidenum">
              <a:rPr lang="en-US" altLang="en-US" dirty="0"/>
            </a:fld>
            <a:endParaRPr lang="en-US" altLang="en-US" dirty="0"/>
          </a:p>
        </p:txBody>
      </p:sp>
    </p:spTree>
  </p:cSld>
  <p:clrMapOvr>
    <a:masterClrMapping/>
  </p:clrMapOvr>
  <p:transition advTm="100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11"/>
          </p:nvPr>
        </p:nvSpPr>
        <p:spPr/>
        <p:txBody>
          <a:bodyPr/>
          <a:p>
            <a:pPr lvl="0" eaLnBrk="1" hangingPunct="1">
              <a:buNone/>
            </a:pPr>
            <a:endParaRPr lang="en-US" altLang="x-none"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1">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en-US" altLang="x-none"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transition advTm="100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1"/>
          </p:nvPr>
        </p:nvSpPr>
        <p:spPr/>
        <p:txBody>
          <a:bodyPr/>
          <a:p>
            <a:pPr lvl="0" eaLnBrk="1" hangingPunct="1">
              <a:buNone/>
            </a:pPr>
            <a:endParaRPr lang="en-US" altLang="x-none"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transition advTm="100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rush Stroke 05">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2393" y="0"/>
            <a:ext cx="5381328" cy="5264349"/>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vert="horz" wrap="square" lIns="91440" tIns="45720" rIns="91440" bIns="45720" numCol="1" rtlCol="0" anchor="t" anchorCtr="0" compatLnSpc="1">
            <a:noAutofit/>
          </a:bodyPr>
          <a:lstStyle/>
          <a:p>
            <a:pPr marL="257175" marR="0" lvl="0" indent="-257175" algn="l" defTabSz="342900" rtl="0" eaLnBrk="0" fontAlgn="base" latinLnBrk="0" hangingPunct="0">
              <a:lnSpc>
                <a:spcPct val="100000"/>
              </a:lnSpc>
              <a:spcBef>
                <a:spcPts val="750"/>
              </a:spcBef>
              <a:spcAft>
                <a:spcPct val="0"/>
              </a:spcAft>
              <a:buClr>
                <a:schemeClr val="accent1"/>
              </a:buClr>
              <a:buSzPct val="80000"/>
              <a:buFont typeface="Wingdings 3" panose="05040102010807070707" pitchFamily="18" charset="2"/>
              <a:buChar char=""/>
              <a:defRPr/>
            </a:pPr>
            <a:endParaRPr kumimoji="0" lang="en-US" sz="1300" b="0" i="0" u="none" strike="noStrike" kern="1200" cap="none" spc="0" normalizeH="0" baseline="0" noProof="0">
              <a:ln>
                <a:noFill/>
              </a:ln>
              <a:solidFill>
                <a:srgbClr val="404040"/>
              </a:solidFill>
              <a:effectLst/>
              <a:uLnTx/>
              <a:uFillTx/>
              <a:latin typeface="+mn-lt"/>
              <a:ea typeface="+mn-ea"/>
              <a:cs typeface="华文新魏" panose="02010800040101010101" pitchFamily="2" charset="-122"/>
            </a:endParaRPr>
          </a:p>
        </p:txBody>
      </p:sp>
      <p:sp>
        <p:nvSpPr>
          <p:cNvPr id="2" name="Date Placeholder 1"/>
          <p:cNvSpPr>
            <a:spLocks noGrp="1"/>
          </p:cNvSpPr>
          <p:nvPr>
            <p:ph type="dt" sz="half" idx="11"/>
          </p:nvPr>
        </p:nvSpPr>
        <p:spPr/>
        <p:txBody>
          <a:bodyPr/>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3" name="Footer Placeholder 2"/>
          <p:cNvSpPr>
            <a:spLocks noGrp="1"/>
          </p:cNvSpPr>
          <p:nvPr>
            <p:ph type="ftr" sz="quarter" idx="12"/>
          </p:nvPr>
        </p:nvSpPr>
        <p:spPr/>
        <p:txBody>
          <a:bodyPr/>
          <a:p>
            <a:pPr lvl="0" eaLnBrk="1" hangingPunct="1">
              <a:buNone/>
            </a:pPr>
            <a:endParaRPr lang="en-US" altLang="x-none" dirty="0"/>
          </a:p>
        </p:txBody>
      </p:sp>
      <p:sp>
        <p:nvSpPr>
          <p:cNvPr id="4" name="Slide Number Placeholder 3"/>
          <p:cNvSpPr>
            <a:spLocks noGrp="1"/>
          </p:cNvSpPr>
          <p:nvPr>
            <p:ph type="sldNum" sz="quarter" idx="13"/>
          </p:nvPr>
        </p:nvSpPr>
        <p:spPr/>
        <p:txBody>
          <a:bodyPr/>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2"/>
          </p:nvPr>
        </p:nvSpPr>
        <p:spPr>
          <a:xfrm>
            <a:off x="0" y="0"/>
            <a:ext cx="0" cy="0"/>
          </a:xfrm>
        </p:spPr>
        <p:txBody>
          <a:bodyPr/>
          <a:p>
            <a:pPr lvl="0" eaLnBrk="1" hangingPunct="1">
              <a:buNone/>
            </a:pPr>
            <a:fld id="{BB962C8B-B14F-4D97-AF65-F5344CB8AC3E}" type="datetimeFigureOut">
              <a:rPr lang="vi-VN" altLang="en-US" dirty="0">
                <a:latin typeface="Arial" panose="020B0604020202020204" pitchFamily="34" charset="0"/>
              </a:rPr>
            </a:fld>
            <a:endParaRPr lang="vi-VN" altLang="en-US" dirty="0">
              <a:latin typeface="Arial" panose="020B0604020202020204" pitchFamily="34" charset="0"/>
            </a:endParaRPr>
          </a:p>
        </p:txBody>
      </p:sp>
      <p:sp>
        <p:nvSpPr>
          <p:cNvPr id="4" name="Footer Placeholder 3"/>
          <p:cNvSpPr>
            <a:spLocks noGrp="1"/>
          </p:cNvSpPr>
          <p:nvPr>
            <p:ph type="ftr" sz="quarter" idx="3"/>
          </p:nvPr>
        </p:nvSpPr>
        <p:spPr>
          <a:xfrm>
            <a:off x="0" y="0"/>
            <a:ext cx="0" cy="0"/>
          </a:xfrm>
        </p:spPr>
        <p:txBody>
          <a:bodyPr/>
          <a:p>
            <a:pPr lvl="0" eaLnBrk="1" hangingPunct="1">
              <a:buNone/>
            </a:pPr>
            <a:endParaRPr lang="vi-VN" altLang="x-none" dirty="0">
              <a:latin typeface="Arial" panose="020B0604020202020204" pitchFamily="34" charset="0"/>
            </a:endParaRPr>
          </a:p>
        </p:txBody>
      </p:sp>
      <p:sp>
        <p:nvSpPr>
          <p:cNvPr id="5" name="Slide Number Placeholder 4"/>
          <p:cNvSpPr>
            <a:spLocks noGrp="1"/>
          </p:cNvSpPr>
          <p:nvPr>
            <p:ph type="sldNum" sz="quarter" idx="4"/>
          </p:nvPr>
        </p:nvSpPr>
        <p:spPr>
          <a:xfrm>
            <a:off x="0" y="0"/>
            <a:ext cx="0" cy="0"/>
          </a:xfrm>
        </p:spPr>
        <p:txBody>
          <a:bodyPr vert="horz" wrap="square" lIns="91440" tIns="45720" rIns="91440" bIns="45720" numCol="1" anchor="t" anchorCtr="0" compatLnSpc="1"/>
          <a:p>
            <a:pPr lvl="0" eaLnBrk="1" hangingPunct="1">
              <a:buNone/>
            </a:pPr>
            <a:fld id="{9A0DB2DC-4C9A-4742-B13C-FB6460FD3503}" type="slidenum">
              <a:rPr lang="vi-VN" altLang="en-US" dirty="0">
                <a:latin typeface="Arial" panose="020B0604020202020204" pitchFamily="34" charset="0"/>
              </a:rPr>
            </a:fld>
            <a:endParaRPr lang="vi-VN" altLang="en-US" dirty="0">
              <a:latin typeface="Arial" panose="020B0604020202020204" pitchFamily="34" charset="0"/>
            </a:endParaRPr>
          </a:p>
        </p:txBody>
      </p:sp>
    </p:spTree>
  </p:cSld>
  <p:clrMapOvr>
    <a:masterClrMapping/>
  </p:clrMapOvr>
  <p:transition advTm="100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rush Stroke 05">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2393" y="0"/>
            <a:ext cx="5381328" cy="5264349"/>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0" Type="http://schemas.openxmlformats.org/officeDocument/2006/relationships/theme" Target="../theme/theme2.xml"/><Relationship Id="rId2" Type="http://schemas.openxmlformats.org/officeDocument/2006/relationships/slideLayout" Target="../slideLayouts/slideLayout11.xml"/><Relationship Id="rId19" Type="http://schemas.openxmlformats.org/officeDocument/2006/relationships/slideLayout" Target="../slideLayouts/slideLayout28.xml"/><Relationship Id="rId18" Type="http://schemas.openxmlformats.org/officeDocument/2006/relationships/slideLayout" Target="../slideLayouts/slideLayout27.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7" Type="http://schemas.openxmlformats.org/officeDocument/2006/relationships/theme" Target="../theme/theme3.xml"/><Relationship Id="rId16" Type="http://schemas.openxmlformats.org/officeDocument/2006/relationships/slideLayout" Target="../slideLayouts/slideLayout44.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4.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0" Type="http://schemas.openxmlformats.org/officeDocument/2006/relationships/theme" Target="../theme/theme5.xml"/><Relationship Id="rId2" Type="http://schemas.openxmlformats.org/officeDocument/2006/relationships/slideLayout" Target="../slideLayouts/slideLayout57.xml"/><Relationship Id="rId19" Type="http://schemas.openxmlformats.org/officeDocument/2006/relationships/slideLayout" Target="../slideLayouts/slideLayout74.xml"/><Relationship Id="rId18" Type="http://schemas.openxmlformats.org/officeDocument/2006/relationships/slideLayout" Target="../slideLayouts/slideLayout73.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advTm="1000"/>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SimSun"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SimSun"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SimSun"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6"/>
          <p:cNvGrpSpPr/>
          <p:nvPr/>
        </p:nvGrpSpPr>
        <p:grpSpPr>
          <a:xfrm>
            <a:off x="0" y="-6350"/>
            <a:ext cx="9144000" cy="5149850"/>
            <a:chOff x="0" y="-8467"/>
            <a:chExt cx="12192000" cy="6866467"/>
          </a:xfrm>
        </p:grpSpPr>
        <p:cxnSp>
          <p:nvCxnSpPr>
            <p:cNvPr id="20" name="Straight Connector 19"/>
            <p:cNvCxnSpPr/>
            <p:nvPr/>
          </p:nvCxnSpPr>
          <p:spPr>
            <a:xfrm>
              <a:off x="9370484"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0884"/>
              <a:ext cx="4764617" cy="317711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7" y="3589867"/>
              <a:ext cx="181821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508000" y="457200"/>
            <a:ext cx="6446838" cy="990600"/>
          </a:xfrm>
          <a:prstGeom prst="rect">
            <a:avLst/>
          </a:prstGeom>
          <a:noFill/>
          <a:ln w="9525">
            <a:noFill/>
          </a:ln>
        </p:spPr>
        <p:txBody>
          <a:bodyPr/>
          <a:p>
            <a:pPr lvl="0"/>
            <a:r>
              <a:rPr lang="en-US" altLang="en-US" dirty="0"/>
              <a:t>Click to edit Master title style</a:t>
            </a:r>
            <a:endParaRPr lang="en-US" altLang="en-US" dirty="0"/>
          </a:p>
        </p:txBody>
      </p:sp>
      <p:sp>
        <p:nvSpPr>
          <p:cNvPr id="1028" name="Text Placeholder 2"/>
          <p:cNvSpPr>
            <a:spLocks noGrp="1"/>
          </p:cNvSpPr>
          <p:nvPr>
            <p:ph type="body" idx="1"/>
          </p:nvPr>
        </p:nvSpPr>
        <p:spPr>
          <a:xfrm>
            <a:off x="508000" y="1620838"/>
            <a:ext cx="6446838" cy="2909887"/>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lstStyle>
            <a:lvl1pPr algn="r">
              <a:defRPr sz="600">
                <a:solidFill>
                  <a:srgbClr val="898989"/>
                </a:solidFill>
                <a:latin typeface="Trebuchet MS" panose="020B0603020202020204" pitchFamily="34" charset="0"/>
              </a:defRPr>
            </a:lvl1pPr>
          </a:lstStyle>
          <a:p>
            <a:pPr lvl="0" eaLnBrk="1" hangingPunct="1">
              <a:buNone/>
            </a:pPr>
            <a:fld id="{BB962C8B-B14F-4D97-AF65-F5344CB8AC3E}" type="datetime1">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lstStyle>
            <a:lvl1pPr>
              <a:defRPr sz="600">
                <a:solidFill>
                  <a:srgbClr val="898989"/>
                </a:solidFill>
                <a:latin typeface="Trebuchet MS" panose="020B0603020202020204" pitchFamily="34" charset="0"/>
              </a:defRPr>
            </a:lvl1pPr>
          </a:lstStyle>
          <a:p>
            <a:pPr lvl="0" eaLnBrk="1" hangingPunct="1">
              <a:buNone/>
            </a:pPr>
            <a:endParaRPr lang="en-US" altLang="x-none" dirty="0"/>
          </a:p>
        </p:txBody>
      </p:sp>
      <p:sp>
        <p:nvSpPr>
          <p:cNvPr id="6"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lstStyle>
            <a:lvl1pPr algn="r">
              <a:defRPr sz="600">
                <a:solidFill>
                  <a:schemeClr val="accent1"/>
                </a:solidFill>
                <a:latin typeface="Trebuchet MS" panose="020B0603020202020204" pitchFamily="34" charset="0"/>
              </a:defRPr>
            </a:lvl1pPr>
          </a:lstStyle>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lvl1pPr algn="l" defTabSz="342900" rtl="0" eaLnBrk="0" fontAlgn="base" hangingPunct="0">
        <a:spcBef>
          <a:spcPct val="0"/>
        </a:spcBef>
        <a:spcAft>
          <a:spcPct val="0"/>
        </a:spcAft>
        <a:defRPr sz="2700" kern="1200">
          <a:solidFill>
            <a:schemeClr val="accent1"/>
          </a:solidFill>
          <a:latin typeface="+mj-lt"/>
          <a:ea typeface="+mj-ea"/>
          <a:cs typeface="方正姚体"/>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华文新魏" panose="02010800040101010101" pitchFamily="2" charset="-122"/>
        </a:defRPr>
      </a:lvl1pPr>
      <a:lvl2pPr marL="557530" indent="-21463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华文新魏" panose="02010800040101010101" pitchFamily="2" charset="-122"/>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华文新魏" panose="02010800040101010101" pitchFamily="2" charset="-122"/>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Group 6"/>
          <p:cNvGrpSpPr/>
          <p:nvPr/>
        </p:nvGrpSpPr>
        <p:grpSpPr>
          <a:xfrm>
            <a:off x="0" y="-6350"/>
            <a:ext cx="9144000" cy="5149850"/>
            <a:chOff x="0" y="-8467"/>
            <a:chExt cx="12192000" cy="6866467"/>
          </a:xfrm>
        </p:grpSpPr>
        <p:cxnSp>
          <p:nvCxnSpPr>
            <p:cNvPr id="20" name="Straight Connector 19"/>
            <p:cNvCxnSpPr/>
            <p:nvPr/>
          </p:nvCxnSpPr>
          <p:spPr>
            <a:xfrm>
              <a:off x="9370484"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0884"/>
              <a:ext cx="4764617" cy="317711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7" y="3589867"/>
              <a:ext cx="181821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a:xfrm>
            <a:off x="508000" y="457200"/>
            <a:ext cx="6446838" cy="990600"/>
          </a:xfrm>
          <a:prstGeom prst="rect">
            <a:avLst/>
          </a:prstGeom>
          <a:noFill/>
          <a:ln w="9525">
            <a:noFill/>
          </a:ln>
        </p:spPr>
        <p:txBody>
          <a:bodyPr/>
          <a:p>
            <a:pPr lvl="0"/>
            <a:r>
              <a:rPr lang="en-US" altLang="en-US" dirty="0"/>
              <a:t>Click to edit Master title style</a:t>
            </a:r>
            <a:endParaRPr lang="en-US" altLang="en-US" dirty="0"/>
          </a:p>
        </p:txBody>
      </p:sp>
      <p:sp>
        <p:nvSpPr>
          <p:cNvPr id="2052" name="Text Placeholder 2"/>
          <p:cNvSpPr>
            <a:spLocks noGrp="1"/>
          </p:cNvSpPr>
          <p:nvPr>
            <p:ph type="body" idx="1"/>
          </p:nvPr>
        </p:nvSpPr>
        <p:spPr>
          <a:xfrm>
            <a:off x="508000" y="1620838"/>
            <a:ext cx="6446838" cy="2909887"/>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lstStyle>
            <a:lvl1pPr algn="r">
              <a:defRPr sz="600">
                <a:solidFill>
                  <a:srgbClr val="898989"/>
                </a:solidFill>
                <a:latin typeface="Trebuchet MS" panose="020B0603020202020204" pitchFamily="34" charset="0"/>
              </a:defRPr>
            </a:lvl1pPr>
          </a:lstStyle>
          <a:p>
            <a:pPr lvl="0" eaLnBrk="1" hangingPunct="1">
              <a:buNone/>
            </a:pPr>
            <a:fld id="{BB962C8B-B14F-4D97-AF65-F5344CB8AC3E}" type="datetimeFigureOut">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lstStyle>
            <a:lvl1pPr>
              <a:defRPr sz="600">
                <a:solidFill>
                  <a:srgbClr val="898989"/>
                </a:solidFill>
                <a:latin typeface="Trebuchet MS" panose="020B0603020202020204" pitchFamily="34" charset="0"/>
              </a:defRPr>
            </a:lvl1pPr>
          </a:lstStyle>
          <a:p>
            <a:pPr lvl="0" eaLnBrk="1" hangingPunct="1">
              <a:buNone/>
            </a:pPr>
            <a:endParaRPr lang="en-US" altLang="x-none" dirty="0"/>
          </a:p>
        </p:txBody>
      </p:sp>
      <p:sp>
        <p:nvSpPr>
          <p:cNvPr id="6"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lstStyle>
            <a:lvl1pPr algn="r">
              <a:defRPr sz="600">
                <a:solidFill>
                  <a:schemeClr val="accent1"/>
                </a:solidFill>
                <a:latin typeface="Trebuchet MS" panose="020B0603020202020204" pitchFamily="34" charset="0"/>
              </a:defRPr>
            </a:lvl1pPr>
          </a:lstStyle>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ransition spd="slow">
    <p:random/>
  </p:transition>
  <p:hf sldNum="0" hdr="0" ftr="0" dt="0"/>
  <p:txStyles>
    <p:titleStyle>
      <a:lvl1pPr algn="l" defTabSz="342900" rtl="0" eaLnBrk="0" fontAlgn="base" hangingPunct="0">
        <a:spcBef>
          <a:spcPct val="0"/>
        </a:spcBef>
        <a:spcAft>
          <a:spcPct val="0"/>
        </a:spcAft>
        <a:defRPr sz="2700" kern="1200">
          <a:solidFill>
            <a:schemeClr val="accent1"/>
          </a:solidFill>
          <a:latin typeface="+mj-lt"/>
          <a:ea typeface="+mj-ea"/>
          <a:cs typeface="方正姚体"/>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华文新魏" panose="02010800040101010101" pitchFamily="2" charset="-122"/>
        </a:defRPr>
      </a:lvl1pPr>
      <a:lvl2pPr marL="557530" indent="-21463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华文新魏" panose="02010800040101010101" pitchFamily="2" charset="-122"/>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华文新魏" panose="02010800040101010101" pitchFamily="2" charset="-122"/>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C6A0C"/>
        </a:solidFill>
        <a:effectLst/>
      </p:bgPr>
    </p:bg>
    <p:spTree>
      <p:nvGrpSpPr>
        <p:cNvPr id="1" name=""/>
        <p:cNvGrpSpPr/>
        <p:nvPr/>
      </p:nvGrpSpPr>
      <p:grpSpPr/>
      <p:sp>
        <p:nvSpPr>
          <p:cNvPr id="3074" name="Title Placeholder 1"/>
          <p:cNvSpPr>
            <a:spLocks noGrp="1"/>
          </p:cNvSpPr>
          <p:nvPr>
            <p:ph type="title"/>
          </p:nvPr>
        </p:nvSpPr>
        <p:spPr>
          <a:xfrm>
            <a:off x="628650" y="274638"/>
            <a:ext cx="7886700" cy="993775"/>
          </a:xfrm>
          <a:prstGeom prst="rect">
            <a:avLst/>
          </a:prstGeom>
          <a:noFill/>
          <a:ln w="9525">
            <a:noFill/>
          </a:ln>
        </p:spPr>
        <p:txBody>
          <a:bodyPr anchor="ctr" anchorCtr="0"/>
          <a:p>
            <a:pPr lvl="0"/>
            <a:r>
              <a:rPr lang="en-US" altLang="en-US" dirty="0"/>
              <a:t>Click to edit Master title style</a:t>
            </a:r>
            <a:endParaRPr lang="vi-VN" altLang="en-US" dirty="0"/>
          </a:p>
        </p:txBody>
      </p:sp>
      <p:sp>
        <p:nvSpPr>
          <p:cNvPr id="3075" name="Text Placeholder 2"/>
          <p:cNvSpPr>
            <a:spLocks noGrp="1"/>
          </p:cNvSpPr>
          <p:nvPr>
            <p:ph type="body" idx="1"/>
          </p:nvPr>
        </p:nvSpPr>
        <p:spPr>
          <a:xfrm>
            <a:off x="628650" y="1370013"/>
            <a:ext cx="7886700" cy="326231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vi-VN" altLang="en-US" dirty="0"/>
          </a:p>
        </p:txBody>
      </p:sp>
      <p:sp>
        <p:nvSpPr>
          <p:cNvPr id="4" name="Date Placeholder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defRPr sz="900">
                <a:solidFill>
                  <a:srgbClr val="898989"/>
                </a:solidFill>
                <a:latin typeface="Arial" panose="020B0604020202020204" pitchFamily="34" charset="0"/>
              </a:defRPr>
            </a:lvl1pPr>
          </a:lstStyle>
          <a:p>
            <a:pPr lvl="0" eaLnBrk="1" hangingPunct="1">
              <a:buNone/>
            </a:pPr>
            <a:fld id="{BB962C8B-B14F-4D97-AF65-F5344CB8AC3E}" type="datetimeFigureOut">
              <a:rPr lang="vi-VN" altLang="en-US" dirty="0"/>
            </a:fld>
            <a:endParaRPr lang="vi-VN" altLang="en-US" dirty="0">
              <a:latin typeface="Calibri" panose="020F0502020204030204" pitchFamily="34" charset="0"/>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900">
                <a:solidFill>
                  <a:srgbClr val="898989"/>
                </a:solidFill>
                <a:latin typeface="Arial" panose="020B0604020202020204" pitchFamily="34" charset="0"/>
              </a:defRPr>
            </a:lvl1pPr>
          </a:lstStyle>
          <a:p>
            <a:pPr lvl="0" eaLnBrk="1" hangingPunct="1">
              <a:buNone/>
            </a:pPr>
            <a:endParaRPr lang="vi-VN" altLang="x-none" dirty="0"/>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lvl1pPr algn="r">
              <a:defRPr sz="900">
                <a:solidFill>
                  <a:srgbClr val="898989"/>
                </a:solidFill>
                <a:latin typeface="Arial" panose="020B0604020202020204" pitchFamily="34" charset="0"/>
              </a:defRPr>
            </a:lvl1pPr>
          </a:lstStyle>
          <a:p>
            <a:pPr lvl="0" eaLnBrk="1" hangingPunct="1">
              <a:buNone/>
            </a:pPr>
            <a:fld id="{9A0DB2DC-4C9A-4742-B13C-FB6460FD3503}" type="slidenum">
              <a:rPr lang="vi-VN" altLang="en-US" dirty="0"/>
            </a:fld>
            <a:endParaRPr lang="vi-V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p:random/>
  </p:transition>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6"/>
          <p:cNvGrpSpPr/>
          <p:nvPr/>
        </p:nvGrpSpPr>
        <p:grpSpPr>
          <a:xfrm>
            <a:off x="0" y="-6350"/>
            <a:ext cx="9144000" cy="5149850"/>
            <a:chOff x="0" y="-8467"/>
            <a:chExt cx="12192000" cy="6866467"/>
          </a:xfrm>
        </p:grpSpPr>
        <p:cxnSp>
          <p:nvCxnSpPr>
            <p:cNvPr id="20" name="Straight Connector 19"/>
            <p:cNvCxnSpPr/>
            <p:nvPr/>
          </p:nvCxnSpPr>
          <p:spPr>
            <a:xfrm>
              <a:off x="9370484"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0884"/>
              <a:ext cx="4764617" cy="317711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7" y="3589867"/>
              <a:ext cx="1818217"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a:xfrm>
            <a:off x="508000" y="457200"/>
            <a:ext cx="6446838" cy="990600"/>
          </a:xfrm>
          <a:prstGeom prst="rect">
            <a:avLst/>
          </a:prstGeom>
          <a:noFill/>
          <a:ln w="9525">
            <a:noFill/>
          </a:ln>
        </p:spPr>
        <p:txBody>
          <a:bodyPr/>
          <a:p>
            <a:pPr lvl="0"/>
            <a:r>
              <a:rPr lang="en-US" altLang="en-US" dirty="0"/>
              <a:t>Click to edit Master title style</a:t>
            </a:r>
            <a:endParaRPr lang="en-US" altLang="en-US" dirty="0"/>
          </a:p>
        </p:txBody>
      </p:sp>
      <p:sp>
        <p:nvSpPr>
          <p:cNvPr id="1028" name="Text Placeholder 2"/>
          <p:cNvSpPr>
            <a:spLocks noGrp="1"/>
          </p:cNvSpPr>
          <p:nvPr>
            <p:ph type="body" idx="1"/>
          </p:nvPr>
        </p:nvSpPr>
        <p:spPr>
          <a:xfrm>
            <a:off x="508000" y="1620838"/>
            <a:ext cx="6446838" cy="2909887"/>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5403850" y="4530725"/>
            <a:ext cx="684213" cy="274638"/>
          </a:xfrm>
          <a:prstGeom prst="rect">
            <a:avLst/>
          </a:prstGeom>
        </p:spPr>
        <p:txBody>
          <a:bodyPr vert="horz" lIns="91440" tIns="45720" rIns="91440" bIns="45720" rtlCol="0" anchor="ctr"/>
          <a:lstStyle>
            <a:lvl1pPr algn="r">
              <a:defRPr sz="600">
                <a:solidFill>
                  <a:srgbClr val="898989"/>
                </a:solidFill>
                <a:latin typeface="Trebuchet MS" panose="020B0603020202020204" pitchFamily="34" charset="0"/>
              </a:defRPr>
            </a:lvl1pPr>
          </a:lstStyle>
          <a:p>
            <a:pPr lvl="0" eaLnBrk="1" hangingPunct="1">
              <a:buNone/>
            </a:pPr>
            <a:fld id="{BB962C8B-B14F-4D97-AF65-F5344CB8AC3E}" type="datetime1">
              <a:rPr lang="en-US" altLang="x-none" dirty="0"/>
            </a:fld>
            <a:endParaRPr lang="en-US" altLang="x-none" dirty="0">
              <a:latin typeface="Calibri" panose="020F0502020204030204" pitchFamily="34" charset="0"/>
            </a:endParaRPr>
          </a:p>
        </p:txBody>
      </p:sp>
      <p:sp>
        <p:nvSpPr>
          <p:cNvPr id="5" name="Footer Placeholder 4"/>
          <p:cNvSpPr>
            <a:spLocks noGrp="1"/>
          </p:cNvSpPr>
          <p:nvPr>
            <p:ph type="ftr" sz="quarter" idx="3"/>
          </p:nvPr>
        </p:nvSpPr>
        <p:spPr>
          <a:xfrm>
            <a:off x="508000" y="4530725"/>
            <a:ext cx="4722813" cy="274638"/>
          </a:xfrm>
          <a:prstGeom prst="rect">
            <a:avLst/>
          </a:prstGeom>
        </p:spPr>
        <p:txBody>
          <a:bodyPr vert="horz" lIns="91440" tIns="45720" rIns="91440" bIns="45720" rtlCol="0" anchor="ctr"/>
          <a:lstStyle>
            <a:lvl1pPr>
              <a:defRPr sz="600">
                <a:solidFill>
                  <a:srgbClr val="898989"/>
                </a:solidFill>
                <a:latin typeface="Trebuchet MS" panose="020B0603020202020204" pitchFamily="34" charset="0"/>
              </a:defRPr>
            </a:lvl1pPr>
          </a:lstStyle>
          <a:p>
            <a:pPr lvl="0" eaLnBrk="1" hangingPunct="1">
              <a:buNone/>
            </a:pPr>
            <a:endParaRPr lang="en-US" altLang="x-none" dirty="0"/>
          </a:p>
        </p:txBody>
      </p:sp>
      <p:sp>
        <p:nvSpPr>
          <p:cNvPr id="6" name="Slide Number Placeholder 5"/>
          <p:cNvSpPr>
            <a:spLocks noGrp="1"/>
          </p:cNvSpPr>
          <p:nvPr>
            <p:ph type="sldNum" sz="quarter" idx="4"/>
          </p:nvPr>
        </p:nvSpPr>
        <p:spPr>
          <a:xfrm>
            <a:off x="6443663" y="4530725"/>
            <a:ext cx="511175" cy="274638"/>
          </a:xfrm>
          <a:prstGeom prst="rect">
            <a:avLst/>
          </a:prstGeom>
        </p:spPr>
        <p:txBody>
          <a:bodyPr vert="horz" wrap="square" lIns="91440" tIns="45720" rIns="91440" bIns="45720" numCol="1" anchor="ctr" anchorCtr="0" compatLnSpc="1"/>
          <a:lstStyle>
            <a:lvl1pPr algn="r">
              <a:defRPr sz="600">
                <a:solidFill>
                  <a:schemeClr val="accent1"/>
                </a:solidFill>
                <a:latin typeface="Trebuchet MS" panose="020B0603020202020204" pitchFamily="34" charset="0"/>
              </a:defRPr>
            </a:lvl1pPr>
          </a:lstStyle>
          <a:p>
            <a:pPr lvl="0" eaLnBrk="1" hangingPunct="1">
              <a:buNone/>
            </a:pPr>
            <a:fld id="{9A0DB2DC-4C9A-4742-B13C-FB6460FD3503}" type="slidenum">
              <a:rPr lang="en-US" altLang="en-US" dirty="0"/>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hf sldNum="0" hdr="0" ftr="0" dt="0"/>
  <p:txStyles>
    <p:titleStyle>
      <a:lvl1pPr algn="l" defTabSz="342900" rtl="0" eaLnBrk="0" fontAlgn="base" hangingPunct="0">
        <a:spcBef>
          <a:spcPct val="0"/>
        </a:spcBef>
        <a:spcAft>
          <a:spcPct val="0"/>
        </a:spcAft>
        <a:defRPr sz="2700" kern="1200">
          <a:solidFill>
            <a:schemeClr val="accent1"/>
          </a:solidFill>
          <a:latin typeface="+mj-lt"/>
          <a:ea typeface="+mj-ea"/>
          <a:cs typeface="方正姚体"/>
        </a:defRPr>
      </a:lvl1pPr>
      <a:lvl2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2pPr>
      <a:lvl3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3pPr>
      <a:lvl4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4pPr>
      <a:lvl5pPr algn="l" defTabSz="342900" rtl="0" eaLnBrk="0" fontAlgn="base" hangingPunct="0">
        <a:spcBef>
          <a:spcPct val="0"/>
        </a:spcBef>
        <a:spcAft>
          <a:spcPct val="0"/>
        </a:spcAft>
        <a:defRPr sz="2700">
          <a:solidFill>
            <a:schemeClr val="accent1"/>
          </a:solidFill>
          <a:latin typeface="Trebuchet MS" panose="020B0603020202020204" pitchFamily="34" charset="0"/>
          <a:ea typeface="方正姚体"/>
          <a:cs typeface="方正姚体"/>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华文新魏" panose="02010800040101010101" pitchFamily="2" charset="-122"/>
        </a:defRPr>
      </a:lvl1pPr>
      <a:lvl2pPr marL="557530" indent="-21463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华文新魏" panose="02010800040101010101" pitchFamily="2" charset="-122"/>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华文新魏" panose="02010800040101010101" pitchFamily="2" charset="-122"/>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3.xml"/><Relationship Id="rId1"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13.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image" Target="../media/image31.png"/><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13.png"/><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3.jpeg"/><Relationship Id="rId1"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3.jpeg"/><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5.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3.jpe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3.jpeg"/><Relationship Id="rId1"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3.jpeg"/><Relationship Id="rId1"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38.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7.xml"/><Relationship Id="rId2" Type="http://schemas.openxmlformats.org/officeDocument/2006/relationships/image" Target="../media/image33.jpeg"/><Relationship Id="rId1"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42.jpeg"/><Relationship Id="rId1"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11.emf"/><Relationship Id="rId3" Type="http://schemas.openxmlformats.org/officeDocument/2006/relationships/image" Target="../media/image14.png"/><Relationship Id="rId2" Type="http://schemas.openxmlformats.org/officeDocument/2006/relationships/image" Target="../media/image29.jpeg"/><Relationship Id="rId1" Type="http://schemas.openxmlformats.org/officeDocument/2006/relationships/image" Target="../media/image44.jpeg"/></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image" Target="../media/image31.png"/><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13.png"/><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15.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jpeg"/><Relationship Id="rId19" Type="http://schemas.openxmlformats.org/officeDocument/2006/relationships/notesSlide" Target="../notesSlides/notesSlide2.xml"/><Relationship Id="rId18" Type="http://schemas.openxmlformats.org/officeDocument/2006/relationships/slideLayout" Target="../slideLayouts/slideLayout27.xml"/><Relationship Id="rId17" Type="http://schemas.openxmlformats.org/officeDocument/2006/relationships/image" Target="../media/image8.png"/><Relationship Id="rId16" Type="http://schemas.openxmlformats.org/officeDocument/2006/relationships/tags" Target="../tags/tag9.xml"/><Relationship Id="rId15" Type="http://schemas.openxmlformats.org/officeDocument/2006/relationships/image" Target="../media/image7.png"/><Relationship Id="rId14" Type="http://schemas.openxmlformats.org/officeDocument/2006/relationships/tags" Target="../tags/tag8.xml"/><Relationship Id="rId13" Type="http://schemas.openxmlformats.org/officeDocument/2006/relationships/image" Target="../media/image6.png"/><Relationship Id="rId12" Type="http://schemas.openxmlformats.org/officeDocument/2006/relationships/tags" Target="../tags/tag7.xml"/><Relationship Id="rId11" Type="http://schemas.openxmlformats.org/officeDocument/2006/relationships/image" Target="../media/image5.png"/><Relationship Id="rId10" Type="http://schemas.openxmlformats.org/officeDocument/2006/relationships/tags" Target="../tags/tag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7.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C:\Users\Thinkpad\Desktop\1.jpg"/>
          <p:cNvPicPr>
            <a:picLocks noChangeAspect="1"/>
          </p:cNvPicPr>
          <p:nvPr/>
        </p:nvPicPr>
        <p:blipFill>
          <a:blip r:embed="rId1"/>
          <a:stretch>
            <a:fillRect/>
          </a:stretch>
        </p:blipFill>
        <p:spPr>
          <a:xfrm>
            <a:off x="0" y="0"/>
            <a:ext cx="9144000" cy="5145088"/>
          </a:xfrm>
          <a:prstGeom prst="rect">
            <a:avLst/>
          </a:prstGeom>
          <a:noFill/>
          <a:ln w="9525">
            <a:noFill/>
          </a:ln>
        </p:spPr>
      </p:pic>
      <p:pic>
        <p:nvPicPr>
          <p:cNvPr id="32771" name="Picture 4" descr="C:\Users\Thinkpad\Desktop\未标题-1.png"/>
          <p:cNvPicPr>
            <a:picLocks noChangeAspect="1"/>
          </p:cNvPicPr>
          <p:nvPr/>
        </p:nvPicPr>
        <p:blipFill>
          <a:blip r:embed="rId2"/>
          <a:srcRect l="4054" t="9874" r="5765" b="3239"/>
          <a:stretch>
            <a:fillRect/>
          </a:stretch>
        </p:blipFill>
        <p:spPr>
          <a:xfrm>
            <a:off x="266700" y="508000"/>
            <a:ext cx="8343900" cy="4470400"/>
          </a:xfrm>
          <a:prstGeom prst="rect">
            <a:avLst/>
          </a:prstGeom>
          <a:noFill/>
          <a:ln w="9525">
            <a:noFill/>
          </a:ln>
        </p:spPr>
      </p:pic>
      <p:pic>
        <p:nvPicPr>
          <p:cNvPr id="32772" name="Picture 5" descr="C:\Users\Thinkpad\Desktop\3.png"/>
          <p:cNvPicPr>
            <a:picLocks noChangeAspect="1"/>
          </p:cNvPicPr>
          <p:nvPr/>
        </p:nvPicPr>
        <p:blipFill>
          <a:blip r:embed="rId3"/>
          <a:srcRect l="5000" r="5833" b="9410"/>
          <a:stretch>
            <a:fillRect/>
          </a:stretch>
        </p:blipFill>
        <p:spPr>
          <a:xfrm>
            <a:off x="457200" y="0"/>
            <a:ext cx="8928100" cy="5103813"/>
          </a:xfrm>
          <a:prstGeom prst="rect">
            <a:avLst/>
          </a:prstGeom>
          <a:noFill/>
          <a:ln w="9525">
            <a:noFill/>
          </a:ln>
        </p:spPr>
      </p:pic>
      <p:pic>
        <p:nvPicPr>
          <p:cNvPr id="32773" name="Picture 6" descr="C:\Users\Thinkpad\Desktop\4.png"/>
          <p:cNvPicPr>
            <a:picLocks noChangeAspect="1"/>
          </p:cNvPicPr>
          <p:nvPr/>
        </p:nvPicPr>
        <p:blipFill>
          <a:blip r:embed="rId4"/>
          <a:srcRect l="59167" t="88615"/>
          <a:stretch>
            <a:fillRect/>
          </a:stretch>
        </p:blipFill>
        <p:spPr>
          <a:xfrm>
            <a:off x="4902200" y="4559300"/>
            <a:ext cx="3733800" cy="585788"/>
          </a:xfrm>
          <a:prstGeom prst="rect">
            <a:avLst/>
          </a:prstGeom>
          <a:noFill/>
          <a:ln w="9525">
            <a:noFill/>
          </a:ln>
        </p:spPr>
      </p:pic>
      <p:sp>
        <p:nvSpPr>
          <p:cNvPr id="39" name="Text Box 2028"/>
          <p:cNvSpPr txBox="1">
            <a:spLocks noChangeArrowheads="1"/>
          </p:cNvSpPr>
          <p:nvPr/>
        </p:nvSpPr>
        <p:spPr bwMode="auto">
          <a:xfrm>
            <a:off x="533400" y="1338263"/>
            <a:ext cx="8750300" cy="1384300"/>
          </a:xfrm>
          <a:prstGeom prst="rect">
            <a:avLst/>
          </a:prstGeom>
          <a:noFill/>
          <a:ln>
            <a:noFill/>
          </a:ln>
          <a:effectLst>
            <a:outerShdw dist="35921" dir="2700000" algn="ctr" rotWithShape="0">
              <a:srgbClr val="008000"/>
            </a:outerShdw>
          </a:effectLst>
        </p:spPr>
        <p:txBody>
          <a:bodyPr>
            <a:spAutoFit/>
          </a:bodyPr>
          <a:lst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华文新魏" panose="02010800040101010101" pitchFamily="2" charset="-122"/>
              </a:defRPr>
            </a:lvl1pPr>
            <a:lvl2pPr marL="557530" indent="-21463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华文新魏" panose="02010800040101010101" pitchFamily="2" charset="-122"/>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华文新魏" panose="02010800040101010101" pitchFamily="2" charset="-122"/>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5pPr>
          </a:lstStyle>
          <a:p>
            <a:pPr marL="0" lvl="0" indent="0" algn="ctr" defTabSz="914400" eaLnBrk="1" hangingPunct="1">
              <a:spcBef>
                <a:spcPct val="0"/>
              </a:spcBef>
              <a:buClrTx/>
              <a:buSzTx/>
              <a:buFontTx/>
              <a:buNone/>
            </a:pPr>
            <a:r>
              <a:rPr lang="en-US" altLang="zh-CN" sz="4200" b="1" dirty="0">
                <a:solidFill>
                  <a:srgbClr val="FFFF00"/>
                </a:solidFill>
                <a:latin typeface="Times New Roman" panose="02020603050405020304" pitchFamily="18" charset="0"/>
                <a:ea typeface="方正剪纸简体"/>
              </a:rPr>
              <a:t>TIẾT 4 </a:t>
            </a:r>
            <a:endParaRPr lang="en-US" altLang="zh-CN" sz="4200" b="1" dirty="0">
              <a:solidFill>
                <a:srgbClr val="FFFF00"/>
              </a:solidFill>
              <a:latin typeface="Times New Roman" panose="02020603050405020304" pitchFamily="18" charset="0"/>
              <a:ea typeface="方正剪纸简体"/>
            </a:endParaRPr>
          </a:p>
          <a:p>
            <a:pPr marL="0" lvl="0" indent="0" algn="ctr" defTabSz="914400" eaLnBrk="1" hangingPunct="1">
              <a:spcBef>
                <a:spcPct val="0"/>
              </a:spcBef>
              <a:buClrTx/>
              <a:buSzTx/>
              <a:buFontTx/>
              <a:buNone/>
            </a:pPr>
            <a:r>
              <a:rPr lang="en-US" altLang="zh-CN" sz="4200" b="1" dirty="0">
                <a:solidFill>
                  <a:srgbClr val="FFFF00"/>
                </a:solidFill>
                <a:latin typeface="Times New Roman" panose="02020603050405020304" pitchFamily="18" charset="0"/>
                <a:ea typeface="方正剪纸简体"/>
              </a:rPr>
              <a:t>THỰC HÀNH TIẾNG VIỆT</a:t>
            </a:r>
            <a:endParaRPr lang="zh-CN" altLang="en-US" sz="4200" b="1" dirty="0">
              <a:solidFill>
                <a:srgbClr val="FFFF00"/>
              </a:solidFill>
              <a:latin typeface="Times New Roman" panose="02020603050405020304" pitchFamily="18" charset="0"/>
              <a:ea typeface="方正剪纸简体"/>
            </a:endParaRPr>
          </a:p>
        </p:txBody>
      </p:sp>
      <p:pic>
        <p:nvPicPr>
          <p:cNvPr id="41" name="Picture 7" descr="C:\Users\Thinkpad\Desktop\学校\1_0008_图层-8.png"/>
          <p:cNvPicPr>
            <a:picLocks noChangeAspect="1" noChangeArrowheads="1"/>
          </p:cNvPicPr>
          <p:nvPr/>
        </p:nvPicPr>
        <p:blipFill>
          <a:blip r:embed="rId5"/>
          <a:srcRect/>
          <a:stretch>
            <a:fillRect/>
          </a:stretch>
        </p:blipFill>
        <p:spPr bwMode="auto">
          <a:xfrm>
            <a:off x="7710488" y="6350"/>
            <a:ext cx="1408113" cy="1270000"/>
          </a:xfrm>
          <a:prstGeom prst="rect">
            <a:avLst/>
          </a:prstGeom>
          <a:noFill/>
          <a:effectLst>
            <a:outerShdw blurRad="50800" dist="38100" dir="5400000" algn="t" rotWithShape="0">
              <a:prstClr val="black">
                <a:alpha val="40000"/>
              </a:prstClr>
            </a:outerShdw>
          </a:effectLst>
        </p:spPr>
      </p:pic>
      <p:pic>
        <p:nvPicPr>
          <p:cNvPr id="42" name="Picture 8" descr="C:\Users\Thinkpad\Desktop\学校\1_0007_图层-9.png"/>
          <p:cNvPicPr>
            <a:picLocks noChangeAspect="1" noChangeArrowheads="1"/>
          </p:cNvPicPr>
          <p:nvPr/>
        </p:nvPicPr>
        <p:blipFill>
          <a:blip r:embed="rId6"/>
          <a:srcRect/>
          <a:stretch>
            <a:fillRect/>
          </a:stretch>
        </p:blipFill>
        <p:spPr bwMode="auto">
          <a:xfrm>
            <a:off x="0" y="2330450"/>
            <a:ext cx="1827213" cy="2813050"/>
          </a:xfrm>
          <a:prstGeom prst="rect">
            <a:avLst/>
          </a:prstGeom>
          <a:noFill/>
          <a:effectLst>
            <a:outerShdw blurRad="76200" dir="13500000" sy="23000" kx="1200000" algn="br" rotWithShape="0">
              <a:prstClr val="black">
                <a:alpha val="20000"/>
              </a:prstClr>
            </a:outerShdw>
          </a:effectLst>
        </p:spPr>
      </p:pic>
      <p:pic>
        <p:nvPicPr>
          <p:cNvPr id="43" name="Picture 9" descr="C:\Users\Thinkpad\Desktop\学校\1_0006_图层-10.png"/>
          <p:cNvPicPr>
            <a:picLocks noChangeAspect="1" noChangeArrowheads="1"/>
          </p:cNvPicPr>
          <p:nvPr/>
        </p:nvPicPr>
        <p:blipFill>
          <a:blip r:embed="rId7"/>
          <a:srcRect/>
          <a:stretch>
            <a:fillRect/>
          </a:stretch>
        </p:blipFill>
        <p:spPr bwMode="auto">
          <a:xfrm>
            <a:off x="3851275" y="-523875"/>
            <a:ext cx="928688" cy="347663"/>
          </a:xfrm>
          <a:prstGeom prst="rect">
            <a:avLst/>
          </a:prstGeom>
          <a:noFill/>
          <a:effectLst>
            <a:outerShdw blurRad="50800" dist="38100" dir="2700000" algn="tl" rotWithShape="0">
              <a:prstClr val="black">
                <a:alpha val="40000"/>
              </a:prstClr>
            </a:outerShdw>
          </a:effectLst>
        </p:spPr>
      </p:pic>
      <p:pic>
        <p:nvPicPr>
          <p:cNvPr id="44" name="Picture 10" descr="C:\Users\Thinkpad\Desktop\学校\1_0005_图层-11.png"/>
          <p:cNvPicPr>
            <a:picLocks noChangeAspect="1" noChangeArrowheads="1"/>
          </p:cNvPicPr>
          <p:nvPr/>
        </p:nvPicPr>
        <p:blipFill>
          <a:blip r:embed="rId8"/>
          <a:srcRect/>
          <a:stretch>
            <a:fillRect/>
          </a:stretch>
        </p:blipFill>
        <p:spPr bwMode="auto">
          <a:xfrm>
            <a:off x="4691063" y="-427037"/>
            <a:ext cx="920750" cy="336550"/>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by="(-#ppt_w*2)" calcmode="lin" valueType="num">
                                      <p:cBhvr rctx="PPT">
                                        <p:cTn id="7" dur="500" autoRev="1" fill="hold">
                                          <p:stCondLst>
                                            <p:cond delay="0"/>
                                          </p:stCondLst>
                                        </p:cTn>
                                        <p:tgtEl>
                                          <p:spTgt spid="39"/>
                                        </p:tgtEl>
                                        <p:attrNameLst>
                                          <p:attrName>ppt_w</p:attrName>
                                        </p:attrNameLst>
                                      </p:cBhvr>
                                    </p:anim>
                                    <p:anim by="(#ppt_w*0.50)" calcmode="lin" valueType="num">
                                      <p:cBhvr>
                                        <p:cTn id="8" dur="500" decel="50000" autoRev="1" fill="hold">
                                          <p:stCondLst>
                                            <p:cond delay="0"/>
                                          </p:stCondLst>
                                        </p:cTn>
                                        <p:tgtEl>
                                          <p:spTgt spid="39"/>
                                        </p:tgtEl>
                                        <p:attrNameLst>
                                          <p:attrName>ppt_x</p:attrName>
                                        </p:attrNameLst>
                                      </p:cBhvr>
                                    </p:anim>
                                    <p:anim from="(-#ppt_h/2)" to="(#ppt_y)" calcmode="lin" valueType="num">
                                      <p:cBhvr>
                                        <p:cTn id="9" dur="1000" fill="hold">
                                          <p:stCondLst>
                                            <p:cond delay="0"/>
                                          </p:stCondLst>
                                        </p:cTn>
                                        <p:tgtEl>
                                          <p:spTgt spid="39"/>
                                        </p:tgtEl>
                                        <p:attrNameLst>
                                          <p:attrName>ppt_y</p:attrName>
                                        </p:attrNameLst>
                                      </p:cBhvr>
                                    </p:anim>
                                    <p:animRot by="21600000">
                                      <p:cBhvr>
                                        <p:cTn id="10" dur="1000" fill="hold">
                                          <p:stCondLst>
                                            <p:cond delay="0"/>
                                          </p:stCondLst>
                                        </p:cTn>
                                        <p:tgtEl>
                                          <p:spTgt spid="39"/>
                                        </p:tgtEl>
                                        <p:attrNameLst>
                                          <p:attrName>r</p:attrName>
                                        </p:attrNameLst>
                                      </p:cBhvr>
                                    </p:animRot>
                                  </p:childTnLst>
                                </p:cTn>
                              </p:par>
                            </p:childTnLst>
                          </p:cTn>
                        </p:par>
                        <p:par>
                          <p:cTn id="11" fill="hold">
                            <p:stCondLst>
                              <p:cond delay="1000"/>
                            </p:stCondLst>
                            <p:childTnLst>
                              <p:par>
                                <p:cTn id="12" presetID="3" presetClass="emph" presetSubtype="6" repeatCount="indefinite" fill="hold" nodeType="afterEffect">
                                  <p:stCondLst>
                                    <p:cond delay="0"/>
                                  </p:stCondLst>
                                  <p:iterate type="lt">
                                    <p:tmPct val="0"/>
                                  </p:iterate>
                                  <p:childTnLst>
                                    <p:animClr clrSpc="hsl" dir="cw">
                                      <p:cBhvr override="childStyle">
                                        <p:cTn id="13" dur="2000" fill="hold"/>
                                        <p:tgtEl>
                                          <p:spTgt spid="39"/>
                                        </p:tgtEl>
                                        <p:attrNameLst>
                                          <p:attrName>style.color</p:attrName>
                                        </p:attrNameLst>
                                      </p:cBhvr>
                                      <p:to>
                                        <a:srgbClr val="FFFF00"/>
                                      </p:to>
                                    </p:animClr>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3500"/>
                            </p:stCondLst>
                            <p:childTnLst>
                              <p:par>
                                <p:cTn id="22"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23" dur="6000" spd="-100000" fill="hold"/>
                                        <p:tgtEl>
                                          <p:spTgt spid="43"/>
                                        </p:tgtEl>
                                        <p:attrNameLst>
                                          <p:attrName>ppt_x</p:attrName>
                                          <p:attrName>ppt_y</p:attrName>
                                        </p:attrNameLst>
                                      </p:cBhvr>
                                      <p:rCtr x="10100" y="-48100"/>
                                    </p:animMotion>
                                  </p:childTnLst>
                                </p:cTn>
                              </p:par>
                              <p:par>
                                <p:cTn id="24"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25" dur="6000" spd="-100000" fill="hold"/>
                                        <p:tgtEl>
                                          <p:spTgt spid="44"/>
                                        </p:tgtEl>
                                        <p:attrNameLst>
                                          <p:attrName>ppt_x</p:attrName>
                                          <p:attrName>ppt_y</p:attrName>
                                        </p:attrNameLst>
                                      </p:cBhvr>
                                      <p:rCtr x="10100" y="-4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Rounded Corners 1"/>
          <p:cNvSpPr/>
          <p:nvPr/>
        </p:nvSpPr>
        <p:spPr>
          <a:xfrm>
            <a:off x="1995488"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vuốt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p:cNvSpPr/>
          <p:nvPr/>
        </p:nvSpPr>
        <p:spPr>
          <a:xfrm>
            <a:off x="166688"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p:cNvSpPr/>
          <p:nvPr/>
        </p:nvSpPr>
        <p:spPr>
          <a:xfrm>
            <a:off x="3840163"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p:cNvSpPr/>
          <p:nvPr/>
        </p:nvSpPr>
        <p:spPr>
          <a:xfrm>
            <a:off x="5684838"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răng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Rounded Corners 11"/>
          <p:cNvSpPr/>
          <p:nvPr/>
        </p:nvSpPr>
        <p:spPr>
          <a:xfrm>
            <a:off x="84138" y="595313"/>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hoắt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Rounded Corners 12"/>
          <p:cNvSpPr/>
          <p:nvPr/>
        </p:nvSpPr>
        <p:spPr>
          <a:xfrm>
            <a:off x="3179763" y="59055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phạch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p:cNvSpPr/>
          <p:nvPr/>
        </p:nvSpPr>
        <p:spPr>
          <a:xfrm>
            <a:off x="6269038" y="59055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p:cNvSpPr/>
          <p:nvPr/>
        </p:nvSpPr>
        <p:spPr>
          <a:xfrm>
            <a:off x="84138" y="382270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p:cNvSpPr/>
          <p:nvPr/>
        </p:nvSpPr>
        <p:spPr>
          <a:xfrm>
            <a:off x="3179763" y="382270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6269038" y="382270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20"/>
          <p:cNvSpPr/>
          <p:nvPr/>
        </p:nvSpPr>
        <p:spPr>
          <a:xfrm>
            <a:off x="7485063"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1" grpId="0" animBg="1"/>
      <p:bldP spid="12" grpId="0" animBg="1"/>
      <p:bldP spid="13" grpId="0" animBg="1"/>
      <p:bldP spid="14" grpId="0" animBg="1"/>
      <p:bldP spid="15" grpId="0" animBg="1"/>
      <p:bldP spid="16" grpId="0" animBg="1"/>
      <p:bldP spid="17"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Rounded Corners 1"/>
          <p:cNvSpPr/>
          <p:nvPr/>
        </p:nvSpPr>
        <p:spPr>
          <a:xfrm>
            <a:off x="1995488"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vuốt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p:cNvSpPr/>
          <p:nvPr/>
        </p:nvSpPr>
        <p:spPr>
          <a:xfrm>
            <a:off x="166688"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p:cNvSpPr/>
          <p:nvPr/>
        </p:nvSpPr>
        <p:spPr>
          <a:xfrm>
            <a:off x="3840163"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p:cNvSpPr/>
          <p:nvPr/>
        </p:nvSpPr>
        <p:spPr>
          <a:xfrm>
            <a:off x="5684838"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răng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Rounded Corners 11"/>
          <p:cNvSpPr/>
          <p:nvPr/>
        </p:nvSpPr>
        <p:spPr>
          <a:xfrm>
            <a:off x="84138" y="595313"/>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nhọn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hoắt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Rounded Corners 12"/>
          <p:cNvSpPr/>
          <p:nvPr/>
        </p:nvSpPr>
        <p:spPr>
          <a:xfrm>
            <a:off x="3179763" y="59055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phạch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p:cNvSpPr/>
          <p:nvPr/>
        </p:nvSpPr>
        <p:spPr>
          <a:xfrm>
            <a:off x="6269038" y="59055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p:cNvSpPr/>
          <p:nvPr/>
        </p:nvSpPr>
        <p:spPr>
          <a:xfrm>
            <a:off x="84138" y="382270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p:cNvSpPr/>
          <p:nvPr/>
        </p:nvSpPr>
        <p:spPr>
          <a:xfrm>
            <a:off x="3179763" y="382270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6269038" y="3822700"/>
            <a:ext cx="2798763" cy="846138"/>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9" name="Straight Arrow Connector 18"/>
          <p:cNvCxnSpPr>
            <a:stCxn id="2" idx="0"/>
            <a:endCxn id="12" idx="2"/>
          </p:cNvCxnSpPr>
          <p:nvPr/>
        </p:nvCxnSpPr>
        <p:spPr>
          <a:xfrm flipH="1" flipV="1">
            <a:off x="1484313" y="1441450"/>
            <a:ext cx="1231900"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p:cNvSpPr/>
          <p:nvPr/>
        </p:nvSpPr>
        <p:spPr>
          <a:xfrm>
            <a:off x="7485063" y="2292350"/>
            <a:ext cx="1439863" cy="8461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6" name="Straight Arrow Connector 25"/>
          <p:cNvCxnSpPr>
            <a:stCxn id="21" idx="2"/>
            <a:endCxn id="16" idx="0"/>
          </p:cNvCxnSpPr>
          <p:nvPr/>
        </p:nvCxnSpPr>
        <p:spPr>
          <a:xfrm flipH="1">
            <a:off x="4579938" y="3138488"/>
            <a:ext cx="3624263" cy="684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0"/>
            <a:endCxn id="13" idx="2"/>
          </p:cNvCxnSpPr>
          <p:nvPr/>
        </p:nvCxnSpPr>
        <p:spPr>
          <a:xfrm flipV="1">
            <a:off x="885825" y="1436688"/>
            <a:ext cx="3694113" cy="85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0"/>
            <a:endCxn id="14" idx="2"/>
          </p:cNvCxnSpPr>
          <p:nvPr/>
        </p:nvCxnSpPr>
        <p:spPr>
          <a:xfrm flipV="1">
            <a:off x="4560888" y="1436688"/>
            <a:ext cx="3108325" cy="85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a:endCxn id="15" idx="0"/>
          </p:cNvCxnSpPr>
          <p:nvPr/>
        </p:nvCxnSpPr>
        <p:spPr>
          <a:xfrm flipH="1">
            <a:off x="1484313" y="3138488"/>
            <a:ext cx="4921250" cy="684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1" idx="2"/>
            <a:endCxn id="17" idx="0"/>
          </p:cNvCxnSpPr>
          <p:nvPr/>
        </p:nvCxnSpPr>
        <p:spPr>
          <a:xfrm>
            <a:off x="6405563" y="3138488"/>
            <a:ext cx="1263650" cy="684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par>
                                <p:cTn id="60" presetID="16" presetClass="entr" presetSubtype="21"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1" grpId="0" animBg="1"/>
      <p:bldP spid="12" grpId="0" animBg="1"/>
      <p:bldP spid="13" grpId="0" animBg="1"/>
      <p:bldP spid="14" grpId="0" animBg="1"/>
      <p:bldP spid="15" grpId="0" animBg="1"/>
      <p:bldP spid="16" grpId="0" animBg="1"/>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p:nvPr/>
        </p:nvPicPr>
        <p:blipFill>
          <a:blip r:embed="rId1"/>
          <a:stretch>
            <a:fillRect/>
          </a:stretch>
        </p:blipFill>
        <p:spPr>
          <a:xfrm>
            <a:off x="-76200" y="209550"/>
            <a:ext cx="7162800" cy="4572000"/>
          </a:xfrm>
          <a:prstGeom prst="rect">
            <a:avLst/>
          </a:prstGeom>
          <a:ln>
            <a:noFill/>
          </a:ln>
          <a:effectLst>
            <a:softEdge rad="112500"/>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1" descr="Soạn Bài Chi Tiết: Nghĩa Của Từ. Giải Thích Nghĩa Của Từ Là Gì? |  Lessonopoly"/>
          <p:cNvPicPr>
            <a:picLocks noChangeAspect="1"/>
          </p:cNvPicPr>
          <p:nvPr/>
        </p:nvPicPr>
        <p:blipFill>
          <a:blip r:embed="rId1"/>
          <a:stretch>
            <a:fillRect/>
          </a:stretch>
        </p:blipFill>
        <p:spPr>
          <a:xfrm>
            <a:off x="76200" y="514350"/>
            <a:ext cx="7315200" cy="4126865"/>
          </a:xfrm>
          <a:prstGeom prst="rect">
            <a:avLst/>
          </a:prstGeom>
          <a:noFill/>
          <a:ln w="9525">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1" descr="Các Biện Pháp Tu Từ Cần Phải Nắm Trong Chương Trình Ngữ Văn | Lessonopoly"/>
          <p:cNvPicPr>
            <a:picLocks noChangeAspect="1"/>
          </p:cNvPicPr>
          <p:nvPr/>
        </p:nvPicPr>
        <p:blipFill>
          <a:blip r:embed="rId1"/>
          <a:stretch>
            <a:fillRect/>
          </a:stretch>
        </p:blipFill>
        <p:spPr>
          <a:xfrm>
            <a:off x="533400" y="48895"/>
            <a:ext cx="7901305" cy="5094605"/>
          </a:xfrm>
          <a:prstGeom prst="rect">
            <a:avLst/>
          </a:prstGeom>
          <a:noFill/>
          <a:ln w="9525">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3" name="Picture 2" descr="Bài 2: Một số biện pháp tu từ- chuyên mục ôn thi tốt nghiệp môn Văn"/>
          <p:cNvPicPr>
            <a:picLocks noChangeAspect="1"/>
          </p:cNvPicPr>
          <p:nvPr/>
        </p:nvPicPr>
        <p:blipFill>
          <a:blip r:embed="rId1"/>
          <a:stretch>
            <a:fillRect/>
          </a:stretch>
        </p:blipFill>
        <p:spPr>
          <a:xfrm>
            <a:off x="533400" y="1415415"/>
            <a:ext cx="7924800" cy="3147695"/>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任意多边形: 形状 3"/>
          <p:cNvSpPr/>
          <p:nvPr/>
        </p:nvSpPr>
        <p:spPr>
          <a:xfrm>
            <a:off x="544513" y="571500"/>
            <a:ext cx="8018463" cy="2847975"/>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vi-VN" sz="1350" b="0" i="0" u="none" strike="noStrike" kern="1200" cap="none" spc="0" normalizeH="0" baseline="0" noProof="0" dirty="0">
              <a:ln>
                <a:noFill/>
              </a:ln>
              <a:solidFill>
                <a:prstClr val="white"/>
              </a:solidFill>
              <a:effectLst/>
              <a:uLnTx/>
              <a:uFillTx/>
              <a:latin typeface="+mn-lt"/>
              <a:ea typeface="+mn-ea"/>
              <a:cs typeface="+mn-cs"/>
            </a:endParaRPr>
          </a:p>
        </p:txBody>
      </p:sp>
      <p:pic>
        <p:nvPicPr>
          <p:cNvPr id="52227" name="图片 1"/>
          <p:cNvPicPr>
            <a:picLocks noChangeAspect="1"/>
          </p:cNvPicPr>
          <p:nvPr/>
        </p:nvPicPr>
        <p:blipFill>
          <a:blip r:embed="rId1"/>
          <a:stretch>
            <a:fillRect/>
          </a:stretch>
        </p:blipFill>
        <p:spPr>
          <a:xfrm>
            <a:off x="53975" y="3856038"/>
            <a:ext cx="1363663" cy="1274762"/>
          </a:xfrm>
          <a:prstGeom prst="rect">
            <a:avLst/>
          </a:prstGeom>
          <a:noFill/>
          <a:ln w="9525">
            <a:noFill/>
          </a:ln>
        </p:spPr>
      </p:pic>
      <p:pic>
        <p:nvPicPr>
          <p:cNvPr id="52228" name="Picture 24" descr="22858PICdbgea5Gz679dY_PIC2018.png"/>
          <p:cNvPicPr>
            <a:picLocks noChangeAspect="1"/>
          </p:cNvPicPr>
          <p:nvPr/>
        </p:nvPicPr>
        <p:blipFill>
          <a:blip r:embed="rId2"/>
          <a:stretch>
            <a:fillRect/>
          </a:stretch>
        </p:blipFill>
        <p:spPr>
          <a:xfrm>
            <a:off x="6677025" y="2220913"/>
            <a:ext cx="3041650" cy="3041650"/>
          </a:xfrm>
          <a:prstGeom prst="rect">
            <a:avLst/>
          </a:prstGeom>
          <a:noFill/>
          <a:ln w="9525">
            <a:noFill/>
          </a:ln>
        </p:spPr>
      </p:pic>
      <p:sp>
        <p:nvSpPr>
          <p:cNvPr id="52229" name="TextBox 26"/>
          <p:cNvSpPr txBox="1"/>
          <p:nvPr/>
        </p:nvSpPr>
        <p:spPr>
          <a:xfrm>
            <a:off x="1089025" y="1462088"/>
            <a:ext cx="6788150" cy="110807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en-US" sz="6600" b="1" dirty="0">
                <a:solidFill>
                  <a:srgbClr val="FF0000"/>
                </a:solidFill>
                <a:latin typeface="Times New Roman" panose="02020603050405020304" pitchFamily="18" charset="0"/>
                <a:cs typeface="Tahoma" panose="020B0604030504040204" pitchFamily="34" charset="0"/>
              </a:rPr>
              <a:t>II. Luyện tập</a:t>
            </a:r>
            <a:endParaRPr lang="vi-VN" altLang="en-US" sz="6600" b="1" dirty="0">
              <a:solidFill>
                <a:srgbClr val="FF0000"/>
              </a:solidFill>
              <a:latin typeface="Times New Roman" panose="02020603050405020304" pitchFamily="18" charset="0"/>
              <a:ea typeface="Tahoma" panose="020B0604030504040204" pitchFamily="34" charset="0"/>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2" descr="Milhões de Imagens PNG, Fundos e Vetores Para Download Gratuito | Pngtree |  Hình ảnh, Phòng học"/>
          <p:cNvPicPr>
            <a:picLocks noChangeAspect="1"/>
          </p:cNvPicPr>
          <p:nvPr/>
        </p:nvPicPr>
        <p:blipFill>
          <a:blip r:embed="rId1"/>
          <a:stretch>
            <a:fillRect/>
          </a:stretch>
        </p:blipFill>
        <p:spPr>
          <a:xfrm>
            <a:off x="3810000" y="0"/>
            <a:ext cx="5334000" cy="5143500"/>
          </a:xfrm>
          <a:prstGeom prst="rect">
            <a:avLst/>
          </a:prstGeom>
          <a:noFill/>
          <a:ln w="9525">
            <a:noFill/>
          </a:ln>
        </p:spPr>
      </p:pic>
      <p:sp>
        <p:nvSpPr>
          <p:cNvPr id="4" name="Rectangle 3"/>
          <p:cNvSpPr/>
          <p:nvPr/>
        </p:nvSpPr>
        <p:spPr>
          <a:xfrm>
            <a:off x="0" y="0"/>
            <a:ext cx="3810000" cy="51435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eaLnBrk="1" hangingPunct="1">
              <a:buNone/>
            </a:pPr>
            <a:endParaRPr lang="en-US" altLang="x-none" dirty="0">
              <a:solidFill>
                <a:srgbClr val="FFFFFF"/>
              </a:solidFill>
              <a:latin typeface="Trebuchet MS" panose="020B0603020202020204" pitchFamily="34" charset="0"/>
            </a:endParaRPr>
          </a:p>
        </p:txBody>
      </p:sp>
      <p:sp>
        <p:nvSpPr>
          <p:cNvPr id="6" name="TextBox 5"/>
          <p:cNvSpPr txBox="1"/>
          <p:nvPr/>
        </p:nvSpPr>
        <p:spPr>
          <a:xfrm>
            <a:off x="76200" y="285750"/>
            <a:ext cx="3276600" cy="3786188"/>
          </a:xfrm>
          <a:prstGeom prst="rect">
            <a:avLst/>
          </a:prstGeom>
          <a:noFill/>
          <a:ln w="9525">
            <a:noFill/>
          </a:ln>
        </p:spPr>
        <p:txBody>
          <a:bodyPr>
            <a:spAutoFit/>
          </a:bodyPr>
          <a:p>
            <a:pPr algn="ctr" eaLnBrk="1" hangingPunct="1"/>
            <a:r>
              <a:rPr lang="en-US" altLang="en-US" sz="8000" b="1" dirty="0">
                <a:solidFill>
                  <a:srgbClr val="C00000"/>
                </a:solidFill>
                <a:latin typeface="Times New Roman" panose="02020603050405020304" pitchFamily="18" charset="0"/>
                <a:cs typeface="Times New Roman" panose="02020603050405020304" pitchFamily="18" charset="0"/>
              </a:rPr>
              <a:t>Chặng đua </a:t>
            </a:r>
            <a:endParaRPr lang="en-US" altLang="en-US" sz="8000" b="1" dirty="0">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8000" b="1" dirty="0">
                <a:solidFill>
                  <a:srgbClr val="C00000"/>
                </a:solidFill>
                <a:latin typeface="Times New Roman" panose="02020603050405020304" pitchFamily="18" charset="0"/>
                <a:cs typeface="Times New Roman" panose="02020603050405020304" pitchFamily="18" charset="0"/>
              </a:rPr>
              <a:t>kì thú</a:t>
            </a:r>
            <a:endParaRPr lang="en-US" altLang="en-US" sz="80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图片 20"/>
          <p:cNvPicPr>
            <a:picLocks noChangeAspect="1"/>
          </p:cNvPicPr>
          <p:nvPr/>
        </p:nvPicPr>
        <p:blipFill>
          <a:blip r:embed="rId1"/>
          <a:stretch>
            <a:fillRect/>
          </a:stretch>
        </p:blipFill>
        <p:spPr>
          <a:xfrm>
            <a:off x="125413" y="47625"/>
            <a:ext cx="681037" cy="879475"/>
          </a:xfrm>
          <a:prstGeom prst="rect">
            <a:avLst/>
          </a:prstGeom>
          <a:noFill/>
          <a:ln w="9525">
            <a:noFill/>
          </a:ln>
        </p:spPr>
      </p:pic>
      <p:sp>
        <p:nvSpPr>
          <p:cNvPr id="6" name="Rectangle 5"/>
          <p:cNvSpPr/>
          <p:nvPr/>
        </p:nvSpPr>
        <p:spPr>
          <a:xfrm>
            <a:off x="0" y="979488"/>
            <a:ext cx="9004300" cy="438150"/>
          </a:xfrm>
          <a:prstGeom prst="rect">
            <a:avLst/>
          </a:prstGeom>
        </p:spPr>
        <p:txBody>
          <a:bodyPr>
            <a:spAutoFit/>
          </a:bodyPr>
          <a:p>
            <a:pPr marL="342900" indent="-342900" algn="just" defTabSz="685800" eaLnBrk="1" hangingPunct="1">
              <a:buChar char="-"/>
            </a:pPr>
            <a:endParaRPr lang="en-US" altLang="x-none" sz="2200" b="1" dirty="0">
              <a:solidFill>
                <a:srgbClr val="FFFFFF"/>
              </a:solidFill>
              <a:latin typeface="Times New Roman" panose="02020603050405020304" pitchFamily="18" charset="0"/>
              <a:ea typeface="Times New Roman" panose="02020603050405020304" pitchFamily="18" charset="0"/>
            </a:endParaRPr>
          </a:p>
        </p:txBody>
      </p:sp>
      <p:sp>
        <p:nvSpPr>
          <p:cNvPr id="55300" name="Rectangle 6"/>
          <p:cNvSpPr/>
          <p:nvPr/>
        </p:nvSpPr>
        <p:spPr>
          <a:xfrm>
            <a:off x="125413" y="979488"/>
            <a:ext cx="8843962" cy="461962"/>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eaLnBrk="1" hangingPunct="1">
              <a:lnSpc>
                <a:spcPct val="100000"/>
              </a:lnSpc>
              <a:spcBef>
                <a:spcPct val="0"/>
              </a:spcBef>
              <a:buFontTx/>
              <a:buNone/>
            </a:pP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8" name="Rounded Rectangle 7"/>
          <p:cNvSpPr/>
          <p:nvPr/>
        </p:nvSpPr>
        <p:spPr>
          <a:xfrm>
            <a:off x="2667000" y="367132"/>
            <a:ext cx="5548637" cy="528218"/>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pattFill prst="pct60">
                  <a:fgClr>
                    <a:srgbClr val="FF0000"/>
                  </a:fgClr>
                  <a:bgClr>
                    <a:prstClr val="white"/>
                  </a:bgClr>
                </a:pattFill>
                <a:effectLst/>
                <a:uLnTx/>
                <a:uFillTx/>
                <a:latin typeface="Times New Roman" panose="02020603050405020304" pitchFamily="18" charset="0"/>
                <a:ea typeface="+mn-ea"/>
                <a:cs typeface="Times New Roman" panose="02020603050405020304" pitchFamily="18" charset="0"/>
              </a:rPr>
              <a:t>HỢP SỨC </a:t>
            </a:r>
            <a:endParaRPr kumimoji="0" lang="en-US" sz="2400" b="1" i="0" u="none" strike="noStrike" kern="1200" cap="none" spc="0" normalizeH="0" baseline="0" noProof="0" dirty="0">
              <a:ln>
                <a:noFill/>
              </a:ln>
              <a:pattFill prst="pct60">
                <a:fgClr>
                  <a:srgbClr val="FF0000"/>
                </a:fgClr>
                <a:bgClr>
                  <a:prstClr val="white"/>
                </a:bgClr>
              </a:pattFill>
              <a:effectLst/>
              <a:uLnTx/>
              <a:uFillTx/>
              <a:latin typeface="Times New Roman" panose="02020603050405020304" pitchFamily="18" charset="0"/>
              <a:ea typeface="+mn-ea"/>
              <a:cs typeface="Times New Roman" panose="02020603050405020304" pitchFamily="18" charset="0"/>
            </a:endParaRPr>
          </a:p>
        </p:txBody>
      </p:sp>
      <p:grpSp>
        <p:nvGrpSpPr>
          <p:cNvPr id="55302" name="Group 10"/>
          <p:cNvGrpSpPr/>
          <p:nvPr/>
        </p:nvGrpSpPr>
        <p:grpSpPr>
          <a:xfrm>
            <a:off x="-838200" y="438150"/>
            <a:ext cx="9448800" cy="4791075"/>
            <a:chOff x="-1078041" y="267155"/>
            <a:chExt cx="12795183" cy="6724216"/>
          </a:xfrm>
        </p:grpSpPr>
        <p:pic>
          <p:nvPicPr>
            <p:cNvPr id="55313" name="Picture 12" descr="22858PICdbgea5Gz679dY_PIC2018.png"/>
            <p:cNvPicPr>
              <a:picLocks noChangeAspect="1"/>
            </p:cNvPicPr>
            <p:nvPr/>
          </p:nvPicPr>
          <p:blipFill>
            <a:blip r:embed="rId2"/>
            <a:stretch>
              <a:fillRect/>
            </a:stretch>
          </p:blipFill>
          <p:spPr>
            <a:xfrm flipH="1">
              <a:off x="-1078041" y="921735"/>
              <a:ext cx="5650039" cy="6069636"/>
            </a:xfrm>
            <a:prstGeom prst="rect">
              <a:avLst/>
            </a:prstGeom>
            <a:noFill/>
            <a:ln w="9525">
              <a:noFill/>
            </a:ln>
          </p:spPr>
        </p:pic>
        <p:graphicFrame>
          <p:nvGraphicFramePr>
            <p:cNvPr id="14" name="Diagram 13"/>
            <p:cNvGraphicFramePr/>
            <p:nvPr/>
          </p:nvGraphicFramePr>
          <p:xfrm>
            <a:off x="2985428" y="267155"/>
            <a:ext cx="8731714" cy="56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315" name="TextBox 14"/>
            <p:cNvSpPr txBox="1"/>
            <p:nvPr/>
          </p:nvSpPr>
          <p:spPr>
            <a:xfrm>
              <a:off x="3330332" y="1202785"/>
              <a:ext cx="709831" cy="842436"/>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300" dirty="0">
                  <a:solidFill>
                    <a:srgbClr val="000000"/>
                  </a:solidFill>
                  <a:latin typeface="Times New Roman" panose="02020603050405020304" pitchFamily="18" charset="0"/>
                  <a:cs typeface="Times New Roman" panose="02020603050405020304" pitchFamily="18" charset="0"/>
                </a:rPr>
                <a:t>2.</a:t>
              </a:r>
              <a:endParaRPr lang="en-US" altLang="en-US" sz="3300" dirty="0">
                <a:solidFill>
                  <a:srgbClr val="000000"/>
                </a:solidFill>
                <a:latin typeface="Times New Roman" panose="02020603050405020304" pitchFamily="18" charset="0"/>
                <a:ea typeface="Times New Roman" panose="02020603050405020304" pitchFamily="18" charset="0"/>
              </a:endParaRPr>
            </a:p>
          </p:txBody>
        </p:sp>
        <p:sp>
          <p:nvSpPr>
            <p:cNvPr id="55316" name="TextBox 15"/>
            <p:cNvSpPr txBox="1"/>
            <p:nvPr/>
          </p:nvSpPr>
          <p:spPr>
            <a:xfrm>
              <a:off x="3565372" y="2513318"/>
              <a:ext cx="880534" cy="842436"/>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300" dirty="0">
                  <a:solidFill>
                    <a:srgbClr val="000000"/>
                  </a:solidFill>
                  <a:latin typeface="Times New Roman" panose="02020603050405020304" pitchFamily="18" charset="0"/>
                  <a:cs typeface="Times New Roman" panose="02020603050405020304" pitchFamily="18" charset="0"/>
                </a:rPr>
                <a:t>3.</a:t>
              </a:r>
              <a:endParaRPr lang="en-US" altLang="en-US" sz="3300" dirty="0">
                <a:solidFill>
                  <a:srgbClr val="000000"/>
                </a:solidFill>
                <a:latin typeface="Times New Roman" panose="02020603050405020304" pitchFamily="18" charset="0"/>
                <a:ea typeface="Times New Roman" panose="02020603050405020304" pitchFamily="18" charset="0"/>
              </a:endParaRPr>
            </a:p>
          </p:txBody>
        </p:sp>
        <p:sp>
          <p:nvSpPr>
            <p:cNvPr id="55317" name="TextBox 16"/>
            <p:cNvSpPr txBox="1"/>
            <p:nvPr/>
          </p:nvSpPr>
          <p:spPr>
            <a:xfrm>
              <a:off x="3284407" y="3630697"/>
              <a:ext cx="1252891" cy="842436"/>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300" dirty="0">
                  <a:solidFill>
                    <a:srgbClr val="000000"/>
                  </a:solidFill>
                  <a:latin typeface="Times New Roman" panose="02020603050405020304" pitchFamily="18" charset="0"/>
                  <a:cs typeface="Times New Roman" panose="02020603050405020304" pitchFamily="18" charset="0"/>
                </a:rPr>
                <a:t>4.</a:t>
              </a:r>
              <a:endParaRPr lang="en-US" altLang="en-US" sz="3300" dirty="0">
                <a:solidFill>
                  <a:srgbClr val="000000"/>
                </a:solidFill>
                <a:latin typeface="Times New Roman" panose="02020603050405020304" pitchFamily="18" charset="0"/>
                <a:ea typeface="Times New Roman" panose="02020603050405020304" pitchFamily="18" charset="0"/>
              </a:endParaRPr>
            </a:p>
          </p:txBody>
        </p:sp>
      </p:grpSp>
      <p:grpSp>
        <p:nvGrpSpPr>
          <p:cNvPr id="55303" name="Group 17"/>
          <p:cNvGrpSpPr/>
          <p:nvPr/>
        </p:nvGrpSpPr>
        <p:grpSpPr>
          <a:xfrm>
            <a:off x="1981200" y="1471613"/>
            <a:ext cx="6086475" cy="3543300"/>
            <a:chOff x="714419" y="3602982"/>
            <a:chExt cx="8390324" cy="3602981"/>
          </a:xfrm>
        </p:grpSpPr>
        <p:sp>
          <p:nvSpPr>
            <p:cNvPr id="19" name="Rectangle 18"/>
            <p:cNvSpPr/>
            <p:nvPr/>
          </p:nvSpPr>
          <p:spPr>
            <a:xfrm>
              <a:off x="1974937" y="6616765"/>
              <a:ext cx="7129806" cy="58919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325"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VỀ ĐÍCH  </a:t>
              </a:r>
              <a:endParaRPr kumimoji="0" lang="en-US" sz="2325"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714419" y="3602982"/>
              <a:ext cx="7668152" cy="1029884"/>
            </a:xfrm>
            <a:prstGeom prst="rect">
              <a:avLst/>
            </a:prstGeom>
          </p:spPr>
          <p:style>
            <a:lnRef idx="0">
              <a:scrgbClr r="0" g="0" b="0"/>
            </a:lnRef>
            <a:fillRef idx="0">
              <a:scrgbClr r="0" g="0" b="0"/>
            </a:fillRef>
            <a:effectRef idx="0">
              <a:scrgbClr r="0" g="0" b="0"/>
            </a:effectRef>
            <a:fontRef idx="minor">
              <a:schemeClr val="lt1"/>
            </a:fontRef>
          </p:style>
          <p:txBody>
            <a:bodyPr lIns="612829" tIns="59055" rIns="59055" bIns="59055" spcCol="1270" anchor="ctr"/>
            <a:lstStyle/>
            <a:p>
              <a:pPr marL="0" marR="0" lvl="0" indent="0" algn="l" defTabSz="1033780" rtl="0" eaLnBrk="1" fontAlgn="auto" latinLnBrk="0" hangingPunct="1">
                <a:lnSpc>
                  <a:spcPct val="90000"/>
                </a:lnSpc>
                <a:spcBef>
                  <a:spcPct val="0"/>
                </a:spcBef>
                <a:spcAft>
                  <a:spcPct val="35000"/>
                </a:spcAft>
                <a:buClrTx/>
                <a:buSzTx/>
                <a:buFontTx/>
                <a:buNone/>
                <a:defRPr/>
              </a:pPr>
              <a:endParaRPr kumimoji="0" lang="en-US" sz="232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grpSp>
      <p:pic>
        <p:nvPicPr>
          <p:cNvPr id="55304" name="Picture 2"/>
          <p:cNvPicPr>
            <a:picLocks noChangeAspect="1"/>
          </p:cNvPicPr>
          <p:nvPr/>
        </p:nvPicPr>
        <p:blipFill>
          <a:blip r:embed="rId8"/>
          <a:stretch>
            <a:fillRect/>
          </a:stretch>
        </p:blipFill>
        <p:spPr>
          <a:xfrm>
            <a:off x="2190750" y="4302125"/>
            <a:ext cx="906463" cy="769938"/>
          </a:xfrm>
          <a:prstGeom prst="rect">
            <a:avLst/>
          </a:prstGeom>
          <a:noFill/>
          <a:ln w="9525">
            <a:noFill/>
          </a:ln>
        </p:spPr>
      </p:pic>
      <p:sp>
        <p:nvSpPr>
          <p:cNvPr id="55305" name="TextBox 1"/>
          <p:cNvSpPr txBox="1"/>
          <p:nvPr/>
        </p:nvSpPr>
        <p:spPr>
          <a:xfrm>
            <a:off x="2393950" y="4468813"/>
            <a:ext cx="501650" cy="522287"/>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6.</a:t>
            </a:r>
            <a:endParaRPr lang="en-US" altLang="en-US" sz="2800" dirty="0">
              <a:solidFill>
                <a:srgbClr val="000000"/>
              </a:solidFill>
              <a:latin typeface="Times New Roman" panose="02020603050405020304" pitchFamily="18" charset="0"/>
              <a:ea typeface="Times New Roman" panose="02020603050405020304" pitchFamily="18" charset="0"/>
            </a:endParaRPr>
          </a:p>
        </p:txBody>
      </p:sp>
      <p:sp>
        <p:nvSpPr>
          <p:cNvPr id="21" name="Oval 20"/>
          <p:cNvSpPr/>
          <p:nvPr/>
        </p:nvSpPr>
        <p:spPr>
          <a:xfrm>
            <a:off x="1782763" y="285750"/>
            <a:ext cx="1033463" cy="674688"/>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307" name="TextBox 21"/>
          <p:cNvSpPr txBox="1"/>
          <p:nvPr/>
        </p:nvSpPr>
        <p:spPr>
          <a:xfrm>
            <a:off x="2062163" y="276225"/>
            <a:ext cx="777875" cy="60007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300" dirty="0">
                <a:solidFill>
                  <a:srgbClr val="000000"/>
                </a:solidFill>
                <a:latin typeface="Times New Roman" panose="02020603050405020304" pitchFamily="18" charset="0"/>
                <a:cs typeface="Times New Roman" panose="02020603050405020304" pitchFamily="18" charset="0"/>
              </a:rPr>
              <a:t>1.</a:t>
            </a:r>
            <a:endParaRPr lang="en-US" altLang="en-US" sz="3300" dirty="0">
              <a:solidFill>
                <a:srgbClr val="000000"/>
              </a:solidFill>
              <a:latin typeface="Times New Roman" panose="02020603050405020304" pitchFamily="18" charset="0"/>
              <a:ea typeface="Times New Roman" panose="02020603050405020304" pitchFamily="18" charset="0"/>
            </a:endParaRPr>
          </a:p>
        </p:txBody>
      </p:sp>
      <p:sp>
        <p:nvSpPr>
          <p:cNvPr id="23" name="Rectangle 22"/>
          <p:cNvSpPr/>
          <p:nvPr/>
        </p:nvSpPr>
        <p:spPr>
          <a:xfrm>
            <a:off x="2971800" y="3611563"/>
            <a:ext cx="5095875" cy="606425"/>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325"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TĂNG TỐC  </a:t>
            </a:r>
            <a:endParaRPr kumimoji="0" lang="en-US" sz="2325"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5309" name="Picture 2"/>
          <p:cNvPicPr>
            <a:picLocks noChangeAspect="1"/>
          </p:cNvPicPr>
          <p:nvPr/>
        </p:nvPicPr>
        <p:blipFill>
          <a:blip r:embed="rId8"/>
          <a:stretch>
            <a:fillRect/>
          </a:stretch>
        </p:blipFill>
        <p:spPr>
          <a:xfrm>
            <a:off x="2220913" y="3584575"/>
            <a:ext cx="968375" cy="658813"/>
          </a:xfrm>
          <a:prstGeom prst="rect">
            <a:avLst/>
          </a:prstGeom>
          <a:noFill/>
          <a:ln w="9525">
            <a:noFill/>
          </a:ln>
        </p:spPr>
      </p:pic>
      <p:sp>
        <p:nvSpPr>
          <p:cNvPr id="55310" name="TextBox 24"/>
          <p:cNvSpPr txBox="1"/>
          <p:nvPr/>
        </p:nvSpPr>
        <p:spPr>
          <a:xfrm>
            <a:off x="2493963" y="3702050"/>
            <a:ext cx="554037" cy="52387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2800" b="1" dirty="0">
                <a:solidFill>
                  <a:srgbClr val="000000"/>
                </a:solidFill>
                <a:latin typeface="Times New Roman" panose="02020603050405020304" pitchFamily="18" charset="0"/>
                <a:cs typeface="Times New Roman" panose="02020603050405020304" pitchFamily="18" charset="0"/>
              </a:rPr>
              <a:t>5.</a:t>
            </a:r>
            <a:endParaRPr lang="en-US" altLang="en-US" sz="28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l="42870" t="33951" b="45309"/>
          <a:stretch>
            <a:fillRect/>
          </a:stretch>
        </p:blipFill>
        <p:spPr>
          <a:xfrm>
            <a:off x="4194175" y="590550"/>
            <a:ext cx="4645025" cy="1066800"/>
          </a:xfrm>
          <a:prstGeom prst="rect">
            <a:avLst/>
          </a:prstGeom>
          <a:noFill/>
          <a:ln w="9525">
            <a:noFill/>
          </a:ln>
        </p:spPr>
      </p:pic>
      <p:sp>
        <p:nvSpPr>
          <p:cNvPr id="8" name="Text Box 18"/>
          <p:cNvSpPr txBox="1"/>
          <p:nvPr/>
        </p:nvSpPr>
        <p:spPr>
          <a:xfrm>
            <a:off x="4687888" y="692150"/>
            <a:ext cx="3781425" cy="704850"/>
          </a:xfrm>
          <a:prstGeom prst="rect">
            <a:avLst/>
          </a:prstGeom>
          <a:noFill/>
          <a:ln w="9525">
            <a:noFill/>
          </a:ln>
        </p:spPr>
        <p:txBody>
          <a:bodyPr lIns="91429" tIns="45715" rIns="91429" bIns="45715">
            <a:spAutoFit/>
          </a:bodyPr>
          <a:p>
            <a:pPr algn="just" eaLnBrk="1" hangingPunct="1">
              <a:lnSpc>
                <a:spcPct val="130000"/>
              </a:lnSpc>
              <a:buNone/>
            </a:pPr>
            <a:r>
              <a:rPr lang="en-US" altLang="zh-CN" sz="3400" dirty="0">
                <a:latin typeface="Times New Roman" panose="02020603050405020304" pitchFamily="18" charset="0"/>
                <a:ea typeface="Microsoft YaHei" panose="020B0503020204020204" charset="-122"/>
              </a:rPr>
              <a:t>Làm việc nhóm</a:t>
            </a:r>
            <a:endParaRPr lang="en-US" altLang="zh-CN" sz="3400" dirty="0">
              <a:latin typeface="Times New Roman" panose="02020603050405020304" pitchFamily="18" charset="0"/>
              <a:ea typeface="Microsoft YaHei" panose="020B0503020204020204" charset="-122"/>
            </a:endParaRPr>
          </a:p>
        </p:txBody>
      </p:sp>
      <p:pic>
        <p:nvPicPr>
          <p:cNvPr id="9" name="Picture 8"/>
          <p:cNvPicPr>
            <a:picLocks noChangeAspect="1"/>
          </p:cNvPicPr>
          <p:nvPr/>
        </p:nvPicPr>
        <p:blipFill>
          <a:blip r:embed="rId1"/>
          <a:srcRect l="42870" t="54137" b="26945"/>
          <a:stretch>
            <a:fillRect/>
          </a:stretch>
        </p:blipFill>
        <p:spPr>
          <a:xfrm>
            <a:off x="4194175" y="2055813"/>
            <a:ext cx="4645025" cy="973137"/>
          </a:xfrm>
          <a:prstGeom prst="rect">
            <a:avLst/>
          </a:prstGeom>
          <a:noFill/>
          <a:ln w="9525">
            <a:noFill/>
          </a:ln>
        </p:spPr>
      </p:pic>
      <p:sp>
        <p:nvSpPr>
          <p:cNvPr id="10" name="Text Box 18"/>
          <p:cNvSpPr txBox="1"/>
          <p:nvPr/>
        </p:nvSpPr>
        <p:spPr>
          <a:xfrm>
            <a:off x="4687888" y="2109788"/>
            <a:ext cx="3781425" cy="704850"/>
          </a:xfrm>
          <a:prstGeom prst="rect">
            <a:avLst/>
          </a:prstGeom>
          <a:noFill/>
          <a:ln w="9525">
            <a:noFill/>
          </a:ln>
        </p:spPr>
        <p:txBody>
          <a:bodyPr lIns="91429" tIns="45715" rIns="91429" bIns="45715">
            <a:spAutoFit/>
          </a:bodyPr>
          <a:p>
            <a:pPr algn="just" eaLnBrk="1" hangingPunct="1">
              <a:lnSpc>
                <a:spcPct val="130000"/>
              </a:lnSpc>
              <a:buNone/>
            </a:pPr>
            <a:r>
              <a:rPr lang="en-US" altLang="zh-CN" sz="3400" dirty="0">
                <a:latin typeface="Times New Roman" panose="02020603050405020304" pitchFamily="18" charset="0"/>
                <a:ea typeface="Microsoft YaHei" panose="020B0503020204020204" charset="-122"/>
              </a:rPr>
              <a:t>Hoàn thiện bảng</a:t>
            </a:r>
            <a:endParaRPr lang="en-US" altLang="zh-CN" sz="3400" dirty="0">
              <a:latin typeface="Times New Roman" panose="02020603050405020304" pitchFamily="18" charset="0"/>
              <a:ea typeface="Microsoft YaHei" panose="020B0503020204020204" charset="-122"/>
            </a:endParaRPr>
          </a:p>
        </p:txBody>
      </p:sp>
      <p:pic>
        <p:nvPicPr>
          <p:cNvPr id="11" name="Picture 10"/>
          <p:cNvPicPr>
            <a:picLocks noChangeAspect="1"/>
          </p:cNvPicPr>
          <p:nvPr/>
        </p:nvPicPr>
        <p:blipFill>
          <a:blip r:embed="rId1"/>
          <a:srcRect l="42870" t="72362"/>
          <a:stretch>
            <a:fillRect/>
          </a:stretch>
        </p:blipFill>
        <p:spPr>
          <a:xfrm>
            <a:off x="4181475" y="3435350"/>
            <a:ext cx="4645025" cy="1422400"/>
          </a:xfrm>
          <a:prstGeom prst="rect">
            <a:avLst/>
          </a:prstGeom>
          <a:noFill/>
          <a:ln w="9525">
            <a:noFill/>
          </a:ln>
        </p:spPr>
      </p:pic>
      <p:sp>
        <p:nvSpPr>
          <p:cNvPr id="12" name="Text Box 18"/>
          <p:cNvSpPr txBox="1">
            <a:spLocks noChangeArrowheads="1"/>
          </p:cNvSpPr>
          <p:nvPr/>
        </p:nvSpPr>
        <p:spPr bwMode="auto">
          <a:xfrm>
            <a:off x="4787900" y="3543300"/>
            <a:ext cx="3681413" cy="704850"/>
          </a:xfrm>
          <a:prstGeom prst="rect">
            <a:avLst/>
          </a:prstGeom>
          <a:noFill/>
          <a:ln w="9525">
            <a:noFill/>
            <a:miter lim="800000"/>
          </a:ln>
        </p:spPr>
        <p:txBody>
          <a:bodyPr lIns="91429" tIns="45715" rIns="91429" bIns="45715">
            <a:spAutoFit/>
          </a:bodyPr>
          <a:lstStyle/>
          <a:p>
            <a:pPr marR="0" algn="just" defTabSz="914400" eaLnBrk="1" fontAlgn="auto" hangingPunct="1">
              <a:lnSpc>
                <a:spcPct val="130000"/>
              </a:lnSpc>
              <a:spcBef>
                <a:spcPts val="0"/>
              </a:spcBef>
              <a:spcAft>
                <a:spcPts val="0"/>
              </a:spcAft>
              <a:buClrTx/>
              <a:buSzTx/>
              <a:buFontTx/>
              <a:buNone/>
              <a:defRPr/>
            </a:pPr>
            <a:r>
              <a:rPr kumimoji="0" lang="en-US" altLang="zh-CN" sz="3400" kern="0" cap="none" spc="0" normalizeH="0" baseline="0" noProof="0" dirty="0" err="1">
                <a:latin typeface="Times New Roman" panose="02020603050405020304" pitchFamily="18" charset="0"/>
                <a:ea typeface="Microsoft YaHei" panose="020B0503020204020204" charset="-122"/>
                <a:cs typeface="Times New Roman" panose="02020603050405020304" pitchFamily="18" charset="0"/>
              </a:rPr>
              <a:t>Trình</a:t>
            </a:r>
            <a:r>
              <a:rPr kumimoji="0" lang="en-US" altLang="zh-CN" sz="3400" kern="0" cap="none" spc="0" normalizeH="0" baseline="0" noProof="0" dirty="0">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400" kern="0" cap="none" spc="0" normalizeH="0" baseline="0" noProof="0" dirty="0" err="1">
                <a:latin typeface="Times New Roman" panose="02020603050405020304" pitchFamily="18" charset="0"/>
                <a:ea typeface="Microsoft YaHei" panose="020B0503020204020204" charset="-122"/>
                <a:cs typeface="Times New Roman" panose="02020603050405020304" pitchFamily="18" charset="0"/>
              </a:rPr>
              <a:t>bày</a:t>
            </a:r>
            <a:r>
              <a:rPr kumimoji="0" lang="en-US" altLang="zh-CN" sz="3400" kern="0" cap="none" spc="0" normalizeH="0" baseline="0" noProof="0" dirty="0">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400" kern="0" cap="none" spc="0" normalizeH="0" baseline="0" noProof="0" dirty="0" err="1">
                <a:latin typeface="Times New Roman" panose="02020603050405020304" pitchFamily="18" charset="0"/>
                <a:ea typeface="Microsoft YaHei" panose="020B0503020204020204" charset="-122"/>
                <a:cs typeface="Times New Roman" panose="02020603050405020304" pitchFamily="18" charset="0"/>
              </a:rPr>
              <a:t>đáp</a:t>
            </a:r>
            <a:r>
              <a:rPr kumimoji="0" lang="en-US" altLang="zh-CN" sz="3400" kern="0" cap="none" spc="0" normalizeH="0" baseline="0" noProof="0" dirty="0">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400" kern="0" cap="none" spc="0" normalizeH="0" baseline="0" noProof="0" dirty="0" err="1">
                <a:latin typeface="Times New Roman" panose="02020603050405020304" pitchFamily="18" charset="0"/>
                <a:ea typeface="Microsoft YaHei" panose="020B0503020204020204" charset="-122"/>
                <a:cs typeface="Times New Roman" panose="02020603050405020304" pitchFamily="18" charset="0"/>
              </a:rPr>
              <a:t>án</a:t>
            </a:r>
            <a:endParaRPr kumimoji="0" lang="en-US" altLang="zh-CN" sz="3400" kern="0" cap="none" spc="0" normalizeH="0" baseline="0" noProof="0" dirty="0">
              <a:latin typeface="Times New Roman" panose="02020603050405020304" pitchFamily="18" charset="0"/>
              <a:ea typeface="Microsoft YaHei" panose="020B0503020204020204" charset="-122"/>
              <a:cs typeface="Times New Roman" panose="02020603050405020304" pitchFamily="18" charset="0"/>
            </a:endParaRPr>
          </a:p>
        </p:txBody>
      </p:sp>
      <p:pic>
        <p:nvPicPr>
          <p:cNvPr id="13" name="Picture 12"/>
          <p:cNvPicPr>
            <a:picLocks noChangeAspect="1"/>
          </p:cNvPicPr>
          <p:nvPr/>
        </p:nvPicPr>
        <p:blipFill>
          <a:blip r:embed="rId2"/>
          <a:srcRect l="5022" t="6500" r="4445" b="4742"/>
          <a:stretch>
            <a:fillRect/>
          </a:stretch>
        </p:blipFill>
        <p:spPr>
          <a:xfrm>
            <a:off x="0" y="723900"/>
            <a:ext cx="3886200" cy="3810000"/>
          </a:xfrm>
          <a:prstGeom prst="rect">
            <a:avLst/>
          </a:prstGeom>
          <a:noFill/>
          <a:ln w="9525">
            <a:noFill/>
          </a:ln>
        </p:spPr>
      </p:pic>
      <p:sp>
        <p:nvSpPr>
          <p:cNvPr id="14" name="TextBox 13"/>
          <p:cNvSpPr txBox="1"/>
          <p:nvPr/>
        </p:nvSpPr>
        <p:spPr>
          <a:xfrm>
            <a:off x="1770063" y="1603375"/>
            <a:ext cx="1981200" cy="2308225"/>
          </a:xfrm>
          <a:prstGeom prst="rect">
            <a:avLst/>
          </a:prstGeom>
          <a:noFill/>
          <a:ln w="9525">
            <a:noFill/>
          </a:ln>
        </p:spPr>
        <p:txBody>
          <a:bodyPr>
            <a:spAutoFit/>
          </a:bodyPr>
          <a:p>
            <a:pPr algn="ctr" eaLnBrk="1" hangingPunct="1"/>
            <a:r>
              <a:rPr lang="en-US" altLang="en-US" sz="7200" b="1" dirty="0">
                <a:solidFill>
                  <a:srgbClr val="FF0000"/>
                </a:solidFill>
                <a:latin typeface="Times New Roman" panose="02020603050405020304" pitchFamily="18" charset="0"/>
                <a:cs typeface="Times New Roman" panose="02020603050405020304" pitchFamily="18" charset="0"/>
              </a:rPr>
              <a:t>Hợp sức</a:t>
            </a:r>
            <a:endParaRPr lang="en-US" altLang="en-US" sz="7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2" descr="Trò chơi &amp;quot;Ai nhanh hơn&amp;quot; trong PowerPoint dành cho 4 nhón - KDLPC"/>
          <p:cNvPicPr>
            <a:picLocks noChangeAspect="1"/>
          </p:cNvPicPr>
          <p:nvPr/>
        </p:nvPicPr>
        <p:blipFill>
          <a:blip r:embed="rId1"/>
          <a:stretch>
            <a:fillRect/>
          </a:stretch>
        </p:blipFill>
        <p:spPr>
          <a:xfrm>
            <a:off x="-152400" y="-20637"/>
            <a:ext cx="9296400" cy="5164137"/>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7346" name="Table 57345"/>
          <p:cNvGraphicFramePr/>
          <p:nvPr/>
        </p:nvGraphicFramePr>
        <p:xfrm>
          <a:off x="0" y="-6350"/>
          <a:ext cx="9144000" cy="5170488"/>
        </p:xfrm>
        <a:graphic>
          <a:graphicData uri="http://schemas.openxmlformats.org/drawingml/2006/table">
            <a:tbl>
              <a:tblPr/>
              <a:tblGrid>
                <a:gridCol w="3886200"/>
                <a:gridCol w="1600200"/>
                <a:gridCol w="1828800"/>
                <a:gridCol w="1828800"/>
              </a:tblGrid>
              <a:tr h="627063">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r>
                        <a:rPr lang="en-US" altLang="x-none" sz="2600" b="1" dirty="0">
                          <a:solidFill>
                            <a:srgbClr val="FF0000"/>
                          </a:solidFill>
                          <a:latin typeface="Times New Roman" panose="02020603050405020304" pitchFamily="18" charset="0"/>
                          <a:cs typeface="Times New Roman" panose="02020603050405020304" pitchFamily="18" charset="0"/>
                        </a:rPr>
                        <a:t>Ví dụ chứa từ in đậm</a:t>
                      </a:r>
                      <a:endParaRPr lang="en-US" altLang="x-none" sz="2600" b="1" dirty="0">
                        <a:solidFill>
                          <a:srgbClr val="FF000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r>
                        <a:rPr lang="en-US" altLang="x-none" sz="2600" b="1" dirty="0">
                          <a:solidFill>
                            <a:srgbClr val="FF0000"/>
                          </a:solidFill>
                          <a:latin typeface="Times New Roman" panose="02020603050405020304" pitchFamily="18" charset="0"/>
                          <a:cs typeface="Times New Roman" panose="02020603050405020304" pitchFamily="18" charset="0"/>
                        </a:rPr>
                        <a:t>Từ đơn</a:t>
                      </a:r>
                      <a:endParaRPr lang="en-US" altLang="x-none" sz="2600" b="1" dirty="0">
                        <a:solidFill>
                          <a:srgbClr val="FF000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r>
                        <a:rPr lang="en-US" altLang="x-none" sz="2600" b="1" dirty="0">
                          <a:solidFill>
                            <a:srgbClr val="FF0000"/>
                          </a:solidFill>
                          <a:latin typeface="Times New Roman" panose="02020603050405020304" pitchFamily="18" charset="0"/>
                          <a:cs typeface="Times New Roman" panose="02020603050405020304" pitchFamily="18" charset="0"/>
                        </a:rPr>
                        <a:t>Từ phức</a:t>
                      </a:r>
                      <a:endParaRPr lang="en-US" altLang="x-none" sz="2600" b="1" dirty="0">
                        <a:solidFill>
                          <a:srgbClr val="FF000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62547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r>
                        <a:rPr lang="en-US" altLang="x-none" sz="2600" dirty="0">
                          <a:solidFill>
                            <a:srgbClr val="7030A0"/>
                          </a:solidFill>
                          <a:latin typeface="Times New Roman" panose="02020603050405020304" pitchFamily="18" charset="0"/>
                          <a:cs typeface="Times New Roman" panose="02020603050405020304" pitchFamily="18" charset="0"/>
                        </a:rPr>
                        <a:t>Từ ghép</a:t>
                      </a:r>
                      <a:endParaRPr lang="en-US" altLang="x-none" sz="2600" dirty="0">
                        <a:solidFill>
                          <a:srgbClr val="7030A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r>
                        <a:rPr lang="en-US" altLang="x-none" sz="2600" dirty="0">
                          <a:solidFill>
                            <a:srgbClr val="7030A0"/>
                          </a:solidFill>
                          <a:latin typeface="Times New Roman" panose="02020603050405020304" pitchFamily="18" charset="0"/>
                          <a:cs typeface="Times New Roman" panose="02020603050405020304" pitchFamily="18" charset="0"/>
                        </a:rPr>
                        <a:t>Từ láy</a:t>
                      </a:r>
                      <a:endParaRPr lang="en-US" altLang="x-none" sz="2600" dirty="0">
                        <a:solidFill>
                          <a:srgbClr val="7030A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9179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defTabSz="342900" eaLnBrk="1" hangingPunct="1">
                        <a:buNone/>
                      </a:pPr>
                      <a:r>
                        <a:rPr lang="en-US" altLang="x-none" sz="2500" dirty="0">
                          <a:solidFill>
                            <a:srgbClr val="0070C0"/>
                          </a:solidFill>
                          <a:latin typeface="Times New Roman" panose="02020603050405020304" pitchFamily="18" charset="0"/>
                          <a:cs typeface="Times New Roman" panose="02020603050405020304" pitchFamily="18" charset="0"/>
                        </a:rPr>
                        <a:t>Đôi cánh </a:t>
                      </a:r>
                      <a:r>
                        <a:rPr lang="en-US" altLang="x-none" sz="2500" b="1" dirty="0">
                          <a:solidFill>
                            <a:srgbClr val="FF0000"/>
                          </a:solidFill>
                          <a:latin typeface="Times New Roman" panose="02020603050405020304" pitchFamily="18" charset="0"/>
                          <a:cs typeface="Times New Roman" panose="02020603050405020304" pitchFamily="18" charset="0"/>
                        </a:rPr>
                        <a:t>tôi</a:t>
                      </a:r>
                      <a:r>
                        <a:rPr lang="en-US" altLang="x-none" sz="2500" dirty="0">
                          <a:solidFill>
                            <a:srgbClr val="0070C0"/>
                          </a:solidFill>
                          <a:latin typeface="Times New Roman" panose="02020603050405020304" pitchFamily="18" charset="0"/>
                          <a:cs typeface="Times New Roman" panose="02020603050405020304" pitchFamily="18" charset="0"/>
                        </a:rPr>
                        <a:t>, trước kia ngắn </a:t>
                      </a:r>
                      <a:r>
                        <a:rPr lang="en-US" altLang="x-none" sz="2500" b="1" dirty="0">
                          <a:solidFill>
                            <a:srgbClr val="FF0000"/>
                          </a:solidFill>
                          <a:latin typeface="Times New Roman" panose="02020603050405020304" pitchFamily="18" charset="0"/>
                          <a:cs typeface="Times New Roman" panose="02020603050405020304" pitchFamily="18" charset="0"/>
                        </a:rPr>
                        <a:t>hủn hoẳn</a:t>
                      </a:r>
                      <a:r>
                        <a:rPr lang="en-US" altLang="x-none" sz="2500" dirty="0">
                          <a:solidFill>
                            <a:srgbClr val="0070C0"/>
                          </a:solidFill>
                          <a:latin typeface="Times New Roman" panose="02020603050405020304" pitchFamily="18" charset="0"/>
                          <a:cs typeface="Times New Roman" panose="02020603050405020304" pitchFamily="18" charset="0"/>
                        </a:rPr>
                        <a:t>, bây giờ th</a:t>
                      </a:r>
                      <a:r>
                        <a:rPr lang="en-US" altLang="x-none" sz="2500" dirty="0">
                          <a:solidFill>
                            <a:srgbClr val="0070C0"/>
                          </a:solidFill>
                          <a:latin typeface="Times New Roman" panose="02020603050405020304" pitchFamily="18" charset="0"/>
                          <a:ea typeface="Times New Roman" panose="02020603050405020304" pitchFamily="18" charset="0"/>
                        </a:rPr>
                        <a:t>à</a:t>
                      </a:r>
                      <a:r>
                        <a:rPr lang="en-US" altLang="x-none" sz="2500" dirty="0">
                          <a:solidFill>
                            <a:srgbClr val="0070C0"/>
                          </a:solidFill>
                          <a:latin typeface="Times New Roman" panose="02020603050405020304" pitchFamily="18" charset="0"/>
                          <a:cs typeface="Times New Roman" panose="02020603050405020304" pitchFamily="18" charset="0"/>
                        </a:rPr>
                        <a:t>nh cái áo d</a:t>
                      </a:r>
                      <a:r>
                        <a:rPr lang="en-US" altLang="x-none" sz="2500" dirty="0">
                          <a:solidFill>
                            <a:srgbClr val="0070C0"/>
                          </a:solidFill>
                          <a:latin typeface="Times New Roman" panose="02020603050405020304" pitchFamily="18" charset="0"/>
                          <a:ea typeface="Times New Roman" panose="02020603050405020304" pitchFamily="18" charset="0"/>
                        </a:rPr>
                        <a:t>à</a:t>
                      </a:r>
                      <a:r>
                        <a:rPr lang="en-US" altLang="x-none" sz="2500" dirty="0">
                          <a:solidFill>
                            <a:srgbClr val="0070C0"/>
                          </a:solidFill>
                          <a:latin typeface="Times New Roman" panose="02020603050405020304" pitchFamily="18" charset="0"/>
                          <a:cs typeface="Times New Roman" panose="02020603050405020304" pitchFamily="18" charset="0"/>
                        </a:rPr>
                        <a:t>i kín xuống tận chấm đuôi. Mỗi khi tôi vũ lên, đã </a:t>
                      </a:r>
                      <a:r>
                        <a:rPr lang="en-US" altLang="x-none" sz="2500" b="1" dirty="0">
                          <a:solidFill>
                            <a:srgbClr val="FF0000"/>
                          </a:solidFill>
                          <a:latin typeface="Times New Roman" panose="02020603050405020304" pitchFamily="18" charset="0"/>
                          <a:cs typeface="Times New Roman" panose="02020603050405020304" pitchFamily="18" charset="0"/>
                        </a:rPr>
                        <a:t>nghe</a:t>
                      </a:r>
                      <a:r>
                        <a:rPr lang="en-US" altLang="x-none" sz="2500" dirty="0">
                          <a:solidFill>
                            <a:srgbClr val="0070C0"/>
                          </a:solidFill>
                          <a:latin typeface="Times New Roman" panose="02020603050405020304" pitchFamily="18" charset="0"/>
                          <a:cs typeface="Times New Roman" panose="02020603050405020304" pitchFamily="18" charset="0"/>
                        </a:rPr>
                        <a:t> tiếng </a:t>
                      </a:r>
                      <a:r>
                        <a:rPr lang="en-US" altLang="x-none" sz="2500" b="1" dirty="0">
                          <a:solidFill>
                            <a:srgbClr val="FF0000"/>
                          </a:solidFill>
                          <a:latin typeface="Times New Roman" panose="02020603050405020304" pitchFamily="18" charset="0"/>
                          <a:cs typeface="Times New Roman" panose="02020603050405020304" pitchFamily="18" charset="0"/>
                        </a:rPr>
                        <a:t>ph</a:t>
                      </a:r>
                      <a:r>
                        <a:rPr lang="en-US" altLang="x-none" sz="2500" b="1" dirty="0">
                          <a:solidFill>
                            <a:srgbClr val="FF0000"/>
                          </a:solidFill>
                          <a:latin typeface="Times New Roman" panose="02020603050405020304" pitchFamily="18" charset="0"/>
                          <a:ea typeface="Times New Roman" panose="02020603050405020304" pitchFamily="18" charset="0"/>
                        </a:rPr>
                        <a:t>à</a:t>
                      </a:r>
                      <a:r>
                        <a:rPr lang="en-US" altLang="x-none" sz="2500" b="1" dirty="0">
                          <a:solidFill>
                            <a:srgbClr val="FF0000"/>
                          </a:solidFill>
                          <a:latin typeface="Times New Roman" panose="02020603050405020304" pitchFamily="18" charset="0"/>
                          <a:cs typeface="Times New Roman" panose="02020603050405020304" pitchFamily="18" charset="0"/>
                        </a:rPr>
                        <a:t>nh phạch giòn giã</a:t>
                      </a:r>
                      <a:r>
                        <a:rPr lang="en-US" altLang="x-none" sz="2500" dirty="0">
                          <a:solidFill>
                            <a:srgbClr val="0070C0"/>
                          </a:solidFill>
                          <a:latin typeface="Times New Roman" panose="02020603050405020304" pitchFamily="18" charset="0"/>
                          <a:cs typeface="Times New Roman" panose="02020603050405020304" pitchFamily="18" charset="0"/>
                        </a:rPr>
                        <a:t>. Lúc tôi đi bách bộ thì cả </a:t>
                      </a:r>
                      <a:r>
                        <a:rPr lang="en-US" altLang="x-none" sz="2500" b="1" dirty="0">
                          <a:solidFill>
                            <a:srgbClr val="FF0000"/>
                          </a:solidFill>
                          <a:latin typeface="Times New Roman" panose="02020603050405020304" pitchFamily="18" charset="0"/>
                          <a:cs typeface="Times New Roman" panose="02020603050405020304" pitchFamily="18" charset="0"/>
                        </a:rPr>
                        <a:t>người</a:t>
                      </a:r>
                      <a:r>
                        <a:rPr lang="en-US" altLang="x-none" sz="2500" dirty="0">
                          <a:solidFill>
                            <a:srgbClr val="0070C0"/>
                          </a:solidFill>
                          <a:latin typeface="Times New Roman" panose="02020603050405020304" pitchFamily="18" charset="0"/>
                          <a:cs typeface="Times New Roman" panose="02020603050405020304" pitchFamily="18" charset="0"/>
                        </a:rPr>
                        <a:t> tôi </a:t>
                      </a:r>
                      <a:r>
                        <a:rPr lang="en-US" altLang="x-none" sz="2500" b="1" dirty="0">
                          <a:solidFill>
                            <a:srgbClr val="FF0000"/>
                          </a:solidFill>
                          <a:latin typeface="Times New Roman" panose="02020603050405020304" pitchFamily="18" charset="0"/>
                          <a:cs typeface="Times New Roman" panose="02020603050405020304" pitchFamily="18" charset="0"/>
                        </a:rPr>
                        <a:t>rung rinh </a:t>
                      </a:r>
                      <a:r>
                        <a:rPr lang="en-US" altLang="x-none" sz="2500" dirty="0">
                          <a:solidFill>
                            <a:srgbClr val="0070C0"/>
                          </a:solidFill>
                          <a:latin typeface="Times New Roman" panose="02020603050405020304" pitchFamily="18" charset="0"/>
                          <a:cs typeface="Times New Roman" panose="02020603050405020304" pitchFamily="18" charset="0"/>
                        </a:rPr>
                        <a:t>một m</a:t>
                      </a:r>
                      <a:r>
                        <a:rPr lang="en-US" altLang="x-none" sz="2500" dirty="0">
                          <a:solidFill>
                            <a:srgbClr val="0070C0"/>
                          </a:solidFill>
                          <a:latin typeface="Times New Roman" panose="02020603050405020304" pitchFamily="18" charset="0"/>
                          <a:ea typeface="Times New Roman" panose="02020603050405020304" pitchFamily="18" charset="0"/>
                        </a:rPr>
                        <a:t>à</a:t>
                      </a:r>
                      <a:r>
                        <a:rPr lang="en-US" altLang="x-none" sz="2500" dirty="0">
                          <a:solidFill>
                            <a:srgbClr val="0070C0"/>
                          </a:solidFill>
                          <a:latin typeface="Times New Roman" panose="02020603050405020304" pitchFamily="18" charset="0"/>
                          <a:cs typeface="Times New Roman" panose="02020603050405020304" pitchFamily="18" charset="0"/>
                        </a:rPr>
                        <a:t>u nâu </a:t>
                      </a:r>
                      <a:r>
                        <a:rPr lang="en-US" altLang="x-none" sz="2500" b="1" dirty="0">
                          <a:solidFill>
                            <a:srgbClr val="FF0000"/>
                          </a:solidFill>
                          <a:latin typeface="Times New Roman" panose="02020603050405020304" pitchFamily="18" charset="0"/>
                          <a:cs typeface="Times New Roman" panose="02020603050405020304" pitchFamily="18" charset="0"/>
                        </a:rPr>
                        <a:t>bóng mỡ </a:t>
                      </a:r>
                      <a:r>
                        <a:rPr lang="en-US" altLang="x-none" sz="2500" dirty="0">
                          <a:solidFill>
                            <a:srgbClr val="0070C0"/>
                          </a:solidFill>
                          <a:latin typeface="Times New Roman" panose="02020603050405020304" pitchFamily="18" charset="0"/>
                          <a:cs typeface="Times New Roman" panose="02020603050405020304" pitchFamily="18" charset="0"/>
                        </a:rPr>
                        <a:t>soi gương được v</a:t>
                      </a:r>
                      <a:r>
                        <a:rPr lang="en-US" altLang="x-none" sz="2500" dirty="0">
                          <a:solidFill>
                            <a:srgbClr val="0070C0"/>
                          </a:solidFill>
                          <a:latin typeface="Times New Roman" panose="02020603050405020304" pitchFamily="18" charset="0"/>
                          <a:ea typeface="Times New Roman" panose="02020603050405020304" pitchFamily="18" charset="0"/>
                        </a:rPr>
                        <a:t>à</a:t>
                      </a:r>
                      <a:r>
                        <a:rPr lang="en-US" altLang="x-none" sz="2500" dirty="0">
                          <a:solidFill>
                            <a:srgbClr val="0070C0"/>
                          </a:solidFill>
                          <a:latin typeface="Times New Roman" panose="02020603050405020304" pitchFamily="18" charset="0"/>
                          <a:cs typeface="Times New Roman" panose="02020603050405020304" pitchFamily="18" charset="0"/>
                        </a:rPr>
                        <a:t> rất </a:t>
                      </a:r>
                      <a:r>
                        <a:rPr lang="en-US" altLang="x-none" sz="2500" b="1" dirty="0">
                          <a:solidFill>
                            <a:srgbClr val="FF0000"/>
                          </a:solidFill>
                          <a:latin typeface="Times New Roman" panose="02020603050405020304" pitchFamily="18" charset="0"/>
                          <a:cs typeface="Times New Roman" panose="02020603050405020304" pitchFamily="18" charset="0"/>
                        </a:rPr>
                        <a:t>ưa nhìn</a:t>
                      </a:r>
                      <a:r>
                        <a:rPr lang="en-US" altLang="x-none" sz="2500" dirty="0">
                          <a:solidFill>
                            <a:srgbClr val="0070C0"/>
                          </a:solidFill>
                          <a:latin typeface="Times New Roman" panose="02020603050405020304" pitchFamily="18" charset="0"/>
                          <a:cs typeface="Times New Roman" panose="02020603050405020304" pitchFamily="18" charset="0"/>
                        </a:rPr>
                        <a:t>.</a:t>
                      </a:r>
                      <a:endParaRPr lang="en-US" altLang="x-none" sz="2500" dirty="0">
                        <a:solidFill>
                          <a:srgbClr val="0070C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800" dirty="0">
                        <a:solidFill>
                          <a:srgbClr val="000000"/>
                        </a:solidFill>
                        <a:latin typeface="Times New Roman" panose="02020603050405020304" pitchFamily="18" charset="0"/>
                        <a:cs typeface="Times New Roman" panose="02020603050405020304" pitchFamily="18" charset="0"/>
                      </a:endParaRPr>
                    </a:p>
                    <a:p>
                      <a:pPr lvl="0" algn="ctr" defTabSz="342900" eaLnBrk="1" hangingPunct="1">
                        <a:buNone/>
                      </a:pPr>
                      <a:endParaRPr lang="en-US" altLang="x-none" sz="2700" dirty="0">
                        <a:solidFill>
                          <a:srgbClr val="00000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endParaRPr lang="en-US" altLang="x-none" sz="2800" dirty="0">
                        <a:solidFill>
                          <a:srgbClr val="00000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buNone/>
                      </a:pPr>
                      <a:endParaRPr lang="en-US" altLang="x-none" sz="2800" dirty="0">
                        <a:solidFill>
                          <a:srgbClr val="000000"/>
                        </a:solidFill>
                        <a:latin typeface="Times New Roman" panose="02020603050405020304" pitchFamily="18" charset="0"/>
                        <a:ea typeface="Times New Roman" panose="02020603050405020304" pitchFamily="18" charset="0"/>
                      </a:endParaRPr>
                    </a:p>
                  </a:txBody>
                  <a:tcPr marT="45726" marB="45726"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5" name="TextBox 4"/>
          <p:cNvSpPr txBox="1"/>
          <p:nvPr/>
        </p:nvSpPr>
        <p:spPr>
          <a:xfrm>
            <a:off x="3894138" y="1990725"/>
            <a:ext cx="1600200" cy="1568450"/>
          </a:xfrm>
          <a:prstGeom prst="rect">
            <a:avLst/>
          </a:prstGeom>
          <a:noFill/>
          <a:ln w="9525">
            <a:noFill/>
          </a:ln>
        </p:spPr>
        <p:txBody>
          <a:bodyPr>
            <a:spAutoFit/>
          </a:bodyPr>
          <a:p>
            <a:pPr algn="ctr" eaLnBrk="1" hangingPunct="1"/>
            <a:r>
              <a:rPr lang="en-US" altLang="en-US" sz="2500" dirty="0">
                <a:latin typeface="Times New Roman" panose="02020603050405020304" pitchFamily="18" charset="0"/>
                <a:cs typeface="Times New Roman" panose="02020603050405020304" pitchFamily="18" charset="0"/>
              </a:rPr>
              <a:t>tôi;</a:t>
            </a:r>
            <a:endParaRPr lang="en-US" altLang="en-US" sz="2500" dirty="0">
              <a:latin typeface="Times New Roman" panose="02020603050405020304" pitchFamily="18" charset="0"/>
              <a:cs typeface="Times New Roman" panose="02020603050405020304" pitchFamily="18" charset="0"/>
            </a:endParaRPr>
          </a:p>
          <a:p>
            <a:pPr algn="ctr" eaLnBrk="1" hangingPunct="1">
              <a:lnSpc>
                <a:spcPct val="150000"/>
              </a:lnSpc>
            </a:pPr>
            <a:r>
              <a:rPr lang="en-US" altLang="en-US" sz="2500" dirty="0">
                <a:latin typeface="Times New Roman" panose="02020603050405020304" pitchFamily="18" charset="0"/>
                <a:cs typeface="Times New Roman" panose="02020603050405020304" pitchFamily="18" charset="0"/>
              </a:rPr>
              <a:t>nghe;</a:t>
            </a:r>
            <a:endParaRPr lang="en-US" altLang="en-US" sz="2500" dirty="0">
              <a:latin typeface="Times New Roman" panose="02020603050405020304" pitchFamily="18" charset="0"/>
              <a:cs typeface="Times New Roman" panose="02020603050405020304" pitchFamily="18" charset="0"/>
            </a:endParaRPr>
          </a:p>
          <a:p>
            <a:pPr algn="ctr" eaLnBrk="1" hangingPunct="1">
              <a:lnSpc>
                <a:spcPct val="150000"/>
              </a:lnSpc>
            </a:pPr>
            <a:r>
              <a:rPr lang="en-US" altLang="en-US" sz="2500" dirty="0">
                <a:latin typeface="Times New Roman" panose="02020603050405020304" pitchFamily="18" charset="0"/>
                <a:cs typeface="Times New Roman" panose="02020603050405020304" pitchFamily="18" charset="0"/>
              </a:rPr>
              <a:t>người  </a:t>
            </a:r>
            <a:endParaRPr lang="en-US" altLang="en-US" sz="2500" dirty="0">
              <a:latin typeface="Trebuchet MS" panose="020B0603020202020204" pitchFamily="34" charset="0"/>
            </a:endParaRPr>
          </a:p>
        </p:txBody>
      </p:sp>
      <p:sp>
        <p:nvSpPr>
          <p:cNvPr id="6" name="TextBox 5"/>
          <p:cNvSpPr txBox="1"/>
          <p:nvPr/>
        </p:nvSpPr>
        <p:spPr>
          <a:xfrm>
            <a:off x="5494338" y="2413000"/>
            <a:ext cx="1828800" cy="993775"/>
          </a:xfrm>
          <a:prstGeom prst="rect">
            <a:avLst/>
          </a:prstGeom>
          <a:noFill/>
          <a:ln w="9525">
            <a:noFill/>
          </a:ln>
        </p:spPr>
        <p:txBody>
          <a:bodyPr>
            <a:spAutoFit/>
          </a:bodyPr>
          <a:p>
            <a:pPr algn="ctr" eaLnBrk="1" hangingPunct="1"/>
            <a:r>
              <a:rPr lang="en-US" altLang="en-US" sz="2500" dirty="0">
                <a:latin typeface="Times New Roman" panose="02020603050405020304" pitchFamily="18" charset="0"/>
                <a:cs typeface="Times New Roman" panose="02020603050405020304" pitchFamily="18" charset="0"/>
              </a:rPr>
              <a:t>bóng mỡ,</a:t>
            </a:r>
            <a:endParaRPr lang="en-US" altLang="en-US" sz="2500" dirty="0">
              <a:latin typeface="Times New Roman" panose="02020603050405020304" pitchFamily="18" charset="0"/>
              <a:cs typeface="Times New Roman" panose="02020603050405020304" pitchFamily="18" charset="0"/>
            </a:endParaRPr>
          </a:p>
          <a:p>
            <a:pPr algn="ctr" eaLnBrk="1" hangingPunct="1">
              <a:lnSpc>
                <a:spcPct val="150000"/>
              </a:lnSpc>
            </a:pPr>
            <a:r>
              <a:rPr lang="en-US" altLang="en-US" sz="2500" dirty="0">
                <a:latin typeface="Times New Roman" panose="02020603050405020304" pitchFamily="18" charset="0"/>
                <a:cs typeface="Times New Roman" panose="02020603050405020304" pitchFamily="18" charset="0"/>
              </a:rPr>
              <a:t>ưa nhìn</a:t>
            </a:r>
            <a:endParaRPr lang="en-US" altLang="en-US" sz="2500" dirty="0">
              <a:latin typeface="Trebuchet MS" panose="020B0603020202020204" pitchFamily="34" charset="0"/>
            </a:endParaRPr>
          </a:p>
        </p:txBody>
      </p:sp>
      <p:sp>
        <p:nvSpPr>
          <p:cNvPr id="7" name="TextBox 6"/>
          <p:cNvSpPr txBox="1"/>
          <p:nvPr/>
        </p:nvSpPr>
        <p:spPr>
          <a:xfrm>
            <a:off x="7358063" y="1657350"/>
            <a:ext cx="1676400" cy="2908300"/>
          </a:xfrm>
          <a:prstGeom prst="rect">
            <a:avLst/>
          </a:prstGeom>
          <a:noFill/>
          <a:ln w="9525">
            <a:noFill/>
          </a:ln>
        </p:spPr>
        <p:txBody>
          <a:bodyPr>
            <a:spAutoFit/>
          </a:bodyPr>
          <a:p>
            <a:pPr algn="ctr" eaLnBrk="1" hangingPunct="1">
              <a:lnSpc>
                <a:spcPct val="150000"/>
              </a:lnSpc>
            </a:pPr>
            <a:r>
              <a:rPr lang="en-US" altLang="en-US" sz="2500" dirty="0">
                <a:latin typeface="Times New Roman" panose="02020603050405020304" pitchFamily="18" charset="0"/>
                <a:cs typeface="Times New Roman" panose="02020603050405020304" pitchFamily="18" charset="0"/>
              </a:rPr>
              <a:t>hủn hoẳn, </a:t>
            </a:r>
            <a:endParaRPr lang="en-US" altLang="en-US" sz="2500" dirty="0">
              <a:latin typeface="Times New Roman" panose="02020603050405020304" pitchFamily="18" charset="0"/>
              <a:cs typeface="Times New Roman" panose="02020603050405020304" pitchFamily="18" charset="0"/>
            </a:endParaRPr>
          </a:p>
          <a:p>
            <a:pPr algn="ctr" eaLnBrk="1" hangingPunct="1">
              <a:lnSpc>
                <a:spcPct val="150000"/>
              </a:lnSpc>
            </a:pPr>
            <a:r>
              <a:rPr lang="en-US" altLang="en-US" sz="2500" dirty="0">
                <a:latin typeface="Times New Roman" panose="02020603050405020304" pitchFamily="18" charset="0"/>
                <a:cs typeface="Times New Roman" panose="02020603050405020304" pitchFamily="18" charset="0"/>
              </a:rPr>
              <a:t>ph</a:t>
            </a:r>
            <a:r>
              <a:rPr lang="en-US" altLang="en-US" sz="2500" dirty="0">
                <a:latin typeface="Times New Roman" panose="02020603050405020304" pitchFamily="18" charset="0"/>
                <a:ea typeface="Times New Roman" panose="02020603050405020304" pitchFamily="18" charset="0"/>
              </a:rPr>
              <a:t>à</a:t>
            </a:r>
            <a:r>
              <a:rPr lang="en-US" altLang="en-US" sz="2500" dirty="0">
                <a:latin typeface="Times New Roman" panose="02020603050405020304" pitchFamily="18" charset="0"/>
                <a:cs typeface="Times New Roman" panose="02020603050405020304" pitchFamily="18" charset="0"/>
              </a:rPr>
              <a:t>nh phạch,</a:t>
            </a:r>
            <a:endParaRPr lang="en-US" altLang="en-US" sz="2500" dirty="0">
              <a:latin typeface="Times New Roman" panose="02020603050405020304" pitchFamily="18" charset="0"/>
              <a:cs typeface="Times New Roman" panose="02020603050405020304" pitchFamily="18" charset="0"/>
            </a:endParaRPr>
          </a:p>
          <a:p>
            <a:pPr algn="ctr" eaLnBrk="1" hangingPunct="1">
              <a:lnSpc>
                <a:spcPct val="150000"/>
              </a:lnSpc>
            </a:pPr>
            <a:r>
              <a:rPr lang="en-US" altLang="en-US" sz="2500" dirty="0">
                <a:latin typeface="Times New Roman" panose="02020603050405020304" pitchFamily="18" charset="0"/>
                <a:cs typeface="Times New Roman" panose="02020603050405020304" pitchFamily="18" charset="0"/>
              </a:rPr>
              <a:t>giòn giã,</a:t>
            </a:r>
            <a:endParaRPr lang="en-US" altLang="en-US" sz="2500" dirty="0">
              <a:latin typeface="Times New Roman" panose="02020603050405020304" pitchFamily="18" charset="0"/>
              <a:cs typeface="Times New Roman" panose="02020603050405020304" pitchFamily="18" charset="0"/>
            </a:endParaRPr>
          </a:p>
          <a:p>
            <a:pPr algn="ctr" eaLnBrk="1" hangingPunct="1">
              <a:lnSpc>
                <a:spcPct val="150000"/>
              </a:lnSpc>
            </a:pPr>
            <a:r>
              <a:rPr lang="en-US" altLang="en-US" sz="2500" dirty="0">
                <a:latin typeface="Times New Roman" panose="02020603050405020304" pitchFamily="18" charset="0"/>
                <a:cs typeface="Times New Roman" panose="02020603050405020304" pitchFamily="18" charset="0"/>
              </a:rPr>
              <a:t>rung rinh</a:t>
            </a:r>
            <a:endParaRPr lang="en-US" altLang="en-US" sz="25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arn(inVertical)">
                                      <p:cBhvr>
                                        <p:cTn id="7" dur="500"/>
                                        <p:tgtEl>
                                          <p:spTgt spid="573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l="42870" t="33951" b="45309"/>
          <a:stretch>
            <a:fillRect/>
          </a:stretch>
        </p:blipFill>
        <p:spPr>
          <a:xfrm>
            <a:off x="3276600" y="438150"/>
            <a:ext cx="5715000" cy="1219200"/>
          </a:xfrm>
          <a:prstGeom prst="rect">
            <a:avLst/>
          </a:prstGeom>
          <a:noFill/>
          <a:ln w="9525">
            <a:noFill/>
          </a:ln>
        </p:spPr>
      </p:pic>
      <p:sp>
        <p:nvSpPr>
          <p:cNvPr id="8" name="Text Box 18"/>
          <p:cNvSpPr txBox="1"/>
          <p:nvPr/>
        </p:nvSpPr>
        <p:spPr>
          <a:xfrm>
            <a:off x="3733800" y="674688"/>
            <a:ext cx="4648200" cy="830262"/>
          </a:xfrm>
          <a:prstGeom prst="rect">
            <a:avLst/>
          </a:prstGeom>
          <a:noFill/>
          <a:ln w="9525">
            <a:noFill/>
          </a:ln>
        </p:spPr>
        <p:txBody>
          <a:bodyPr lIns="91429" tIns="45715" rIns="91429" bIns="45715">
            <a:spAutoFit/>
          </a:bodyPr>
          <a:p>
            <a:pPr algn="ctr" eaLnBrk="1" hangingPunct="1">
              <a:buNone/>
            </a:pPr>
            <a:r>
              <a:rPr lang="en-US" altLang="zh-CN" sz="2400" dirty="0">
                <a:latin typeface="Times New Roman" panose="02020603050405020304" pitchFamily="18" charset="0"/>
                <a:ea typeface="Microsoft YaHei" panose="020B0503020204020204" charset="-122"/>
              </a:rPr>
              <a:t>GV đưa ra các từ láy mô phỏng </a:t>
            </a:r>
            <a:endParaRPr lang="en-US" altLang="zh-CN" sz="2400" dirty="0">
              <a:latin typeface="Times New Roman" panose="02020603050405020304" pitchFamily="18" charset="0"/>
              <a:ea typeface="Microsoft YaHei" panose="020B0503020204020204" charset="-122"/>
            </a:endParaRPr>
          </a:p>
          <a:p>
            <a:pPr algn="ctr" eaLnBrk="1" hangingPunct="1">
              <a:buNone/>
            </a:pPr>
            <a:r>
              <a:rPr lang="en-US" altLang="zh-CN" sz="2400" dirty="0">
                <a:latin typeface="Times New Roman" panose="02020603050405020304" pitchFamily="18" charset="0"/>
                <a:ea typeface="Microsoft YaHei" panose="020B0503020204020204" charset="-122"/>
              </a:rPr>
              <a:t>âm thanh</a:t>
            </a:r>
            <a:endParaRPr lang="en-US" altLang="zh-CN" sz="2400" dirty="0">
              <a:latin typeface="Times New Roman" panose="02020603050405020304" pitchFamily="18" charset="0"/>
              <a:ea typeface="Microsoft YaHei" panose="020B0503020204020204" charset="-122"/>
            </a:endParaRPr>
          </a:p>
        </p:txBody>
      </p:sp>
      <p:pic>
        <p:nvPicPr>
          <p:cNvPr id="9" name="Picture 8"/>
          <p:cNvPicPr>
            <a:picLocks noChangeAspect="1"/>
          </p:cNvPicPr>
          <p:nvPr/>
        </p:nvPicPr>
        <p:blipFill>
          <a:blip r:embed="rId1"/>
          <a:srcRect l="42870" t="54137" b="26945"/>
          <a:stretch>
            <a:fillRect/>
          </a:stretch>
        </p:blipFill>
        <p:spPr>
          <a:xfrm>
            <a:off x="3276600" y="1916113"/>
            <a:ext cx="5715000" cy="1112837"/>
          </a:xfrm>
          <a:prstGeom prst="rect">
            <a:avLst/>
          </a:prstGeom>
          <a:noFill/>
          <a:ln w="9525">
            <a:noFill/>
          </a:ln>
        </p:spPr>
      </p:pic>
      <p:sp>
        <p:nvSpPr>
          <p:cNvPr id="10" name="Text Box 18"/>
          <p:cNvSpPr txBox="1"/>
          <p:nvPr/>
        </p:nvSpPr>
        <p:spPr>
          <a:xfrm>
            <a:off x="3835400" y="2038350"/>
            <a:ext cx="4851400" cy="830263"/>
          </a:xfrm>
          <a:prstGeom prst="rect">
            <a:avLst/>
          </a:prstGeom>
          <a:noFill/>
          <a:ln w="9525">
            <a:noFill/>
          </a:ln>
        </p:spPr>
        <p:txBody>
          <a:bodyPr lIns="91429" tIns="45715" rIns="91429" bIns="45715">
            <a:spAutoFit/>
          </a:bodyPr>
          <a:p>
            <a:pPr algn="ctr" eaLnBrk="1" hangingPunct="1">
              <a:buNone/>
            </a:pPr>
            <a:r>
              <a:rPr lang="en-US" altLang="zh-CN" sz="2400" dirty="0">
                <a:latin typeface="Times New Roman" panose="02020603050405020304" pitchFamily="18" charset="0"/>
                <a:ea typeface="Microsoft YaHei" panose="020B0503020204020204" charset="-122"/>
              </a:rPr>
              <a:t>Các thành viên trong các nhóm thi tìm từ thuộc cùng loại</a:t>
            </a:r>
            <a:endParaRPr lang="en-US" altLang="zh-CN" sz="2400" dirty="0">
              <a:latin typeface="Times New Roman" panose="02020603050405020304" pitchFamily="18" charset="0"/>
              <a:ea typeface="Microsoft YaHei" panose="020B0503020204020204" charset="-122"/>
            </a:endParaRPr>
          </a:p>
        </p:txBody>
      </p:sp>
      <p:pic>
        <p:nvPicPr>
          <p:cNvPr id="11" name="Picture 10"/>
          <p:cNvPicPr>
            <a:picLocks noChangeAspect="1"/>
          </p:cNvPicPr>
          <p:nvPr/>
        </p:nvPicPr>
        <p:blipFill>
          <a:blip r:embed="rId1"/>
          <a:srcRect l="42870" t="72362"/>
          <a:stretch>
            <a:fillRect/>
          </a:stretch>
        </p:blipFill>
        <p:spPr>
          <a:xfrm>
            <a:off x="3263900" y="3233738"/>
            <a:ext cx="5715000" cy="1624012"/>
          </a:xfrm>
          <a:prstGeom prst="rect">
            <a:avLst/>
          </a:prstGeom>
          <a:noFill/>
          <a:ln w="9525">
            <a:noFill/>
          </a:ln>
        </p:spPr>
      </p:pic>
      <p:sp>
        <p:nvSpPr>
          <p:cNvPr id="12" name="Text Box 18"/>
          <p:cNvSpPr txBox="1"/>
          <p:nvPr/>
        </p:nvSpPr>
        <p:spPr>
          <a:xfrm>
            <a:off x="3913188" y="3409950"/>
            <a:ext cx="4695825" cy="830263"/>
          </a:xfrm>
          <a:prstGeom prst="rect">
            <a:avLst/>
          </a:prstGeom>
          <a:noFill/>
          <a:ln w="9525">
            <a:noFill/>
          </a:ln>
        </p:spPr>
        <p:txBody>
          <a:bodyPr lIns="91429" tIns="45715" rIns="91429" bIns="45715">
            <a:spAutoFit/>
          </a:bodyPr>
          <a:p>
            <a:pPr algn="ctr" eaLnBrk="1" hangingPunct="1">
              <a:buNone/>
            </a:pPr>
            <a:r>
              <a:rPr lang="en-US" altLang="zh-CN" sz="2400" dirty="0">
                <a:latin typeface="Times New Roman" panose="02020603050405020304" pitchFamily="18" charset="0"/>
                <a:ea typeface="Microsoft YaHei" panose="020B0503020204020204" charset="-122"/>
              </a:rPr>
              <a:t>Nhóm nào tìm được nhiều hơn </a:t>
            </a:r>
            <a:endParaRPr lang="en-US" altLang="zh-CN" sz="2400" dirty="0">
              <a:latin typeface="Times New Roman" panose="02020603050405020304" pitchFamily="18" charset="0"/>
              <a:ea typeface="Microsoft YaHei" panose="020B0503020204020204" charset="-122"/>
            </a:endParaRPr>
          </a:p>
          <a:p>
            <a:pPr algn="ctr" eaLnBrk="1" hangingPunct="1">
              <a:buNone/>
            </a:pPr>
            <a:r>
              <a:rPr lang="en-US" altLang="zh-CN" sz="2400" dirty="0">
                <a:latin typeface="Times New Roman" panose="02020603050405020304" pitchFamily="18" charset="0"/>
                <a:ea typeface="Microsoft YaHei" panose="020B0503020204020204" charset="-122"/>
              </a:rPr>
              <a:t>sẽ thắng</a:t>
            </a:r>
            <a:endParaRPr lang="en-US" altLang="zh-CN" sz="2400" dirty="0">
              <a:latin typeface="Times New Roman" panose="02020603050405020304" pitchFamily="18" charset="0"/>
              <a:ea typeface="Microsoft YaHei" panose="020B0503020204020204" charset="-122"/>
            </a:endParaRPr>
          </a:p>
        </p:txBody>
      </p:sp>
      <p:pic>
        <p:nvPicPr>
          <p:cNvPr id="13" name="Picture 12"/>
          <p:cNvPicPr>
            <a:picLocks noChangeAspect="1"/>
          </p:cNvPicPr>
          <p:nvPr/>
        </p:nvPicPr>
        <p:blipFill>
          <a:blip r:embed="rId2"/>
          <a:srcRect l="5022" t="6500" r="4445" b="4742"/>
          <a:stretch>
            <a:fillRect/>
          </a:stretch>
        </p:blipFill>
        <p:spPr>
          <a:xfrm>
            <a:off x="152400" y="1068388"/>
            <a:ext cx="3001963" cy="2943225"/>
          </a:xfrm>
          <a:prstGeom prst="rect">
            <a:avLst/>
          </a:prstGeom>
          <a:noFill/>
          <a:ln w="9525">
            <a:noFill/>
          </a:ln>
        </p:spPr>
      </p:pic>
      <p:sp>
        <p:nvSpPr>
          <p:cNvPr id="14" name="TextBox 13"/>
          <p:cNvSpPr txBox="1"/>
          <p:nvPr/>
        </p:nvSpPr>
        <p:spPr>
          <a:xfrm>
            <a:off x="1470025" y="1295400"/>
            <a:ext cx="1630363" cy="1938338"/>
          </a:xfrm>
          <a:prstGeom prst="rect">
            <a:avLst/>
          </a:prstGeom>
          <a:noFill/>
          <a:ln w="9525">
            <a:noFill/>
          </a:ln>
        </p:spPr>
        <p:txBody>
          <a:bodyPr>
            <a:spAutoFit/>
          </a:bodyPr>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Ai nhanh hơn?</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Rounded Corners 7"/>
          <p:cNvSpPr/>
          <p:nvPr/>
        </p:nvSpPr>
        <p:spPr>
          <a:xfrm>
            <a:off x="1047750" y="2190750"/>
            <a:ext cx="7734300" cy="2686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eaLnBrk="1" hangingPunct="1">
              <a:buNone/>
            </a:pPr>
            <a:r>
              <a:rPr lang="en-US" altLang="x-none" sz="2800" dirty="0">
                <a:latin typeface="Times New Roman" panose="02020603050405020304" pitchFamily="18" charset="0"/>
                <a:cs typeface="Times New Roman" panose="02020603050405020304" pitchFamily="18" charset="0"/>
              </a:rPr>
              <a:t>VD: </a:t>
            </a:r>
            <a:r>
              <a:rPr lang="vi-VN" altLang="en-US" sz="2800" dirty="0">
                <a:latin typeface="Times New Roman" panose="02020603050405020304" pitchFamily="18" charset="0"/>
                <a:cs typeface="Times New Roman" panose="02020603050405020304" pitchFamily="18" charset="0"/>
              </a:rPr>
              <a:t>léo nhéo, râm ran, the thé, ồm ồm, oang oang, bô bô, ông ổng,...</a:t>
            </a:r>
            <a:r>
              <a:rPr lang="en-US" altLang="x-none"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ha hả, khúc khích, hô hố, rúc rích,...</a:t>
            </a:r>
            <a:r>
              <a:rPr lang="en-US" altLang="x-none"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róc rách, tồ tồ, r</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 r</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a:t>
            </a:r>
            <a:r>
              <a:rPr lang="en-US" altLang="x-none"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 </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 x</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 xạc, vi vu, rì r</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o, </a:t>
            </a:r>
            <a:r>
              <a:rPr lang="en-US" altLang="x-none"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chiêm chiếp, líu lo, ríu rít, quang quác, thánh thót,... thình thịch, b</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nh bạch, lạch bạch, lệt sệt, loẹt quẹt,...</a:t>
            </a:r>
            <a:endParaRPr lang="en-US" altLang="x-none" sz="2800" dirty="0">
              <a:latin typeface="Times New Roman" panose="02020603050405020304" pitchFamily="18" charset="0"/>
              <a:ea typeface="Times New Roman" panose="02020603050405020304" pitchFamily="18" charset="0"/>
            </a:endParaRPr>
          </a:p>
        </p:txBody>
      </p:sp>
      <p:grpSp>
        <p:nvGrpSpPr>
          <p:cNvPr id="59395" name="Group 4"/>
          <p:cNvGrpSpPr/>
          <p:nvPr/>
        </p:nvGrpSpPr>
        <p:grpSpPr>
          <a:xfrm>
            <a:off x="1054100" y="-642937"/>
            <a:ext cx="7632700" cy="3200400"/>
            <a:chOff x="990600" y="-476250"/>
            <a:chExt cx="7048500" cy="3200400"/>
          </a:xfrm>
        </p:grpSpPr>
        <p:pic>
          <p:nvPicPr>
            <p:cNvPr id="59397" name="Picture 2"/>
            <p:cNvPicPr>
              <a:picLocks noChangeAspect="1"/>
            </p:cNvPicPr>
            <p:nvPr/>
          </p:nvPicPr>
          <p:blipFill>
            <a:blip r:embed="rId1"/>
            <a:stretch>
              <a:fillRect/>
            </a:stretch>
          </p:blipFill>
          <p:spPr>
            <a:xfrm>
              <a:off x="990600" y="-476250"/>
              <a:ext cx="7048500" cy="3200400"/>
            </a:xfrm>
            <a:prstGeom prst="rect">
              <a:avLst/>
            </a:prstGeom>
            <a:noFill/>
            <a:ln w="9525">
              <a:noFill/>
            </a:ln>
          </p:spPr>
        </p:pic>
        <p:sp>
          <p:nvSpPr>
            <p:cNvPr id="59398" name="TextBox 3"/>
            <p:cNvSpPr txBox="1"/>
            <p:nvPr/>
          </p:nvSpPr>
          <p:spPr>
            <a:xfrm flipH="1">
              <a:off x="1962150" y="585341"/>
              <a:ext cx="5518404" cy="584775"/>
            </a:xfrm>
            <a:prstGeom prst="rect">
              <a:avLst/>
            </a:prstGeom>
            <a:noFill/>
            <a:ln w="9525">
              <a:noFill/>
            </a:ln>
          </p:spPr>
          <p:txBody>
            <a:bodyPr>
              <a:spAutoFit/>
            </a:bodyPr>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VÉO VON, HỪ HỪ, HA HA ...</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grpSp>
      <p:pic>
        <p:nvPicPr>
          <p:cNvPr id="7" name="Picture 6"/>
          <p:cNvPicPr>
            <a:picLocks noChangeAspect="1"/>
          </p:cNvPicPr>
          <p:nvPr/>
        </p:nvPicPr>
        <p:blipFill>
          <a:blip r:embed="rId2"/>
          <a:stretch>
            <a:fillRect/>
          </a:stretch>
        </p:blipFill>
        <p:spPr>
          <a:xfrm>
            <a:off x="-152400" y="3028950"/>
            <a:ext cx="1600200" cy="1600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l="42870" t="33951" b="45309"/>
          <a:stretch>
            <a:fillRect/>
          </a:stretch>
        </p:blipFill>
        <p:spPr>
          <a:xfrm>
            <a:off x="3276600" y="438150"/>
            <a:ext cx="5715000" cy="1219200"/>
          </a:xfrm>
          <a:prstGeom prst="rect">
            <a:avLst/>
          </a:prstGeom>
          <a:noFill/>
          <a:ln w="9525">
            <a:noFill/>
          </a:ln>
        </p:spPr>
      </p:pic>
      <p:sp>
        <p:nvSpPr>
          <p:cNvPr id="8" name="Text Box 18"/>
          <p:cNvSpPr txBox="1"/>
          <p:nvPr/>
        </p:nvSpPr>
        <p:spPr>
          <a:xfrm>
            <a:off x="4033838" y="801688"/>
            <a:ext cx="4652962" cy="522287"/>
          </a:xfrm>
          <a:prstGeom prst="rect">
            <a:avLst/>
          </a:prstGeom>
          <a:noFill/>
          <a:ln w="9525">
            <a:noFill/>
          </a:ln>
        </p:spPr>
        <p:txBody>
          <a:bodyPr lIns="91429" tIns="45715" rIns="91429" bIns="45715">
            <a:spAutoFit/>
          </a:bodyPr>
          <a:p>
            <a:pPr algn="ctr" eaLnBrk="1" hangingPunct="1">
              <a:buNone/>
            </a:pPr>
            <a:r>
              <a:rPr lang="en-US" altLang="zh-CN" sz="2800" dirty="0">
                <a:latin typeface="Times New Roman" panose="02020603050405020304" pitchFamily="18" charset="0"/>
                <a:ea typeface="Microsoft YaHei" panose="020B0503020204020204" charset="-122"/>
              </a:rPr>
              <a:t>GV đưa ra các câu chứa từ láy.</a:t>
            </a:r>
            <a:endParaRPr lang="en-US" altLang="zh-CN" sz="2800" dirty="0">
              <a:latin typeface="Times New Roman" panose="02020603050405020304" pitchFamily="18" charset="0"/>
              <a:ea typeface="Microsoft YaHei" panose="020B0503020204020204" charset="-122"/>
            </a:endParaRPr>
          </a:p>
        </p:txBody>
      </p:sp>
      <p:pic>
        <p:nvPicPr>
          <p:cNvPr id="9" name="Picture 8"/>
          <p:cNvPicPr>
            <a:picLocks noChangeAspect="1"/>
          </p:cNvPicPr>
          <p:nvPr/>
        </p:nvPicPr>
        <p:blipFill>
          <a:blip r:embed="rId1"/>
          <a:srcRect l="42870" t="54137" b="26945"/>
          <a:stretch>
            <a:fillRect/>
          </a:stretch>
        </p:blipFill>
        <p:spPr>
          <a:xfrm>
            <a:off x="3276600" y="1916113"/>
            <a:ext cx="5715000" cy="1112837"/>
          </a:xfrm>
          <a:prstGeom prst="rect">
            <a:avLst/>
          </a:prstGeom>
          <a:noFill/>
          <a:ln w="9525">
            <a:noFill/>
          </a:ln>
        </p:spPr>
      </p:pic>
      <p:sp>
        <p:nvSpPr>
          <p:cNvPr id="10" name="Text Box 18"/>
          <p:cNvSpPr txBox="1"/>
          <p:nvPr/>
        </p:nvSpPr>
        <p:spPr>
          <a:xfrm>
            <a:off x="3835400" y="2038350"/>
            <a:ext cx="4851400" cy="954088"/>
          </a:xfrm>
          <a:prstGeom prst="rect">
            <a:avLst/>
          </a:prstGeom>
          <a:noFill/>
          <a:ln w="9525">
            <a:noFill/>
          </a:ln>
        </p:spPr>
        <p:txBody>
          <a:bodyPr lIns="91429" tIns="45715" rIns="91429" bIns="45715">
            <a:spAutoFit/>
          </a:bodyPr>
          <a:p>
            <a:pPr algn="ctr" eaLnBrk="1" hangingPunct="1">
              <a:buNone/>
            </a:pPr>
            <a:r>
              <a:rPr lang="en-US" altLang="zh-CN" sz="2800" dirty="0">
                <a:latin typeface="Times New Roman" panose="02020603050405020304" pitchFamily="18" charset="0"/>
                <a:ea typeface="Microsoft YaHei" panose="020B0503020204020204" charset="-122"/>
              </a:rPr>
              <a:t>Các nhóm tìm và nêu tác dụng của từ láy đó.</a:t>
            </a:r>
            <a:endParaRPr lang="en-US" altLang="zh-CN" sz="2800" dirty="0">
              <a:latin typeface="Times New Roman" panose="02020603050405020304" pitchFamily="18" charset="0"/>
              <a:ea typeface="Microsoft YaHei" panose="020B0503020204020204" charset="-122"/>
            </a:endParaRPr>
          </a:p>
        </p:txBody>
      </p:sp>
      <p:pic>
        <p:nvPicPr>
          <p:cNvPr id="11" name="Picture 10"/>
          <p:cNvPicPr>
            <a:picLocks noChangeAspect="1"/>
          </p:cNvPicPr>
          <p:nvPr/>
        </p:nvPicPr>
        <p:blipFill>
          <a:blip r:embed="rId1"/>
          <a:srcRect l="42870" t="72362"/>
          <a:stretch>
            <a:fillRect/>
          </a:stretch>
        </p:blipFill>
        <p:spPr>
          <a:xfrm>
            <a:off x="3263900" y="3233738"/>
            <a:ext cx="5715000" cy="1624012"/>
          </a:xfrm>
          <a:prstGeom prst="rect">
            <a:avLst/>
          </a:prstGeom>
          <a:noFill/>
          <a:ln w="9525">
            <a:noFill/>
          </a:ln>
        </p:spPr>
      </p:pic>
      <p:sp>
        <p:nvSpPr>
          <p:cNvPr id="12" name="Text Box 18"/>
          <p:cNvSpPr txBox="1"/>
          <p:nvPr/>
        </p:nvSpPr>
        <p:spPr>
          <a:xfrm>
            <a:off x="3835400" y="3344863"/>
            <a:ext cx="4695825" cy="954087"/>
          </a:xfrm>
          <a:prstGeom prst="rect">
            <a:avLst/>
          </a:prstGeom>
          <a:noFill/>
          <a:ln w="9525">
            <a:noFill/>
          </a:ln>
        </p:spPr>
        <p:txBody>
          <a:bodyPr lIns="91429" tIns="45715" rIns="91429" bIns="45715">
            <a:spAutoFit/>
          </a:bodyPr>
          <a:p>
            <a:pPr algn="ctr" eaLnBrk="1" hangingPunct="1">
              <a:buNone/>
            </a:pPr>
            <a:r>
              <a:rPr lang="en-US" altLang="zh-CN" sz="2800" dirty="0">
                <a:latin typeface="Times New Roman" panose="02020603050405020304" pitchFamily="18" charset="0"/>
                <a:ea typeface="Microsoft YaHei" panose="020B0503020204020204" charset="-122"/>
              </a:rPr>
              <a:t>Nhóm nào tìm nhanh và nêu tác dụng đúng sẽ thắng.</a:t>
            </a:r>
            <a:endParaRPr lang="en-US" altLang="zh-CN" sz="2800" dirty="0">
              <a:latin typeface="Times New Roman" panose="02020603050405020304" pitchFamily="18" charset="0"/>
              <a:ea typeface="Microsoft YaHei" panose="020B0503020204020204" charset="-122"/>
            </a:endParaRPr>
          </a:p>
        </p:txBody>
      </p:sp>
      <p:pic>
        <p:nvPicPr>
          <p:cNvPr id="13" name="Picture 12"/>
          <p:cNvPicPr>
            <a:picLocks noChangeAspect="1"/>
          </p:cNvPicPr>
          <p:nvPr/>
        </p:nvPicPr>
        <p:blipFill>
          <a:blip r:embed="rId2"/>
          <a:srcRect l="5022" t="6500" r="4445" b="4742"/>
          <a:stretch>
            <a:fillRect/>
          </a:stretch>
        </p:blipFill>
        <p:spPr>
          <a:xfrm>
            <a:off x="-63500" y="1047750"/>
            <a:ext cx="3451225" cy="2943225"/>
          </a:xfrm>
          <a:prstGeom prst="rect">
            <a:avLst/>
          </a:prstGeom>
          <a:noFill/>
          <a:ln w="9525">
            <a:noFill/>
          </a:ln>
        </p:spPr>
      </p:pic>
      <p:sp>
        <p:nvSpPr>
          <p:cNvPr id="14" name="TextBox 13"/>
          <p:cNvSpPr txBox="1"/>
          <p:nvPr/>
        </p:nvSpPr>
        <p:spPr>
          <a:xfrm>
            <a:off x="1514475" y="1597025"/>
            <a:ext cx="1749425" cy="1784350"/>
          </a:xfrm>
          <a:prstGeom prst="rect">
            <a:avLst/>
          </a:prstGeom>
          <a:noFill/>
          <a:ln w="9525">
            <a:noFill/>
          </a:ln>
        </p:spPr>
        <p:txBody>
          <a:bodyPr>
            <a:spAutoFit/>
          </a:bodyPr>
          <a:p>
            <a:pPr algn="ctr" eaLnBrk="1" hangingPunct="1"/>
            <a:r>
              <a:rPr lang="en-US" altLang="en-US" sz="5500" b="1" dirty="0">
                <a:solidFill>
                  <a:srgbClr val="FF0000"/>
                </a:solidFill>
                <a:latin typeface="Times New Roman" panose="02020603050405020304" pitchFamily="18" charset="0"/>
                <a:cs typeface="Times New Roman" panose="02020603050405020304" pitchFamily="18" charset="0"/>
              </a:rPr>
              <a:t>Mắt thần</a:t>
            </a:r>
            <a:endParaRPr lang="en-US" altLang="en-US" sz="55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占位符 9"/>
          <p:cNvPicPr>
            <a:picLocks noGrp="1" noChangeAspect="1"/>
          </p:cNvPicPr>
          <p:nvPr>
            <p:ph type="pic" sz="quarter" idx="10"/>
          </p:nvPr>
        </p:nvPicPr>
        <p:blipFill rotWithShape="1">
          <a:blip r:embed="rId1"/>
          <a:srcRect l="-5778" t="-757" r="48495" b="14286"/>
          <a:stretch>
            <a:fillRect/>
          </a:stretch>
        </p:blipFill>
        <p:spPr>
          <a:xfrm>
            <a:off x="-228600" y="-26857"/>
            <a:ext cx="3999932" cy="3896406"/>
          </a:xfrm>
        </p:spPr>
      </p:pic>
      <p:sp>
        <p:nvSpPr>
          <p:cNvPr id="11" name="TextBox 10"/>
          <p:cNvSpPr txBox="1"/>
          <p:nvPr/>
        </p:nvSpPr>
        <p:spPr>
          <a:xfrm>
            <a:off x="4114800" y="617538"/>
            <a:ext cx="4800600" cy="3225800"/>
          </a:xfrm>
          <a:prstGeom prst="rect">
            <a:avLst/>
          </a:prstGeom>
          <a:noFill/>
          <a:ln w="9525">
            <a:noFill/>
          </a:ln>
        </p:spPr>
        <p:txBody>
          <a:bodyPr>
            <a:spAutoFit/>
          </a:bodyPr>
          <a:p>
            <a:pPr algn="just" eaLnBrk="1" hangingPunct="1">
              <a:lnSpc>
                <a:spcPct val="115000"/>
              </a:lnSpc>
              <a:spcBef>
                <a:spcPts val="550"/>
              </a:spcBef>
            </a:pPr>
            <a:r>
              <a:rPr lang="en-US" altLang="en-US" sz="3600" dirty="0">
                <a:latin typeface="Times New Roman" panose="02020603050405020304" pitchFamily="18" charset="0"/>
                <a:cs typeface="Times New Roman" panose="02020603050405020304" pitchFamily="18" charset="0"/>
              </a:rPr>
              <a:t>1/ Thỉnh thoảng, muốn thử sự lợi hại của những chiếc vuốt, tôi co cẳng lên, đạp phanh phách v</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o các ngọn cỏ.</a:t>
            </a:r>
            <a:endParaRPr lang="en-US" altLang="en-US" sz="3200" b="1" i="1"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762000" y="3884613"/>
            <a:ext cx="8239125" cy="1077912"/>
          </a:xfrm>
          <a:prstGeom prst="rect">
            <a:avLst/>
          </a:prstGeom>
          <a:noFill/>
          <a:ln w="9525">
            <a:noFill/>
          </a:ln>
        </p:spPr>
        <p:txBody>
          <a:bodyPr>
            <a:spAutoFit/>
          </a:bodyPr>
          <a:p>
            <a:pPr eaLnBrk="1" hangingPunct="1"/>
            <a:r>
              <a:rPr lang="en-US" alt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a:solidFill>
                  <a:srgbClr val="0070C0"/>
                </a:solidFill>
                <a:latin typeface="Times New Roman" panose="02020603050405020304" pitchFamily="18" charset="0"/>
                <a:cs typeface="Times New Roman" panose="02020603050405020304" pitchFamily="18" charset="0"/>
              </a:rPr>
              <a:t>Phanh phách: </a:t>
            </a:r>
            <a:r>
              <a:rPr lang="en-US" altLang="en-US" sz="3200" dirty="0">
                <a:solidFill>
                  <a:srgbClr val="0070C0"/>
                </a:solidFill>
                <a:latin typeface="Times New Roman" panose="02020603050405020304" pitchFamily="18" charset="0"/>
                <a:cs typeface="Times New Roman" panose="02020603050405020304" pitchFamily="18" charset="0"/>
              </a:rPr>
              <a:t>Âm thanh phát ra do một vật sắc tác động liên tiếp v</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o một vật khác</a:t>
            </a:r>
            <a:endParaRPr lang="en-US" altLang="en-US"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占位符 9"/>
          <p:cNvPicPr>
            <a:picLocks noGrp="1" noChangeAspect="1"/>
          </p:cNvPicPr>
          <p:nvPr>
            <p:ph type="pic" sz="quarter" idx="10"/>
          </p:nvPr>
        </p:nvPicPr>
        <p:blipFill rotWithShape="1">
          <a:blip r:embed="rId1"/>
          <a:srcRect l="15967" r="15967"/>
          <a:stretch>
            <a:fillRect/>
          </a:stretch>
        </p:blipFill>
        <p:spPr>
          <a:xfrm>
            <a:off x="152400" y="1"/>
            <a:ext cx="3429000" cy="3257549"/>
          </a:xfrm>
        </p:spPr>
      </p:pic>
      <p:sp>
        <p:nvSpPr>
          <p:cNvPr id="11" name="TextBox 10"/>
          <p:cNvSpPr txBox="1"/>
          <p:nvPr/>
        </p:nvSpPr>
        <p:spPr>
          <a:xfrm>
            <a:off x="3429000" y="209550"/>
            <a:ext cx="5257800" cy="2882900"/>
          </a:xfrm>
          <a:prstGeom prst="rect">
            <a:avLst/>
          </a:prstGeom>
          <a:noFill/>
          <a:ln w="9525">
            <a:noFill/>
          </a:ln>
        </p:spPr>
        <p:txBody>
          <a:bodyPr>
            <a:spAutoFit/>
          </a:bodyPr>
          <a:p>
            <a:pPr algn="just" eaLnBrk="1" hangingPunct="1">
              <a:lnSpc>
                <a:spcPct val="115000"/>
              </a:lnSpc>
              <a:spcBef>
                <a:spcPts val="550"/>
              </a:spcBef>
            </a:pPr>
            <a:r>
              <a:rPr lang="en-US" altLang="en-US" sz="4000" dirty="0">
                <a:latin typeface="Times New Roman" panose="02020603050405020304" pitchFamily="18" charset="0"/>
                <a:cs typeface="Times New Roman" panose="02020603050405020304" pitchFamily="18" charset="0"/>
              </a:rPr>
              <a:t>2/ Hai cái răng đen nhánh lúc n</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o cũng nhai ngo</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m ngoạp như hai lưỡi liềm máy l</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m việc</a:t>
            </a:r>
            <a:r>
              <a:rPr lang="en-US" altLang="en-US" sz="3600" b="1" i="1" dirty="0">
                <a:latin typeface="Times New Roman" panose="02020603050405020304" pitchFamily="18" charset="0"/>
                <a:cs typeface="Times New Roman" panose="02020603050405020304" pitchFamily="18" charset="0"/>
              </a:rPr>
              <a:t>.</a:t>
            </a:r>
            <a:endParaRPr lang="en-US" altLang="en-US" sz="3600" b="1" i="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457200" y="3714750"/>
            <a:ext cx="8229600" cy="584200"/>
          </a:xfrm>
          <a:prstGeom prst="rect">
            <a:avLst/>
          </a:prstGeom>
          <a:noFill/>
          <a:ln w="9525">
            <a:noFill/>
          </a:ln>
        </p:spPr>
        <p:txBody>
          <a:bodyPr>
            <a:spAutoFit/>
          </a:bodyPr>
          <a:p>
            <a:pPr algn="just" eaLnBrk="1" hangingPunct="1"/>
            <a:r>
              <a:rPr lang="en-US" alt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a:solidFill>
                  <a:srgbClr val="0070C0"/>
                </a:solidFill>
                <a:latin typeface="Times New Roman" panose="02020603050405020304" pitchFamily="18" charset="0"/>
                <a:cs typeface="Times New Roman" panose="02020603050405020304" pitchFamily="18" charset="0"/>
              </a:rPr>
              <a:t>Ngo</a:t>
            </a:r>
            <a:r>
              <a:rPr lang="en-US" altLang="en-US" sz="3200" b="1" dirty="0">
                <a:solidFill>
                  <a:srgbClr val="0070C0"/>
                </a:solidFill>
                <a:latin typeface="Times New Roman" panose="02020603050405020304" pitchFamily="18" charset="0"/>
                <a:ea typeface="Times New Roman" panose="02020603050405020304" pitchFamily="18" charset="0"/>
              </a:rPr>
              <a:t>à</a:t>
            </a:r>
            <a:r>
              <a:rPr lang="en-US" altLang="en-US" sz="3200" b="1" dirty="0">
                <a:solidFill>
                  <a:srgbClr val="0070C0"/>
                </a:solidFill>
                <a:latin typeface="Times New Roman" panose="02020603050405020304" pitchFamily="18" charset="0"/>
                <a:cs typeface="Times New Roman" panose="02020603050405020304" pitchFamily="18" charset="0"/>
              </a:rPr>
              <a:t>m ngoạp: </a:t>
            </a:r>
            <a:r>
              <a:rPr lang="en-US" altLang="en-US" sz="3200" dirty="0">
                <a:solidFill>
                  <a:srgbClr val="0070C0"/>
                </a:solidFill>
                <a:latin typeface="Times New Roman" panose="02020603050405020304" pitchFamily="18" charset="0"/>
                <a:cs typeface="Times New Roman" panose="02020603050405020304" pitchFamily="18" charset="0"/>
              </a:rPr>
              <a:t>(nhai) nhiều, liên tục, nhanh</a:t>
            </a:r>
            <a:endParaRPr lang="en-US" altLang="en-US"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l="42870" t="33951" b="45309"/>
          <a:stretch>
            <a:fillRect/>
          </a:stretch>
        </p:blipFill>
        <p:spPr>
          <a:xfrm>
            <a:off x="3276600" y="438150"/>
            <a:ext cx="5715000" cy="1219200"/>
          </a:xfrm>
          <a:prstGeom prst="rect">
            <a:avLst/>
          </a:prstGeom>
          <a:noFill/>
          <a:ln w="9525">
            <a:noFill/>
          </a:ln>
        </p:spPr>
      </p:pic>
      <p:sp>
        <p:nvSpPr>
          <p:cNvPr id="8" name="Text Box 18"/>
          <p:cNvSpPr txBox="1"/>
          <p:nvPr/>
        </p:nvSpPr>
        <p:spPr>
          <a:xfrm>
            <a:off x="4002088" y="720725"/>
            <a:ext cx="4652962" cy="668338"/>
          </a:xfrm>
          <a:prstGeom prst="rect">
            <a:avLst/>
          </a:prstGeom>
          <a:noFill/>
          <a:ln w="9525">
            <a:noFill/>
          </a:ln>
        </p:spPr>
        <p:txBody>
          <a:bodyPr lIns="91429" tIns="45715" rIns="91429" bIns="45715">
            <a:spAutoFit/>
          </a:bodyPr>
          <a:p>
            <a:pPr algn="just" eaLnBrk="1" hangingPunct="1">
              <a:lnSpc>
                <a:spcPct val="130000"/>
              </a:lnSpc>
              <a:buNone/>
            </a:pPr>
            <a:r>
              <a:rPr lang="en-US" altLang="zh-CN" sz="3200" dirty="0">
                <a:latin typeface="Times New Roman" panose="02020603050405020304" pitchFamily="18" charset="0"/>
                <a:ea typeface="Microsoft YaHei" panose="020B0503020204020204" charset="-122"/>
              </a:rPr>
              <a:t>GV đưa ra từ / Cụm từ</a:t>
            </a:r>
            <a:endParaRPr lang="en-US" altLang="zh-CN" sz="3200" dirty="0">
              <a:latin typeface="Times New Roman" panose="02020603050405020304" pitchFamily="18" charset="0"/>
              <a:ea typeface="Microsoft YaHei" panose="020B0503020204020204" charset="-122"/>
            </a:endParaRPr>
          </a:p>
        </p:txBody>
      </p:sp>
      <p:pic>
        <p:nvPicPr>
          <p:cNvPr id="9" name="Picture 8"/>
          <p:cNvPicPr>
            <a:picLocks noChangeAspect="1"/>
          </p:cNvPicPr>
          <p:nvPr/>
        </p:nvPicPr>
        <p:blipFill>
          <a:blip r:embed="rId1"/>
          <a:srcRect l="42870" t="54137" b="26945"/>
          <a:stretch>
            <a:fillRect/>
          </a:stretch>
        </p:blipFill>
        <p:spPr>
          <a:xfrm>
            <a:off x="3276600" y="1916113"/>
            <a:ext cx="5715000" cy="1112837"/>
          </a:xfrm>
          <a:prstGeom prst="rect">
            <a:avLst/>
          </a:prstGeom>
          <a:noFill/>
          <a:ln w="9525">
            <a:noFill/>
          </a:ln>
        </p:spPr>
      </p:pic>
      <p:sp>
        <p:nvSpPr>
          <p:cNvPr id="10" name="Text Box 18"/>
          <p:cNvSpPr txBox="1"/>
          <p:nvPr/>
        </p:nvSpPr>
        <p:spPr>
          <a:xfrm>
            <a:off x="3867150" y="2185988"/>
            <a:ext cx="5124450" cy="596900"/>
          </a:xfrm>
          <a:prstGeom prst="rect">
            <a:avLst/>
          </a:prstGeom>
          <a:noFill/>
          <a:ln w="9525">
            <a:noFill/>
          </a:ln>
        </p:spPr>
        <p:txBody>
          <a:bodyPr lIns="91429" tIns="45715" rIns="91429" bIns="45715">
            <a:spAutoFit/>
          </a:bodyPr>
          <a:p>
            <a:pPr algn="just" eaLnBrk="1" hangingPunct="1">
              <a:lnSpc>
                <a:spcPct val="130000"/>
              </a:lnSpc>
              <a:buNone/>
            </a:pPr>
            <a:r>
              <a:rPr lang="en-US" altLang="zh-CN" sz="2800" dirty="0">
                <a:latin typeface="Times New Roman" panose="02020603050405020304" pitchFamily="18" charset="0"/>
                <a:ea typeface="Microsoft YaHei" panose="020B0503020204020204" charset="-122"/>
              </a:rPr>
              <a:t>HS giải thích nghĩa của từ/ cụm từ</a:t>
            </a:r>
            <a:endParaRPr lang="en-US" altLang="zh-CN" sz="2800" dirty="0">
              <a:latin typeface="Times New Roman" panose="02020603050405020304" pitchFamily="18" charset="0"/>
              <a:ea typeface="Microsoft YaHei" panose="020B0503020204020204" charset="-122"/>
            </a:endParaRPr>
          </a:p>
        </p:txBody>
      </p:sp>
      <p:pic>
        <p:nvPicPr>
          <p:cNvPr id="11" name="Picture 10"/>
          <p:cNvPicPr>
            <a:picLocks noChangeAspect="1"/>
          </p:cNvPicPr>
          <p:nvPr/>
        </p:nvPicPr>
        <p:blipFill>
          <a:blip r:embed="rId1"/>
          <a:srcRect l="42870" t="72362"/>
          <a:stretch>
            <a:fillRect/>
          </a:stretch>
        </p:blipFill>
        <p:spPr>
          <a:xfrm>
            <a:off x="3263900" y="3233738"/>
            <a:ext cx="5715000" cy="1624012"/>
          </a:xfrm>
          <a:prstGeom prst="rect">
            <a:avLst/>
          </a:prstGeom>
          <a:noFill/>
          <a:ln w="9525">
            <a:noFill/>
          </a:ln>
        </p:spPr>
      </p:pic>
      <p:sp>
        <p:nvSpPr>
          <p:cNvPr id="12" name="Text Box 18"/>
          <p:cNvSpPr txBox="1"/>
          <p:nvPr/>
        </p:nvSpPr>
        <p:spPr>
          <a:xfrm>
            <a:off x="3916363" y="3333750"/>
            <a:ext cx="4694237" cy="1081088"/>
          </a:xfrm>
          <a:prstGeom prst="rect">
            <a:avLst/>
          </a:prstGeom>
          <a:noFill/>
          <a:ln w="9525">
            <a:noFill/>
          </a:ln>
        </p:spPr>
        <p:txBody>
          <a:bodyPr lIns="91429" tIns="45715" rIns="91429" bIns="45715">
            <a:spAutoFit/>
          </a:bodyPr>
          <a:p>
            <a:pPr algn="just" eaLnBrk="1" hangingPunct="1">
              <a:lnSpc>
                <a:spcPct val="130000"/>
              </a:lnSpc>
              <a:buNone/>
            </a:pPr>
            <a:r>
              <a:rPr lang="en-US" altLang="zh-CN" sz="2600" dirty="0">
                <a:latin typeface="Times New Roman" panose="02020603050405020304" pitchFamily="18" charset="0"/>
                <a:ea typeface="Microsoft YaHei" panose="020B0503020204020204" charset="-122"/>
              </a:rPr>
              <a:t>Nhóm nào giải thích đúng và nhanh hơn sẽ thắng</a:t>
            </a:r>
            <a:endParaRPr lang="en-US" altLang="zh-CN" sz="2600" dirty="0">
              <a:latin typeface="Times New Roman" panose="02020603050405020304" pitchFamily="18" charset="0"/>
              <a:ea typeface="Microsoft YaHei" panose="020B0503020204020204" charset="-122"/>
            </a:endParaRPr>
          </a:p>
        </p:txBody>
      </p:sp>
      <p:pic>
        <p:nvPicPr>
          <p:cNvPr id="13" name="Picture 12"/>
          <p:cNvPicPr>
            <a:picLocks noChangeAspect="1"/>
          </p:cNvPicPr>
          <p:nvPr/>
        </p:nvPicPr>
        <p:blipFill>
          <a:blip r:embed="rId2"/>
          <a:srcRect l="5022" t="6500" r="4445" b="4742"/>
          <a:stretch>
            <a:fillRect/>
          </a:stretch>
        </p:blipFill>
        <p:spPr>
          <a:xfrm>
            <a:off x="-228600" y="438150"/>
            <a:ext cx="3657600" cy="4054475"/>
          </a:xfrm>
          <a:prstGeom prst="rect">
            <a:avLst/>
          </a:prstGeom>
          <a:noFill/>
          <a:ln w="9525">
            <a:noFill/>
          </a:ln>
        </p:spPr>
      </p:pic>
      <p:sp>
        <p:nvSpPr>
          <p:cNvPr id="14" name="TextBox 13"/>
          <p:cNvSpPr txBox="1"/>
          <p:nvPr/>
        </p:nvSpPr>
        <p:spPr>
          <a:xfrm>
            <a:off x="1295400" y="1276350"/>
            <a:ext cx="1981200" cy="2586038"/>
          </a:xfrm>
          <a:prstGeom prst="rect">
            <a:avLst/>
          </a:prstGeom>
          <a:noFill/>
          <a:ln w="9525">
            <a:noFill/>
          </a:ln>
        </p:spPr>
        <p:txBody>
          <a:bodyPr>
            <a:spAutoFit/>
          </a:bodyPr>
          <a:p>
            <a:pPr algn="ctr" eaLnBrk="1" hangingPunct="1"/>
            <a:r>
              <a:rPr lang="en-US" altLang="en-US" sz="5400" b="1" dirty="0">
                <a:solidFill>
                  <a:srgbClr val="FF0000"/>
                </a:solidFill>
                <a:latin typeface="Times New Roman" panose="02020603050405020304" pitchFamily="18" charset="0"/>
                <a:cs typeface="Times New Roman" panose="02020603050405020304" pitchFamily="18" charset="0"/>
              </a:rPr>
              <a:t>Trang từ điển </a:t>
            </a:r>
            <a:endParaRPr lang="en-US" altLang="en-US" sz="5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562" name="Table 66561"/>
          <p:cNvGraphicFramePr/>
          <p:nvPr/>
        </p:nvGraphicFramePr>
        <p:xfrm>
          <a:off x="-11112" y="0"/>
          <a:ext cx="9155113" cy="5148263"/>
        </p:xfrm>
        <a:graphic>
          <a:graphicData uri="http://schemas.openxmlformats.org/drawingml/2006/table">
            <a:tbl>
              <a:tblPr/>
              <a:tblGrid>
                <a:gridCol w="1611313"/>
                <a:gridCol w="1371600"/>
                <a:gridCol w="6172200"/>
              </a:tblGrid>
              <a:tr h="36512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0" defTabSz="342900" eaLnBrk="1" hangingPunct="1">
                        <a:lnSpc>
                          <a:spcPct val="115000"/>
                        </a:lnSpc>
                        <a:spcBef>
                          <a:spcPts val="550"/>
                        </a:spcBef>
                        <a:buNone/>
                      </a:pPr>
                      <a:r>
                        <a:rPr lang="en-US" altLang="x-none" sz="2200" b="1" dirty="0">
                          <a:solidFill>
                            <a:srgbClr val="FF0000"/>
                          </a:solidFill>
                          <a:latin typeface="Times New Roman" panose="02020603050405020304" pitchFamily="18" charset="0"/>
                          <a:cs typeface="Times New Roman" panose="02020603050405020304" pitchFamily="18" charset="0"/>
                        </a:rPr>
                        <a:t> </a:t>
                      </a:r>
                      <a:endParaRPr lang="en-US" altLang="x-none" sz="2200" b="1" i="1" dirty="0">
                        <a:solidFill>
                          <a:srgbClr val="FF0000"/>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AE8DC"/>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552450" algn="ctr" defTabSz="342900" eaLnBrk="1" hangingPunct="1">
                        <a:lnSpc>
                          <a:spcPct val="115000"/>
                        </a:lnSpc>
                        <a:spcBef>
                          <a:spcPts val="550"/>
                        </a:spcBef>
                        <a:buNone/>
                      </a:pPr>
                      <a:r>
                        <a:rPr lang="en-US" altLang="x-none" sz="2200" b="1" dirty="0">
                          <a:solidFill>
                            <a:srgbClr val="FF0000"/>
                          </a:solidFill>
                          <a:latin typeface="Times New Roman" panose="02020603050405020304" pitchFamily="18" charset="0"/>
                          <a:cs typeface="Times New Roman" panose="02020603050405020304" pitchFamily="18" charset="0"/>
                        </a:rPr>
                        <a:t>NGHĨA</a:t>
                      </a:r>
                      <a:endParaRPr lang="en-US" altLang="x-none" sz="2200" b="1" i="1" dirty="0">
                        <a:solidFill>
                          <a:srgbClr val="FF0000"/>
                        </a:solidFill>
                        <a:latin typeface="Times New Roman" panose="02020603050405020304" pitchFamily="18" charset="0"/>
                        <a:ea typeface="Times New Roman" panose="02020603050405020304" pitchFamily="18"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AE8DC"/>
                    </a:solidFill>
                  </a:tcPr>
                </a:tc>
              </a:tr>
              <a:tr h="1223963">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552450" algn="ctr" defTabSz="342900" eaLnBrk="1" hangingPunct="1">
                        <a:lnSpc>
                          <a:spcPct val="115000"/>
                        </a:lnSpc>
                        <a:spcBef>
                          <a:spcPts val="550"/>
                        </a:spcBef>
                        <a:buNone/>
                      </a:pPr>
                      <a:r>
                        <a:rPr lang="en-US" altLang="x-none" sz="2200" b="1" dirty="0">
                          <a:solidFill>
                            <a:srgbClr val="0000FF"/>
                          </a:solidFill>
                          <a:latin typeface="Times New Roman" panose="02020603050405020304" pitchFamily="18" charset="0"/>
                          <a:cs typeface="Times New Roman" panose="02020603050405020304" pitchFamily="18" charset="0"/>
                        </a:rPr>
                        <a:t>Từ/ cụm từ gốc</a:t>
                      </a:r>
                      <a:endParaRPr lang="en-US" altLang="x-none" sz="2200" b="1" i="1" dirty="0">
                        <a:solidFill>
                          <a:srgbClr val="0000FF"/>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AE8DC"/>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552450" algn="just" defTabSz="342900" eaLnBrk="1" hangingPunct="1">
                        <a:lnSpc>
                          <a:spcPct val="115000"/>
                        </a:lnSpc>
                        <a:spcBef>
                          <a:spcPts val="550"/>
                        </a:spcBef>
                        <a:buNone/>
                      </a:pPr>
                      <a:r>
                        <a:rPr lang="en-US" altLang="x-none" sz="2200" dirty="0">
                          <a:solidFill>
                            <a:srgbClr val="0000FF"/>
                          </a:solidFill>
                          <a:latin typeface="Times New Roman" panose="02020603050405020304" pitchFamily="18" charset="0"/>
                          <a:cs typeface="Times New Roman" panose="02020603050405020304" pitchFamily="18" charset="0"/>
                        </a:rPr>
                        <a:t>Nghèo</a:t>
                      </a:r>
                      <a:endParaRPr lang="en-US" altLang="x-none" sz="2200" b="1" i="1" dirty="0">
                        <a:solidFill>
                          <a:srgbClr val="0000FF"/>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0" algn="just" defTabSz="342900" eaLnBrk="1" hangingPunct="1">
                        <a:lnSpc>
                          <a:spcPct val="115000"/>
                        </a:lnSpc>
                        <a:spcBef>
                          <a:spcPts val="550"/>
                        </a:spcBef>
                        <a:buNone/>
                      </a:pPr>
                      <a:r>
                        <a:rPr lang="en-US" altLang="x-none" sz="2200" dirty="0">
                          <a:solidFill>
                            <a:srgbClr val="000000"/>
                          </a:solidFill>
                          <a:latin typeface="Times New Roman" panose="02020603050405020304" pitchFamily="18" charset="0"/>
                          <a:cs typeface="Times New Roman" panose="02020603050405020304" pitchFamily="18" charset="0"/>
                        </a:rPr>
                        <a:t> </a:t>
                      </a:r>
                      <a:endParaRPr lang="en-US" altLang="x-none" sz="2200" b="1" i="1" dirty="0">
                        <a:solidFill>
                          <a:srgbClr val="000000"/>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17475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defTabSz="342900" eaLnBrk="1" hangingPunct="1">
                        <a:lnSpc>
                          <a:spcPct val="115000"/>
                        </a:lnSpc>
                        <a:spcBef>
                          <a:spcPts val="550"/>
                        </a:spcBef>
                        <a:buNone/>
                      </a:pPr>
                      <a:r>
                        <a:rPr lang="en-US" altLang="x-none" sz="2200" dirty="0">
                          <a:solidFill>
                            <a:srgbClr val="0000FF"/>
                          </a:solidFill>
                          <a:latin typeface="Times New Roman" panose="02020603050405020304" pitchFamily="18" charset="0"/>
                          <a:cs typeface="Times New Roman" panose="02020603050405020304" pitchFamily="18" charset="0"/>
                        </a:rPr>
                        <a:t>Mưa dầm sùi sụt</a:t>
                      </a:r>
                      <a:endParaRPr lang="en-US" altLang="x-none" sz="2200" b="1" i="1" dirty="0">
                        <a:solidFill>
                          <a:srgbClr val="0000FF"/>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0" algn="just" defTabSz="342900" eaLnBrk="1" hangingPunct="1">
                        <a:lnSpc>
                          <a:spcPct val="115000"/>
                        </a:lnSpc>
                        <a:spcBef>
                          <a:spcPts val="550"/>
                        </a:spcBef>
                        <a:buNone/>
                      </a:pPr>
                      <a:r>
                        <a:rPr lang="en-US" altLang="x-none" sz="2200" dirty="0">
                          <a:solidFill>
                            <a:srgbClr val="000000"/>
                          </a:solidFill>
                          <a:latin typeface="Times New Roman" panose="02020603050405020304" pitchFamily="18" charset="0"/>
                          <a:cs typeface="Times New Roman" panose="02020603050405020304" pitchFamily="18" charset="0"/>
                        </a:rPr>
                        <a:t> </a:t>
                      </a:r>
                      <a:endParaRPr lang="en-US" altLang="x-none" sz="2200" b="1" i="1" dirty="0">
                        <a:solidFill>
                          <a:srgbClr val="000000"/>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862012">
                <a:tc row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defTabSz="342900" eaLnBrk="1" hangingPunct="1">
                        <a:lnSpc>
                          <a:spcPct val="115000"/>
                        </a:lnSpc>
                        <a:spcBef>
                          <a:spcPts val="550"/>
                        </a:spcBef>
                        <a:buNone/>
                      </a:pPr>
                      <a:r>
                        <a:rPr lang="en-US" altLang="x-none" sz="2200" b="1" dirty="0">
                          <a:solidFill>
                            <a:srgbClr val="0000FF"/>
                          </a:solidFill>
                          <a:latin typeface="Times New Roman" panose="02020603050405020304" pitchFamily="18" charset="0"/>
                          <a:cs typeface="Times New Roman" panose="02020603050405020304" pitchFamily="18" charset="0"/>
                        </a:rPr>
                        <a:t>Từ/ cụm từ trong </a:t>
                      </a:r>
                      <a:endParaRPr lang="en-US" altLang="x-none" sz="2200" b="1" dirty="0">
                        <a:solidFill>
                          <a:srgbClr val="0000FF"/>
                        </a:solidFill>
                        <a:latin typeface="Times New Roman" panose="02020603050405020304" pitchFamily="18" charset="0"/>
                        <a:cs typeface="Times New Roman" panose="02020603050405020304" pitchFamily="18" charset="0"/>
                      </a:endParaRPr>
                    </a:p>
                    <a:p>
                      <a:pPr lvl="0" algn="ctr" defTabSz="342900" eaLnBrk="1" hangingPunct="1">
                        <a:lnSpc>
                          <a:spcPct val="115000"/>
                        </a:lnSpc>
                        <a:spcBef>
                          <a:spcPts val="550"/>
                        </a:spcBef>
                        <a:buNone/>
                      </a:pPr>
                      <a:r>
                        <a:rPr lang="en-US" altLang="x-none" sz="2200" b="1" dirty="0">
                          <a:solidFill>
                            <a:srgbClr val="0000FF"/>
                          </a:solidFill>
                          <a:latin typeface="Times New Roman" panose="02020603050405020304" pitchFamily="18" charset="0"/>
                          <a:cs typeface="Times New Roman" panose="02020603050405020304" pitchFamily="18" charset="0"/>
                        </a:rPr>
                        <a:t>văn bản “B</a:t>
                      </a:r>
                      <a:r>
                        <a:rPr lang="en-US" altLang="x-none" sz="2200" b="1" dirty="0">
                          <a:solidFill>
                            <a:srgbClr val="0000FF"/>
                          </a:solidFill>
                          <a:latin typeface="Times New Roman" panose="02020603050405020304" pitchFamily="18" charset="0"/>
                          <a:ea typeface="Times New Roman" panose="02020603050405020304" pitchFamily="18" charset="0"/>
                        </a:rPr>
                        <a:t>à</a:t>
                      </a:r>
                      <a:r>
                        <a:rPr lang="en-US" altLang="x-none" sz="2200" b="1" dirty="0">
                          <a:solidFill>
                            <a:srgbClr val="0000FF"/>
                          </a:solidFill>
                          <a:latin typeface="Times New Roman" panose="02020603050405020304" pitchFamily="18" charset="0"/>
                          <a:cs typeface="Times New Roman" panose="02020603050405020304" pitchFamily="18" charset="0"/>
                        </a:rPr>
                        <a:t>i học đường đời đầu tiên”</a:t>
                      </a:r>
                      <a:endParaRPr lang="en-US" altLang="x-none" sz="2200" b="1" i="1" dirty="0">
                        <a:solidFill>
                          <a:srgbClr val="0000FF"/>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EAE8DC"/>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defTabSz="342900" eaLnBrk="1" hangingPunct="1">
                        <a:lnSpc>
                          <a:spcPct val="115000"/>
                        </a:lnSpc>
                        <a:spcBef>
                          <a:spcPts val="550"/>
                        </a:spcBef>
                        <a:buNone/>
                      </a:pPr>
                      <a:r>
                        <a:rPr lang="en-US" altLang="x-none" sz="2200" dirty="0">
                          <a:solidFill>
                            <a:srgbClr val="0000FF"/>
                          </a:solidFill>
                          <a:latin typeface="Times New Roman" panose="02020603050405020304" pitchFamily="18" charset="0"/>
                          <a:cs typeface="Times New Roman" panose="02020603050405020304" pitchFamily="18" charset="0"/>
                        </a:rPr>
                        <a:t>Nghèo sức</a:t>
                      </a:r>
                      <a:endParaRPr lang="en-US" altLang="x-none" sz="2200" b="1" i="1" dirty="0">
                        <a:solidFill>
                          <a:srgbClr val="0000FF"/>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0" algn="just" defTabSz="342900" eaLnBrk="1" hangingPunct="1">
                        <a:lnSpc>
                          <a:spcPct val="115000"/>
                        </a:lnSpc>
                        <a:spcBef>
                          <a:spcPts val="550"/>
                        </a:spcBef>
                        <a:buNone/>
                      </a:pPr>
                      <a:r>
                        <a:rPr lang="en-US" altLang="x-none" sz="2200" dirty="0">
                          <a:solidFill>
                            <a:srgbClr val="000000"/>
                          </a:solidFill>
                          <a:latin typeface="Times New Roman" panose="02020603050405020304" pitchFamily="18" charset="0"/>
                          <a:cs typeface="Times New Roman" panose="02020603050405020304" pitchFamily="18" charset="0"/>
                        </a:rPr>
                        <a:t> </a:t>
                      </a:r>
                      <a:endParaRPr lang="en-US" altLang="x-none" sz="2200" b="1" i="1" dirty="0">
                        <a:solidFill>
                          <a:srgbClr val="000000"/>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522413">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defTabSz="342900" eaLnBrk="1" hangingPunct="1">
                        <a:lnSpc>
                          <a:spcPct val="115000"/>
                        </a:lnSpc>
                        <a:spcBef>
                          <a:spcPts val="550"/>
                        </a:spcBef>
                        <a:buNone/>
                      </a:pPr>
                      <a:r>
                        <a:rPr lang="en-US" altLang="x-none" sz="2200" dirty="0">
                          <a:solidFill>
                            <a:srgbClr val="0000FF"/>
                          </a:solidFill>
                          <a:latin typeface="Times New Roman" panose="02020603050405020304" pitchFamily="18" charset="0"/>
                          <a:cs typeface="Times New Roman" panose="02020603050405020304" pitchFamily="18" charset="0"/>
                        </a:rPr>
                        <a:t>Điệu hát mưa dầm sùi sụt</a:t>
                      </a:r>
                      <a:endParaRPr lang="en-US" altLang="x-none" sz="2200" b="1" i="1" dirty="0">
                        <a:solidFill>
                          <a:srgbClr val="0000FF"/>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marL="552450" lvl="0" indent="0" algn="just" defTabSz="342900" eaLnBrk="1" hangingPunct="1">
                        <a:lnSpc>
                          <a:spcPct val="115000"/>
                        </a:lnSpc>
                        <a:spcBef>
                          <a:spcPts val="550"/>
                        </a:spcBef>
                        <a:buNone/>
                      </a:pPr>
                      <a:r>
                        <a:rPr lang="en-US" altLang="x-none" sz="2200" dirty="0">
                          <a:solidFill>
                            <a:srgbClr val="000000"/>
                          </a:solidFill>
                          <a:latin typeface="Times New Roman" panose="02020603050405020304" pitchFamily="18" charset="0"/>
                          <a:cs typeface="Times New Roman" panose="02020603050405020304" pitchFamily="18" charset="0"/>
                        </a:rPr>
                        <a:t> </a:t>
                      </a:r>
                      <a:endParaRPr lang="en-US" altLang="x-none" sz="2200" b="1" i="1" dirty="0">
                        <a:solidFill>
                          <a:srgbClr val="000000"/>
                        </a:solidFill>
                        <a:latin typeface="Times New Roman" panose="02020603050405020304" pitchFamily="18" charset="0"/>
                        <a:ea typeface="Times New Roman" panose="02020603050405020304" pitchFamily="18" charset="0"/>
                      </a:endParaRPr>
                    </a:p>
                  </a:txBody>
                  <a:tcPr marL="68585" marR="68585" marT="0" marB="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5" name="TextBox 4"/>
          <p:cNvSpPr txBox="1"/>
          <p:nvPr/>
        </p:nvSpPr>
        <p:spPr>
          <a:xfrm>
            <a:off x="3049588" y="541338"/>
            <a:ext cx="6094412" cy="1108075"/>
          </a:xfrm>
          <a:prstGeom prst="rect">
            <a:avLst/>
          </a:prstGeom>
          <a:noFill/>
          <a:ln w="9525">
            <a:noFill/>
          </a:ln>
        </p:spPr>
        <p:txBody>
          <a:bodyPr>
            <a:spAutoFit/>
          </a:bodyPr>
          <a:p>
            <a:pPr eaLnBrk="1" hangingPunct="1"/>
            <a:r>
              <a:rPr lang="en-US" altLang="en-US" sz="2200" dirty="0">
                <a:latin typeface="Times New Roman" panose="02020603050405020304" pitchFamily="18" charset="0"/>
                <a:cs typeface="Times New Roman" panose="02020603050405020304" pitchFamily="18" charset="0"/>
              </a:rPr>
              <a:t>Ở v</a:t>
            </a:r>
            <a:r>
              <a:rPr lang="en-US" altLang="en-US" sz="2200" dirty="0">
                <a:latin typeface="Times New Roman" panose="02020603050405020304" pitchFamily="18" charset="0"/>
                <a:ea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o tình trạng không có hoặc có rất ít những gì thuộc về yêu cầu tối thiểu của đời sống vật chất. </a:t>
            </a:r>
            <a:endParaRPr lang="en-US" altLang="en-US" sz="2200" dirty="0">
              <a:latin typeface="Times New Roman" panose="02020603050405020304" pitchFamily="18" charset="0"/>
              <a:cs typeface="Times New Roman" panose="02020603050405020304" pitchFamily="18" charset="0"/>
            </a:endParaRPr>
          </a:p>
          <a:p>
            <a:pPr eaLnBrk="1" hangingPunct="1"/>
            <a:r>
              <a:rPr lang="en-US" altLang="en-US" sz="2200" dirty="0">
                <a:latin typeface="Times New Roman" panose="02020603050405020304" pitchFamily="18" charset="0"/>
                <a:cs typeface="Times New Roman" panose="02020603050405020304" pitchFamily="18" charset="0"/>
              </a:rPr>
              <a:t>(VD: Nh</a:t>
            </a:r>
            <a:r>
              <a:rPr lang="en-US" altLang="en-US" sz="2200" dirty="0">
                <a:latin typeface="Times New Roman" panose="02020603050405020304" pitchFamily="18" charset="0"/>
                <a:ea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 nó rất nghèo ; Đất nước còn nghèo)</a:t>
            </a:r>
            <a:endParaRPr lang="en-US" altLang="en-US" sz="22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3125788" y="2800350"/>
            <a:ext cx="6018212" cy="769938"/>
          </a:xfrm>
          <a:prstGeom prst="rect">
            <a:avLst/>
          </a:prstGeom>
          <a:noFill/>
          <a:ln w="9525">
            <a:noFill/>
          </a:ln>
        </p:spPr>
        <p:txBody>
          <a:bodyPr>
            <a:spAutoFit/>
          </a:bodyPr>
          <a:p>
            <a:pPr eaLnBrk="1" hangingPunct="1"/>
            <a:r>
              <a:rPr lang="en-US" altLang="en-US" sz="2200" dirty="0">
                <a:latin typeface="Times New Roman" panose="02020603050405020304" pitchFamily="18" charset="0"/>
                <a:cs typeface="Times New Roman" panose="02020603050405020304" pitchFamily="18" charset="0"/>
              </a:rPr>
              <a:t>Khả năng hoạt động, l</a:t>
            </a:r>
            <a:r>
              <a:rPr lang="en-US" altLang="en-US" sz="2200" dirty="0">
                <a:latin typeface="Times New Roman" panose="02020603050405020304" pitchFamily="18" charset="0"/>
                <a:ea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m việc hạn chế, sức khỏe kém hơn những người bình thường</a:t>
            </a:r>
            <a:endParaRPr lang="en-US" altLang="en-US" sz="22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3276600" y="1962150"/>
            <a:ext cx="5357813" cy="430213"/>
          </a:xfrm>
          <a:prstGeom prst="rect">
            <a:avLst/>
          </a:prstGeom>
          <a:noFill/>
          <a:ln w="9525">
            <a:noFill/>
          </a:ln>
        </p:spPr>
        <p:txBody>
          <a:bodyPr>
            <a:spAutoFit/>
          </a:bodyPr>
          <a:p>
            <a:pPr eaLnBrk="1" hangingPunct="1"/>
            <a:r>
              <a:rPr lang="en-US" altLang="en-US" sz="2200" dirty="0">
                <a:latin typeface="Times New Roman" panose="02020603050405020304" pitchFamily="18" charset="0"/>
                <a:cs typeface="Times New Roman" panose="02020603050405020304" pitchFamily="18" charset="0"/>
              </a:rPr>
              <a:t>Mưa nhỏ, rả rích, kéo d</a:t>
            </a:r>
            <a:r>
              <a:rPr lang="en-US" altLang="en-US" sz="2200" dirty="0">
                <a:latin typeface="Times New Roman" panose="02020603050405020304" pitchFamily="18" charset="0"/>
                <a:ea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i không ngứt</a:t>
            </a:r>
            <a:endParaRPr lang="en-US" altLang="en-US" sz="22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3049588" y="4171950"/>
            <a:ext cx="6018212" cy="430213"/>
          </a:xfrm>
          <a:prstGeom prst="rect">
            <a:avLst/>
          </a:prstGeom>
          <a:noFill/>
          <a:ln w="9525">
            <a:noFill/>
          </a:ln>
        </p:spPr>
        <p:txBody>
          <a:bodyPr>
            <a:spAutoFit/>
          </a:bodyPr>
          <a:p>
            <a:pPr algn="just" eaLnBrk="1" hangingPunct="1"/>
            <a:r>
              <a:rPr lang="en-US" altLang="en-US" sz="2200" dirty="0">
                <a:latin typeface="Times New Roman" panose="02020603050405020304" pitchFamily="18" charset="0"/>
                <a:cs typeface="Times New Roman" panose="02020603050405020304" pitchFamily="18" charset="0"/>
              </a:rPr>
              <a:t>Điệu hát nhỏ, kéo d</a:t>
            </a:r>
            <a:r>
              <a:rPr lang="en-US" altLang="en-US" sz="2200" dirty="0">
                <a:latin typeface="Times New Roman" panose="02020603050405020304" pitchFamily="18" charset="0"/>
                <a:ea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i, buồn, ngậm ngùi, thê lương</a:t>
            </a:r>
            <a:endParaRPr lang="en-US" altLang="en-US" sz="22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l="42870" t="33951" b="45309"/>
          <a:stretch>
            <a:fillRect/>
          </a:stretch>
        </p:blipFill>
        <p:spPr>
          <a:xfrm>
            <a:off x="3276600" y="438150"/>
            <a:ext cx="5715000" cy="1219200"/>
          </a:xfrm>
          <a:prstGeom prst="rect">
            <a:avLst/>
          </a:prstGeom>
          <a:noFill/>
          <a:ln w="9525">
            <a:noFill/>
          </a:ln>
        </p:spPr>
      </p:pic>
      <p:sp>
        <p:nvSpPr>
          <p:cNvPr id="8" name="Text Box 18"/>
          <p:cNvSpPr txBox="1"/>
          <p:nvPr/>
        </p:nvSpPr>
        <p:spPr>
          <a:xfrm>
            <a:off x="4002088" y="720725"/>
            <a:ext cx="4652962" cy="571500"/>
          </a:xfrm>
          <a:prstGeom prst="rect">
            <a:avLst/>
          </a:prstGeom>
          <a:noFill/>
          <a:ln w="9525">
            <a:noFill/>
          </a:ln>
        </p:spPr>
        <p:txBody>
          <a:bodyPr lIns="91429" tIns="45715" rIns="91429" bIns="45715">
            <a:spAutoFit/>
          </a:bodyPr>
          <a:p>
            <a:pPr algn="just" eaLnBrk="1" hangingPunct="1">
              <a:lnSpc>
                <a:spcPct val="130000"/>
              </a:lnSpc>
              <a:buNone/>
            </a:pPr>
            <a:r>
              <a:rPr lang="en-US" altLang="zh-CN" sz="2400" dirty="0">
                <a:latin typeface="Times New Roman" panose="02020603050405020304" pitchFamily="18" charset="0"/>
                <a:ea typeface="Microsoft YaHei" panose="020B0503020204020204" charset="-122"/>
              </a:rPr>
              <a:t>GV đưa ra thành ngữ</a:t>
            </a:r>
            <a:endParaRPr lang="en-US" altLang="zh-CN" sz="2400" dirty="0">
              <a:latin typeface="Times New Roman" panose="02020603050405020304" pitchFamily="18" charset="0"/>
              <a:ea typeface="Microsoft YaHei" panose="020B0503020204020204" charset="-122"/>
            </a:endParaRPr>
          </a:p>
        </p:txBody>
      </p:sp>
      <p:pic>
        <p:nvPicPr>
          <p:cNvPr id="9" name="Picture 8"/>
          <p:cNvPicPr>
            <a:picLocks noChangeAspect="1"/>
          </p:cNvPicPr>
          <p:nvPr/>
        </p:nvPicPr>
        <p:blipFill>
          <a:blip r:embed="rId1"/>
          <a:srcRect l="42870" t="54137" b="26945"/>
          <a:stretch>
            <a:fillRect/>
          </a:stretch>
        </p:blipFill>
        <p:spPr>
          <a:xfrm>
            <a:off x="3276600" y="1916113"/>
            <a:ext cx="5715000" cy="1112837"/>
          </a:xfrm>
          <a:prstGeom prst="rect">
            <a:avLst/>
          </a:prstGeom>
          <a:noFill/>
          <a:ln w="9525">
            <a:noFill/>
          </a:ln>
        </p:spPr>
      </p:pic>
      <p:sp>
        <p:nvSpPr>
          <p:cNvPr id="10" name="Text Box 18"/>
          <p:cNvSpPr txBox="1"/>
          <p:nvPr/>
        </p:nvSpPr>
        <p:spPr>
          <a:xfrm>
            <a:off x="3867150" y="2185988"/>
            <a:ext cx="5111750" cy="573087"/>
          </a:xfrm>
          <a:prstGeom prst="rect">
            <a:avLst/>
          </a:prstGeom>
          <a:noFill/>
          <a:ln w="9525">
            <a:noFill/>
          </a:ln>
        </p:spPr>
        <p:txBody>
          <a:bodyPr lIns="91429" tIns="45715" rIns="91429" bIns="45715">
            <a:spAutoFit/>
          </a:bodyPr>
          <a:p>
            <a:pPr algn="just" eaLnBrk="1" hangingPunct="1">
              <a:lnSpc>
                <a:spcPct val="130000"/>
              </a:lnSpc>
              <a:buNone/>
            </a:pPr>
            <a:r>
              <a:rPr lang="en-US" altLang="zh-CN" sz="2400" dirty="0">
                <a:latin typeface="Times New Roman" panose="02020603050405020304" pitchFamily="18" charset="0"/>
                <a:ea typeface="Microsoft YaHei" panose="020B0503020204020204" charset="-122"/>
              </a:rPr>
              <a:t>HS đặt câu chứa thành ngữ</a:t>
            </a:r>
            <a:endParaRPr lang="en-US" altLang="zh-CN" sz="2400" dirty="0">
              <a:latin typeface="Times New Roman" panose="02020603050405020304" pitchFamily="18" charset="0"/>
              <a:ea typeface="Microsoft YaHei" panose="020B0503020204020204" charset="-122"/>
            </a:endParaRPr>
          </a:p>
        </p:txBody>
      </p:sp>
      <p:pic>
        <p:nvPicPr>
          <p:cNvPr id="11" name="Picture 10"/>
          <p:cNvPicPr>
            <a:picLocks noChangeAspect="1"/>
          </p:cNvPicPr>
          <p:nvPr/>
        </p:nvPicPr>
        <p:blipFill>
          <a:blip r:embed="rId1"/>
          <a:srcRect l="42870" t="72362"/>
          <a:stretch>
            <a:fillRect/>
          </a:stretch>
        </p:blipFill>
        <p:spPr>
          <a:xfrm>
            <a:off x="3263900" y="3233738"/>
            <a:ext cx="5715000" cy="1624012"/>
          </a:xfrm>
          <a:prstGeom prst="rect">
            <a:avLst/>
          </a:prstGeom>
          <a:noFill/>
          <a:ln w="9525">
            <a:noFill/>
          </a:ln>
        </p:spPr>
      </p:pic>
      <p:sp>
        <p:nvSpPr>
          <p:cNvPr id="12" name="Text Box 18"/>
          <p:cNvSpPr txBox="1"/>
          <p:nvPr/>
        </p:nvSpPr>
        <p:spPr>
          <a:xfrm>
            <a:off x="3916363" y="3494088"/>
            <a:ext cx="4694237" cy="830262"/>
          </a:xfrm>
          <a:prstGeom prst="rect">
            <a:avLst/>
          </a:prstGeom>
          <a:noFill/>
          <a:ln w="9525">
            <a:noFill/>
          </a:ln>
        </p:spPr>
        <p:txBody>
          <a:bodyPr lIns="91429" tIns="45715" rIns="91429" bIns="45715">
            <a:spAutoFit/>
          </a:bodyPr>
          <a:p>
            <a:pPr algn="ctr" eaLnBrk="1" hangingPunct="1">
              <a:buNone/>
            </a:pPr>
            <a:r>
              <a:rPr lang="en-US" altLang="zh-CN" sz="2400" dirty="0">
                <a:latin typeface="Times New Roman" panose="02020603050405020304" pitchFamily="18" charset="0"/>
                <a:ea typeface="Microsoft YaHei" panose="020B0503020204020204" charset="-122"/>
              </a:rPr>
              <a:t>Nhóm nào đặt câu nhanh và hợp lí hơn sẽ thắng</a:t>
            </a:r>
            <a:endParaRPr lang="en-US" altLang="zh-CN" sz="2400" dirty="0">
              <a:latin typeface="Times New Roman" panose="02020603050405020304" pitchFamily="18" charset="0"/>
              <a:ea typeface="Microsoft YaHei" panose="020B0503020204020204" charset="-122"/>
            </a:endParaRPr>
          </a:p>
        </p:txBody>
      </p:sp>
      <p:pic>
        <p:nvPicPr>
          <p:cNvPr id="13" name="Picture 12"/>
          <p:cNvPicPr>
            <a:picLocks noChangeAspect="1"/>
          </p:cNvPicPr>
          <p:nvPr/>
        </p:nvPicPr>
        <p:blipFill>
          <a:blip r:embed="rId2"/>
          <a:srcRect l="5022" t="6500" r="4445" b="4742"/>
          <a:stretch>
            <a:fillRect/>
          </a:stretch>
        </p:blipFill>
        <p:spPr>
          <a:xfrm>
            <a:off x="-152400" y="590550"/>
            <a:ext cx="3429000" cy="3421063"/>
          </a:xfrm>
          <a:prstGeom prst="rect">
            <a:avLst/>
          </a:prstGeom>
          <a:noFill/>
          <a:ln w="9525">
            <a:noFill/>
          </a:ln>
        </p:spPr>
      </p:pic>
      <p:sp>
        <p:nvSpPr>
          <p:cNvPr id="14" name="TextBox 13"/>
          <p:cNvSpPr txBox="1"/>
          <p:nvPr/>
        </p:nvSpPr>
        <p:spPr>
          <a:xfrm>
            <a:off x="1371600" y="1462088"/>
            <a:ext cx="1803400" cy="1447800"/>
          </a:xfrm>
          <a:prstGeom prst="rect">
            <a:avLst/>
          </a:prstGeom>
          <a:noFill/>
          <a:ln w="9525">
            <a:noFill/>
          </a:ln>
        </p:spPr>
        <p:txBody>
          <a:bodyPr>
            <a:spAutoFit/>
          </a:bodyPr>
          <a:p>
            <a:pPr algn="ctr" eaLnBrk="1" hangingPunct="1"/>
            <a:r>
              <a:rPr lang="en-US" altLang="en-US" sz="4400" b="1" dirty="0">
                <a:solidFill>
                  <a:srgbClr val="FF0000"/>
                </a:solidFill>
                <a:latin typeface="Times New Roman" panose="02020603050405020304" pitchFamily="18" charset="0"/>
                <a:cs typeface="Times New Roman" panose="02020603050405020304" pitchFamily="18" charset="0"/>
              </a:rPr>
              <a:t>TĂNG TỐC</a:t>
            </a:r>
            <a:endParaRPr lang="en-US" altLang="en-US" sz="4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3698875" y="342900"/>
            <a:ext cx="4495800" cy="4800600"/>
          </a:xfrm>
          <a:prstGeom prst="rect">
            <a:avLst/>
          </a:prstGeom>
          <a:noFill/>
          <a:ln w="9525">
            <a:noFill/>
          </a:ln>
        </p:spPr>
        <p:txBody>
          <a:bodyPr>
            <a:spAutoFit/>
          </a:bodyPr>
          <a:p>
            <a:pPr algn="just" eaLnBrk="1" hangingPunct="1">
              <a:lnSpc>
                <a:spcPct val="150000"/>
              </a:lnSpc>
            </a:pPr>
            <a:r>
              <a:rPr lang="vi-VN" altLang="en-US" sz="3400" dirty="0">
                <a:solidFill>
                  <a:srgbClr val="000000"/>
                </a:solidFill>
                <a:latin typeface="Times New Roman" panose="02020603050405020304" pitchFamily="18" charset="0"/>
                <a:cs typeface="Times New Roman" panose="02020603050405020304" pitchFamily="18" charset="0"/>
              </a:rPr>
              <a:t>Nó không được học h</a:t>
            </a:r>
            <a:r>
              <a:rPr lang="vi-VN" altLang="en-US" sz="3400" dirty="0">
                <a:solidFill>
                  <a:srgbClr val="000000"/>
                </a:solidFill>
                <a:latin typeface="Times New Roman" panose="02020603050405020304" pitchFamily="18" charset="0"/>
                <a:ea typeface="Times New Roman" panose="02020603050405020304" pitchFamily="18" charset="0"/>
              </a:rPr>
              <a:t>à</a:t>
            </a:r>
            <a:r>
              <a:rPr lang="vi-VN" altLang="en-US" sz="3400" dirty="0">
                <a:solidFill>
                  <a:srgbClr val="000000"/>
                </a:solidFill>
                <a:latin typeface="Times New Roman" panose="02020603050405020304" pitchFamily="18" charset="0"/>
                <a:cs typeface="Times New Roman" panose="02020603050405020304" pitchFamily="18" charset="0"/>
              </a:rPr>
              <a:t>nh, lại không nh</a:t>
            </a:r>
            <a:r>
              <a:rPr lang="vi-VN" altLang="en-US" sz="3400" dirty="0">
                <a:solidFill>
                  <a:srgbClr val="000000"/>
                </a:solidFill>
                <a:latin typeface="Times New Roman" panose="02020603050405020304" pitchFamily="18" charset="0"/>
                <a:ea typeface="Times New Roman" panose="02020603050405020304" pitchFamily="18" charset="0"/>
              </a:rPr>
              <a:t>à</a:t>
            </a:r>
            <a:r>
              <a:rPr lang="vi-VN" altLang="en-US" sz="3400" dirty="0">
                <a:solidFill>
                  <a:srgbClr val="000000"/>
                </a:solidFill>
                <a:latin typeface="Times New Roman" panose="02020603050405020304" pitchFamily="18" charset="0"/>
                <a:cs typeface="Times New Roman" panose="02020603050405020304" pitchFamily="18" charset="0"/>
              </a:rPr>
              <a:t> không cửa, giờ chỉ tính chuyện tạm bợ trước mắt, ăn xổi ở thì cho qua tháng n</a:t>
            </a:r>
            <a:r>
              <a:rPr lang="vi-VN" altLang="en-US" sz="3400" dirty="0">
                <a:solidFill>
                  <a:srgbClr val="000000"/>
                </a:solidFill>
                <a:latin typeface="Times New Roman" panose="02020603050405020304" pitchFamily="18" charset="0"/>
                <a:ea typeface="Times New Roman" panose="02020603050405020304" pitchFamily="18" charset="0"/>
              </a:rPr>
              <a:t>à</a:t>
            </a:r>
            <a:r>
              <a:rPr lang="vi-VN" altLang="en-US" sz="3400" dirty="0">
                <a:solidFill>
                  <a:srgbClr val="000000"/>
                </a:solidFill>
                <a:latin typeface="Times New Roman" panose="02020603050405020304" pitchFamily="18" charset="0"/>
                <a:cs typeface="Times New Roman" panose="02020603050405020304" pitchFamily="18" charset="0"/>
              </a:rPr>
              <a:t>y</a:t>
            </a:r>
            <a:r>
              <a:rPr lang="vi-VN" altLang="en-US" sz="3400" dirty="0">
                <a:solidFill>
                  <a:srgbClr val="000000"/>
                </a:solidFill>
                <a:latin typeface="#9Slide03 Arima Madurai"/>
                <a:ea typeface="#9Slide03 Arima Madurai"/>
              </a:rPr>
              <a:t>. </a:t>
            </a:r>
            <a:endParaRPr lang="vi-VN" altLang="en-US" sz="3400" dirty="0">
              <a:solidFill>
                <a:srgbClr val="000000"/>
              </a:solidFill>
              <a:latin typeface="#9Slide03 Arima Madurai"/>
              <a:ea typeface="#9Slide03 Arima Madurai"/>
            </a:endParaRPr>
          </a:p>
        </p:txBody>
      </p:sp>
      <p:grpSp>
        <p:nvGrpSpPr>
          <p:cNvPr id="10" name="Group 9"/>
          <p:cNvGrpSpPr/>
          <p:nvPr/>
        </p:nvGrpSpPr>
        <p:grpSpPr>
          <a:xfrm>
            <a:off x="-152400" y="742950"/>
            <a:ext cx="3790950" cy="3790950"/>
            <a:chOff x="-152400" y="742950"/>
            <a:chExt cx="3790950" cy="3790950"/>
          </a:xfrm>
        </p:grpSpPr>
        <p:pic>
          <p:nvPicPr>
            <p:cNvPr id="69636" name="Picture 7"/>
            <p:cNvPicPr>
              <a:picLocks noChangeAspect="1"/>
            </p:cNvPicPr>
            <p:nvPr/>
          </p:nvPicPr>
          <p:blipFill>
            <a:blip r:embed="rId1"/>
            <a:stretch>
              <a:fillRect/>
            </a:stretch>
          </p:blipFill>
          <p:spPr>
            <a:xfrm>
              <a:off x="-152400" y="742950"/>
              <a:ext cx="3790950" cy="3790950"/>
            </a:xfrm>
            <a:prstGeom prst="rect">
              <a:avLst/>
            </a:prstGeom>
            <a:noFill/>
            <a:ln w="9525">
              <a:noFill/>
            </a:ln>
          </p:spPr>
        </p:pic>
        <p:sp>
          <p:nvSpPr>
            <p:cNvPr id="69637" name="TextBox 8"/>
            <p:cNvSpPr txBox="1"/>
            <p:nvPr/>
          </p:nvSpPr>
          <p:spPr>
            <a:xfrm>
              <a:off x="685800" y="1962150"/>
              <a:ext cx="2009775" cy="1446550"/>
            </a:xfrm>
            <a:prstGeom prst="rect">
              <a:avLst/>
            </a:prstGeom>
            <a:noFill/>
            <a:ln w="9525">
              <a:noFill/>
            </a:ln>
          </p:spPr>
          <p:txBody>
            <a:bodyPr>
              <a:spAutoFit/>
            </a:bodyPr>
            <a:p>
              <a:pPr algn="ctr" eaLnBrk="1" hangingPunct="1"/>
              <a:r>
                <a:rPr lang="en-US" altLang="en-US" sz="4400" dirty="0">
                  <a:solidFill>
                    <a:srgbClr val="FF0000"/>
                  </a:solidFill>
                  <a:latin typeface="Times New Roman" panose="02020603050405020304" pitchFamily="18" charset="0"/>
                  <a:cs typeface="Times New Roman" panose="02020603050405020304" pitchFamily="18" charset="0"/>
                </a:rPr>
                <a:t>Ăn xổi ở thì</a:t>
              </a:r>
              <a:endParaRPr lang="en-US" altLang="en-US" sz="4400" dirty="0">
                <a:solidFill>
                  <a:srgbClr val="FF0000"/>
                </a:solidFill>
                <a:latin typeface="Times New Roman" panose="02020603050405020304" pitchFamily="18" charset="0"/>
                <a:ea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p:cNvPicPr>
            <a:picLocks noChangeAspect="1"/>
          </p:cNvPicPr>
          <p:nvPr/>
        </p:nvPicPr>
        <p:blipFill>
          <a:blip r:embed="rId1"/>
          <a:stretch>
            <a:fillRect/>
          </a:stretch>
        </p:blipFill>
        <p:spPr>
          <a:xfrm>
            <a:off x="0" y="3533775"/>
            <a:ext cx="9144000" cy="1657350"/>
          </a:xfrm>
          <a:prstGeom prst="rect">
            <a:avLst/>
          </a:prstGeom>
          <a:noFill/>
          <a:ln w="9525">
            <a:noFill/>
          </a:ln>
        </p:spPr>
      </p:pic>
      <p:pic>
        <p:nvPicPr>
          <p:cNvPr id="35843" name="图片 5"/>
          <p:cNvPicPr>
            <a:picLocks noChangeAspect="1"/>
          </p:cNvPicPr>
          <p:nvPr/>
        </p:nvPicPr>
        <p:blipFill>
          <a:blip r:embed="rId2"/>
          <a:stretch>
            <a:fillRect/>
          </a:stretch>
        </p:blipFill>
        <p:spPr>
          <a:xfrm>
            <a:off x="133350" y="133350"/>
            <a:ext cx="863600" cy="911225"/>
          </a:xfrm>
          <a:prstGeom prst="rect">
            <a:avLst/>
          </a:prstGeom>
          <a:noFill/>
          <a:ln w="9525">
            <a:noFill/>
          </a:ln>
        </p:spPr>
      </p:pic>
      <p:pic>
        <p:nvPicPr>
          <p:cNvPr id="35844" name="Picture 5" descr="28"/>
          <p:cNvPicPr>
            <a:picLocks noChangeAspect="1"/>
          </p:cNvPicPr>
          <p:nvPr/>
        </p:nvPicPr>
        <p:blipFill>
          <a:blip r:embed="rId3"/>
          <a:stretch>
            <a:fillRect/>
          </a:stretch>
        </p:blipFill>
        <p:spPr>
          <a:xfrm rot="-413304">
            <a:off x="1022350" y="3541713"/>
            <a:ext cx="782638" cy="481012"/>
          </a:xfrm>
          <a:prstGeom prst="rect">
            <a:avLst/>
          </a:prstGeom>
          <a:noFill/>
          <a:ln w="9525">
            <a:noFill/>
          </a:ln>
        </p:spPr>
      </p:pic>
      <p:pic>
        <p:nvPicPr>
          <p:cNvPr id="35845" name="Picture 5" descr="28"/>
          <p:cNvPicPr>
            <a:picLocks noChangeAspect="1"/>
          </p:cNvPicPr>
          <p:nvPr/>
        </p:nvPicPr>
        <p:blipFill>
          <a:blip r:embed="rId3"/>
          <a:stretch>
            <a:fillRect/>
          </a:stretch>
        </p:blipFill>
        <p:spPr>
          <a:xfrm rot="309228">
            <a:off x="4537075" y="3684588"/>
            <a:ext cx="782638" cy="479425"/>
          </a:xfrm>
          <a:prstGeom prst="rect">
            <a:avLst/>
          </a:prstGeom>
          <a:noFill/>
          <a:ln w="9525">
            <a:noFill/>
          </a:ln>
        </p:spPr>
      </p:pic>
      <p:pic>
        <p:nvPicPr>
          <p:cNvPr id="35846" name="Picture 5" descr="28"/>
          <p:cNvPicPr>
            <a:picLocks noChangeAspect="1"/>
          </p:cNvPicPr>
          <p:nvPr/>
        </p:nvPicPr>
        <p:blipFill>
          <a:blip r:embed="rId3"/>
          <a:stretch>
            <a:fillRect/>
          </a:stretch>
        </p:blipFill>
        <p:spPr>
          <a:xfrm rot="309228">
            <a:off x="7773988" y="3898900"/>
            <a:ext cx="782637" cy="479425"/>
          </a:xfrm>
          <a:prstGeom prst="rect">
            <a:avLst/>
          </a:prstGeom>
          <a:noFill/>
          <a:ln w="9525">
            <a:noFill/>
          </a:ln>
        </p:spPr>
      </p:pic>
      <p:pic>
        <p:nvPicPr>
          <p:cNvPr id="35847" name="图片 5"/>
          <p:cNvPicPr>
            <a:picLocks noChangeAspect="1"/>
          </p:cNvPicPr>
          <p:nvPr/>
        </p:nvPicPr>
        <p:blipFill>
          <a:blip r:embed="rId2"/>
          <a:stretch>
            <a:fillRect/>
          </a:stretch>
        </p:blipFill>
        <p:spPr>
          <a:xfrm>
            <a:off x="8166100" y="160338"/>
            <a:ext cx="863600" cy="911225"/>
          </a:xfrm>
          <a:prstGeom prst="rect">
            <a:avLst/>
          </a:prstGeom>
          <a:noFill/>
          <a:ln w="9525">
            <a:noFill/>
          </a:ln>
        </p:spPr>
      </p:pic>
      <p:pic>
        <p:nvPicPr>
          <p:cNvPr id="35848" name="Picture 13" descr="22858PICdbgea5Gz679dY_PIC2018.png"/>
          <p:cNvPicPr>
            <a:picLocks noChangeAspect="1"/>
          </p:cNvPicPr>
          <p:nvPr/>
        </p:nvPicPr>
        <p:blipFill>
          <a:blip r:embed="rId4"/>
          <a:stretch>
            <a:fillRect/>
          </a:stretch>
        </p:blipFill>
        <p:spPr>
          <a:xfrm>
            <a:off x="7753350" y="1787525"/>
            <a:ext cx="1570038" cy="1927225"/>
          </a:xfrm>
          <a:prstGeom prst="rect">
            <a:avLst/>
          </a:prstGeom>
          <a:noFill/>
          <a:ln w="9525">
            <a:noFill/>
          </a:ln>
        </p:spPr>
      </p:pic>
      <p:pic>
        <p:nvPicPr>
          <p:cNvPr id="35849" name="图片 1"/>
          <p:cNvPicPr>
            <a:picLocks noChangeAspect="1"/>
          </p:cNvPicPr>
          <p:nvPr/>
        </p:nvPicPr>
        <p:blipFill>
          <a:blip r:embed="rId5"/>
          <a:stretch>
            <a:fillRect/>
          </a:stretch>
        </p:blipFill>
        <p:spPr>
          <a:xfrm>
            <a:off x="50800" y="1108075"/>
            <a:ext cx="1363663" cy="1273175"/>
          </a:xfrm>
          <a:prstGeom prst="rect">
            <a:avLst/>
          </a:prstGeom>
          <a:noFill/>
          <a:ln w="9525">
            <a:noFill/>
          </a:ln>
        </p:spPr>
      </p:pic>
      <p:sp>
        <p:nvSpPr>
          <p:cNvPr id="16" name="Rectangle: Rounded Corners 15"/>
          <p:cNvSpPr/>
          <p:nvPr/>
        </p:nvSpPr>
        <p:spPr>
          <a:xfrm>
            <a:off x="1295400" y="285750"/>
            <a:ext cx="1981200" cy="5715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ấm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áp</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1524000" y="1200150"/>
            <a:ext cx="1752600" cy="6858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eaLnBrk="1" hangingPunct="1">
              <a:buNone/>
            </a:pPr>
            <a:r>
              <a:rPr lang="en-US" altLang="x-none" sz="3200" dirty="0">
                <a:solidFill>
                  <a:srgbClr val="000000"/>
                </a:solidFill>
                <a:latin typeface="Times New Roman" panose="02020603050405020304" pitchFamily="18" charset="0"/>
                <a:cs typeface="Times New Roman" panose="02020603050405020304" pitchFamily="18" charset="0"/>
              </a:rPr>
              <a:t>nh</a:t>
            </a:r>
            <a:r>
              <a:rPr lang="en-US" altLang="x-none" sz="3200" dirty="0">
                <a:solidFill>
                  <a:srgbClr val="000000"/>
                </a:solidFill>
                <a:latin typeface="Times New Roman" panose="02020603050405020304" pitchFamily="18" charset="0"/>
                <a:ea typeface="Times New Roman" panose="02020603050405020304" pitchFamily="18" charset="0"/>
              </a:rPr>
              <a:t>à</a:t>
            </a:r>
            <a:endParaRPr lang="en-US" altLang="x-none" sz="3200" dirty="0">
              <a:solidFill>
                <a:srgbClr val="000000"/>
              </a:solidFill>
              <a:latin typeface="Times New Roman" panose="02020603050405020304" pitchFamily="18" charset="0"/>
              <a:ea typeface="Times New Roman" panose="02020603050405020304" pitchFamily="18" charset="0"/>
            </a:endParaRPr>
          </a:p>
        </p:txBody>
      </p:sp>
      <p:sp>
        <p:nvSpPr>
          <p:cNvPr id="18" name="Rectangle: Rounded Corners 17"/>
          <p:cNvSpPr/>
          <p:nvPr/>
        </p:nvSpPr>
        <p:spPr>
          <a:xfrm>
            <a:off x="1600200" y="2228850"/>
            <a:ext cx="1676400" cy="771525"/>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ờ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Rounded Corners 18"/>
          <p:cNvSpPr/>
          <p:nvPr/>
        </p:nvSpPr>
        <p:spPr>
          <a:xfrm>
            <a:off x="3575050" y="285750"/>
            <a:ext cx="2139950" cy="5715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eaLnBrk="1" hangingPunct="1">
              <a:buNone/>
            </a:pPr>
            <a:r>
              <a:rPr lang="en-US" altLang="x-none" sz="3200" dirty="0">
                <a:solidFill>
                  <a:srgbClr val="000000"/>
                </a:solidFill>
                <a:latin typeface="Times New Roman" panose="02020603050405020304" pitchFamily="18" charset="0"/>
                <a:cs typeface="Times New Roman" panose="02020603050405020304" pitchFamily="18" charset="0"/>
              </a:rPr>
              <a:t>cái ghế</a:t>
            </a:r>
            <a:endParaRPr lang="en-US" altLang="x-none" sz="3200" dirty="0">
              <a:solidFill>
                <a:srgbClr val="000000"/>
              </a:solidFill>
              <a:latin typeface="Times New Roman" panose="02020603050405020304" pitchFamily="18" charset="0"/>
              <a:ea typeface="Times New Roman" panose="02020603050405020304" pitchFamily="18" charset="0"/>
            </a:endParaRPr>
          </a:p>
        </p:txBody>
      </p:sp>
      <p:sp>
        <p:nvSpPr>
          <p:cNvPr id="20" name="Rectangle: Rounded Corners 19"/>
          <p:cNvSpPr/>
          <p:nvPr/>
        </p:nvSpPr>
        <p:spPr>
          <a:xfrm>
            <a:off x="6013450" y="301625"/>
            <a:ext cx="2152650" cy="5715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Rounded Corners 20"/>
          <p:cNvSpPr/>
          <p:nvPr/>
        </p:nvSpPr>
        <p:spPr>
          <a:xfrm>
            <a:off x="3863975" y="1200150"/>
            <a:ext cx="1851025" cy="587375"/>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dẻo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Rounded Corners 21"/>
          <p:cNvSpPr/>
          <p:nvPr/>
        </p:nvSpPr>
        <p:spPr>
          <a:xfrm>
            <a:off x="6013450" y="1266825"/>
            <a:ext cx="2152650" cy="5715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22"/>
          <p:cNvSpPr/>
          <p:nvPr/>
        </p:nvSpPr>
        <p:spPr>
          <a:xfrm>
            <a:off x="3733800" y="2278063"/>
            <a:ext cx="1981200" cy="7112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xắn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Rounded Corners 23"/>
          <p:cNvSpPr/>
          <p:nvPr/>
        </p:nvSpPr>
        <p:spPr>
          <a:xfrm>
            <a:off x="5965825" y="2333625"/>
            <a:ext cx="2035175" cy="66675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mây</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Group 9"/>
          <p:cNvGrpSpPr/>
          <p:nvPr/>
        </p:nvGrpSpPr>
        <p:grpSpPr>
          <a:xfrm>
            <a:off x="0" y="676275"/>
            <a:ext cx="3790950" cy="3790950"/>
            <a:chOff x="0" y="676275"/>
            <a:chExt cx="3790950" cy="3790950"/>
          </a:xfrm>
        </p:grpSpPr>
        <p:pic>
          <p:nvPicPr>
            <p:cNvPr id="70660" name="Picture 7"/>
            <p:cNvPicPr>
              <a:picLocks noChangeAspect="1"/>
            </p:cNvPicPr>
            <p:nvPr/>
          </p:nvPicPr>
          <p:blipFill>
            <a:blip r:embed="rId1"/>
            <a:stretch>
              <a:fillRect/>
            </a:stretch>
          </p:blipFill>
          <p:spPr>
            <a:xfrm>
              <a:off x="0" y="676275"/>
              <a:ext cx="3790950" cy="3790950"/>
            </a:xfrm>
            <a:prstGeom prst="rect">
              <a:avLst/>
            </a:prstGeom>
            <a:noFill/>
            <a:ln w="9525">
              <a:noFill/>
            </a:ln>
          </p:spPr>
        </p:pic>
        <p:sp>
          <p:nvSpPr>
            <p:cNvPr id="70661" name="TextBox 8"/>
            <p:cNvSpPr txBox="1"/>
            <p:nvPr/>
          </p:nvSpPr>
          <p:spPr>
            <a:xfrm>
              <a:off x="838200" y="1962150"/>
              <a:ext cx="2133599" cy="1446550"/>
            </a:xfrm>
            <a:prstGeom prst="rect">
              <a:avLst/>
            </a:prstGeom>
            <a:noFill/>
            <a:ln w="9525">
              <a:noFill/>
            </a:ln>
          </p:spPr>
          <p:txBody>
            <a:bodyPr>
              <a:spAutoFit/>
            </a:bodyPr>
            <a:p>
              <a:pPr algn="ctr" eaLnBrk="1" hangingPunct="1"/>
              <a:r>
                <a:rPr lang="en-US" altLang="en-US" sz="4400" dirty="0">
                  <a:solidFill>
                    <a:srgbClr val="FF0000"/>
                  </a:solidFill>
                  <a:latin typeface="Times New Roman" panose="02020603050405020304" pitchFamily="18" charset="0"/>
                  <a:cs typeface="Times New Roman" panose="02020603050405020304" pitchFamily="18" charset="0"/>
                </a:rPr>
                <a:t>Tắt lửa tối đèn</a:t>
              </a:r>
              <a:endParaRPr lang="en-US" altLang="en-US" sz="4400" dirty="0">
                <a:solidFill>
                  <a:srgbClr val="FF0000"/>
                </a:solidFill>
                <a:latin typeface="Times New Roman" panose="02020603050405020304" pitchFamily="18" charset="0"/>
                <a:ea typeface="Times New Roman" panose="02020603050405020304" pitchFamily="18" charset="0"/>
              </a:endParaRPr>
            </a:p>
          </p:txBody>
        </p:sp>
      </p:grpSp>
      <p:sp>
        <p:nvSpPr>
          <p:cNvPr id="7" name="TextBox 6"/>
          <p:cNvSpPr txBox="1"/>
          <p:nvPr/>
        </p:nvSpPr>
        <p:spPr>
          <a:xfrm>
            <a:off x="4419600" y="898525"/>
            <a:ext cx="4267200" cy="3346450"/>
          </a:xfrm>
          <a:prstGeom prst="rect">
            <a:avLst/>
          </a:prstGeom>
          <a:noFill/>
          <a:ln w="9525">
            <a:noFill/>
          </a:ln>
        </p:spPr>
        <p:txBody>
          <a:bodyPr>
            <a:spAutoFit/>
          </a:bodyPr>
          <a:p>
            <a:pPr algn="just" eaLnBrk="1" hangingPunct="1">
              <a:lnSpc>
                <a:spcPct val="150000"/>
              </a:lnSpc>
            </a:pPr>
            <a:r>
              <a:rPr lang="en-US" altLang="en-US" sz="3600" dirty="0">
                <a:latin typeface="Times New Roman" panose="02020603050405020304" pitchFamily="18" charset="0"/>
                <a:cs typeface="Times New Roman" panose="02020603050405020304" pitchFamily="18" charset="0"/>
              </a:rPr>
              <a:t>Có gì đâu m</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 phải cám ơn, mình l</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 h</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ng xóm m</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 tối lửa tắt đèn có nhau.</a:t>
            </a:r>
            <a:endParaRPr lang="en-US" altLang="en-US" sz="36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Group 9"/>
          <p:cNvGrpSpPr/>
          <p:nvPr/>
        </p:nvGrpSpPr>
        <p:grpSpPr>
          <a:xfrm>
            <a:off x="0" y="676275"/>
            <a:ext cx="3790950" cy="3790950"/>
            <a:chOff x="0" y="676275"/>
            <a:chExt cx="3790950" cy="3790950"/>
          </a:xfrm>
        </p:grpSpPr>
        <p:pic>
          <p:nvPicPr>
            <p:cNvPr id="71684" name="Picture 7"/>
            <p:cNvPicPr>
              <a:picLocks noChangeAspect="1"/>
            </p:cNvPicPr>
            <p:nvPr/>
          </p:nvPicPr>
          <p:blipFill>
            <a:blip r:embed="rId1"/>
            <a:stretch>
              <a:fillRect/>
            </a:stretch>
          </p:blipFill>
          <p:spPr>
            <a:xfrm>
              <a:off x="0" y="676275"/>
              <a:ext cx="3790950" cy="3790950"/>
            </a:xfrm>
            <a:prstGeom prst="rect">
              <a:avLst/>
            </a:prstGeom>
            <a:noFill/>
            <a:ln w="9525">
              <a:noFill/>
            </a:ln>
          </p:spPr>
        </p:pic>
        <p:sp>
          <p:nvSpPr>
            <p:cNvPr id="71685" name="TextBox 8"/>
            <p:cNvSpPr txBox="1"/>
            <p:nvPr/>
          </p:nvSpPr>
          <p:spPr>
            <a:xfrm>
              <a:off x="1066800" y="1581150"/>
              <a:ext cx="1728787" cy="1938992"/>
            </a:xfrm>
            <a:prstGeom prst="rect">
              <a:avLst/>
            </a:prstGeom>
            <a:noFill/>
            <a:ln w="9525">
              <a:noFill/>
            </a:ln>
          </p:spPr>
          <p:txBody>
            <a:bodyPr>
              <a:spAutoFit/>
            </a:bodyPr>
            <a:p>
              <a:pPr algn="ctr" eaLnBrk="1" hangingPunct="1"/>
              <a:r>
                <a:rPr lang="en-US" altLang="en-US" sz="4000" dirty="0">
                  <a:solidFill>
                    <a:srgbClr val="FF0000"/>
                  </a:solidFill>
                  <a:latin typeface="Times New Roman" panose="02020603050405020304" pitchFamily="18" charset="0"/>
                  <a:cs typeface="Times New Roman" panose="02020603050405020304" pitchFamily="18" charset="0"/>
                </a:rPr>
                <a:t>Hôi như cú mèo</a:t>
              </a:r>
              <a:endParaRPr lang="en-US" altLang="en-US" sz="4000" dirty="0">
                <a:solidFill>
                  <a:srgbClr val="FF0000"/>
                </a:solidFill>
                <a:latin typeface="Times New Roman" panose="02020603050405020304" pitchFamily="18" charset="0"/>
                <a:ea typeface="Times New Roman" panose="02020603050405020304" pitchFamily="18" charset="0"/>
              </a:endParaRPr>
            </a:p>
          </p:txBody>
        </p:sp>
      </p:grpSp>
      <p:sp>
        <p:nvSpPr>
          <p:cNvPr id="7" name="TextBox 6"/>
          <p:cNvSpPr txBox="1"/>
          <p:nvPr/>
        </p:nvSpPr>
        <p:spPr>
          <a:xfrm>
            <a:off x="4419600" y="1011238"/>
            <a:ext cx="4038600" cy="1655762"/>
          </a:xfrm>
          <a:prstGeom prst="rect">
            <a:avLst/>
          </a:prstGeom>
          <a:noFill/>
          <a:ln w="9525">
            <a:noFill/>
          </a:ln>
        </p:spPr>
        <p:txBody>
          <a:bodyPr>
            <a:spAutoFit/>
          </a:bodyPr>
          <a:p>
            <a:pPr algn="just" eaLnBrk="1" hangingPunct="1">
              <a:lnSpc>
                <a:spcPct val="150000"/>
              </a:lnSpc>
            </a:pPr>
            <a:r>
              <a:rPr lang="en-US" altLang="en-US" sz="3600" dirty="0">
                <a:latin typeface="Times New Roman" panose="02020603050405020304" pitchFamily="18" charset="0"/>
                <a:cs typeface="Times New Roman" panose="02020603050405020304" pitchFamily="18" charset="0"/>
              </a:rPr>
              <a:t>Cậu l</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m gì m</a:t>
            </a:r>
            <a:r>
              <a:rPr lang="en-US" altLang="en-US" sz="3600" dirty="0">
                <a:latin typeface="Times New Roman" panose="02020603050405020304" pitchFamily="18" charset="0"/>
                <a:ea typeface="Times New Roman" panose="02020603050405020304" pitchFamily="18" charset="0"/>
              </a:rPr>
              <a:t>à</a:t>
            </a:r>
            <a:r>
              <a:rPr lang="en-US" altLang="en-US" sz="3600" dirty="0">
                <a:latin typeface="Times New Roman" panose="02020603050405020304" pitchFamily="18" charset="0"/>
                <a:cs typeface="Times New Roman" panose="02020603050405020304" pitchFamily="18" charset="0"/>
              </a:rPr>
              <a:t>  hôi như cú mèo vậy?</a:t>
            </a:r>
            <a:endParaRPr lang="vi-VN" altLang="en-US" sz="54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l="42870" t="33951" b="45309"/>
          <a:stretch>
            <a:fillRect/>
          </a:stretch>
        </p:blipFill>
        <p:spPr>
          <a:xfrm>
            <a:off x="3276600" y="438150"/>
            <a:ext cx="5715000" cy="1219200"/>
          </a:xfrm>
          <a:prstGeom prst="rect">
            <a:avLst/>
          </a:prstGeom>
          <a:noFill/>
          <a:ln w="9525">
            <a:noFill/>
          </a:ln>
        </p:spPr>
      </p:pic>
      <p:sp>
        <p:nvSpPr>
          <p:cNvPr id="8" name="Text Box 18"/>
          <p:cNvSpPr txBox="1"/>
          <p:nvPr/>
        </p:nvSpPr>
        <p:spPr>
          <a:xfrm>
            <a:off x="3879850" y="692150"/>
            <a:ext cx="4730750" cy="831850"/>
          </a:xfrm>
          <a:prstGeom prst="rect">
            <a:avLst/>
          </a:prstGeom>
          <a:noFill/>
          <a:ln w="9525">
            <a:noFill/>
          </a:ln>
        </p:spPr>
        <p:txBody>
          <a:bodyPr lIns="91429" tIns="45715" rIns="91429" bIns="45715">
            <a:spAutoFit/>
          </a:bodyPr>
          <a:p>
            <a:pPr algn="ctr" eaLnBrk="1" hangingPunct="1">
              <a:buNone/>
            </a:pPr>
            <a:r>
              <a:rPr lang="en-US" altLang="zh-CN" sz="2400" dirty="0">
                <a:latin typeface="Times New Roman" panose="02020603050405020304" pitchFamily="18" charset="0"/>
                <a:ea typeface="Microsoft YaHei" panose="020B0503020204020204" charset="-122"/>
              </a:rPr>
              <a:t>Nhiệm vụ: Tìm + nêu tác dụng của phép tu từ so sánh </a:t>
            </a:r>
            <a:endParaRPr lang="en-US" altLang="zh-CN" sz="2400" dirty="0">
              <a:latin typeface="Times New Roman" panose="02020603050405020304" pitchFamily="18" charset="0"/>
              <a:ea typeface="Microsoft YaHei" panose="020B0503020204020204" charset="-122"/>
            </a:endParaRPr>
          </a:p>
        </p:txBody>
      </p:sp>
      <p:pic>
        <p:nvPicPr>
          <p:cNvPr id="9" name="Picture 8"/>
          <p:cNvPicPr>
            <a:picLocks noChangeAspect="1"/>
          </p:cNvPicPr>
          <p:nvPr/>
        </p:nvPicPr>
        <p:blipFill>
          <a:blip r:embed="rId1"/>
          <a:srcRect l="42870" t="54137" b="26945"/>
          <a:stretch>
            <a:fillRect/>
          </a:stretch>
        </p:blipFill>
        <p:spPr>
          <a:xfrm>
            <a:off x="3276600" y="1916113"/>
            <a:ext cx="5715000" cy="1112837"/>
          </a:xfrm>
          <a:prstGeom prst="rect">
            <a:avLst/>
          </a:prstGeom>
          <a:noFill/>
          <a:ln w="9525">
            <a:noFill/>
          </a:ln>
        </p:spPr>
      </p:pic>
      <p:sp>
        <p:nvSpPr>
          <p:cNvPr id="10" name="Text Box 18"/>
          <p:cNvSpPr txBox="1"/>
          <p:nvPr/>
        </p:nvSpPr>
        <p:spPr>
          <a:xfrm>
            <a:off x="3879850" y="2038350"/>
            <a:ext cx="4730750" cy="830263"/>
          </a:xfrm>
          <a:prstGeom prst="rect">
            <a:avLst/>
          </a:prstGeom>
          <a:noFill/>
          <a:ln w="9525">
            <a:noFill/>
          </a:ln>
        </p:spPr>
        <p:txBody>
          <a:bodyPr lIns="91429" tIns="45715" rIns="91429" bIns="45715">
            <a:spAutoFit/>
          </a:bodyPr>
          <a:p>
            <a:pPr algn="ctr" eaLnBrk="1" hangingPunct="1">
              <a:buNone/>
            </a:pPr>
            <a:r>
              <a:rPr lang="en-US" altLang="zh-CN" sz="2400" dirty="0">
                <a:latin typeface="Times New Roman" panose="02020603050405020304" pitchFamily="18" charset="0"/>
                <a:ea typeface="Microsoft YaHei" panose="020B0503020204020204" charset="-122"/>
              </a:rPr>
              <a:t>HS làm vào giấy A0 và dán sản phẩm lên bảng</a:t>
            </a:r>
            <a:endParaRPr lang="en-US" altLang="zh-CN" sz="2400" dirty="0">
              <a:latin typeface="Times New Roman" panose="02020603050405020304" pitchFamily="18" charset="0"/>
              <a:ea typeface="Microsoft YaHei" panose="020B0503020204020204" charset="-122"/>
            </a:endParaRPr>
          </a:p>
        </p:txBody>
      </p:sp>
      <p:pic>
        <p:nvPicPr>
          <p:cNvPr id="11" name="Picture 10"/>
          <p:cNvPicPr>
            <a:picLocks noChangeAspect="1"/>
          </p:cNvPicPr>
          <p:nvPr/>
        </p:nvPicPr>
        <p:blipFill>
          <a:blip r:embed="rId1"/>
          <a:srcRect l="42870" t="72362"/>
          <a:stretch>
            <a:fillRect/>
          </a:stretch>
        </p:blipFill>
        <p:spPr>
          <a:xfrm>
            <a:off x="3263900" y="3233738"/>
            <a:ext cx="5715000" cy="1624012"/>
          </a:xfrm>
          <a:prstGeom prst="rect">
            <a:avLst/>
          </a:prstGeom>
          <a:noFill/>
          <a:ln w="9525">
            <a:noFill/>
          </a:ln>
        </p:spPr>
      </p:pic>
      <p:sp>
        <p:nvSpPr>
          <p:cNvPr id="12" name="Text Box 18"/>
          <p:cNvSpPr txBox="1"/>
          <p:nvPr/>
        </p:nvSpPr>
        <p:spPr>
          <a:xfrm>
            <a:off x="3879850" y="3486150"/>
            <a:ext cx="4694238" cy="830263"/>
          </a:xfrm>
          <a:prstGeom prst="rect">
            <a:avLst/>
          </a:prstGeom>
          <a:noFill/>
          <a:ln w="9525">
            <a:noFill/>
          </a:ln>
        </p:spPr>
        <p:txBody>
          <a:bodyPr lIns="91429" tIns="45715" rIns="91429" bIns="45715">
            <a:spAutoFit/>
          </a:bodyPr>
          <a:p>
            <a:pPr algn="ctr" eaLnBrk="1" hangingPunct="1">
              <a:buNone/>
            </a:pPr>
            <a:r>
              <a:rPr lang="en-US" altLang="zh-CN" sz="2400" dirty="0">
                <a:latin typeface="Times New Roman" panose="02020603050405020304" pitchFamily="18" charset="0"/>
                <a:ea typeface="Microsoft YaHei" panose="020B0503020204020204" charset="-122"/>
              </a:rPr>
              <a:t>Nhóm nào tìm được nhiều và nêu tác dụng đúng hơn sẽ thắng</a:t>
            </a:r>
            <a:endParaRPr lang="en-US" altLang="zh-CN" sz="2400" dirty="0">
              <a:latin typeface="Times New Roman" panose="02020603050405020304" pitchFamily="18" charset="0"/>
              <a:ea typeface="Microsoft YaHei" panose="020B0503020204020204" charset="-122"/>
            </a:endParaRPr>
          </a:p>
        </p:txBody>
      </p:sp>
      <p:pic>
        <p:nvPicPr>
          <p:cNvPr id="13" name="Picture 12"/>
          <p:cNvPicPr>
            <a:picLocks noChangeAspect="1"/>
          </p:cNvPicPr>
          <p:nvPr/>
        </p:nvPicPr>
        <p:blipFill>
          <a:blip r:embed="rId2"/>
          <a:srcRect l="5022" t="6500" r="4445" b="4742"/>
          <a:stretch>
            <a:fillRect/>
          </a:stretch>
        </p:blipFill>
        <p:spPr>
          <a:xfrm>
            <a:off x="152400" y="1068388"/>
            <a:ext cx="3001963" cy="2943225"/>
          </a:xfrm>
          <a:prstGeom prst="rect">
            <a:avLst/>
          </a:prstGeom>
          <a:noFill/>
          <a:ln w="9525">
            <a:noFill/>
          </a:ln>
        </p:spPr>
      </p:pic>
      <p:sp>
        <p:nvSpPr>
          <p:cNvPr id="14" name="TextBox 13"/>
          <p:cNvSpPr txBox="1"/>
          <p:nvPr/>
        </p:nvSpPr>
        <p:spPr>
          <a:xfrm>
            <a:off x="1514475" y="1693863"/>
            <a:ext cx="1533525" cy="1755775"/>
          </a:xfrm>
          <a:prstGeom prst="rect">
            <a:avLst/>
          </a:prstGeom>
          <a:noFill/>
          <a:ln w="9525">
            <a:noFill/>
          </a:ln>
        </p:spPr>
        <p:txBody>
          <a:bodyPr>
            <a:spAutoFit/>
          </a:bodyPr>
          <a:p>
            <a:pPr algn="ctr" eaLnBrk="1" hangingPunct="1"/>
            <a:r>
              <a:rPr lang="en-US" altLang="en-US" sz="5400" b="1" dirty="0">
                <a:solidFill>
                  <a:srgbClr val="FF0000"/>
                </a:solidFill>
                <a:latin typeface="Times New Roman" panose="02020603050405020304" pitchFamily="18" charset="0"/>
                <a:cs typeface="Times New Roman" panose="02020603050405020304" pitchFamily="18" charset="0"/>
              </a:rPr>
              <a:t>Về đích</a:t>
            </a:r>
            <a:endParaRPr lang="en-US" altLang="en-US" sz="5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占位符 9"/>
          <p:cNvPicPr>
            <a:picLocks noGrp="1" noChangeAspect="1"/>
          </p:cNvPicPr>
          <p:nvPr>
            <p:ph type="pic" sz="quarter" idx="10"/>
          </p:nvPr>
        </p:nvPicPr>
        <p:blipFill rotWithShape="1">
          <a:blip r:embed="rId1"/>
          <a:srcRect l="15967" r="15967"/>
          <a:stretch>
            <a:fillRect/>
          </a:stretch>
        </p:blipFill>
        <p:spPr>
          <a:xfrm>
            <a:off x="152400" y="0"/>
            <a:ext cx="1905000" cy="2800350"/>
          </a:xfrm>
        </p:spPr>
      </p:pic>
      <p:sp>
        <p:nvSpPr>
          <p:cNvPr id="11" name="TextBox 10"/>
          <p:cNvSpPr txBox="1"/>
          <p:nvPr/>
        </p:nvSpPr>
        <p:spPr>
          <a:xfrm>
            <a:off x="2133600" y="209550"/>
            <a:ext cx="6629400" cy="2174875"/>
          </a:xfrm>
          <a:prstGeom prst="rect">
            <a:avLst/>
          </a:prstGeom>
          <a:noFill/>
          <a:ln w="9525">
            <a:noFill/>
          </a:ln>
        </p:spPr>
        <p:txBody>
          <a:bodyPr>
            <a:spAutoFit/>
          </a:bodyPr>
          <a:p>
            <a:pPr algn="ctr" eaLnBrk="1" hangingPunct="1">
              <a:lnSpc>
                <a:spcPct val="115000"/>
              </a:lnSpc>
              <a:spcBef>
                <a:spcPts val="550"/>
              </a:spcBef>
            </a:pPr>
            <a:r>
              <a:rPr lang="en-US" altLang="en-US" sz="4000" dirty="0">
                <a:latin typeface="Times New Roman" panose="02020603050405020304" pitchFamily="18" charset="0"/>
                <a:cs typeface="Times New Roman" panose="02020603050405020304" pitchFamily="18" charset="0"/>
              </a:rPr>
              <a:t>Hai cái răng đen nhánh lúc n</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o cũng nhai ngo</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m ngoạp như hai lưỡi liềm máy l</a:t>
            </a:r>
            <a:r>
              <a:rPr lang="en-US" altLang="en-US" sz="4000" dirty="0">
                <a:latin typeface="Times New Roman" panose="02020603050405020304" pitchFamily="18" charset="0"/>
                <a:ea typeface="Times New Roman" panose="02020603050405020304" pitchFamily="18" charset="0"/>
              </a:rPr>
              <a:t>à</a:t>
            </a:r>
            <a:r>
              <a:rPr lang="en-US" altLang="en-US" sz="4000" dirty="0">
                <a:latin typeface="Times New Roman" panose="02020603050405020304" pitchFamily="18" charset="0"/>
                <a:cs typeface="Times New Roman" panose="02020603050405020304" pitchFamily="18" charset="0"/>
              </a:rPr>
              <a:t>m việc</a:t>
            </a:r>
            <a:r>
              <a:rPr lang="en-US" altLang="en-US" sz="3600" b="1" i="1" dirty="0">
                <a:latin typeface="Times New Roman" panose="02020603050405020304" pitchFamily="18" charset="0"/>
                <a:cs typeface="Times New Roman" panose="02020603050405020304" pitchFamily="18" charset="0"/>
              </a:rPr>
              <a:t>.</a:t>
            </a:r>
            <a:endParaRPr lang="en-US" altLang="en-US" sz="3600" b="1" i="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685800" y="2800350"/>
            <a:ext cx="8077200" cy="2062163"/>
          </a:xfrm>
          <a:prstGeom prst="rect">
            <a:avLst/>
          </a:prstGeom>
          <a:noFill/>
          <a:ln w="9525">
            <a:noFill/>
          </a:ln>
        </p:spPr>
        <p:txBody>
          <a:bodyPr>
            <a:spAutoFit/>
          </a:bodyPr>
          <a:p>
            <a:pPr algn="just" eaLnBrk="1" hangingPunct="1">
              <a:spcAft>
                <a:spcPts val="500"/>
              </a:spcAft>
            </a:pPr>
            <a:r>
              <a:rPr lang="en-US" altLang="en-US" sz="32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S</a:t>
            </a:r>
            <a:r>
              <a:rPr lang="vi-VN" altLang="en-US" sz="3200" dirty="0">
                <a:solidFill>
                  <a:srgbClr val="0070C0"/>
                </a:solidFill>
                <a:latin typeface="Times New Roman" panose="02020603050405020304" pitchFamily="18" charset="0"/>
                <a:cs typeface="Times New Roman" panose="02020603050405020304" pitchFamily="18" charset="0"/>
              </a:rPr>
              <a:t>o sánh </a:t>
            </a:r>
            <a:r>
              <a:rPr lang="en-US" altLang="en-US" sz="3200" dirty="0">
                <a:solidFill>
                  <a:srgbClr val="0070C0"/>
                </a:solidFill>
                <a:latin typeface="Times New Roman" panose="02020603050405020304" pitchFamily="18" charset="0"/>
                <a:cs typeface="Times New Roman" panose="02020603050405020304" pitchFamily="18" charset="0"/>
              </a:rPr>
              <a:t>hai</a:t>
            </a:r>
            <a:r>
              <a:rPr lang="vi-VN" altLang="en-US" sz="3200" dirty="0">
                <a:solidFill>
                  <a:srgbClr val="0070C0"/>
                </a:solidFill>
                <a:latin typeface="Times New Roman" panose="02020603050405020304" pitchFamily="18" charset="0"/>
                <a:cs typeface="Times New Roman" panose="02020603050405020304" pitchFamily="18" charset="0"/>
              </a:rPr>
              <a:t> cái răng của Dế Mèn khi nhai thức ăn với </a:t>
            </a:r>
            <a:r>
              <a:rPr lang="en-US" altLang="en-US" sz="3200" dirty="0">
                <a:solidFill>
                  <a:srgbClr val="0070C0"/>
                </a:solidFill>
                <a:latin typeface="Times New Roman" panose="02020603050405020304" pitchFamily="18" charset="0"/>
                <a:cs typeface="Times New Roman" panose="02020603050405020304" pitchFamily="18" charset="0"/>
              </a:rPr>
              <a:t>hai </a:t>
            </a:r>
            <a:r>
              <a:rPr lang="vi-VN" altLang="en-US" sz="3200" dirty="0">
                <a:solidFill>
                  <a:srgbClr val="0070C0"/>
                </a:solidFill>
                <a:latin typeface="Times New Roman" panose="02020603050405020304" pitchFamily="18" charset="0"/>
                <a:cs typeface="Times New Roman" panose="02020603050405020304" pitchFamily="18" charset="0"/>
              </a:rPr>
              <a:t>lưỡi liềm máy đang l</a:t>
            </a:r>
            <a:r>
              <a:rPr lang="vi-VN" altLang="en-US" sz="3200" dirty="0">
                <a:solidFill>
                  <a:srgbClr val="0070C0"/>
                </a:solidFill>
                <a:latin typeface="Times New Roman" panose="02020603050405020304" pitchFamily="18" charset="0"/>
                <a:ea typeface="Times New Roman" panose="02020603050405020304" pitchFamily="18" charset="0"/>
              </a:rPr>
              <a:t>à</a:t>
            </a:r>
            <a:r>
              <a:rPr lang="vi-VN" altLang="en-US" sz="3200" dirty="0">
                <a:solidFill>
                  <a:srgbClr val="0070C0"/>
                </a:solidFill>
                <a:latin typeface="Times New Roman" panose="02020603050405020304" pitchFamily="18" charset="0"/>
                <a:cs typeface="Times New Roman" panose="02020603050405020304" pitchFamily="18" charset="0"/>
              </a:rPr>
              <a:t>m việc để nhấn mạnh Dế Mèn đang tuổi ăn tuổi lớn, đầy sức sống, khoẻ khoắn.</a:t>
            </a:r>
            <a:endParaRPr lang="vi-VN" altLang="en-US"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占位符 9"/>
          <p:cNvPicPr>
            <a:picLocks noGrp="1" noChangeAspect="1"/>
          </p:cNvPicPr>
          <p:nvPr>
            <p:ph type="pic" sz="quarter" idx="10"/>
          </p:nvPr>
        </p:nvPicPr>
        <p:blipFill rotWithShape="1">
          <a:blip r:embed="rId1"/>
          <a:srcRect l="-23012" t="-2579" r="1" b="4743"/>
          <a:stretch>
            <a:fillRect/>
          </a:stretch>
        </p:blipFill>
        <p:spPr>
          <a:xfrm>
            <a:off x="-990600" y="1439168"/>
            <a:ext cx="5028632" cy="3999505"/>
          </a:xfrm>
        </p:spPr>
      </p:pic>
      <p:sp>
        <p:nvSpPr>
          <p:cNvPr id="11" name="TextBox 10"/>
          <p:cNvSpPr txBox="1"/>
          <p:nvPr/>
        </p:nvSpPr>
        <p:spPr>
          <a:xfrm>
            <a:off x="336550" y="327025"/>
            <a:ext cx="8470900" cy="679450"/>
          </a:xfrm>
          <a:prstGeom prst="rect">
            <a:avLst/>
          </a:prstGeom>
          <a:noFill/>
          <a:ln w="9525">
            <a:noFill/>
          </a:ln>
        </p:spPr>
        <p:txBody>
          <a:bodyPr>
            <a:spAutoFit/>
          </a:bodyPr>
          <a:p>
            <a:pPr algn="ctr" eaLnBrk="1" hangingPunct="1">
              <a:lnSpc>
                <a:spcPct val="115000"/>
              </a:lnSpc>
              <a:spcBef>
                <a:spcPts val="550"/>
              </a:spcBef>
            </a:pPr>
            <a:r>
              <a:rPr lang="en-US" altLang="en-US" sz="3600" dirty="0">
                <a:latin typeface="Times New Roman" panose="02020603050405020304" pitchFamily="18" charset="0"/>
                <a:cs typeface="Times New Roman" panose="02020603050405020304" pitchFamily="18" charset="0"/>
              </a:rPr>
              <a:t>Mỏ Cốc như cái dùi sắt, chọc xuyên cả đất.</a:t>
            </a:r>
            <a:endParaRPr lang="en-US" altLang="en-US" sz="3600" b="1" i="1" dirty="0">
              <a:latin typeface="Times New Roman" panose="02020603050405020304" pitchFamily="18" charset="0"/>
              <a:ea typeface="Times New Roman" panose="02020603050405020304" pitchFamily="18" charset="0"/>
            </a:endParaRPr>
          </a:p>
        </p:txBody>
      </p:sp>
      <p:sp>
        <p:nvSpPr>
          <p:cNvPr id="4" name="TextBox 3"/>
          <p:cNvSpPr txBox="1"/>
          <p:nvPr/>
        </p:nvSpPr>
        <p:spPr>
          <a:xfrm>
            <a:off x="3124200" y="1657350"/>
            <a:ext cx="4343400" cy="2554288"/>
          </a:xfrm>
          <a:prstGeom prst="rect">
            <a:avLst/>
          </a:prstGeom>
          <a:noFill/>
          <a:ln w="9525">
            <a:noFill/>
          </a:ln>
        </p:spPr>
        <p:txBody>
          <a:bodyPr>
            <a:spAutoFit/>
          </a:bodyPr>
          <a:p>
            <a:pPr algn="just" eaLnBrk="1" hangingPunct="1"/>
            <a:r>
              <a:rPr lang="en-US" altLang="en-US" sz="32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a:solidFill>
                  <a:srgbClr val="0070C0"/>
                </a:solidFill>
                <a:latin typeface="Times New Roman" panose="02020603050405020304" pitchFamily="18" charset="0"/>
                <a:cs typeface="Times New Roman" panose="02020603050405020304" pitchFamily="18" charset="0"/>
              </a:rPr>
              <a:t>S</a:t>
            </a:r>
            <a:r>
              <a:rPr lang="vi-VN" altLang="en-US" sz="3200" dirty="0">
                <a:solidFill>
                  <a:srgbClr val="0070C0"/>
                </a:solidFill>
                <a:latin typeface="Times New Roman" panose="02020603050405020304" pitchFamily="18" charset="0"/>
                <a:cs typeface="Times New Roman" panose="02020603050405020304" pitchFamily="18" charset="0"/>
              </a:rPr>
              <a:t>o sánh mỏ chị Cốc với cái dùi sắt cho thấy sự tức giận, sức mạnh đáng sợ của chị Cốc khi mổ Dế Choắt.</a:t>
            </a:r>
            <a:endParaRPr lang="en-US" altLang="en-US"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2" descr="Kết quả thi tháng 04/2019 và lịch thi tháng 07/2019 - Chi nhánh 6 - Trung  tâm Ngoại ngữ trường Đại Học Sư phạm Tp. HCM"/>
          <p:cNvPicPr>
            <a:picLocks noChangeAspect="1"/>
          </p:cNvPicPr>
          <p:nvPr/>
        </p:nvPicPr>
        <p:blipFill>
          <a:blip r:embed="rId1"/>
          <a:stretch>
            <a:fillRect/>
          </a:stretch>
        </p:blipFill>
        <p:spPr>
          <a:xfrm>
            <a:off x="0" y="-152400"/>
            <a:ext cx="9144000" cy="5295900"/>
          </a:xfrm>
          <a:prstGeom prst="rect">
            <a:avLst/>
          </a:prstGeom>
          <a:noFill/>
          <a:ln w="9525">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6" descr="Hình ảnh Kỷ Niệm Chiến Thắng Chiến Thắng Trận đấu Cúp Nhân Vật Hoạt Hình,  Chiến Thắng Trận đấu, Chiến, Không Có Nền miễn phí tải tập tin PNG  PSDComment và Vector"/>
          <p:cNvPicPr>
            <a:picLocks noChangeAspect="1"/>
          </p:cNvPicPr>
          <p:nvPr/>
        </p:nvPicPr>
        <p:blipFill>
          <a:blip r:embed="rId1"/>
          <a:stretch>
            <a:fillRect/>
          </a:stretch>
        </p:blipFill>
        <p:spPr>
          <a:xfrm>
            <a:off x="-76200" y="-171450"/>
            <a:ext cx="9220200" cy="3200400"/>
          </a:xfrm>
          <a:prstGeom prst="rect">
            <a:avLst/>
          </a:prstGeom>
          <a:noFill/>
          <a:ln w="9525">
            <a:noFill/>
          </a:ln>
        </p:spPr>
      </p:pic>
      <p:pic>
        <p:nvPicPr>
          <p:cNvPr id="79875" name="Picture 2" descr="Vai trò của thiệp chúc mừng trong cuộc sống hàng ngày CÔNG TY CỔ PHẦN THIỆP  NỔI VÀ THỦ CÔNG MỸ NGHỆ VIỆT NAM"/>
          <p:cNvPicPr>
            <a:picLocks noChangeAspect="1"/>
          </p:cNvPicPr>
          <p:nvPr/>
        </p:nvPicPr>
        <p:blipFill>
          <a:blip r:embed="rId2"/>
          <a:stretch>
            <a:fillRect/>
          </a:stretch>
        </p:blipFill>
        <p:spPr>
          <a:xfrm>
            <a:off x="-76200" y="3028950"/>
            <a:ext cx="9220200" cy="2114550"/>
          </a:xfrm>
          <a:prstGeom prst="rect">
            <a:avLst/>
          </a:prstGeom>
          <a:noFill/>
          <a:ln w="9525">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4" descr="Bài thơ: Tiếng Việt (Lưu Quang Vũ) - Theki.vn"/>
          <p:cNvPicPr>
            <a:picLocks noChangeAspect="1"/>
          </p:cNvPicPr>
          <p:nvPr/>
        </p:nvPicPr>
        <p:blipFill>
          <a:blip r:embed="rId1"/>
          <a:stretch>
            <a:fillRect/>
          </a:stretch>
        </p:blipFill>
        <p:spPr>
          <a:xfrm>
            <a:off x="-152400" y="0"/>
            <a:ext cx="9601200" cy="5143500"/>
          </a:xfrm>
          <a:prstGeom prst="rect">
            <a:avLst/>
          </a:prstGeom>
          <a:noFill/>
          <a:ln w="9525">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762000" y="1504950"/>
            <a:ext cx="7924800" cy="2062163"/>
          </a:xfrm>
          <a:prstGeom prst="rect">
            <a:avLst/>
          </a:prstGeom>
          <a:noFill/>
          <a:ln w="9525">
            <a:noFill/>
          </a:ln>
        </p:spPr>
        <p:txBody>
          <a:bodyPr>
            <a:spAutoFit/>
          </a:bodyPr>
          <a:p>
            <a:pPr algn="just" eaLnBrk="1" hangingPunct="1"/>
            <a:r>
              <a:rPr lang="en-US" altLang="en-US" sz="3200" dirty="0">
                <a:solidFill>
                  <a:srgbClr val="0070C0"/>
                </a:solidFill>
                <a:latin typeface="Times New Roman" panose="02020603050405020304" pitchFamily="18" charset="0"/>
                <a:cs typeface="Times New Roman" panose="02020603050405020304" pitchFamily="18" charset="0"/>
              </a:rPr>
              <a:t>Em hãy viết đoạn văn ngắn kể lại một kỉ niệm của em v</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 người bạn thân, trong đoạn văn có sử dụng từ láy, câu so sánh (gạch chân dưới từ láy v</a:t>
            </a:r>
            <a:r>
              <a:rPr lang="en-US" altLang="en-US" sz="3200" dirty="0">
                <a:solidFill>
                  <a:srgbClr val="0070C0"/>
                </a:solidFill>
                <a:latin typeface="Times New Roman" panose="02020603050405020304" pitchFamily="18" charset="0"/>
                <a:ea typeface="Times New Roman" panose="02020603050405020304" pitchFamily="18" charset="0"/>
              </a:rPr>
              <a:t>à</a:t>
            </a:r>
            <a:r>
              <a:rPr lang="en-US" altLang="en-US" sz="3200" dirty="0">
                <a:solidFill>
                  <a:srgbClr val="0070C0"/>
                </a:solidFill>
                <a:latin typeface="Times New Roman" panose="02020603050405020304" pitchFamily="18" charset="0"/>
                <a:cs typeface="Times New Roman" panose="02020603050405020304" pitchFamily="18" charset="0"/>
              </a:rPr>
              <a:t> câu so sánh).</a:t>
            </a:r>
            <a:endParaRPr lang="en-US" altLang="en-US" sz="3200" dirty="0">
              <a:solidFill>
                <a:srgbClr val="0070C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0" y="0"/>
            <a:ext cx="1219200" cy="1504950"/>
          </a:xfrm>
          <a:prstGeom prst="rect">
            <a:avLst/>
          </a:prstGeom>
          <a:noFill/>
          <a:ln w="9525">
            <a:noFill/>
          </a:ln>
        </p:spPr>
      </p:pic>
      <p:pic>
        <p:nvPicPr>
          <p:cNvPr id="81924" name="Picture 2" descr="Milhões de Imagens PNG, Fundos e Vetores Para Download Gratuito | Pngtree |  Hình ảnh, Phòng học"/>
          <p:cNvPicPr>
            <a:picLocks noChangeAspect="1"/>
          </p:cNvPicPr>
          <p:nvPr/>
        </p:nvPicPr>
        <p:blipFill>
          <a:blip r:embed="rId2"/>
          <a:stretch>
            <a:fillRect/>
          </a:stretch>
        </p:blipFill>
        <p:spPr>
          <a:xfrm>
            <a:off x="4267200" y="3086100"/>
            <a:ext cx="2819400" cy="2057400"/>
          </a:xfrm>
          <a:prstGeom prst="rect">
            <a:avLst/>
          </a:prstGeom>
          <a:noFill/>
          <a:ln w="9525">
            <a:noFill/>
          </a:ln>
        </p:spPr>
      </p:pic>
      <p:pic>
        <p:nvPicPr>
          <p:cNvPr id="81925" name="图片 1"/>
          <p:cNvPicPr>
            <a:picLocks noChangeAspect="1"/>
          </p:cNvPicPr>
          <p:nvPr/>
        </p:nvPicPr>
        <p:blipFill>
          <a:blip r:embed="rId3"/>
          <a:stretch>
            <a:fillRect/>
          </a:stretch>
        </p:blipFill>
        <p:spPr>
          <a:xfrm>
            <a:off x="447675" y="3683000"/>
            <a:ext cx="1363663" cy="1273175"/>
          </a:xfrm>
          <a:prstGeom prst="rect">
            <a:avLst/>
          </a:prstGeom>
          <a:noFill/>
          <a:ln w="9525">
            <a:noFill/>
          </a:ln>
        </p:spPr>
      </p:pic>
      <p:pic>
        <p:nvPicPr>
          <p:cNvPr id="81926" name="图片 5"/>
          <p:cNvPicPr>
            <a:picLocks noChangeAspect="1"/>
          </p:cNvPicPr>
          <p:nvPr/>
        </p:nvPicPr>
        <p:blipFill>
          <a:blip r:embed="rId4"/>
          <a:stretch>
            <a:fillRect/>
          </a:stretch>
        </p:blipFill>
        <p:spPr>
          <a:xfrm>
            <a:off x="8166100" y="160338"/>
            <a:ext cx="863600" cy="911225"/>
          </a:xfrm>
          <a:prstGeom prst="rect">
            <a:avLst/>
          </a:prstGeom>
          <a:noFill/>
          <a:ln w="9525">
            <a:noFill/>
          </a:ln>
        </p:spPr>
      </p:pic>
      <p:pic>
        <p:nvPicPr>
          <p:cNvPr id="81927" name="图片 5"/>
          <p:cNvPicPr>
            <a:picLocks noChangeAspect="1"/>
          </p:cNvPicPr>
          <p:nvPr/>
        </p:nvPicPr>
        <p:blipFill>
          <a:blip r:embed="rId4"/>
          <a:stretch>
            <a:fillRect/>
          </a:stretch>
        </p:blipFill>
        <p:spPr>
          <a:xfrm>
            <a:off x="2819400" y="128588"/>
            <a:ext cx="863600" cy="9112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946" name="图片 20"/>
          <p:cNvPicPr>
            <a:picLocks noChangeAspect="1"/>
          </p:cNvPicPr>
          <p:nvPr/>
        </p:nvPicPr>
        <p:blipFill>
          <a:blip r:embed="rId1"/>
          <a:stretch>
            <a:fillRect/>
          </a:stretch>
        </p:blipFill>
        <p:spPr>
          <a:xfrm>
            <a:off x="125413" y="47625"/>
            <a:ext cx="681037" cy="879475"/>
          </a:xfrm>
          <a:prstGeom prst="rect">
            <a:avLst/>
          </a:prstGeom>
          <a:noFill/>
          <a:ln w="9525">
            <a:noFill/>
          </a:ln>
        </p:spPr>
      </p:pic>
      <p:sp>
        <p:nvSpPr>
          <p:cNvPr id="6" name="Rectangle 5"/>
          <p:cNvSpPr/>
          <p:nvPr/>
        </p:nvSpPr>
        <p:spPr>
          <a:xfrm>
            <a:off x="0" y="979488"/>
            <a:ext cx="9004300" cy="438150"/>
          </a:xfrm>
          <a:prstGeom prst="rect">
            <a:avLst/>
          </a:prstGeom>
        </p:spPr>
        <p:txBody>
          <a:bodyPr>
            <a:spAutoFit/>
          </a:bodyPr>
          <a:p>
            <a:pPr marL="342900" indent="-342900" algn="just" defTabSz="685800" eaLnBrk="1" hangingPunct="1">
              <a:buChar char="-"/>
            </a:pPr>
            <a:endParaRPr lang="en-US" altLang="x-none" sz="2200" b="1" dirty="0">
              <a:solidFill>
                <a:srgbClr val="FFFFFF"/>
              </a:solidFill>
              <a:latin typeface="Times New Roman" panose="02020603050405020304" pitchFamily="18" charset="0"/>
              <a:ea typeface="Times New Roman" panose="02020603050405020304" pitchFamily="18" charset="0"/>
            </a:endParaRPr>
          </a:p>
        </p:txBody>
      </p:sp>
      <p:sp>
        <p:nvSpPr>
          <p:cNvPr id="82948" name="Rectangle 6"/>
          <p:cNvSpPr/>
          <p:nvPr/>
        </p:nvSpPr>
        <p:spPr>
          <a:xfrm>
            <a:off x="125413" y="979488"/>
            <a:ext cx="8843962" cy="461962"/>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eaLnBrk="1" hangingPunct="1">
              <a:lnSpc>
                <a:spcPct val="100000"/>
              </a:lnSpc>
              <a:spcBef>
                <a:spcPct val="0"/>
              </a:spcBef>
              <a:buFontTx/>
              <a:buNone/>
            </a:pP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8" name="Rounded Rectangle 7"/>
          <p:cNvSpPr/>
          <p:nvPr/>
        </p:nvSpPr>
        <p:spPr>
          <a:xfrm>
            <a:off x="807084" y="78452"/>
            <a:ext cx="7686286" cy="528218"/>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pattFill prst="pct60">
                  <a:fgClr>
                    <a:srgbClr val="FF0000"/>
                  </a:fgClr>
                  <a:bgClr>
                    <a:prstClr val="white"/>
                  </a:bgClr>
                </a:pattFill>
                <a:effectLst/>
                <a:uLnTx/>
                <a:uFillTx/>
                <a:latin typeface="Times New Roman" panose="02020603050405020304" pitchFamily="18" charset="0"/>
                <a:ea typeface="+mn-ea"/>
                <a:cs typeface="Times New Roman" panose="02020603050405020304" pitchFamily="18" charset="0"/>
              </a:rPr>
              <a:t>HƯỚNG DẪN VỀ NHÀ</a:t>
            </a:r>
            <a:endParaRPr kumimoji="0" lang="en-US" sz="2400" b="1" i="0" u="none" strike="noStrike" kern="1200" cap="none" spc="0" normalizeH="0" baseline="0" noProof="0" dirty="0">
              <a:ln>
                <a:noFill/>
              </a:ln>
              <a:pattFill prst="pct60">
                <a:fgClr>
                  <a:srgbClr val="FF0000"/>
                </a:fgClr>
                <a:bgClr>
                  <a:prstClr val="white"/>
                </a:bgClr>
              </a:pattFill>
              <a:effectLst/>
              <a:uLnTx/>
              <a:uFillTx/>
              <a:latin typeface="Times New Roman" panose="02020603050405020304" pitchFamily="18" charset="0"/>
              <a:ea typeface="+mn-ea"/>
              <a:cs typeface="Times New Roman" panose="02020603050405020304" pitchFamily="18" charset="0"/>
            </a:endParaRPr>
          </a:p>
        </p:txBody>
      </p:sp>
      <p:grpSp>
        <p:nvGrpSpPr>
          <p:cNvPr id="82950" name="Group 10"/>
          <p:cNvGrpSpPr/>
          <p:nvPr/>
        </p:nvGrpSpPr>
        <p:grpSpPr>
          <a:xfrm>
            <a:off x="-515937" y="485775"/>
            <a:ext cx="9659937" cy="4217988"/>
            <a:chOff x="-1078040" y="457200"/>
            <a:chExt cx="12795181" cy="5919504"/>
          </a:xfrm>
        </p:grpSpPr>
        <p:pic>
          <p:nvPicPr>
            <p:cNvPr id="82956" name="Picture 12" descr="22858PICdbgea5Gz679dY_PIC2018.png"/>
            <p:cNvPicPr>
              <a:picLocks noChangeAspect="1"/>
            </p:cNvPicPr>
            <p:nvPr/>
          </p:nvPicPr>
          <p:blipFill>
            <a:blip r:embed="rId2"/>
            <a:stretch>
              <a:fillRect/>
            </a:stretch>
          </p:blipFill>
          <p:spPr>
            <a:xfrm flipH="1">
              <a:off x="-1078040" y="921735"/>
              <a:ext cx="5650039" cy="5454969"/>
            </a:xfrm>
            <a:prstGeom prst="rect">
              <a:avLst/>
            </a:prstGeom>
            <a:noFill/>
            <a:ln w="9525">
              <a:noFill/>
            </a:ln>
          </p:spPr>
        </p:pic>
        <p:graphicFrame>
          <p:nvGraphicFramePr>
            <p:cNvPr id="14" name="Diagram 13"/>
            <p:cNvGraphicFramePr/>
            <p:nvPr/>
          </p:nvGraphicFramePr>
          <p:xfrm>
            <a:off x="3047278" y="457200"/>
            <a:ext cx="866986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58" name="TextBox 14"/>
            <p:cNvSpPr txBox="1"/>
            <p:nvPr/>
          </p:nvSpPr>
          <p:spPr>
            <a:xfrm>
              <a:off x="3691466" y="1083733"/>
              <a:ext cx="880534" cy="842436"/>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300" dirty="0">
                  <a:solidFill>
                    <a:srgbClr val="000000"/>
                  </a:solidFill>
                  <a:latin typeface="Times New Roman" panose="02020603050405020304" pitchFamily="18" charset="0"/>
                  <a:cs typeface="Times New Roman" panose="02020603050405020304" pitchFamily="18" charset="0"/>
                </a:rPr>
                <a:t>1.</a:t>
              </a:r>
              <a:endParaRPr lang="en-US" altLang="en-US" sz="3300" dirty="0">
                <a:solidFill>
                  <a:srgbClr val="000000"/>
                </a:solidFill>
                <a:latin typeface="Times New Roman" panose="02020603050405020304" pitchFamily="18" charset="0"/>
                <a:ea typeface="Times New Roman" panose="02020603050405020304" pitchFamily="18" charset="0"/>
              </a:endParaRPr>
            </a:p>
          </p:txBody>
        </p:sp>
        <p:sp>
          <p:nvSpPr>
            <p:cNvPr id="82959" name="TextBox 15"/>
            <p:cNvSpPr txBox="1"/>
            <p:nvPr/>
          </p:nvSpPr>
          <p:spPr>
            <a:xfrm>
              <a:off x="4199465" y="2714079"/>
              <a:ext cx="880534" cy="842436"/>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300" dirty="0">
                  <a:solidFill>
                    <a:srgbClr val="000000"/>
                  </a:solidFill>
                  <a:latin typeface="Times New Roman" panose="02020603050405020304" pitchFamily="18" charset="0"/>
                  <a:cs typeface="Times New Roman" panose="02020603050405020304" pitchFamily="18" charset="0"/>
                </a:rPr>
                <a:t>2.</a:t>
              </a:r>
              <a:endParaRPr lang="en-US" altLang="en-US" sz="3300" dirty="0">
                <a:solidFill>
                  <a:srgbClr val="000000"/>
                </a:solidFill>
                <a:latin typeface="Times New Roman" panose="02020603050405020304" pitchFamily="18" charset="0"/>
                <a:ea typeface="Times New Roman" panose="02020603050405020304" pitchFamily="18" charset="0"/>
              </a:endParaRPr>
            </a:p>
          </p:txBody>
        </p:sp>
        <p:sp>
          <p:nvSpPr>
            <p:cNvPr id="82960" name="TextBox 16"/>
            <p:cNvSpPr txBox="1"/>
            <p:nvPr/>
          </p:nvSpPr>
          <p:spPr>
            <a:xfrm>
              <a:off x="3656763" y="4403129"/>
              <a:ext cx="880534" cy="842436"/>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3300" dirty="0">
                  <a:solidFill>
                    <a:srgbClr val="000000"/>
                  </a:solidFill>
                  <a:latin typeface="Times New Roman" panose="02020603050405020304" pitchFamily="18" charset="0"/>
                  <a:cs typeface="Times New Roman" panose="02020603050405020304" pitchFamily="18" charset="0"/>
                </a:rPr>
                <a:t>3.</a:t>
              </a:r>
              <a:endParaRPr lang="en-US" altLang="en-US" sz="3300" dirty="0">
                <a:solidFill>
                  <a:srgbClr val="000000"/>
                </a:solidFill>
                <a:latin typeface="Times New Roman" panose="02020603050405020304" pitchFamily="18" charset="0"/>
                <a:ea typeface="Times New Roman" panose="02020603050405020304" pitchFamily="18" charset="0"/>
              </a:endParaRPr>
            </a:p>
          </p:txBody>
        </p:sp>
      </p:grpSp>
      <p:grpSp>
        <p:nvGrpSpPr>
          <p:cNvPr id="82951" name="Group 17"/>
          <p:cNvGrpSpPr/>
          <p:nvPr/>
        </p:nvGrpSpPr>
        <p:grpSpPr>
          <a:xfrm>
            <a:off x="1774825" y="2322513"/>
            <a:ext cx="7369175" cy="2662237"/>
            <a:chOff x="714419" y="3602982"/>
            <a:chExt cx="9824881" cy="3548618"/>
          </a:xfrm>
        </p:grpSpPr>
        <p:sp>
          <p:nvSpPr>
            <p:cNvPr id="19" name="Rectangle 18"/>
            <p:cNvSpPr/>
            <p:nvPr/>
          </p:nvSpPr>
          <p:spPr>
            <a:xfrm>
              <a:off x="1395938" y="6123199"/>
              <a:ext cx="9143362" cy="1028401"/>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defTabSz="685800" eaLnBrk="1" hangingPunct="1">
                <a:buNone/>
              </a:pPr>
              <a:r>
                <a:rPr lang="en-US" altLang="x-none" sz="2700" b="1" dirty="0">
                  <a:solidFill>
                    <a:srgbClr val="FFFFFF"/>
                  </a:solidFill>
                  <a:latin typeface="Times New Roman" panose="02020603050405020304" pitchFamily="18" charset="0"/>
                  <a:cs typeface="Times New Roman" panose="02020603050405020304" pitchFamily="18" charset="0"/>
                </a:rPr>
                <a:t>   </a:t>
              </a:r>
              <a:r>
                <a:rPr lang="en-US" altLang="x-none" sz="2200" b="1" dirty="0">
                  <a:solidFill>
                    <a:srgbClr val="FFFFFF"/>
                  </a:solidFill>
                  <a:latin typeface="Times New Roman" panose="02020603050405020304" pitchFamily="18" charset="0"/>
                  <a:cs typeface="Times New Roman" panose="02020603050405020304" pitchFamily="18" charset="0"/>
                </a:rPr>
                <a:t>Tìm đọc v</a:t>
              </a:r>
              <a:r>
                <a:rPr lang="en-US" altLang="x-none" sz="2200" b="1" dirty="0">
                  <a:solidFill>
                    <a:srgbClr val="FFFFFF"/>
                  </a:solidFill>
                  <a:latin typeface="Times New Roman" panose="02020603050405020304" pitchFamily="18" charset="0"/>
                  <a:ea typeface="Times New Roman" panose="02020603050405020304" pitchFamily="18" charset="0"/>
                </a:rPr>
                <a:t>à</a:t>
              </a:r>
              <a:r>
                <a:rPr lang="en-US" altLang="x-none" sz="2200" b="1" dirty="0">
                  <a:solidFill>
                    <a:srgbClr val="FFFFFF"/>
                  </a:solidFill>
                  <a:latin typeface="Times New Roman" panose="02020603050405020304" pitchFamily="18" charset="0"/>
                  <a:cs typeface="Times New Roman" panose="02020603050405020304" pitchFamily="18" charset="0"/>
                </a:rPr>
                <a:t> chép Sổ tay Văn học b</a:t>
              </a:r>
              <a:r>
                <a:rPr lang="en-US" altLang="x-none" sz="2200" b="1" dirty="0">
                  <a:solidFill>
                    <a:srgbClr val="FFFFFF"/>
                  </a:solidFill>
                  <a:latin typeface="Times New Roman" panose="02020603050405020304" pitchFamily="18" charset="0"/>
                  <a:ea typeface="Times New Roman" panose="02020603050405020304" pitchFamily="18" charset="0"/>
                </a:rPr>
                <a:t>à</a:t>
              </a:r>
              <a:r>
                <a:rPr lang="en-US" altLang="x-none" sz="2200" b="1" dirty="0">
                  <a:solidFill>
                    <a:srgbClr val="FFFFFF"/>
                  </a:solidFill>
                  <a:latin typeface="Times New Roman" panose="02020603050405020304" pitchFamily="18" charset="0"/>
                  <a:cs typeface="Times New Roman" panose="02020603050405020304" pitchFamily="18" charset="0"/>
                </a:rPr>
                <a:t>i thơ “Tiếng Việt” của Lưu Quang Vũ</a:t>
              </a:r>
              <a:endParaRPr lang="en-US" altLang="x-none" sz="2200" b="1" dirty="0">
                <a:solidFill>
                  <a:srgbClr val="FFFFFF"/>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714419" y="3602982"/>
              <a:ext cx="7668149" cy="1028401"/>
            </a:xfrm>
            <a:prstGeom prst="rect">
              <a:avLst/>
            </a:prstGeom>
          </p:spPr>
          <p:style>
            <a:lnRef idx="0">
              <a:scrgbClr r="0" g="0" b="0"/>
            </a:lnRef>
            <a:fillRef idx="0">
              <a:scrgbClr r="0" g="0" b="0"/>
            </a:fillRef>
            <a:effectRef idx="0">
              <a:scrgbClr r="0" g="0" b="0"/>
            </a:effectRef>
            <a:fontRef idx="minor">
              <a:schemeClr val="lt1"/>
            </a:fontRef>
          </p:style>
          <p:txBody>
            <a:bodyPr lIns="612829" tIns="59055" rIns="59055" bIns="59055" spcCol="1270" anchor="ctr"/>
            <a:lstStyle/>
            <a:p>
              <a:pPr marL="0" marR="0" lvl="0" indent="0" algn="l" defTabSz="1033780" rtl="0" eaLnBrk="1" fontAlgn="auto" latinLnBrk="0" hangingPunct="1">
                <a:lnSpc>
                  <a:spcPct val="90000"/>
                </a:lnSpc>
                <a:spcBef>
                  <a:spcPct val="0"/>
                </a:spcBef>
                <a:spcAft>
                  <a:spcPct val="35000"/>
                </a:spcAft>
                <a:buClrTx/>
                <a:buSzTx/>
                <a:buFontTx/>
                <a:buNone/>
                <a:defRPr/>
              </a:pPr>
              <a:r>
                <a:rPr kumimoji="0" lang="en-US" sz="232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endParaRPr kumimoji="0" lang="en-US" sz="2325"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grpSp>
      <p:pic>
        <p:nvPicPr>
          <p:cNvPr id="82952" name="Picture 2"/>
          <p:cNvPicPr>
            <a:picLocks noChangeAspect="1"/>
          </p:cNvPicPr>
          <p:nvPr/>
        </p:nvPicPr>
        <p:blipFill>
          <a:blip r:embed="rId8"/>
          <a:stretch>
            <a:fillRect/>
          </a:stretch>
        </p:blipFill>
        <p:spPr>
          <a:xfrm>
            <a:off x="1447800" y="3943350"/>
            <a:ext cx="990600" cy="1041400"/>
          </a:xfrm>
          <a:prstGeom prst="rect">
            <a:avLst/>
          </a:prstGeom>
          <a:noFill/>
          <a:ln w="9525">
            <a:noFill/>
          </a:ln>
        </p:spPr>
      </p:pic>
      <p:sp>
        <p:nvSpPr>
          <p:cNvPr id="82953" name="TextBox 1"/>
          <p:cNvSpPr txBox="1"/>
          <p:nvPr/>
        </p:nvSpPr>
        <p:spPr>
          <a:xfrm>
            <a:off x="1676400" y="4171950"/>
            <a:ext cx="820738" cy="52387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4.</a:t>
            </a:r>
            <a:endParaRPr lang="en-US" altLang="en-US" sz="28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2"/>
          <p:cNvPicPr>
            <a:picLocks noChangeAspect="1"/>
          </p:cNvPicPr>
          <p:nvPr/>
        </p:nvPicPr>
        <p:blipFill>
          <a:blip r:embed="rId1"/>
          <a:stretch>
            <a:fillRect/>
          </a:stretch>
        </p:blipFill>
        <p:spPr>
          <a:xfrm>
            <a:off x="304800" y="0"/>
            <a:ext cx="2333625" cy="1555750"/>
          </a:xfrm>
          <a:prstGeom prst="rect">
            <a:avLst/>
          </a:prstGeom>
          <a:noFill/>
          <a:ln w="9525">
            <a:noFill/>
          </a:ln>
        </p:spPr>
      </p:pic>
      <p:cxnSp>
        <p:nvCxnSpPr>
          <p:cNvPr id="5" name="Straight Connector 4"/>
          <p:cNvCxnSpPr/>
          <p:nvPr/>
        </p:nvCxnSpPr>
        <p:spPr>
          <a:xfrm>
            <a:off x="2971800" y="0"/>
            <a:ext cx="0" cy="5124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72200" y="19050"/>
            <a:ext cx="0" cy="5124450"/>
          </a:xfrm>
          <a:prstGeom prst="line">
            <a:avLst/>
          </a:prstGeom>
        </p:spPr>
        <p:style>
          <a:lnRef idx="1">
            <a:schemeClr val="accent1"/>
          </a:lnRef>
          <a:fillRef idx="0">
            <a:schemeClr val="accent1"/>
          </a:fillRef>
          <a:effectRef idx="0">
            <a:schemeClr val="accent1"/>
          </a:effectRef>
          <a:fontRef idx="minor">
            <a:schemeClr val="tx1"/>
          </a:fontRef>
        </p:style>
      </p:cxnSp>
      <p:pic>
        <p:nvPicPr>
          <p:cNvPr id="38917" name="Picture 6"/>
          <p:cNvPicPr>
            <a:picLocks noChangeAspect="1"/>
          </p:cNvPicPr>
          <p:nvPr/>
        </p:nvPicPr>
        <p:blipFill>
          <a:blip r:embed="rId1"/>
          <a:stretch>
            <a:fillRect/>
          </a:stretch>
        </p:blipFill>
        <p:spPr>
          <a:xfrm>
            <a:off x="3452813" y="-3175"/>
            <a:ext cx="2333625" cy="1555750"/>
          </a:xfrm>
          <a:prstGeom prst="rect">
            <a:avLst/>
          </a:prstGeom>
          <a:noFill/>
          <a:ln w="9525">
            <a:noFill/>
          </a:ln>
        </p:spPr>
      </p:pic>
      <p:pic>
        <p:nvPicPr>
          <p:cNvPr id="38918" name="Picture 7"/>
          <p:cNvPicPr>
            <a:picLocks noChangeAspect="1"/>
          </p:cNvPicPr>
          <p:nvPr/>
        </p:nvPicPr>
        <p:blipFill>
          <a:blip r:embed="rId1"/>
          <a:stretch>
            <a:fillRect/>
          </a:stretch>
        </p:blipFill>
        <p:spPr>
          <a:xfrm>
            <a:off x="6564313" y="19050"/>
            <a:ext cx="2333625" cy="1555750"/>
          </a:xfrm>
          <a:prstGeom prst="rect">
            <a:avLst/>
          </a:prstGeom>
          <a:noFill/>
          <a:ln w="9525">
            <a:noFill/>
          </a:ln>
        </p:spPr>
      </p:pic>
      <p:sp>
        <p:nvSpPr>
          <p:cNvPr id="38919" name="TextBox 8"/>
          <p:cNvSpPr txBox="1"/>
          <p:nvPr/>
        </p:nvSpPr>
        <p:spPr>
          <a:xfrm>
            <a:off x="649288" y="482600"/>
            <a:ext cx="1644650" cy="584200"/>
          </a:xfrm>
          <a:prstGeom prst="rect">
            <a:avLst/>
          </a:prstGeom>
          <a:noFill/>
          <a:ln w="9525">
            <a:noFill/>
          </a:ln>
        </p:spPr>
        <p:txBody>
          <a:bodyPr>
            <a:spAutoFit/>
          </a:bodyPr>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Từ đơn</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38920" name="TextBox 9"/>
          <p:cNvSpPr txBox="1"/>
          <p:nvPr/>
        </p:nvSpPr>
        <p:spPr>
          <a:xfrm>
            <a:off x="3786188" y="482600"/>
            <a:ext cx="1646237" cy="584200"/>
          </a:xfrm>
          <a:prstGeom prst="rect">
            <a:avLst/>
          </a:prstGeom>
          <a:noFill/>
          <a:ln w="9525">
            <a:noFill/>
          </a:ln>
        </p:spPr>
        <p:txBody>
          <a:bodyPr>
            <a:spAutoFit/>
          </a:bodyPr>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Từ ghép</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38921" name="TextBox 10"/>
          <p:cNvSpPr txBox="1"/>
          <p:nvPr/>
        </p:nvSpPr>
        <p:spPr>
          <a:xfrm>
            <a:off x="6845300" y="504825"/>
            <a:ext cx="1646238" cy="584200"/>
          </a:xfrm>
          <a:prstGeom prst="rect">
            <a:avLst/>
          </a:prstGeom>
          <a:noFill/>
          <a:ln w="9525">
            <a:noFill/>
          </a:ln>
        </p:spPr>
        <p:txBody>
          <a:bodyPr>
            <a:spAutoFit/>
          </a:bodyPr>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Từ láy</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
        <p:nvSpPr>
          <p:cNvPr id="12" name="Rectangle: Rounded Corners 11"/>
          <p:cNvSpPr/>
          <p:nvPr/>
        </p:nvSpPr>
        <p:spPr>
          <a:xfrm>
            <a:off x="352425" y="1758950"/>
            <a:ext cx="2286000" cy="7318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eaLnBrk="1" hangingPunct="1">
              <a:buNone/>
            </a:pPr>
            <a:r>
              <a:rPr lang="en-US" altLang="x-none" sz="2800" dirty="0">
                <a:solidFill>
                  <a:srgbClr val="000000"/>
                </a:solidFill>
                <a:latin typeface="Times New Roman" panose="02020603050405020304" pitchFamily="18" charset="0"/>
                <a:cs typeface="Times New Roman" panose="02020603050405020304" pitchFamily="18" charset="0"/>
              </a:rPr>
              <a:t>nh</a:t>
            </a:r>
            <a:r>
              <a:rPr lang="en-US" altLang="x-none" sz="2800" dirty="0">
                <a:solidFill>
                  <a:srgbClr val="000000"/>
                </a:solidFill>
                <a:latin typeface="Times New Roman" panose="02020603050405020304" pitchFamily="18" charset="0"/>
                <a:ea typeface="Times New Roman" panose="02020603050405020304" pitchFamily="18" charset="0"/>
              </a:rPr>
              <a:t>à</a:t>
            </a:r>
            <a:endParaRPr lang="en-US" altLang="x-none" sz="2800" dirty="0">
              <a:solidFill>
                <a:srgbClr val="000000"/>
              </a:solidFill>
              <a:latin typeface="Times New Roman" panose="02020603050405020304" pitchFamily="18" charset="0"/>
              <a:ea typeface="Times New Roman" panose="02020603050405020304" pitchFamily="18" charset="0"/>
            </a:endParaRPr>
          </a:p>
        </p:txBody>
      </p:sp>
      <p:sp>
        <p:nvSpPr>
          <p:cNvPr id="13" name="Rectangle: Rounded Corners 12"/>
          <p:cNvSpPr/>
          <p:nvPr/>
        </p:nvSpPr>
        <p:spPr>
          <a:xfrm>
            <a:off x="352425" y="2943225"/>
            <a:ext cx="2286000" cy="7318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p:cNvSpPr/>
          <p:nvPr/>
        </p:nvSpPr>
        <p:spPr>
          <a:xfrm>
            <a:off x="352425" y="4002088"/>
            <a:ext cx="2286000" cy="7318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mây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p:cNvSpPr/>
          <p:nvPr/>
        </p:nvSpPr>
        <p:spPr>
          <a:xfrm>
            <a:off x="3427413" y="1868488"/>
            <a:ext cx="2286000" cy="7445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ctr" eaLnBrk="1" hangingPunct="1">
              <a:buNone/>
            </a:pPr>
            <a:r>
              <a:rPr lang="en-US" altLang="x-none" sz="2800" dirty="0">
                <a:solidFill>
                  <a:srgbClr val="000000"/>
                </a:solidFill>
                <a:latin typeface="Times New Roman" panose="02020603050405020304" pitchFamily="18" charset="0"/>
                <a:cs typeface="Times New Roman" panose="02020603050405020304" pitchFamily="18" charset="0"/>
              </a:rPr>
              <a:t>cái ghế</a:t>
            </a:r>
            <a:endParaRPr lang="en-US" altLang="x-none" sz="2800" dirty="0">
              <a:solidFill>
                <a:srgbClr val="000000"/>
              </a:solidFill>
              <a:latin typeface="Times New Roman" panose="02020603050405020304" pitchFamily="18" charset="0"/>
              <a:ea typeface="Times New Roman" panose="02020603050405020304" pitchFamily="18" charset="0"/>
            </a:endParaRPr>
          </a:p>
        </p:txBody>
      </p:sp>
      <p:sp>
        <p:nvSpPr>
          <p:cNvPr id="16" name="Rectangle: Rounded Corners 15"/>
          <p:cNvSpPr/>
          <p:nvPr/>
        </p:nvSpPr>
        <p:spPr>
          <a:xfrm>
            <a:off x="3422650" y="2938463"/>
            <a:ext cx="2286000" cy="7366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dẻo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p:cNvSpPr/>
          <p:nvPr/>
        </p:nvSpPr>
        <p:spPr>
          <a:xfrm>
            <a:off x="3460750" y="4002088"/>
            <a:ext cx="2286000" cy="73183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ờ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bãi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Rounded Corners 17"/>
          <p:cNvSpPr/>
          <p:nvPr/>
        </p:nvSpPr>
        <p:spPr>
          <a:xfrm>
            <a:off x="6505575" y="2938463"/>
            <a:ext cx="2286000" cy="7366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ấm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Rounded Corners 18"/>
          <p:cNvSpPr/>
          <p:nvPr/>
        </p:nvSpPr>
        <p:spPr>
          <a:xfrm>
            <a:off x="6526213" y="1836738"/>
            <a:ext cx="2286000" cy="77628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p:cNvSpPr/>
          <p:nvPr/>
        </p:nvSpPr>
        <p:spPr>
          <a:xfrm>
            <a:off x="6505575" y="3960813"/>
            <a:ext cx="2286000" cy="7731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xắn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0" name="Picture 2" descr="C:\Users\Thinkpad\Desktop\1.jpg"/>
          <p:cNvPicPr>
            <a:picLocks noChangeAspect="1"/>
          </p:cNvPicPr>
          <p:nvPr/>
        </p:nvPicPr>
        <p:blipFill>
          <a:blip r:embed="rId1"/>
          <a:stretch>
            <a:fillRect/>
          </a:stretch>
        </p:blipFill>
        <p:spPr>
          <a:xfrm>
            <a:off x="0" y="0"/>
            <a:ext cx="9144000" cy="5145088"/>
          </a:xfrm>
          <a:prstGeom prst="rect">
            <a:avLst/>
          </a:prstGeom>
          <a:noFill/>
          <a:ln w="9525">
            <a:noFill/>
          </a:ln>
        </p:spPr>
      </p:pic>
      <p:pic>
        <p:nvPicPr>
          <p:cNvPr id="83971" name="Picture 4" descr="C:\Users\Thinkpad\Desktop\未标题-1.png"/>
          <p:cNvPicPr>
            <a:picLocks noChangeAspect="1"/>
          </p:cNvPicPr>
          <p:nvPr/>
        </p:nvPicPr>
        <p:blipFill>
          <a:blip r:embed="rId2"/>
          <a:srcRect l="4054" t="9874" r="5765" b="3239"/>
          <a:stretch>
            <a:fillRect/>
          </a:stretch>
        </p:blipFill>
        <p:spPr>
          <a:xfrm>
            <a:off x="266700" y="508000"/>
            <a:ext cx="8343900" cy="4470400"/>
          </a:xfrm>
          <a:prstGeom prst="rect">
            <a:avLst/>
          </a:prstGeom>
          <a:noFill/>
          <a:ln w="9525">
            <a:noFill/>
          </a:ln>
        </p:spPr>
      </p:pic>
      <p:pic>
        <p:nvPicPr>
          <p:cNvPr id="83972" name="Picture 5" descr="C:\Users\Thinkpad\Desktop\3.png"/>
          <p:cNvPicPr>
            <a:picLocks noChangeAspect="1"/>
          </p:cNvPicPr>
          <p:nvPr/>
        </p:nvPicPr>
        <p:blipFill>
          <a:blip r:embed="rId3"/>
          <a:srcRect l="5000" r="5833" b="9410"/>
          <a:stretch>
            <a:fillRect/>
          </a:stretch>
        </p:blipFill>
        <p:spPr>
          <a:xfrm>
            <a:off x="457200" y="0"/>
            <a:ext cx="8153400" cy="4660900"/>
          </a:xfrm>
          <a:prstGeom prst="rect">
            <a:avLst/>
          </a:prstGeom>
          <a:noFill/>
          <a:ln w="9525">
            <a:noFill/>
          </a:ln>
        </p:spPr>
      </p:pic>
      <p:pic>
        <p:nvPicPr>
          <p:cNvPr id="83973" name="Picture 6" descr="C:\Users\Thinkpad\Desktop\4.png"/>
          <p:cNvPicPr>
            <a:picLocks noChangeAspect="1"/>
          </p:cNvPicPr>
          <p:nvPr/>
        </p:nvPicPr>
        <p:blipFill>
          <a:blip r:embed="rId4"/>
          <a:srcRect l="59167" t="88615"/>
          <a:stretch>
            <a:fillRect/>
          </a:stretch>
        </p:blipFill>
        <p:spPr>
          <a:xfrm>
            <a:off x="4902200" y="4559300"/>
            <a:ext cx="3733800" cy="585788"/>
          </a:xfrm>
          <a:prstGeom prst="rect">
            <a:avLst/>
          </a:prstGeom>
          <a:noFill/>
          <a:ln w="9525">
            <a:noFill/>
          </a:ln>
        </p:spPr>
      </p:pic>
      <p:sp>
        <p:nvSpPr>
          <p:cNvPr id="39" name="Text Box 2028"/>
          <p:cNvSpPr txBox="1">
            <a:spLocks noChangeArrowheads="1"/>
          </p:cNvSpPr>
          <p:nvPr/>
        </p:nvSpPr>
        <p:spPr bwMode="auto">
          <a:xfrm>
            <a:off x="1401763" y="1398588"/>
            <a:ext cx="6757988" cy="1322388"/>
          </a:xfrm>
          <a:prstGeom prst="rect">
            <a:avLst/>
          </a:prstGeom>
          <a:noFill/>
          <a:ln>
            <a:noFill/>
          </a:ln>
          <a:effectLst>
            <a:outerShdw dist="35921" dir="2700000" algn="ctr" rotWithShape="0">
              <a:srgbClr val="008000"/>
            </a:outerShdw>
          </a:effectLst>
        </p:spPr>
        <p:txBody>
          <a:bodyPr>
            <a:spAutoFit/>
          </a:bodyPr>
          <a:lst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华文新魏" panose="02010800040101010101" pitchFamily="2" charset="-122"/>
              </a:defRPr>
            </a:lvl1pPr>
            <a:lvl2pPr marL="557530" indent="-21463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华文新魏" panose="02010800040101010101" pitchFamily="2" charset="-122"/>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华文新魏" panose="02010800040101010101" pitchFamily="2" charset="-122"/>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华文新魏" panose="02010800040101010101" pitchFamily="2" charset="-122"/>
              </a:defRPr>
            </a:lvl5pPr>
          </a:lstStyle>
          <a:p>
            <a:pPr marL="0" lvl="0" indent="0" algn="ctr" defTabSz="914400" eaLnBrk="1" hangingPunct="1">
              <a:spcBef>
                <a:spcPct val="0"/>
              </a:spcBef>
              <a:buClrTx/>
              <a:buSzTx/>
              <a:buFontTx/>
              <a:buNone/>
            </a:pPr>
            <a:r>
              <a:rPr lang="en-US" altLang="zh-CN" sz="8000" b="1" dirty="0">
                <a:solidFill>
                  <a:srgbClr val="FFFF00"/>
                </a:solidFill>
                <a:latin typeface="Times New Roman" panose="02020603050405020304" pitchFamily="18" charset="0"/>
                <a:ea typeface="方正剪纸简体"/>
              </a:rPr>
              <a:t>Thank you!</a:t>
            </a:r>
            <a:endParaRPr lang="zh-CN" altLang="en-US" sz="8000" b="1" dirty="0">
              <a:solidFill>
                <a:srgbClr val="FFFF00"/>
              </a:solidFill>
              <a:latin typeface="Times New Roman" panose="02020603050405020304" pitchFamily="18" charset="0"/>
              <a:ea typeface="方正剪纸简体"/>
            </a:endParaRPr>
          </a:p>
        </p:txBody>
      </p:sp>
      <p:pic>
        <p:nvPicPr>
          <p:cNvPr id="41" name="Picture 7" descr="C:\Users\Thinkpad\Desktop\学校\1_0008_图层-8.png"/>
          <p:cNvPicPr>
            <a:picLocks noChangeAspect="1" noChangeArrowheads="1"/>
          </p:cNvPicPr>
          <p:nvPr/>
        </p:nvPicPr>
        <p:blipFill>
          <a:blip r:embed="rId5"/>
          <a:srcRect/>
          <a:stretch>
            <a:fillRect/>
          </a:stretch>
        </p:blipFill>
        <p:spPr bwMode="auto">
          <a:xfrm>
            <a:off x="7710488" y="6350"/>
            <a:ext cx="1408113" cy="1270000"/>
          </a:xfrm>
          <a:prstGeom prst="rect">
            <a:avLst/>
          </a:prstGeom>
          <a:noFill/>
          <a:effectLst>
            <a:outerShdw blurRad="50800" dist="38100" dir="5400000" algn="t" rotWithShape="0">
              <a:prstClr val="black">
                <a:alpha val="40000"/>
              </a:prstClr>
            </a:outerShdw>
          </a:effectLst>
        </p:spPr>
      </p:pic>
      <p:pic>
        <p:nvPicPr>
          <p:cNvPr id="42" name="Picture 8" descr="C:\Users\Thinkpad\Desktop\学校\1_0007_图层-9.png"/>
          <p:cNvPicPr>
            <a:picLocks noChangeAspect="1" noChangeArrowheads="1"/>
          </p:cNvPicPr>
          <p:nvPr/>
        </p:nvPicPr>
        <p:blipFill>
          <a:blip r:embed="rId6"/>
          <a:srcRect/>
          <a:stretch>
            <a:fillRect/>
          </a:stretch>
        </p:blipFill>
        <p:spPr bwMode="auto">
          <a:xfrm>
            <a:off x="0" y="2330450"/>
            <a:ext cx="1827213" cy="2813050"/>
          </a:xfrm>
          <a:prstGeom prst="rect">
            <a:avLst/>
          </a:prstGeom>
          <a:noFill/>
          <a:effectLst>
            <a:outerShdw blurRad="76200" dir="13500000" sy="23000" kx="1200000" algn="br" rotWithShape="0">
              <a:prstClr val="black">
                <a:alpha val="20000"/>
              </a:prstClr>
            </a:outerShdw>
          </a:effectLst>
        </p:spPr>
      </p:pic>
      <p:pic>
        <p:nvPicPr>
          <p:cNvPr id="43" name="Picture 9" descr="C:\Users\Thinkpad\Desktop\学校\1_0006_图层-10.png"/>
          <p:cNvPicPr>
            <a:picLocks noChangeAspect="1" noChangeArrowheads="1"/>
          </p:cNvPicPr>
          <p:nvPr/>
        </p:nvPicPr>
        <p:blipFill>
          <a:blip r:embed="rId7"/>
          <a:srcRect/>
          <a:stretch>
            <a:fillRect/>
          </a:stretch>
        </p:blipFill>
        <p:spPr bwMode="auto">
          <a:xfrm>
            <a:off x="3851275" y="-523875"/>
            <a:ext cx="928688" cy="347663"/>
          </a:xfrm>
          <a:prstGeom prst="rect">
            <a:avLst/>
          </a:prstGeom>
          <a:noFill/>
          <a:effectLst>
            <a:outerShdw blurRad="50800" dist="38100" dir="2700000" algn="tl" rotWithShape="0">
              <a:prstClr val="black">
                <a:alpha val="40000"/>
              </a:prstClr>
            </a:outerShdw>
          </a:effectLst>
        </p:spPr>
      </p:pic>
      <p:pic>
        <p:nvPicPr>
          <p:cNvPr id="44" name="Picture 10" descr="C:\Users\Thinkpad\Desktop\学校\1_0005_图层-11.png"/>
          <p:cNvPicPr>
            <a:picLocks noChangeAspect="1" noChangeArrowheads="1"/>
          </p:cNvPicPr>
          <p:nvPr/>
        </p:nvPicPr>
        <p:blipFill>
          <a:blip r:embed="rId8"/>
          <a:srcRect/>
          <a:stretch>
            <a:fillRect/>
          </a:stretch>
        </p:blipFill>
        <p:spPr bwMode="auto">
          <a:xfrm>
            <a:off x="4691063" y="-427037"/>
            <a:ext cx="920750" cy="336550"/>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by="(-#ppt_w*2)" calcmode="lin" valueType="num">
                                      <p:cBhvr rctx="PPT">
                                        <p:cTn id="7" dur="500" autoRev="1" fill="hold">
                                          <p:stCondLst>
                                            <p:cond delay="0"/>
                                          </p:stCondLst>
                                        </p:cTn>
                                        <p:tgtEl>
                                          <p:spTgt spid="39"/>
                                        </p:tgtEl>
                                        <p:attrNameLst>
                                          <p:attrName>ppt_w</p:attrName>
                                        </p:attrNameLst>
                                      </p:cBhvr>
                                    </p:anim>
                                    <p:anim by="(#ppt_w*0.50)" calcmode="lin" valueType="num">
                                      <p:cBhvr>
                                        <p:cTn id="8" dur="500" decel="50000" autoRev="1" fill="hold">
                                          <p:stCondLst>
                                            <p:cond delay="0"/>
                                          </p:stCondLst>
                                        </p:cTn>
                                        <p:tgtEl>
                                          <p:spTgt spid="39"/>
                                        </p:tgtEl>
                                        <p:attrNameLst>
                                          <p:attrName>ppt_x</p:attrName>
                                        </p:attrNameLst>
                                      </p:cBhvr>
                                    </p:anim>
                                    <p:anim from="(-#ppt_h/2)" to="(#ppt_y)" calcmode="lin" valueType="num">
                                      <p:cBhvr>
                                        <p:cTn id="9" dur="1000" fill="hold">
                                          <p:stCondLst>
                                            <p:cond delay="0"/>
                                          </p:stCondLst>
                                        </p:cTn>
                                        <p:tgtEl>
                                          <p:spTgt spid="39"/>
                                        </p:tgtEl>
                                        <p:attrNameLst>
                                          <p:attrName>ppt_y</p:attrName>
                                        </p:attrNameLst>
                                      </p:cBhvr>
                                    </p:anim>
                                    <p:animRot by="21600000">
                                      <p:cBhvr>
                                        <p:cTn id="10" dur="1000" fill="hold">
                                          <p:stCondLst>
                                            <p:cond delay="0"/>
                                          </p:stCondLst>
                                        </p:cTn>
                                        <p:tgtEl>
                                          <p:spTgt spid="39"/>
                                        </p:tgtEl>
                                        <p:attrNameLst>
                                          <p:attrName>r</p:attrName>
                                        </p:attrNameLst>
                                      </p:cBhvr>
                                    </p:animRot>
                                  </p:childTnLst>
                                </p:cTn>
                              </p:par>
                            </p:childTnLst>
                          </p:cTn>
                        </p:par>
                        <p:par>
                          <p:cTn id="11" fill="hold">
                            <p:stCondLst>
                              <p:cond delay="1000"/>
                            </p:stCondLst>
                            <p:childTnLst>
                              <p:par>
                                <p:cTn id="12" presetID="3" presetClass="emph" presetSubtype="6" repeatCount="indefinite" fill="hold" nodeType="afterEffect">
                                  <p:stCondLst>
                                    <p:cond delay="0"/>
                                  </p:stCondLst>
                                  <p:iterate type="lt">
                                    <p:tmPct val="0"/>
                                  </p:iterate>
                                  <p:childTnLst>
                                    <p:animClr clrSpc="hsl" dir="cw">
                                      <p:cBhvr override="childStyle">
                                        <p:cTn id="13" dur="2000" fill="hold"/>
                                        <p:tgtEl>
                                          <p:spTgt spid="39"/>
                                        </p:tgtEl>
                                        <p:attrNameLst>
                                          <p:attrName>style.color</p:attrName>
                                        </p:attrNameLst>
                                      </p:cBhvr>
                                      <p:to>
                                        <a:srgbClr val="FFFF00"/>
                                      </p:to>
                                    </p:animClr>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3500"/>
                            </p:stCondLst>
                            <p:childTnLst>
                              <p:par>
                                <p:cTn id="22"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23" dur="6000" spd="-100000" fill="hold"/>
                                        <p:tgtEl>
                                          <p:spTgt spid="43"/>
                                        </p:tgtEl>
                                        <p:attrNameLst>
                                          <p:attrName>ppt_x</p:attrName>
                                          <p:attrName>ppt_y</p:attrName>
                                        </p:attrNameLst>
                                      </p:cBhvr>
                                      <p:rCtr x="10100" y="-48100"/>
                                    </p:animMotion>
                                  </p:childTnLst>
                                </p:cTn>
                              </p:par>
                              <p:par>
                                <p:cTn id="24"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25" dur="6000" spd="-100000" fill="hold"/>
                                        <p:tgtEl>
                                          <p:spTgt spid="44"/>
                                        </p:tgtEl>
                                        <p:attrNameLst>
                                          <p:attrName>ppt_x</p:attrName>
                                          <p:attrName>ppt_y</p:attrName>
                                        </p:attrNameLst>
                                      </p:cBhvr>
                                      <p:rCtr x="10100" y="-4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A_图片 2" descr="C:\Users\Thinkpad\Desktop\1.jpg"/>
          <p:cNvPicPr>
            <a:picLocks noChangeAspect="1"/>
          </p:cNvPicPr>
          <p:nvPr>
            <p:custDataLst>
              <p:tags r:id="rId1"/>
            </p:custDataLst>
          </p:nvPr>
        </p:nvPicPr>
        <p:blipFill>
          <a:blip r:embed="rId2"/>
          <a:stretch>
            <a:fillRect/>
          </a:stretch>
        </p:blipFill>
        <p:spPr>
          <a:xfrm>
            <a:off x="0" y="0"/>
            <a:ext cx="9144000" cy="5145088"/>
          </a:xfrm>
          <a:prstGeom prst="rect">
            <a:avLst/>
          </a:prstGeom>
          <a:noFill/>
          <a:ln w="9525">
            <a:noFill/>
          </a:ln>
        </p:spPr>
      </p:pic>
      <p:pic>
        <p:nvPicPr>
          <p:cNvPr id="36867" name="PA_图片 4" descr="C:\Users\Thinkpad\Desktop\未标题-1.png"/>
          <p:cNvPicPr>
            <a:picLocks noChangeAspect="1"/>
          </p:cNvPicPr>
          <p:nvPr>
            <p:custDataLst>
              <p:tags r:id="rId3"/>
            </p:custDataLst>
          </p:nvPr>
        </p:nvPicPr>
        <p:blipFill>
          <a:blip r:embed="rId4"/>
          <a:srcRect l="4054" t="9874" r="5765" b="3239"/>
          <a:stretch>
            <a:fillRect/>
          </a:stretch>
        </p:blipFill>
        <p:spPr>
          <a:xfrm>
            <a:off x="266700" y="508000"/>
            <a:ext cx="8343900" cy="4470400"/>
          </a:xfrm>
          <a:prstGeom prst="rect">
            <a:avLst/>
          </a:prstGeom>
          <a:noFill/>
          <a:ln w="9525">
            <a:noFill/>
          </a:ln>
        </p:spPr>
      </p:pic>
      <p:pic>
        <p:nvPicPr>
          <p:cNvPr id="36868" name="PA_图片 5" descr="C:\Users\Thinkpad\Desktop\3.png"/>
          <p:cNvPicPr>
            <a:picLocks noChangeAspect="1"/>
          </p:cNvPicPr>
          <p:nvPr>
            <p:custDataLst>
              <p:tags r:id="rId5"/>
            </p:custDataLst>
          </p:nvPr>
        </p:nvPicPr>
        <p:blipFill>
          <a:blip r:embed="rId6"/>
          <a:srcRect l="5000" r="5833" b="9410"/>
          <a:stretch>
            <a:fillRect/>
          </a:stretch>
        </p:blipFill>
        <p:spPr>
          <a:xfrm>
            <a:off x="457200" y="0"/>
            <a:ext cx="8153400" cy="4660900"/>
          </a:xfrm>
          <a:prstGeom prst="rect">
            <a:avLst/>
          </a:prstGeom>
          <a:noFill/>
          <a:ln w="9525">
            <a:noFill/>
          </a:ln>
        </p:spPr>
      </p:pic>
      <p:pic>
        <p:nvPicPr>
          <p:cNvPr id="36869" name="PA_图片 6" descr="C:\Users\Thinkpad\Desktop\4.png"/>
          <p:cNvPicPr>
            <a:picLocks noChangeAspect="1"/>
          </p:cNvPicPr>
          <p:nvPr>
            <p:custDataLst>
              <p:tags r:id="rId7"/>
            </p:custDataLst>
          </p:nvPr>
        </p:nvPicPr>
        <p:blipFill>
          <a:blip r:embed="rId8"/>
          <a:srcRect l="59167" t="88615"/>
          <a:stretch>
            <a:fillRect/>
          </a:stretch>
        </p:blipFill>
        <p:spPr>
          <a:xfrm>
            <a:off x="4902200" y="4559300"/>
            <a:ext cx="3733800" cy="585788"/>
          </a:xfrm>
          <a:prstGeom prst="rect">
            <a:avLst/>
          </a:prstGeom>
          <a:noFill/>
          <a:ln w="9525">
            <a:noFill/>
          </a:ln>
        </p:spPr>
      </p:pic>
      <p:sp>
        <p:nvSpPr>
          <p:cNvPr id="50" name="PA_文本框 2028"/>
          <p:cNvSpPr txBox="1"/>
          <p:nvPr>
            <p:custDataLst>
              <p:tags r:id="rId9"/>
            </p:custDataLst>
          </p:nvPr>
        </p:nvSpPr>
        <p:spPr>
          <a:xfrm>
            <a:off x="1154113" y="896938"/>
            <a:ext cx="6759575" cy="3046412"/>
          </a:xfrm>
          <a:prstGeom prst="rect">
            <a:avLst/>
          </a:prstGeom>
          <a:noFill/>
          <a:ln w="9525">
            <a:noFill/>
          </a:ln>
          <a:effectLst>
            <a:outerShdw dist="35921" dir="2699999" algn="ctr" rotWithShape="0">
              <a:srgbClr val="008000"/>
            </a:outerShdw>
          </a:effectLst>
        </p:spPr>
        <p:txBody>
          <a:bodyPr>
            <a:spAutoFit/>
          </a:bodyPr>
          <a:p>
            <a:pPr algn="ctr" eaLnBrk="1" hangingPunct="1">
              <a:buNone/>
            </a:pPr>
            <a:r>
              <a:rPr lang="en-US" altLang="zh-CN" sz="9600" b="1" dirty="0">
                <a:solidFill>
                  <a:srgbClr val="FFFFFF"/>
                </a:solidFill>
                <a:latin typeface="Times New Roman" panose="02020603050405020304" pitchFamily="18" charset="0"/>
                <a:ea typeface="方正剪纸简体"/>
              </a:rPr>
              <a:t>Từ đơn </a:t>
            </a:r>
            <a:endParaRPr lang="en-US" altLang="zh-CN" sz="9600" b="1" dirty="0">
              <a:solidFill>
                <a:srgbClr val="FFFFFF"/>
              </a:solidFill>
              <a:latin typeface="Times New Roman" panose="02020603050405020304" pitchFamily="18" charset="0"/>
              <a:ea typeface="方正剪纸简体"/>
            </a:endParaRPr>
          </a:p>
          <a:p>
            <a:pPr algn="ctr" eaLnBrk="1" hangingPunct="1">
              <a:buNone/>
            </a:pPr>
            <a:r>
              <a:rPr lang="en-US" altLang="zh-CN" sz="9600" b="1" dirty="0">
                <a:solidFill>
                  <a:srgbClr val="FFFFFF"/>
                </a:solidFill>
                <a:latin typeface="Times New Roman" panose="02020603050405020304" pitchFamily="18" charset="0"/>
                <a:ea typeface="方正剪纸简体"/>
              </a:rPr>
              <a:t>và từ phức</a:t>
            </a:r>
            <a:endParaRPr lang="zh-CN" altLang="en-US" sz="9600" b="1" dirty="0">
              <a:solidFill>
                <a:srgbClr val="FFFFFF"/>
              </a:solidFill>
              <a:latin typeface="Times New Roman" panose="02020603050405020304" pitchFamily="18" charset="0"/>
              <a:ea typeface="方正剪纸简体"/>
            </a:endParaRPr>
          </a:p>
        </p:txBody>
      </p:sp>
      <p:pic>
        <p:nvPicPr>
          <p:cNvPr id="52" name="PA_图片 7" descr="C:\Users\Thinkpad\Desktop\学校\1_0008_图层-8.png"/>
          <p:cNvPicPr>
            <a:picLocks noChangeAspect="1" noChangeArrowheads="1"/>
          </p:cNvPicPr>
          <p:nvPr>
            <p:custDataLst>
              <p:tags r:id="rId10"/>
            </p:custDataLst>
          </p:nvPr>
        </p:nvPicPr>
        <p:blipFill>
          <a:blip r:embed="rId11"/>
          <a:srcRect/>
          <a:stretch>
            <a:fillRect/>
          </a:stretch>
        </p:blipFill>
        <p:spPr bwMode="auto">
          <a:xfrm>
            <a:off x="7710488" y="6350"/>
            <a:ext cx="1408113" cy="1270000"/>
          </a:xfrm>
          <a:prstGeom prst="rect">
            <a:avLst/>
          </a:prstGeom>
          <a:noFill/>
          <a:effectLst>
            <a:outerShdw blurRad="50800" dist="38100" dir="5400000" algn="t" rotWithShape="0">
              <a:prstClr val="black">
                <a:alpha val="40000"/>
              </a:prstClr>
            </a:outerShdw>
          </a:effectLst>
        </p:spPr>
      </p:pic>
      <p:pic>
        <p:nvPicPr>
          <p:cNvPr id="53" name="PA_图片 8" descr="C:\Users\Thinkpad\Desktop\学校\1_0007_图层-9.png"/>
          <p:cNvPicPr>
            <a:picLocks noChangeAspect="1" noChangeArrowheads="1"/>
          </p:cNvPicPr>
          <p:nvPr>
            <p:custDataLst>
              <p:tags r:id="rId12"/>
            </p:custDataLst>
          </p:nvPr>
        </p:nvPicPr>
        <p:blipFill>
          <a:blip r:embed="rId13"/>
          <a:srcRect/>
          <a:stretch>
            <a:fillRect/>
          </a:stretch>
        </p:blipFill>
        <p:spPr bwMode="auto">
          <a:xfrm>
            <a:off x="0" y="2330450"/>
            <a:ext cx="1827213" cy="2813050"/>
          </a:xfrm>
          <a:prstGeom prst="rect">
            <a:avLst/>
          </a:prstGeom>
          <a:noFill/>
          <a:effectLst>
            <a:outerShdw blurRad="76200" dir="13500000" sy="23000" kx="1200000" algn="br" rotWithShape="0">
              <a:prstClr val="black">
                <a:alpha val="20000"/>
              </a:prstClr>
            </a:outerShdw>
          </a:effectLst>
        </p:spPr>
      </p:pic>
      <p:pic>
        <p:nvPicPr>
          <p:cNvPr id="54" name="PA_图片 9" descr="C:\Users\Thinkpad\Desktop\学校\1_0006_图层-10.png"/>
          <p:cNvPicPr>
            <a:picLocks noChangeAspect="1" noChangeArrowheads="1"/>
          </p:cNvPicPr>
          <p:nvPr>
            <p:custDataLst>
              <p:tags r:id="rId14"/>
            </p:custDataLst>
          </p:nvPr>
        </p:nvPicPr>
        <p:blipFill>
          <a:blip r:embed="rId15"/>
          <a:srcRect/>
          <a:stretch>
            <a:fillRect/>
          </a:stretch>
        </p:blipFill>
        <p:spPr bwMode="auto">
          <a:xfrm>
            <a:off x="3851275" y="-523875"/>
            <a:ext cx="928688" cy="347663"/>
          </a:xfrm>
          <a:prstGeom prst="rect">
            <a:avLst/>
          </a:prstGeom>
          <a:noFill/>
          <a:effectLst>
            <a:outerShdw blurRad="50800" dist="38100" dir="2700000" algn="tl" rotWithShape="0">
              <a:prstClr val="black">
                <a:alpha val="40000"/>
              </a:prstClr>
            </a:outerShdw>
          </a:effectLst>
        </p:spPr>
      </p:pic>
      <p:pic>
        <p:nvPicPr>
          <p:cNvPr id="55" name="PA_图片 10" descr="C:\Users\Thinkpad\Desktop\学校\1_0005_图层-11.png"/>
          <p:cNvPicPr>
            <a:picLocks noChangeAspect="1" noChangeArrowheads="1"/>
          </p:cNvPicPr>
          <p:nvPr>
            <p:custDataLst>
              <p:tags r:id="rId16"/>
            </p:custDataLst>
          </p:nvPr>
        </p:nvPicPr>
        <p:blipFill>
          <a:blip r:embed="rId17"/>
          <a:srcRect/>
          <a:stretch>
            <a:fillRect/>
          </a:stretch>
        </p:blipFill>
        <p:spPr bwMode="auto">
          <a:xfrm>
            <a:off x="4691063" y="-427037"/>
            <a:ext cx="920750" cy="336550"/>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by="(-#ppt_w*2)" calcmode="lin" valueType="num">
                                      <p:cBhvr rctx="PPT">
                                        <p:cTn id="7" dur="500" autoRev="1" fill="hold">
                                          <p:stCondLst>
                                            <p:cond delay="0"/>
                                          </p:stCondLst>
                                        </p:cTn>
                                        <p:tgtEl>
                                          <p:spTgt spid="50"/>
                                        </p:tgtEl>
                                        <p:attrNameLst>
                                          <p:attrName>ppt_w</p:attrName>
                                        </p:attrNameLst>
                                      </p:cBhvr>
                                    </p:anim>
                                    <p:anim by="(#ppt_w*0.50)" calcmode="lin" valueType="num">
                                      <p:cBhvr>
                                        <p:cTn id="8" dur="500" decel="50000" autoRev="1" fill="hold">
                                          <p:stCondLst>
                                            <p:cond delay="0"/>
                                          </p:stCondLst>
                                        </p:cTn>
                                        <p:tgtEl>
                                          <p:spTgt spid="50"/>
                                        </p:tgtEl>
                                        <p:attrNameLst>
                                          <p:attrName>ppt_x</p:attrName>
                                        </p:attrNameLst>
                                      </p:cBhvr>
                                    </p:anim>
                                    <p:anim from="(-#ppt_h/2)" to="(#ppt_y)" calcmode="lin" valueType="num">
                                      <p:cBhvr>
                                        <p:cTn id="9" dur="1000" fill="hold">
                                          <p:stCondLst>
                                            <p:cond delay="0"/>
                                          </p:stCondLst>
                                        </p:cTn>
                                        <p:tgtEl>
                                          <p:spTgt spid="50"/>
                                        </p:tgtEl>
                                        <p:attrNameLst>
                                          <p:attrName>ppt_y</p:attrName>
                                        </p:attrNameLst>
                                      </p:cBhvr>
                                    </p:anim>
                                    <p:animRot by="21600000">
                                      <p:cBhvr>
                                        <p:cTn id="10" dur="1000" fill="hold">
                                          <p:stCondLst>
                                            <p:cond delay="0"/>
                                          </p:stCondLst>
                                        </p:cTn>
                                        <p:tgtEl>
                                          <p:spTgt spid="50"/>
                                        </p:tgtEl>
                                        <p:attrNameLst>
                                          <p:attrName>r</p:attrName>
                                        </p:attrNameLst>
                                      </p:cBhvr>
                                    </p:animRot>
                                  </p:childTnLst>
                                </p:cTn>
                              </p:par>
                            </p:childTnLst>
                          </p:cTn>
                        </p:par>
                        <p:par>
                          <p:cTn id="11" fill="hold">
                            <p:stCondLst>
                              <p:cond delay="1000"/>
                            </p:stCondLst>
                            <p:childTnLst>
                              <p:par>
                                <p:cTn id="12" presetID="3" presetClass="emph" presetSubtype="6" repeatCount="indefinite" fill="hold" nodeType="afterEffect">
                                  <p:stCondLst>
                                    <p:cond delay="0"/>
                                  </p:stCondLst>
                                  <p:iterate type="lt">
                                    <p:tmPct val="0"/>
                                  </p:iterate>
                                  <p:childTnLst>
                                    <p:animClr clrSpc="hsl" dir="cw">
                                      <p:cBhvr override="childStyle">
                                        <p:cTn id="13" dur="2000" fill="hold"/>
                                        <p:tgtEl>
                                          <p:spTgt spid="50"/>
                                        </p:tgtEl>
                                        <p:attrNameLst>
                                          <p:attrName>style.color</p:attrName>
                                        </p:attrNameLst>
                                      </p:cBhvr>
                                      <p:to>
                                        <a:srgbClr val="FFFF00"/>
                                      </p:to>
                                    </p:animClr>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par>
                          <p:cTn id="21" fill="hold">
                            <p:stCondLst>
                              <p:cond delay="3500"/>
                            </p:stCondLst>
                            <p:childTnLst>
                              <p:par>
                                <p:cTn id="22"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23" dur="6000" spd="-100000" fill="hold"/>
                                        <p:tgtEl>
                                          <p:spTgt spid="54"/>
                                        </p:tgtEl>
                                        <p:attrNameLst>
                                          <p:attrName>ppt_x</p:attrName>
                                          <p:attrName>ppt_y</p:attrName>
                                        </p:attrNameLst>
                                      </p:cBhvr>
                                      <p:rCtr x="10100" y="-48100"/>
                                    </p:animMotion>
                                  </p:childTnLst>
                                </p:cTn>
                              </p:par>
                              <p:par>
                                <p:cTn id="24" presetID="0" presetClass="path" presetSubtype="0" accel="50000" decel="50000" fill="hold" nodeType="withEffect">
                                  <p:stCondLst>
                                    <p:cond delay="50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25" dur="6000" spd="-100000" fill="hold"/>
                                        <p:tgtEl>
                                          <p:spTgt spid="55"/>
                                        </p:tgtEl>
                                        <p:attrNameLst>
                                          <p:attrName>ppt_x</p:attrName>
                                          <p:attrName>ppt_y</p:attrName>
                                        </p:attrNameLst>
                                      </p:cBhvr>
                                      <p:rCtr x="10100" y="-4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 name="组合 36"/>
          <p:cNvGrpSpPr/>
          <p:nvPr/>
        </p:nvGrpSpPr>
        <p:grpSpPr>
          <a:xfrm>
            <a:off x="376238" y="1465263"/>
            <a:ext cx="7472362" cy="1211262"/>
            <a:chOff x="801645" y="1074245"/>
            <a:chExt cx="7473012" cy="1211584"/>
          </a:xfrm>
        </p:grpSpPr>
        <p:sp>
          <p:nvSpPr>
            <p:cNvPr id="40973" name="Rectangle 6"/>
            <p:cNvSpPr/>
            <p:nvPr/>
          </p:nvSpPr>
          <p:spPr>
            <a:xfrm>
              <a:off x="1340457" y="2028654"/>
              <a:ext cx="6934200" cy="257175"/>
            </a:xfrm>
            <a:prstGeom prst="rect">
              <a:avLst/>
            </a:prstGeom>
            <a:solidFill>
              <a:srgbClr val="92D050"/>
            </a:solidFill>
            <a:ln w="9525">
              <a:noFill/>
            </a:ln>
          </p:spPr>
          <p:txBody>
            <a:bodyPr wrap="none" anchor="ctr" anchorCtr="0"/>
            <a:p>
              <a:pPr eaLnBrk="1" hangingPunct="1">
                <a:buNone/>
              </a:pPr>
              <a:endParaRPr lang="zh-CN" altLang="en-US" dirty="0">
                <a:solidFill>
                  <a:srgbClr val="000000"/>
                </a:solidFill>
                <a:latin typeface="Times New Roman" panose="02020603050405020304" pitchFamily="18" charset="0"/>
                <a:ea typeface="华文新魏"/>
              </a:endParaRPr>
            </a:p>
          </p:txBody>
        </p:sp>
        <p:sp>
          <p:nvSpPr>
            <p:cNvPr id="40" name="矩形 39"/>
            <p:cNvSpPr/>
            <p:nvPr/>
          </p:nvSpPr>
          <p:spPr>
            <a:xfrm>
              <a:off x="801645" y="1074245"/>
              <a:ext cx="7391400" cy="101600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150" normalizeH="0" baseline="0" noProof="0" dirty="0" err="1">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rPr>
                <a:t>I.Kiến</a:t>
              </a:r>
              <a:r>
                <a:rPr kumimoji="0" lang="en-US" altLang="zh-CN" sz="6000" b="1" i="0" u="none" strike="noStrike" kern="1200" cap="none" spc="150" normalizeH="0" baseline="0" noProof="0" dirty="0">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rPr>
                <a:t> </a:t>
              </a:r>
              <a:r>
                <a:rPr kumimoji="0" lang="en-US" altLang="zh-CN" sz="6000" b="1" i="0" u="none" strike="noStrike" kern="1200" cap="none" spc="150" normalizeH="0" baseline="0" noProof="0" dirty="0" err="1">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rPr>
                <a:t>thức</a:t>
              </a:r>
              <a:r>
                <a:rPr kumimoji="0" lang="en-US" altLang="zh-CN" sz="6000" b="1" i="0" u="none" strike="noStrike" kern="1200" cap="none" spc="150" normalizeH="0" baseline="0" noProof="0" dirty="0">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rPr>
                <a:t> </a:t>
              </a:r>
              <a:r>
                <a:rPr kumimoji="0" lang="en-US" altLang="zh-CN" sz="6000" b="1" i="0" u="none" strike="noStrike" kern="1200" cap="none" spc="150" normalizeH="0" baseline="0" noProof="0" dirty="0" err="1">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rPr>
                <a:t>cơ</a:t>
              </a:r>
              <a:r>
                <a:rPr kumimoji="0" lang="en-US" altLang="zh-CN" sz="6000" b="1" i="0" u="none" strike="noStrike" kern="1200" cap="none" spc="150" normalizeH="0" baseline="0" noProof="0" dirty="0">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rPr>
                <a:t> </a:t>
              </a:r>
              <a:r>
                <a:rPr kumimoji="0" lang="en-US" altLang="zh-CN" sz="6000" b="1" i="0" u="none" strike="noStrike" kern="1200" cap="none" spc="150" normalizeH="0" baseline="0" noProof="0" dirty="0" err="1">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rPr>
                <a:t>bản</a:t>
              </a:r>
              <a:endParaRPr kumimoji="0" lang="zh-CN" altLang="en-US" sz="6000" b="1" i="0" u="none" strike="noStrike" kern="1200" cap="none" spc="150" normalizeH="0" baseline="0" noProof="0" dirty="0">
                <a:ln w="11430"/>
                <a:solidFill>
                  <a:srgbClr val="FF0000"/>
                </a:solidFill>
                <a:effectLst>
                  <a:outerShdw blurRad="25400" algn="tl" rotWithShape="0">
                    <a:srgbClr val="000000">
                      <a:alpha val="43000"/>
                    </a:srgbClr>
                  </a:outerShdw>
                </a:effectLst>
                <a:uLnTx/>
                <a:uFillTx/>
                <a:latin typeface="Times New Roman" panose="02020603050405020304" pitchFamily="18" charset="0"/>
                <a:ea typeface="方正剪纸简体" pitchFamily="65" charset="-122"/>
                <a:cs typeface="Times New Roman" panose="02020603050405020304" pitchFamily="18" charset="0"/>
              </a:endParaRPr>
            </a:p>
          </p:txBody>
        </p:sp>
      </p:grpSp>
      <p:pic>
        <p:nvPicPr>
          <p:cNvPr id="41" name="Picture 10" descr="C:\Documents and Settings\Administrator\桌面\abstract-design-with-beautiful-flowers2.png"/>
          <p:cNvPicPr>
            <a:picLocks noChangeAspect="1"/>
          </p:cNvPicPr>
          <p:nvPr/>
        </p:nvPicPr>
        <p:blipFill>
          <a:blip r:embed="rId1"/>
          <a:stretch>
            <a:fillRect/>
          </a:stretch>
        </p:blipFill>
        <p:spPr>
          <a:xfrm rot="831116" flipH="1">
            <a:off x="114300" y="1711325"/>
            <a:ext cx="1219200" cy="1104900"/>
          </a:xfrm>
          <a:prstGeom prst="rect">
            <a:avLst/>
          </a:prstGeom>
          <a:noFill/>
          <a:ln w="9525">
            <a:noFill/>
          </a:ln>
        </p:spPr>
      </p:pic>
      <p:pic>
        <p:nvPicPr>
          <p:cNvPr id="22" name="Picture 5" descr="abstract-design-with-beautiful-flowers1"/>
          <p:cNvPicPr>
            <a:picLocks noChangeAspect="1"/>
          </p:cNvPicPr>
          <p:nvPr/>
        </p:nvPicPr>
        <p:blipFill>
          <a:blip r:embed="rId2"/>
          <a:stretch>
            <a:fillRect/>
          </a:stretch>
        </p:blipFill>
        <p:spPr>
          <a:xfrm>
            <a:off x="6688138" y="3576638"/>
            <a:ext cx="246062" cy="519112"/>
          </a:xfrm>
          <a:prstGeom prst="rect">
            <a:avLst/>
          </a:prstGeom>
          <a:noFill/>
          <a:ln w="9525">
            <a:noFill/>
          </a:ln>
        </p:spPr>
      </p:pic>
      <p:pic>
        <p:nvPicPr>
          <p:cNvPr id="23" name="Picture 5" descr="abstract-design-with-beautiful-flowers1"/>
          <p:cNvPicPr>
            <a:picLocks noChangeAspect="1"/>
          </p:cNvPicPr>
          <p:nvPr/>
        </p:nvPicPr>
        <p:blipFill>
          <a:blip r:embed="rId3"/>
          <a:stretch>
            <a:fillRect/>
          </a:stretch>
        </p:blipFill>
        <p:spPr>
          <a:xfrm>
            <a:off x="7177088" y="3182938"/>
            <a:ext cx="406400" cy="404812"/>
          </a:xfrm>
          <a:prstGeom prst="rect">
            <a:avLst/>
          </a:prstGeom>
          <a:noFill/>
          <a:ln w="9525">
            <a:noFill/>
          </a:ln>
        </p:spPr>
      </p:pic>
      <p:pic>
        <p:nvPicPr>
          <p:cNvPr id="24" name="Picture 5" descr="abstract-design-with-beautiful-flowers1"/>
          <p:cNvPicPr>
            <a:picLocks noChangeAspect="1"/>
          </p:cNvPicPr>
          <p:nvPr/>
        </p:nvPicPr>
        <p:blipFill>
          <a:blip r:embed="rId3"/>
          <a:stretch>
            <a:fillRect/>
          </a:stretch>
        </p:blipFill>
        <p:spPr>
          <a:xfrm>
            <a:off x="8212138" y="3335338"/>
            <a:ext cx="406400" cy="404812"/>
          </a:xfrm>
          <a:prstGeom prst="rect">
            <a:avLst/>
          </a:prstGeom>
          <a:noFill/>
          <a:ln w="9525">
            <a:noFill/>
          </a:ln>
        </p:spPr>
      </p:pic>
      <p:pic>
        <p:nvPicPr>
          <p:cNvPr id="25" name="Picture 5" descr="abstract-design-with-beautiful-flowers1"/>
          <p:cNvPicPr>
            <a:picLocks noChangeAspect="1"/>
          </p:cNvPicPr>
          <p:nvPr/>
        </p:nvPicPr>
        <p:blipFill>
          <a:blip r:embed="rId4"/>
          <a:stretch>
            <a:fillRect/>
          </a:stretch>
        </p:blipFill>
        <p:spPr>
          <a:xfrm>
            <a:off x="6215063" y="3546475"/>
            <a:ext cx="404812" cy="406400"/>
          </a:xfrm>
          <a:prstGeom prst="rect">
            <a:avLst/>
          </a:prstGeom>
          <a:noFill/>
          <a:ln w="9525">
            <a:noFill/>
          </a:ln>
        </p:spPr>
      </p:pic>
      <p:sp>
        <p:nvSpPr>
          <p:cNvPr id="31" name="Oval 22"/>
          <p:cNvSpPr/>
          <p:nvPr/>
        </p:nvSpPr>
        <p:spPr>
          <a:xfrm>
            <a:off x="7067550" y="4195763"/>
            <a:ext cx="522288" cy="460375"/>
          </a:xfrm>
          <a:prstGeom prst="ellipse">
            <a:avLst/>
          </a:prstGeom>
          <a:solidFill>
            <a:srgbClr val="CCCC00">
              <a:alpha val="14902"/>
            </a:srgbClr>
          </a:solidFill>
          <a:ln w="9525">
            <a:noFill/>
          </a:ln>
        </p:spPr>
        <p:txBody>
          <a:bodyPr wrap="none" anchor="ctr" anchorCtr="0"/>
          <a:p>
            <a:pPr eaLnBrk="1" hangingPunct="1">
              <a:buNone/>
            </a:pPr>
            <a:endParaRPr lang="zh-CN" altLang="en-US" dirty="0">
              <a:solidFill>
                <a:srgbClr val="000000"/>
              </a:solidFill>
              <a:latin typeface="Times New Roman" panose="02020603050405020304" pitchFamily="18" charset="0"/>
              <a:ea typeface="华文新魏"/>
            </a:endParaRPr>
          </a:p>
        </p:txBody>
      </p:sp>
      <p:pic>
        <p:nvPicPr>
          <p:cNvPr id="40969" name="Picture 5" descr="abstract-design-with-beautiful-flowers1"/>
          <p:cNvPicPr>
            <a:picLocks noChangeAspect="1"/>
          </p:cNvPicPr>
          <p:nvPr/>
        </p:nvPicPr>
        <p:blipFill>
          <a:blip r:embed="rId5"/>
          <a:stretch>
            <a:fillRect/>
          </a:stretch>
        </p:blipFill>
        <p:spPr>
          <a:xfrm>
            <a:off x="7583488" y="3105150"/>
            <a:ext cx="1539875" cy="2073275"/>
          </a:xfrm>
          <a:prstGeom prst="rect">
            <a:avLst/>
          </a:prstGeom>
          <a:noFill/>
          <a:ln w="9525">
            <a:noFill/>
          </a:ln>
        </p:spPr>
      </p:pic>
      <p:pic>
        <p:nvPicPr>
          <p:cNvPr id="40970" name="Picture 5" descr="abstract-design-with-beautiful-flowers1"/>
          <p:cNvPicPr>
            <a:picLocks noChangeAspect="1"/>
          </p:cNvPicPr>
          <p:nvPr/>
        </p:nvPicPr>
        <p:blipFill>
          <a:blip r:embed="rId6"/>
          <a:stretch>
            <a:fillRect/>
          </a:stretch>
        </p:blipFill>
        <p:spPr>
          <a:xfrm>
            <a:off x="6427788" y="3830638"/>
            <a:ext cx="1016000" cy="1368425"/>
          </a:xfrm>
          <a:prstGeom prst="rect">
            <a:avLst/>
          </a:prstGeom>
          <a:noFill/>
          <a:ln w="9525">
            <a:noFill/>
          </a:ln>
        </p:spPr>
      </p:pic>
      <p:pic>
        <p:nvPicPr>
          <p:cNvPr id="34" name="Picture 5" descr="abstract-design-with-beautiful-flowers1"/>
          <p:cNvPicPr>
            <a:picLocks noChangeAspect="1"/>
          </p:cNvPicPr>
          <p:nvPr/>
        </p:nvPicPr>
        <p:blipFill>
          <a:blip r:embed="rId3"/>
          <a:stretch>
            <a:fillRect/>
          </a:stretch>
        </p:blipFill>
        <p:spPr>
          <a:xfrm>
            <a:off x="7329488" y="3335338"/>
            <a:ext cx="406400" cy="404812"/>
          </a:xfrm>
          <a:prstGeom prst="rect">
            <a:avLst/>
          </a:prstGeom>
          <a:noFill/>
          <a:ln w="9525">
            <a:noFill/>
          </a:ln>
        </p:spPr>
      </p:pic>
      <p:pic>
        <p:nvPicPr>
          <p:cNvPr id="35" name="Picture 7" descr="abstract-design-with-beautiful-flowers1"/>
          <p:cNvPicPr>
            <a:picLocks noChangeAspect="1"/>
          </p:cNvPicPr>
          <p:nvPr/>
        </p:nvPicPr>
        <p:blipFill>
          <a:blip r:embed="rId7"/>
          <a:stretch>
            <a:fillRect/>
          </a:stretch>
        </p:blipFill>
        <p:spPr>
          <a:xfrm>
            <a:off x="6699250" y="4200525"/>
            <a:ext cx="247650" cy="1793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500" fill="hold"/>
                                        <p:tgtEl>
                                          <p:spTgt spid="41"/>
                                        </p:tgtEl>
                                        <p:attrNameLst>
                                          <p:attrName>ppt_x</p:attrName>
                                        </p:attrNameLst>
                                      </p:cBhvr>
                                      <p:tavLst>
                                        <p:tav tm="0">
                                          <p:val>
                                            <p:strVal val="0-#ppt_w/2"/>
                                          </p:val>
                                        </p:tav>
                                        <p:tav tm="100000">
                                          <p:val>
                                            <p:strVal val="#ppt_x"/>
                                          </p:val>
                                        </p:tav>
                                      </p:tavLst>
                                    </p:anim>
                                    <p:anim calcmode="lin" valueType="num">
                                      <p:cBhvr additive="base">
                                        <p:cTn id="8" dur="1500" fill="hold"/>
                                        <p:tgtEl>
                                          <p:spTgt spid="41"/>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30" fill="hold">
                                          <p:stCondLst>
                                            <p:cond delay="0"/>
                                          </p:stCondLst>
                                        </p:cTn>
                                        <p:tgtEl>
                                          <p:spTgt spid="41"/>
                                        </p:tgtEl>
                                        <p:attrNameLst>
                                          <p:attrName>r</p:attrName>
                                        </p:attrNameLst>
                                      </p:cBhvr>
                                    </p:animRot>
                                    <p:animRot by="-239880">
                                      <p:cBhvr>
                                        <p:cTn id="11" dur="60" fill="hold">
                                          <p:stCondLst>
                                            <p:cond delay="60"/>
                                          </p:stCondLst>
                                        </p:cTn>
                                        <p:tgtEl>
                                          <p:spTgt spid="41"/>
                                        </p:tgtEl>
                                        <p:attrNameLst>
                                          <p:attrName>r</p:attrName>
                                        </p:attrNameLst>
                                      </p:cBhvr>
                                    </p:animRot>
                                    <p:animRot by="240000">
                                      <p:cBhvr>
                                        <p:cTn id="12" dur="60" fill="hold">
                                          <p:stCondLst>
                                            <p:cond delay="120"/>
                                          </p:stCondLst>
                                        </p:cTn>
                                        <p:tgtEl>
                                          <p:spTgt spid="41"/>
                                        </p:tgtEl>
                                        <p:attrNameLst>
                                          <p:attrName>r</p:attrName>
                                        </p:attrNameLst>
                                      </p:cBhvr>
                                    </p:animRot>
                                    <p:animRot by="-239880">
                                      <p:cBhvr>
                                        <p:cTn id="13" dur="60" fill="hold">
                                          <p:stCondLst>
                                            <p:cond delay="180"/>
                                          </p:stCondLst>
                                        </p:cTn>
                                        <p:tgtEl>
                                          <p:spTgt spid="41"/>
                                        </p:tgtEl>
                                        <p:attrNameLst>
                                          <p:attrName>r</p:attrName>
                                        </p:attrNameLst>
                                      </p:cBhvr>
                                    </p:animRot>
                                    <p:animRot by="120000">
                                      <p:cBhvr>
                                        <p:cTn id="14" dur="60" fill="hold">
                                          <p:stCondLst>
                                            <p:cond delay="240"/>
                                          </p:stCondLst>
                                        </p:cTn>
                                        <p:tgtEl>
                                          <p:spTgt spid="41"/>
                                        </p:tgtEl>
                                        <p:attrNameLst>
                                          <p:attrName>r</p:attrName>
                                        </p:attrNameLst>
                                      </p:cBhvr>
                                    </p:animRot>
                                  </p:childTnLst>
                                </p:cTn>
                              </p:par>
                            </p:childTnLst>
                          </p:cTn>
                        </p:par>
                        <p:par>
                          <p:cTn id="15" fill="hold">
                            <p:stCondLst>
                              <p:cond delay="1500"/>
                            </p:stCondLst>
                            <p:childTnLst>
                              <p:par>
                                <p:cTn id="16" presetID="63" presetClass="path" presetSubtype="0" accel="50000" decel="50000" fill="hold" nodeType="afterEffect">
                                  <p:stCondLst>
                                    <p:cond delay="0"/>
                                  </p:stCondLst>
                                  <p:childTnLst>
                                    <p:animMotion origin="layout" path="M 0.0375 -1.94324E-6 L 0.81944 -1.94324E-6 " pathEditMode="relative" rAng="0" ptsTypes="AA">
                                      <p:cBhvr>
                                        <p:cTn id="17" dur="6000" fill="hold"/>
                                        <p:tgtEl>
                                          <p:spTgt spid="41"/>
                                        </p:tgtEl>
                                        <p:attrNameLst>
                                          <p:attrName>ppt_x</p:attrName>
                                          <p:attrName>ppt_y</p:attrName>
                                        </p:attrNameLst>
                                      </p:cBhvr>
                                      <p:rCtr x="400" y="0"/>
                                    </p:animMotion>
                                  </p:childTnLst>
                                </p:cTn>
                              </p:par>
                              <p:par>
                                <p:cTn id="18" presetID="22" presetClass="entr" presetSubtype="8" fill="hold" nodeType="withEffect">
                                  <p:stCondLst>
                                    <p:cond delay="75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500"/>
                                        <p:tgtEl>
                                          <p:spTgt spid="37"/>
                                        </p:tgtEl>
                                      </p:cBhvr>
                                    </p:animEffect>
                                  </p:childTnLst>
                                </p:cTn>
                              </p:par>
                              <p:par>
                                <p:cTn id="21"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22" dur="2000" fill="hold"/>
                                        <p:tgtEl>
                                          <p:spTgt spid="23"/>
                                        </p:tgtEl>
                                        <p:attrNameLst>
                                          <p:attrName>ppt_x</p:attrName>
                                          <p:attrName>ppt_y</p:attrName>
                                        </p:attrNameLst>
                                      </p:cBhvr>
                                      <p:rCtr x="600" y="15300"/>
                                    </p:animMotion>
                                  </p:childTnLst>
                                </p:cTn>
                              </p:par>
                              <p:par>
                                <p:cTn id="23" presetID="59" presetClass="path" presetSubtype="0" repeatCount="indefinite" accel="50000" decel="50000" fill="hold" nodeType="withEffect">
                                  <p:stCondLst>
                                    <p:cond delay="250"/>
                                  </p:stCondLst>
                                  <p:childTnLst>
                                    <p:animMotion origin="layout" path="M -0.01528 -0.01829 C 0.00816 -0.03403 0.03854 -0.01319 0.05382 0.02732 C 0.06944 0.06875 0.06406 0.11412 0.04062 0.13033 C 0.01701 0.1456 0.0118 0.19097 0.02726 0.23171 C 0.04288 0.27338 0.07326 0.29491 0.0967 0.27917 " pathEditMode="relative" rAng="1969317180" ptsTypes="fffff">
                                      <p:cBhvr>
                                        <p:cTn id="24" dur="2000" fill="hold"/>
                                        <p:tgtEl>
                                          <p:spTgt spid="35"/>
                                        </p:tgtEl>
                                        <p:attrNameLst>
                                          <p:attrName>ppt_x</p:attrName>
                                          <p:attrName>ppt_y</p:attrName>
                                        </p:attrNameLst>
                                      </p:cBhvr>
                                      <p:rCtr x="5600" y="14900"/>
                                    </p:animMotion>
                                  </p:childTnLst>
                                </p:cTn>
                              </p:par>
                              <p:par>
                                <p:cTn id="25" presetID="58" presetClass="path" presetSubtype="0" repeatCount="indefinite" accel="50000" decel="50000" fill="hold" nodeType="withEffect">
                                  <p:stCondLst>
                                    <p:cond delay="0"/>
                                  </p:stCondLst>
                                  <p:childTnLst>
                                    <p:animMotion origin="layout" path="M -4.44444E-6 -3.7037E-7 L 0.03994 0.0669 C 0.04896 0.08102 0.054 0.10208 0.054 0.12407 C 0.054 0.14907 0.04896 0.16898 0.03994 0.1831 C 0.02709 0.19861 -0.0092 0.19607 -0.02274 0.21667 C -0.03628 0.23727 -0.03732 0.28773 -0.04114 0.30625 " pathEditMode="relative" rAng="0" ptsTypes="FfffsF">
                                      <p:cBhvr>
                                        <p:cTn id="26" dur="2000" fill="hold"/>
                                        <p:tgtEl>
                                          <p:spTgt spid="24"/>
                                        </p:tgtEl>
                                        <p:attrNameLst>
                                          <p:attrName>ppt_x</p:attrName>
                                          <p:attrName>ppt_y</p:attrName>
                                        </p:attrNameLst>
                                      </p:cBhvr>
                                      <p:rCtr x="600" y="15300"/>
                                    </p:animMotion>
                                  </p:childTnLst>
                                </p:cTn>
                              </p:par>
                              <p:par>
                                <p:cTn id="27" presetID="59" presetClass="path" presetSubtype="0" repeatCount="indefinite" accel="50000" decel="50000" fill="hold" nodeType="withEffect">
                                  <p:stCondLst>
                                    <p:cond delay="250"/>
                                  </p:stCondLst>
                                  <p:childTnLst>
                                    <p:animMotion origin="layout" path="M -1.66667E-6 9.87654E-7 C 0.02483 -0.01049 0.05278 0.01697 0.06285 0.06018 C 0.07361 0.07222 0.04618 0.07407 0.04063 0.08272 C 0.03507 0.09167 0.03351 0.08889 0.02952 0.11234 C 0.00434 0.12315 0.0059 0.18086 0.01649 0.225 C 0.02674 0.2679 0.0507 0.32778 0.07552 0.31759 " pathEditMode="relative" rAng="0" ptsTypes="AAAAAA">
                                      <p:cBhvr>
                                        <p:cTn id="28" dur="2000" fill="hold"/>
                                        <p:tgtEl>
                                          <p:spTgt spid="22"/>
                                        </p:tgtEl>
                                        <p:attrNameLst>
                                          <p:attrName>ppt_x</p:attrName>
                                          <p:attrName>ppt_y</p:attrName>
                                        </p:attrNameLst>
                                      </p:cBhvr>
                                      <p:rCtr x="3800" y="15800"/>
                                    </p:animMotion>
                                  </p:childTnLst>
                                </p:cTn>
                              </p:par>
                              <p:par>
                                <p:cTn id="29" presetID="58" presetClass="path" presetSubtype="0" repeatCount="indefinite" accel="50000" decel="50000" fill="hold" nodeType="withEffect">
                                  <p:stCondLst>
                                    <p:cond delay="0"/>
                                  </p:stCondLst>
                                  <p:childTnLst>
                                    <p:animMotion origin="layout" path="M 3.88889E-6 -2.34568E-6 L 0.02343 0.05093 C 0.02968 0.07562 0.01389 0.08889 0.00434 0.10155 C 0.00139 0.11204 -0.01337 0.12469 -0.01789 0.14383 C -0.0191 0.16327 0.00034 0.19074 -0.00348 0.2179 C -0.01702 0.23827 -0.03733 0.28766 -0.04115 0.30648 " pathEditMode="relative" rAng="0" ptsTypes="AAAAAA">
                                      <p:cBhvr>
                                        <p:cTn id="30" dur="2000" fill="hold"/>
                                        <p:tgtEl>
                                          <p:spTgt spid="25"/>
                                        </p:tgtEl>
                                        <p:attrNameLst>
                                          <p:attrName>ppt_x</p:attrName>
                                          <p:attrName>ppt_y</p:attrName>
                                        </p:attrNameLst>
                                      </p:cBhvr>
                                      <p:rCtr x="-800" y="15300"/>
                                    </p:animMotion>
                                  </p:childTnLst>
                                </p:cTn>
                              </p:par>
                              <p:par>
                                <p:cTn id="31" presetID="58" presetClass="path" presetSubtype="0" repeatCount="indefinite" accel="50000" decel="50000" fill="hold" nodeType="withEffect">
                                  <p:stCondLst>
                                    <p:cond delay="500"/>
                                  </p:stCondLst>
                                  <p:childTnLst>
                                    <p:animMotion origin="layout" path="M 5.55556E-7 -4.27746E-6 L -0.01059 0.06683 C -0.01302 0.08093 -0.00434 0.09688 -0.00434 0.11908 C -0.00434 0.14405 -0.01302 0.16902 -0.01059 0.18313 C -0.00712 0.19862 0.00243 0.19607 0.0059 0.21665 C 0.00955 0.23723 0.0099 0.28763 0.01094 0.30636 " pathEditMode="relative" rAng="0" ptsTypes="FfffsF">
                                      <p:cBhvr>
                                        <p:cTn id="32" dur="2000" fill="hold"/>
                                        <p:tgtEl>
                                          <p:spTgt spid="34"/>
                                        </p:tgtEl>
                                        <p:attrNameLst>
                                          <p:attrName>ppt_x</p:attrName>
                                          <p:attrName>ppt_y</p:attrName>
                                        </p:attrNameLst>
                                      </p:cBhvr>
                                      <p:rCtr x="0" y="15300"/>
                                    </p:animMotion>
                                  </p:childTnLst>
                                </p:cTn>
                              </p:par>
                              <p:par>
                                <p:cTn id="33" presetID="25" presetClass="emph" presetSubtype="0" fill="hold" nodeType="withEffect">
                                  <p:stCondLst>
                                    <p:cond delay="500"/>
                                  </p:stCondLst>
                                  <p:childTnLst>
                                    <p:animClr clrSpc="hsl" dir="cw">
                                      <p:cBhvr override="childStyle">
                                        <p:cTn id="34" dur="500" fill="hold"/>
                                        <p:tgtEl>
                                          <p:spTgt spid="31"/>
                                        </p:tgtEl>
                                        <p:attrNameLst>
                                          <p:attrName>style.color</p:attrName>
                                        </p:attrNameLst>
                                      </p:cBhvr>
                                      <p:by>
                                        <p:hsl h="0" s="-70560" l="0"/>
                                      </p:by>
                                    </p:animClr>
                                    <p:animClr clrSpc="hsl" dir="cw">
                                      <p:cBhvr>
                                        <p:cTn id="35" dur="500" fill="hold"/>
                                        <p:tgtEl>
                                          <p:spTgt spid="31"/>
                                        </p:tgtEl>
                                        <p:attrNameLst>
                                          <p:attrName>fillcolor</p:attrName>
                                        </p:attrNameLst>
                                      </p:cBhvr>
                                      <p:by>
                                        <p:hsl h="0" s="-70560" l="0"/>
                                      </p:by>
                                    </p:animClr>
                                    <p:animClr clrSpc="hsl" dir="cw">
                                      <p:cBhvr>
                                        <p:cTn id="36" dur="500" fill="hold"/>
                                        <p:tgtEl>
                                          <p:spTgt spid="31"/>
                                        </p:tgtEl>
                                        <p:attrNameLst>
                                          <p:attrName>stroke.color</p:attrName>
                                        </p:attrNameLst>
                                      </p:cBhvr>
                                      <p:by>
                                        <p:hsl h="0" s="-70560" l="0"/>
                                      </p:by>
                                    </p:animClr>
                                    <p:set>
                                      <p:cBhvr>
                                        <p:cTn id="37" dur="5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676400" y="133350"/>
            <a:ext cx="7239000" cy="4800600"/>
          </a:xfrm>
        </p:spPr>
        <p:txBody>
          <a:bodyPr vert="horz" wrap="square" lIns="91440" tIns="45720" rIns="91440" bIns="45720" numCol="1" rtlCol="0" anchor="t" anchorCtr="0" compatLnSpc="1">
            <a:normAutofit fontScale="90000"/>
          </a:bodyPr>
          <a:lstStyle/>
          <a:p>
            <a:pPr marL="0" marR="0" lvl="0" indent="0" algn="l" defTabSz="342900" rtl="0" eaLnBrk="1" fontAlgn="auto" latinLnBrk="0" hangingPunct="1">
              <a:lnSpc>
                <a:spcPct val="120000"/>
              </a:lnSpc>
              <a:spcBef>
                <a:spcPct val="0"/>
              </a:spcBef>
              <a:spcAft>
                <a:spcPts val="0"/>
              </a:spcAft>
              <a:buClrTx/>
              <a:buSzTx/>
              <a:buFontTx/>
              <a:buNone/>
              <a:defRPr/>
            </a:pPr>
            <a:r>
              <a:rPr kumimoji="0" lang="en-US" sz="27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Nhiệm</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vụ</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học</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tập</a:t>
            </a:r>
            <a:br>
              <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Dựa</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vào</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kiến</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thức</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đã</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học</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và</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phần</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tri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thức</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tiếng</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Việt</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SGK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hoàn</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thành</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yêu</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cầu</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b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j-ea"/>
                <a:cs typeface="Times New Roman" panose="02020603050405020304" pitchFamily="18" charset="0"/>
              </a:rPr>
              <a:t>*</a:t>
            </a:r>
            <a:r>
              <a:rPr kumimoji="0" lang="en-US" sz="2800"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ea typeface="+mj-ea"/>
                <a:cs typeface="Times New Roman" panose="02020603050405020304" pitchFamily="18" charset="0"/>
              </a:rPr>
              <a:t>Nhóm</a:t>
            </a:r>
            <a:r>
              <a:rPr kumimoji="0" lang="en-US" sz="2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j-ea"/>
                <a:cs typeface="Times New Roman" panose="02020603050405020304" pitchFamily="18" charset="0"/>
              </a:rPr>
              <a:t> 1+2: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Xây</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dựng</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sơ</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đồ</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tư</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duy</a:t>
            </a:r>
            <a:b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Từ</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đơn</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là</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gì</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Cho VD</a:t>
            </a:r>
            <a:b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Từ</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phức</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là</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gì</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Từ</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phức</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có</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mấy</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loại</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Cho VD</a:t>
            </a:r>
            <a:b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j-ea"/>
                <a:cs typeface="Times New Roman" panose="02020603050405020304" pitchFamily="18" charset="0"/>
              </a:rPr>
              <a:t>*</a:t>
            </a:r>
            <a:r>
              <a:rPr kumimoji="0" lang="en-US" sz="2800"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ea typeface="+mj-ea"/>
                <a:cs typeface="Times New Roman" panose="02020603050405020304" pitchFamily="18" charset="0"/>
              </a:rPr>
              <a:t>Nhóm</a:t>
            </a:r>
            <a:r>
              <a:rPr kumimoji="0" lang="en-US" sz="2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j-ea"/>
                <a:cs typeface="Times New Roman" panose="02020603050405020304" pitchFamily="18" charset="0"/>
              </a:rPr>
              <a:t> 3+4</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Trả</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lời</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miệng</a:t>
            </a:r>
            <a:b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Nghĩa</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của</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từ</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là</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gì</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Thành</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ngữ</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là</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gì</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Cho VD</a:t>
            </a:r>
            <a:b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Thế</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nào</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là</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biện</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pháp</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tu</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từ</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so </a:t>
            </a: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sánh</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pic>
        <p:nvPicPr>
          <p:cNvPr id="43011" name="Picture 3"/>
          <p:cNvPicPr>
            <a:picLocks noChangeAspect="1"/>
          </p:cNvPicPr>
          <p:nvPr/>
        </p:nvPicPr>
        <p:blipFill>
          <a:blip r:embed="rId1"/>
          <a:stretch>
            <a:fillRect/>
          </a:stretch>
        </p:blipFill>
        <p:spPr>
          <a:xfrm>
            <a:off x="-914400" y="-857250"/>
            <a:ext cx="3505200" cy="6024563"/>
          </a:xfrm>
          <a:prstGeom prst="rect">
            <a:avLst/>
          </a:prstGeom>
          <a:noFill/>
          <a:ln w="9525">
            <a:noFill/>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Rounded Corners 1"/>
          <p:cNvSpPr/>
          <p:nvPr/>
        </p:nvSpPr>
        <p:spPr>
          <a:xfrm>
            <a:off x="1139825" y="120650"/>
            <a:ext cx="6873875" cy="574675"/>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TỪ VÀ CẤU TẠO CỦA TỪ TIẾNG VIỆT</a:t>
            </a:r>
            <a:endParaRPr kumimoji="0" lang="en-US" altLang="en-US" sz="2400" b="0"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Rounded Corners 2"/>
          <p:cNvSpPr/>
          <p:nvPr/>
        </p:nvSpPr>
        <p:spPr>
          <a:xfrm>
            <a:off x="257175" y="1081088"/>
            <a:ext cx="1984375" cy="57308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100" b="0" i="0" u="none" strike="noStrike" kern="1200" cap="none" spc="0" normalizeH="0" baseline="0" noProof="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Từ đơn</a:t>
            </a:r>
            <a:endParaRPr kumimoji="0" lang="en-US" altLang="en-US" sz="2100" b="0" i="0" u="none" strike="noStrike" kern="1200" cap="none" spc="0" normalizeH="0" baseline="0" noProof="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Rectangle: Rounded Corners 3"/>
          <p:cNvSpPr/>
          <p:nvPr/>
        </p:nvSpPr>
        <p:spPr>
          <a:xfrm>
            <a:off x="3429000" y="1081088"/>
            <a:ext cx="5214938" cy="573088"/>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100" b="0" i="0" u="none" strike="noStrike" kern="1200" cap="none" spc="0" normalizeH="0" baseline="0" noProof="0">
                <a:ln>
                  <a:noFill/>
                </a:ln>
                <a:solidFill>
                  <a:srgbClr val="0070C0"/>
                </a:solidFill>
                <a:effectLst/>
                <a:uLnTx/>
                <a:uFillTx/>
                <a:latin typeface="Times New Roman" panose="02020603050405020304" pitchFamily="18" charset="0"/>
                <a:ea typeface="SimSun" panose="02010600030101010101" pitchFamily="2" charset="-122"/>
                <a:cs typeface="Times New Roman" panose="02020603050405020304" pitchFamily="18" charset="0"/>
              </a:rPr>
              <a:t>Từ phức: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Từ</a:t>
            </a: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gồm 2/ nhiều tiếng là </a:t>
            </a:r>
            <a:r>
              <a:rPr kumimoji="0" lang="en-US" altLang="en-US" sz="2000" b="1" i="0" u="sng"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Times New Roman" panose="02020603050405020304" pitchFamily="18" charset="0"/>
              </a:rPr>
              <a:t>từ phức.</a:t>
            </a:r>
            <a:endParaRPr kumimoji="0" lang="en-US" altLang="en-US" sz="2400" b="0" i="0" u="sng" strike="noStrike" kern="1200" cap="none" spc="0" normalizeH="0" baseline="0" noProof="0">
              <a:ln>
                <a:noFill/>
              </a:ln>
              <a:solidFill>
                <a:srgbClr val="FF0000"/>
              </a:solidFill>
              <a:effectLst>
                <a:outerShdw blurRad="38100" dist="38100" dir="2700000" algn="tl">
                  <a:srgbClr val="000000"/>
                </a:outerShdw>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Rectangle: Rounded Corners 4"/>
          <p:cNvSpPr/>
          <p:nvPr/>
        </p:nvSpPr>
        <p:spPr>
          <a:xfrm>
            <a:off x="2503488" y="2039938"/>
            <a:ext cx="3116263" cy="5746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rPr>
              <a:t>Từ ghép</a:t>
            </a:r>
            <a:endParaRPr kumimoji="0" lang="en-US" altLang="en-US" sz="2000" b="1" i="0" u="none" strike="noStrike" kern="1200" cap="none" spc="0" normalizeH="0" baseline="0" noProof="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Rectangle: Rounded Corners 5"/>
          <p:cNvSpPr/>
          <p:nvPr/>
        </p:nvSpPr>
        <p:spPr>
          <a:xfrm>
            <a:off x="5856288" y="2039938"/>
            <a:ext cx="3114675" cy="5746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000" b="1" i="0" u="none" strike="noStrike" kern="1200" cap="none" spc="0" normalizeH="0" baseline="0" noProof="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rPr>
              <a:t>Từ láy</a:t>
            </a:r>
            <a:endParaRPr kumimoji="0" lang="en-US" altLang="en-US" sz="2000" b="1" i="0" u="none" strike="noStrike" kern="1200" cap="none" spc="0" normalizeH="0" baseline="0" noProof="0">
              <a:ln>
                <a:noFill/>
              </a:ln>
              <a:solidFill>
                <a:schemeClr val="tx1"/>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Rounded Corners 6"/>
          <p:cNvSpPr/>
          <p:nvPr/>
        </p:nvSpPr>
        <p:spPr>
          <a:xfrm>
            <a:off x="249238" y="2039938"/>
            <a:ext cx="2017713" cy="2979738"/>
          </a:xfrm>
          <a:prstGeom prst="roundRect">
            <a:avLst>
              <a:gd name="adj" fmla="val 1288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eaLnBrk="1" hangingPunct="1">
              <a:buNone/>
            </a:pPr>
            <a:r>
              <a:rPr lang="en-US" altLang="x-none" sz="2000" dirty="0">
                <a:solidFill>
                  <a:srgbClr val="FF0000"/>
                </a:solidFill>
                <a:latin typeface="Times New Roman" panose="02020603050405020304" pitchFamily="18" charset="0"/>
                <a:cs typeface="Times New Roman" panose="02020603050405020304" pitchFamily="18" charset="0"/>
              </a:rPr>
              <a:t>Từ chỉ gồm một tiếng l</a:t>
            </a:r>
            <a:r>
              <a:rPr lang="en-US" altLang="x-none" sz="2000" dirty="0">
                <a:solidFill>
                  <a:srgbClr val="FF0000"/>
                </a:solidFill>
                <a:latin typeface="Times New Roman" panose="02020603050405020304" pitchFamily="18" charset="0"/>
                <a:ea typeface="Times New Roman" panose="02020603050405020304" pitchFamily="18" charset="0"/>
              </a:rPr>
              <a:t>à</a:t>
            </a:r>
            <a:r>
              <a:rPr lang="en-US" altLang="x-none" sz="2000" dirty="0">
                <a:solidFill>
                  <a:srgbClr val="FF0000"/>
                </a:solidFill>
                <a:latin typeface="Times New Roman" panose="02020603050405020304" pitchFamily="18" charset="0"/>
                <a:cs typeface="Times New Roman" panose="02020603050405020304" pitchFamily="18" charset="0"/>
              </a:rPr>
              <a:t> </a:t>
            </a:r>
            <a:r>
              <a:rPr lang="en-US" altLang="x-none" sz="2000" b="1" u="sng" dirty="0">
                <a:solidFill>
                  <a:srgbClr val="FF0000"/>
                </a:solidFill>
                <a:latin typeface="Times New Roman" panose="02020603050405020304" pitchFamily="18" charset="0"/>
                <a:cs typeface="Times New Roman" panose="02020603050405020304" pitchFamily="18" charset="0"/>
              </a:rPr>
              <a:t>từ đơn.</a:t>
            </a:r>
            <a:endParaRPr lang="en-US" altLang="x-none" sz="2000" b="1" u="sng" dirty="0">
              <a:solidFill>
                <a:srgbClr val="FF0000"/>
              </a:solidFill>
              <a:latin typeface="Times New Roman" panose="02020603050405020304" pitchFamily="18" charset="0"/>
              <a:cs typeface="Times New Roman" panose="02020603050405020304" pitchFamily="18" charset="0"/>
            </a:endParaRPr>
          </a:p>
          <a:p>
            <a:pPr lvl="0" algn="just" eaLnBrk="1" hangingPunct="1">
              <a:buNone/>
            </a:pPr>
            <a:r>
              <a:rPr lang="en-US" altLang="x-none" sz="2000" dirty="0">
                <a:latin typeface="Times New Roman" panose="02020603050405020304" pitchFamily="18" charset="0"/>
                <a:cs typeface="Times New Roman" panose="02020603050405020304" pitchFamily="18" charset="0"/>
              </a:rPr>
              <a:t>VD: tôi, cây, Hạnh, mèo, sông </a:t>
            </a:r>
            <a:r>
              <a:rPr lang="en-US" altLang="x-none" sz="2000" dirty="0">
                <a:latin typeface="Times New Roman" panose="02020603050405020304" pitchFamily="18" charset="0"/>
                <a:ea typeface="Times New Roman" panose="02020603050405020304" pitchFamily="18" charset="0"/>
              </a:rPr>
              <a:t>…</a:t>
            </a:r>
            <a:r>
              <a:rPr lang="en-US" altLang="x-none" sz="2000" b="1" u="sng" dirty="0">
                <a:effectLst>
                  <a:outerShdw blurRad="38100" dist="38100" dir="2700000">
                    <a:srgbClr val="C0C0C0"/>
                  </a:outerShdw>
                </a:effectLst>
                <a:latin typeface="Times New Roman" panose="02020603050405020304" pitchFamily="18" charset="0"/>
                <a:cs typeface="Times New Roman" panose="02020603050405020304" pitchFamily="18" charset="0"/>
              </a:rPr>
              <a:t> </a:t>
            </a:r>
            <a:endParaRPr lang="en-US" altLang="x-none" sz="2000" b="1" u="sng"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lvl="0" algn="just" eaLnBrk="1" hangingPunct="1">
              <a:buNone/>
            </a:pPr>
            <a:endParaRPr lang="en-US" altLang="x-none" sz="2000" u="sng"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cxnSp>
        <p:nvCxnSpPr>
          <p:cNvPr id="9" name="Straight Arrow Connector 8"/>
          <p:cNvCxnSpPr>
            <a:stCxn id="2" idx="2"/>
            <a:endCxn id="3" idx="0"/>
          </p:cNvCxnSpPr>
          <p:nvPr/>
        </p:nvCxnSpPr>
        <p:spPr>
          <a:xfrm flipH="1">
            <a:off x="1249363" y="695325"/>
            <a:ext cx="3327400" cy="385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a:endCxn id="4" idx="0"/>
          </p:cNvCxnSpPr>
          <p:nvPr/>
        </p:nvCxnSpPr>
        <p:spPr>
          <a:xfrm>
            <a:off x="4576763" y="695325"/>
            <a:ext cx="1458913" cy="385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7" idx="0"/>
          </p:cNvCxnSpPr>
          <p:nvPr/>
        </p:nvCxnSpPr>
        <p:spPr>
          <a:xfrm>
            <a:off x="1249363" y="1654175"/>
            <a:ext cx="7938" cy="385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0"/>
          </p:cNvCxnSpPr>
          <p:nvPr/>
        </p:nvCxnSpPr>
        <p:spPr>
          <a:xfrm>
            <a:off x="6035675" y="1654175"/>
            <a:ext cx="1377950" cy="385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5" idx="0"/>
          </p:cNvCxnSpPr>
          <p:nvPr/>
        </p:nvCxnSpPr>
        <p:spPr>
          <a:xfrm flipH="1">
            <a:off x="4062413" y="1654175"/>
            <a:ext cx="1973263" cy="3857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p:cNvSpPr/>
          <p:nvPr/>
        </p:nvSpPr>
        <p:spPr>
          <a:xfrm>
            <a:off x="2503488" y="3030538"/>
            <a:ext cx="3116263" cy="1989138"/>
          </a:xfrm>
          <a:prstGeom prst="roundRect">
            <a:avLst>
              <a:gd name="adj" fmla="val 1288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eaLnBrk="1" hangingPunct="1">
              <a:buNone/>
            </a:pPr>
            <a:r>
              <a:rPr lang="en-US" altLang="x-none" sz="2000" dirty="0">
                <a:solidFill>
                  <a:srgbClr val="FF0000"/>
                </a:solidFill>
                <a:latin typeface="Times New Roman" panose="02020603050405020304" pitchFamily="18" charset="0"/>
                <a:cs typeface="Times New Roman" panose="02020603050405020304" pitchFamily="18" charset="0"/>
              </a:rPr>
              <a:t>Từ phức được tạo ra bằng cách ghép các tiếng có quan hệ với nhau về nghĩa được gọi l</a:t>
            </a:r>
            <a:r>
              <a:rPr lang="en-US" altLang="x-none" sz="2000" dirty="0">
                <a:solidFill>
                  <a:srgbClr val="FF0000"/>
                </a:solidFill>
                <a:latin typeface="Times New Roman" panose="02020603050405020304" pitchFamily="18" charset="0"/>
                <a:ea typeface="Times New Roman" panose="02020603050405020304" pitchFamily="18" charset="0"/>
              </a:rPr>
              <a:t>à</a:t>
            </a:r>
            <a:r>
              <a:rPr lang="en-US" altLang="x-none" sz="2000" dirty="0">
                <a:solidFill>
                  <a:srgbClr val="FF0000"/>
                </a:solidFill>
                <a:latin typeface="Times New Roman" panose="02020603050405020304" pitchFamily="18" charset="0"/>
                <a:cs typeface="Times New Roman" panose="02020603050405020304" pitchFamily="18" charset="0"/>
              </a:rPr>
              <a:t> </a:t>
            </a:r>
            <a:r>
              <a:rPr lang="en-US" altLang="x-none" sz="2000" b="1" dirty="0">
                <a:solidFill>
                  <a:srgbClr val="FF0000"/>
                </a:solidFill>
                <a:latin typeface="Times New Roman" panose="02020603050405020304" pitchFamily="18" charset="0"/>
                <a:cs typeface="Times New Roman" panose="02020603050405020304" pitchFamily="18" charset="0"/>
              </a:rPr>
              <a:t>từ ghép</a:t>
            </a:r>
            <a:r>
              <a:rPr lang="en-US" altLang="x-none" sz="2000" dirty="0">
                <a:solidFill>
                  <a:srgbClr val="FF0000"/>
                </a:solidFill>
                <a:latin typeface="Times New Roman" panose="02020603050405020304" pitchFamily="18" charset="0"/>
                <a:cs typeface="Times New Roman" panose="02020603050405020304" pitchFamily="18" charset="0"/>
              </a:rPr>
              <a:t>. </a:t>
            </a:r>
            <a:endParaRPr lang="en-US" altLang="x-none" sz="2000" dirty="0">
              <a:solidFill>
                <a:srgbClr val="FF0000"/>
              </a:solidFill>
              <a:latin typeface="Times New Roman" panose="02020603050405020304" pitchFamily="18" charset="0"/>
              <a:cs typeface="Times New Roman" panose="02020603050405020304" pitchFamily="18" charset="0"/>
            </a:endParaRPr>
          </a:p>
          <a:p>
            <a:pPr lvl="0" algn="just" eaLnBrk="1" hangingPunct="1">
              <a:buNone/>
            </a:pPr>
            <a:r>
              <a:rPr lang="en-US" altLang="x-none" sz="2000" dirty="0">
                <a:latin typeface="Times New Roman" panose="02020603050405020304" pitchFamily="18" charset="0"/>
                <a:cs typeface="Times New Roman" panose="02020603050405020304" pitchFamily="18" charset="0"/>
              </a:rPr>
              <a:t>VD: con sông, mèo mun, bánh đa, </a:t>
            </a:r>
            <a:r>
              <a:rPr lang="en-US" altLang="x-none" sz="2000" dirty="0">
                <a:latin typeface="Times New Roman" panose="02020603050405020304" pitchFamily="18" charset="0"/>
                <a:ea typeface="Times New Roman" panose="02020603050405020304" pitchFamily="18" charset="0"/>
              </a:rPr>
              <a:t>…</a:t>
            </a:r>
            <a:endParaRPr lang="en-US" altLang="x-none" sz="2000" dirty="0">
              <a:latin typeface="Times New Roman" panose="02020603050405020304" pitchFamily="18" charset="0"/>
              <a:ea typeface="Times New Roman" panose="02020603050405020304" pitchFamily="18" charset="0"/>
            </a:endParaRPr>
          </a:p>
        </p:txBody>
      </p:sp>
      <p:cxnSp>
        <p:nvCxnSpPr>
          <p:cNvPr id="33" name="Straight Arrow Connector 32"/>
          <p:cNvCxnSpPr>
            <a:stCxn id="5" idx="2"/>
            <a:endCxn id="32" idx="0"/>
          </p:cNvCxnSpPr>
          <p:nvPr/>
        </p:nvCxnSpPr>
        <p:spPr>
          <a:xfrm>
            <a:off x="4062413" y="2614613"/>
            <a:ext cx="0" cy="4159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p:cNvSpPr/>
          <p:nvPr/>
        </p:nvSpPr>
        <p:spPr>
          <a:xfrm>
            <a:off x="5881688" y="3035300"/>
            <a:ext cx="3114675" cy="1987550"/>
          </a:xfrm>
          <a:prstGeom prst="roundRect">
            <a:avLst>
              <a:gd name="adj" fmla="val 1288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SimSun"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SimSun" panose="02010600030101010101" pitchFamily="2" charset="-122"/>
                <a:cs typeface="+mn-cs"/>
              </a:defRPr>
            </a:lvl5pPr>
          </a:lstStyle>
          <a:p>
            <a:pPr lvl="0" algn="just" eaLnBrk="1" hangingPunct="1">
              <a:buNone/>
            </a:pPr>
            <a:r>
              <a:rPr lang="en-US" altLang="x-none" sz="2000" dirty="0">
                <a:solidFill>
                  <a:srgbClr val="FF0000"/>
                </a:solidFill>
                <a:latin typeface="Times New Roman" panose="02020603050405020304" pitchFamily="18" charset="0"/>
                <a:cs typeface="Times New Roman" panose="02020603050405020304" pitchFamily="18" charset="0"/>
              </a:rPr>
              <a:t> Từ phức có quan hệ láy âm giữa các tiếng được gọi l</a:t>
            </a:r>
            <a:r>
              <a:rPr lang="en-US" altLang="x-none" sz="2000" dirty="0">
                <a:solidFill>
                  <a:srgbClr val="FF0000"/>
                </a:solidFill>
                <a:latin typeface="Times New Roman" panose="02020603050405020304" pitchFamily="18" charset="0"/>
                <a:ea typeface="Times New Roman" panose="02020603050405020304" pitchFamily="18" charset="0"/>
              </a:rPr>
              <a:t>à</a:t>
            </a:r>
            <a:r>
              <a:rPr lang="en-US" altLang="x-none" sz="2000" dirty="0">
                <a:solidFill>
                  <a:srgbClr val="FF0000"/>
                </a:solidFill>
                <a:latin typeface="Times New Roman" panose="02020603050405020304" pitchFamily="18" charset="0"/>
                <a:cs typeface="Times New Roman" panose="02020603050405020304" pitchFamily="18" charset="0"/>
              </a:rPr>
              <a:t> </a:t>
            </a:r>
            <a:r>
              <a:rPr lang="en-US" altLang="x-none" sz="2000" b="1" dirty="0">
                <a:solidFill>
                  <a:srgbClr val="FF0000"/>
                </a:solidFill>
                <a:latin typeface="Times New Roman" panose="02020603050405020304" pitchFamily="18" charset="0"/>
                <a:cs typeface="Times New Roman" panose="02020603050405020304" pitchFamily="18" charset="0"/>
              </a:rPr>
              <a:t>từ láy</a:t>
            </a:r>
            <a:r>
              <a:rPr lang="en-US" altLang="x-none" sz="2000" dirty="0">
                <a:solidFill>
                  <a:srgbClr val="FF0000"/>
                </a:solidFill>
                <a:latin typeface="Times New Roman" panose="02020603050405020304" pitchFamily="18" charset="0"/>
                <a:cs typeface="Times New Roman" panose="02020603050405020304" pitchFamily="18" charset="0"/>
              </a:rPr>
              <a:t>.</a:t>
            </a:r>
            <a:endParaRPr lang="en-US" altLang="x-none" sz="2000" dirty="0">
              <a:solidFill>
                <a:srgbClr val="FF0000"/>
              </a:solidFill>
              <a:latin typeface="Times New Roman" panose="02020603050405020304" pitchFamily="18" charset="0"/>
              <a:cs typeface="Times New Roman" panose="02020603050405020304" pitchFamily="18" charset="0"/>
            </a:endParaRPr>
          </a:p>
          <a:p>
            <a:pPr lvl="0" algn="just" eaLnBrk="1" hangingPunct="1">
              <a:buNone/>
            </a:pPr>
            <a:r>
              <a:rPr lang="en-US" altLang="x-none" sz="2000" dirty="0">
                <a:latin typeface="Times New Roman" panose="02020603050405020304" pitchFamily="18" charset="0"/>
                <a:cs typeface="Times New Roman" panose="02020603050405020304" pitchFamily="18" charset="0"/>
              </a:rPr>
              <a:t>VD: long lanh, khấp khểnh, xinh xắn, sạch s</a:t>
            </a:r>
            <a:r>
              <a:rPr lang="en-US" altLang="x-none" sz="2000" dirty="0">
                <a:latin typeface="Times New Roman" panose="02020603050405020304" pitchFamily="18" charset="0"/>
                <a:ea typeface="Times New Roman" panose="02020603050405020304" pitchFamily="18" charset="0"/>
              </a:rPr>
              <a:t>à</a:t>
            </a:r>
            <a:r>
              <a:rPr lang="en-US" altLang="x-none" sz="2000" dirty="0">
                <a:latin typeface="Times New Roman" panose="02020603050405020304" pitchFamily="18" charset="0"/>
                <a:cs typeface="Times New Roman" panose="02020603050405020304" pitchFamily="18" charset="0"/>
              </a:rPr>
              <a:t>nh sanh </a:t>
            </a:r>
            <a:r>
              <a:rPr lang="en-US" altLang="x-none" sz="2000" dirty="0">
                <a:latin typeface="Times New Roman" panose="02020603050405020304" pitchFamily="18" charset="0"/>
                <a:ea typeface="Times New Roman" panose="02020603050405020304" pitchFamily="18" charset="0"/>
              </a:rPr>
              <a:t>…</a:t>
            </a:r>
            <a:endParaRPr lang="en-US" altLang="x-none" sz="2000" dirty="0">
              <a:latin typeface="Times New Roman" panose="02020603050405020304" pitchFamily="18" charset="0"/>
              <a:ea typeface="Times New Roman" panose="02020603050405020304" pitchFamily="18" charset="0"/>
            </a:endParaRPr>
          </a:p>
        </p:txBody>
      </p:sp>
      <p:cxnSp>
        <p:nvCxnSpPr>
          <p:cNvPr id="39" name="Straight Arrow Connector 38"/>
          <p:cNvCxnSpPr>
            <a:stCxn id="6" idx="2"/>
            <a:endCxn id="38" idx="0"/>
          </p:cNvCxnSpPr>
          <p:nvPr/>
        </p:nvCxnSpPr>
        <p:spPr>
          <a:xfrm>
            <a:off x="7413625" y="2614613"/>
            <a:ext cx="25400" cy="420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rcRect l="17979" t="66505" r="16800"/>
          <a:stretch>
            <a:fillRect/>
          </a:stretch>
        </p:blipFill>
        <p:spPr>
          <a:xfrm>
            <a:off x="304800" y="590550"/>
            <a:ext cx="7721600" cy="3657600"/>
          </a:xfrm>
          <a:prstGeom prst="rect">
            <a:avLst/>
          </a:prstGeom>
          <a:noFill/>
          <a:ln w="9525">
            <a:noFill/>
          </a:ln>
        </p:spPr>
      </p:pic>
      <p:sp>
        <p:nvSpPr>
          <p:cNvPr id="3" name="TextBox 2"/>
          <p:cNvSpPr txBox="1"/>
          <p:nvPr/>
        </p:nvSpPr>
        <p:spPr>
          <a:xfrm>
            <a:off x="1803400" y="2027238"/>
            <a:ext cx="4724400" cy="782637"/>
          </a:xfrm>
          <a:prstGeom prst="rect">
            <a:avLst/>
          </a:prstGeom>
          <a:noFill/>
          <a:ln w="9525">
            <a:noFill/>
          </a:ln>
        </p:spPr>
        <p:txBody>
          <a:bodyPr>
            <a:spAutoFit/>
          </a:bodyPr>
          <a:p>
            <a:pPr algn="ctr" eaLnBrk="1" hangingPunct="1">
              <a:lnSpc>
                <a:spcPct val="120000"/>
              </a:lnSpc>
            </a:pPr>
            <a:r>
              <a:rPr lang="en-US" altLang="en-US" sz="4000" b="1" dirty="0">
                <a:solidFill>
                  <a:srgbClr val="FF0000"/>
                </a:solidFill>
                <a:latin typeface="Times New Roman" panose="02020603050405020304" pitchFamily="18" charset="0"/>
                <a:cs typeface="Times New Roman" panose="02020603050405020304" pitchFamily="18" charset="0"/>
              </a:rPr>
              <a:t>B</a:t>
            </a:r>
            <a:r>
              <a:rPr lang="en-US" altLang="en-US" sz="4000" b="1" dirty="0">
                <a:solidFill>
                  <a:srgbClr val="FF0000"/>
                </a:solidFill>
                <a:latin typeface="Times New Roman" panose="02020603050405020304" pitchFamily="18" charset="0"/>
                <a:ea typeface="Times New Roman" panose="02020603050405020304" pitchFamily="18" charset="0"/>
              </a:rPr>
              <a:t>à</a:t>
            </a:r>
            <a:r>
              <a:rPr lang="en-US" altLang="en-US" sz="4000" b="1" dirty="0">
                <a:solidFill>
                  <a:srgbClr val="FF0000"/>
                </a:solidFill>
                <a:latin typeface="Times New Roman" panose="02020603050405020304" pitchFamily="18" charset="0"/>
                <a:cs typeface="Times New Roman" panose="02020603050405020304" pitchFamily="18" charset="0"/>
              </a:rPr>
              <a:t>i tập nhanh</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4315</Words>
  <Application>WPS Presentation</Application>
  <PresentationFormat/>
  <Paragraphs>321</Paragraphs>
  <Slides>40</Slides>
  <Notes>12</Notes>
  <HiddenSlides>0</HiddenSlides>
  <MMClips>0</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40</vt:i4>
      </vt:variant>
    </vt:vector>
  </HeadingPairs>
  <TitlesOfParts>
    <vt:vector size="63" baseType="lpstr">
      <vt:lpstr>Arial</vt:lpstr>
      <vt:lpstr>SimSun</vt:lpstr>
      <vt:lpstr>Wingdings</vt:lpstr>
      <vt:lpstr>Calibri</vt:lpstr>
      <vt:lpstr>Trebuchet MS</vt:lpstr>
      <vt:lpstr>方正姚体</vt:lpstr>
      <vt:lpstr>Alex Brush</vt:lpstr>
      <vt:lpstr>Wingdings 3</vt:lpstr>
      <vt:lpstr>华文新魏</vt:lpstr>
      <vt:lpstr>Calibri Light</vt:lpstr>
      <vt:lpstr>Times New Roman</vt:lpstr>
      <vt:lpstr>方正剪纸简体</vt:lpstr>
      <vt:lpstr>华文新魏</vt:lpstr>
      <vt:lpstr>方正剪纸简体</vt:lpstr>
      <vt:lpstr>Microsoft YaHei</vt:lpstr>
      <vt:lpstr>Arial Unicode MS</vt:lpstr>
      <vt:lpstr>Tahoma</vt:lpstr>
      <vt:lpstr>#9Slide03 Arima Madurai</vt:lpstr>
      <vt:lpstr>1_Office 主题</vt:lpstr>
      <vt:lpstr>Facet</vt:lpstr>
      <vt:lpstr>1_Facet</vt:lpstr>
      <vt:lpstr>2_Office Theme</vt:lpstr>
      <vt:lpstr>2_Facet</vt:lpstr>
      <vt:lpstr>PowerPoint 演示文稿</vt:lpstr>
      <vt:lpstr>PowerPoint 演示文稿</vt:lpstr>
      <vt:lpstr>PowerPoint 演示文稿</vt:lpstr>
      <vt:lpstr>PowerPoint 演示文稿</vt:lpstr>
      <vt:lpstr>PowerPoint 演示文稿</vt:lpstr>
      <vt:lpstr>PowerPoint 演示文稿</vt:lpstr>
      <vt:lpstr>                  Nhiệm vụ học tập Dựa vào kiến thức đã học và phần tri thức tiếng Việt SGK hoàn thành yêu cầu.  *Nhóm 1+2: Xây dựng sơ đồ tư duy      ? Từ đơn là gì? Cho VD      ? Từ phức là gì? Từ phức có mấy loại? Cho VD   *Nhóm 3+4: Trả lời miệng      ? Nghĩa của từ là gì? Thành ngữ là gì? Cho VD      ? Thế nào là biện pháp tu từ so sánh?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hoài hoàng</cp:lastModifiedBy>
  <cp:revision>3</cp:revision>
  <dcterms:created xsi:type="dcterms:W3CDTF">2013-11-04T01:23:00Z</dcterms:created>
  <dcterms:modified xsi:type="dcterms:W3CDTF">2024-09-10T17:46:28Z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69154062F0624875959E4A3973FFC40B_12</vt:lpwstr>
  </property>
  <property fmtid="{D5CDD505-2E9C-101B-9397-08002B2CF9AE}" pid="3" name="KSOProductBuildVer">
    <vt:lpwstr>1033-12.2.0.17562</vt:lpwstr>
  </property>
</Properties>
</file>