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18753" r:id="rId4"/>
    <p:sldId id="18719" r:id="rId6"/>
    <p:sldId id="18740" r:id="rId7"/>
    <p:sldId id="344" r:id="rId8"/>
    <p:sldId id="18765" r:id="rId9"/>
    <p:sldId id="18824" r:id="rId10"/>
    <p:sldId id="18825" r:id="rId11"/>
    <p:sldId id="18826" r:id="rId12"/>
    <p:sldId id="18827" r:id="rId13"/>
    <p:sldId id="18828" r:id="rId14"/>
    <p:sldId id="18829" r:id="rId15"/>
    <p:sldId id="18830" r:id="rId16"/>
    <p:sldId id="18831" r:id="rId17"/>
    <p:sldId id="18711" r:id="rId18"/>
    <p:sldId id="1231" r:id="rId19"/>
    <p:sldId id="18712" r:id="rId20"/>
    <p:sldId id="18713" r:id="rId21"/>
    <p:sldId id="18739" r:id="rId22"/>
    <p:sldId id="18743" r:id="rId23"/>
    <p:sldId id="18839" r:id="rId24"/>
    <p:sldId id="18742" r:id="rId25"/>
    <p:sldId id="18745" r:id="rId26"/>
    <p:sldId id="18884" r:id="rId27"/>
    <p:sldId id="18883" r:id="rId28"/>
    <p:sldId id="18882" r:id="rId29"/>
    <p:sldId id="18838" r:id="rId30"/>
    <p:sldId id="18720" r:id="rId31"/>
    <p:sldId id="18771" r:id="rId32"/>
    <p:sldId id="18772" r:id="rId33"/>
    <p:sldId id="18748" r:id="rId34"/>
    <p:sldId id="18773" r:id="rId35"/>
    <p:sldId id="18749" r:id="rId36"/>
    <p:sldId id="18746" r:id="rId37"/>
    <p:sldId id="18750" r:id="rId38"/>
    <p:sldId id="18774" r:id="rId39"/>
    <p:sldId id="18775" r:id="rId40"/>
    <p:sldId id="18776" r:id="rId41"/>
    <p:sldId id="18777" r:id="rId42"/>
    <p:sldId id="18779" r:id="rId43"/>
    <p:sldId id="18780" r:id="rId44"/>
    <p:sldId id="18781" r:id="rId45"/>
    <p:sldId id="18783" r:id="rId46"/>
    <p:sldId id="18747" r:id="rId47"/>
    <p:sldId id="275" r:id="rId48"/>
    <p:sldId id="791" r:id="rId49"/>
    <p:sldId id="18832" r:id="rId50"/>
    <p:sldId id="18785" r:id="rId51"/>
    <p:sldId id="18729" r:id="rId52"/>
    <p:sldId id="18840" r:id="rId53"/>
    <p:sldId id="18833" r:id="rId54"/>
    <p:sldId id="18837" r:id="rId55"/>
    <p:sldId id="18841" r:id="rId56"/>
    <p:sldId id="273" r:id="rId57"/>
    <p:sldId id="18730" r:id="rId58"/>
    <p:sldId id="18732" r:id="rId59"/>
    <p:sldId id="18786" r:id="rId60"/>
    <p:sldId id="18787" r:id="rId61"/>
    <p:sldId id="18744" r:id="rId62"/>
  </p:sldIdLst>
  <p:sldSz cx="9753600" cy="5486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30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FBF5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99" autoAdjust="0"/>
    <p:restoredTop sz="70128" autoAdjust="0"/>
  </p:normalViewPr>
  <p:slideViewPr>
    <p:cSldViewPr snapToGrid="0" showGuides="1">
      <p:cViewPr varScale="1">
        <p:scale>
          <a:sx n="102" d="100"/>
          <a:sy n="102" d="100"/>
        </p:scale>
        <p:origin x="302" y="82"/>
      </p:cViewPr>
      <p:guideLst>
        <p:guide orient="horz" pos="1728"/>
        <p:guide pos="307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EB1D179-D23D-41D4-AEEF-E4B9FEB06903}" type="doc">
      <dgm:prSet loTypeId="process" loCatId="process" qsTypeId="urn:microsoft.com/office/officeart/2005/8/quickstyle/simple1" qsCatId="simple" csTypeId="urn:microsoft.com/office/officeart/2005/8/colors/colorful4" csCatId="accent1" phldr="0"/>
      <dgm:spPr/>
    </dgm:pt>
    <dgm:pt modelId="{3F25DA44-7F3E-4C17-A40B-7F663FDBEA65}">
      <dgm:prSet phldrT="[Text]" phldr="0" custT="0"/>
      <dgm:spPr/>
      <dgm:t>
        <a:bodyPr vert="horz" wrap="square"/>
        <a:p>
          <a:pPr>
            <a:lnSpc>
              <a:spcPct val="100000"/>
            </a:lnSpc>
            <a:spcBef>
              <a:spcPct val="0"/>
            </a:spcBef>
            <a:spcAft>
              <a:spcPct val="35000"/>
            </a:spcAft>
          </a:pPr>
          <a:r>
            <a:rPr>
              <a:latin typeface="Times New Roman" panose="02020603050405020304"/>
              <a:ea typeface="Calibri" panose="020F0502020204030204"/>
              <a:sym typeface="+mn-ea"/>
            </a:rPr>
            <a:t>Hoàng tử bé gặp gỡ và làm quen với cáo.</a:t>
          </a:r>
          <a:r>
            <a:rPr lang="en-US"/>
            <a:t/>
          </a:r>
          <a:endParaRPr lang="en-US"/>
        </a:p>
      </dgm:t>
    </dgm:pt>
    <dgm:pt modelId="{EE9066D1-3403-4469-8E8C-0D40A82430F2}" cxnId="{22B05046-496D-4C9E-ABF9-09200F059EA5}" type="parTrans">
      <dgm:prSet/>
      <dgm:spPr/>
    </dgm:pt>
    <dgm:pt modelId="{8EC5AF5E-9C9F-410A-A755-A3EA5186F948}" cxnId="{22B05046-496D-4C9E-ABF9-09200F059EA5}" type="sibTrans">
      <dgm:prSet/>
      <dgm:spPr/>
      <dgm:t>
        <a:bodyPr/>
        <a:p>
          <a:endParaRPr lang="en-US"/>
        </a:p>
      </dgm:t>
    </dgm:pt>
    <dgm:pt modelId="{2E2F4D3A-969C-4DB2-9FA9-5C4A40369351}">
      <dgm:prSet phldrT="[Text]" phldr="0" custT="0"/>
      <dgm:spPr/>
      <dgm:t>
        <a:bodyPr vert="horz" wrap="square"/>
        <a:p>
          <a:pPr>
            <a:lnSpc>
              <a:spcPct val="100000"/>
            </a:lnSpc>
            <a:spcBef>
              <a:spcPct val="0"/>
            </a:spcBef>
            <a:spcAft>
              <a:spcPct val="35000"/>
            </a:spcAft>
          </a:pPr>
          <a:r>
            <a:rPr>
              <a:latin typeface="Times New Roman" panose="02020603050405020304"/>
              <a:ea typeface="Calibri" panose="020F0502020204030204"/>
              <a:sym typeface="+mn-ea"/>
            </a:rPr>
            <a:t>Hoàng tử bé và cáo kể cho nhau nghe về hoàn cảnh và cuộc sống bản thân </a:t>
          </a:r>
          <a:r>
            <a:rPr lang="en-US"/>
            <a:t/>
          </a:r>
          <a:endParaRPr lang="en-US"/>
        </a:p>
      </dgm:t>
    </dgm:pt>
    <dgm:pt modelId="{1E934BFE-4D40-486C-8784-F698A10C4CF5}" cxnId="{EDFD3092-ABA1-4B5F-9F96-4BC129E5E674}" type="parTrans">
      <dgm:prSet/>
      <dgm:spPr/>
    </dgm:pt>
    <dgm:pt modelId="{EC1AFF77-9232-4EEB-95CB-85CEAB3B1FC0}" cxnId="{EDFD3092-ABA1-4B5F-9F96-4BC129E5E674}" type="sibTrans">
      <dgm:prSet/>
      <dgm:spPr/>
      <dgm:t>
        <a:bodyPr/>
        <a:p>
          <a:endParaRPr lang="en-US"/>
        </a:p>
      </dgm:t>
    </dgm:pt>
    <dgm:pt modelId="{37B86CFA-59B5-46FA-8A6B-9FB187CE14DF}">
      <dgm:prSet phldrT="[Text]" phldr="0" custT="0"/>
      <dgm:spPr/>
      <dgm:t>
        <a:bodyPr vert="horz" wrap="square"/>
        <a:p>
          <a:pPr>
            <a:lnSpc>
              <a:spcPct val="100000"/>
            </a:lnSpc>
            <a:spcBef>
              <a:spcPct val="0"/>
            </a:spcBef>
            <a:spcAft>
              <a:spcPct val="35000"/>
            </a:spcAft>
          </a:pPr>
          <a:r>
            <a:rPr>
              <a:latin typeface="Times New Roman" panose="02020603050405020304"/>
              <a:ea typeface="Calibri" panose="020F0502020204030204"/>
              <a:sym typeface="+mn-ea"/>
            </a:rPr>
            <a:t>Hoàng tử bé cảm hóa cáo</a:t>
          </a:r>
          <a:r>
            <a:rPr lang="en-US"/>
            <a:t/>
          </a:r>
          <a:endParaRPr lang="en-US"/>
        </a:p>
      </dgm:t>
    </dgm:pt>
    <dgm:pt modelId="{9DABF4F3-A9E6-40B1-A863-AC9409CC14BB}" cxnId="{7FF7B97E-88AE-431C-B04D-E77505BEF6D0}" type="parTrans">
      <dgm:prSet/>
      <dgm:spPr/>
    </dgm:pt>
    <dgm:pt modelId="{18EFF3C3-47F9-402B-A3F3-E9310EA281B4}" cxnId="{7FF7B97E-88AE-431C-B04D-E77505BEF6D0}" type="sibTrans">
      <dgm:prSet/>
      <dgm:spPr/>
    </dgm:pt>
    <dgm:pt modelId="{90DCEC47-DCB2-4307-868D-84B24F43EDC1}">
      <dgm:prSet phldr="0" custT="0"/>
      <dgm:spPr/>
      <dgm:t>
        <a:bodyPr vert="horz" wrap="square"/>
        <a:p>
          <a:pPr>
            <a:lnSpc>
              <a:spcPct val="100000"/>
            </a:lnSpc>
            <a:spcBef>
              <a:spcPct val="0"/>
            </a:spcBef>
            <a:spcAft>
              <a:spcPct val="35000"/>
            </a:spcAft>
          </a:pPr>
          <a:r>
            <a:rPr>
              <a:sym typeface="+mn-ea"/>
            </a:rPr>
            <a:t>H</a:t>
          </a:r>
          <a:r>
            <a:rPr>
              <a:latin typeface="Times New Roman" panose="02020603050405020304"/>
              <a:ea typeface="Calibri" panose="020F0502020204030204"/>
              <a:sym typeface="+mn-ea"/>
            </a:rPr>
            <a:t>oàng tử bé chia tay cáo và nhận được bài học thấm thía về tình bạn</a:t>
          </a:r>
          <a:r>
            <a:rPr>
              <a:latin typeface="Times New Roman" panose="02020603050405020304"/>
              <a:ea typeface="Calibri" panose="020F0502020204030204"/>
            </a:rPr>
            <a:t/>
          </a:r>
          <a:endParaRPr>
            <a:latin typeface="Times New Roman" panose="02020603050405020304"/>
            <a:ea typeface="Calibri" panose="020F0502020204030204"/>
          </a:endParaRPr>
        </a:p>
      </dgm:t>
    </dgm:pt>
    <dgm:pt modelId="{C7C6BFA3-19F1-4334-91B8-43C6F70BEDE0}" cxnId="{A7510416-3A21-49A1-81BA-1C9AADC2D48A}" type="parTrans">
      <dgm:prSet/>
      <dgm:spPr/>
    </dgm:pt>
    <dgm:pt modelId="{1E0B7584-DF18-4C99-977B-4ED873C4FF0F}" cxnId="{A7510416-3A21-49A1-81BA-1C9AADC2D48A}" type="sibTrans">
      <dgm:prSet/>
      <dgm:spPr/>
    </dgm:pt>
    <dgm:pt modelId="{BF708676-7EFC-4C81-9D3A-3E677EAC1C7B}" type="pres">
      <dgm:prSet presAssocID="{8EB1D179-D23D-41D4-AEEF-E4B9FEB06903}" presName="Name0" presStyleCnt="0">
        <dgm:presLayoutVars>
          <dgm:dir/>
          <dgm:resizeHandles val="exact"/>
        </dgm:presLayoutVars>
      </dgm:prSet>
      <dgm:spPr/>
    </dgm:pt>
    <dgm:pt modelId="{111DEAC9-5D4C-4A6A-A44E-082A26F60596}" type="pres">
      <dgm:prSet presAssocID="{3F25DA44-7F3E-4C17-A40B-7F663FDBEA65}" presName="node" presStyleLbl="node1" presStyleIdx="0" presStyleCnt="4">
        <dgm:presLayoutVars>
          <dgm:bulletEnabled val="1"/>
        </dgm:presLayoutVars>
      </dgm:prSet>
      <dgm:spPr/>
    </dgm:pt>
    <dgm:pt modelId="{8A5CF0CE-3323-464D-9C63-05C1BDB053F5}" type="pres">
      <dgm:prSet presAssocID="{8EC5AF5E-9C9F-410A-A755-A3EA5186F948}" presName="sibTrans" presStyleLbl="sibTrans2D1" presStyleIdx="0" presStyleCnt="3"/>
      <dgm:spPr/>
    </dgm:pt>
    <dgm:pt modelId="{5FA465F6-7607-499F-BFB2-52F4E071FB67}" type="pres">
      <dgm:prSet presAssocID="{8EC5AF5E-9C9F-410A-A755-A3EA5186F948}" presName="connectorText" presStyleCnt="0"/>
      <dgm:spPr/>
    </dgm:pt>
    <dgm:pt modelId="{552FB8E7-A5FB-4CC3-94C3-CE0BDF19F9F1}" type="pres">
      <dgm:prSet presAssocID="{2E2F4D3A-969C-4DB2-9FA9-5C4A40369351}" presName="node" presStyleLbl="node1" presStyleIdx="1" presStyleCnt="4">
        <dgm:presLayoutVars>
          <dgm:bulletEnabled val="1"/>
        </dgm:presLayoutVars>
      </dgm:prSet>
      <dgm:spPr/>
    </dgm:pt>
    <dgm:pt modelId="{353C3794-50AA-4D44-83C9-CE28317C3317}" type="pres">
      <dgm:prSet presAssocID="{EC1AFF77-9232-4EEB-95CB-85CEAB3B1FC0}" presName="sibTrans" presStyleLbl="sibTrans2D1" presStyleIdx="1" presStyleCnt="3"/>
      <dgm:spPr/>
    </dgm:pt>
    <dgm:pt modelId="{5AFF040D-0639-4120-9E39-DA822CF9F321}" type="pres">
      <dgm:prSet presAssocID="{EC1AFF77-9232-4EEB-95CB-85CEAB3B1FC0}" presName="connectorText" presStyleCnt="0"/>
      <dgm:spPr/>
    </dgm:pt>
    <dgm:pt modelId="{A1E15D63-E1FF-4A28-A04F-A2B65927BC31}" type="pres">
      <dgm:prSet presAssocID="{37B86CFA-59B5-46FA-8A6B-9FB187CE14DF}" presName="node" presStyleLbl="node1" presStyleIdx="2" presStyleCnt="4">
        <dgm:presLayoutVars>
          <dgm:bulletEnabled val="1"/>
        </dgm:presLayoutVars>
      </dgm:prSet>
      <dgm:spPr/>
    </dgm:pt>
    <dgm:pt modelId="{DD904630-15D8-452D-9D49-25D028BD56B3}" type="pres">
      <dgm:prSet presAssocID="{18EFF3C3-47F9-402B-A3F3-E9310EA281B4}" presName="sibTrans" presStyleLbl="sibTrans2D1" presStyleIdx="2" presStyleCnt="3"/>
      <dgm:spPr/>
    </dgm:pt>
    <dgm:pt modelId="{587030B3-717B-4AB8-9224-73C7F4F5B798}" type="pres">
      <dgm:prSet presAssocID="{18EFF3C3-47F9-402B-A3F3-E9310EA281B4}" presName="connectorText" presStyleCnt="0"/>
      <dgm:spPr/>
    </dgm:pt>
    <dgm:pt modelId="{F7DF885F-EFAC-4280-9B36-A4F7949034E7}" type="pres">
      <dgm:prSet presAssocID="{90DCEC47-DCB2-4307-868D-84B24F43EDC1}" presName="node" presStyleLbl="node1" presStyleIdx="3" presStyleCnt="4">
        <dgm:presLayoutVars>
          <dgm:bulletEnabled val="1"/>
        </dgm:presLayoutVars>
      </dgm:prSet>
      <dgm:spPr/>
    </dgm:pt>
  </dgm:ptLst>
  <dgm:cxnLst>
    <dgm:cxn modelId="{22B05046-496D-4C9E-ABF9-09200F059EA5}" srcId="{8EB1D179-D23D-41D4-AEEF-E4B9FEB06903}" destId="{3F25DA44-7F3E-4C17-A40B-7F663FDBEA65}" srcOrd="0" destOrd="0" parTransId="{EE9066D1-3403-4469-8E8C-0D40A82430F2}" sibTransId="{8EC5AF5E-9C9F-410A-A755-A3EA5186F948}"/>
    <dgm:cxn modelId="{EDFD3092-ABA1-4B5F-9F96-4BC129E5E674}" srcId="{8EB1D179-D23D-41D4-AEEF-E4B9FEB06903}" destId="{2E2F4D3A-969C-4DB2-9FA9-5C4A40369351}" srcOrd="1" destOrd="0" parTransId="{1E934BFE-4D40-486C-8784-F698A10C4CF5}" sibTransId="{EC1AFF77-9232-4EEB-95CB-85CEAB3B1FC0}"/>
    <dgm:cxn modelId="{7FF7B97E-88AE-431C-B04D-E77505BEF6D0}" srcId="{8EB1D179-D23D-41D4-AEEF-E4B9FEB06903}" destId="{37B86CFA-59B5-46FA-8A6B-9FB187CE14DF}" srcOrd="2" destOrd="0" parTransId="{9DABF4F3-A9E6-40B1-A863-AC9409CC14BB}" sibTransId="{18EFF3C3-47F9-402B-A3F3-E9310EA281B4}"/>
    <dgm:cxn modelId="{A7510416-3A21-49A1-81BA-1C9AADC2D48A}" srcId="{8EB1D179-D23D-41D4-AEEF-E4B9FEB06903}" destId="{90DCEC47-DCB2-4307-868D-84B24F43EDC1}" srcOrd="3" destOrd="0" parTransId="{C7C6BFA3-19F1-4334-91B8-43C6F70BEDE0}" sibTransId="{1E0B7584-DF18-4C99-977B-4ED873C4FF0F}"/>
    <dgm:cxn modelId="{2ECC00D5-CD13-4BC5-8D3E-8CBE92F5424F}" type="presOf" srcId="{8EB1D179-D23D-41D4-AEEF-E4B9FEB06903}" destId="{BF708676-7EFC-4C81-9D3A-3E677EAC1C7B}" srcOrd="0" destOrd="0" presId="urn:microsoft.com/office/officeart/2005/8/layout/process1"/>
    <dgm:cxn modelId="{A7B5E8D2-2F97-45CE-9D80-0E4CDC6D6E30}" type="presParOf" srcId="{BF708676-7EFC-4C81-9D3A-3E677EAC1C7B}" destId="{111DEAC9-5D4C-4A6A-A44E-082A26F60596}" srcOrd="0" destOrd="0" presId="urn:microsoft.com/office/officeart/2005/8/layout/process1"/>
    <dgm:cxn modelId="{FC604EF8-F2FB-4143-9EDC-4776135C029A}" type="presOf" srcId="{3F25DA44-7F3E-4C17-A40B-7F663FDBEA65}" destId="{111DEAC9-5D4C-4A6A-A44E-082A26F60596}" srcOrd="0" destOrd="0" presId="urn:microsoft.com/office/officeart/2005/8/layout/process1"/>
    <dgm:cxn modelId="{4D49A17E-4DDD-4698-8F61-BD4F43DB1363}" type="presParOf" srcId="{BF708676-7EFC-4C81-9D3A-3E677EAC1C7B}" destId="{8A5CF0CE-3323-464D-9C63-05C1BDB053F5}" srcOrd="1" destOrd="0" presId="urn:microsoft.com/office/officeart/2005/8/layout/process1"/>
    <dgm:cxn modelId="{1EFE08C6-40EE-4281-920D-237E5081F32D}" type="presOf" srcId="{8EC5AF5E-9C9F-410A-A755-A3EA5186F948}" destId="{8A5CF0CE-3323-464D-9C63-05C1BDB053F5}" srcOrd="0" destOrd="0" presId="urn:microsoft.com/office/officeart/2005/8/layout/process1"/>
    <dgm:cxn modelId="{B8C6AC1B-0286-4A69-9049-C04AD105C232}" type="presParOf" srcId="{8A5CF0CE-3323-464D-9C63-05C1BDB053F5}" destId="{5FA465F6-7607-499F-BFB2-52F4E071FB67}" srcOrd="0" destOrd="1" presId="urn:microsoft.com/office/officeart/2005/8/layout/process1"/>
    <dgm:cxn modelId="{4878DF63-988A-4041-93E1-A093842D8C33}" type="presOf" srcId="{8EC5AF5E-9C9F-410A-A755-A3EA5186F948}" destId="{5FA465F6-7607-499F-BFB2-52F4E071FB67}" srcOrd="1" destOrd="0" presId="urn:microsoft.com/office/officeart/2005/8/layout/process1"/>
    <dgm:cxn modelId="{383C275D-2854-472D-B811-CB423633922D}" type="presParOf" srcId="{BF708676-7EFC-4C81-9D3A-3E677EAC1C7B}" destId="{552FB8E7-A5FB-4CC3-94C3-CE0BDF19F9F1}" srcOrd="2" destOrd="0" presId="urn:microsoft.com/office/officeart/2005/8/layout/process1"/>
    <dgm:cxn modelId="{3BC555AA-C726-457C-9CB8-15F113D3BE7C}" type="presOf" srcId="{2E2F4D3A-969C-4DB2-9FA9-5C4A40369351}" destId="{552FB8E7-A5FB-4CC3-94C3-CE0BDF19F9F1}" srcOrd="0" destOrd="0" presId="urn:microsoft.com/office/officeart/2005/8/layout/process1"/>
    <dgm:cxn modelId="{E4638284-602D-43FE-983C-89318A3BDF4E}" type="presParOf" srcId="{BF708676-7EFC-4C81-9D3A-3E677EAC1C7B}" destId="{353C3794-50AA-4D44-83C9-CE28317C3317}" srcOrd="3" destOrd="0" presId="urn:microsoft.com/office/officeart/2005/8/layout/process1"/>
    <dgm:cxn modelId="{746F4D37-D2A8-46DF-9FC1-A6846CE3F0EE}" type="presOf" srcId="{EC1AFF77-9232-4EEB-95CB-85CEAB3B1FC0}" destId="{353C3794-50AA-4D44-83C9-CE28317C3317}" srcOrd="0" destOrd="0" presId="urn:microsoft.com/office/officeart/2005/8/layout/process1"/>
    <dgm:cxn modelId="{A5E4BD8D-DFEB-4A43-850D-7A5ADE15E047}" type="presParOf" srcId="{353C3794-50AA-4D44-83C9-CE28317C3317}" destId="{5AFF040D-0639-4120-9E39-DA822CF9F321}" srcOrd="0" destOrd="3" presId="urn:microsoft.com/office/officeart/2005/8/layout/process1"/>
    <dgm:cxn modelId="{AE7492FE-B446-4372-A02C-86559BFF563B}" type="presOf" srcId="{EC1AFF77-9232-4EEB-95CB-85CEAB3B1FC0}" destId="{5AFF040D-0639-4120-9E39-DA822CF9F321}" srcOrd="1" destOrd="0" presId="urn:microsoft.com/office/officeart/2005/8/layout/process1"/>
    <dgm:cxn modelId="{D9776A6B-6C47-447C-9CC3-62F6C2BD76B6}" type="presParOf" srcId="{BF708676-7EFC-4C81-9D3A-3E677EAC1C7B}" destId="{A1E15D63-E1FF-4A28-A04F-A2B65927BC31}" srcOrd="4" destOrd="0" presId="urn:microsoft.com/office/officeart/2005/8/layout/process1"/>
    <dgm:cxn modelId="{8DBCD594-71C8-4509-B11B-E5188872E21D}" type="presOf" srcId="{37B86CFA-59B5-46FA-8A6B-9FB187CE14DF}" destId="{A1E15D63-E1FF-4A28-A04F-A2B65927BC31}" srcOrd="0" destOrd="0" presId="urn:microsoft.com/office/officeart/2005/8/layout/process1"/>
    <dgm:cxn modelId="{39BFCE67-E191-43D6-8B48-3AC17D74EF58}" type="presParOf" srcId="{BF708676-7EFC-4C81-9D3A-3E677EAC1C7B}" destId="{DD904630-15D8-452D-9D49-25D028BD56B3}" srcOrd="5" destOrd="0" presId="urn:microsoft.com/office/officeart/2005/8/layout/process1"/>
    <dgm:cxn modelId="{B64DCEBD-702A-48A1-9413-AE59F992CF2C}" type="presOf" srcId="{18EFF3C3-47F9-402B-A3F3-E9310EA281B4}" destId="{DD904630-15D8-452D-9D49-25D028BD56B3}" srcOrd="0" destOrd="0" presId="urn:microsoft.com/office/officeart/2005/8/layout/process1"/>
    <dgm:cxn modelId="{8E7BD594-DD09-4E48-9D37-76BE40E13D74}" type="presParOf" srcId="{DD904630-15D8-452D-9D49-25D028BD56B3}" destId="{587030B3-717B-4AB8-9224-73C7F4F5B798}" srcOrd="0" destOrd="5" presId="urn:microsoft.com/office/officeart/2005/8/layout/process1"/>
    <dgm:cxn modelId="{B739D233-AAE2-4020-8531-0056AF6131A8}" type="presOf" srcId="{18EFF3C3-47F9-402B-A3F3-E9310EA281B4}" destId="{587030B3-717B-4AB8-9224-73C7F4F5B798}" srcOrd="1" destOrd="0" presId="urn:microsoft.com/office/officeart/2005/8/layout/process1"/>
    <dgm:cxn modelId="{784DCAA7-06CB-4987-893A-407B1100039D}" type="presParOf" srcId="{BF708676-7EFC-4C81-9D3A-3E677EAC1C7B}" destId="{F7DF885F-EFAC-4280-9B36-A4F7949034E7}" srcOrd="6" destOrd="0" presId="urn:microsoft.com/office/officeart/2005/8/layout/process1"/>
    <dgm:cxn modelId="{A46CBA89-E3D9-490E-9277-FFFEE29127FB}" type="presOf" srcId="{90DCEC47-DCB2-4307-868D-84B24F43EDC1}" destId="{F7DF885F-EFAC-4280-9B36-A4F7949034E7}" srcOrd="0"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553575" cy="5337175"/>
        <a:chOff x="0" y="0"/>
        <a:chExt cx="9553575" cy="5337175"/>
      </a:xfrm>
    </dsp:grpSpPr>
    <dsp:sp modelId="{111DEAC9-5D4C-4A6A-A44E-082A26F60596}">
      <dsp:nvSpPr>
        <dsp:cNvPr id="3" name="Rounded Rectangle 2"/>
        <dsp:cNvSpPr/>
      </dsp:nvSpPr>
      <dsp:spPr bwMode="white">
        <a:xfrm>
          <a:off x="0" y="1865630"/>
          <a:ext cx="1837226" cy="1605915"/>
        </a:xfrm>
        <a:prstGeom prst="roundRect">
          <a:avLst>
            <a:gd name="adj" fmla="val 10000"/>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vert="horz" wrap="square" lIns="68580" tIns="68580" rIns="68580" bIns="6858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a:latin typeface="Times New Roman" panose="02020603050405020304"/>
              <a:ea typeface="Calibri" panose="020F0502020204030204"/>
              <a:sym typeface="+mn-ea"/>
            </a:rPr>
            <a:t>Hoàng tử bé gặp gỡ và làm quen với cáo.</a:t>
          </a:r>
          <a:endParaRPr lang="en-US"/>
        </a:p>
      </dsp:txBody>
      <dsp:txXfrm>
        <a:off x="0" y="1865630"/>
        <a:ext cx="1837226" cy="1605915"/>
      </dsp:txXfrm>
    </dsp:sp>
    <dsp:sp modelId="{8A5CF0CE-3323-464D-9C63-05C1BDB053F5}">
      <dsp:nvSpPr>
        <dsp:cNvPr id="4" name="Right Arrow 3"/>
        <dsp:cNvSpPr/>
      </dsp:nvSpPr>
      <dsp:spPr bwMode="white">
        <a:xfrm>
          <a:off x="2009925" y="2440771"/>
          <a:ext cx="389492" cy="455632"/>
        </a:xfrm>
        <a:prstGeom prst="rightArrow">
          <a:avLst>
            <a:gd name="adj1" fmla="val 60000"/>
            <a:gd name="adj2" fmla="val 50000"/>
          </a:avLst>
        </a:prstGeom>
      </dsp:spPr>
      <dsp:style>
        <a:lnRef idx="0">
          <a:schemeClr val="lt1"/>
        </a:lnRef>
        <a:fillRef idx="1">
          <a:schemeClr val="accent4">
            <a:hueOff val="0"/>
            <a:satOff val="0"/>
            <a:lumOff val="0"/>
            <a:alpha val="100000"/>
          </a:schemeClr>
        </a:fillRef>
        <a:effectRef idx="0">
          <a:scrgbClr r="0" g="0" b="0"/>
        </a:effectRef>
        <a:fontRef idx="minor">
          <a:schemeClr val="lt1"/>
        </a:fontRef>
      </dsp:style>
      <dsp:txBody>
        <a:bodyPr lIns="0" tIns="0" rIns="0" bIns="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endParaRPr lang="en-US"/>
        </a:p>
      </dsp:txBody>
      <dsp:txXfrm>
        <a:off x="2009925" y="2440771"/>
        <a:ext cx="389492" cy="455632"/>
      </dsp:txXfrm>
    </dsp:sp>
    <dsp:sp modelId="{552FB8E7-A5FB-4CC3-94C3-CE0BDF19F9F1}">
      <dsp:nvSpPr>
        <dsp:cNvPr id="5" name="Rounded Rectangle 4"/>
        <dsp:cNvSpPr/>
      </dsp:nvSpPr>
      <dsp:spPr bwMode="white">
        <a:xfrm>
          <a:off x="2572116" y="1865630"/>
          <a:ext cx="1837226" cy="1605915"/>
        </a:xfrm>
        <a:prstGeom prst="roundRect">
          <a:avLst>
            <a:gd name="adj" fmla="val 10000"/>
          </a:avLst>
        </a:prstGeom>
      </dsp:spPr>
      <dsp:style>
        <a:lnRef idx="2">
          <a:schemeClr val="lt1"/>
        </a:lnRef>
        <a:fillRef idx="1">
          <a:schemeClr val="accent4">
            <a:hueOff val="3259999"/>
            <a:satOff val="-13594"/>
            <a:lumOff val="3137"/>
            <a:alpha val="100000"/>
          </a:schemeClr>
        </a:fillRef>
        <a:effectRef idx="0">
          <a:scrgbClr r="0" g="0" b="0"/>
        </a:effectRef>
        <a:fontRef idx="minor">
          <a:schemeClr val="lt1"/>
        </a:fontRef>
      </dsp:style>
      <dsp:txBody>
        <a:bodyPr vert="horz" wrap="square" lIns="68580" tIns="68580" rIns="68580" bIns="6858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a:latin typeface="Times New Roman" panose="02020603050405020304"/>
              <a:ea typeface="Calibri" panose="020F0502020204030204"/>
              <a:sym typeface="+mn-ea"/>
            </a:rPr>
            <a:t>Hoàng tử bé và cáo kể cho nhau nghe về hoàn cảnh và cuộc sống bản thân </a:t>
          </a:r>
          <a:endParaRPr lang="en-US"/>
        </a:p>
      </dsp:txBody>
      <dsp:txXfrm>
        <a:off x="2572116" y="1865630"/>
        <a:ext cx="1837226" cy="1605915"/>
      </dsp:txXfrm>
    </dsp:sp>
    <dsp:sp modelId="{353C3794-50AA-4D44-83C9-CE28317C3317}">
      <dsp:nvSpPr>
        <dsp:cNvPr id="6" name="Right Arrow 5"/>
        <dsp:cNvSpPr/>
      </dsp:nvSpPr>
      <dsp:spPr bwMode="white">
        <a:xfrm>
          <a:off x="4582042" y="2440771"/>
          <a:ext cx="389492" cy="455632"/>
        </a:xfrm>
        <a:prstGeom prst="rightArrow">
          <a:avLst>
            <a:gd name="adj1" fmla="val 60000"/>
            <a:gd name="adj2" fmla="val 50000"/>
          </a:avLst>
        </a:prstGeom>
      </dsp:spPr>
      <dsp:style>
        <a:lnRef idx="0">
          <a:schemeClr val="lt1"/>
        </a:lnRef>
        <a:fillRef idx="1">
          <a:schemeClr val="accent4">
            <a:hueOff val="4890000"/>
            <a:satOff val="-20391"/>
            <a:lumOff val="4706"/>
            <a:alpha val="100000"/>
          </a:schemeClr>
        </a:fillRef>
        <a:effectRef idx="0">
          <a:scrgbClr r="0" g="0" b="0"/>
        </a:effectRef>
        <a:fontRef idx="minor">
          <a:schemeClr val="lt1"/>
        </a:fontRef>
      </dsp:style>
      <dsp:txBody>
        <a:bodyPr lIns="0" tIns="0" rIns="0" bIns="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endParaRPr lang="en-US"/>
        </a:p>
      </dsp:txBody>
      <dsp:txXfrm>
        <a:off x="4582042" y="2440771"/>
        <a:ext cx="389492" cy="455632"/>
      </dsp:txXfrm>
    </dsp:sp>
    <dsp:sp modelId="{A1E15D63-E1FF-4A28-A04F-A2B65927BC31}">
      <dsp:nvSpPr>
        <dsp:cNvPr id="7" name="Rounded Rectangle 6"/>
        <dsp:cNvSpPr/>
      </dsp:nvSpPr>
      <dsp:spPr bwMode="white">
        <a:xfrm>
          <a:off x="5144233" y="1865630"/>
          <a:ext cx="1837226" cy="1605915"/>
        </a:xfrm>
        <a:prstGeom prst="roundRect">
          <a:avLst>
            <a:gd name="adj" fmla="val 10000"/>
          </a:avLst>
        </a:prstGeom>
      </dsp:spPr>
      <dsp:style>
        <a:lnRef idx="2">
          <a:schemeClr val="lt1"/>
        </a:lnRef>
        <a:fillRef idx="1">
          <a:schemeClr val="accent4">
            <a:hueOff val="6519999"/>
            <a:satOff val="-27189"/>
            <a:lumOff val="6275"/>
            <a:alpha val="100000"/>
          </a:schemeClr>
        </a:fillRef>
        <a:effectRef idx="0">
          <a:scrgbClr r="0" g="0" b="0"/>
        </a:effectRef>
        <a:fontRef idx="minor">
          <a:schemeClr val="lt1"/>
        </a:fontRef>
      </dsp:style>
      <dsp:txBody>
        <a:bodyPr vert="horz" wrap="square" lIns="68580" tIns="68580" rIns="68580" bIns="6858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a:latin typeface="Times New Roman" panose="02020603050405020304"/>
              <a:ea typeface="Calibri" panose="020F0502020204030204"/>
              <a:sym typeface="+mn-ea"/>
            </a:rPr>
            <a:t>Hoàng tử bé cảm hóa cáo</a:t>
          </a:r>
          <a:endParaRPr lang="en-US"/>
        </a:p>
      </dsp:txBody>
      <dsp:txXfrm>
        <a:off x="5144233" y="1865630"/>
        <a:ext cx="1837226" cy="1605915"/>
      </dsp:txXfrm>
    </dsp:sp>
    <dsp:sp modelId="{DD904630-15D8-452D-9D49-25D028BD56B3}">
      <dsp:nvSpPr>
        <dsp:cNvPr id="8" name="Right Arrow 7"/>
        <dsp:cNvSpPr/>
      </dsp:nvSpPr>
      <dsp:spPr bwMode="white">
        <a:xfrm>
          <a:off x="7154158" y="2440771"/>
          <a:ext cx="389492" cy="455632"/>
        </a:xfrm>
        <a:prstGeom prst="rightArrow">
          <a:avLst>
            <a:gd name="adj1" fmla="val 60000"/>
            <a:gd name="adj2" fmla="val 50000"/>
          </a:avLst>
        </a:prstGeom>
      </dsp:spPr>
      <dsp:style>
        <a:lnRef idx="0">
          <a:schemeClr val="lt1"/>
        </a:lnRef>
        <a:fillRef idx="1">
          <a:schemeClr val="accent4">
            <a:hueOff val="9780000"/>
            <a:satOff val="-40783"/>
            <a:lumOff val="9412"/>
            <a:alpha val="100000"/>
          </a:schemeClr>
        </a:fillRef>
        <a:effectRef idx="0">
          <a:scrgbClr r="0" g="0" b="0"/>
        </a:effectRef>
        <a:fontRef idx="minor">
          <a:schemeClr val="lt1"/>
        </a:fontRef>
      </dsp:style>
      <dsp:txBody>
        <a:bodyPr lIns="0" tIns="0" rIns="0" bIns="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p>
      </dsp:txBody>
      <dsp:txXfrm>
        <a:off x="7154158" y="2440771"/>
        <a:ext cx="389492" cy="455632"/>
      </dsp:txXfrm>
    </dsp:sp>
    <dsp:sp modelId="{F7DF885F-EFAC-4280-9B36-A4F7949034E7}">
      <dsp:nvSpPr>
        <dsp:cNvPr id="9" name="Rounded Rectangle 8"/>
        <dsp:cNvSpPr/>
      </dsp:nvSpPr>
      <dsp:spPr bwMode="white">
        <a:xfrm>
          <a:off x="7716349" y="1865630"/>
          <a:ext cx="1837226" cy="1605915"/>
        </a:xfrm>
        <a:prstGeom prst="roundRect">
          <a:avLst>
            <a:gd name="adj" fmla="val 10000"/>
          </a:avLst>
        </a:prstGeom>
      </dsp:spPr>
      <dsp:style>
        <a:lnRef idx="2">
          <a:schemeClr val="lt1"/>
        </a:lnRef>
        <a:fillRef idx="1">
          <a:schemeClr val="accent4">
            <a:hueOff val="9780000"/>
            <a:satOff val="-40783"/>
            <a:lumOff val="9412"/>
            <a:alpha val="100000"/>
          </a:schemeClr>
        </a:fillRef>
        <a:effectRef idx="0">
          <a:scrgbClr r="0" g="0" b="0"/>
        </a:effectRef>
        <a:fontRef idx="minor">
          <a:schemeClr val="lt1"/>
        </a:fontRef>
      </dsp:style>
      <dsp:txBody>
        <a:bodyPr vert="horz" wrap="square" lIns="68580" tIns="68580" rIns="68580" bIns="6858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a:sym typeface="+mn-ea"/>
            </a:rPr>
            <a:t>H</a:t>
          </a:r>
          <a:r>
            <a:rPr>
              <a:latin typeface="Times New Roman" panose="02020603050405020304"/>
              <a:ea typeface="Calibri" panose="020F0502020204030204"/>
              <a:sym typeface="+mn-ea"/>
            </a:rPr>
            <a:t>oàng tử bé chia tay cáo và nhận được bài học thấm thía về tình bạn</a:t>
          </a:r>
          <a:endParaRPr>
            <a:latin typeface="Times New Roman" panose="02020603050405020304"/>
            <a:ea typeface="Calibri" panose="020F0502020204030204"/>
          </a:endParaRPr>
        </a:p>
      </dsp:txBody>
      <dsp:txXfrm>
        <a:off x="7716349" y="1865630"/>
        <a:ext cx="1837226" cy="16059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8C1A26D-3E1B-4022-BA4F-C3382687FE5E}" type="datetimeFigureOut">
              <a:rPr lang="en-US" smtClean="0"/>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FEFC893-84E9-4A1E-9B79-6159DD792B5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Có</a:t>
            </a:r>
            <a:r>
              <a:rPr lang="en-US" dirty="0"/>
              <a:t> </a:t>
            </a:r>
            <a:r>
              <a:rPr lang="en-US" dirty="0" err="1"/>
              <a:t>rất</a:t>
            </a:r>
            <a:r>
              <a:rPr lang="en-US" dirty="0"/>
              <a:t> </a:t>
            </a:r>
            <a:r>
              <a:rPr lang="en-US" dirty="0" err="1"/>
              <a:t>nhiều</a:t>
            </a:r>
            <a:r>
              <a:rPr lang="en-US" dirty="0"/>
              <a:t> </a:t>
            </a:r>
            <a:r>
              <a:rPr lang="en-US" dirty="0" err="1"/>
              <a:t>cách</a:t>
            </a:r>
            <a:r>
              <a:rPr lang="en-US" dirty="0"/>
              <a:t> </a:t>
            </a:r>
            <a:r>
              <a:rPr lang="en-US" dirty="0" err="1"/>
              <a:t>để</a:t>
            </a:r>
            <a:r>
              <a:rPr lang="en-US" dirty="0"/>
              <a:t> </a:t>
            </a:r>
            <a:r>
              <a:rPr lang="en-US" dirty="0" err="1"/>
              <a:t>giới</a:t>
            </a:r>
            <a:r>
              <a:rPr lang="en-US" dirty="0"/>
              <a:t> </a:t>
            </a:r>
            <a:r>
              <a:rPr lang="en-US" dirty="0" err="1"/>
              <a:t>thiệu</a:t>
            </a:r>
            <a:r>
              <a:rPr lang="en-US" dirty="0"/>
              <a:t> </a:t>
            </a:r>
            <a:r>
              <a:rPr lang="en-US" dirty="0" err="1"/>
              <a:t>nhân</a:t>
            </a:r>
            <a:r>
              <a:rPr lang="en-US" dirty="0"/>
              <a:t> </a:t>
            </a:r>
            <a:r>
              <a:rPr lang="en-US" dirty="0" err="1"/>
              <a:t>vật</a:t>
            </a:r>
            <a:r>
              <a:rPr lang="en-US" dirty="0"/>
              <a:t> </a:t>
            </a:r>
            <a:r>
              <a:rPr lang="en-US" dirty="0" err="1"/>
              <a:t>các</a:t>
            </a:r>
            <a:r>
              <a:rPr lang="en-US" dirty="0"/>
              <a:t> </a:t>
            </a:r>
            <a:r>
              <a:rPr lang="en-US" dirty="0" err="1"/>
              <a:t>em</a:t>
            </a:r>
            <a:r>
              <a:rPr lang="en-US" dirty="0"/>
              <a:t> ạ, </a:t>
            </a:r>
            <a:r>
              <a:rPr lang="en-US" dirty="0" err="1"/>
              <a:t>bây</a:t>
            </a:r>
            <a:r>
              <a:rPr lang="en-US" dirty="0"/>
              <a:t> </a:t>
            </a:r>
            <a:r>
              <a:rPr lang="en-US" dirty="0" err="1"/>
              <a:t>giờ</a:t>
            </a:r>
            <a:r>
              <a:rPr lang="en-US" dirty="0"/>
              <a:t> </a:t>
            </a:r>
            <a:r>
              <a:rPr lang="en-US" dirty="0" err="1"/>
              <a:t>mình</a:t>
            </a:r>
            <a:r>
              <a:rPr lang="en-US" dirty="0"/>
              <a:t> </a:t>
            </a:r>
            <a:r>
              <a:rPr lang="en-US" dirty="0" err="1"/>
              <a:t>cùng</a:t>
            </a:r>
            <a:r>
              <a:rPr lang="en-US" dirty="0"/>
              <a:t> </a:t>
            </a:r>
            <a:r>
              <a:rPr lang="en-US" dirty="0" err="1"/>
              <a:t>vào</a:t>
            </a:r>
            <a:r>
              <a:rPr lang="en-US" dirty="0"/>
              <a:t> ý </a:t>
            </a:r>
            <a:r>
              <a:rPr lang="en-US" dirty="0" err="1"/>
              <a:t>đầu</a:t>
            </a:r>
            <a:r>
              <a:rPr lang="en-US" dirty="0"/>
              <a:t> </a:t>
            </a:r>
            <a:r>
              <a:rPr lang="en-US" dirty="0" err="1"/>
              <a:t>tiên</a:t>
            </a:r>
            <a:r>
              <a:rPr lang="en-US" dirty="0"/>
              <a:t> </a:t>
            </a:r>
            <a:r>
              <a:rPr lang="en-US" dirty="0" err="1"/>
              <a:t>để</a:t>
            </a:r>
            <a:r>
              <a:rPr lang="en-US" dirty="0"/>
              <a:t> </a:t>
            </a:r>
            <a:r>
              <a:rPr lang="en-US" dirty="0" err="1"/>
              <a:t>xem</a:t>
            </a:r>
            <a:r>
              <a:rPr lang="en-US" dirty="0"/>
              <a:t> </a:t>
            </a:r>
            <a:r>
              <a:rPr lang="en-US" dirty="0" err="1"/>
              <a:t>nhà</a:t>
            </a:r>
            <a:r>
              <a:rPr lang="en-US" dirty="0"/>
              <a:t> </a:t>
            </a:r>
            <a:r>
              <a:rPr lang="en-US" dirty="0" err="1"/>
              <a:t>văn</a:t>
            </a:r>
            <a:r>
              <a:rPr lang="en-US" dirty="0"/>
              <a:t> </a:t>
            </a:r>
            <a:r>
              <a:rPr lang="en-US" dirty="0" err="1"/>
              <a:t>đã</a:t>
            </a:r>
            <a:r>
              <a:rPr lang="en-US" dirty="0"/>
              <a:t> </a:t>
            </a:r>
            <a:r>
              <a:rPr lang="en-US" dirty="0" err="1"/>
              <a:t>giới</a:t>
            </a:r>
            <a:r>
              <a:rPr lang="en-US" dirty="0"/>
              <a:t> </a:t>
            </a:r>
            <a:r>
              <a:rPr lang="en-US" dirty="0" err="1"/>
              <a:t>thiệu</a:t>
            </a:r>
            <a:r>
              <a:rPr lang="en-US" dirty="0"/>
              <a:t> </a:t>
            </a:r>
            <a:r>
              <a:rPr lang="en-US" dirty="0" err="1"/>
              <a:t>về</a:t>
            </a:r>
            <a:r>
              <a:rPr lang="en-US" dirty="0"/>
              <a:t> 2 </a:t>
            </a:r>
            <a:r>
              <a:rPr lang="en-US" dirty="0" err="1"/>
              <a:t>nhân</a:t>
            </a:r>
            <a:r>
              <a:rPr lang="en-US" dirty="0"/>
              <a:t> </a:t>
            </a:r>
            <a:r>
              <a:rPr lang="en-US" dirty="0" err="1"/>
              <a:t>vật</a:t>
            </a:r>
            <a:r>
              <a:rPr lang="en-US" dirty="0"/>
              <a:t> </a:t>
            </a:r>
            <a:r>
              <a:rPr lang="en-US" dirty="0" err="1"/>
              <a:t>của</a:t>
            </a:r>
            <a:r>
              <a:rPr lang="en-US" dirty="0"/>
              <a:t> </a:t>
            </a:r>
            <a:r>
              <a:rPr lang="en-US" dirty="0" err="1"/>
              <a:t>mình</a:t>
            </a:r>
            <a:r>
              <a:rPr lang="en-US" dirty="0"/>
              <a:t> qua </a:t>
            </a:r>
            <a:r>
              <a:rPr lang="en-US" dirty="0" err="1"/>
              <a:t>hoàn</a:t>
            </a:r>
            <a:r>
              <a:rPr lang="en-US" dirty="0"/>
              <a:t> </a:t>
            </a:r>
            <a:r>
              <a:rPr lang="en-US" dirty="0" err="1"/>
              <a:t>cảnh</a:t>
            </a:r>
            <a:r>
              <a:rPr lang="en-US" dirty="0"/>
              <a:t> </a:t>
            </a:r>
            <a:r>
              <a:rPr lang="en-US" dirty="0" err="1"/>
              <a:t>gặp</a:t>
            </a:r>
            <a:r>
              <a:rPr lang="en-US" dirty="0"/>
              <a:t> </a:t>
            </a:r>
            <a:r>
              <a:rPr lang="en-US" dirty="0" err="1"/>
              <a:t>gỡ</a:t>
            </a:r>
            <a:r>
              <a:rPr lang="en-US" dirty="0"/>
              <a:t> </a:t>
            </a:r>
            <a:r>
              <a:rPr lang="en-US" dirty="0" err="1"/>
              <a:t>ntn</a:t>
            </a:r>
            <a:r>
              <a:rPr lang="en-US" dirty="0"/>
              <a:t> </a:t>
            </a:r>
            <a:r>
              <a:rPr lang="en-US" dirty="0" err="1"/>
              <a:t>nhé</a:t>
            </a:r>
            <a:r>
              <a:rPr lang="en-US" dirty="0"/>
              <a:t>!</a:t>
            </a: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Wingdings" panose="05000000000000000000" pitchFamily="2" charset="2"/>
              </a:rPr>
              <a:t> </a:t>
            </a:r>
            <a:r>
              <a:rPr lang="en-US" dirty="0" err="1"/>
              <a:t>Như</a:t>
            </a:r>
            <a:r>
              <a:rPr lang="en-US" dirty="0"/>
              <a:t> </a:t>
            </a:r>
            <a:r>
              <a:rPr lang="en-US" dirty="0" err="1"/>
              <a:t>vậy</a:t>
            </a:r>
            <a:r>
              <a:rPr lang="en-US" dirty="0"/>
              <a:t>, ta </a:t>
            </a:r>
            <a:r>
              <a:rPr lang="en-US" dirty="0" err="1"/>
              <a:t>thấy</a:t>
            </a:r>
            <a:r>
              <a:rPr lang="en-US" dirty="0"/>
              <a:t> </a:t>
            </a:r>
            <a:r>
              <a:rPr lang="en-US" dirty="0" err="1"/>
              <a:t>cả</a:t>
            </a:r>
            <a:r>
              <a:rPr lang="en-US" dirty="0"/>
              <a:t> HTB </a:t>
            </a:r>
            <a:r>
              <a:rPr lang="en-US" dirty="0" err="1"/>
              <a:t>và</a:t>
            </a:r>
            <a:r>
              <a:rPr lang="en-US" dirty="0"/>
              <a:t> </a:t>
            </a:r>
            <a:r>
              <a:rPr lang="en-US" dirty="0" err="1"/>
              <a:t>cáo</a:t>
            </a:r>
            <a:r>
              <a:rPr lang="en-US" dirty="0"/>
              <a:t> </a:t>
            </a:r>
            <a:r>
              <a:rPr lang="en-US" dirty="0" err="1"/>
              <a:t>đều</a:t>
            </a:r>
            <a:r>
              <a:rPr lang="en-US" dirty="0"/>
              <a:t> </a:t>
            </a:r>
            <a:r>
              <a:rPr lang="en-US" dirty="0" err="1"/>
              <a:t>gặp</a:t>
            </a:r>
            <a:r>
              <a:rPr lang="en-US" dirty="0"/>
              <a:t> </a:t>
            </a:r>
            <a:r>
              <a:rPr lang="en-US" dirty="0" err="1"/>
              <a:t>nhau</a:t>
            </a:r>
            <a:r>
              <a:rPr lang="en-US" dirty="0"/>
              <a:t> </a:t>
            </a:r>
            <a:r>
              <a:rPr lang="en-US" dirty="0" err="1"/>
              <a:t>trong</a:t>
            </a:r>
            <a:r>
              <a:rPr lang="en-US" dirty="0"/>
              <a:t> </a:t>
            </a:r>
            <a:r>
              <a:rPr lang="en-US" dirty="0" err="1"/>
              <a:t>cùng</a:t>
            </a:r>
            <a:r>
              <a:rPr lang="en-US" dirty="0"/>
              <a:t> 1 </a:t>
            </a:r>
            <a:r>
              <a:rPr lang="en-US" dirty="0" err="1"/>
              <a:t>hoàn</a:t>
            </a:r>
            <a:r>
              <a:rPr lang="en-US" dirty="0"/>
              <a:t> </a:t>
            </a:r>
            <a:r>
              <a:rPr lang="en-US" dirty="0" err="1"/>
              <a:t>cảnh</a:t>
            </a:r>
            <a:r>
              <a:rPr lang="en-US" dirty="0"/>
              <a:t> </a:t>
            </a:r>
            <a:r>
              <a:rPr lang="en-US" dirty="0" err="1"/>
              <a:t>là</a:t>
            </a:r>
            <a:r>
              <a:rPr lang="en-US" dirty="0"/>
              <a:t> </a:t>
            </a:r>
            <a:r>
              <a:rPr lang="en-US" dirty="0" err="1"/>
              <a:t>buồn</a:t>
            </a:r>
            <a:r>
              <a:rPr lang="en-US" dirty="0"/>
              <a:t> </a:t>
            </a:r>
            <a:r>
              <a:rPr lang="en-US" dirty="0" err="1"/>
              <a:t>bã</a:t>
            </a:r>
            <a:r>
              <a:rPr lang="en-US" dirty="0"/>
              <a:t>, </a:t>
            </a:r>
            <a:r>
              <a:rPr lang="en-US" dirty="0" err="1"/>
              <a:t>chán</a:t>
            </a:r>
            <a:r>
              <a:rPr lang="en-US" dirty="0"/>
              <a:t> </a:t>
            </a:r>
            <a:r>
              <a:rPr lang="en-US" dirty="0" err="1"/>
              <a:t>nản</a:t>
            </a:r>
            <a:r>
              <a:rPr lang="en-US" dirty="0"/>
              <a:t>, </a:t>
            </a:r>
            <a:r>
              <a:rPr lang="en-US" dirty="0" err="1"/>
              <a:t>cô</a:t>
            </a:r>
            <a:r>
              <a:rPr lang="en-US" dirty="0"/>
              <a:t> </a:t>
            </a:r>
            <a:r>
              <a:rPr lang="en-US" dirty="0" err="1"/>
              <a:t>đơn</a:t>
            </a:r>
            <a:r>
              <a:rPr lang="en-US" dirty="0"/>
              <a:t>. </a:t>
            </a:r>
            <a:r>
              <a:rPr lang="en-US" dirty="0" err="1"/>
              <a:t>Có</a:t>
            </a:r>
            <a:r>
              <a:rPr lang="en-US" dirty="0"/>
              <a:t> </a:t>
            </a:r>
            <a:r>
              <a:rPr lang="en-US" dirty="0" err="1"/>
              <a:t>lẽ</a:t>
            </a:r>
            <a:r>
              <a:rPr lang="en-US" dirty="0"/>
              <a:t> </a:t>
            </a:r>
            <a:r>
              <a:rPr lang="en-US" dirty="0" err="1"/>
              <a:t>cả</a:t>
            </a:r>
            <a:r>
              <a:rPr lang="en-US" dirty="0"/>
              <a:t> 2 </a:t>
            </a:r>
            <a:r>
              <a:rPr lang="en-US" dirty="0" err="1"/>
              <a:t>nhân</a:t>
            </a:r>
            <a:r>
              <a:rPr lang="en-US" dirty="0"/>
              <a:t> </a:t>
            </a:r>
            <a:r>
              <a:rPr lang="en-US" dirty="0" err="1"/>
              <a:t>vật</a:t>
            </a:r>
            <a:r>
              <a:rPr lang="en-US" dirty="0"/>
              <a:t> </a:t>
            </a:r>
            <a:r>
              <a:rPr lang="en-US" dirty="0" err="1"/>
              <a:t>này</a:t>
            </a:r>
            <a:r>
              <a:rPr lang="en-US" dirty="0"/>
              <a:t> </a:t>
            </a:r>
            <a:r>
              <a:rPr lang="en-US" dirty="0" err="1"/>
              <a:t>đều</a:t>
            </a:r>
            <a:r>
              <a:rPr lang="en-US" dirty="0"/>
              <a:t> </a:t>
            </a:r>
            <a:r>
              <a:rPr lang="en-US" dirty="0" err="1"/>
              <a:t>đang</a:t>
            </a:r>
            <a:r>
              <a:rPr lang="en-US" dirty="0"/>
              <a:t> </a:t>
            </a:r>
            <a:r>
              <a:rPr lang="en-US" dirty="0" err="1"/>
              <a:t>rất</a:t>
            </a:r>
            <a:r>
              <a:rPr lang="en-US" dirty="0"/>
              <a:t> </a:t>
            </a:r>
            <a:r>
              <a:rPr lang="en-US" dirty="0" err="1"/>
              <a:t>mong</a:t>
            </a:r>
            <a:r>
              <a:rPr lang="en-US" dirty="0"/>
              <a:t> </a:t>
            </a:r>
            <a:r>
              <a:rPr lang="en-US" dirty="0" err="1"/>
              <a:t>muốn</a:t>
            </a:r>
            <a:r>
              <a:rPr lang="en-US" dirty="0"/>
              <a:t> </a:t>
            </a:r>
            <a:r>
              <a:rPr lang="en-US" dirty="0" err="1"/>
              <a:t>tìm</a:t>
            </a:r>
            <a:r>
              <a:rPr lang="en-US" dirty="0"/>
              <a:t> </a:t>
            </a:r>
            <a:r>
              <a:rPr lang="en-US" dirty="0" err="1"/>
              <a:t>được</a:t>
            </a:r>
            <a:r>
              <a:rPr lang="en-US" dirty="0"/>
              <a:t> </a:t>
            </a:r>
            <a:r>
              <a:rPr lang="en-US" dirty="0" err="1"/>
              <a:t>cho</a:t>
            </a:r>
            <a:r>
              <a:rPr lang="en-US" dirty="0"/>
              <a:t> </a:t>
            </a:r>
            <a:r>
              <a:rPr lang="en-US" dirty="0" err="1"/>
              <a:t>mình</a:t>
            </a:r>
            <a:r>
              <a:rPr lang="en-US" dirty="0"/>
              <a:t> </a:t>
            </a:r>
            <a:r>
              <a:rPr lang="en-US" dirty="0" err="1"/>
              <a:t>những</a:t>
            </a:r>
            <a:r>
              <a:rPr lang="en-US" dirty="0"/>
              <a:t> </a:t>
            </a:r>
            <a:r>
              <a:rPr lang="en-US" dirty="0" err="1"/>
              <a:t>người</a:t>
            </a:r>
            <a:r>
              <a:rPr lang="en-US" dirty="0"/>
              <a:t> </a:t>
            </a:r>
            <a:r>
              <a:rPr lang="en-US" dirty="0" err="1"/>
              <a:t>bạn</a:t>
            </a:r>
            <a:r>
              <a:rPr lang="en-US" dirty="0"/>
              <a:t> </a:t>
            </a:r>
            <a:r>
              <a:rPr lang="en-US" dirty="0" err="1"/>
              <a:t>đúng</a:t>
            </a:r>
            <a:r>
              <a:rPr lang="en-US" dirty="0"/>
              <a:t> </a:t>
            </a:r>
            <a:r>
              <a:rPr lang="en-US" dirty="0" err="1"/>
              <a:t>không</a:t>
            </a:r>
            <a:r>
              <a:rPr lang="en-US" dirty="0"/>
              <a:t> </a:t>
            </a:r>
            <a:r>
              <a:rPr lang="en-US" dirty="0" err="1"/>
              <a:t>nào</a:t>
            </a:r>
            <a:r>
              <a:rPr lang="en-US" dirty="0"/>
              <a:t>?</a:t>
            </a: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Nhà</a:t>
            </a:r>
            <a:r>
              <a:rPr lang="en-US" dirty="0"/>
              <a:t> </a:t>
            </a:r>
            <a:r>
              <a:rPr lang="en-US" dirty="0" err="1"/>
              <a:t>văn</a:t>
            </a:r>
            <a:r>
              <a:rPr lang="en-US" dirty="0"/>
              <a:t> k </a:t>
            </a:r>
            <a:r>
              <a:rPr lang="en-US" dirty="0" err="1"/>
              <a:t>chỉ</a:t>
            </a:r>
            <a:r>
              <a:rPr lang="en-US" dirty="0"/>
              <a:t> </a:t>
            </a:r>
            <a:r>
              <a:rPr lang="en-US" dirty="0" err="1"/>
              <a:t>giới</a:t>
            </a:r>
            <a:r>
              <a:rPr lang="en-US" dirty="0"/>
              <a:t> </a:t>
            </a:r>
            <a:r>
              <a:rPr lang="en-US" dirty="0" err="1"/>
              <a:t>thiệu</a:t>
            </a:r>
            <a:r>
              <a:rPr lang="en-US" dirty="0"/>
              <a:t> </a:t>
            </a:r>
            <a:r>
              <a:rPr lang="en-US" dirty="0" err="1"/>
              <a:t>nhân</a:t>
            </a:r>
            <a:r>
              <a:rPr lang="en-US" dirty="0"/>
              <a:t> </a:t>
            </a:r>
            <a:r>
              <a:rPr lang="en-US" dirty="0" err="1"/>
              <a:t>vật</a:t>
            </a:r>
            <a:r>
              <a:rPr lang="en-US" dirty="0"/>
              <a:t> </a:t>
            </a:r>
            <a:r>
              <a:rPr lang="en-US" dirty="0" err="1"/>
              <a:t>cáo</a:t>
            </a:r>
            <a:r>
              <a:rPr lang="en-US" dirty="0"/>
              <a:t> </a:t>
            </a:r>
            <a:r>
              <a:rPr lang="en-US" dirty="0" err="1"/>
              <a:t>và</a:t>
            </a:r>
            <a:r>
              <a:rPr lang="en-US" dirty="0"/>
              <a:t> HTB qua </a:t>
            </a:r>
            <a:r>
              <a:rPr lang="en-US" dirty="0" err="1"/>
              <a:t>hoàn</a:t>
            </a:r>
            <a:r>
              <a:rPr lang="en-US" dirty="0"/>
              <a:t> </a:t>
            </a:r>
            <a:r>
              <a:rPr lang="en-US" dirty="0" err="1"/>
              <a:t>cảnh</a:t>
            </a:r>
            <a:r>
              <a:rPr lang="en-US" dirty="0"/>
              <a:t> </a:t>
            </a:r>
            <a:r>
              <a:rPr lang="en-US" dirty="0" err="1"/>
              <a:t>gặp</a:t>
            </a:r>
            <a:r>
              <a:rPr lang="en-US" dirty="0"/>
              <a:t> </a:t>
            </a:r>
            <a:r>
              <a:rPr lang="en-US" dirty="0" err="1"/>
              <a:t>gỡ</a:t>
            </a:r>
            <a:r>
              <a:rPr lang="en-US" dirty="0"/>
              <a:t> </a:t>
            </a:r>
            <a:r>
              <a:rPr lang="en-US" dirty="0" err="1"/>
              <a:t>đâu</a:t>
            </a:r>
            <a:r>
              <a:rPr lang="en-US" dirty="0"/>
              <a:t> </a:t>
            </a:r>
            <a:r>
              <a:rPr lang="en-US" dirty="0" err="1"/>
              <a:t>mà</a:t>
            </a:r>
            <a:r>
              <a:rPr lang="en-US" dirty="0"/>
              <a:t> </a:t>
            </a:r>
            <a:r>
              <a:rPr lang="en-US" dirty="0" err="1"/>
              <a:t>nhà</a:t>
            </a:r>
            <a:r>
              <a:rPr lang="en-US" dirty="0"/>
              <a:t> </a:t>
            </a:r>
            <a:r>
              <a:rPr lang="en-US" dirty="0" err="1"/>
              <a:t>văn</a:t>
            </a:r>
            <a:r>
              <a:rPr lang="en-US" dirty="0"/>
              <a:t> </a:t>
            </a:r>
            <a:r>
              <a:rPr lang="en-US" dirty="0" err="1"/>
              <a:t>còn</a:t>
            </a:r>
            <a:r>
              <a:rPr lang="en-US" dirty="0"/>
              <a:t> </a:t>
            </a:r>
            <a:r>
              <a:rPr lang="en-US" dirty="0" err="1"/>
              <a:t>giới</a:t>
            </a:r>
            <a:r>
              <a:rPr lang="en-US" dirty="0"/>
              <a:t> </a:t>
            </a:r>
            <a:r>
              <a:rPr lang="en-US" dirty="0" err="1"/>
              <a:t>thiệu</a:t>
            </a:r>
            <a:r>
              <a:rPr lang="en-US" dirty="0"/>
              <a:t> </a:t>
            </a:r>
            <a:r>
              <a:rPr lang="en-US" dirty="0" err="1"/>
              <a:t>nhân</a:t>
            </a:r>
            <a:r>
              <a:rPr lang="en-US" dirty="0"/>
              <a:t> </a:t>
            </a:r>
            <a:r>
              <a:rPr lang="en-US" dirty="0" err="1"/>
              <a:t>vật</a:t>
            </a:r>
            <a:r>
              <a:rPr lang="en-US" dirty="0"/>
              <a:t> qua </a:t>
            </a:r>
            <a:r>
              <a:rPr lang="en-US" dirty="0" err="1"/>
              <a:t>cử</a:t>
            </a:r>
            <a:r>
              <a:rPr lang="en-US" dirty="0"/>
              <a:t> </a:t>
            </a:r>
            <a:r>
              <a:rPr lang="en-US" dirty="0" err="1"/>
              <a:t>chỉ</a:t>
            </a:r>
            <a:r>
              <a:rPr lang="en-US" dirty="0"/>
              <a:t> </a:t>
            </a:r>
            <a:r>
              <a:rPr lang="en-US" dirty="0" err="1"/>
              <a:t>và</a:t>
            </a:r>
            <a:r>
              <a:rPr lang="en-US" dirty="0"/>
              <a:t> </a:t>
            </a:r>
            <a:r>
              <a:rPr lang="en-US" dirty="0" err="1"/>
              <a:t>đối</a:t>
            </a:r>
            <a:r>
              <a:rPr lang="en-US" dirty="0"/>
              <a:t> </a:t>
            </a:r>
            <a:r>
              <a:rPr lang="en-US" dirty="0" err="1"/>
              <a:t>thoại</a:t>
            </a:r>
            <a:r>
              <a:rPr lang="en-US" dirty="0"/>
              <a:t> </a:t>
            </a:r>
            <a:r>
              <a:rPr lang="en-US" dirty="0" err="1"/>
              <a:t>nữa</a:t>
            </a:r>
            <a:r>
              <a:rPr lang="en-US" dirty="0"/>
              <a:t> </a:t>
            </a:r>
            <a:r>
              <a:rPr lang="en-US" dirty="0" err="1"/>
              <a:t>cơ</a:t>
            </a:r>
            <a:r>
              <a:rPr lang="en-US" dirty="0"/>
              <a:t>.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bao </a:t>
            </a:r>
            <a:r>
              <a:rPr lang="en-US" dirty="0" err="1">
                <a:sym typeface="Wingdings" panose="05000000000000000000" pitchFamily="2" charset="2"/>
              </a:rPr>
              <a:t>giờ</a:t>
            </a:r>
            <a:r>
              <a:rPr lang="en-US" dirty="0">
                <a:sym typeface="Wingdings" panose="05000000000000000000" pitchFamily="2" charset="2"/>
              </a:rPr>
              <a:t> </a:t>
            </a:r>
            <a:r>
              <a:rPr lang="en-US" dirty="0" err="1">
                <a:sym typeface="Wingdings" panose="05000000000000000000" pitchFamily="2" charset="2"/>
              </a:rPr>
              <a:t>cũng</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xây</a:t>
            </a:r>
            <a:r>
              <a:rPr lang="en-US" dirty="0">
                <a:sym typeface="Wingdings" panose="05000000000000000000" pitchFamily="2" charset="2"/>
              </a:rPr>
              <a:t> </a:t>
            </a:r>
            <a:r>
              <a:rPr lang="en-US" dirty="0" err="1">
                <a:sym typeface="Wingdings" panose="05000000000000000000" pitchFamily="2" charset="2"/>
              </a:rPr>
              <a:t>dựng</a:t>
            </a:r>
            <a:r>
              <a:rPr lang="en-US" dirty="0">
                <a:sym typeface="Wingdings" panose="05000000000000000000" pitchFamily="2" charset="2"/>
              </a:rPr>
              <a:t> qua </a:t>
            </a:r>
            <a:r>
              <a:rPr lang="en-US" dirty="0" err="1">
                <a:sym typeface="Wingdings" panose="05000000000000000000" pitchFamily="2" charset="2"/>
              </a:rPr>
              <a:t>ngôn</a:t>
            </a:r>
            <a:r>
              <a:rPr lang="en-US" dirty="0">
                <a:sym typeface="Wingdings" panose="05000000000000000000" pitchFamily="2" charset="2"/>
              </a:rPr>
              <a:t> </a:t>
            </a:r>
            <a:r>
              <a:rPr lang="en-US" dirty="0" err="1">
                <a:sym typeface="Wingdings" panose="05000000000000000000" pitchFamily="2" charset="2"/>
              </a:rPr>
              <a:t>ngữ</a:t>
            </a:r>
            <a:r>
              <a:rPr lang="en-US" dirty="0">
                <a:sym typeface="Wingdings" panose="05000000000000000000" pitchFamily="2" charset="2"/>
              </a:rPr>
              <a:t>, </a:t>
            </a:r>
            <a:r>
              <a:rPr lang="en-US" dirty="0" err="1">
                <a:sym typeface="Wingdings" panose="05000000000000000000" pitchFamily="2" charset="2"/>
              </a:rPr>
              <a:t>cử</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hành</a:t>
            </a:r>
            <a:r>
              <a:rPr lang="en-US" dirty="0">
                <a:sym typeface="Wingdings" panose="05000000000000000000" pitchFamily="2" charset="2"/>
              </a:rPr>
              <a:t> </a:t>
            </a:r>
            <a:r>
              <a:rPr lang="en-US" dirty="0" err="1">
                <a:sym typeface="Wingdings" panose="05000000000000000000" pitchFamily="2" charset="2"/>
              </a:rPr>
              <a:t>động</a:t>
            </a:r>
            <a:r>
              <a:rPr lang="en-US" dirty="0">
                <a:sym typeface="Wingdings" panose="05000000000000000000" pitchFamily="2" charset="2"/>
              </a:rPr>
              <a:t> … </a:t>
            </a:r>
            <a:r>
              <a:rPr lang="en-US" dirty="0" err="1">
                <a:sym typeface="Wingdings" panose="05000000000000000000" pitchFamily="2" charset="2"/>
              </a:rPr>
              <a:t>Điều</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buổi</a:t>
            </a:r>
            <a:r>
              <a:rPr lang="en-US" dirty="0">
                <a:sym typeface="Wingdings" panose="05000000000000000000" pitchFamily="2" charset="2"/>
              </a:rPr>
              <a:t> </a:t>
            </a:r>
            <a:r>
              <a:rPr lang="en-US" dirty="0" err="1">
                <a:sym typeface="Wingdings" panose="05000000000000000000" pitchFamily="2" charset="2"/>
              </a:rPr>
              <a:t>trc</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tìm</a:t>
            </a:r>
            <a:r>
              <a:rPr lang="en-US" dirty="0">
                <a:sym typeface="Wingdings" panose="05000000000000000000" pitchFamily="2" charset="2"/>
              </a:rPr>
              <a:t> </a:t>
            </a:r>
            <a:r>
              <a:rPr lang="en-US" dirty="0" err="1">
                <a:sym typeface="Wingdings" panose="05000000000000000000" pitchFamily="2" charset="2"/>
              </a:rPr>
              <a:t>hiểu</a:t>
            </a:r>
            <a:r>
              <a:rPr lang="en-US" dirty="0">
                <a:sym typeface="Wingdings" panose="05000000000000000000" pitchFamily="2" charset="2"/>
              </a:rPr>
              <a:t> </a:t>
            </a:r>
            <a:r>
              <a:rPr lang="en-US" dirty="0" err="1">
                <a:sym typeface="Wingdings" panose="05000000000000000000" pitchFamily="2" charset="2"/>
              </a:rPr>
              <a:t>rồi</a:t>
            </a:r>
            <a:r>
              <a:rPr lang="en-US" dirty="0">
                <a:sym typeface="Wingdings" panose="05000000000000000000" pitchFamily="2" charset="2"/>
              </a:rPr>
              <a:t>. </a:t>
            </a:r>
            <a:r>
              <a:rPr lang="en-US" dirty="0" err="1">
                <a:sym typeface="Wingdings" panose="05000000000000000000" pitchFamily="2" charset="2"/>
              </a:rPr>
              <a:t>Cử</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HTB </a:t>
            </a:r>
            <a:r>
              <a:rPr lang="en-US" dirty="0" err="1">
                <a:sym typeface="Wingdings" panose="05000000000000000000" pitchFamily="2" charset="2"/>
              </a:rPr>
              <a:t>phần</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ta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tính</a:t>
            </a:r>
            <a:r>
              <a:rPr lang="en-US" dirty="0">
                <a:sym typeface="Wingdings" panose="05000000000000000000" pitchFamily="2" charset="2"/>
              </a:rPr>
              <a:t> </a:t>
            </a:r>
            <a:r>
              <a:rPr lang="en-US" dirty="0" err="1">
                <a:sym typeface="Wingdings" panose="05000000000000000000" pitchFamily="2" charset="2"/>
              </a:rPr>
              <a:t>cách</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HTB. Khi </a:t>
            </a:r>
            <a:r>
              <a:rPr lang="en-US" dirty="0" err="1">
                <a:sym typeface="Wingdings" panose="05000000000000000000" pitchFamily="2" charset="2"/>
              </a:rPr>
              <a:t>gặp</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HTB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cư</a:t>
            </a:r>
            <a:r>
              <a:rPr lang="en-US" dirty="0">
                <a:sym typeface="Wingdings" panose="05000000000000000000" pitchFamily="2" charset="2"/>
              </a:rPr>
              <a:t> </a:t>
            </a:r>
            <a:r>
              <a:rPr lang="en-US" dirty="0" err="1">
                <a:sym typeface="Wingdings" panose="05000000000000000000" pitchFamily="2" charset="2"/>
              </a:rPr>
              <a:t>xử</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khác</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trên</a:t>
            </a:r>
            <a:r>
              <a:rPr lang="en-US" dirty="0">
                <a:sym typeface="Wingdings" panose="05000000000000000000" pitchFamily="2" charset="2"/>
              </a:rPr>
              <a:t> </a:t>
            </a:r>
            <a:r>
              <a:rPr lang="en-US" dirty="0" err="1">
                <a:sym typeface="Wingdings" panose="05000000000000000000" pitchFamily="2" charset="2"/>
              </a:rPr>
              <a:t>trái</a:t>
            </a:r>
            <a:r>
              <a:rPr lang="en-US" dirty="0">
                <a:sym typeface="Wingdings" panose="05000000000000000000" pitchFamily="2" charset="2"/>
              </a:rPr>
              <a:t> </a:t>
            </a:r>
            <a:r>
              <a:rPr lang="en-US" dirty="0" err="1">
                <a:sym typeface="Wingdings" panose="05000000000000000000" pitchFamily="2" charset="2"/>
              </a:rPr>
              <a:t>đất</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cái</a:t>
            </a:r>
            <a:r>
              <a:rPr lang="en-US" dirty="0">
                <a:sym typeface="Wingdings" panose="05000000000000000000" pitchFamily="2" charset="2"/>
              </a:rPr>
              <a:t>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hoàng</a:t>
            </a:r>
            <a:r>
              <a:rPr lang="en-US" dirty="0">
                <a:sym typeface="Wingdings" panose="05000000000000000000" pitchFamily="2" charset="2"/>
              </a:rPr>
              <a:t> </a:t>
            </a:r>
            <a:r>
              <a:rPr lang="en-US" dirty="0" err="1">
                <a:sym typeface="Wingdings" panose="05000000000000000000" pitchFamily="2" charset="2"/>
              </a:rPr>
              <a:t>tử</a:t>
            </a:r>
            <a:r>
              <a:rPr lang="en-US" dirty="0">
                <a:sym typeface="Wingdings" panose="05000000000000000000" pitchFamily="2" charset="2"/>
              </a:rPr>
              <a:t> </a:t>
            </a:r>
            <a:r>
              <a:rPr lang="en-US" dirty="0" err="1">
                <a:sym typeface="Wingdings" panose="05000000000000000000" pitchFamily="2" charset="2"/>
              </a:rPr>
              <a:t>bé</a:t>
            </a:r>
            <a:r>
              <a:rPr lang="en-US" dirty="0">
                <a:sym typeface="Wingdings" panose="05000000000000000000" pitchFamily="2" charset="2"/>
              </a:rPr>
              <a:t> </a:t>
            </a:r>
            <a:r>
              <a:rPr lang="en-US" dirty="0" err="1">
                <a:sym typeface="Wingdings" panose="05000000000000000000" pitchFamily="2" charset="2"/>
              </a:rPr>
              <a:t>cũng</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sáng</a:t>
            </a:r>
            <a:r>
              <a:rPr lang="en-US" dirty="0">
                <a:sym typeface="Wingdings" panose="05000000000000000000" pitchFamily="2" charset="2"/>
              </a:rPr>
              <a:t>, </a:t>
            </a:r>
            <a:r>
              <a:rPr lang="en-US" dirty="0" err="1">
                <a:sym typeface="Wingdings" panose="05000000000000000000" pitchFamily="2" charset="2"/>
              </a:rPr>
              <a:t>ngây</a:t>
            </a:r>
            <a:r>
              <a:rPr lang="en-US" dirty="0">
                <a:sym typeface="Wingdings" panose="05000000000000000000" pitchFamily="2" charset="2"/>
              </a:rPr>
              <a:t> </a:t>
            </a:r>
            <a:r>
              <a:rPr lang="en-US" dirty="0" err="1">
                <a:sym typeface="Wingdings" panose="05000000000000000000" pitchFamily="2" charset="2"/>
              </a:rPr>
              <a:t>thơ</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bj</a:t>
            </a:r>
            <a:r>
              <a:rPr lang="en-US" dirty="0">
                <a:sym typeface="Wingdings" panose="05000000000000000000" pitchFamily="2" charset="2"/>
              </a:rPr>
              <a:t> </a:t>
            </a:r>
            <a:r>
              <a:rPr lang="en-US" dirty="0" err="1">
                <a:sym typeface="Wingdings" panose="05000000000000000000" pitchFamily="2" charset="2"/>
              </a:rPr>
              <a:t>giới</a:t>
            </a:r>
            <a:r>
              <a:rPr lang="en-US" dirty="0">
                <a:sym typeface="Wingdings" panose="05000000000000000000" pitchFamily="2" charset="2"/>
              </a:rPr>
              <a:t> </a:t>
            </a:r>
            <a:r>
              <a:rPr lang="en-US" dirty="0" err="1">
                <a:sym typeface="Wingdings" panose="05000000000000000000" pitchFamily="2" charset="2"/>
              </a:rPr>
              <a:t>hạn</a:t>
            </a:r>
            <a:r>
              <a:rPr lang="en-US" dirty="0">
                <a:sym typeface="Wingdings" panose="05000000000000000000" pitchFamily="2" charset="2"/>
              </a:rPr>
              <a:t> </a:t>
            </a:r>
            <a:r>
              <a:rPr lang="en-US" dirty="0" err="1">
                <a:sym typeface="Wingdings" panose="05000000000000000000" pitchFamily="2" charset="2"/>
              </a:rPr>
              <a:t>bởi</a:t>
            </a:r>
            <a:r>
              <a:rPr lang="en-US" dirty="0">
                <a:sym typeface="Wingdings" panose="05000000000000000000" pitchFamily="2" charset="2"/>
              </a:rPr>
              <a:t> </a:t>
            </a:r>
            <a:r>
              <a:rPr lang="en-US" dirty="0" err="1">
                <a:sym typeface="Wingdings" panose="05000000000000000000" pitchFamily="2" charset="2"/>
              </a:rPr>
              <a:t>bất</a:t>
            </a:r>
            <a:r>
              <a:rPr lang="en-US" dirty="0">
                <a:sym typeface="Wingdings" panose="05000000000000000000" pitchFamily="2" charset="2"/>
              </a:rPr>
              <a:t> </a:t>
            </a:r>
            <a:r>
              <a:rPr lang="en-US" dirty="0" err="1">
                <a:sym typeface="Wingdings" panose="05000000000000000000" pitchFamily="2" charset="2"/>
              </a:rPr>
              <a:t>kì</a:t>
            </a:r>
            <a:r>
              <a:rPr lang="en-US" dirty="0">
                <a:sym typeface="Wingdings" panose="05000000000000000000" pitchFamily="2" charset="2"/>
              </a:rPr>
              <a:t> </a:t>
            </a:r>
            <a:r>
              <a:rPr lang="en-US" dirty="0" err="1">
                <a:sym typeface="Wingdings" panose="05000000000000000000" pitchFamily="2" charset="2"/>
              </a:rPr>
              <a:t>định</a:t>
            </a:r>
            <a:r>
              <a:rPr lang="en-US" dirty="0">
                <a:sym typeface="Wingdings" panose="05000000000000000000" pitchFamily="2" charset="2"/>
              </a:rPr>
              <a:t> </a:t>
            </a:r>
            <a:r>
              <a:rPr lang="en-US" dirty="0" err="1">
                <a:sym typeface="Wingdings" panose="05000000000000000000" pitchFamily="2" charset="2"/>
              </a:rPr>
              <a:t>kiến</a:t>
            </a:r>
            <a:r>
              <a:rPr lang="en-US" dirty="0">
                <a:sym typeface="Wingdings" panose="05000000000000000000" pitchFamily="2" charset="2"/>
              </a:rPr>
              <a:t> hay </a:t>
            </a:r>
            <a:r>
              <a:rPr lang="en-US" dirty="0" err="1">
                <a:sym typeface="Wingdings" panose="05000000000000000000" pitchFamily="2" charset="2"/>
              </a:rPr>
              <a:t>rào</a:t>
            </a:r>
            <a:r>
              <a:rPr lang="en-US" dirty="0">
                <a:sym typeface="Wingdings" panose="05000000000000000000" pitchFamily="2" charset="2"/>
              </a:rPr>
              <a:t> </a:t>
            </a:r>
            <a:r>
              <a:rPr lang="en-US" dirty="0" err="1">
                <a:sym typeface="Wingdings" panose="05000000000000000000" pitchFamily="2" charset="2"/>
              </a:rPr>
              <a:t>cản</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con </a:t>
            </a:r>
            <a:r>
              <a:rPr lang="en-US" dirty="0" err="1">
                <a:sym typeface="Wingdings" panose="05000000000000000000" pitchFamily="2" charset="2"/>
              </a:rPr>
              <a:t>cần</a:t>
            </a:r>
            <a:r>
              <a:rPr lang="en-US" dirty="0">
                <a:sym typeface="Wingdings" panose="05000000000000000000" pitchFamily="2" charset="2"/>
              </a:rPr>
              <a:t> </a:t>
            </a:r>
            <a:r>
              <a:rPr lang="en-US" dirty="0" err="1">
                <a:sym typeface="Wingdings" panose="05000000000000000000" pitchFamily="2" charset="2"/>
              </a:rPr>
              <a:t>quan</a:t>
            </a:r>
            <a:r>
              <a:rPr lang="en-US" dirty="0">
                <a:sym typeface="Wingdings" panose="05000000000000000000" pitchFamily="2" charset="2"/>
              </a:rPr>
              <a:t> </a:t>
            </a:r>
            <a:r>
              <a:rPr lang="en-US" dirty="0" err="1">
                <a:sym typeface="Wingdings" panose="05000000000000000000" pitchFamily="2" charset="2"/>
              </a:rPr>
              <a:t>tâm</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nữa</a:t>
            </a:r>
            <a:r>
              <a:rPr lang="en-US" dirty="0">
                <a:sym typeface="Wingdings" panose="05000000000000000000" pitchFamily="2" charset="2"/>
              </a:rPr>
              <a:t> </a:t>
            </a:r>
            <a:r>
              <a:rPr lang="en-US" dirty="0" err="1">
                <a:sym typeface="Wingdings" panose="05000000000000000000" pitchFamily="2" charset="2"/>
              </a:rPr>
              <a:t>tới</a:t>
            </a:r>
            <a:r>
              <a:rPr lang="en-US" dirty="0">
                <a:sym typeface="Wingdings" panose="05000000000000000000" pitchFamily="2" charset="2"/>
              </a:rPr>
              <a:t> </a:t>
            </a:r>
            <a:r>
              <a:rPr lang="en-US" dirty="0" err="1">
                <a:sym typeface="Wingdings" panose="05000000000000000000" pitchFamily="2" charset="2"/>
              </a:rPr>
              <a:t>cử</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cậu</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đáp</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chào</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a:t>
            </a:r>
            <a:r>
              <a:rPr lang="en-US" dirty="0" err="1">
                <a:sym typeface="Wingdings" panose="05000000000000000000" pitchFamily="2" charset="2"/>
              </a:rPr>
              <a:t>cậu</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khen</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dễ</a:t>
            </a:r>
            <a:r>
              <a:rPr lang="en-US" dirty="0">
                <a:sym typeface="Wingdings" panose="05000000000000000000" pitchFamily="2" charset="2"/>
              </a:rPr>
              <a:t> </a:t>
            </a:r>
            <a:r>
              <a:rPr lang="en-US" dirty="0" err="1">
                <a:sym typeface="Wingdings" panose="05000000000000000000" pitchFamily="2" charset="2"/>
              </a:rPr>
              <a:t>thương</a:t>
            </a:r>
            <a:r>
              <a:rPr lang="en-US" dirty="0">
                <a:sym typeface="Wingdings" panose="05000000000000000000" pitchFamily="2" charset="2"/>
              </a:rPr>
              <a:t> </a:t>
            </a:r>
            <a:r>
              <a:rPr lang="en-US" dirty="0" err="1">
                <a:sym typeface="Wingdings" panose="05000000000000000000" pitchFamily="2" charset="2"/>
              </a:rPr>
              <a:t>quá</a:t>
            </a:r>
            <a:r>
              <a:rPr lang="en-US" dirty="0">
                <a:sym typeface="Wingdings" panose="05000000000000000000" pitchFamily="2" charset="2"/>
              </a:rPr>
              <a:t>!”. </a:t>
            </a:r>
            <a:r>
              <a:rPr lang="en-US" dirty="0" err="1">
                <a:sym typeface="Wingdings" panose="05000000000000000000" pitchFamily="2" charset="2"/>
              </a:rPr>
              <a:t>Cử</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sáng</a:t>
            </a:r>
            <a:r>
              <a:rPr lang="en-US" dirty="0">
                <a:sym typeface="Wingdings" panose="05000000000000000000" pitchFamily="2" charset="2"/>
              </a:rPr>
              <a:t>, </a:t>
            </a:r>
            <a:r>
              <a:rPr lang="en-US" dirty="0" err="1">
                <a:sym typeface="Wingdings" panose="05000000000000000000" pitchFamily="2" charset="2"/>
              </a:rPr>
              <a:t>hướng</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phần</a:t>
            </a:r>
            <a:r>
              <a:rPr lang="en-US" dirty="0">
                <a:sym typeface="Wingdings" panose="05000000000000000000" pitchFamily="2" charset="2"/>
              </a:rPr>
              <a:t> </a:t>
            </a:r>
            <a:r>
              <a:rPr lang="en-US" dirty="0" err="1">
                <a:sym typeface="Wingdings" panose="05000000000000000000" pitchFamily="2" charset="2"/>
              </a:rPr>
              <a:t>tốt</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khiến</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yêu</a:t>
            </a:r>
            <a:r>
              <a:rPr lang="en-US" dirty="0">
                <a:sym typeface="Wingdings" panose="05000000000000000000" pitchFamily="2" charset="2"/>
              </a:rPr>
              <a:t> </a:t>
            </a:r>
            <a:r>
              <a:rPr lang="en-US" dirty="0" err="1">
                <a:sym typeface="Wingdings" panose="05000000000000000000" pitchFamily="2" charset="2"/>
              </a:rPr>
              <a:t>mến</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vì</a:t>
            </a:r>
            <a:r>
              <a:rPr lang="en-US" dirty="0">
                <a:sym typeface="Wingdings" panose="05000000000000000000" pitchFamily="2" charset="2"/>
              </a:rPr>
              <a:t> </a:t>
            </a:r>
            <a:r>
              <a:rPr lang="en-US" dirty="0" err="1">
                <a:sym typeface="Wingdings" panose="05000000000000000000" pitchFamily="2" charset="2"/>
              </a:rPr>
              <a:t>thế</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muốn</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hoàng</a:t>
            </a:r>
            <a:r>
              <a:rPr lang="en-US" dirty="0">
                <a:sym typeface="Wingdings" panose="05000000000000000000" pitchFamily="2" charset="2"/>
              </a:rPr>
              <a:t> </a:t>
            </a:r>
            <a:r>
              <a:rPr lang="en-US" dirty="0" err="1">
                <a:sym typeface="Wingdings" panose="05000000000000000000" pitchFamily="2" charset="2"/>
              </a:rPr>
              <a:t>tử</a:t>
            </a:r>
            <a:r>
              <a:rPr lang="en-US" dirty="0">
                <a:sym typeface="Wingdings" panose="05000000000000000000" pitchFamily="2" charset="2"/>
              </a:rPr>
              <a:t> </a:t>
            </a:r>
            <a:r>
              <a:rPr lang="en-US" dirty="0" err="1">
                <a:sym typeface="Wingdings" panose="05000000000000000000" pitchFamily="2" charset="2"/>
              </a:rPr>
              <a:t>bé</a:t>
            </a:r>
            <a:r>
              <a:rPr lang="en-US" dirty="0">
                <a:sym typeface="Wingdings" panose="05000000000000000000" pitchFamily="2" charset="2"/>
              </a:rPr>
              <a:t>. </a:t>
            </a:r>
            <a:endParaRPr lang="en-US" dirty="0">
              <a:sym typeface="Wingdings" panose="05000000000000000000" pitchFamily="2" charset="2"/>
            </a:endParaRPr>
          </a:p>
          <a:p>
            <a:pPr marL="171450" indent="-171450">
              <a:buFont typeface="Wingdings" panose="05000000000000000000" pitchFamily="2" charset="2"/>
              <a:buChar char="à"/>
            </a:pPr>
            <a:endParaRPr 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cô</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muốn</a:t>
            </a:r>
            <a:r>
              <a:rPr lang="en-US" dirty="0">
                <a:sym typeface="Wingdings" panose="05000000000000000000" pitchFamily="2" charset="2"/>
              </a:rPr>
              <a:t> </a:t>
            </a:r>
            <a:r>
              <a:rPr lang="en-US" dirty="0" err="1">
                <a:sym typeface="Wingdings" panose="05000000000000000000" pitchFamily="2" charset="2"/>
              </a:rPr>
              <a:t>hỏi</a:t>
            </a:r>
            <a:r>
              <a:rPr lang="en-US" dirty="0">
                <a:sym typeface="Wingdings" panose="05000000000000000000" pitchFamily="2" charset="2"/>
              </a:rPr>
              <a:t> </a:t>
            </a:r>
            <a:r>
              <a:rPr lang="en-US" dirty="0" err="1">
                <a:sym typeface="Wingdings" panose="05000000000000000000" pitchFamily="2" charset="2"/>
              </a:rPr>
              <a:t>các</a:t>
            </a:r>
            <a:r>
              <a:rPr lang="en-US" dirty="0">
                <a:sym typeface="Wingdings" panose="05000000000000000000" pitchFamily="2" charset="2"/>
              </a:rPr>
              <a:t> con, </a:t>
            </a:r>
            <a:r>
              <a:rPr lang="en-US" dirty="0" err="1">
                <a:sym typeface="Wingdings" panose="05000000000000000000" pitchFamily="2" charset="2"/>
              </a:rPr>
              <a:t>từ</a:t>
            </a:r>
            <a:r>
              <a:rPr lang="en-US" dirty="0">
                <a:sym typeface="Wingdings" panose="05000000000000000000" pitchFamily="2" charset="2"/>
              </a:rPr>
              <a:t> </a:t>
            </a:r>
            <a:r>
              <a:rPr lang="en-US" dirty="0" err="1">
                <a:sym typeface="Wingdings" panose="05000000000000000000" pitchFamily="2" charset="2"/>
              </a:rPr>
              <a:t>việc</a:t>
            </a:r>
            <a:r>
              <a:rPr lang="en-US" dirty="0">
                <a:sym typeface="Wingdings" panose="05000000000000000000" pitchFamily="2" charset="2"/>
              </a:rPr>
              <a:t> </a:t>
            </a:r>
            <a:r>
              <a:rPr lang="en-US" dirty="0" err="1">
                <a:sym typeface="Wingdings" panose="05000000000000000000" pitchFamily="2" charset="2"/>
              </a:rPr>
              <a:t>giới</a:t>
            </a:r>
            <a:r>
              <a:rPr lang="en-US" dirty="0">
                <a:sym typeface="Wingdings" panose="05000000000000000000" pitchFamily="2" charset="2"/>
              </a:rPr>
              <a:t> </a:t>
            </a:r>
            <a:r>
              <a:rPr lang="en-US" dirty="0" err="1">
                <a:sym typeface="Wingdings" panose="05000000000000000000" pitchFamily="2" charset="2"/>
              </a:rPr>
              <a:t>thiệu</a:t>
            </a:r>
            <a:r>
              <a:rPr lang="en-US" dirty="0">
                <a:sym typeface="Wingdings" panose="05000000000000000000" pitchFamily="2" charset="2"/>
              </a:rPr>
              <a:t> 2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HTB </a:t>
            </a:r>
            <a:r>
              <a:rPr lang="en-US" dirty="0" err="1">
                <a:sym typeface="Wingdings" panose="05000000000000000000" pitchFamily="2" charset="2"/>
              </a:rPr>
              <a:t>gặp</a:t>
            </a:r>
            <a:r>
              <a:rPr lang="en-US" dirty="0">
                <a:sym typeface="Wingdings" panose="05000000000000000000" pitchFamily="2" charset="2"/>
              </a:rPr>
              <a:t> </a:t>
            </a:r>
            <a:r>
              <a:rPr lang="en-US" dirty="0" err="1">
                <a:sym typeface="Wingdings" panose="05000000000000000000" pitchFamily="2" charset="2"/>
              </a:rPr>
              <a:t>gỡ</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làm</a:t>
            </a:r>
            <a:r>
              <a:rPr lang="en-US" dirty="0">
                <a:sym typeface="Wingdings" panose="05000000000000000000" pitchFamily="2" charset="2"/>
              </a:rPr>
              <a:t> </a:t>
            </a:r>
            <a:r>
              <a:rPr lang="en-US" dirty="0" err="1">
                <a:sym typeface="Wingdings" panose="05000000000000000000" pitchFamily="2" charset="2"/>
              </a:rPr>
              <a:t>quen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nhau</a:t>
            </a:r>
            <a:r>
              <a:rPr lang="en-US" dirty="0">
                <a:sym typeface="Wingdings" panose="05000000000000000000" pitchFamily="2" charset="2"/>
              </a:rPr>
              <a:t>, con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rút</a:t>
            </a:r>
            <a:r>
              <a:rPr lang="en-US" dirty="0">
                <a:sym typeface="Wingdings" panose="05000000000000000000" pitchFamily="2" charset="2"/>
              </a:rPr>
              <a:t> ra 1 </a:t>
            </a:r>
            <a:r>
              <a:rPr lang="en-US" dirty="0" err="1">
                <a:sym typeface="Wingdings" panose="05000000000000000000" pitchFamily="2" charset="2"/>
              </a:rPr>
              <a:t>kinh</a:t>
            </a:r>
            <a:r>
              <a:rPr lang="en-US" dirty="0">
                <a:sym typeface="Wingdings" panose="05000000000000000000" pitchFamily="2" charset="2"/>
              </a:rPr>
              <a:t> </a:t>
            </a:r>
            <a:r>
              <a:rPr lang="en-US" dirty="0" err="1">
                <a:sym typeface="Wingdings" panose="05000000000000000000" pitchFamily="2" charset="2"/>
              </a:rPr>
              <a:t>nghiệm</a:t>
            </a:r>
            <a:r>
              <a:rPr lang="en-US" dirty="0">
                <a:sym typeface="Wingdings" panose="05000000000000000000" pitchFamily="2" charset="2"/>
              </a:rPr>
              <a:t> </a:t>
            </a:r>
            <a:r>
              <a:rPr lang="en-US" dirty="0" err="1">
                <a:sym typeface="Wingdings" panose="05000000000000000000" pitchFamily="2" charset="2"/>
              </a:rPr>
              <a:t>gì</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giao</a:t>
            </a:r>
            <a:r>
              <a:rPr lang="en-US" dirty="0">
                <a:sym typeface="Wingdings" panose="05000000000000000000" pitchFamily="2" charset="2"/>
              </a:rPr>
              <a:t> </a:t>
            </a:r>
            <a:r>
              <a:rPr lang="en-US" dirty="0" err="1">
                <a:sym typeface="Wingdings" panose="05000000000000000000" pitchFamily="2" charset="2"/>
              </a:rPr>
              <a:t>tiếp</a:t>
            </a:r>
            <a:r>
              <a:rPr lang="en-US" dirty="0">
                <a:sym typeface="Wingdings" panose="05000000000000000000" pitchFamily="2" charset="2"/>
              </a:rPr>
              <a:t>, </a:t>
            </a:r>
            <a:r>
              <a:rPr lang="en-US" dirty="0" err="1">
                <a:sym typeface="Wingdings" panose="05000000000000000000" pitchFamily="2" charset="2"/>
              </a:rPr>
              <a:t>làm</a:t>
            </a:r>
            <a:r>
              <a:rPr lang="en-US" dirty="0">
                <a:sym typeface="Wingdings" panose="05000000000000000000" pitchFamily="2" charset="2"/>
              </a:rPr>
              <a:t> </a:t>
            </a:r>
            <a:r>
              <a:rPr lang="en-US" dirty="0" err="1">
                <a:sym typeface="Wingdings" panose="05000000000000000000" pitchFamily="2" charset="2"/>
              </a:rPr>
              <a:t>quen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 </a:t>
            </a:r>
            <a:r>
              <a:rPr lang="en-US" dirty="0" err="1">
                <a:sym typeface="Wingdings" panose="05000000000000000000" pitchFamily="2" charset="2"/>
              </a:rPr>
              <a:t>Cởi</a:t>
            </a:r>
            <a:r>
              <a:rPr lang="en-US" dirty="0">
                <a:sym typeface="Wingdings" panose="05000000000000000000" pitchFamily="2" charset="2"/>
              </a:rPr>
              <a:t> </a:t>
            </a:r>
            <a:r>
              <a:rPr lang="en-US" dirty="0" err="1">
                <a:sym typeface="Wingdings" panose="05000000000000000000" pitchFamily="2" charset="2"/>
              </a:rPr>
              <a:t>mở</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bạn</a:t>
            </a:r>
            <a:endParaRPr lang="en-US" dirty="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defRPr/>
            </a:pPr>
            <a:r>
              <a:rPr lang="en-US" dirty="0" err="1">
                <a:sym typeface="Wingdings" panose="05000000000000000000" pitchFamily="2" charset="2"/>
              </a:rPr>
              <a:t>Các</a:t>
            </a:r>
            <a:r>
              <a:rPr lang="en-US" dirty="0">
                <a:sym typeface="Wingdings" panose="05000000000000000000" pitchFamily="2" charset="2"/>
              </a:rPr>
              <a:t> </a:t>
            </a:r>
            <a:r>
              <a:rPr lang="en-US" dirty="0" err="1">
                <a:sym typeface="Wingdings" panose="05000000000000000000" pitchFamily="2" charset="2"/>
              </a:rPr>
              <a:t>em</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nhé</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gặp</a:t>
            </a:r>
            <a:r>
              <a:rPr lang="en-US" dirty="0">
                <a:sym typeface="Wingdings" panose="05000000000000000000" pitchFamily="2" charset="2"/>
              </a:rPr>
              <a:t> </a:t>
            </a:r>
            <a:r>
              <a:rPr lang="en-US" dirty="0" err="1">
                <a:sym typeface="Wingdings" panose="05000000000000000000" pitchFamily="2" charset="2"/>
              </a:rPr>
              <a:t>gỡ</a:t>
            </a:r>
            <a:r>
              <a:rPr lang="en-US" dirty="0">
                <a:sym typeface="Wingdings" panose="05000000000000000000" pitchFamily="2" charset="2"/>
              </a:rPr>
              <a:t> 1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con </a:t>
            </a:r>
            <a:r>
              <a:rPr lang="en-US" dirty="0" err="1">
                <a:sym typeface="Wingdings" panose="05000000000000000000" pitchFamily="2" charset="2"/>
              </a:rPr>
              <a:t>hãy</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cởi</a:t>
            </a:r>
            <a:r>
              <a:rPr lang="en-US" dirty="0">
                <a:sym typeface="Wingdings" panose="05000000000000000000" pitchFamily="2" charset="2"/>
              </a:rPr>
              <a:t> </a:t>
            </a:r>
            <a:r>
              <a:rPr lang="en-US" dirty="0" err="1">
                <a:sym typeface="Wingdings" panose="05000000000000000000" pitchFamily="2" charset="2"/>
              </a:rPr>
              <a:t>mở</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nhã</a:t>
            </a:r>
            <a:r>
              <a:rPr lang="en-US" dirty="0">
                <a:sym typeface="Wingdings" panose="05000000000000000000" pitchFamily="2" charset="2"/>
              </a:rPr>
              <a:t> </a:t>
            </a:r>
            <a:r>
              <a:rPr lang="en-US" dirty="0" err="1">
                <a:sym typeface="Wingdings" panose="05000000000000000000" pitchFamily="2" charset="2"/>
              </a:rPr>
              <a:t>nhặn</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hãy</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ánh</a:t>
            </a:r>
            <a:r>
              <a:rPr lang="en-US" dirty="0">
                <a:sym typeface="Wingdings" panose="05000000000000000000" pitchFamily="2" charset="2"/>
              </a:rPr>
              <a:t> </a:t>
            </a:r>
            <a:r>
              <a:rPr lang="en-US" dirty="0" err="1">
                <a:sym typeface="Wingdings" panose="05000000000000000000" pitchFamily="2" charset="2"/>
              </a:rPr>
              <a:t>mắt</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con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nụ</a:t>
            </a:r>
            <a:r>
              <a:rPr lang="en-US" dirty="0">
                <a:sym typeface="Wingdings" panose="05000000000000000000" pitchFamily="2" charset="2"/>
              </a:rPr>
              <a:t> </a:t>
            </a:r>
            <a:r>
              <a:rPr lang="en-US" dirty="0" err="1">
                <a:sym typeface="Wingdings" panose="05000000000000000000" pitchFamily="2" charset="2"/>
              </a:rPr>
              <a:t>cười</a:t>
            </a:r>
            <a:r>
              <a:rPr lang="en-US" dirty="0">
                <a:sym typeface="Wingdings" panose="05000000000000000000" pitchFamily="2" charset="2"/>
              </a:rPr>
              <a:t> con </a:t>
            </a:r>
            <a:r>
              <a:rPr lang="en-US" dirty="0" err="1">
                <a:sym typeface="Wingdings" panose="05000000000000000000" pitchFamily="2" charset="2"/>
              </a:rPr>
              <a:t>tỏa</a:t>
            </a:r>
            <a:r>
              <a:rPr lang="en-US" dirty="0">
                <a:sym typeface="Wingdings" panose="05000000000000000000" pitchFamily="2" charset="2"/>
              </a:rPr>
              <a:t> ra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khác</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con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họ</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sức</a:t>
            </a:r>
            <a:r>
              <a:rPr lang="en-US" dirty="0">
                <a:sym typeface="Wingdings" panose="05000000000000000000" pitchFamily="2" charset="2"/>
              </a:rPr>
              <a:t> </a:t>
            </a:r>
            <a:r>
              <a:rPr lang="en-US" dirty="0" err="1">
                <a:sym typeface="Wingdings" panose="05000000000000000000" pitchFamily="2" charset="2"/>
              </a:rPr>
              <a:t>mạnh</a:t>
            </a:r>
            <a:r>
              <a:rPr lang="en-US" dirty="0">
                <a:sym typeface="Wingdings" panose="05000000000000000000" pitchFamily="2" charset="2"/>
              </a:rPr>
              <a:t> </a:t>
            </a:r>
            <a:r>
              <a:rPr lang="en-US" dirty="0" err="1">
                <a:sym typeface="Wingdings" panose="05000000000000000000" pitchFamily="2" charset="2"/>
              </a:rPr>
              <a:t>vô</a:t>
            </a:r>
            <a:r>
              <a:rPr lang="en-US" dirty="0">
                <a:sym typeface="Wingdings" panose="05000000000000000000" pitchFamily="2" charset="2"/>
              </a:rPr>
              <a:t> </a:t>
            </a:r>
            <a:r>
              <a:rPr lang="en-US" dirty="0" err="1">
                <a:sym typeface="Wingdings" panose="05000000000000000000" pitchFamily="2" charset="2"/>
              </a:rPr>
              <a:t>cùng</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a:t>
            </a:r>
            <a:r>
              <a:rPr lang="en-US" dirty="0" err="1">
                <a:sym typeface="Wingdings" panose="05000000000000000000" pitchFamily="2" charset="2"/>
              </a:rPr>
              <a:t>cần</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ánh</a:t>
            </a:r>
            <a:r>
              <a:rPr lang="en-US" dirty="0">
                <a:sym typeface="Wingdings" panose="05000000000000000000" pitchFamily="2" charset="2"/>
              </a:rPr>
              <a:t> </a:t>
            </a:r>
            <a:r>
              <a:rPr lang="en-US" dirty="0" err="1">
                <a:sym typeface="Wingdings" panose="05000000000000000000" pitchFamily="2" charset="2"/>
              </a:rPr>
              <a:t>mắt</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nụ</a:t>
            </a:r>
            <a:r>
              <a:rPr lang="en-US" dirty="0">
                <a:sym typeface="Wingdings" panose="05000000000000000000" pitchFamily="2" charset="2"/>
              </a:rPr>
              <a:t> </a:t>
            </a:r>
            <a:r>
              <a:rPr lang="en-US" dirty="0" err="1">
                <a:sym typeface="Wingdings" panose="05000000000000000000" pitchFamily="2" charset="2"/>
              </a:rPr>
              <a:t>cười</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nhã</a:t>
            </a:r>
            <a:r>
              <a:rPr lang="en-US" dirty="0">
                <a:sym typeface="Wingdings" panose="05000000000000000000" pitchFamily="2" charset="2"/>
              </a:rPr>
              <a:t> </a:t>
            </a:r>
            <a:r>
              <a:rPr lang="en-US" dirty="0" err="1">
                <a:sym typeface="Wingdings" panose="05000000000000000000" pitchFamily="2" charset="2"/>
              </a:rPr>
              <a:t>nhặn</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tạo</a:t>
            </a:r>
            <a:r>
              <a:rPr lang="en-US" dirty="0">
                <a:sym typeface="Wingdings" panose="05000000000000000000" pitchFamily="2" charset="2"/>
              </a:rPr>
              <a:t> </a:t>
            </a:r>
            <a:r>
              <a:rPr lang="en-US" dirty="0" err="1">
                <a:sym typeface="Wingdings" panose="05000000000000000000" pitchFamily="2" charset="2"/>
              </a:rPr>
              <a:t>thiện</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lớn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những</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a:t>
            </a:r>
            <a:endParaRPr lang="en-US" dirty="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defRPr/>
            </a:pPr>
            <a:r>
              <a:rPr lang="en-US" dirty="0" err="1">
                <a:sym typeface="Wingdings" panose="05000000000000000000" pitchFamily="2" charset="2"/>
              </a:rPr>
              <a:t>Vừa</a:t>
            </a:r>
            <a:r>
              <a:rPr lang="en-US" dirty="0">
                <a:sym typeface="Wingdings" panose="05000000000000000000" pitchFamily="2" charset="2"/>
              </a:rPr>
              <a:t> </a:t>
            </a:r>
            <a:r>
              <a:rPr lang="en-US" dirty="0" err="1">
                <a:sym typeface="Wingdings" panose="05000000000000000000" pitchFamily="2" charset="2"/>
              </a:rPr>
              <a:t>rồi</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lịch</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tế</a:t>
            </a:r>
            <a:r>
              <a:rPr lang="en-US" dirty="0">
                <a:sym typeface="Wingdings" panose="05000000000000000000" pitchFamily="2" charset="2"/>
              </a:rPr>
              <a:t> </a:t>
            </a:r>
            <a:r>
              <a:rPr lang="en-US" dirty="0" err="1">
                <a:sym typeface="Wingdings" panose="05000000000000000000" pitchFamily="2" charset="2"/>
              </a:rPr>
              <a:t>nhị</a:t>
            </a:r>
            <a:r>
              <a:rPr lang="en-US" dirty="0">
                <a:sym typeface="Wingdings" panose="05000000000000000000" pitchFamily="2" charset="2"/>
              </a:rPr>
              <a:t>, </a:t>
            </a:r>
            <a:r>
              <a:rPr lang="en-US" dirty="0" err="1">
                <a:sym typeface="Wingdings" panose="05000000000000000000" pitchFamily="2" charset="2"/>
              </a:rPr>
              <a:t>nhã</a:t>
            </a:r>
            <a:r>
              <a:rPr lang="en-US" dirty="0">
                <a:sym typeface="Wingdings" panose="05000000000000000000" pitchFamily="2" charset="2"/>
              </a:rPr>
              <a:t> </a:t>
            </a:r>
            <a:r>
              <a:rPr lang="en-US" dirty="0" err="1">
                <a:sym typeface="Wingdings" panose="05000000000000000000" pitchFamily="2" charset="2"/>
              </a:rPr>
              <a:t>nhặn</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cơ</a:t>
            </a:r>
            <a:r>
              <a:rPr lang="en-US" dirty="0">
                <a:sym typeface="Wingdings" panose="05000000000000000000" pitchFamily="2" charset="2"/>
              </a:rPr>
              <a:t> </a:t>
            </a:r>
            <a:r>
              <a:rPr lang="en-US" dirty="0" err="1">
                <a:sym typeface="Wingdings" panose="05000000000000000000" pitchFamily="2" charset="2"/>
              </a:rPr>
              <a:t>sở</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1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tốt</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a:t>
            </a:r>
            <a:r>
              <a:rPr lang="en-US" dirty="0" err="1">
                <a:sym typeface="Wingdings" panose="05000000000000000000" pitchFamily="2" charset="2"/>
              </a:rPr>
              <a:t>chưa</a:t>
            </a:r>
            <a:r>
              <a:rPr lang="en-US" dirty="0">
                <a:sym typeface="Wingdings" panose="05000000000000000000" pitchFamily="2" charset="2"/>
              </a:rPr>
              <a:t> </a:t>
            </a:r>
            <a:r>
              <a:rPr lang="en-US" dirty="0" err="1">
                <a:sym typeface="Wingdings" panose="05000000000000000000" pitchFamily="2" charset="2"/>
              </a:rPr>
              <a:t>đủ</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phần</a:t>
            </a:r>
            <a:r>
              <a:rPr lang="en-US" dirty="0">
                <a:sym typeface="Wingdings" panose="05000000000000000000" pitchFamily="2" charset="2"/>
              </a:rPr>
              <a:t> 2, </a:t>
            </a:r>
            <a:r>
              <a:rPr lang="en-US" dirty="0" err="1">
                <a:sym typeface="Wingdings" panose="05000000000000000000" pitchFamily="2" charset="2"/>
              </a:rPr>
              <a:t>để</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HTB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nhau</a:t>
            </a:r>
            <a:r>
              <a:rPr lang="en-US" dirty="0">
                <a:sym typeface="Wingdings" panose="05000000000000000000" pitchFamily="2" charset="2"/>
              </a:rPr>
              <a:t>, </a:t>
            </a:r>
            <a:r>
              <a:rPr lang="en-US" dirty="0" err="1">
                <a:sym typeface="Wingdings" panose="05000000000000000000" pitchFamily="2" charset="2"/>
              </a:rPr>
              <a:t>chúng</a:t>
            </a:r>
            <a:r>
              <a:rPr lang="en-US" dirty="0">
                <a:sym typeface="Wingdings" panose="05000000000000000000" pitchFamily="2" charset="2"/>
              </a:rPr>
              <a:t> ta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nhà</a:t>
            </a:r>
            <a:r>
              <a:rPr lang="en-US" dirty="0">
                <a:sym typeface="Wingdings" panose="05000000000000000000" pitchFamily="2" charset="2"/>
              </a:rPr>
              <a:t> </a:t>
            </a:r>
            <a:r>
              <a:rPr lang="en-US" dirty="0" err="1">
                <a:sym typeface="Wingdings" panose="05000000000000000000" pitchFamily="2" charset="2"/>
              </a:rPr>
              <a:t>văn</a:t>
            </a:r>
            <a:r>
              <a:rPr lang="en-US" dirty="0">
                <a:sym typeface="Wingdings" panose="05000000000000000000" pitchFamily="2" charset="2"/>
              </a:rPr>
              <a:t> </a:t>
            </a:r>
            <a:r>
              <a:rPr lang="en-US" dirty="0" err="1">
                <a:sym typeface="Wingdings" panose="05000000000000000000" pitchFamily="2" charset="2"/>
              </a:rPr>
              <a:t>xây</a:t>
            </a:r>
            <a:r>
              <a:rPr lang="en-US" dirty="0">
                <a:sym typeface="Wingdings" panose="05000000000000000000" pitchFamily="2" charset="2"/>
              </a:rPr>
              <a:t> </a:t>
            </a:r>
            <a:r>
              <a:rPr lang="en-US" dirty="0" err="1">
                <a:sym typeface="Wingdings" panose="05000000000000000000" pitchFamily="2" charset="2"/>
              </a:rPr>
              <a:t>dựng</a:t>
            </a:r>
            <a:r>
              <a:rPr lang="en-US" dirty="0">
                <a:sym typeface="Wingdings" panose="05000000000000000000" pitchFamily="2" charset="2"/>
              </a:rPr>
              <a:t> 2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đẽ</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Giờ</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sang </a:t>
            </a:r>
            <a:r>
              <a:rPr lang="en-US" dirty="0" err="1">
                <a:sym typeface="Wingdings" panose="05000000000000000000" pitchFamily="2" charset="2"/>
              </a:rPr>
              <a:t>phần</a:t>
            </a:r>
            <a:r>
              <a:rPr lang="en-US" dirty="0">
                <a:sym typeface="Wingdings" panose="05000000000000000000" pitchFamily="2" charset="2"/>
              </a:rPr>
              <a:t> 2 </a:t>
            </a:r>
            <a:r>
              <a:rPr lang="en-US" dirty="0" err="1">
                <a:sym typeface="Wingdings" panose="05000000000000000000" pitchFamily="2" charset="2"/>
              </a:rPr>
              <a:t>để</a:t>
            </a:r>
            <a:r>
              <a:rPr lang="en-US" dirty="0">
                <a:sym typeface="Wingdings" panose="05000000000000000000" pitchFamily="2" charset="2"/>
              </a:rPr>
              <a:t> </a:t>
            </a:r>
            <a:r>
              <a:rPr lang="en-US" dirty="0" err="1">
                <a:sym typeface="Wingdings" panose="05000000000000000000" pitchFamily="2" charset="2"/>
              </a:rPr>
              <a:t>xem</a:t>
            </a:r>
            <a:r>
              <a:rPr lang="en-US" dirty="0">
                <a:sym typeface="Wingdings" panose="05000000000000000000" pitchFamily="2" charset="2"/>
              </a:rPr>
              <a:t>, 2 </a:t>
            </a:r>
            <a:r>
              <a:rPr lang="en-US" dirty="0" err="1">
                <a:sym typeface="Wingdings" panose="05000000000000000000" pitchFamily="2" charset="2"/>
              </a:rPr>
              <a:t>nhân</a:t>
            </a:r>
            <a:r>
              <a:rPr lang="en-US" dirty="0">
                <a:sym typeface="Wingdings" panose="05000000000000000000" pitchFamily="2" charset="2"/>
              </a:rPr>
              <a:t> </a:t>
            </a:r>
            <a:r>
              <a:rPr lang="en-US" dirty="0" err="1">
                <a:sym typeface="Wingdings" panose="05000000000000000000" pitchFamily="2" charset="2"/>
              </a:rPr>
              <a:t>vật</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nhau</a:t>
            </a:r>
            <a:r>
              <a:rPr lang="en-US" dirty="0">
                <a:sym typeface="Wingdings" panose="05000000000000000000" pitchFamily="2" charset="2"/>
              </a:rPr>
              <a:t> </a:t>
            </a:r>
            <a:r>
              <a:rPr lang="en-US" dirty="0" err="1">
                <a:sym typeface="Wingdings" panose="05000000000000000000" pitchFamily="2" charset="2"/>
              </a:rPr>
              <a:t>như</a:t>
            </a:r>
            <a:r>
              <a:rPr lang="en-US" dirty="0">
                <a:sym typeface="Wingdings" panose="05000000000000000000" pitchFamily="2" charset="2"/>
              </a:rPr>
              <a:t> </a:t>
            </a:r>
            <a:r>
              <a:rPr lang="en-US" dirty="0" err="1">
                <a:sym typeface="Wingdings" panose="05000000000000000000" pitchFamily="2" charset="2"/>
              </a:rPr>
              <a:t>thế</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nhé</a:t>
            </a:r>
            <a:r>
              <a:rPr lang="en-US" dirty="0">
                <a:sym typeface="Wingdings" panose="05000000000000000000" pitchFamily="2" charset="2"/>
              </a:rPr>
              <a:t>!</a:t>
            </a:r>
            <a:endParaRPr lang="en-US"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err="1"/>
              <a:t>Đã</a:t>
            </a:r>
            <a:r>
              <a:rPr lang="en-US" dirty="0"/>
              <a:t> </a:t>
            </a:r>
            <a:r>
              <a:rPr lang="en-US" dirty="0" err="1"/>
              <a:t>rất</a:t>
            </a:r>
            <a:r>
              <a:rPr lang="en-US" dirty="0"/>
              <a:t> </a:t>
            </a:r>
            <a:r>
              <a:rPr lang="en-US" dirty="0" err="1"/>
              <a:t>nhiều</a:t>
            </a:r>
            <a:r>
              <a:rPr lang="en-US" dirty="0"/>
              <a:t> </a:t>
            </a:r>
            <a:r>
              <a:rPr lang="en-US" dirty="0" err="1"/>
              <a:t>lần</a:t>
            </a:r>
            <a:r>
              <a:rPr lang="en-US" dirty="0"/>
              <a:t>, </a:t>
            </a:r>
            <a:r>
              <a:rPr lang="en-US" dirty="0" err="1"/>
              <a:t>cáo</a:t>
            </a:r>
            <a:r>
              <a:rPr lang="en-US" dirty="0"/>
              <a:t> </a:t>
            </a:r>
            <a:r>
              <a:rPr lang="en-US" dirty="0" err="1"/>
              <a:t>đề</a:t>
            </a:r>
            <a:r>
              <a:rPr lang="en-US" dirty="0"/>
              <a:t> </a:t>
            </a:r>
            <a:r>
              <a:rPr lang="en-US" dirty="0" err="1"/>
              <a:t>nghị</a:t>
            </a:r>
            <a:r>
              <a:rPr lang="en-US" dirty="0"/>
              <a:t> </a:t>
            </a:r>
            <a:r>
              <a:rPr lang="en-US" dirty="0" err="1"/>
              <a:t>hoàn</a:t>
            </a:r>
            <a:r>
              <a:rPr lang="en-US" dirty="0"/>
              <a:t> </a:t>
            </a:r>
            <a:r>
              <a:rPr lang="en-US" dirty="0" err="1"/>
              <a:t>tử</a:t>
            </a:r>
            <a:r>
              <a:rPr lang="en-US" dirty="0"/>
              <a:t> </a:t>
            </a:r>
            <a:r>
              <a:rPr lang="en-US" dirty="0" err="1"/>
              <a:t>bé</a:t>
            </a:r>
            <a:r>
              <a:rPr lang="en-US" dirty="0"/>
              <a:t> </a:t>
            </a:r>
            <a:r>
              <a:rPr lang="en-US" dirty="0" err="1"/>
              <a:t>cảm</a:t>
            </a:r>
            <a:r>
              <a:rPr lang="en-US" dirty="0"/>
              <a:t> </a:t>
            </a:r>
            <a:r>
              <a:rPr lang="en-US" dirty="0" err="1"/>
              <a:t>hóa</a:t>
            </a:r>
            <a:r>
              <a:rPr lang="en-US" dirty="0"/>
              <a:t> </a:t>
            </a:r>
            <a:r>
              <a:rPr lang="en-US" dirty="0" err="1"/>
              <a:t>mình</a:t>
            </a:r>
            <a:r>
              <a:rPr lang="en-US" dirty="0"/>
              <a:t>. </a:t>
            </a:r>
            <a:r>
              <a:rPr lang="en-US" dirty="0" err="1"/>
              <a:t>Các</a:t>
            </a:r>
            <a:r>
              <a:rPr lang="en-US" dirty="0"/>
              <a:t> </a:t>
            </a:r>
            <a:r>
              <a:rPr lang="en-US" dirty="0" err="1"/>
              <a:t>em</a:t>
            </a:r>
            <a:r>
              <a:rPr lang="en-US" dirty="0"/>
              <a:t> </a:t>
            </a:r>
            <a:r>
              <a:rPr lang="en-US" dirty="0" err="1"/>
              <a:t>hãy</a:t>
            </a:r>
            <a:r>
              <a:rPr lang="en-US" dirty="0"/>
              <a:t> </a:t>
            </a:r>
            <a:r>
              <a:rPr lang="en-US" dirty="0" err="1"/>
              <a:t>đọc</a:t>
            </a:r>
            <a:r>
              <a:rPr lang="en-US" dirty="0"/>
              <a:t> </a:t>
            </a:r>
            <a:r>
              <a:rPr lang="en-US" dirty="0" err="1"/>
              <a:t>lướt</a:t>
            </a:r>
            <a:r>
              <a:rPr lang="en-US" dirty="0"/>
              <a:t> </a:t>
            </a:r>
            <a:r>
              <a:rPr lang="en-US" dirty="0" err="1"/>
              <a:t>lại</a:t>
            </a:r>
            <a:r>
              <a:rPr lang="en-US" dirty="0"/>
              <a:t> </a:t>
            </a:r>
            <a:r>
              <a:rPr lang="en-US" dirty="0" err="1"/>
              <a:t>văn</a:t>
            </a:r>
            <a:r>
              <a:rPr lang="en-US" dirty="0"/>
              <a:t> </a:t>
            </a:r>
            <a:r>
              <a:rPr lang="en-US" dirty="0" err="1"/>
              <a:t>bản</a:t>
            </a:r>
            <a:r>
              <a:rPr lang="en-US" dirty="0"/>
              <a:t> </a:t>
            </a:r>
            <a:r>
              <a:rPr lang="en-US" dirty="0" err="1"/>
              <a:t>và</a:t>
            </a:r>
            <a:r>
              <a:rPr lang="en-US" dirty="0"/>
              <a:t> </a:t>
            </a:r>
            <a:r>
              <a:rPr lang="en-US" dirty="0" err="1"/>
              <a:t>cho</a:t>
            </a:r>
            <a:r>
              <a:rPr lang="en-US" dirty="0"/>
              <a:t> </a:t>
            </a:r>
            <a:r>
              <a:rPr lang="en-US" dirty="0" err="1"/>
              <a:t>cô</a:t>
            </a:r>
            <a:r>
              <a:rPr lang="en-US" dirty="0"/>
              <a:t> </a:t>
            </a:r>
            <a:r>
              <a:rPr lang="en-US" dirty="0" err="1"/>
              <a:t>biết</a:t>
            </a:r>
            <a:r>
              <a:rPr lang="en-US" dirty="0"/>
              <a:t>: </a:t>
            </a:r>
            <a:r>
              <a:rPr lang="en-US" sz="1200" dirty="0" err="1">
                <a:solidFill>
                  <a:srgbClr val="0070C0"/>
                </a:solidFill>
                <a:latin typeface="#9Slide05 SVNCookie" panose="020B0606040200020203" pitchFamily="34" charset="0"/>
              </a:rPr>
              <a:t>Từ</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cảm</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hóa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xuất</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hiện</a:t>
            </a:r>
            <a:r>
              <a:rPr lang="en-US" sz="1200" dirty="0">
                <a:solidFill>
                  <a:srgbClr val="0070C0"/>
                </a:solidFill>
                <a:latin typeface="#9Slide05 SVNCookie" panose="020B0606040200020203" pitchFamily="34" charset="0"/>
              </a:rPr>
              <a:t> bao </a:t>
            </a:r>
            <a:r>
              <a:rPr lang="en-US" sz="1200" dirty="0" err="1">
                <a:solidFill>
                  <a:srgbClr val="0070C0"/>
                </a:solidFill>
                <a:latin typeface="#9Slide05 SVNCookie" panose="020B0606040200020203" pitchFamily="34" charset="0"/>
              </a:rPr>
              <a:t>nhiêu</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lần</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trong</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đoạn</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trích</a:t>
            </a:r>
            <a:r>
              <a:rPr lang="en-US" sz="1200" dirty="0">
                <a:solidFill>
                  <a:srgbClr val="0070C0"/>
                </a:solidFill>
                <a:latin typeface="#9Slide05 SVNCookie" panose="020B0606040200020203" pitchFamily="34" charset="0"/>
              </a:rPr>
              <a:t>? Qua </a:t>
            </a:r>
            <a:r>
              <a:rPr lang="en-US" sz="1200" dirty="0" err="1">
                <a:solidFill>
                  <a:srgbClr val="0070C0"/>
                </a:solidFill>
                <a:latin typeface="#9Slide05 SVNCookie" panose="020B0606040200020203" pitchFamily="34" charset="0"/>
              </a:rPr>
              <a:t>những</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lời</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giải</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thích</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của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cáo</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em</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hiểu</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cảm</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hóa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nghĩa</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là</a:t>
            </a:r>
            <a:r>
              <a:rPr lang="en-US" sz="1200" dirty="0">
                <a:solidFill>
                  <a:srgbClr val="0070C0"/>
                </a:solidFill>
                <a:latin typeface="#9Slide05 SVNCookie" panose="020B0606040200020203" pitchFamily="34" charset="0"/>
              </a:rPr>
              <a:t> </a:t>
            </a:r>
            <a:r>
              <a:rPr lang="en-US" sz="1200" dirty="0" err="1">
                <a:solidFill>
                  <a:srgbClr val="0070C0"/>
                </a:solidFill>
                <a:latin typeface="#9Slide05 SVNCookie" panose="020B0606040200020203" pitchFamily="34" charset="0"/>
              </a:rPr>
              <a:t>gì</a:t>
            </a:r>
            <a:r>
              <a:rPr lang="en-US" sz="1200" dirty="0">
                <a:solidFill>
                  <a:srgbClr val="0070C0"/>
                </a:solidFill>
                <a:latin typeface="#9Slide05 SVNCookie" panose="020B0606040200020203" pitchFamily="34" charset="0"/>
              </a:rPr>
              <a:t>?</a:t>
            </a:r>
            <a:endParaRPr lang="en-US" sz="1200" dirty="0">
              <a:solidFill>
                <a:srgbClr val="0070C0"/>
              </a:solidFill>
              <a:latin typeface="#9Slide05 SVNCookie" panose="020B0606040200020203" pitchFamily="34" charset="0"/>
            </a:endParaRPr>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Từ</a:t>
            </a:r>
            <a:r>
              <a:rPr lang="en-US" dirty="0"/>
              <a:t> “</a:t>
            </a:r>
            <a:r>
              <a:rPr lang="en-US" dirty="0" err="1"/>
              <a:t>cảm</a:t>
            </a:r>
            <a:r>
              <a:rPr lang="en-US" dirty="0"/>
              <a:t> </a:t>
            </a:r>
            <a:r>
              <a:rPr lang="en-US" dirty="0" err="1"/>
              <a:t>hóa</a:t>
            </a:r>
            <a:r>
              <a:rPr lang="en-US" dirty="0"/>
              <a:t>” </a:t>
            </a:r>
            <a:r>
              <a:rPr lang="en-US" dirty="0" err="1"/>
              <a:t>xuất</a:t>
            </a:r>
            <a:r>
              <a:rPr lang="en-US" dirty="0"/>
              <a:t> </a:t>
            </a:r>
            <a:r>
              <a:rPr lang="en-US" dirty="0" err="1"/>
              <a:t>hiện</a:t>
            </a:r>
            <a:r>
              <a:rPr lang="en-US" dirty="0"/>
              <a:t> 15 </a:t>
            </a:r>
            <a:r>
              <a:rPr lang="en-US" dirty="0" err="1"/>
              <a:t>lần</a:t>
            </a:r>
            <a:r>
              <a:rPr lang="en-US" dirty="0"/>
              <a:t>. </a:t>
            </a:r>
            <a:r>
              <a:rPr lang="en-US" dirty="0" err="1"/>
              <a:t>Cách</a:t>
            </a:r>
            <a:r>
              <a:rPr lang="en-US" dirty="0"/>
              <a:t> </a:t>
            </a:r>
            <a:r>
              <a:rPr lang="en-US" dirty="0" err="1"/>
              <a:t>giải</a:t>
            </a:r>
            <a:r>
              <a:rPr lang="en-US" dirty="0"/>
              <a:t> </a:t>
            </a:r>
            <a:r>
              <a:rPr lang="en-US" dirty="0" err="1"/>
              <a:t>thích</a:t>
            </a:r>
            <a:r>
              <a:rPr lang="en-US" dirty="0"/>
              <a:t> </a:t>
            </a:r>
            <a:r>
              <a:rPr lang="en-US" dirty="0" err="1"/>
              <a:t>từ</a:t>
            </a:r>
            <a:r>
              <a:rPr lang="en-US" dirty="0"/>
              <a:t> </a:t>
            </a:r>
            <a:r>
              <a:rPr lang="en-US" dirty="0" err="1"/>
              <a:t>cảm</a:t>
            </a:r>
            <a:r>
              <a:rPr lang="en-US" dirty="0"/>
              <a:t> </a:t>
            </a:r>
            <a:r>
              <a:rPr lang="en-US" dirty="0" err="1"/>
              <a:t>hóa</a:t>
            </a:r>
            <a:r>
              <a:rPr lang="en-US" dirty="0"/>
              <a:t> </a:t>
            </a:r>
            <a:r>
              <a:rPr lang="en-US" dirty="0" err="1"/>
              <a:t>của</a:t>
            </a:r>
            <a:r>
              <a:rPr lang="en-US" dirty="0"/>
              <a:t> </a:t>
            </a:r>
            <a:r>
              <a:rPr lang="en-US" dirty="0" err="1"/>
              <a:t>các</a:t>
            </a:r>
            <a:r>
              <a:rPr lang="en-US" dirty="0"/>
              <a:t> </a:t>
            </a:r>
            <a:r>
              <a:rPr lang="en-US" dirty="0" err="1"/>
              <a:t>em</a:t>
            </a:r>
            <a:r>
              <a:rPr lang="en-US" dirty="0"/>
              <a:t> </a:t>
            </a:r>
            <a:r>
              <a:rPr lang="en-US" dirty="0" err="1"/>
              <a:t>đều</a:t>
            </a:r>
            <a:r>
              <a:rPr lang="en-US" dirty="0"/>
              <a:t> </a:t>
            </a:r>
            <a:r>
              <a:rPr lang="en-US" dirty="0" err="1"/>
              <a:t>đúng</a:t>
            </a:r>
            <a:r>
              <a:rPr lang="en-US" dirty="0"/>
              <a:t>, </a:t>
            </a:r>
            <a:r>
              <a:rPr lang="en-US" dirty="0" err="1"/>
              <a:t>cô</a:t>
            </a:r>
            <a:r>
              <a:rPr lang="en-US" dirty="0"/>
              <a:t> </a:t>
            </a:r>
            <a:r>
              <a:rPr lang="en-US" dirty="0" err="1"/>
              <a:t>đều</a:t>
            </a:r>
            <a:r>
              <a:rPr lang="en-US" dirty="0"/>
              <a:t> </a:t>
            </a:r>
            <a:r>
              <a:rPr lang="en-US" dirty="0" err="1"/>
              <a:t>đồng</a:t>
            </a:r>
            <a:r>
              <a:rPr lang="en-US" dirty="0"/>
              <a:t> ý. </a:t>
            </a:r>
            <a:r>
              <a:rPr lang="en-US" dirty="0" err="1"/>
              <a:t>Như</a:t>
            </a:r>
            <a:r>
              <a:rPr lang="en-US" dirty="0"/>
              <a:t> ban </a:t>
            </a:r>
            <a:r>
              <a:rPr lang="en-US" dirty="0" err="1"/>
              <a:t>đầu</a:t>
            </a:r>
            <a:r>
              <a:rPr lang="en-US" dirty="0"/>
              <a:t> </a:t>
            </a:r>
            <a:r>
              <a:rPr lang="en-US" dirty="0" err="1"/>
              <a:t>thì</a:t>
            </a:r>
            <a:r>
              <a:rPr lang="en-US" dirty="0"/>
              <a:t> </a:t>
            </a:r>
            <a:r>
              <a:rPr lang="en-US" dirty="0" err="1"/>
              <a:t>cô</a:t>
            </a:r>
            <a:r>
              <a:rPr lang="en-US" dirty="0"/>
              <a:t> </a:t>
            </a:r>
            <a:r>
              <a:rPr lang="en-US" dirty="0" err="1"/>
              <a:t>nói</a:t>
            </a:r>
            <a:r>
              <a:rPr lang="en-US" dirty="0"/>
              <a:t> </a:t>
            </a:r>
            <a:r>
              <a:rPr lang="en-US" dirty="0" err="1"/>
              <a:t>với</a:t>
            </a:r>
            <a:r>
              <a:rPr lang="en-US" dirty="0"/>
              <a:t> </a:t>
            </a:r>
            <a:r>
              <a:rPr lang="en-US" dirty="0" err="1"/>
              <a:t>các</a:t>
            </a:r>
            <a:r>
              <a:rPr lang="en-US" dirty="0"/>
              <a:t> </a:t>
            </a:r>
            <a:r>
              <a:rPr lang="en-US" dirty="0" err="1"/>
              <a:t>em</a:t>
            </a:r>
            <a:r>
              <a:rPr lang="en-US" dirty="0"/>
              <a:t> </a:t>
            </a:r>
            <a:r>
              <a:rPr lang="en-US" dirty="0" err="1"/>
              <a:t>là</a:t>
            </a:r>
            <a:r>
              <a:rPr lang="en-US" dirty="0"/>
              <a:t> </a:t>
            </a:r>
            <a:r>
              <a:rPr lang="en-US" dirty="0" err="1"/>
              <a:t>hãy</a:t>
            </a:r>
            <a:r>
              <a:rPr lang="en-US" dirty="0"/>
              <a:t> </a:t>
            </a:r>
            <a:r>
              <a:rPr lang="en-US" dirty="0" err="1"/>
              <a:t>để</a:t>
            </a:r>
            <a:r>
              <a:rPr lang="en-US" dirty="0"/>
              <a:t> ý </a:t>
            </a:r>
            <a:r>
              <a:rPr lang="en-US" dirty="0" err="1"/>
              <a:t>đến</a:t>
            </a:r>
            <a:r>
              <a:rPr lang="en-US" dirty="0"/>
              <a:t> </a:t>
            </a:r>
            <a:r>
              <a:rPr lang="en-US" dirty="0" err="1"/>
              <a:t>lời</a:t>
            </a:r>
            <a:r>
              <a:rPr lang="en-US" dirty="0"/>
              <a:t> </a:t>
            </a:r>
            <a:r>
              <a:rPr lang="en-US" dirty="0" err="1"/>
              <a:t>nói</a:t>
            </a:r>
            <a:r>
              <a:rPr lang="en-US" dirty="0"/>
              <a:t> </a:t>
            </a:r>
            <a:r>
              <a:rPr lang="en-US" dirty="0" err="1"/>
              <a:t>của</a:t>
            </a:r>
            <a:r>
              <a:rPr lang="en-US" dirty="0"/>
              <a:t> </a:t>
            </a:r>
            <a:r>
              <a:rPr lang="en-US" dirty="0" err="1"/>
              <a:t>nhân</a:t>
            </a:r>
            <a:r>
              <a:rPr lang="en-US" dirty="0"/>
              <a:t> </a:t>
            </a:r>
            <a:r>
              <a:rPr lang="en-US" dirty="0" err="1"/>
              <a:t>vật</a:t>
            </a:r>
            <a:r>
              <a:rPr lang="en-US" dirty="0"/>
              <a:t>. </a:t>
            </a:r>
            <a:r>
              <a:rPr lang="en-US" dirty="0" err="1"/>
              <a:t>Từ</a:t>
            </a:r>
            <a:r>
              <a:rPr lang="en-US" dirty="0"/>
              <a:t> “</a:t>
            </a:r>
            <a:r>
              <a:rPr lang="en-US" dirty="0" err="1"/>
              <a:t>cảm</a:t>
            </a:r>
            <a:r>
              <a:rPr lang="en-US" dirty="0"/>
              <a:t> </a:t>
            </a:r>
            <a:r>
              <a:rPr lang="en-US" dirty="0" err="1"/>
              <a:t>hóa</a:t>
            </a:r>
            <a:r>
              <a:rPr lang="en-US" dirty="0"/>
              <a:t>” </a:t>
            </a:r>
            <a:r>
              <a:rPr lang="en-US" dirty="0" err="1"/>
              <a:t>xuất</a:t>
            </a:r>
            <a:r>
              <a:rPr lang="en-US" dirty="0"/>
              <a:t> </a:t>
            </a:r>
            <a:r>
              <a:rPr lang="en-US" dirty="0" err="1"/>
              <a:t>phát</a:t>
            </a:r>
            <a:r>
              <a:rPr lang="en-US" dirty="0"/>
              <a:t> </a:t>
            </a:r>
            <a:r>
              <a:rPr lang="en-US" dirty="0" err="1"/>
              <a:t>từ</a:t>
            </a:r>
            <a:r>
              <a:rPr lang="en-US" dirty="0"/>
              <a:t> </a:t>
            </a:r>
            <a:r>
              <a:rPr lang="en-US" dirty="0" err="1"/>
              <a:t>lời</a:t>
            </a:r>
            <a:r>
              <a:rPr lang="en-US" dirty="0"/>
              <a:t> </a:t>
            </a:r>
            <a:r>
              <a:rPr lang="en-US" dirty="0" err="1"/>
              <a:t>nói</a:t>
            </a:r>
            <a:r>
              <a:rPr lang="en-US" dirty="0"/>
              <a:t> </a:t>
            </a:r>
            <a:r>
              <a:rPr lang="en-US" dirty="0" err="1"/>
              <a:t>của</a:t>
            </a:r>
            <a:r>
              <a:rPr lang="en-US" dirty="0"/>
              <a:t> </a:t>
            </a:r>
            <a:r>
              <a:rPr lang="en-US" dirty="0" err="1"/>
              <a:t>bạn</a:t>
            </a:r>
            <a:r>
              <a:rPr lang="en-US" dirty="0"/>
              <a:t> </a:t>
            </a:r>
            <a:r>
              <a:rPr lang="en-US" dirty="0" err="1"/>
              <a:t>cáo</a:t>
            </a:r>
            <a:r>
              <a:rPr lang="en-US" dirty="0"/>
              <a:t> </a:t>
            </a:r>
            <a:r>
              <a:rPr lang="en-US" dirty="0" err="1"/>
              <a:t>nên</a:t>
            </a:r>
            <a:r>
              <a:rPr lang="en-US" dirty="0"/>
              <a:t> </a:t>
            </a:r>
            <a:r>
              <a:rPr lang="en-US" dirty="0" err="1"/>
              <a:t>chúng</a:t>
            </a:r>
            <a:r>
              <a:rPr lang="en-US" dirty="0"/>
              <a:t> ta </a:t>
            </a:r>
            <a:r>
              <a:rPr lang="en-US" dirty="0" err="1"/>
              <a:t>sẽ</a:t>
            </a:r>
            <a:r>
              <a:rPr lang="en-US" dirty="0"/>
              <a:t> </a:t>
            </a:r>
            <a:r>
              <a:rPr lang="en-US" dirty="0" err="1"/>
              <a:t>xem</a:t>
            </a:r>
            <a:r>
              <a:rPr lang="en-US" dirty="0"/>
              <a:t> </a:t>
            </a:r>
            <a:r>
              <a:rPr lang="en-US" dirty="0" err="1"/>
              <a:t>lại</a:t>
            </a:r>
            <a:r>
              <a:rPr lang="en-US" dirty="0"/>
              <a:t> </a:t>
            </a:r>
            <a:r>
              <a:rPr lang="en-US" dirty="0" err="1"/>
              <a:t>câu</a:t>
            </a:r>
            <a:r>
              <a:rPr lang="en-US" dirty="0"/>
              <a:t> </a:t>
            </a:r>
            <a:r>
              <a:rPr lang="en-US" dirty="0" err="1"/>
              <a:t>mà</a:t>
            </a:r>
            <a:r>
              <a:rPr lang="en-US" dirty="0"/>
              <a:t> </a:t>
            </a:r>
            <a:r>
              <a:rPr lang="en-US" dirty="0" err="1"/>
              <a:t>cáo</a:t>
            </a:r>
            <a:r>
              <a:rPr lang="en-US" dirty="0"/>
              <a:t> </a:t>
            </a:r>
            <a:r>
              <a:rPr lang="en-US" dirty="0" err="1"/>
              <a:t>nói</a:t>
            </a:r>
            <a:r>
              <a:rPr lang="en-US" dirty="0"/>
              <a:t> </a:t>
            </a:r>
            <a:r>
              <a:rPr lang="en-US" dirty="0" err="1"/>
              <a:t>với</a:t>
            </a:r>
            <a:r>
              <a:rPr lang="en-US" dirty="0"/>
              <a:t> HTB: “</a:t>
            </a:r>
            <a:r>
              <a:rPr lang="en-US" dirty="0" err="1"/>
              <a:t>Chứ</a:t>
            </a:r>
            <a:r>
              <a:rPr lang="en-US" dirty="0"/>
              <a:t> </a:t>
            </a:r>
            <a:r>
              <a:rPr lang="en-US" dirty="0" err="1"/>
              <a:t>sao</a:t>
            </a:r>
            <a:r>
              <a:rPr lang="en-US" dirty="0"/>
              <a:t> - … </a:t>
            </a:r>
            <a:r>
              <a:rPr lang="en-US" dirty="0" err="1"/>
              <a:t>nhất</a:t>
            </a:r>
            <a:r>
              <a:rPr lang="en-US" dirty="0"/>
              <a:t> </a:t>
            </a:r>
            <a:r>
              <a:rPr lang="en-US" dirty="0" err="1"/>
              <a:t>trên</a:t>
            </a:r>
            <a:r>
              <a:rPr lang="en-US" dirty="0"/>
              <a:t> </a:t>
            </a:r>
            <a:r>
              <a:rPr lang="en-US" dirty="0" err="1"/>
              <a:t>đời</a:t>
            </a:r>
            <a:r>
              <a:rPr lang="en-US" dirty="0"/>
              <a:t>”. </a:t>
            </a:r>
            <a:r>
              <a:rPr lang="en-US" dirty="0" err="1"/>
              <a:t>Nói</a:t>
            </a:r>
            <a:r>
              <a:rPr lang="en-US" dirty="0"/>
              <a:t> 1 </a:t>
            </a:r>
            <a:r>
              <a:rPr lang="en-US" dirty="0" err="1"/>
              <a:t>cách</a:t>
            </a:r>
            <a:r>
              <a:rPr lang="en-US" dirty="0"/>
              <a:t> </a:t>
            </a:r>
            <a:r>
              <a:rPr lang="en-US" dirty="0" err="1"/>
              <a:t>đơn</a:t>
            </a:r>
            <a:r>
              <a:rPr lang="en-US" dirty="0"/>
              <a:t> </a:t>
            </a:r>
            <a:r>
              <a:rPr lang="en-US" dirty="0" err="1"/>
              <a:t>giản</a:t>
            </a:r>
            <a:r>
              <a:rPr lang="en-US" dirty="0"/>
              <a:t> </a:t>
            </a:r>
            <a:r>
              <a:rPr lang="en-US" dirty="0" err="1"/>
              <a:t>nhất</a:t>
            </a:r>
            <a:r>
              <a:rPr lang="en-US" dirty="0"/>
              <a:t>, </a:t>
            </a:r>
            <a:r>
              <a:rPr lang="en-US" dirty="0" err="1"/>
              <a:t>cảm</a:t>
            </a:r>
            <a:r>
              <a:rPr lang="en-US" dirty="0"/>
              <a:t> </a:t>
            </a:r>
            <a:r>
              <a:rPr lang="en-US" dirty="0" err="1"/>
              <a:t>hóa</a:t>
            </a:r>
            <a:r>
              <a:rPr lang="en-US" dirty="0"/>
              <a:t> </a:t>
            </a:r>
            <a:r>
              <a:rPr lang="en-US" dirty="0" err="1"/>
              <a:t>là</a:t>
            </a:r>
            <a:r>
              <a:rPr lang="en-US" dirty="0"/>
              <a:t> </a:t>
            </a:r>
            <a:r>
              <a:rPr lang="en-US" dirty="0" err="1"/>
              <a:t>kết</a:t>
            </a:r>
            <a:r>
              <a:rPr lang="en-US" dirty="0"/>
              <a:t> </a:t>
            </a:r>
            <a:r>
              <a:rPr lang="en-US" dirty="0" err="1"/>
              <a:t>bạn</a:t>
            </a:r>
            <a:r>
              <a:rPr lang="en-US" dirty="0"/>
              <a:t>, </a:t>
            </a:r>
            <a:r>
              <a:rPr lang="en-US" dirty="0" err="1"/>
              <a:t>cảm</a:t>
            </a:r>
            <a:r>
              <a:rPr lang="en-US" dirty="0"/>
              <a:t> </a:t>
            </a:r>
            <a:r>
              <a:rPr lang="en-US" dirty="0" err="1"/>
              <a:t>hóa</a:t>
            </a:r>
            <a:r>
              <a:rPr lang="en-US" dirty="0"/>
              <a:t> </a:t>
            </a:r>
            <a:r>
              <a:rPr lang="en-US" dirty="0" err="1"/>
              <a:t>sẽ</a:t>
            </a:r>
            <a:r>
              <a:rPr lang="en-US" dirty="0"/>
              <a:t> </a:t>
            </a:r>
            <a:r>
              <a:rPr lang="en-US" dirty="0" err="1"/>
              <a:t>biến</a:t>
            </a:r>
            <a:r>
              <a:rPr lang="en-US" dirty="0"/>
              <a:t> </a:t>
            </a:r>
            <a:r>
              <a:rPr lang="en-US" dirty="0" err="1"/>
              <a:t>những</a:t>
            </a:r>
            <a:r>
              <a:rPr lang="en-US" dirty="0"/>
              <a:t> </a:t>
            </a:r>
            <a:r>
              <a:rPr lang="en-US" dirty="0" err="1"/>
              <a:t>người</a:t>
            </a:r>
            <a:r>
              <a:rPr lang="en-US" dirty="0"/>
              <a:t> </a:t>
            </a:r>
            <a:r>
              <a:rPr lang="en-US" dirty="0" err="1"/>
              <a:t>hoàn</a:t>
            </a:r>
            <a:r>
              <a:rPr lang="en-US" dirty="0"/>
              <a:t> </a:t>
            </a:r>
            <a:r>
              <a:rPr lang="en-US" dirty="0" err="1"/>
              <a:t>toàn</a:t>
            </a:r>
            <a:r>
              <a:rPr lang="en-US" dirty="0"/>
              <a:t> </a:t>
            </a:r>
            <a:r>
              <a:rPr lang="en-US" dirty="0" err="1"/>
              <a:t>xa</a:t>
            </a:r>
            <a:r>
              <a:rPr lang="en-US" dirty="0"/>
              <a:t> </a:t>
            </a:r>
            <a:r>
              <a:rPr lang="en-US" dirty="0" err="1"/>
              <a:t>lạ</a:t>
            </a:r>
            <a:r>
              <a:rPr lang="en-US" dirty="0"/>
              <a:t> </a:t>
            </a:r>
            <a:r>
              <a:rPr lang="en-US" dirty="0" err="1"/>
              <a:t>trở</a:t>
            </a:r>
            <a:r>
              <a:rPr lang="en-US" dirty="0"/>
              <a:t> </a:t>
            </a:r>
            <a:r>
              <a:rPr lang="en-US" dirty="0" err="1"/>
              <a:t>nên</a:t>
            </a:r>
            <a:r>
              <a:rPr lang="en-US" dirty="0"/>
              <a:t> </a:t>
            </a:r>
            <a:r>
              <a:rPr lang="en-US" dirty="0" err="1"/>
              <a:t>gần</a:t>
            </a:r>
            <a:r>
              <a:rPr lang="en-US" dirty="0"/>
              <a:t> </a:t>
            </a:r>
            <a:r>
              <a:rPr lang="en-US" dirty="0" err="1"/>
              <a:t>gũi</a:t>
            </a:r>
            <a:r>
              <a:rPr lang="en-US" dirty="0"/>
              <a:t>, </a:t>
            </a:r>
            <a:r>
              <a:rPr lang="en-US" dirty="0" err="1"/>
              <a:t>giống</a:t>
            </a:r>
            <a:r>
              <a:rPr lang="en-US" dirty="0"/>
              <a:t> </a:t>
            </a:r>
            <a:r>
              <a:rPr lang="en-US" dirty="0" err="1"/>
              <a:t>như</a:t>
            </a:r>
            <a:r>
              <a:rPr lang="en-US" dirty="0"/>
              <a:t> con </a:t>
            </a:r>
            <a:r>
              <a:rPr lang="en-US" dirty="0" err="1"/>
              <a:t>cáo</a:t>
            </a:r>
            <a:r>
              <a:rPr lang="en-US" dirty="0"/>
              <a:t> </a:t>
            </a:r>
            <a:r>
              <a:rPr lang="en-US" dirty="0" err="1"/>
              <a:t>đã</a:t>
            </a:r>
            <a:r>
              <a:rPr lang="en-US" dirty="0"/>
              <a:t> </a:t>
            </a:r>
            <a:r>
              <a:rPr lang="en-US" dirty="0" err="1"/>
              <a:t>nói</a:t>
            </a:r>
            <a:r>
              <a:rPr lang="en-US" dirty="0"/>
              <a:t> </a:t>
            </a:r>
            <a:r>
              <a:rPr lang="en-US" dirty="0" err="1"/>
              <a:t>với</a:t>
            </a:r>
            <a:r>
              <a:rPr lang="en-US" dirty="0"/>
              <a:t> HTB: “</a:t>
            </a:r>
            <a:r>
              <a:rPr lang="en-US" dirty="0" err="1"/>
              <a:t>kể</a:t>
            </a:r>
            <a:r>
              <a:rPr lang="en-US" dirty="0"/>
              <a:t> </a:t>
            </a:r>
            <a:r>
              <a:rPr lang="en-US" dirty="0" err="1"/>
              <a:t>từ</a:t>
            </a:r>
            <a:r>
              <a:rPr lang="en-US" dirty="0"/>
              <a:t> </a:t>
            </a:r>
            <a:r>
              <a:rPr lang="en-US" dirty="0" err="1"/>
              <a:t>khi</a:t>
            </a:r>
            <a:r>
              <a:rPr lang="en-US" dirty="0"/>
              <a:t> </a:t>
            </a:r>
            <a:r>
              <a:rPr lang="en-US" dirty="0" err="1"/>
              <a:t>cảm</a:t>
            </a:r>
            <a:r>
              <a:rPr lang="en-US" dirty="0"/>
              <a:t> </a:t>
            </a:r>
            <a:r>
              <a:rPr lang="en-US" dirty="0" err="1"/>
              <a:t>hóa</a:t>
            </a:r>
            <a:r>
              <a:rPr lang="en-US" dirty="0"/>
              <a:t> </a:t>
            </a:r>
            <a:r>
              <a:rPr lang="en-US" dirty="0" err="1"/>
              <a:t>thì</a:t>
            </a:r>
            <a:r>
              <a:rPr lang="en-US" dirty="0"/>
              <a:t> </a:t>
            </a:r>
            <a:r>
              <a:rPr lang="en-US" dirty="0" err="1"/>
              <a:t>bạn</a:t>
            </a:r>
            <a:r>
              <a:rPr lang="en-US" dirty="0"/>
              <a:t> </a:t>
            </a:r>
            <a:r>
              <a:rPr lang="en-US" dirty="0" err="1"/>
              <a:t>đối</a:t>
            </a:r>
            <a:r>
              <a:rPr lang="en-US" dirty="0"/>
              <a:t> </a:t>
            </a:r>
            <a:r>
              <a:rPr lang="en-US" dirty="0" err="1"/>
              <a:t>với</a:t>
            </a:r>
            <a:r>
              <a:rPr lang="en-US" dirty="0"/>
              <a:t> </a:t>
            </a:r>
            <a:r>
              <a:rPr lang="en-US" dirty="0" err="1"/>
              <a:t>mình</a:t>
            </a:r>
            <a:r>
              <a:rPr lang="en-US" dirty="0"/>
              <a:t> </a:t>
            </a:r>
            <a:r>
              <a:rPr lang="en-US" dirty="0" err="1"/>
              <a:t>sẽ</a:t>
            </a:r>
            <a:r>
              <a:rPr lang="en-US" dirty="0"/>
              <a:t> </a:t>
            </a:r>
            <a:r>
              <a:rPr lang="en-US" dirty="0" err="1"/>
              <a:t>là</a:t>
            </a:r>
            <a:r>
              <a:rPr lang="en-US" dirty="0"/>
              <a:t> </a:t>
            </a:r>
            <a:r>
              <a:rPr lang="en-US" dirty="0" err="1"/>
              <a:t>duy</a:t>
            </a:r>
            <a:r>
              <a:rPr lang="en-US" dirty="0"/>
              <a:t> </a:t>
            </a:r>
            <a:r>
              <a:rPr lang="en-US" dirty="0" err="1"/>
              <a:t>nhất</a:t>
            </a:r>
            <a:r>
              <a:rPr lang="en-US" dirty="0"/>
              <a:t> </a:t>
            </a:r>
            <a:r>
              <a:rPr lang="en-US" dirty="0" err="1"/>
              <a:t>và</a:t>
            </a:r>
            <a:r>
              <a:rPr lang="en-US" dirty="0"/>
              <a:t> </a:t>
            </a:r>
            <a:r>
              <a:rPr lang="en-US" dirty="0" err="1"/>
              <a:t>mình</a:t>
            </a:r>
            <a:r>
              <a:rPr lang="en-US" dirty="0"/>
              <a:t> </a:t>
            </a:r>
            <a:r>
              <a:rPr lang="en-US" dirty="0" err="1"/>
              <a:t>đối</a:t>
            </a:r>
            <a:r>
              <a:rPr lang="en-US" dirty="0"/>
              <a:t> </a:t>
            </a:r>
            <a:r>
              <a:rPr lang="en-US" dirty="0" err="1"/>
              <a:t>với</a:t>
            </a:r>
            <a:r>
              <a:rPr lang="en-US" dirty="0"/>
              <a:t> </a:t>
            </a:r>
            <a:r>
              <a:rPr lang="en-US" dirty="0" err="1"/>
              <a:t>bạn</a:t>
            </a:r>
            <a:r>
              <a:rPr lang="en-US" dirty="0"/>
              <a:t> </a:t>
            </a:r>
            <a:r>
              <a:rPr lang="en-US" dirty="0" err="1"/>
              <a:t>cũng</a:t>
            </a:r>
            <a:r>
              <a:rPr lang="en-US" dirty="0"/>
              <a:t> </a:t>
            </a:r>
            <a:r>
              <a:rPr lang="en-US" dirty="0" err="1"/>
              <a:t>là</a:t>
            </a:r>
            <a:r>
              <a:rPr lang="en-US" dirty="0"/>
              <a:t> </a:t>
            </a:r>
            <a:r>
              <a:rPr lang="en-US" dirty="0" err="1"/>
              <a:t>duy</a:t>
            </a:r>
            <a:r>
              <a:rPr lang="en-US" dirty="0"/>
              <a:t> </a:t>
            </a:r>
            <a:r>
              <a:rPr lang="en-US" dirty="0" err="1"/>
              <a:t>nhất</a:t>
            </a:r>
            <a:r>
              <a:rPr lang="en-US" dirty="0"/>
              <a:t>”.</a:t>
            </a:r>
            <a:endParaRPr lang="en-US" dirty="0"/>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Phần</a:t>
            </a:r>
            <a:r>
              <a:rPr lang="en-US" dirty="0"/>
              <a:t> </a:t>
            </a:r>
            <a:r>
              <a:rPr lang="en-US" dirty="0" err="1"/>
              <a:t>đầu</a:t>
            </a:r>
            <a:r>
              <a:rPr lang="en-US" dirty="0"/>
              <a:t> </a:t>
            </a:r>
            <a:r>
              <a:rPr lang="en-US" dirty="0" err="1"/>
              <a:t>tiên</a:t>
            </a:r>
            <a:r>
              <a:rPr lang="en-US" dirty="0"/>
              <a:t>, </a:t>
            </a:r>
            <a:r>
              <a:rPr lang="en-US" dirty="0" err="1"/>
              <a:t>chúng</a:t>
            </a:r>
            <a:r>
              <a:rPr lang="en-US" dirty="0"/>
              <a:t> ta </a:t>
            </a:r>
            <a:r>
              <a:rPr lang="en-US" dirty="0" err="1"/>
              <a:t>sẽ</a:t>
            </a:r>
            <a:r>
              <a:rPr lang="en-US" dirty="0"/>
              <a:t> </a:t>
            </a:r>
            <a:r>
              <a:rPr lang="en-US" dirty="0" err="1"/>
              <a:t>cùng</a:t>
            </a:r>
            <a:r>
              <a:rPr lang="en-US" dirty="0"/>
              <a:t> </a:t>
            </a:r>
            <a:r>
              <a:rPr lang="en-US" dirty="0" err="1"/>
              <a:t>đọc</a:t>
            </a:r>
            <a:r>
              <a:rPr lang="en-US" dirty="0"/>
              <a:t> </a:t>
            </a:r>
            <a:r>
              <a:rPr lang="en-US" dirty="0" err="1"/>
              <a:t>văn</a:t>
            </a:r>
            <a:r>
              <a:rPr lang="en-US" dirty="0"/>
              <a:t> </a:t>
            </a:r>
            <a:r>
              <a:rPr lang="en-US" dirty="0" err="1"/>
              <a:t>bản</a:t>
            </a:r>
            <a:r>
              <a:rPr lang="en-US" dirty="0"/>
              <a:t> </a:t>
            </a:r>
            <a:r>
              <a:rPr lang="en-US" dirty="0" err="1"/>
              <a:t>theo</a:t>
            </a:r>
            <a:r>
              <a:rPr lang="en-US" dirty="0"/>
              <a:t> </a:t>
            </a:r>
            <a:r>
              <a:rPr lang="en-US" dirty="0" err="1"/>
              <a:t>cách</a:t>
            </a:r>
            <a:r>
              <a:rPr lang="en-US" dirty="0"/>
              <a:t> </a:t>
            </a:r>
            <a:r>
              <a:rPr lang="en-US" dirty="0" err="1"/>
              <a:t>ohaan</a:t>
            </a:r>
            <a:r>
              <a:rPr lang="en-US" dirty="0"/>
              <a:t> </a:t>
            </a:r>
            <a:r>
              <a:rPr lang="en-US" dirty="0" err="1"/>
              <a:t>vai</a:t>
            </a:r>
            <a:r>
              <a:rPr lang="en-US" dirty="0"/>
              <a:t>, </a:t>
            </a:r>
            <a:r>
              <a:rPr lang="en-US" dirty="0" err="1"/>
              <a:t>khi</a:t>
            </a:r>
            <a:r>
              <a:rPr lang="en-US" dirty="0"/>
              <a:t> </a:t>
            </a:r>
            <a:r>
              <a:rPr lang="en-US" dirty="0" err="1"/>
              <a:t>đọc</a:t>
            </a:r>
            <a:r>
              <a:rPr lang="en-US" dirty="0"/>
              <a:t>, </a:t>
            </a:r>
            <a:r>
              <a:rPr lang="en-US" dirty="0" err="1"/>
              <a:t>các</a:t>
            </a:r>
            <a:r>
              <a:rPr lang="en-US" dirty="0"/>
              <a:t> </a:t>
            </a:r>
            <a:r>
              <a:rPr lang="en-US" dirty="0" err="1"/>
              <a:t>em</a:t>
            </a:r>
            <a:r>
              <a:rPr lang="en-US" dirty="0"/>
              <a:t> </a:t>
            </a:r>
            <a:r>
              <a:rPr lang="en-US" dirty="0" err="1"/>
              <a:t>chú</a:t>
            </a:r>
            <a:r>
              <a:rPr lang="en-US" dirty="0"/>
              <a:t> ý …</a:t>
            </a:r>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dirty="0" err="1"/>
              <a:t>Các</a:t>
            </a:r>
            <a:r>
              <a:rPr lang="en-US" dirty="0"/>
              <a:t> </a:t>
            </a:r>
            <a:r>
              <a:rPr lang="en-US" dirty="0" err="1"/>
              <a:t>em</a:t>
            </a:r>
            <a:r>
              <a:rPr lang="en-US" dirty="0"/>
              <a:t> ạ, </a:t>
            </a:r>
            <a:r>
              <a:rPr lang="en-US" dirty="0" err="1"/>
              <a:t>khi</a:t>
            </a:r>
            <a:r>
              <a:rPr lang="en-US" dirty="0"/>
              <a:t> </a:t>
            </a:r>
            <a:r>
              <a:rPr lang="en-US" dirty="0" err="1"/>
              <a:t>đọc</a:t>
            </a:r>
            <a:r>
              <a:rPr lang="en-US" dirty="0"/>
              <a:t> </a:t>
            </a:r>
            <a:r>
              <a:rPr lang="en-US" dirty="0" err="1"/>
              <a:t>diễn</a:t>
            </a:r>
            <a:r>
              <a:rPr lang="en-US" dirty="0"/>
              <a:t> </a:t>
            </a:r>
            <a:r>
              <a:rPr lang="en-US" dirty="0" err="1"/>
              <a:t>cảm</a:t>
            </a:r>
            <a:r>
              <a:rPr lang="en-US" dirty="0"/>
              <a:t> 1 </a:t>
            </a:r>
            <a:r>
              <a:rPr lang="en-US" dirty="0" err="1"/>
              <a:t>văn</a:t>
            </a:r>
            <a:r>
              <a:rPr lang="en-US" dirty="0"/>
              <a:t> </a:t>
            </a:r>
            <a:r>
              <a:rPr lang="en-US" dirty="0" err="1"/>
              <a:t>bản</a:t>
            </a:r>
            <a:r>
              <a:rPr lang="en-US" dirty="0"/>
              <a:t>, </a:t>
            </a:r>
            <a:r>
              <a:rPr lang="en-US" dirty="0" err="1"/>
              <a:t>nó</a:t>
            </a:r>
            <a:r>
              <a:rPr lang="en-US" dirty="0"/>
              <a:t> k </a:t>
            </a:r>
            <a:r>
              <a:rPr lang="en-US" dirty="0" err="1"/>
              <a:t>chỉ</a:t>
            </a:r>
            <a:r>
              <a:rPr lang="en-US" dirty="0"/>
              <a:t> </a:t>
            </a:r>
            <a:r>
              <a:rPr lang="en-US" dirty="0" err="1"/>
              <a:t>giúp</a:t>
            </a:r>
            <a:r>
              <a:rPr lang="en-US" dirty="0"/>
              <a:t> </a:t>
            </a:r>
            <a:r>
              <a:rPr lang="en-US" dirty="0" err="1"/>
              <a:t>chúng</a:t>
            </a:r>
            <a:r>
              <a:rPr lang="en-US" dirty="0"/>
              <a:t> ta </a:t>
            </a:r>
            <a:r>
              <a:rPr lang="en-US" dirty="0" err="1"/>
              <a:t>hiểu</a:t>
            </a:r>
            <a:r>
              <a:rPr lang="en-US" dirty="0"/>
              <a:t> </a:t>
            </a:r>
            <a:r>
              <a:rPr lang="en-US" dirty="0" err="1"/>
              <a:t>được</a:t>
            </a:r>
            <a:r>
              <a:rPr lang="en-US" dirty="0"/>
              <a:t> </a:t>
            </a:r>
            <a:r>
              <a:rPr lang="en-US" dirty="0" err="1"/>
              <a:t>nội</a:t>
            </a:r>
            <a:r>
              <a:rPr lang="en-US" dirty="0"/>
              <a:t> dung </a:t>
            </a:r>
            <a:r>
              <a:rPr lang="en-US" dirty="0" err="1"/>
              <a:t>của</a:t>
            </a:r>
            <a:r>
              <a:rPr lang="en-US" dirty="0"/>
              <a:t> 1 </a:t>
            </a:r>
            <a:r>
              <a:rPr lang="en-US" dirty="0" err="1"/>
              <a:t>văn</a:t>
            </a:r>
            <a:r>
              <a:rPr lang="en-US" dirty="0"/>
              <a:t> </a:t>
            </a:r>
            <a:r>
              <a:rPr lang="en-US" dirty="0" err="1"/>
              <a:t>bản</a:t>
            </a:r>
            <a:r>
              <a:rPr lang="en-US" dirty="0"/>
              <a:t> </a:t>
            </a:r>
            <a:r>
              <a:rPr lang="en-US" dirty="0" err="1"/>
              <a:t>mà</a:t>
            </a:r>
            <a:r>
              <a:rPr lang="en-US" dirty="0"/>
              <a:t> </a:t>
            </a:r>
            <a:r>
              <a:rPr lang="en-US" dirty="0" err="1"/>
              <a:t>còn</a:t>
            </a:r>
            <a:r>
              <a:rPr lang="en-US" dirty="0"/>
              <a:t> </a:t>
            </a:r>
            <a:r>
              <a:rPr lang="en-US" dirty="0" err="1"/>
              <a:t>lan</a:t>
            </a:r>
            <a:r>
              <a:rPr lang="en-US" dirty="0"/>
              <a:t> </a:t>
            </a:r>
            <a:r>
              <a:rPr lang="en-US" dirty="0" err="1"/>
              <a:t>truyền</a:t>
            </a:r>
            <a:r>
              <a:rPr lang="en-US" dirty="0"/>
              <a:t> </a:t>
            </a:r>
            <a:r>
              <a:rPr lang="en-US" dirty="0" err="1"/>
              <a:t>cái</a:t>
            </a:r>
            <a:r>
              <a:rPr lang="en-US" dirty="0"/>
              <a:t> </a:t>
            </a:r>
            <a:r>
              <a:rPr lang="en-US" dirty="0" err="1"/>
              <a:t>sự</a:t>
            </a:r>
            <a:r>
              <a:rPr lang="en-US" dirty="0"/>
              <a:t> </a:t>
            </a:r>
            <a:r>
              <a:rPr lang="en-US" dirty="0" err="1"/>
              <a:t>hiểu</a:t>
            </a:r>
            <a:r>
              <a:rPr lang="en-US" dirty="0"/>
              <a:t> </a:t>
            </a:r>
            <a:r>
              <a:rPr lang="en-US" dirty="0" err="1"/>
              <a:t>và</a:t>
            </a:r>
            <a:r>
              <a:rPr lang="en-US" dirty="0"/>
              <a:t> </a:t>
            </a:r>
            <a:r>
              <a:rPr lang="en-US" dirty="0" err="1"/>
              <a:t>yêu</a:t>
            </a:r>
            <a:r>
              <a:rPr lang="en-US" dirty="0"/>
              <a:t> </a:t>
            </a:r>
            <a:r>
              <a:rPr lang="en-US" dirty="0" err="1"/>
              <a:t>thích</a:t>
            </a:r>
            <a:r>
              <a:rPr lang="en-US" dirty="0"/>
              <a:t> </a:t>
            </a:r>
            <a:r>
              <a:rPr lang="en-US" dirty="0" err="1"/>
              <a:t>văn</a:t>
            </a:r>
            <a:r>
              <a:rPr lang="en-US" dirty="0"/>
              <a:t> </a:t>
            </a:r>
            <a:r>
              <a:rPr lang="en-US" dirty="0" err="1"/>
              <a:t>bản</a:t>
            </a:r>
            <a:r>
              <a:rPr lang="en-US" dirty="0"/>
              <a:t> </a:t>
            </a:r>
            <a:r>
              <a:rPr lang="en-US" dirty="0" err="1"/>
              <a:t>đó</a:t>
            </a:r>
            <a:r>
              <a:rPr lang="en-US" dirty="0"/>
              <a:t> </a:t>
            </a:r>
            <a:r>
              <a:rPr lang="en-US" dirty="0" err="1"/>
              <a:t>đến</a:t>
            </a:r>
            <a:r>
              <a:rPr lang="en-US" dirty="0"/>
              <a:t> </a:t>
            </a:r>
            <a:r>
              <a:rPr lang="en-US" dirty="0" err="1"/>
              <a:t>cho</a:t>
            </a:r>
            <a:r>
              <a:rPr lang="en-US" dirty="0"/>
              <a:t> </a:t>
            </a:r>
            <a:r>
              <a:rPr lang="en-US" dirty="0" err="1"/>
              <a:t>người</a:t>
            </a:r>
            <a:r>
              <a:rPr lang="en-US" dirty="0"/>
              <a:t> </a:t>
            </a:r>
            <a:r>
              <a:rPr lang="en-US" dirty="0" err="1"/>
              <a:t>khác</a:t>
            </a:r>
            <a:r>
              <a:rPr lang="en-US" dirty="0"/>
              <a:t> </a:t>
            </a:r>
            <a:r>
              <a:rPr lang="en-US" dirty="0" err="1"/>
              <a:t>nữa</a:t>
            </a:r>
            <a:r>
              <a:rPr lang="en-US" dirty="0"/>
              <a:t>, </a:t>
            </a:r>
            <a:r>
              <a:rPr lang="en-US" dirty="0" err="1"/>
              <a:t>thế</a:t>
            </a:r>
            <a:r>
              <a:rPr lang="en-US" dirty="0"/>
              <a:t> </a:t>
            </a:r>
            <a:r>
              <a:rPr lang="en-US" dirty="0" err="1"/>
              <a:t>nên</a:t>
            </a:r>
            <a:r>
              <a:rPr lang="en-US" dirty="0"/>
              <a:t> </a:t>
            </a:r>
            <a:r>
              <a:rPr lang="en-US" dirty="0" err="1"/>
              <a:t>chúng</a:t>
            </a:r>
            <a:r>
              <a:rPr lang="en-US" dirty="0"/>
              <a:t> ta </a:t>
            </a:r>
            <a:r>
              <a:rPr lang="en-US" dirty="0" err="1"/>
              <a:t>hãy</a:t>
            </a:r>
            <a:r>
              <a:rPr lang="en-US" dirty="0"/>
              <a:t> </a:t>
            </a:r>
            <a:r>
              <a:rPr lang="en-US" dirty="0" err="1"/>
              <a:t>học</a:t>
            </a:r>
            <a:r>
              <a:rPr lang="en-US" dirty="0"/>
              <a:t> </a:t>
            </a:r>
            <a:r>
              <a:rPr lang="en-US" dirty="0" err="1"/>
              <a:t>bạn</a:t>
            </a:r>
            <a:r>
              <a:rPr lang="en-US" dirty="0"/>
              <a:t> </a:t>
            </a:r>
            <a:r>
              <a:rPr lang="en-US" dirty="0" err="1"/>
              <a:t>nhé</a:t>
            </a:r>
            <a:r>
              <a:rPr lang="en-US" dirty="0"/>
              <a:t>, </a:t>
            </a:r>
            <a:r>
              <a:rPr lang="en-US" dirty="0" err="1"/>
              <a:t>đừng</a:t>
            </a:r>
            <a:r>
              <a:rPr lang="en-US" dirty="0"/>
              <a:t> </a:t>
            </a:r>
            <a:r>
              <a:rPr lang="en-US" dirty="0" err="1"/>
              <a:t>ngại</a:t>
            </a:r>
            <a:r>
              <a:rPr lang="en-US" dirty="0"/>
              <a:t> </a:t>
            </a:r>
            <a:r>
              <a:rPr lang="en-US" dirty="0" err="1"/>
              <a:t>ngần</a:t>
            </a:r>
            <a:r>
              <a:rPr lang="en-US" dirty="0"/>
              <a:t> </a:t>
            </a:r>
            <a:r>
              <a:rPr lang="en-US" dirty="0" err="1"/>
              <a:t>khi</a:t>
            </a:r>
            <a:r>
              <a:rPr lang="en-US" dirty="0"/>
              <a:t> </a:t>
            </a:r>
            <a:r>
              <a:rPr lang="en-US" dirty="0" err="1"/>
              <a:t>thể</a:t>
            </a:r>
            <a:r>
              <a:rPr lang="en-US" dirty="0"/>
              <a:t> </a:t>
            </a:r>
            <a:r>
              <a:rPr lang="en-US" dirty="0" err="1"/>
              <a:t>hiện</a:t>
            </a:r>
            <a:r>
              <a:rPr lang="en-US" dirty="0"/>
              <a:t> </a:t>
            </a:r>
            <a:r>
              <a:rPr lang="en-US" dirty="0" err="1"/>
              <a:t>giọng</a:t>
            </a:r>
            <a:r>
              <a:rPr lang="en-US" dirty="0"/>
              <a:t> </a:t>
            </a:r>
            <a:r>
              <a:rPr lang="en-US" dirty="0" err="1"/>
              <a:t>đọc</a:t>
            </a:r>
            <a:r>
              <a:rPr lang="en-US" dirty="0"/>
              <a:t> </a:t>
            </a:r>
            <a:r>
              <a:rPr lang="en-US" dirty="0" err="1"/>
              <a:t>của</a:t>
            </a:r>
            <a:r>
              <a:rPr lang="en-US" dirty="0"/>
              <a:t> </a:t>
            </a:r>
            <a:r>
              <a:rPr lang="en-US" dirty="0" err="1"/>
              <a:t>các</a:t>
            </a:r>
            <a:r>
              <a:rPr lang="en-US" dirty="0"/>
              <a:t> </a:t>
            </a:r>
            <a:r>
              <a:rPr lang="en-US" dirty="0" err="1"/>
              <a:t>nhân</a:t>
            </a:r>
            <a:r>
              <a:rPr lang="en-US" dirty="0"/>
              <a:t> </a:t>
            </a:r>
            <a:r>
              <a:rPr lang="en-US" dirty="0" err="1"/>
              <a:t>vật</a:t>
            </a:r>
            <a:endParaRPr lang="en-US" dirty="0"/>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Nhưng</a:t>
            </a:r>
            <a:r>
              <a:rPr lang="en-US" dirty="0"/>
              <a:t> k </a:t>
            </a:r>
            <a:r>
              <a:rPr lang="en-US" dirty="0" err="1"/>
              <a:t>chỉ</a:t>
            </a:r>
            <a:r>
              <a:rPr lang="en-US" dirty="0"/>
              <a:t> </a:t>
            </a:r>
            <a:r>
              <a:rPr lang="en-US" dirty="0" err="1"/>
              <a:t>vậy</a:t>
            </a:r>
            <a:r>
              <a:rPr lang="en-US" dirty="0"/>
              <a:t>, </a:t>
            </a:r>
            <a:r>
              <a:rPr lang="en-US" dirty="0" err="1"/>
              <a:t>chúng</a:t>
            </a:r>
            <a:r>
              <a:rPr lang="en-US" dirty="0"/>
              <a:t> ta </a:t>
            </a:r>
            <a:r>
              <a:rPr lang="en-US" dirty="0" err="1"/>
              <a:t>cùng</a:t>
            </a:r>
            <a:r>
              <a:rPr lang="en-US" dirty="0"/>
              <a:t> </a:t>
            </a:r>
            <a:r>
              <a:rPr lang="en-US" dirty="0" err="1"/>
              <a:t>xem</a:t>
            </a:r>
            <a:r>
              <a:rPr lang="en-US" dirty="0"/>
              <a:t> con </a:t>
            </a:r>
            <a:r>
              <a:rPr lang="en-US" dirty="0" err="1"/>
              <a:t>cáo</a:t>
            </a:r>
            <a:r>
              <a:rPr lang="en-US" dirty="0"/>
              <a:t> </a:t>
            </a:r>
            <a:r>
              <a:rPr lang="en-US" dirty="0" err="1"/>
              <a:t>lại</a:t>
            </a:r>
            <a:r>
              <a:rPr lang="en-US" dirty="0"/>
              <a:t> </a:t>
            </a:r>
            <a:r>
              <a:rPr lang="en-US" dirty="0" err="1"/>
              <a:t>nói</a:t>
            </a:r>
            <a:r>
              <a:rPr lang="en-US" dirty="0"/>
              <a:t> </a:t>
            </a:r>
            <a:r>
              <a:rPr lang="en-US" dirty="0" err="1"/>
              <a:t>thêm</a:t>
            </a:r>
            <a:r>
              <a:rPr lang="en-US" dirty="0"/>
              <a:t> </a:t>
            </a:r>
            <a:r>
              <a:rPr lang="en-US" dirty="0" err="1"/>
              <a:t>gì</a:t>
            </a:r>
            <a:r>
              <a:rPr lang="en-US" dirty="0"/>
              <a:t> </a:t>
            </a:r>
            <a:r>
              <a:rPr lang="en-US" dirty="0" err="1"/>
              <a:t>với</a:t>
            </a:r>
            <a:r>
              <a:rPr lang="en-US" dirty="0"/>
              <a:t> HTB </a:t>
            </a:r>
            <a:r>
              <a:rPr lang="en-US" dirty="0" err="1"/>
              <a:t>nhé</a:t>
            </a:r>
            <a:r>
              <a:rPr lang="en-US" dirty="0"/>
              <a:t>. Con </a:t>
            </a:r>
            <a:r>
              <a:rPr lang="en-US" dirty="0" err="1"/>
              <a:t>cáo</a:t>
            </a:r>
            <a:r>
              <a:rPr lang="en-US" dirty="0"/>
              <a:t> </a:t>
            </a:r>
            <a:r>
              <a:rPr lang="en-US" dirty="0" err="1"/>
              <a:t>đã</a:t>
            </a:r>
            <a:r>
              <a:rPr lang="en-US" dirty="0"/>
              <a:t> </a:t>
            </a:r>
            <a:r>
              <a:rPr lang="en-US" dirty="0" err="1"/>
              <a:t>hướng</a:t>
            </a:r>
            <a:r>
              <a:rPr lang="en-US" dirty="0"/>
              <a:t> </a:t>
            </a:r>
            <a:r>
              <a:rPr lang="en-US" dirty="0" err="1"/>
              <a:t>dẫn</a:t>
            </a:r>
            <a:r>
              <a:rPr lang="en-US" dirty="0"/>
              <a:t> HTB </a:t>
            </a:r>
            <a:r>
              <a:rPr lang="en-US" dirty="0" err="1"/>
              <a:t>cách</a:t>
            </a:r>
            <a:r>
              <a:rPr lang="en-US" dirty="0"/>
              <a:t> </a:t>
            </a:r>
            <a:r>
              <a:rPr lang="en-US" dirty="0" err="1"/>
              <a:t>cảm</a:t>
            </a:r>
            <a:r>
              <a:rPr lang="en-US" dirty="0"/>
              <a:t> </a:t>
            </a:r>
            <a:r>
              <a:rPr lang="en-US" dirty="0" err="1"/>
              <a:t>hóa</a:t>
            </a:r>
            <a:r>
              <a:rPr lang="en-US" dirty="0"/>
              <a:t> </a:t>
            </a:r>
            <a:r>
              <a:rPr lang="en-US" dirty="0" err="1"/>
              <a:t>nó</a:t>
            </a:r>
            <a:r>
              <a:rPr lang="en-US" dirty="0"/>
              <a:t>: “</a:t>
            </a:r>
            <a:r>
              <a:rPr lang="en-US" dirty="0" err="1"/>
              <a:t>Càn</a:t>
            </a:r>
            <a:r>
              <a:rPr lang="en-US" dirty="0"/>
              <a:t> </a:t>
            </a:r>
            <a:r>
              <a:rPr lang="en-US" dirty="0" err="1"/>
              <a:t>phải</a:t>
            </a:r>
            <a:r>
              <a:rPr lang="en-US" dirty="0"/>
              <a:t> </a:t>
            </a:r>
            <a:r>
              <a:rPr lang="en-US" dirty="0" err="1"/>
              <a:t>rất</a:t>
            </a:r>
            <a:r>
              <a:rPr lang="en-US" dirty="0"/>
              <a:t> </a:t>
            </a:r>
            <a:r>
              <a:rPr lang="en-US" dirty="0" err="1"/>
              <a:t>kiên</a:t>
            </a:r>
            <a:r>
              <a:rPr lang="en-US" dirty="0"/>
              <a:t> </a:t>
            </a:r>
            <a:r>
              <a:rPr lang="en-US" dirty="0" err="1"/>
              <a:t>nhẫn</a:t>
            </a:r>
            <a:r>
              <a:rPr lang="en-US" dirty="0"/>
              <a:t>…” </a:t>
            </a: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Và</a:t>
            </a:r>
            <a:r>
              <a:rPr lang="en-US" dirty="0"/>
              <a:t>: “</a:t>
            </a:r>
            <a:r>
              <a:rPr lang="en-US" dirty="0" err="1"/>
              <a:t>Tốt</a:t>
            </a:r>
            <a:r>
              <a:rPr lang="en-US" dirty="0"/>
              <a:t> </a:t>
            </a:r>
            <a:r>
              <a:rPr lang="en-US" dirty="0" err="1"/>
              <a:t>nhất</a:t>
            </a:r>
            <a:r>
              <a:rPr lang="en-US" dirty="0"/>
              <a:t> …. </a:t>
            </a:r>
            <a:r>
              <a:rPr lang="en-US" dirty="0" err="1"/>
              <a:t>Lề</a:t>
            </a:r>
            <a:r>
              <a:rPr lang="en-US" dirty="0"/>
              <a:t> </a:t>
            </a:r>
            <a:r>
              <a:rPr lang="en-US" dirty="0" err="1"/>
              <a:t>lối</a:t>
            </a:r>
            <a:r>
              <a:rPr lang="en-US" dirty="0"/>
              <a:t>”.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À </a:t>
            </a:r>
            <a:r>
              <a:rPr lang="en-US" dirty="0" err="1"/>
              <a:t>như</a:t>
            </a:r>
            <a:r>
              <a:rPr lang="en-US" dirty="0"/>
              <a:t> </a:t>
            </a:r>
            <a:r>
              <a:rPr lang="en-US" dirty="0" err="1"/>
              <a:t>vậy</a:t>
            </a:r>
            <a:r>
              <a:rPr lang="en-US" dirty="0"/>
              <a:t>, </a:t>
            </a:r>
            <a:r>
              <a:rPr lang="en-US" dirty="0" err="1"/>
              <a:t>cảm</a:t>
            </a:r>
            <a:r>
              <a:rPr lang="en-US" dirty="0"/>
              <a:t> </a:t>
            </a:r>
            <a:r>
              <a:rPr lang="en-US" dirty="0" err="1"/>
              <a:t>hóa</a:t>
            </a:r>
            <a:r>
              <a:rPr lang="en-US" dirty="0"/>
              <a:t> k </a:t>
            </a:r>
            <a:r>
              <a:rPr lang="en-US" dirty="0" err="1"/>
              <a:t>chỉ</a:t>
            </a:r>
            <a:r>
              <a:rPr lang="en-US" dirty="0"/>
              <a:t> </a:t>
            </a:r>
            <a:r>
              <a:rPr lang="en-US" dirty="0" err="1"/>
              <a:t>là</a:t>
            </a:r>
            <a:r>
              <a:rPr lang="en-US" dirty="0"/>
              <a:t> </a:t>
            </a:r>
            <a:r>
              <a:rPr lang="en-US" dirty="0" err="1"/>
              <a:t>kết</a:t>
            </a:r>
            <a:r>
              <a:rPr lang="en-US" dirty="0"/>
              <a:t> </a:t>
            </a:r>
            <a:r>
              <a:rPr lang="en-US" dirty="0" err="1"/>
              <a:t>bạn</a:t>
            </a:r>
            <a:r>
              <a:rPr lang="en-US" dirty="0"/>
              <a:t> </a:t>
            </a:r>
            <a:r>
              <a:rPr lang="en-US" dirty="0" err="1"/>
              <a:t>mà</a:t>
            </a:r>
            <a:r>
              <a:rPr lang="en-US" dirty="0"/>
              <a:t> </a:t>
            </a:r>
            <a:r>
              <a:rPr lang="en-US" dirty="0" err="1"/>
              <a:t>còn</a:t>
            </a:r>
            <a:r>
              <a:rPr lang="en-US" dirty="0"/>
              <a:t> </a:t>
            </a:r>
            <a:r>
              <a:rPr lang="en-US" dirty="0" err="1"/>
              <a:t>là</a:t>
            </a:r>
            <a:r>
              <a:rPr lang="en-US" dirty="0"/>
              <a:t> </a:t>
            </a:r>
            <a:r>
              <a:rPr lang="en-US" dirty="0" err="1"/>
              <a:t>gắn</a:t>
            </a:r>
            <a:r>
              <a:rPr lang="en-US" dirty="0"/>
              <a:t> </a:t>
            </a:r>
            <a:r>
              <a:rPr lang="en-US" dirty="0" err="1"/>
              <a:t>kết</a:t>
            </a:r>
            <a:r>
              <a:rPr lang="en-US" dirty="0"/>
              <a:t> </a:t>
            </a:r>
            <a:r>
              <a:rPr lang="en-US" dirty="0" err="1"/>
              <a:t>tình</a:t>
            </a:r>
            <a:r>
              <a:rPr lang="en-US" dirty="0"/>
              <a:t> </a:t>
            </a:r>
            <a:r>
              <a:rPr lang="en-US" dirty="0" err="1"/>
              <a:t>bạn</a:t>
            </a:r>
            <a:r>
              <a:rPr lang="en-US" dirty="0"/>
              <a:t>. </a:t>
            </a:r>
            <a:r>
              <a:rPr lang="en-US" dirty="0" err="1"/>
              <a:t>Thực</a:t>
            </a:r>
            <a:r>
              <a:rPr lang="en-US" dirty="0"/>
              <a:t> ra </a:t>
            </a:r>
            <a:r>
              <a:rPr lang="en-US" dirty="0" err="1"/>
              <a:t>thì</a:t>
            </a:r>
            <a:r>
              <a:rPr lang="en-US" dirty="0"/>
              <a:t> </a:t>
            </a:r>
            <a:r>
              <a:rPr lang="en-US" dirty="0" err="1"/>
              <a:t>còn</a:t>
            </a:r>
            <a:r>
              <a:rPr lang="en-US" dirty="0"/>
              <a:t> </a:t>
            </a:r>
            <a:r>
              <a:rPr lang="en-US" dirty="0" err="1"/>
              <a:t>rất</a:t>
            </a:r>
            <a:r>
              <a:rPr lang="en-US" dirty="0"/>
              <a:t> </a:t>
            </a:r>
            <a:r>
              <a:rPr lang="en-US" dirty="0" err="1"/>
              <a:t>nhiều</a:t>
            </a:r>
            <a:r>
              <a:rPr lang="en-US" dirty="0"/>
              <a:t> </a:t>
            </a:r>
            <a:r>
              <a:rPr lang="en-US" dirty="0" err="1"/>
              <a:t>cách</a:t>
            </a:r>
            <a:r>
              <a:rPr lang="en-US" dirty="0"/>
              <a:t> </a:t>
            </a:r>
            <a:r>
              <a:rPr lang="en-US" dirty="0" err="1"/>
              <a:t>hiểu</a:t>
            </a:r>
            <a:r>
              <a:rPr lang="en-US" dirty="0"/>
              <a:t> </a:t>
            </a:r>
            <a:r>
              <a:rPr lang="en-US" dirty="0" err="1"/>
              <a:t>khác</a:t>
            </a:r>
            <a:r>
              <a:rPr lang="en-US" dirty="0"/>
              <a:t> </a:t>
            </a:r>
            <a:r>
              <a:rPr lang="en-US" dirty="0" err="1"/>
              <a:t>nhau</a:t>
            </a:r>
            <a:r>
              <a:rPr lang="en-US" dirty="0"/>
              <a:t> </a:t>
            </a:r>
            <a:r>
              <a:rPr lang="en-US" dirty="0" err="1"/>
              <a:t>về</a:t>
            </a:r>
            <a:r>
              <a:rPr lang="en-US" dirty="0"/>
              <a:t> </a:t>
            </a:r>
            <a:r>
              <a:rPr lang="en-US" dirty="0" err="1"/>
              <a:t>từ</a:t>
            </a:r>
            <a:r>
              <a:rPr lang="en-US" dirty="0"/>
              <a:t> “</a:t>
            </a:r>
            <a:r>
              <a:rPr lang="en-US" dirty="0" err="1"/>
              <a:t>cảm</a:t>
            </a:r>
            <a:r>
              <a:rPr lang="en-US" dirty="0"/>
              <a:t> </a:t>
            </a:r>
            <a:r>
              <a:rPr lang="en-US" dirty="0" err="1"/>
              <a:t>hóa</a:t>
            </a:r>
            <a:r>
              <a:rPr lang="en-US" dirty="0"/>
              <a:t>” </a:t>
            </a:r>
            <a:r>
              <a:rPr lang="en-US" dirty="0" err="1"/>
              <a:t>nhưng</a:t>
            </a:r>
            <a:r>
              <a:rPr lang="en-US" dirty="0"/>
              <a:t> </a:t>
            </a:r>
            <a:r>
              <a:rPr lang="en-US" dirty="0" err="1"/>
              <a:t>cô</a:t>
            </a:r>
            <a:r>
              <a:rPr lang="en-US" dirty="0"/>
              <a:t> </a:t>
            </a:r>
            <a:r>
              <a:rPr lang="en-US" dirty="0" err="1"/>
              <a:t>chỉ</a:t>
            </a:r>
            <a:r>
              <a:rPr lang="en-US" dirty="0"/>
              <a:t> </a:t>
            </a:r>
            <a:r>
              <a:rPr lang="en-US" dirty="0" err="1"/>
              <a:t>muốn</a:t>
            </a:r>
            <a:r>
              <a:rPr lang="en-US" dirty="0"/>
              <a:t> </a:t>
            </a:r>
            <a:r>
              <a:rPr lang="en-US" dirty="0" err="1"/>
              <a:t>các</a:t>
            </a:r>
            <a:r>
              <a:rPr lang="en-US" dirty="0"/>
              <a:t> </a:t>
            </a:r>
            <a:r>
              <a:rPr lang="en-US" dirty="0" err="1"/>
              <a:t>em</a:t>
            </a:r>
            <a:r>
              <a:rPr lang="en-US" dirty="0"/>
              <a:t> </a:t>
            </a:r>
            <a:r>
              <a:rPr lang="en-US" dirty="0" err="1"/>
              <a:t>hiểu</a:t>
            </a:r>
            <a:r>
              <a:rPr lang="en-US" dirty="0"/>
              <a:t> 1 </a:t>
            </a:r>
            <a:r>
              <a:rPr lang="en-US" dirty="0" err="1"/>
              <a:t>cách</a:t>
            </a:r>
            <a:r>
              <a:rPr lang="en-US" dirty="0"/>
              <a:t> </a:t>
            </a:r>
            <a:r>
              <a:rPr lang="en-US" dirty="0" err="1"/>
              <a:t>đơn</a:t>
            </a:r>
            <a:r>
              <a:rPr lang="en-US" dirty="0"/>
              <a:t> </a:t>
            </a:r>
            <a:r>
              <a:rPr lang="en-US" dirty="0" err="1"/>
              <a:t>giản</a:t>
            </a:r>
            <a:r>
              <a:rPr lang="en-US" dirty="0"/>
              <a:t>, </a:t>
            </a:r>
            <a:r>
              <a:rPr lang="en-US" dirty="0" err="1"/>
              <a:t>cảm</a:t>
            </a:r>
            <a:r>
              <a:rPr lang="en-US" dirty="0"/>
              <a:t> </a:t>
            </a:r>
            <a:r>
              <a:rPr lang="en-US" dirty="0" err="1"/>
              <a:t>hóa</a:t>
            </a:r>
            <a:r>
              <a:rPr lang="en-US" dirty="0"/>
              <a:t> </a:t>
            </a:r>
            <a:r>
              <a:rPr lang="en-US" dirty="0" err="1"/>
              <a:t>là</a:t>
            </a:r>
            <a:r>
              <a:rPr lang="en-US" dirty="0"/>
              <a:t> </a:t>
            </a:r>
            <a:r>
              <a:rPr lang="en-US" dirty="0" err="1"/>
              <a:t>kết</a:t>
            </a:r>
            <a:r>
              <a:rPr lang="en-US" dirty="0"/>
              <a:t> </a:t>
            </a:r>
            <a:r>
              <a:rPr lang="en-US" dirty="0" err="1"/>
              <a:t>bạn</a:t>
            </a:r>
            <a:r>
              <a:rPr lang="en-US" dirty="0"/>
              <a:t>, </a:t>
            </a:r>
            <a:r>
              <a:rPr lang="en-US" dirty="0" err="1"/>
              <a:t>là</a:t>
            </a:r>
            <a:r>
              <a:rPr lang="en-US" dirty="0"/>
              <a:t> </a:t>
            </a:r>
            <a:r>
              <a:rPr lang="en-US" dirty="0" err="1"/>
              <a:t>sự</a:t>
            </a:r>
            <a:r>
              <a:rPr lang="en-US" dirty="0"/>
              <a:t> </a:t>
            </a:r>
            <a:r>
              <a:rPr lang="en-US" dirty="0" err="1"/>
              <a:t>gắn</a:t>
            </a:r>
            <a:r>
              <a:rPr lang="en-US" dirty="0"/>
              <a:t> </a:t>
            </a:r>
            <a:r>
              <a:rPr lang="en-US" dirty="0" err="1"/>
              <a:t>kết</a:t>
            </a:r>
            <a:r>
              <a:rPr lang="en-US" dirty="0"/>
              <a:t> </a:t>
            </a:r>
            <a:r>
              <a:rPr lang="en-US" dirty="0" err="1"/>
              <a:t>tình</a:t>
            </a:r>
            <a:r>
              <a:rPr lang="en-US" dirty="0"/>
              <a:t> </a:t>
            </a:r>
            <a:r>
              <a:rPr lang="en-US" dirty="0" err="1"/>
              <a:t>cảm</a:t>
            </a:r>
            <a:r>
              <a:rPr lang="en-US" dirty="0"/>
              <a:t> </a:t>
            </a:r>
            <a:r>
              <a:rPr lang="en-US" dirty="0" err="1"/>
              <a:t>giữa</a:t>
            </a:r>
            <a:r>
              <a:rPr lang="en-US" dirty="0"/>
              <a:t> </a:t>
            </a:r>
            <a:r>
              <a:rPr lang="en-US" dirty="0" err="1"/>
              <a:t>nhưng</a:t>
            </a:r>
            <a:r>
              <a:rPr lang="en-US" dirty="0"/>
              <a:t> </a:t>
            </a:r>
            <a:r>
              <a:rPr lang="en-US" dirty="0" err="1"/>
              <a:t>người</a:t>
            </a:r>
            <a:r>
              <a:rPr lang="en-US" dirty="0"/>
              <a:t> </a:t>
            </a:r>
            <a:r>
              <a:rPr lang="en-US" dirty="0" err="1"/>
              <a:t>từ</a:t>
            </a:r>
            <a:r>
              <a:rPr lang="en-US" dirty="0"/>
              <a:t> </a:t>
            </a:r>
            <a:r>
              <a:rPr lang="en-US" dirty="0" err="1"/>
              <a:t>xa</a:t>
            </a:r>
            <a:r>
              <a:rPr lang="en-US" dirty="0"/>
              <a:t> </a:t>
            </a:r>
            <a:r>
              <a:rPr lang="en-US" dirty="0" err="1"/>
              <a:t>lạ</a:t>
            </a:r>
            <a:r>
              <a:rPr lang="en-US" dirty="0"/>
              <a:t> </a:t>
            </a:r>
            <a:r>
              <a:rPr lang="en-US" dirty="0" err="1"/>
              <a:t>trở</a:t>
            </a:r>
            <a:r>
              <a:rPr lang="en-US" dirty="0"/>
              <a:t> </a:t>
            </a:r>
            <a:r>
              <a:rPr lang="en-US" dirty="0" err="1"/>
              <a:t>thành</a:t>
            </a:r>
            <a:r>
              <a:rPr lang="en-US" dirty="0"/>
              <a:t> </a:t>
            </a:r>
            <a:r>
              <a:rPr lang="en-US" dirty="0" err="1"/>
              <a:t>thân</a:t>
            </a:r>
            <a:r>
              <a:rPr lang="en-US" dirty="0"/>
              <a:t> </a:t>
            </a:r>
            <a:r>
              <a:rPr lang="en-US" dirty="0" err="1"/>
              <a:t>quen</a:t>
            </a:r>
            <a:r>
              <a:rPr lang="en-US" dirty="0"/>
              <a:t> </a:t>
            </a:r>
            <a:r>
              <a:rPr lang="en-US" sz="1200" dirty="0" err="1">
                <a:solidFill>
                  <a:schemeClr val="tx1"/>
                </a:solidFill>
                <a:latin typeface="#9Slide05 SVNCookie" panose="020B0606040200020203" pitchFamily="34" charset="0"/>
              </a:rPr>
              <a:t>để</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quan</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tâm</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gắn</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bó</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giúp</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đỡ</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lẫn</a:t>
            </a:r>
            <a:r>
              <a:rPr lang="en-US" sz="1200" dirty="0">
                <a:solidFill>
                  <a:schemeClr val="tx1"/>
                </a:solidFill>
                <a:latin typeface="#9Slide05 SVNCookie" panose="020B0606040200020203" pitchFamily="34" charset="0"/>
              </a:rPr>
              <a:t> </a:t>
            </a:r>
            <a:r>
              <a:rPr lang="en-US" sz="1200" dirty="0" err="1">
                <a:solidFill>
                  <a:schemeClr val="tx1"/>
                </a:solidFill>
                <a:latin typeface="#9Slide05 SVNCookie" panose="020B0606040200020203" pitchFamily="34" charset="0"/>
              </a:rPr>
              <a:t>nhau</a:t>
            </a:r>
            <a:r>
              <a:rPr lang="en-US" dirty="0"/>
              <a:t>. </a:t>
            </a: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Và</a:t>
            </a:r>
            <a:r>
              <a:rPr lang="en-US" dirty="0"/>
              <a:t> </a:t>
            </a:r>
            <a:r>
              <a:rPr lang="en-US" dirty="0" err="1"/>
              <a:t>sau</a:t>
            </a:r>
            <a:r>
              <a:rPr lang="en-US" dirty="0"/>
              <a:t> </a:t>
            </a:r>
            <a:r>
              <a:rPr lang="en-US" dirty="0" err="1"/>
              <a:t>khi</a:t>
            </a:r>
            <a:r>
              <a:rPr lang="en-US" dirty="0"/>
              <a:t> </a:t>
            </a:r>
            <a:r>
              <a:rPr lang="en-US" dirty="0" err="1"/>
              <a:t>hiểu</a:t>
            </a:r>
            <a:r>
              <a:rPr lang="en-US" dirty="0"/>
              <a:t> </a:t>
            </a:r>
            <a:r>
              <a:rPr lang="en-US" dirty="0" err="1"/>
              <a:t>cảm</a:t>
            </a:r>
            <a:r>
              <a:rPr lang="en-US" dirty="0"/>
              <a:t> </a:t>
            </a:r>
            <a:r>
              <a:rPr lang="en-US" dirty="0" err="1"/>
              <a:t>hóa</a:t>
            </a:r>
            <a:r>
              <a:rPr lang="en-US" dirty="0"/>
              <a:t> </a:t>
            </a:r>
            <a:r>
              <a:rPr lang="en-US" dirty="0" err="1"/>
              <a:t>là</a:t>
            </a:r>
            <a:r>
              <a:rPr lang="en-US" dirty="0"/>
              <a:t> </a:t>
            </a:r>
            <a:r>
              <a:rPr lang="en-US" dirty="0" err="1"/>
              <a:t>gì</a:t>
            </a:r>
            <a:r>
              <a:rPr lang="en-US" dirty="0"/>
              <a:t> </a:t>
            </a:r>
            <a:r>
              <a:rPr lang="en-US" dirty="0" err="1"/>
              <a:t>thì</a:t>
            </a:r>
            <a:r>
              <a:rPr lang="en-US" dirty="0"/>
              <a:t> HTB </a:t>
            </a:r>
            <a:r>
              <a:rPr lang="en-US" dirty="0" err="1"/>
              <a:t>đã</a:t>
            </a:r>
            <a:r>
              <a:rPr lang="en-US" dirty="0"/>
              <a:t> </a:t>
            </a:r>
            <a:r>
              <a:rPr lang="en-US" dirty="0" err="1"/>
              <a:t>cảm</a:t>
            </a:r>
            <a:r>
              <a:rPr lang="en-US" dirty="0"/>
              <a:t> </a:t>
            </a:r>
            <a:r>
              <a:rPr lang="en-US" dirty="0" err="1"/>
              <a:t>hóa</a:t>
            </a:r>
            <a:r>
              <a:rPr lang="en-US" dirty="0"/>
              <a:t> con </a:t>
            </a:r>
            <a:r>
              <a:rPr lang="en-US" dirty="0" err="1"/>
              <a:t>cáo</a:t>
            </a:r>
            <a:r>
              <a:rPr lang="en-US" dirty="0"/>
              <a:t>. </a:t>
            </a:r>
            <a:r>
              <a:rPr lang="en-US" dirty="0" err="1"/>
              <a:t>Bây</a:t>
            </a:r>
            <a:r>
              <a:rPr lang="en-US" dirty="0"/>
              <a:t> </a:t>
            </a:r>
            <a:r>
              <a:rPr lang="en-US" dirty="0" err="1"/>
              <a:t>giờ</a:t>
            </a:r>
            <a:r>
              <a:rPr lang="en-US" dirty="0"/>
              <a:t> </a:t>
            </a:r>
            <a:r>
              <a:rPr lang="en-US" dirty="0" err="1"/>
              <a:t>các</a:t>
            </a:r>
            <a:r>
              <a:rPr lang="en-US" dirty="0"/>
              <a:t> </a:t>
            </a:r>
            <a:r>
              <a:rPr lang="en-US" dirty="0" err="1"/>
              <a:t>em</a:t>
            </a:r>
            <a:r>
              <a:rPr lang="en-US" dirty="0"/>
              <a:t> </a:t>
            </a:r>
            <a:r>
              <a:rPr lang="en-US" dirty="0" err="1"/>
              <a:t>sẽ</a:t>
            </a:r>
            <a:r>
              <a:rPr lang="en-US" dirty="0"/>
              <a:t> </a:t>
            </a:r>
            <a:r>
              <a:rPr lang="en-US" dirty="0" err="1"/>
              <a:t>cùng</a:t>
            </a:r>
            <a:r>
              <a:rPr lang="en-US" dirty="0"/>
              <a:t> </a:t>
            </a:r>
            <a:r>
              <a:rPr lang="en-US" dirty="0" err="1"/>
              <a:t>nhau</a:t>
            </a:r>
            <a:r>
              <a:rPr lang="en-US" dirty="0"/>
              <a:t> </a:t>
            </a:r>
            <a:r>
              <a:rPr lang="en-US" dirty="0" err="1"/>
              <a:t>thảo</a:t>
            </a:r>
            <a:r>
              <a:rPr lang="en-US" dirty="0"/>
              <a:t> </a:t>
            </a:r>
            <a:r>
              <a:rPr lang="en-US" dirty="0" err="1"/>
              <a:t>luận</a:t>
            </a:r>
            <a:r>
              <a:rPr lang="en-US" dirty="0"/>
              <a:t> </a:t>
            </a:r>
            <a:r>
              <a:rPr lang="en-US" dirty="0" err="1"/>
              <a:t>nhóm</a:t>
            </a:r>
            <a:r>
              <a:rPr lang="en-US" dirty="0"/>
              <a:t> 4 </a:t>
            </a:r>
            <a:r>
              <a:rPr lang="en-US" dirty="0" err="1"/>
              <a:t>trong</a:t>
            </a:r>
            <a:r>
              <a:rPr lang="en-US" dirty="0"/>
              <a:t> 5’ </a:t>
            </a:r>
            <a:r>
              <a:rPr lang="en-US" dirty="0" err="1"/>
              <a:t>theo</a:t>
            </a:r>
            <a:r>
              <a:rPr lang="en-US" dirty="0"/>
              <a:t> </a:t>
            </a:r>
            <a:r>
              <a:rPr lang="en-US" dirty="0" err="1"/>
              <a:t>gợi</a:t>
            </a:r>
            <a:r>
              <a:rPr lang="en-US" dirty="0"/>
              <a:t> ý </a:t>
            </a:r>
            <a:r>
              <a:rPr lang="en-US" dirty="0" err="1"/>
              <a:t>của</a:t>
            </a:r>
            <a:r>
              <a:rPr lang="en-US" dirty="0"/>
              <a:t> </a:t>
            </a:r>
            <a:r>
              <a:rPr lang="en-US" dirty="0" err="1"/>
              <a:t>bảng</a:t>
            </a:r>
            <a:r>
              <a:rPr lang="en-US" dirty="0"/>
              <a:t> </a:t>
            </a:r>
            <a:r>
              <a:rPr lang="en-US" dirty="0" err="1"/>
              <a:t>sau</a:t>
            </a:r>
            <a:r>
              <a:rPr lang="en-US" dirty="0"/>
              <a:t> </a:t>
            </a:r>
            <a:r>
              <a:rPr lang="en-US" dirty="0" err="1"/>
              <a:t>để</a:t>
            </a:r>
            <a:r>
              <a:rPr lang="en-US" dirty="0"/>
              <a:t> </a:t>
            </a:r>
            <a:r>
              <a:rPr lang="en-US" dirty="0" err="1"/>
              <a:t>xem</a:t>
            </a:r>
            <a:r>
              <a:rPr lang="en-US" dirty="0"/>
              <a:t> </a:t>
            </a:r>
            <a:r>
              <a:rPr lang="en-US" dirty="0" err="1"/>
              <a:t>khi</a:t>
            </a:r>
            <a:r>
              <a:rPr lang="en-US" dirty="0"/>
              <a:t> </a:t>
            </a:r>
            <a:r>
              <a:rPr lang="en-US" dirty="0" err="1"/>
              <a:t>được</a:t>
            </a:r>
            <a:r>
              <a:rPr lang="en-US" dirty="0"/>
              <a:t> </a:t>
            </a:r>
            <a:r>
              <a:rPr lang="en-US" dirty="0" err="1"/>
              <a:t>cảm</a:t>
            </a:r>
            <a:r>
              <a:rPr lang="en-US" dirty="0"/>
              <a:t> </a:t>
            </a:r>
            <a:r>
              <a:rPr lang="en-US" dirty="0" err="1"/>
              <a:t>hóa</a:t>
            </a:r>
            <a:r>
              <a:rPr lang="en-US" dirty="0"/>
              <a:t> </a:t>
            </a:r>
            <a:r>
              <a:rPr lang="en-US" dirty="0" err="1"/>
              <a:t>thì</a:t>
            </a:r>
            <a:r>
              <a:rPr lang="en-US" dirty="0"/>
              <a:t> con </a:t>
            </a:r>
            <a:r>
              <a:rPr lang="en-US" dirty="0" err="1"/>
              <a:t>cáo</a:t>
            </a:r>
            <a:r>
              <a:rPr lang="en-US" dirty="0"/>
              <a:t> </a:t>
            </a:r>
            <a:r>
              <a:rPr lang="en-US" dirty="0" err="1"/>
              <a:t>đã</a:t>
            </a:r>
            <a:r>
              <a:rPr lang="en-US" dirty="0"/>
              <a:t> </a:t>
            </a:r>
            <a:r>
              <a:rPr lang="en-US" dirty="0" err="1"/>
              <a:t>thay</a:t>
            </a:r>
            <a:r>
              <a:rPr lang="en-US" dirty="0"/>
              <a:t> </a:t>
            </a:r>
            <a:r>
              <a:rPr lang="en-US" dirty="0" err="1"/>
              <a:t>đổi</a:t>
            </a:r>
            <a:r>
              <a:rPr lang="en-US" dirty="0"/>
              <a:t> </a:t>
            </a:r>
            <a:r>
              <a:rPr lang="en-US" dirty="0" err="1"/>
              <a:t>như</a:t>
            </a:r>
            <a:r>
              <a:rPr lang="en-US" dirty="0"/>
              <a:t> </a:t>
            </a:r>
            <a:r>
              <a:rPr lang="en-US" dirty="0" err="1"/>
              <a:t>thế</a:t>
            </a:r>
            <a:r>
              <a:rPr lang="en-US" dirty="0"/>
              <a:t> </a:t>
            </a:r>
            <a:r>
              <a:rPr lang="en-US" dirty="0" err="1"/>
              <a:t>nào</a:t>
            </a:r>
            <a:r>
              <a:rPr lang="en-US" dirty="0"/>
              <a:t>? </a:t>
            </a:r>
            <a:r>
              <a:rPr lang="en-US" dirty="0" err="1"/>
              <a:t>Từ</a:t>
            </a:r>
            <a:r>
              <a:rPr lang="en-US" dirty="0"/>
              <a:t> </a:t>
            </a:r>
            <a:r>
              <a:rPr lang="en-US" dirty="0" err="1"/>
              <a:t>đó</a:t>
            </a:r>
            <a:r>
              <a:rPr lang="en-US" dirty="0"/>
              <a:t>, con </a:t>
            </a:r>
            <a:r>
              <a:rPr lang="en-US" dirty="0" err="1"/>
              <a:t>rút</a:t>
            </a:r>
            <a:r>
              <a:rPr lang="en-US" dirty="0"/>
              <a:t> ra </a:t>
            </a:r>
            <a:r>
              <a:rPr lang="en-US" dirty="0" err="1"/>
              <a:t>được</a:t>
            </a:r>
            <a:r>
              <a:rPr lang="en-US" dirty="0"/>
              <a:t> YN </a:t>
            </a:r>
            <a:r>
              <a:rPr lang="en-US" dirty="0" err="1"/>
              <a:t>gì</a:t>
            </a:r>
            <a:r>
              <a:rPr lang="en-US" dirty="0"/>
              <a:t> </a:t>
            </a:r>
            <a:r>
              <a:rPr lang="en-US" dirty="0" err="1"/>
              <a:t>về</a:t>
            </a:r>
            <a:r>
              <a:rPr lang="en-US" dirty="0"/>
              <a:t> </a:t>
            </a:r>
            <a:r>
              <a:rPr lang="en-US" dirty="0" err="1"/>
              <a:t>tình</a:t>
            </a:r>
            <a:r>
              <a:rPr lang="en-US" dirty="0"/>
              <a:t> </a:t>
            </a:r>
            <a:r>
              <a:rPr lang="en-US" dirty="0" err="1"/>
              <a:t>bạn</a:t>
            </a:r>
            <a:r>
              <a:rPr lang="en-US" dirty="0"/>
              <a:t>. </a:t>
            </a:r>
            <a:r>
              <a:rPr lang="en-US" dirty="0" err="1"/>
              <a:t>Các</a:t>
            </a:r>
            <a:r>
              <a:rPr lang="en-US" dirty="0"/>
              <a:t> </a:t>
            </a:r>
            <a:r>
              <a:rPr lang="en-US" dirty="0" err="1"/>
              <a:t>bạn</a:t>
            </a:r>
            <a:r>
              <a:rPr lang="en-US" dirty="0"/>
              <a:t> </a:t>
            </a:r>
            <a:r>
              <a:rPr lang="en-US" dirty="0" err="1"/>
              <a:t>lưu</a:t>
            </a:r>
            <a:r>
              <a:rPr lang="en-US" dirty="0"/>
              <a:t> ý </a:t>
            </a:r>
            <a:r>
              <a:rPr lang="en-US" dirty="0" err="1"/>
              <a:t>là</a:t>
            </a:r>
            <a:r>
              <a:rPr lang="en-US" dirty="0"/>
              <a:t> </a:t>
            </a:r>
            <a:r>
              <a:rPr lang="en-US" dirty="0" err="1"/>
              <a:t>khi</a:t>
            </a:r>
            <a:r>
              <a:rPr lang="en-US" dirty="0"/>
              <a:t> </a:t>
            </a:r>
            <a:r>
              <a:rPr lang="en-US" dirty="0" err="1"/>
              <a:t>mà</a:t>
            </a:r>
            <a:r>
              <a:rPr lang="en-US" dirty="0"/>
              <a:t> </a:t>
            </a:r>
            <a:r>
              <a:rPr lang="en-US" dirty="0" err="1"/>
              <a:t>tìm</a:t>
            </a:r>
            <a:r>
              <a:rPr lang="en-US" dirty="0"/>
              <a:t> </a:t>
            </a:r>
            <a:r>
              <a:rPr lang="en-US" dirty="0" err="1"/>
              <a:t>hiểu</a:t>
            </a:r>
            <a:r>
              <a:rPr lang="en-US" dirty="0"/>
              <a:t> </a:t>
            </a:r>
            <a:r>
              <a:rPr lang="en-US" dirty="0" err="1"/>
              <a:t>thì</a:t>
            </a:r>
            <a:r>
              <a:rPr lang="en-US" dirty="0"/>
              <a:t> </a:t>
            </a:r>
            <a:r>
              <a:rPr lang="en-US" dirty="0" err="1"/>
              <a:t>các</a:t>
            </a:r>
            <a:r>
              <a:rPr lang="en-US" dirty="0"/>
              <a:t> </a:t>
            </a:r>
            <a:r>
              <a:rPr lang="en-US" dirty="0" err="1"/>
              <a:t>em</a:t>
            </a:r>
            <a:r>
              <a:rPr lang="en-US" dirty="0"/>
              <a:t> </a:t>
            </a:r>
            <a:r>
              <a:rPr lang="en-US" dirty="0" err="1"/>
              <a:t>nhớ</a:t>
            </a:r>
            <a:r>
              <a:rPr lang="en-US" dirty="0"/>
              <a:t> </a:t>
            </a:r>
            <a:r>
              <a:rPr lang="en-US" dirty="0" err="1"/>
              <a:t>bám</a:t>
            </a:r>
            <a:r>
              <a:rPr lang="en-US" dirty="0"/>
              <a:t> </a:t>
            </a:r>
            <a:r>
              <a:rPr lang="en-US" dirty="0" err="1"/>
              <a:t>vào</a:t>
            </a:r>
            <a:r>
              <a:rPr lang="en-US" dirty="0"/>
              <a:t> </a:t>
            </a:r>
            <a:r>
              <a:rPr lang="en-US" dirty="0" err="1"/>
              <a:t>những</a:t>
            </a:r>
            <a:r>
              <a:rPr lang="en-US" dirty="0"/>
              <a:t> chi </a:t>
            </a:r>
            <a:r>
              <a:rPr lang="en-US" dirty="0" err="1"/>
              <a:t>tiết</a:t>
            </a:r>
            <a:r>
              <a:rPr lang="en-US" dirty="0"/>
              <a:t> </a:t>
            </a:r>
            <a:r>
              <a:rPr lang="en-US" dirty="0" err="1"/>
              <a:t>trong</a:t>
            </a:r>
            <a:r>
              <a:rPr lang="en-US" dirty="0"/>
              <a:t> </a:t>
            </a:r>
            <a:r>
              <a:rPr lang="en-US" dirty="0" err="1"/>
              <a:t>sgk</a:t>
            </a:r>
            <a:r>
              <a:rPr lang="en-US" dirty="0"/>
              <a:t> </a:t>
            </a:r>
            <a:r>
              <a:rPr lang="en-US" dirty="0" err="1"/>
              <a:t>vì</a:t>
            </a:r>
            <a:r>
              <a:rPr lang="en-US" dirty="0"/>
              <a:t> </a:t>
            </a:r>
            <a:r>
              <a:rPr lang="en-US" dirty="0" err="1"/>
              <a:t>nó</a:t>
            </a:r>
            <a:r>
              <a:rPr lang="en-US" dirty="0"/>
              <a:t> </a:t>
            </a:r>
            <a:r>
              <a:rPr lang="en-US" dirty="0" err="1"/>
              <a:t>hàm</a:t>
            </a:r>
            <a:r>
              <a:rPr lang="en-US" dirty="0"/>
              <a:t> </a:t>
            </a:r>
            <a:r>
              <a:rPr lang="en-US" dirty="0" err="1"/>
              <a:t>chưa</a:t>
            </a:r>
            <a:r>
              <a:rPr lang="en-US" dirty="0"/>
              <a:t> ý </a:t>
            </a:r>
            <a:r>
              <a:rPr lang="en-US" dirty="0" err="1"/>
              <a:t>đồ</a:t>
            </a:r>
            <a:r>
              <a:rPr lang="en-US" dirty="0"/>
              <a:t> </a:t>
            </a:r>
            <a:r>
              <a:rPr lang="en-US" dirty="0" err="1"/>
              <a:t>về</a:t>
            </a:r>
            <a:r>
              <a:rPr lang="en-US" dirty="0"/>
              <a:t> </a:t>
            </a:r>
            <a:r>
              <a:rPr lang="en-US" dirty="0" err="1"/>
              <a:t>nội</a:t>
            </a:r>
            <a:r>
              <a:rPr lang="en-US" dirty="0"/>
              <a:t> dung </a:t>
            </a:r>
            <a:r>
              <a:rPr lang="en-US" dirty="0" err="1"/>
              <a:t>và</a:t>
            </a:r>
            <a:r>
              <a:rPr lang="en-US" dirty="0"/>
              <a:t> </a:t>
            </a:r>
            <a:r>
              <a:rPr lang="en-US" dirty="0" err="1"/>
              <a:t>nghệ</a:t>
            </a:r>
            <a:r>
              <a:rPr lang="en-US" dirty="0"/>
              <a:t> </a:t>
            </a:r>
            <a:r>
              <a:rPr lang="en-US" dirty="0" err="1"/>
              <a:t>thuật</a:t>
            </a:r>
            <a:r>
              <a:rPr lang="en-US" dirty="0"/>
              <a:t> </a:t>
            </a:r>
            <a:r>
              <a:rPr lang="en-US" dirty="0" err="1"/>
              <a:t>của</a:t>
            </a:r>
            <a:r>
              <a:rPr lang="en-US" dirty="0"/>
              <a:t> </a:t>
            </a:r>
            <a:r>
              <a:rPr lang="en-US" dirty="0" err="1"/>
              <a:t>nhà</a:t>
            </a:r>
            <a:r>
              <a:rPr lang="en-US" dirty="0"/>
              <a:t> </a:t>
            </a:r>
            <a:r>
              <a:rPr lang="en-US" dirty="0" err="1"/>
              <a:t>văn</a:t>
            </a:r>
            <a:r>
              <a:rPr lang="en-US" dirty="0"/>
              <a:t>, </a:t>
            </a:r>
            <a:r>
              <a:rPr lang="en-US" dirty="0" err="1"/>
              <a:t>giúp</a:t>
            </a:r>
            <a:r>
              <a:rPr lang="en-US" dirty="0"/>
              <a:t> </a:t>
            </a:r>
            <a:r>
              <a:rPr lang="en-US" dirty="0" err="1"/>
              <a:t>các</a:t>
            </a:r>
            <a:r>
              <a:rPr lang="en-US" dirty="0"/>
              <a:t> </a:t>
            </a:r>
            <a:r>
              <a:rPr lang="en-US" dirty="0" err="1"/>
              <a:t>em</a:t>
            </a:r>
            <a:r>
              <a:rPr lang="en-US" dirty="0"/>
              <a:t> </a:t>
            </a:r>
            <a:r>
              <a:rPr lang="en-US" dirty="0" err="1"/>
              <a:t>đọc</a:t>
            </a:r>
            <a:r>
              <a:rPr lang="en-US" dirty="0"/>
              <a:t> </a:t>
            </a:r>
            <a:r>
              <a:rPr lang="en-US" dirty="0" err="1"/>
              <a:t>đúng</a:t>
            </a:r>
            <a:r>
              <a:rPr lang="en-US" dirty="0"/>
              <a:t> </a:t>
            </a:r>
            <a:r>
              <a:rPr lang="en-US" dirty="0" err="1"/>
              <a:t>hơn</a:t>
            </a:r>
            <a:r>
              <a:rPr lang="en-US" dirty="0"/>
              <a:t> </a:t>
            </a:r>
            <a:r>
              <a:rPr lang="en-US" dirty="0" err="1"/>
              <a:t>về</a:t>
            </a:r>
            <a:r>
              <a:rPr lang="en-US" dirty="0"/>
              <a:t> </a:t>
            </a:r>
            <a:r>
              <a:rPr lang="en-US" dirty="0" err="1"/>
              <a:t>thể</a:t>
            </a:r>
            <a:r>
              <a:rPr lang="en-US" dirty="0"/>
              <a:t> </a:t>
            </a:r>
            <a:r>
              <a:rPr lang="en-US" dirty="0" err="1"/>
              <a:t>loại</a:t>
            </a:r>
            <a:r>
              <a:rPr lang="en-US" dirty="0"/>
              <a:t> </a:t>
            </a:r>
            <a:r>
              <a:rPr lang="en-US" dirty="0" err="1"/>
              <a:t>truyện</a:t>
            </a:r>
            <a:r>
              <a:rPr lang="en-US" dirty="0"/>
              <a:t> </a:t>
            </a:r>
            <a:r>
              <a:rPr lang="en-US" dirty="0" err="1"/>
              <a:t>nhé</a:t>
            </a:r>
            <a:r>
              <a:rPr lang="en-US" dirty="0"/>
              <a:t>!</a:t>
            </a: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Nhân</a:t>
            </a:r>
            <a:r>
              <a:rPr lang="en-US" dirty="0"/>
              <a:t> </a:t>
            </a:r>
            <a:r>
              <a:rPr lang="en-US" dirty="0" err="1"/>
              <a:t>vật</a:t>
            </a:r>
            <a:r>
              <a:rPr lang="en-US" dirty="0"/>
              <a:t> </a:t>
            </a:r>
            <a:r>
              <a:rPr lang="en-US" dirty="0" err="1"/>
              <a:t>cáo</a:t>
            </a:r>
            <a:r>
              <a:rPr lang="en-US" dirty="0"/>
              <a:t> </a:t>
            </a:r>
            <a:r>
              <a:rPr lang="en-US" dirty="0" err="1"/>
              <a:t>trong</a:t>
            </a:r>
            <a:r>
              <a:rPr lang="en-US" dirty="0"/>
              <a:t> </a:t>
            </a:r>
            <a:r>
              <a:rPr lang="en-US" dirty="0" err="1"/>
              <a:t>phần</a:t>
            </a:r>
            <a:r>
              <a:rPr lang="en-US" dirty="0"/>
              <a:t>  2 </a:t>
            </a:r>
            <a:r>
              <a:rPr lang="en-US" dirty="0" err="1"/>
              <a:t>này</a:t>
            </a:r>
            <a:r>
              <a:rPr lang="en-US" dirty="0"/>
              <a:t>, </a:t>
            </a:r>
            <a:r>
              <a:rPr lang="en-US" dirty="0" err="1"/>
              <a:t>thông</a:t>
            </a:r>
            <a:r>
              <a:rPr lang="en-US" dirty="0"/>
              <a:t> qua </a:t>
            </a:r>
            <a:r>
              <a:rPr lang="en-US" dirty="0" err="1"/>
              <a:t>ngôn</a:t>
            </a:r>
            <a:r>
              <a:rPr lang="en-US" dirty="0"/>
              <a:t> </a:t>
            </a:r>
            <a:r>
              <a:rPr lang="en-US" dirty="0" err="1"/>
              <a:t>ngữ</a:t>
            </a:r>
            <a:r>
              <a:rPr lang="en-US" dirty="0"/>
              <a:t> </a:t>
            </a:r>
            <a:r>
              <a:rPr lang="en-US" dirty="0" err="1"/>
              <a:t>đối</a:t>
            </a:r>
            <a:r>
              <a:rPr lang="en-US" dirty="0"/>
              <a:t> </a:t>
            </a:r>
            <a:r>
              <a:rPr lang="en-US" dirty="0" err="1"/>
              <a:t>thoại</a:t>
            </a:r>
            <a:r>
              <a:rPr lang="en-US" dirty="0"/>
              <a:t>, </a:t>
            </a:r>
            <a:r>
              <a:rPr lang="en-US" dirty="0" err="1"/>
              <a:t>những</a:t>
            </a:r>
            <a:r>
              <a:rPr lang="en-US" dirty="0"/>
              <a:t> </a:t>
            </a:r>
            <a:r>
              <a:rPr lang="en-US" dirty="0" err="1"/>
              <a:t>lời</a:t>
            </a:r>
            <a:r>
              <a:rPr lang="en-US" dirty="0"/>
              <a:t> </a:t>
            </a:r>
            <a:r>
              <a:rPr lang="en-US" dirty="0" err="1"/>
              <a:t>nó</a:t>
            </a:r>
            <a:r>
              <a:rPr lang="en-US" dirty="0"/>
              <a:t> </a:t>
            </a:r>
            <a:r>
              <a:rPr lang="en-US" dirty="0" err="1"/>
              <a:t>nói</a:t>
            </a:r>
            <a:r>
              <a:rPr lang="en-US" dirty="0"/>
              <a:t> </a:t>
            </a:r>
            <a:r>
              <a:rPr lang="en-US" dirty="0" err="1"/>
              <a:t>về</a:t>
            </a:r>
            <a:r>
              <a:rPr lang="en-US" dirty="0"/>
              <a:t> </a:t>
            </a:r>
            <a:r>
              <a:rPr lang="en-US" dirty="0" err="1"/>
              <a:t>hoàng</a:t>
            </a:r>
            <a:r>
              <a:rPr lang="en-US" dirty="0"/>
              <a:t> </a:t>
            </a:r>
            <a:r>
              <a:rPr lang="en-US" dirty="0" err="1"/>
              <a:t>tử</a:t>
            </a:r>
            <a:r>
              <a:rPr lang="en-US" dirty="0"/>
              <a:t> </a:t>
            </a:r>
            <a:r>
              <a:rPr lang="en-US" dirty="0" err="1"/>
              <a:t>bé</a:t>
            </a:r>
            <a:r>
              <a:rPr lang="en-US" dirty="0"/>
              <a:t> </a:t>
            </a:r>
            <a:r>
              <a:rPr lang="en-US" dirty="0" err="1"/>
              <a:t>cộng</a:t>
            </a:r>
            <a:r>
              <a:rPr lang="en-US" dirty="0"/>
              <a:t> </a:t>
            </a:r>
            <a:r>
              <a:rPr lang="en-US" dirty="0" err="1"/>
              <a:t>với</a:t>
            </a:r>
            <a:r>
              <a:rPr lang="en-US" dirty="0"/>
              <a:t> </a:t>
            </a:r>
            <a:r>
              <a:rPr lang="en-US" dirty="0" err="1"/>
              <a:t>sự</a:t>
            </a:r>
            <a:r>
              <a:rPr lang="en-US" dirty="0"/>
              <a:t> </a:t>
            </a:r>
            <a:r>
              <a:rPr lang="en-US" dirty="0" err="1"/>
              <a:t>thya</a:t>
            </a:r>
            <a:r>
              <a:rPr lang="en-US" dirty="0"/>
              <a:t> </a:t>
            </a:r>
            <a:r>
              <a:rPr lang="en-US" dirty="0" err="1"/>
              <a:t>đổi</a:t>
            </a:r>
            <a:r>
              <a:rPr lang="en-US" dirty="0"/>
              <a:t> </a:t>
            </a:r>
            <a:r>
              <a:rPr lang="en-US" dirty="0" err="1"/>
              <a:t>trong</a:t>
            </a:r>
            <a:r>
              <a:rPr lang="en-US" dirty="0"/>
              <a:t> </a:t>
            </a:r>
            <a:r>
              <a:rPr lang="en-US" dirty="0" err="1"/>
              <a:t>cảm</a:t>
            </a:r>
            <a:r>
              <a:rPr lang="en-US" dirty="0"/>
              <a:t> </a:t>
            </a:r>
            <a:r>
              <a:rPr lang="en-US" dirty="0" err="1"/>
              <a:t>nhận</a:t>
            </a:r>
            <a:r>
              <a:rPr lang="en-US" dirty="0"/>
              <a:t> </a:t>
            </a:r>
            <a:r>
              <a:rPr lang="en-US" dirty="0" err="1"/>
              <a:t>của</a:t>
            </a:r>
            <a:r>
              <a:rPr lang="en-US" dirty="0"/>
              <a:t> con </a:t>
            </a:r>
            <a:r>
              <a:rPr lang="en-US" dirty="0" err="1"/>
              <a:t>cáo</a:t>
            </a:r>
            <a:r>
              <a:rPr lang="en-US" dirty="0"/>
              <a:t> </a:t>
            </a:r>
            <a:r>
              <a:rPr lang="en-US" dirty="0" err="1"/>
              <a:t>về</a:t>
            </a:r>
            <a:r>
              <a:rPr lang="en-US" dirty="0"/>
              <a:t> </a:t>
            </a:r>
            <a:r>
              <a:rPr lang="en-US" dirty="0" err="1"/>
              <a:t>bước</a:t>
            </a:r>
            <a:r>
              <a:rPr lang="en-US" dirty="0"/>
              <a:t> </a:t>
            </a:r>
            <a:r>
              <a:rPr lang="en-US" dirty="0" err="1"/>
              <a:t>chân</a:t>
            </a:r>
            <a:r>
              <a:rPr lang="en-US" dirty="0"/>
              <a:t>/ </a:t>
            </a:r>
            <a:r>
              <a:rPr lang="en-US" dirty="0" err="1"/>
              <a:t>đồng</a:t>
            </a:r>
            <a:r>
              <a:rPr lang="en-US" dirty="0"/>
              <a:t> </a:t>
            </a:r>
            <a:r>
              <a:rPr lang="en-US" dirty="0" err="1"/>
              <a:t>lúa</a:t>
            </a:r>
            <a:r>
              <a:rPr lang="en-US" dirty="0"/>
              <a:t> </a:t>
            </a:r>
            <a:r>
              <a:rPr lang="en-US" dirty="0" err="1"/>
              <a:t>mì</a:t>
            </a:r>
            <a:r>
              <a:rPr lang="en-US" dirty="0"/>
              <a:t> </a:t>
            </a:r>
            <a:r>
              <a:rPr lang="en-US" dirty="0" err="1"/>
              <a:t>đã</a:t>
            </a:r>
            <a:r>
              <a:rPr lang="en-US" dirty="0"/>
              <a:t> </a:t>
            </a:r>
            <a:r>
              <a:rPr lang="en-US" dirty="0" err="1"/>
              <a:t>cho</a:t>
            </a:r>
            <a:r>
              <a:rPr lang="en-US" dirty="0"/>
              <a:t> ta </a:t>
            </a:r>
            <a:r>
              <a:rPr lang="en-US" dirty="0" err="1"/>
              <a:t>thấy</a:t>
            </a:r>
            <a:r>
              <a:rPr lang="en-US" dirty="0"/>
              <a:t> </a:t>
            </a:r>
            <a:r>
              <a:rPr lang="en-US" dirty="0" err="1"/>
              <a:t>cuộc</a:t>
            </a:r>
            <a:r>
              <a:rPr lang="en-US" dirty="0"/>
              <a:t> </a:t>
            </a:r>
            <a:r>
              <a:rPr lang="en-US" dirty="0" err="1"/>
              <a:t>sống</a:t>
            </a:r>
            <a:r>
              <a:rPr lang="en-US" dirty="0"/>
              <a:t> </a:t>
            </a:r>
            <a:r>
              <a:rPr lang="en-US" dirty="0" err="1"/>
              <a:t>quẩn</a:t>
            </a:r>
            <a:r>
              <a:rPr lang="en-US" dirty="0"/>
              <a:t> </a:t>
            </a:r>
            <a:r>
              <a:rPr lang="en-US" dirty="0" err="1"/>
              <a:t>quanh</a:t>
            </a:r>
            <a:r>
              <a:rPr lang="en-US" dirty="0"/>
              <a:t>, </a:t>
            </a:r>
            <a:r>
              <a:rPr lang="en-US" dirty="0" err="1"/>
              <a:t>buồn</a:t>
            </a:r>
            <a:r>
              <a:rPr lang="en-US" dirty="0"/>
              <a:t> </a:t>
            </a:r>
            <a:r>
              <a:rPr lang="en-US" dirty="0" err="1"/>
              <a:t>tẻ</a:t>
            </a:r>
            <a:r>
              <a:rPr lang="en-US" dirty="0"/>
              <a:t>, </a:t>
            </a:r>
            <a:r>
              <a:rPr lang="en-US" dirty="0" err="1"/>
              <a:t>sợ</a:t>
            </a:r>
            <a:r>
              <a:rPr lang="en-US" dirty="0"/>
              <a:t> </a:t>
            </a:r>
            <a:r>
              <a:rPr lang="en-US" dirty="0" err="1"/>
              <a:t>hãi</a:t>
            </a:r>
            <a:r>
              <a:rPr lang="en-US" dirty="0"/>
              <a:t> </a:t>
            </a:r>
            <a:r>
              <a:rPr lang="en-US" dirty="0" err="1"/>
              <a:t>trước</a:t>
            </a:r>
            <a:r>
              <a:rPr lang="en-US" dirty="0"/>
              <a:t> </a:t>
            </a:r>
            <a:r>
              <a:rPr lang="en-US" dirty="0" err="1"/>
              <a:t>đây</a:t>
            </a:r>
            <a:r>
              <a:rPr lang="en-US" dirty="0"/>
              <a:t> k </a:t>
            </a:r>
            <a:r>
              <a:rPr lang="en-US" dirty="0" err="1"/>
              <a:t>còn</a:t>
            </a:r>
            <a:r>
              <a:rPr lang="en-US" dirty="0"/>
              <a:t> </a:t>
            </a:r>
            <a:r>
              <a:rPr lang="en-US" dirty="0" err="1"/>
              <a:t>nữa</a:t>
            </a:r>
            <a:r>
              <a:rPr lang="en-US" dirty="0"/>
              <a:t>. </a:t>
            </a:r>
            <a:r>
              <a:rPr lang="en-US" dirty="0" err="1"/>
              <a:t>Giờ</a:t>
            </a:r>
            <a:r>
              <a:rPr lang="en-US" dirty="0"/>
              <a:t> </a:t>
            </a:r>
            <a:r>
              <a:rPr lang="en-US" dirty="0" err="1"/>
              <a:t>đây</a:t>
            </a:r>
            <a:r>
              <a:rPr lang="en-US" dirty="0"/>
              <a:t>, c/s </a:t>
            </a:r>
            <a:r>
              <a:rPr lang="en-US" dirty="0" err="1"/>
              <a:t>ấy</a:t>
            </a:r>
            <a:r>
              <a:rPr lang="en-US" dirty="0"/>
              <a:t> </a:t>
            </a:r>
            <a:r>
              <a:rPr lang="en-US" dirty="0" err="1"/>
              <a:t>trở</a:t>
            </a:r>
            <a:r>
              <a:rPr lang="en-US" dirty="0"/>
              <a:t> </a:t>
            </a:r>
            <a:r>
              <a:rPr lang="en-US" dirty="0" err="1"/>
              <a:t>nên</a:t>
            </a:r>
            <a:r>
              <a:rPr lang="en-US" dirty="0"/>
              <a:t> </a:t>
            </a:r>
            <a:r>
              <a:rPr lang="en-US" dirty="0" err="1"/>
              <a:t>vui</a:t>
            </a:r>
            <a:r>
              <a:rPr lang="en-US" dirty="0"/>
              <a:t> </a:t>
            </a:r>
            <a:r>
              <a:rPr lang="en-US" dirty="0" err="1"/>
              <a:t>thích</a:t>
            </a:r>
            <a:r>
              <a:rPr lang="en-US" dirty="0"/>
              <a:t>, </a:t>
            </a:r>
            <a:r>
              <a:rPr lang="en-US" dirty="0" err="1"/>
              <a:t>rực</a:t>
            </a:r>
            <a:r>
              <a:rPr lang="en-US" dirty="0"/>
              <a:t> </a:t>
            </a:r>
            <a:r>
              <a:rPr lang="en-US" dirty="0" err="1"/>
              <a:t>rỡ</a:t>
            </a:r>
            <a:r>
              <a:rPr lang="en-US" dirty="0"/>
              <a:t>, </a:t>
            </a:r>
            <a:r>
              <a:rPr lang="en-US" dirty="0" err="1"/>
              <a:t>ấm</a:t>
            </a:r>
            <a:r>
              <a:rPr lang="en-US" dirty="0"/>
              <a:t> </a:t>
            </a:r>
            <a:r>
              <a:rPr lang="en-US" dirty="0" err="1"/>
              <a:t>áp</a:t>
            </a:r>
            <a:r>
              <a:rPr lang="en-US" dirty="0"/>
              <a:t> </a:t>
            </a:r>
            <a:r>
              <a:rPr lang="en-US" dirty="0" err="1"/>
              <a:t>hơn</a:t>
            </a:r>
            <a:r>
              <a:rPr lang="en-US" dirty="0"/>
              <a:t> </a:t>
            </a:r>
            <a:r>
              <a:rPr lang="en-US" dirty="0" err="1"/>
              <a:t>rất</a:t>
            </a:r>
            <a:r>
              <a:rPr lang="en-US" dirty="0"/>
              <a:t> </a:t>
            </a:r>
            <a:r>
              <a:rPr lang="en-US" dirty="0" err="1"/>
              <a:t>nhiều</a:t>
            </a:r>
            <a:r>
              <a:rPr lang="en-US" dirty="0"/>
              <a:t>. </a:t>
            </a:r>
            <a:r>
              <a:rPr lang="en-US" dirty="0" err="1"/>
              <a:t>Các</a:t>
            </a:r>
            <a:r>
              <a:rPr lang="en-US" dirty="0"/>
              <a:t> </a:t>
            </a:r>
            <a:r>
              <a:rPr lang="en-US" dirty="0" err="1"/>
              <a:t>em</a:t>
            </a:r>
            <a:r>
              <a:rPr lang="en-US" dirty="0"/>
              <a:t> </a:t>
            </a:r>
            <a:r>
              <a:rPr lang="en-US" dirty="0" err="1"/>
              <a:t>hãy</a:t>
            </a:r>
            <a:r>
              <a:rPr lang="en-US" dirty="0"/>
              <a:t> </a:t>
            </a:r>
            <a:r>
              <a:rPr lang="en-US" dirty="0" err="1"/>
              <a:t>cùng</a:t>
            </a:r>
            <a:r>
              <a:rPr lang="en-US" dirty="0"/>
              <a:t> </a:t>
            </a:r>
            <a:r>
              <a:rPr lang="en-US" dirty="0" err="1"/>
              <a:t>quan</a:t>
            </a:r>
            <a:r>
              <a:rPr lang="en-US" dirty="0"/>
              <a:t> </a:t>
            </a:r>
            <a:r>
              <a:rPr lang="en-US" dirty="0" err="1"/>
              <a:t>sát</a:t>
            </a:r>
            <a:r>
              <a:rPr lang="en-US" dirty="0"/>
              <a:t> </a:t>
            </a:r>
            <a:r>
              <a:rPr lang="en-US" dirty="0" err="1"/>
              <a:t>lại</a:t>
            </a:r>
            <a:r>
              <a:rPr lang="en-US" dirty="0"/>
              <a:t> </a:t>
            </a:r>
            <a:r>
              <a:rPr lang="en-US" dirty="0" err="1"/>
              <a:t>bảng</a:t>
            </a:r>
            <a:r>
              <a:rPr lang="en-US" dirty="0"/>
              <a:t>:</a:t>
            </a:r>
            <a:endParaRPr lang="en-US" dirty="0"/>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Từ</a:t>
            </a:r>
            <a:r>
              <a:rPr lang="en-US" dirty="0"/>
              <a:t> </a:t>
            </a:r>
            <a:r>
              <a:rPr lang="en-US" dirty="0" err="1"/>
              <a:t>việc</a:t>
            </a:r>
            <a:r>
              <a:rPr lang="en-US" dirty="0"/>
              <a:t> con </a:t>
            </a:r>
            <a:r>
              <a:rPr lang="en-US" dirty="0" err="1"/>
              <a:t>cáo</a:t>
            </a:r>
            <a:r>
              <a:rPr lang="en-US" dirty="0"/>
              <a:t> </a:t>
            </a:r>
            <a:r>
              <a:rPr lang="en-US" dirty="0" err="1"/>
              <a:t>cảm</a:t>
            </a:r>
            <a:r>
              <a:rPr lang="en-US" dirty="0"/>
              <a:t> </a:t>
            </a:r>
            <a:r>
              <a:rPr lang="en-US" dirty="0" err="1"/>
              <a:t>thấy</a:t>
            </a:r>
            <a:r>
              <a:rPr lang="en-US" dirty="0"/>
              <a:t> </a:t>
            </a:r>
            <a:r>
              <a:rPr lang="en-US" dirty="0" err="1"/>
              <a:t>vui</a:t>
            </a:r>
            <a:r>
              <a:rPr lang="en-US" dirty="0"/>
              <a:t> </a:t>
            </a:r>
            <a:r>
              <a:rPr lang="en-US" dirty="0" err="1"/>
              <a:t>vẻ</a:t>
            </a:r>
            <a:r>
              <a:rPr lang="en-US" dirty="0"/>
              <a:t> </a:t>
            </a:r>
            <a:r>
              <a:rPr lang="en-US" dirty="0" err="1"/>
              <a:t>và</a:t>
            </a:r>
            <a:r>
              <a:rPr lang="en-US" dirty="0"/>
              <a:t> </a:t>
            </a:r>
            <a:r>
              <a:rPr lang="en-US" dirty="0" err="1"/>
              <a:t>hạnh</a:t>
            </a:r>
            <a:r>
              <a:rPr lang="en-US" dirty="0"/>
              <a:t> </a:t>
            </a:r>
            <a:r>
              <a:rPr lang="en-US" dirty="0" err="1"/>
              <a:t>phúc</a:t>
            </a:r>
            <a:r>
              <a:rPr lang="en-US" dirty="0"/>
              <a:t> </a:t>
            </a:r>
            <a:r>
              <a:rPr lang="en-US" dirty="0" err="1"/>
              <a:t>hơn</a:t>
            </a:r>
            <a:r>
              <a:rPr lang="en-US" dirty="0"/>
              <a:t> </a:t>
            </a:r>
            <a:r>
              <a:rPr lang="en-US" dirty="0" err="1"/>
              <a:t>khi</a:t>
            </a:r>
            <a:r>
              <a:rPr lang="en-US" dirty="0"/>
              <a:t> </a:t>
            </a:r>
            <a:r>
              <a:rPr lang="en-US" dirty="0" err="1"/>
              <a:t>được</a:t>
            </a:r>
            <a:r>
              <a:rPr lang="en-US" dirty="0"/>
              <a:t> </a:t>
            </a:r>
            <a:r>
              <a:rPr lang="en-US" dirty="0" err="1"/>
              <a:t>kết</a:t>
            </a:r>
            <a:r>
              <a:rPr lang="en-US" dirty="0"/>
              <a:t> </a:t>
            </a:r>
            <a:r>
              <a:rPr lang="en-US" dirty="0" err="1"/>
              <a:t>bạn</a:t>
            </a:r>
            <a:r>
              <a:rPr lang="en-US" dirty="0"/>
              <a:t> </a:t>
            </a:r>
            <a:r>
              <a:rPr lang="en-US" dirty="0" err="1"/>
              <a:t>với</a:t>
            </a:r>
            <a:r>
              <a:rPr lang="en-US" dirty="0"/>
              <a:t> </a:t>
            </a:r>
            <a:r>
              <a:rPr lang="en-US" dirty="0" err="1"/>
              <a:t>hoàng</a:t>
            </a:r>
            <a:r>
              <a:rPr lang="en-US" dirty="0"/>
              <a:t> </a:t>
            </a:r>
            <a:r>
              <a:rPr lang="en-US" dirty="0" err="1"/>
              <a:t>tử</a:t>
            </a:r>
            <a:r>
              <a:rPr lang="en-US" dirty="0"/>
              <a:t> </a:t>
            </a:r>
            <a:r>
              <a:rPr lang="en-US" dirty="0" err="1"/>
              <a:t>bé</a:t>
            </a:r>
            <a:r>
              <a:rPr lang="en-US" dirty="0"/>
              <a:t>, ta </a:t>
            </a:r>
            <a:r>
              <a:rPr lang="en-US" dirty="0" err="1"/>
              <a:t>thấy</a:t>
            </a:r>
            <a:r>
              <a:rPr lang="en-US" dirty="0"/>
              <a:t> </a:t>
            </a:r>
            <a:r>
              <a:rPr lang="en-US" dirty="0" err="1"/>
              <a:t>tình</a:t>
            </a:r>
            <a:r>
              <a:rPr lang="en-US" dirty="0"/>
              <a:t> </a:t>
            </a:r>
            <a:r>
              <a:rPr lang="en-US" dirty="0" err="1"/>
              <a:t>bạn</a:t>
            </a:r>
            <a:r>
              <a:rPr lang="en-US" dirty="0"/>
              <a:t> </a:t>
            </a:r>
            <a:r>
              <a:rPr lang="en-US" dirty="0" err="1"/>
              <a:t>giúp</a:t>
            </a:r>
            <a:r>
              <a:rPr lang="en-US" dirty="0"/>
              <a:t> </a:t>
            </a:r>
            <a:r>
              <a:rPr lang="en-US" dirty="0" err="1"/>
              <a:t>cho</a:t>
            </a:r>
            <a:r>
              <a:rPr lang="en-US" dirty="0"/>
              <a:t> con </a:t>
            </a:r>
            <a:r>
              <a:rPr lang="en-US" dirty="0" err="1"/>
              <a:t>người</a:t>
            </a:r>
            <a:r>
              <a:rPr lang="en-US" dirty="0"/>
              <a:t> ta </a:t>
            </a:r>
            <a:r>
              <a:rPr lang="en-US" dirty="0" err="1"/>
              <a:t>cảm</a:t>
            </a:r>
            <a:r>
              <a:rPr lang="en-US" dirty="0"/>
              <a:t> </a:t>
            </a:r>
            <a:r>
              <a:rPr lang="en-US" dirty="0" err="1"/>
              <a:t>thấy</a:t>
            </a:r>
            <a:r>
              <a:rPr lang="en-US" dirty="0"/>
              <a:t> </a:t>
            </a:r>
            <a:r>
              <a:rPr lang="en-US" dirty="0" err="1"/>
              <a:t>cuộc</a:t>
            </a:r>
            <a:r>
              <a:rPr lang="en-US" dirty="0"/>
              <a:t> </a:t>
            </a:r>
            <a:r>
              <a:rPr lang="en-US" dirty="0" err="1"/>
              <a:t>sống</a:t>
            </a:r>
            <a:r>
              <a:rPr lang="en-US" dirty="0"/>
              <a:t> </a:t>
            </a:r>
            <a:r>
              <a:rPr lang="en-US" dirty="0" err="1"/>
              <a:t>vui</a:t>
            </a:r>
            <a:r>
              <a:rPr lang="en-US" dirty="0"/>
              <a:t> </a:t>
            </a:r>
            <a:r>
              <a:rPr lang="en-US" dirty="0" err="1"/>
              <a:t>vẻ</a:t>
            </a:r>
            <a:r>
              <a:rPr lang="en-US" dirty="0"/>
              <a:t> </a:t>
            </a:r>
            <a:r>
              <a:rPr lang="en-US" dirty="0" err="1"/>
              <a:t>và</a:t>
            </a:r>
            <a:r>
              <a:rPr lang="en-US" dirty="0"/>
              <a:t> </a:t>
            </a:r>
            <a:r>
              <a:rPr lang="en-US" dirty="0" err="1"/>
              <a:t>hạnh</a:t>
            </a:r>
            <a:r>
              <a:rPr lang="en-US" dirty="0"/>
              <a:t> </a:t>
            </a:r>
            <a:r>
              <a:rPr lang="en-US" dirty="0" err="1"/>
              <a:t>phúc</a:t>
            </a:r>
            <a:r>
              <a:rPr lang="en-US" dirty="0"/>
              <a:t> </a:t>
            </a:r>
            <a:r>
              <a:rPr lang="en-US" dirty="0" err="1"/>
              <a:t>hơn</a:t>
            </a:r>
            <a:r>
              <a:rPr lang="en-US" dirty="0"/>
              <a:t>. </a:t>
            </a:r>
            <a:r>
              <a:rPr lang="en-US" dirty="0" err="1"/>
              <a:t>Bên</a:t>
            </a:r>
            <a:r>
              <a:rPr lang="en-US" dirty="0"/>
              <a:t> </a:t>
            </a:r>
            <a:r>
              <a:rPr lang="en-US" dirty="0" err="1"/>
              <a:t>cạnh</a:t>
            </a:r>
            <a:r>
              <a:rPr lang="en-US" dirty="0"/>
              <a:t> </a:t>
            </a:r>
            <a:r>
              <a:rPr lang="en-US" dirty="0" err="1"/>
              <a:t>đó</a:t>
            </a:r>
            <a:r>
              <a:rPr lang="en-US" dirty="0"/>
              <a:t>, </a:t>
            </a:r>
            <a:r>
              <a:rPr lang="en-US" dirty="0" err="1"/>
              <a:t>tình</a:t>
            </a:r>
            <a:r>
              <a:rPr lang="en-US" dirty="0"/>
              <a:t> </a:t>
            </a:r>
            <a:r>
              <a:rPr lang="en-US" dirty="0" err="1"/>
              <a:t>bạn</a:t>
            </a:r>
            <a:r>
              <a:rPr lang="en-US" dirty="0"/>
              <a:t> </a:t>
            </a:r>
            <a:r>
              <a:rPr lang="en-US" dirty="0" err="1"/>
              <a:t>sẽ</a:t>
            </a:r>
            <a:r>
              <a:rPr lang="en-US" dirty="0"/>
              <a:t> </a:t>
            </a:r>
            <a:r>
              <a:rPr lang="en-US" dirty="0" err="1"/>
              <a:t>giúp</a:t>
            </a:r>
            <a:r>
              <a:rPr lang="en-US" dirty="0"/>
              <a:t> </a:t>
            </a:r>
            <a:r>
              <a:rPr lang="en-US" dirty="0" err="1"/>
              <a:t>cho</a:t>
            </a:r>
            <a:r>
              <a:rPr lang="en-US" dirty="0"/>
              <a:t> </a:t>
            </a:r>
            <a:r>
              <a:rPr lang="en-US" dirty="0" err="1"/>
              <a:t>chúng</a:t>
            </a:r>
            <a:r>
              <a:rPr lang="en-US" dirty="0"/>
              <a:t> ta </a:t>
            </a:r>
            <a:r>
              <a:rPr lang="en-US" dirty="0" err="1"/>
              <a:t>không</a:t>
            </a:r>
            <a:r>
              <a:rPr lang="en-US" dirty="0"/>
              <a:t> con </a:t>
            </a:r>
            <a:r>
              <a:rPr lang="en-US" dirty="0" err="1"/>
              <a:t>cô</a:t>
            </a:r>
            <a:r>
              <a:rPr lang="en-US" dirty="0"/>
              <a:t> </a:t>
            </a:r>
            <a:r>
              <a:rPr lang="en-US" dirty="0" err="1"/>
              <a:t>đơn</a:t>
            </a:r>
            <a:r>
              <a:rPr lang="en-US" dirty="0"/>
              <a:t> </a:t>
            </a:r>
            <a:r>
              <a:rPr lang="en-US" dirty="0" err="1"/>
              <a:t>và</a:t>
            </a:r>
            <a:r>
              <a:rPr lang="en-US" dirty="0"/>
              <a:t> </a:t>
            </a:r>
            <a:r>
              <a:rPr lang="en-US" dirty="0" err="1"/>
              <a:t>sợ</a:t>
            </a:r>
            <a:r>
              <a:rPr lang="en-US" dirty="0"/>
              <a:t> </a:t>
            </a:r>
            <a:r>
              <a:rPr lang="en-US" dirty="0" err="1"/>
              <a:t>hãi</a:t>
            </a:r>
            <a:r>
              <a:rPr lang="en-US" dirty="0"/>
              <a:t> </a:t>
            </a:r>
            <a:r>
              <a:rPr lang="en-US" dirty="0" err="1"/>
              <a:t>nữa</a:t>
            </a:r>
            <a:r>
              <a:rPr lang="en-US" dirty="0"/>
              <a:t>. </a:t>
            </a:r>
            <a:r>
              <a:rPr lang="en-US" dirty="0" err="1"/>
              <a:t>Giống</a:t>
            </a:r>
            <a:r>
              <a:rPr lang="en-US" dirty="0"/>
              <a:t> </a:t>
            </a:r>
            <a:r>
              <a:rPr lang="en-US" dirty="0" err="1"/>
              <a:t>như</a:t>
            </a:r>
            <a:r>
              <a:rPr lang="en-US" dirty="0"/>
              <a:t> con </a:t>
            </a:r>
            <a:r>
              <a:rPr lang="en-US" dirty="0" err="1"/>
              <a:t>cáo</a:t>
            </a:r>
            <a:r>
              <a:rPr lang="en-US" dirty="0"/>
              <a:t> </a:t>
            </a:r>
            <a:r>
              <a:rPr lang="en-US" dirty="0" err="1"/>
              <a:t>trước</a:t>
            </a:r>
            <a:r>
              <a:rPr lang="en-US" dirty="0"/>
              <a:t> </a:t>
            </a:r>
            <a:r>
              <a:rPr lang="en-US" dirty="0" err="1"/>
              <a:t>đây</a:t>
            </a:r>
            <a:r>
              <a:rPr lang="en-US" dirty="0"/>
              <a:t> </a:t>
            </a:r>
            <a:r>
              <a:rPr lang="en-US" dirty="0" err="1"/>
              <a:t>cảm</a:t>
            </a:r>
            <a:r>
              <a:rPr lang="en-US" dirty="0"/>
              <a:t> </a:t>
            </a:r>
            <a:r>
              <a:rPr lang="en-US" dirty="0" err="1"/>
              <a:t>thấy</a:t>
            </a:r>
            <a:r>
              <a:rPr lang="en-US" dirty="0"/>
              <a:t> </a:t>
            </a:r>
            <a:r>
              <a:rPr lang="en-US" dirty="0" err="1"/>
              <a:t>cô</a:t>
            </a:r>
            <a:r>
              <a:rPr lang="en-US" dirty="0"/>
              <a:t> </a:t>
            </a:r>
            <a:r>
              <a:rPr lang="en-US" dirty="0" err="1"/>
              <a:t>đơn</a:t>
            </a:r>
            <a:r>
              <a:rPr lang="en-US" dirty="0"/>
              <a:t> </a:t>
            </a:r>
            <a:r>
              <a:rPr lang="en-US" dirty="0" err="1"/>
              <a:t>và</a:t>
            </a:r>
            <a:r>
              <a:rPr lang="en-US" dirty="0"/>
              <a:t> </a:t>
            </a:r>
            <a:r>
              <a:rPr lang="en-US" dirty="0" err="1"/>
              <a:t>sợ</a:t>
            </a:r>
            <a:r>
              <a:rPr lang="en-US" dirty="0"/>
              <a:t> </a:t>
            </a:r>
            <a:r>
              <a:rPr lang="en-US" dirty="0" err="1"/>
              <a:t>hãi</a:t>
            </a:r>
            <a:r>
              <a:rPr lang="en-US" dirty="0"/>
              <a:t>, </a:t>
            </a:r>
            <a:r>
              <a:rPr lang="en-US" dirty="0" err="1"/>
              <a:t>nhưng</a:t>
            </a:r>
            <a:r>
              <a:rPr lang="en-US" dirty="0"/>
              <a:t> </a:t>
            </a:r>
            <a:r>
              <a:rPr lang="en-US" dirty="0" err="1"/>
              <a:t>khi</a:t>
            </a:r>
            <a:r>
              <a:rPr lang="en-US" dirty="0"/>
              <a:t> </a:t>
            </a:r>
            <a:r>
              <a:rPr lang="en-US" dirty="0" err="1"/>
              <a:t>nó</a:t>
            </a:r>
            <a:r>
              <a:rPr lang="en-US" dirty="0"/>
              <a:t> </a:t>
            </a:r>
            <a:r>
              <a:rPr lang="en-US" dirty="0" err="1"/>
              <a:t>kết</a:t>
            </a:r>
            <a:r>
              <a:rPr lang="en-US" dirty="0"/>
              <a:t> </a:t>
            </a:r>
            <a:r>
              <a:rPr lang="en-US" dirty="0" err="1"/>
              <a:t>bạn</a:t>
            </a:r>
            <a:r>
              <a:rPr lang="en-US" dirty="0"/>
              <a:t> </a:t>
            </a:r>
            <a:r>
              <a:rPr lang="en-US" dirty="0" err="1"/>
              <a:t>với</a:t>
            </a:r>
            <a:r>
              <a:rPr lang="en-US" dirty="0"/>
              <a:t> HTB </a:t>
            </a:r>
            <a:r>
              <a:rPr lang="en-US" dirty="0" err="1"/>
              <a:t>và</a:t>
            </a:r>
            <a:r>
              <a:rPr lang="en-US" dirty="0"/>
              <a:t> </a:t>
            </a:r>
            <a:r>
              <a:rPr lang="en-US" dirty="0" err="1"/>
              <a:t>được</a:t>
            </a:r>
            <a:r>
              <a:rPr lang="en-US" dirty="0"/>
              <a:t> HTB </a:t>
            </a:r>
            <a:r>
              <a:rPr lang="en-US" dirty="0" err="1"/>
              <a:t>cảm</a:t>
            </a:r>
            <a:r>
              <a:rPr lang="en-US" dirty="0"/>
              <a:t> </a:t>
            </a:r>
            <a:r>
              <a:rPr lang="en-US" dirty="0" err="1"/>
              <a:t>hóa</a:t>
            </a:r>
            <a:r>
              <a:rPr lang="en-US" dirty="0"/>
              <a:t> </a:t>
            </a:r>
            <a:r>
              <a:rPr lang="en-US" dirty="0" err="1"/>
              <a:t>thì</a:t>
            </a:r>
            <a:r>
              <a:rPr lang="en-US" dirty="0"/>
              <a:t> </a:t>
            </a:r>
            <a:r>
              <a:rPr lang="en-US" dirty="0" err="1"/>
              <a:t>nó</a:t>
            </a:r>
            <a:r>
              <a:rPr lang="en-US" dirty="0"/>
              <a:t> </a:t>
            </a:r>
            <a:r>
              <a:rPr lang="en-US" dirty="0" err="1"/>
              <a:t>sẽ</a:t>
            </a:r>
            <a:r>
              <a:rPr lang="en-US" dirty="0"/>
              <a:t> </a:t>
            </a:r>
            <a:r>
              <a:rPr lang="en-US" dirty="0" err="1"/>
              <a:t>không</a:t>
            </a:r>
            <a:r>
              <a:rPr lang="en-US" dirty="0"/>
              <a:t> </a:t>
            </a:r>
            <a:r>
              <a:rPr lang="en-US" dirty="0" err="1"/>
              <a:t>còn</a:t>
            </a:r>
            <a:r>
              <a:rPr lang="en-US" dirty="0"/>
              <a:t> </a:t>
            </a:r>
            <a:r>
              <a:rPr lang="en-US" dirty="0" err="1"/>
              <a:t>cảm</a:t>
            </a:r>
            <a:r>
              <a:rPr lang="en-US" dirty="0"/>
              <a:t> </a:t>
            </a:r>
            <a:r>
              <a:rPr lang="en-US" dirty="0" err="1"/>
              <a:t>giác</a:t>
            </a:r>
            <a:r>
              <a:rPr lang="en-US" dirty="0"/>
              <a:t> </a:t>
            </a:r>
            <a:r>
              <a:rPr lang="en-US" dirty="0" err="1"/>
              <a:t>cô</a:t>
            </a:r>
            <a:r>
              <a:rPr lang="en-US" dirty="0"/>
              <a:t> </a:t>
            </a:r>
            <a:r>
              <a:rPr lang="en-US" dirty="0" err="1"/>
              <a:t>đơn</a:t>
            </a:r>
            <a:r>
              <a:rPr lang="en-US" dirty="0"/>
              <a:t> </a:t>
            </a:r>
            <a:r>
              <a:rPr lang="en-US" dirty="0" err="1"/>
              <a:t>ấy</a:t>
            </a:r>
            <a:r>
              <a:rPr lang="en-US" dirty="0"/>
              <a:t> </a:t>
            </a:r>
            <a:r>
              <a:rPr lang="en-US" dirty="0" err="1"/>
              <a:t>nữa</a:t>
            </a:r>
            <a:r>
              <a:rPr lang="en-US" dirty="0"/>
              <a:t>. </a:t>
            </a:r>
            <a:r>
              <a:rPr lang="en-US" dirty="0" err="1"/>
              <a:t>Không</a:t>
            </a:r>
            <a:r>
              <a:rPr lang="en-US" dirty="0"/>
              <a:t> </a:t>
            </a:r>
            <a:r>
              <a:rPr lang="en-US" dirty="0" err="1"/>
              <a:t>chỉ</a:t>
            </a:r>
            <a:r>
              <a:rPr lang="en-US" dirty="0"/>
              <a:t> </a:t>
            </a:r>
            <a:r>
              <a:rPr lang="en-US" dirty="0" err="1"/>
              <a:t>có</a:t>
            </a:r>
            <a:r>
              <a:rPr lang="en-US" dirty="0"/>
              <a:t> </a:t>
            </a:r>
            <a:r>
              <a:rPr lang="en-US" dirty="0" err="1"/>
              <a:t>vậy</a:t>
            </a:r>
            <a:r>
              <a:rPr lang="en-US" dirty="0"/>
              <a:t>, </a:t>
            </a:r>
            <a:r>
              <a:rPr lang="en-US" dirty="0" err="1"/>
              <a:t>tình</a:t>
            </a:r>
            <a:r>
              <a:rPr lang="en-US" dirty="0"/>
              <a:t> </a:t>
            </a:r>
            <a:r>
              <a:rPr lang="en-US" dirty="0" err="1"/>
              <a:t>bạn</a:t>
            </a:r>
            <a:r>
              <a:rPr lang="en-US" dirty="0"/>
              <a:t> </a:t>
            </a:r>
            <a:r>
              <a:rPr lang="en-US" dirty="0" err="1"/>
              <a:t>còn</a:t>
            </a:r>
            <a:r>
              <a:rPr lang="en-US" dirty="0"/>
              <a:t> </a:t>
            </a:r>
            <a:r>
              <a:rPr lang="en-US" dirty="0" err="1"/>
              <a:t>giúp</a:t>
            </a:r>
            <a:r>
              <a:rPr lang="en-US" dirty="0"/>
              <a:t> </a:t>
            </a:r>
            <a:r>
              <a:rPr lang="en-US" dirty="0" err="1"/>
              <a:t>cho</a:t>
            </a:r>
            <a:r>
              <a:rPr lang="en-US" dirty="0"/>
              <a:t> ta </a:t>
            </a:r>
            <a:r>
              <a:rPr lang="en-US" dirty="0" err="1"/>
              <a:t>cảm</a:t>
            </a:r>
            <a:r>
              <a:rPr lang="en-US" dirty="0"/>
              <a:t> </a:t>
            </a:r>
            <a:r>
              <a:rPr lang="en-US" dirty="0" err="1"/>
              <a:t>nhận</a:t>
            </a:r>
            <a:r>
              <a:rPr lang="en-US" dirty="0"/>
              <a:t> </a:t>
            </a:r>
            <a:r>
              <a:rPr lang="en-US" dirty="0" err="1"/>
              <a:t>được</a:t>
            </a:r>
            <a:r>
              <a:rPr lang="en-US" dirty="0"/>
              <a:t> </a:t>
            </a:r>
            <a:r>
              <a:rPr lang="en-US" dirty="0" err="1"/>
              <a:t>những</a:t>
            </a:r>
            <a:r>
              <a:rPr lang="en-US" dirty="0"/>
              <a:t> </a:t>
            </a:r>
            <a:r>
              <a:rPr lang="en-US" dirty="0" err="1"/>
              <a:t>điều</a:t>
            </a:r>
            <a:r>
              <a:rPr lang="en-US" dirty="0"/>
              <a:t> </a:t>
            </a:r>
            <a:r>
              <a:rPr lang="en-US" dirty="0" err="1"/>
              <a:t>mà</a:t>
            </a:r>
            <a:r>
              <a:rPr lang="en-US" dirty="0"/>
              <a:t> </a:t>
            </a:r>
            <a:r>
              <a:rPr lang="en-US" dirty="0" err="1"/>
              <a:t>trước</a:t>
            </a:r>
            <a:r>
              <a:rPr lang="en-US" dirty="0"/>
              <a:t> </a:t>
            </a:r>
            <a:r>
              <a:rPr lang="en-US" dirty="0" err="1"/>
              <a:t>đó</a:t>
            </a:r>
            <a:r>
              <a:rPr lang="en-US" dirty="0"/>
              <a:t> ta </a:t>
            </a:r>
            <a:r>
              <a:rPr lang="en-US" dirty="0" err="1"/>
              <a:t>chưa</a:t>
            </a:r>
            <a:r>
              <a:rPr lang="en-US" dirty="0"/>
              <a:t> </a:t>
            </a:r>
            <a:r>
              <a:rPr lang="en-US" dirty="0" err="1"/>
              <a:t>cảm</a:t>
            </a:r>
            <a:r>
              <a:rPr lang="en-US" dirty="0"/>
              <a:t> </a:t>
            </a:r>
            <a:r>
              <a:rPr lang="en-US" dirty="0" err="1"/>
              <a:t>nhận</a:t>
            </a:r>
            <a:r>
              <a:rPr lang="en-US" dirty="0"/>
              <a:t> </a:t>
            </a:r>
            <a:r>
              <a:rPr lang="en-US" dirty="0" err="1"/>
              <a:t>được</a:t>
            </a:r>
            <a:r>
              <a:rPr lang="en-US" dirty="0"/>
              <a:t>. </a:t>
            </a:r>
            <a:r>
              <a:rPr lang="en-US" dirty="0" err="1"/>
              <a:t>Cô</a:t>
            </a:r>
            <a:r>
              <a:rPr lang="en-US" dirty="0"/>
              <a:t> tin </a:t>
            </a:r>
            <a:r>
              <a:rPr lang="en-US" dirty="0" err="1"/>
              <a:t>rằng</a:t>
            </a:r>
            <a:r>
              <a:rPr lang="en-US" dirty="0"/>
              <a:t> </a:t>
            </a:r>
            <a:r>
              <a:rPr lang="en-US" dirty="0" err="1"/>
              <a:t>trước</a:t>
            </a:r>
            <a:r>
              <a:rPr lang="en-US" dirty="0"/>
              <a:t> </a:t>
            </a:r>
            <a:r>
              <a:rPr lang="en-US" dirty="0" err="1"/>
              <a:t>đó</a:t>
            </a:r>
            <a:r>
              <a:rPr lang="en-US" dirty="0"/>
              <a:t> con </a:t>
            </a:r>
            <a:r>
              <a:rPr lang="en-US" dirty="0" err="1"/>
              <a:t>cáo</a:t>
            </a:r>
            <a:r>
              <a:rPr lang="en-US" dirty="0"/>
              <a:t> </a:t>
            </a:r>
            <a:r>
              <a:rPr lang="en-US" dirty="0" err="1"/>
              <a:t>chưa</a:t>
            </a:r>
            <a:r>
              <a:rPr lang="en-US" dirty="0"/>
              <a:t> bao </a:t>
            </a:r>
            <a:r>
              <a:rPr lang="en-US" dirty="0" err="1"/>
              <a:t>giờ</a:t>
            </a:r>
            <a:r>
              <a:rPr lang="en-US" dirty="0"/>
              <a:t> </a:t>
            </a:r>
            <a:r>
              <a:rPr lang="en-US" dirty="0" err="1"/>
              <a:t>có</a:t>
            </a:r>
            <a:r>
              <a:rPr lang="en-US" dirty="0"/>
              <a:t> </a:t>
            </a:r>
            <a:r>
              <a:rPr lang="en-US" dirty="0" err="1"/>
              <a:t>thể</a:t>
            </a:r>
            <a:r>
              <a:rPr lang="en-US" dirty="0"/>
              <a:t> </a:t>
            </a:r>
            <a:r>
              <a:rPr lang="en-US" dirty="0" err="1"/>
              <a:t>có</a:t>
            </a:r>
            <a:r>
              <a:rPr lang="en-US" dirty="0"/>
              <a:t> </a:t>
            </a:r>
            <a:r>
              <a:rPr lang="en-US" dirty="0" err="1"/>
              <a:t>cảm</a:t>
            </a:r>
            <a:r>
              <a:rPr lang="en-US" dirty="0"/>
              <a:t> </a:t>
            </a:r>
            <a:r>
              <a:rPr lang="en-US" dirty="0" err="1"/>
              <a:t>nhận</a:t>
            </a:r>
            <a:r>
              <a:rPr lang="en-US" dirty="0"/>
              <a:t> </a:t>
            </a:r>
            <a:r>
              <a:rPr lang="en-US" dirty="0" err="1"/>
              <a:t>bước</a:t>
            </a:r>
            <a:r>
              <a:rPr lang="en-US" dirty="0"/>
              <a:t> </a:t>
            </a:r>
            <a:r>
              <a:rPr lang="en-US" dirty="0" err="1"/>
              <a:t>chân</a:t>
            </a:r>
            <a:r>
              <a:rPr lang="en-US" dirty="0"/>
              <a:t> </a:t>
            </a:r>
            <a:r>
              <a:rPr lang="en-US" dirty="0" err="1"/>
              <a:t>của</a:t>
            </a:r>
            <a:r>
              <a:rPr lang="en-US" dirty="0"/>
              <a:t> ai </a:t>
            </a:r>
            <a:r>
              <a:rPr lang="en-US" dirty="0" err="1"/>
              <a:t>đó</a:t>
            </a:r>
            <a:r>
              <a:rPr lang="en-US" dirty="0"/>
              <a:t> </a:t>
            </a:r>
            <a:r>
              <a:rPr lang="en-US" dirty="0" err="1"/>
              <a:t>giống</a:t>
            </a:r>
            <a:r>
              <a:rPr lang="en-US" dirty="0"/>
              <a:t> </a:t>
            </a:r>
            <a:r>
              <a:rPr lang="en-US" dirty="0" err="1"/>
              <a:t>như</a:t>
            </a:r>
            <a:r>
              <a:rPr lang="en-US" dirty="0"/>
              <a:t> </a:t>
            </a:r>
            <a:r>
              <a:rPr lang="en-US" dirty="0" err="1"/>
              <a:t>tiếng</a:t>
            </a:r>
            <a:r>
              <a:rPr lang="en-US" dirty="0"/>
              <a:t> </a:t>
            </a:r>
            <a:r>
              <a:rPr lang="en-US" dirty="0" err="1"/>
              <a:t>nhạc</a:t>
            </a:r>
            <a:r>
              <a:rPr lang="en-US" dirty="0"/>
              <a:t> </a:t>
            </a:r>
            <a:r>
              <a:rPr lang="en-US" dirty="0" err="1"/>
              <a:t>cả</a:t>
            </a:r>
            <a:r>
              <a:rPr lang="en-US" dirty="0"/>
              <a:t>. </a:t>
            </a:r>
            <a:r>
              <a:rPr lang="en-US" dirty="0" err="1"/>
              <a:t>Vì</a:t>
            </a:r>
            <a:r>
              <a:rPr lang="en-US" dirty="0"/>
              <a:t> </a:t>
            </a:r>
            <a:r>
              <a:rPr lang="en-US" dirty="0" err="1"/>
              <a:t>sự</a:t>
            </a:r>
            <a:r>
              <a:rPr lang="en-US" dirty="0"/>
              <a:t> </a:t>
            </a:r>
            <a:r>
              <a:rPr lang="en-US" dirty="0" err="1"/>
              <a:t>sợ</a:t>
            </a:r>
            <a:r>
              <a:rPr lang="en-US" dirty="0"/>
              <a:t> </a:t>
            </a:r>
            <a:r>
              <a:rPr lang="en-US" dirty="0" err="1"/>
              <a:t>hãi</a:t>
            </a:r>
            <a:r>
              <a:rPr lang="en-US" dirty="0"/>
              <a:t> </a:t>
            </a:r>
            <a:r>
              <a:rPr lang="en-US" dirty="0" err="1"/>
              <a:t>va</a:t>
            </a:r>
            <a:r>
              <a:rPr lang="en-US" dirty="0"/>
              <a:t> </a:t>
            </a:r>
            <a:r>
              <a:rPr lang="en-US" dirty="0" err="1"/>
              <a:t>trốn</a:t>
            </a:r>
            <a:r>
              <a:rPr lang="en-US" dirty="0"/>
              <a:t> </a:t>
            </a:r>
            <a:r>
              <a:rPr lang="en-US" dirty="0" err="1"/>
              <a:t>tránh</a:t>
            </a:r>
            <a:r>
              <a:rPr lang="en-US" dirty="0"/>
              <a:t> con </a:t>
            </a:r>
            <a:r>
              <a:rPr lang="en-US" dirty="0" err="1"/>
              <a:t>người</a:t>
            </a:r>
            <a:r>
              <a:rPr lang="en-US" dirty="0"/>
              <a:t> </a:t>
            </a:r>
            <a:r>
              <a:rPr lang="en-US" dirty="0" err="1"/>
              <a:t>sẽ</a:t>
            </a:r>
            <a:r>
              <a:rPr lang="en-US" dirty="0"/>
              <a:t> </a:t>
            </a:r>
            <a:r>
              <a:rPr lang="en-US" dirty="0" err="1"/>
              <a:t>khiến</a:t>
            </a:r>
            <a:r>
              <a:rPr lang="en-US" dirty="0"/>
              <a:t> </a:t>
            </a:r>
            <a:r>
              <a:rPr lang="en-US" dirty="0" err="1"/>
              <a:t>cho</a:t>
            </a:r>
            <a:r>
              <a:rPr lang="en-US" dirty="0"/>
              <a:t> con </a:t>
            </a:r>
            <a:r>
              <a:rPr lang="en-US" dirty="0" err="1"/>
              <a:t>cáo</a:t>
            </a:r>
            <a:r>
              <a:rPr lang="en-US" dirty="0"/>
              <a:t> </a:t>
            </a:r>
            <a:r>
              <a:rPr lang="en-US" dirty="0" err="1"/>
              <a:t>kbg</a:t>
            </a:r>
            <a:r>
              <a:rPr lang="en-US" dirty="0"/>
              <a:t> </a:t>
            </a:r>
            <a:r>
              <a:rPr lang="en-US" dirty="0" err="1"/>
              <a:t>có</a:t>
            </a:r>
            <a:r>
              <a:rPr lang="en-US" dirty="0"/>
              <a:t> </a:t>
            </a:r>
            <a:r>
              <a:rPr lang="en-US" dirty="0" err="1"/>
              <a:t>cảm</a:t>
            </a:r>
            <a:r>
              <a:rPr lang="en-US" dirty="0"/>
              <a:t> </a:t>
            </a:r>
            <a:r>
              <a:rPr lang="en-US" dirty="0" err="1"/>
              <a:t>nhận</a:t>
            </a:r>
            <a:r>
              <a:rPr lang="en-US" dirty="0"/>
              <a:t> </a:t>
            </a:r>
            <a:r>
              <a:rPr lang="en-US" dirty="0" err="1"/>
              <a:t>đấy</a:t>
            </a:r>
            <a:r>
              <a:rPr lang="en-US" dirty="0"/>
              <a:t>. </a:t>
            </a:r>
            <a:r>
              <a:rPr lang="en-US" dirty="0" err="1"/>
              <a:t>Nhưng</a:t>
            </a:r>
            <a:r>
              <a:rPr lang="en-US" dirty="0"/>
              <a:t> </a:t>
            </a:r>
            <a:r>
              <a:rPr lang="en-US" dirty="0" err="1"/>
              <a:t>nếu</a:t>
            </a:r>
            <a:r>
              <a:rPr lang="en-US" dirty="0"/>
              <a:t> </a:t>
            </a:r>
            <a:r>
              <a:rPr lang="en-US" dirty="0" err="1"/>
              <a:t>đc</a:t>
            </a:r>
            <a:r>
              <a:rPr lang="en-US" dirty="0"/>
              <a:t> HTB </a:t>
            </a:r>
            <a:r>
              <a:rPr lang="en-US" dirty="0" err="1"/>
              <a:t>kết</a:t>
            </a:r>
            <a:r>
              <a:rPr lang="en-US" dirty="0"/>
              <a:t> </a:t>
            </a:r>
            <a:r>
              <a:rPr lang="en-US" dirty="0" err="1"/>
              <a:t>bạn</a:t>
            </a:r>
            <a:r>
              <a:rPr lang="en-US" dirty="0"/>
              <a:t> </a:t>
            </a:r>
            <a:r>
              <a:rPr lang="en-US" dirty="0" err="1"/>
              <a:t>thì</a:t>
            </a:r>
            <a:r>
              <a:rPr lang="en-US" dirty="0"/>
              <a:t> </a:t>
            </a:r>
            <a:r>
              <a:rPr lang="en-US" dirty="0" err="1"/>
              <a:t>nó</a:t>
            </a:r>
            <a:r>
              <a:rPr lang="en-US" dirty="0"/>
              <a:t> </a:t>
            </a:r>
            <a:r>
              <a:rPr lang="en-US" dirty="0" err="1"/>
              <a:t>sẽ</a:t>
            </a:r>
            <a:r>
              <a:rPr lang="en-US" dirty="0"/>
              <a:t> </a:t>
            </a:r>
            <a:r>
              <a:rPr lang="en-US" dirty="0" err="1"/>
              <a:t>thấy</a:t>
            </a:r>
            <a:r>
              <a:rPr lang="en-US" dirty="0"/>
              <a:t> </a:t>
            </a:r>
            <a:r>
              <a:rPr lang="en-US" dirty="0" err="1"/>
              <a:t>bước</a:t>
            </a:r>
            <a:r>
              <a:rPr lang="en-US" dirty="0"/>
              <a:t> </a:t>
            </a:r>
            <a:r>
              <a:rPr lang="en-US" dirty="0" err="1"/>
              <a:t>chân</a:t>
            </a:r>
            <a:r>
              <a:rPr lang="en-US" dirty="0"/>
              <a:t> </a:t>
            </a:r>
            <a:r>
              <a:rPr lang="en-US" dirty="0" err="1"/>
              <a:t>cảu</a:t>
            </a:r>
            <a:r>
              <a:rPr lang="en-US" dirty="0"/>
              <a:t> HTB- </a:t>
            </a:r>
            <a:r>
              <a:rPr lang="en-US" dirty="0" err="1"/>
              <a:t>bước</a:t>
            </a:r>
            <a:r>
              <a:rPr lang="en-US" dirty="0"/>
              <a:t> </a:t>
            </a:r>
            <a:r>
              <a:rPr lang="en-US" dirty="0" err="1"/>
              <a:t>chân</a:t>
            </a:r>
            <a:r>
              <a:rPr lang="en-US" dirty="0"/>
              <a:t> </a:t>
            </a:r>
            <a:r>
              <a:rPr lang="en-US" dirty="0" err="1"/>
              <a:t>của</a:t>
            </a:r>
            <a:r>
              <a:rPr lang="en-US" dirty="0"/>
              <a:t> </a:t>
            </a:r>
            <a:r>
              <a:rPr lang="en-US" dirty="0" err="1"/>
              <a:t>bạn</a:t>
            </a:r>
            <a:r>
              <a:rPr lang="en-US" dirty="0"/>
              <a:t> </a:t>
            </a:r>
            <a:r>
              <a:rPr lang="en-US" dirty="0" err="1"/>
              <a:t>nó</a:t>
            </a:r>
            <a:r>
              <a:rPr lang="en-US" dirty="0"/>
              <a:t> </a:t>
            </a:r>
            <a:r>
              <a:rPr lang="en-US" dirty="0" err="1"/>
              <a:t>ấy</a:t>
            </a:r>
            <a:r>
              <a:rPr lang="en-US" dirty="0"/>
              <a:t> </a:t>
            </a:r>
            <a:r>
              <a:rPr lang="en-US" dirty="0" err="1"/>
              <a:t>như</a:t>
            </a:r>
            <a:r>
              <a:rPr lang="en-US" dirty="0"/>
              <a:t> </a:t>
            </a:r>
            <a:r>
              <a:rPr lang="en-US" dirty="0" err="1"/>
              <a:t>tiếng</a:t>
            </a:r>
            <a:r>
              <a:rPr lang="en-US" dirty="0"/>
              <a:t> </a:t>
            </a:r>
            <a:r>
              <a:rPr lang="en-US" dirty="0" err="1"/>
              <a:t>nhạc</a:t>
            </a:r>
            <a:r>
              <a:rPr lang="en-US" dirty="0"/>
              <a:t>, k </a:t>
            </a:r>
            <a:r>
              <a:rPr lang="en-US" dirty="0" err="1"/>
              <a:t>chỉ</a:t>
            </a:r>
            <a:r>
              <a:rPr lang="en-US" dirty="0"/>
              <a:t> </a:t>
            </a:r>
            <a:r>
              <a:rPr lang="en-US" dirty="0" err="1"/>
              <a:t>làm</a:t>
            </a:r>
            <a:r>
              <a:rPr lang="en-US" dirty="0"/>
              <a:t> </a:t>
            </a:r>
            <a:r>
              <a:rPr lang="en-US" dirty="0" err="1"/>
              <a:t>nó</a:t>
            </a:r>
            <a:r>
              <a:rPr lang="en-US" dirty="0"/>
              <a:t> </a:t>
            </a:r>
            <a:r>
              <a:rPr lang="en-US" dirty="0" err="1"/>
              <a:t>vui</a:t>
            </a:r>
            <a:r>
              <a:rPr lang="en-US" dirty="0"/>
              <a:t> </a:t>
            </a:r>
            <a:r>
              <a:rPr lang="en-US" dirty="0" err="1"/>
              <a:t>thích</a:t>
            </a:r>
            <a:r>
              <a:rPr lang="en-US" dirty="0"/>
              <a:t> </a:t>
            </a:r>
            <a:r>
              <a:rPr lang="en-US" dirty="0" err="1"/>
              <a:t>mà</a:t>
            </a:r>
            <a:r>
              <a:rPr lang="en-US" dirty="0"/>
              <a:t> </a:t>
            </a:r>
            <a:r>
              <a:rPr lang="en-US" dirty="0" err="1"/>
              <a:t>còn</a:t>
            </a:r>
            <a:r>
              <a:rPr lang="en-US" dirty="0"/>
              <a:t> </a:t>
            </a:r>
            <a:r>
              <a:rPr lang="en-US" dirty="0" err="1"/>
              <a:t>gọi</a:t>
            </a:r>
            <a:r>
              <a:rPr lang="en-US" dirty="0"/>
              <a:t> </a:t>
            </a:r>
            <a:r>
              <a:rPr lang="en-US" dirty="0" err="1"/>
              <a:t>nó</a:t>
            </a:r>
            <a:r>
              <a:rPr lang="en-US" dirty="0"/>
              <a:t> ra </a:t>
            </a:r>
            <a:r>
              <a:rPr lang="en-US" dirty="0" err="1"/>
              <a:t>cuộc</a:t>
            </a:r>
            <a:r>
              <a:rPr lang="en-US" dirty="0"/>
              <a:t> </a:t>
            </a:r>
            <a:r>
              <a:rPr lang="en-US" dirty="0" err="1"/>
              <a:t>sống</a:t>
            </a:r>
            <a:r>
              <a:rPr lang="en-US" dirty="0"/>
              <a:t> </a:t>
            </a:r>
            <a:r>
              <a:rPr lang="en-US" dirty="0" err="1"/>
              <a:t>nữa</a:t>
            </a:r>
            <a:r>
              <a:rPr lang="en-US" dirty="0"/>
              <a:t>. </a:t>
            </a:r>
            <a:r>
              <a:rPr lang="en-US" dirty="0" err="1"/>
              <a:t>Tình</a:t>
            </a:r>
            <a:r>
              <a:rPr lang="en-US" dirty="0"/>
              <a:t> </a:t>
            </a:r>
            <a:r>
              <a:rPr lang="en-US" dirty="0" err="1"/>
              <a:t>bạn</a:t>
            </a:r>
            <a:r>
              <a:rPr lang="en-US" dirty="0"/>
              <a:t> </a:t>
            </a:r>
            <a:r>
              <a:rPr lang="en-US" dirty="0" err="1"/>
              <a:t>đã</a:t>
            </a:r>
            <a:r>
              <a:rPr lang="en-US" dirty="0"/>
              <a:t> </a:t>
            </a:r>
            <a:r>
              <a:rPr lang="en-US" dirty="0" err="1"/>
              <a:t>giúp</a:t>
            </a:r>
            <a:r>
              <a:rPr lang="en-US" dirty="0"/>
              <a:t> </a:t>
            </a:r>
            <a:r>
              <a:rPr lang="en-US" dirty="0" err="1"/>
              <a:t>cho</a:t>
            </a:r>
            <a:r>
              <a:rPr lang="en-US" dirty="0"/>
              <a:t> HTB </a:t>
            </a:r>
            <a:r>
              <a:rPr lang="en-US" dirty="0" err="1"/>
              <a:t>và</a:t>
            </a:r>
            <a:r>
              <a:rPr lang="en-US" dirty="0"/>
              <a:t> </a:t>
            </a:r>
            <a:r>
              <a:rPr lang="en-US" dirty="0" err="1"/>
              <a:t>các</a:t>
            </a:r>
            <a:r>
              <a:rPr lang="en-US" dirty="0"/>
              <a:t> </a:t>
            </a:r>
            <a:r>
              <a:rPr lang="en-US" dirty="0" err="1"/>
              <a:t>trở</a:t>
            </a:r>
            <a:r>
              <a:rPr lang="en-US" dirty="0"/>
              <a:t> </a:t>
            </a:r>
            <a:r>
              <a:rPr lang="en-US" dirty="0" err="1"/>
              <a:t>nên</a:t>
            </a:r>
            <a:r>
              <a:rPr lang="en-US" dirty="0"/>
              <a:t> </a:t>
            </a:r>
            <a:r>
              <a:rPr lang="en-US" dirty="0" err="1"/>
              <a:t>đặc</a:t>
            </a:r>
            <a:r>
              <a:rPr lang="en-US" dirty="0"/>
              <a:t> </a:t>
            </a:r>
            <a:r>
              <a:rPr lang="en-US" dirty="0" err="1"/>
              <a:t>beiejt</a:t>
            </a:r>
            <a:r>
              <a:rPr lang="en-US" dirty="0"/>
              <a:t> </a:t>
            </a:r>
            <a:r>
              <a:rPr lang="en-US" dirty="0" err="1"/>
              <a:t>trong</a:t>
            </a:r>
            <a:r>
              <a:rPr lang="en-US" dirty="0"/>
              <a:t> </a:t>
            </a:r>
            <a:r>
              <a:rPr lang="en-US" dirty="0" err="1"/>
              <a:t>mắt</a:t>
            </a:r>
            <a:r>
              <a:rPr lang="en-US" dirty="0"/>
              <a:t> </a:t>
            </a:r>
            <a:r>
              <a:rPr lang="en-US" dirty="0" err="1"/>
              <a:t>nhau</a:t>
            </a:r>
            <a:r>
              <a:rPr lang="en-US" dirty="0"/>
              <a:t>, k </a:t>
            </a:r>
            <a:r>
              <a:rPr lang="en-US" dirty="0" err="1"/>
              <a:t>thể</a:t>
            </a:r>
            <a:r>
              <a:rPr lang="en-US" dirty="0"/>
              <a:t> </a:t>
            </a:r>
            <a:r>
              <a:rPr lang="en-US" dirty="0" err="1"/>
              <a:t>nhầm</a:t>
            </a:r>
            <a:r>
              <a:rPr lang="en-US" dirty="0"/>
              <a:t> </a:t>
            </a:r>
            <a:r>
              <a:rPr lang="en-US" dirty="0" err="1"/>
              <a:t>lẫn</a:t>
            </a:r>
            <a:r>
              <a:rPr lang="en-US" dirty="0"/>
              <a:t> </a:t>
            </a:r>
            <a:r>
              <a:rPr lang="en-US" dirty="0" err="1"/>
              <a:t>với</a:t>
            </a:r>
            <a:r>
              <a:rPr lang="en-US" dirty="0"/>
              <a:t> </a:t>
            </a:r>
            <a:r>
              <a:rPr lang="en-US" dirty="0" err="1"/>
              <a:t>cậu</a:t>
            </a:r>
            <a:r>
              <a:rPr lang="en-US" dirty="0"/>
              <a:t> </a:t>
            </a:r>
            <a:r>
              <a:rPr lang="en-US" dirty="0" err="1"/>
              <a:t>bé</a:t>
            </a:r>
            <a:r>
              <a:rPr lang="en-US" dirty="0"/>
              <a:t> hay con </a:t>
            </a:r>
            <a:r>
              <a:rPr lang="en-US" dirty="0" err="1"/>
              <a:t>cáo</a:t>
            </a:r>
            <a:r>
              <a:rPr lang="en-US" dirty="0"/>
              <a:t> </a:t>
            </a:r>
            <a:r>
              <a:rPr lang="en-US" dirty="0" err="1"/>
              <a:t>nào</a:t>
            </a:r>
            <a:r>
              <a:rPr lang="en-US" dirty="0"/>
              <a:t> </a:t>
            </a:r>
            <a:r>
              <a:rPr lang="en-US" dirty="0" err="1"/>
              <a:t>khác</a:t>
            </a:r>
            <a:r>
              <a:rPr lang="en-US" dirty="0"/>
              <a:t>. </a:t>
            </a:r>
            <a:r>
              <a:rPr lang="en-US" dirty="0" err="1"/>
              <a:t>Và</a:t>
            </a:r>
            <a:r>
              <a:rPr lang="en-US" dirty="0"/>
              <a:t> </a:t>
            </a:r>
            <a:r>
              <a:rPr lang="en-US" dirty="0" err="1"/>
              <a:t>cuối</a:t>
            </a:r>
            <a:r>
              <a:rPr lang="en-US" dirty="0"/>
              <a:t> </a:t>
            </a:r>
            <a:r>
              <a:rPr lang="en-US" dirty="0" err="1"/>
              <a:t>cùng</a:t>
            </a:r>
            <a:r>
              <a:rPr lang="en-US" dirty="0"/>
              <a:t>, </a:t>
            </a:r>
            <a:r>
              <a:rPr lang="en-US" sz="1200" dirty="0" err="1">
                <a:latin typeface="#9Slide05 SVNCookie" panose="020B0606040200020203" pitchFamily="34" charset="0"/>
              </a:rPr>
              <a:t>t</a:t>
            </a:r>
            <a:r>
              <a:rPr lang="en-US" altLang="zh-CN" sz="1200" dirty="0" err="1">
                <a:latin typeface="#9Slide05 SVNCookie" panose="020B0606040200020203" pitchFamily="34" charset="0"/>
              </a:rPr>
              <a:t>ình</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bạn</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làm</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cho</a:t>
            </a:r>
            <a:r>
              <a:rPr lang="en-US" altLang="zh-CN" sz="1200" dirty="0">
                <a:latin typeface="#9Slide05 SVNCookie" panose="020B0606040200020203" pitchFamily="34" charset="0"/>
              </a:rPr>
              <a:t> con </a:t>
            </a:r>
            <a:r>
              <a:rPr lang="en-US" altLang="zh-CN" sz="1200" dirty="0" err="1">
                <a:latin typeface="#9Slide05 SVNCookie" panose="020B0606040200020203" pitchFamily="34" charset="0"/>
              </a:rPr>
              <a:t>người</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hướng</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đến</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điều</a:t>
            </a:r>
            <a:r>
              <a:rPr lang="en-US" altLang="zh-CN" sz="1200" dirty="0">
                <a:latin typeface="#9Slide05 SVNCookie" panose="020B0606040200020203" pitchFamily="34" charset="0"/>
              </a:rPr>
              <a:t> </a:t>
            </a:r>
            <a:r>
              <a:rPr lang="en-US" altLang="zh-CN" sz="1200" dirty="0" err="1">
                <a:latin typeface="#9Slide05 SVNCookie" panose="020B0606040200020203" pitchFamily="34" charset="0"/>
              </a:rPr>
              <a:t>thiện</a:t>
            </a:r>
            <a:endParaRPr lang="zh-CN" altLang="en-US" sz="1200" dirty="0">
              <a:latin typeface="#9Slide05 SVNCookie" panose="020B0606040200020203"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Cô</a:t>
            </a:r>
            <a:r>
              <a:rPr lang="en-US" dirty="0"/>
              <a:t> </a:t>
            </a:r>
            <a:r>
              <a:rPr lang="en-US" dirty="0" err="1"/>
              <a:t>trò</a:t>
            </a:r>
            <a:r>
              <a:rPr lang="en-US" dirty="0"/>
              <a:t> </a:t>
            </a:r>
            <a:r>
              <a:rPr lang="en-US" dirty="0" err="1"/>
              <a:t>mình</a:t>
            </a:r>
            <a:r>
              <a:rPr lang="en-US" dirty="0"/>
              <a:t> </a:t>
            </a:r>
            <a:r>
              <a:rPr lang="en-US" dirty="0" err="1"/>
              <a:t>vừa</a:t>
            </a:r>
            <a:r>
              <a:rPr lang="en-US" dirty="0"/>
              <a:t> </a:t>
            </a:r>
            <a:r>
              <a:rPr lang="en-US" dirty="0" err="1"/>
              <a:t>cùng</a:t>
            </a:r>
            <a:r>
              <a:rPr lang="en-US" dirty="0"/>
              <a:t> </a:t>
            </a:r>
            <a:r>
              <a:rPr lang="en-US" dirty="0" err="1"/>
              <a:t>nhau</a:t>
            </a:r>
            <a:r>
              <a:rPr lang="en-US" dirty="0"/>
              <a:t> </a:t>
            </a:r>
            <a:r>
              <a:rPr lang="en-US" dirty="0" err="1"/>
              <a:t>tìm</a:t>
            </a:r>
            <a:r>
              <a:rPr lang="en-US" dirty="0"/>
              <a:t> </a:t>
            </a:r>
            <a:r>
              <a:rPr lang="en-US" dirty="0" err="1"/>
              <a:t>hiểu</a:t>
            </a:r>
            <a:r>
              <a:rPr lang="en-US" dirty="0"/>
              <a:t> </a:t>
            </a:r>
            <a:r>
              <a:rPr lang="en-US" dirty="0" err="1"/>
              <a:t>phần</a:t>
            </a:r>
            <a:r>
              <a:rPr lang="en-US" dirty="0"/>
              <a:t> 2 </a:t>
            </a:r>
            <a:r>
              <a:rPr lang="en-US" dirty="0" err="1"/>
              <a:t>của</a:t>
            </a:r>
            <a:r>
              <a:rPr lang="en-US" dirty="0"/>
              <a:t> </a:t>
            </a:r>
            <a:r>
              <a:rPr lang="en-US" dirty="0" err="1"/>
              <a:t>đoạn</a:t>
            </a:r>
            <a:r>
              <a:rPr lang="en-US" dirty="0"/>
              <a:t> </a:t>
            </a:r>
            <a:r>
              <a:rPr lang="en-US" dirty="0" err="1"/>
              <a:t>trích</a:t>
            </a:r>
            <a:r>
              <a:rPr lang="en-US" dirty="0"/>
              <a:t> </a:t>
            </a:r>
            <a:r>
              <a:rPr lang="en-US" dirty="0" err="1"/>
              <a:t>và</a:t>
            </a:r>
            <a:r>
              <a:rPr lang="en-US" dirty="0"/>
              <a:t> </a:t>
            </a:r>
            <a:r>
              <a:rPr lang="en-US" dirty="0" err="1"/>
              <a:t>thấy</a:t>
            </a:r>
            <a:r>
              <a:rPr lang="en-US" dirty="0"/>
              <a:t> </a:t>
            </a:r>
            <a:r>
              <a:rPr lang="en-US" dirty="0" err="1"/>
              <a:t>niềm</a:t>
            </a:r>
            <a:r>
              <a:rPr lang="en-US" dirty="0"/>
              <a:t> </a:t>
            </a:r>
            <a:r>
              <a:rPr lang="en-US" dirty="0" err="1"/>
              <a:t>vui</a:t>
            </a:r>
            <a:r>
              <a:rPr lang="en-US" dirty="0"/>
              <a:t> </a:t>
            </a:r>
            <a:r>
              <a:rPr lang="en-US" dirty="0" err="1"/>
              <a:t>và</a:t>
            </a:r>
            <a:r>
              <a:rPr lang="en-US" dirty="0"/>
              <a:t> </a:t>
            </a:r>
            <a:r>
              <a:rPr lang="en-US" dirty="0" err="1"/>
              <a:t>niềm</a:t>
            </a:r>
            <a:r>
              <a:rPr lang="en-US" dirty="0"/>
              <a:t> </a:t>
            </a:r>
            <a:r>
              <a:rPr lang="en-US" dirty="0" err="1"/>
              <a:t>hạnh</a:t>
            </a:r>
            <a:r>
              <a:rPr lang="en-US" dirty="0"/>
              <a:t> </a:t>
            </a:r>
            <a:r>
              <a:rPr lang="en-US" dirty="0" err="1"/>
              <a:t>phúc</a:t>
            </a:r>
            <a:r>
              <a:rPr lang="en-US" dirty="0"/>
              <a:t> </a:t>
            </a:r>
            <a:r>
              <a:rPr lang="en-US" dirty="0" err="1"/>
              <a:t>của</a:t>
            </a:r>
            <a:r>
              <a:rPr lang="en-US" dirty="0"/>
              <a:t> 2 </a:t>
            </a:r>
            <a:r>
              <a:rPr lang="en-US" dirty="0" err="1"/>
              <a:t>nhân</a:t>
            </a:r>
            <a:r>
              <a:rPr lang="en-US" dirty="0"/>
              <a:t> </a:t>
            </a:r>
            <a:r>
              <a:rPr lang="en-US" dirty="0" err="1"/>
              <a:t>vật</a:t>
            </a:r>
            <a:r>
              <a:rPr lang="en-US" dirty="0"/>
              <a:t> </a:t>
            </a:r>
            <a:r>
              <a:rPr lang="en-US" dirty="0" err="1"/>
              <a:t>này</a:t>
            </a:r>
            <a:r>
              <a:rPr lang="en-US" dirty="0"/>
              <a:t> </a:t>
            </a:r>
            <a:r>
              <a:rPr lang="en-US" dirty="0" err="1"/>
              <a:t>nếu</a:t>
            </a:r>
            <a:r>
              <a:rPr lang="en-US" dirty="0"/>
              <a:t> </a:t>
            </a:r>
            <a:r>
              <a:rPr lang="en-US" dirty="0" err="1"/>
              <a:t>học</a:t>
            </a:r>
            <a:r>
              <a:rPr lang="en-US" dirty="0"/>
              <a:t> </a:t>
            </a:r>
            <a:r>
              <a:rPr lang="en-US" dirty="0" err="1"/>
              <a:t>cảm</a:t>
            </a:r>
            <a:r>
              <a:rPr lang="en-US" dirty="0"/>
              <a:t> </a:t>
            </a:r>
            <a:r>
              <a:rPr lang="en-US" dirty="0" err="1"/>
              <a:t>hóa</a:t>
            </a:r>
            <a:r>
              <a:rPr lang="en-US" dirty="0"/>
              <a:t> </a:t>
            </a:r>
            <a:r>
              <a:rPr lang="en-US" dirty="0" err="1"/>
              <a:t>lẫn</a:t>
            </a:r>
            <a:r>
              <a:rPr lang="en-US" dirty="0"/>
              <a:t> </a:t>
            </a:r>
            <a:r>
              <a:rPr lang="en-US" dirty="0" err="1"/>
              <a:t>nhau</a:t>
            </a:r>
            <a:r>
              <a:rPr lang="en-US" dirty="0"/>
              <a:t>. </a:t>
            </a:r>
            <a:r>
              <a:rPr lang="en-US" dirty="0" err="1"/>
              <a:t>Vậy</a:t>
            </a:r>
            <a:r>
              <a:rPr lang="en-US" dirty="0"/>
              <a:t> </a:t>
            </a:r>
            <a:r>
              <a:rPr lang="en-US" dirty="0" err="1"/>
              <a:t>thì</a:t>
            </a:r>
            <a:r>
              <a:rPr lang="en-US" dirty="0"/>
              <a:t> </a:t>
            </a:r>
            <a:r>
              <a:rPr lang="en-US" dirty="0" err="1"/>
              <a:t>đôi</a:t>
            </a:r>
            <a:r>
              <a:rPr lang="en-US" dirty="0"/>
              <a:t> </a:t>
            </a:r>
            <a:r>
              <a:rPr lang="en-US" dirty="0" err="1"/>
              <a:t>bạn</a:t>
            </a:r>
            <a:r>
              <a:rPr lang="en-US" dirty="0"/>
              <a:t> </a:t>
            </a:r>
            <a:r>
              <a:rPr lang="en-US" dirty="0" err="1"/>
              <a:t>này</a:t>
            </a:r>
            <a:r>
              <a:rPr lang="en-US" dirty="0"/>
              <a:t> </a:t>
            </a:r>
            <a:r>
              <a:rPr lang="en-US" dirty="0" err="1"/>
              <a:t>sẽ</a:t>
            </a:r>
            <a:r>
              <a:rPr lang="en-US" dirty="0"/>
              <a:t> </a:t>
            </a:r>
            <a:r>
              <a:rPr lang="en-US" dirty="0" err="1"/>
              <a:t>có</a:t>
            </a:r>
            <a:r>
              <a:rPr lang="en-US" dirty="0"/>
              <a:t> </a:t>
            </a:r>
            <a:r>
              <a:rPr lang="en-US" dirty="0" err="1"/>
              <a:t>cảm</a:t>
            </a:r>
            <a:r>
              <a:rPr lang="en-US" dirty="0"/>
              <a:t> </a:t>
            </a:r>
            <a:r>
              <a:rPr lang="en-US" dirty="0" err="1"/>
              <a:t>xúc</a:t>
            </a:r>
            <a:r>
              <a:rPr lang="en-US" dirty="0"/>
              <a:t> </a:t>
            </a:r>
            <a:r>
              <a:rPr lang="en-US" dirty="0" err="1"/>
              <a:t>như</a:t>
            </a:r>
            <a:r>
              <a:rPr lang="en-US" dirty="0"/>
              <a:t> </a:t>
            </a:r>
            <a:r>
              <a:rPr lang="en-US" dirty="0" err="1"/>
              <a:t>thế</a:t>
            </a:r>
            <a:r>
              <a:rPr lang="en-US" dirty="0"/>
              <a:t> </a:t>
            </a:r>
            <a:r>
              <a:rPr lang="en-US" dirty="0" err="1"/>
              <a:t>nào</a:t>
            </a:r>
            <a:r>
              <a:rPr lang="en-US" dirty="0"/>
              <a:t> </a:t>
            </a:r>
            <a:r>
              <a:rPr lang="en-US" dirty="0" err="1"/>
              <a:t>nếu</a:t>
            </a:r>
            <a:r>
              <a:rPr lang="en-US" dirty="0"/>
              <a:t> </a:t>
            </a:r>
            <a:r>
              <a:rPr lang="en-US" dirty="0" err="1"/>
              <a:t>họ</a:t>
            </a:r>
            <a:r>
              <a:rPr lang="en-US" dirty="0"/>
              <a:t> </a:t>
            </a:r>
            <a:r>
              <a:rPr lang="en-US" dirty="0" err="1"/>
              <a:t>phải</a:t>
            </a:r>
            <a:r>
              <a:rPr lang="en-US" dirty="0"/>
              <a:t> chia </a:t>
            </a:r>
            <a:r>
              <a:rPr lang="en-US" dirty="0" err="1"/>
              <a:t>tay</a:t>
            </a:r>
            <a:r>
              <a:rPr lang="en-US" dirty="0"/>
              <a:t>. </a:t>
            </a:r>
            <a:r>
              <a:rPr lang="en-US" dirty="0" err="1"/>
              <a:t>Cô</a:t>
            </a:r>
            <a:r>
              <a:rPr lang="en-US" dirty="0"/>
              <a:t> </a:t>
            </a:r>
            <a:r>
              <a:rPr lang="en-US" dirty="0" err="1"/>
              <a:t>mời</a:t>
            </a:r>
            <a:r>
              <a:rPr lang="en-US" dirty="0"/>
              <a:t> </a:t>
            </a:r>
            <a:r>
              <a:rPr lang="en-US" dirty="0" err="1"/>
              <a:t>lớp</a:t>
            </a:r>
            <a:r>
              <a:rPr lang="en-US" dirty="0"/>
              <a:t> </a:t>
            </a:r>
            <a:r>
              <a:rPr lang="en-US" dirty="0" err="1"/>
              <a:t>mình</a:t>
            </a:r>
            <a:r>
              <a:rPr lang="en-US" dirty="0"/>
              <a:t> </a:t>
            </a:r>
            <a:r>
              <a:rPr lang="en-US" dirty="0" err="1"/>
              <a:t>sẽ</a:t>
            </a:r>
            <a:r>
              <a:rPr lang="en-US" dirty="0"/>
              <a:t> sang </a:t>
            </a:r>
            <a:r>
              <a:rPr lang="en-US" dirty="0" err="1"/>
              <a:t>phần</a:t>
            </a:r>
            <a:r>
              <a:rPr lang="en-US" dirty="0"/>
              <a:t> </a:t>
            </a:r>
            <a:r>
              <a:rPr lang="en-US" dirty="0" err="1"/>
              <a:t>thứ</a:t>
            </a:r>
            <a:r>
              <a:rPr lang="en-US" dirty="0"/>
              <a:t> 3 </a:t>
            </a:r>
            <a:r>
              <a:rPr lang="en-US" dirty="0" err="1"/>
              <a:t>để</a:t>
            </a:r>
            <a:r>
              <a:rPr lang="en-US" dirty="0"/>
              <a:t> </a:t>
            </a:r>
            <a:r>
              <a:rPr lang="en-US" dirty="0" err="1"/>
              <a:t>tìm</a:t>
            </a:r>
            <a:r>
              <a:rPr lang="en-US" dirty="0"/>
              <a:t> </a:t>
            </a:r>
            <a:r>
              <a:rPr lang="en-US" dirty="0" err="1"/>
              <a:t>hiểu</a:t>
            </a:r>
            <a:endParaRPr lang="en-US" dirty="0"/>
          </a:p>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88F93-828D-4E18-BA1B-18F92AA5ADE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Wingdings" panose="05000000000000000000" pitchFamily="2" charset="2"/>
              <a:buChar char="à"/>
            </a:pPr>
            <a:r>
              <a:rPr lang="en-US" dirty="0" err="1">
                <a:sym typeface="Wingdings" panose="05000000000000000000" pitchFamily="2" charset="2"/>
              </a:rPr>
              <a:t>Đúng</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nhà</a:t>
            </a:r>
            <a:r>
              <a:rPr lang="en-US" dirty="0">
                <a:sym typeface="Wingdings" panose="05000000000000000000" pitchFamily="2" charset="2"/>
              </a:rPr>
              <a:t> </a:t>
            </a:r>
            <a:r>
              <a:rPr lang="en-US" dirty="0" err="1">
                <a:sym typeface="Wingdings" panose="05000000000000000000" pitchFamily="2" charset="2"/>
              </a:rPr>
              <a:t>văn</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dùng</a:t>
            </a:r>
            <a:r>
              <a:rPr lang="en-US" dirty="0">
                <a:sym typeface="Wingdings" panose="05000000000000000000" pitchFamily="2" charset="2"/>
              </a:rPr>
              <a:t> 1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để</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ta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xúc</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khóc</a:t>
            </a:r>
            <a:r>
              <a:rPr lang="en-US" dirty="0">
                <a:sym typeface="Wingdings" panose="05000000000000000000" pitchFamily="2" charset="2"/>
              </a:rPr>
              <a:t> </a:t>
            </a:r>
            <a:r>
              <a:rPr lang="en-US" dirty="0" err="1">
                <a:sym typeface="Wingdings" panose="05000000000000000000" pitchFamily="2" charset="2"/>
              </a:rPr>
              <a:t>mất</a:t>
            </a:r>
            <a:r>
              <a:rPr lang="en-US" dirty="0">
                <a:sym typeface="Wingdings" panose="05000000000000000000" pitchFamily="2" charset="2"/>
              </a:rPr>
              <a:t>”. </a:t>
            </a:r>
            <a:r>
              <a:rPr lang="en-US" dirty="0" err="1">
                <a:sym typeface="Wingdings" panose="05000000000000000000" pitchFamily="2" charset="2"/>
              </a:rPr>
              <a:t>Rõ</a:t>
            </a:r>
            <a:r>
              <a:rPr lang="en-US" dirty="0">
                <a:sym typeface="Wingdings" panose="05000000000000000000" pitchFamily="2" charset="2"/>
              </a:rPr>
              <a:t> </a:t>
            </a:r>
            <a:r>
              <a:rPr lang="en-US" dirty="0" err="1">
                <a:sym typeface="Wingdings" panose="05000000000000000000" pitchFamily="2" charset="2"/>
              </a:rPr>
              <a:t>ràng</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buồn</a:t>
            </a:r>
            <a:r>
              <a:rPr lang="en-US" dirty="0">
                <a:sym typeface="Wingdings" panose="05000000000000000000" pitchFamily="2" charset="2"/>
              </a:rPr>
              <a:t>, </a:t>
            </a:r>
            <a:r>
              <a:rPr lang="en-US" dirty="0" err="1">
                <a:sym typeface="Wingdings" panose="05000000000000000000" pitchFamily="2" charset="2"/>
              </a:rPr>
              <a:t>nuối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k </a:t>
            </a:r>
            <a:r>
              <a:rPr lang="en-US" dirty="0" err="1">
                <a:sym typeface="Wingdings" panose="05000000000000000000" pitchFamily="2" charset="2"/>
              </a:rPr>
              <a:t>muốn</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đâu</a:t>
            </a:r>
            <a:r>
              <a:rPr lang="en-US" dirty="0">
                <a:sym typeface="Wingdings" panose="05000000000000000000" pitchFamily="2" charset="2"/>
              </a:rPr>
              <a:t>. </a:t>
            </a:r>
            <a:r>
              <a:rPr lang="en-US" dirty="0" err="1">
                <a:sym typeface="Wingdings" panose="05000000000000000000" pitchFamily="2" charset="2"/>
              </a:rPr>
              <a:t>Bởi</a:t>
            </a:r>
            <a:r>
              <a:rPr lang="en-US" dirty="0">
                <a:sym typeface="Wingdings" panose="05000000000000000000" pitchFamily="2" charset="2"/>
              </a:rPr>
              <a:t> </a:t>
            </a:r>
            <a:r>
              <a:rPr lang="en-US" dirty="0" err="1">
                <a:sym typeface="Wingdings" panose="05000000000000000000" pitchFamily="2" charset="2"/>
              </a:rPr>
              <a:t>vì</a:t>
            </a:r>
            <a:r>
              <a:rPr lang="en-US" dirty="0">
                <a:sym typeface="Wingdings" panose="05000000000000000000" pitchFamily="2" charset="2"/>
              </a:rPr>
              <a:t> </a:t>
            </a:r>
            <a:r>
              <a:rPr lang="en-US" dirty="0" err="1">
                <a:sym typeface="Wingdings" panose="05000000000000000000" pitchFamily="2" charset="2"/>
              </a:rPr>
              <a:t>như</a:t>
            </a:r>
            <a:r>
              <a:rPr lang="en-US" dirty="0">
                <a:sym typeface="Wingdings" panose="05000000000000000000" pitchFamily="2" charset="2"/>
              </a:rPr>
              <a:t> </a:t>
            </a:r>
            <a:r>
              <a:rPr lang="en-US" dirty="0" err="1">
                <a:sym typeface="Wingdings" panose="05000000000000000000" pitchFamily="2" charset="2"/>
              </a:rPr>
              <a:t>các</a:t>
            </a:r>
            <a:r>
              <a:rPr lang="en-US" dirty="0">
                <a:sym typeface="Wingdings" panose="05000000000000000000" pitchFamily="2" charset="2"/>
              </a:rPr>
              <a:t> con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từ</a:t>
            </a:r>
            <a:r>
              <a:rPr lang="en-US" dirty="0">
                <a:sym typeface="Wingdings" panose="05000000000000000000" pitchFamily="2" charset="2"/>
              </a:rPr>
              <a:t> HTB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đem</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điều</a:t>
            </a:r>
            <a:r>
              <a:rPr lang="en-US" dirty="0">
                <a:sym typeface="Wingdings" panose="05000000000000000000" pitchFamily="2" charset="2"/>
              </a:rPr>
              <a:t>. </a:t>
            </a:r>
            <a:r>
              <a:rPr lang="en-US" dirty="0" err="1">
                <a:sym typeface="Wingdings" panose="05000000000000000000" pitchFamily="2" charset="2"/>
              </a:rPr>
              <a:t>Hẳn</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phải</a:t>
            </a:r>
            <a:r>
              <a:rPr lang="en-US" dirty="0">
                <a:sym typeface="Wingdings" panose="05000000000000000000" pitchFamily="2" charset="2"/>
              </a:rPr>
              <a:t> </a:t>
            </a:r>
            <a:r>
              <a:rPr lang="en-US" dirty="0" err="1">
                <a:sym typeface="Wingdings" panose="05000000000000000000" pitchFamily="2" charset="2"/>
              </a:rPr>
              <a:t>yêu</a:t>
            </a:r>
            <a:r>
              <a:rPr lang="en-US" dirty="0">
                <a:sym typeface="Wingdings" panose="05000000000000000000" pitchFamily="2" charset="2"/>
              </a:rPr>
              <a:t> </a:t>
            </a:r>
            <a:r>
              <a:rPr lang="en-US" dirty="0" err="1">
                <a:sym typeface="Wingdings" panose="05000000000000000000" pitchFamily="2" charset="2"/>
              </a:rPr>
              <a:t>quý</a:t>
            </a:r>
            <a:r>
              <a:rPr lang="en-US" dirty="0">
                <a:sym typeface="Wingdings" panose="05000000000000000000" pitchFamily="2" charset="2"/>
              </a:rPr>
              <a:t> HTB </a:t>
            </a:r>
            <a:r>
              <a:rPr lang="en-US" dirty="0" err="1">
                <a:sym typeface="Wingdings" panose="05000000000000000000" pitchFamily="2" charset="2"/>
              </a:rPr>
              <a:t>lắm</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mới</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xúc</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cũng</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cảm</a:t>
            </a:r>
            <a:r>
              <a:rPr lang="en-US" dirty="0">
                <a:sym typeface="Wingdings" panose="05000000000000000000" pitchFamily="2" charset="2"/>
              </a:rPr>
              <a:t> </a:t>
            </a:r>
            <a:r>
              <a:rPr lang="en-US" dirty="0" err="1">
                <a:sym typeface="Wingdings" panose="05000000000000000000" pitchFamily="2" charset="2"/>
              </a:rPr>
              <a:t>xúc</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thông</a:t>
            </a:r>
            <a:r>
              <a:rPr lang="en-US" dirty="0">
                <a:sym typeface="Wingdings" panose="05000000000000000000" pitchFamily="2" charset="2"/>
              </a:rPr>
              <a:t> </a:t>
            </a:r>
            <a:r>
              <a:rPr lang="en-US" dirty="0" err="1">
                <a:sym typeface="Wingdings" panose="05000000000000000000" pitchFamily="2" charset="2"/>
              </a:rPr>
              <a:t>thường</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con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phải</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thân</a:t>
            </a:r>
            <a:r>
              <a:rPr lang="en-US" dirty="0">
                <a:sym typeface="Wingdings" panose="05000000000000000000" pitchFamily="2" charset="2"/>
              </a:rPr>
              <a:t> </a:t>
            </a:r>
            <a:r>
              <a:rPr lang="en-US" dirty="0" err="1">
                <a:sym typeface="Wingdings" panose="05000000000000000000" pitchFamily="2" charset="2"/>
              </a:rPr>
              <a:t>nhất</a:t>
            </a:r>
            <a:r>
              <a:rPr lang="en-US" dirty="0">
                <a:sym typeface="Wingdings" panose="05000000000000000000" pitchFamily="2" charset="2"/>
              </a:rPr>
              <a:t>, </a:t>
            </a:r>
            <a:r>
              <a:rPr lang="en-US" dirty="0" err="1">
                <a:sym typeface="Wingdings" panose="05000000000000000000" pitchFamily="2" charset="2"/>
              </a:rPr>
              <a:t>duy</a:t>
            </a:r>
            <a:r>
              <a:rPr lang="en-US" dirty="0">
                <a:sym typeface="Wingdings" panose="05000000000000000000" pitchFamily="2" charset="2"/>
              </a:rPr>
              <a:t> </a:t>
            </a:r>
            <a:r>
              <a:rPr lang="en-US" dirty="0" err="1">
                <a:sym typeface="Wingdings" panose="05000000000000000000" pitchFamily="2" charset="2"/>
              </a:rPr>
              <a:t>nhất</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hề</a:t>
            </a:r>
            <a:r>
              <a:rPr lang="en-US" dirty="0">
                <a:sym typeface="Wingdings" panose="05000000000000000000" pitchFamily="2" charset="2"/>
              </a:rPr>
              <a:t> </a:t>
            </a:r>
            <a:r>
              <a:rPr lang="en-US" dirty="0" err="1">
                <a:sym typeface="Wingdings" panose="05000000000000000000" pitchFamily="2" charset="2"/>
              </a:rPr>
              <a:t>hối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làm</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Mình</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chứ</a:t>
            </a:r>
            <a:r>
              <a:rPr lang="en-US" dirty="0">
                <a:sym typeface="Wingdings" panose="05000000000000000000" pitchFamily="2" charset="2"/>
              </a:rPr>
              <a:t>, </a:t>
            </a:r>
            <a:r>
              <a:rPr lang="en-US" dirty="0" err="1">
                <a:sym typeface="Wingdings" panose="05000000000000000000" pitchFamily="2" charset="2"/>
              </a:rPr>
              <a:t>bởi</a:t>
            </a:r>
            <a:r>
              <a:rPr lang="en-US" dirty="0">
                <a:sym typeface="Wingdings" panose="05000000000000000000" pitchFamily="2" charset="2"/>
              </a:rPr>
              <a:t> </a:t>
            </a:r>
            <a:r>
              <a:rPr lang="en-US" dirty="0" err="1">
                <a:sym typeface="Wingdings" panose="05000000000000000000" pitchFamily="2" charset="2"/>
              </a:rPr>
              <a:t>vì</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3, chi </a:t>
            </a:r>
            <a:r>
              <a:rPr lang="en-US" dirty="0" err="1">
                <a:sym typeface="Wingdings" panose="05000000000000000000" pitchFamily="2" charset="2"/>
              </a:rPr>
              <a:t>tiết</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đc</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Ở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1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2,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khẳng</a:t>
            </a:r>
            <a:r>
              <a:rPr lang="en-US" dirty="0">
                <a:sym typeface="Wingdings" panose="05000000000000000000" pitchFamily="2" charset="2"/>
              </a:rPr>
              <a:t> </a:t>
            </a:r>
            <a:r>
              <a:rPr lang="en-US" dirty="0" err="1">
                <a:sym typeface="Wingdings" panose="05000000000000000000" pitchFamily="2" charset="2"/>
              </a:rPr>
              <a:t>định</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chả</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ích</a:t>
            </a:r>
            <a:r>
              <a:rPr lang="en-US" dirty="0">
                <a:sym typeface="Wingdings" panose="05000000000000000000" pitchFamily="2" charset="2"/>
              </a:rPr>
              <a:t> </a:t>
            </a:r>
            <a:r>
              <a:rPr lang="en-US" dirty="0" err="1">
                <a:sym typeface="Wingdings" panose="05000000000000000000" pitchFamily="2" charset="2"/>
              </a:rPr>
              <a:t>gì</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cả</a:t>
            </a:r>
            <a:r>
              <a:rPr lang="en-US" dirty="0">
                <a:sym typeface="Wingdings" panose="05000000000000000000" pitchFamily="2" charset="2"/>
              </a:rPr>
              <a:t>. </a:t>
            </a:r>
            <a:r>
              <a:rPr lang="en-US" dirty="0" err="1">
                <a:sym typeface="Wingdings" panose="05000000000000000000" pitchFamily="2" charset="2"/>
              </a:rPr>
              <a:t>Cũng</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2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mỗi</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toc </a:t>
            </a:r>
            <a:r>
              <a:rPr lang="en-US" dirty="0" err="1">
                <a:sym typeface="Wingdings" panose="05000000000000000000" pitchFamily="2" charset="2"/>
              </a:rPr>
              <a:t>của</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lần</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3 chi </a:t>
            </a:r>
            <a:r>
              <a:rPr lang="en-US" dirty="0" err="1">
                <a:sym typeface="Wingdings" panose="05000000000000000000" pitchFamily="2" charset="2"/>
              </a:rPr>
              <a:t>tiết</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Cô</a:t>
            </a:r>
            <a:r>
              <a:rPr lang="en-US" dirty="0">
                <a:sym typeface="Wingdings" panose="05000000000000000000" pitchFamily="2" charset="2"/>
              </a:rPr>
              <a:t> tin </a:t>
            </a:r>
            <a:r>
              <a:rPr lang="en-US" dirty="0" err="1">
                <a:sym typeface="Wingdings" panose="05000000000000000000" pitchFamily="2" charset="2"/>
              </a:rPr>
              <a:t>là</a:t>
            </a:r>
            <a:r>
              <a:rPr lang="en-US" dirty="0">
                <a:sym typeface="Wingdings" panose="05000000000000000000" pitchFamily="2" charset="2"/>
              </a:rPr>
              <a:t> </a:t>
            </a:r>
            <a:r>
              <a:rPr lang="en-US" dirty="0" err="1">
                <a:sym typeface="Wingdings" panose="05000000000000000000" pitchFamily="2" charset="2"/>
              </a:rPr>
              <a:t>mỗi</a:t>
            </a:r>
            <a:r>
              <a:rPr lang="en-US" dirty="0">
                <a:sym typeface="Wingdings" panose="05000000000000000000" pitchFamily="2" charset="2"/>
              </a:rPr>
              <a:t> chi </a:t>
            </a:r>
            <a:r>
              <a:rPr lang="en-US" dirty="0" err="1">
                <a:sym typeface="Wingdings" panose="05000000000000000000" pitchFamily="2" charset="2"/>
              </a:rPr>
              <a:t>tiết</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đi</a:t>
            </a:r>
            <a:r>
              <a:rPr lang="en-US" dirty="0">
                <a:sym typeface="Wingdings" panose="05000000000000000000" pitchFamily="2" charset="2"/>
              </a:rPr>
              <a:t> </a:t>
            </a:r>
            <a:r>
              <a:rPr lang="en-US" dirty="0" err="1">
                <a:sym typeface="Wingdings" panose="05000000000000000000" pitchFamily="2" charset="2"/>
              </a:rPr>
              <a:t>nhắc</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trong</a:t>
            </a:r>
            <a:r>
              <a:rPr lang="en-US" dirty="0">
                <a:sym typeface="Wingdings" panose="05000000000000000000" pitchFamily="2" charset="2"/>
              </a:rPr>
              <a:t> 1 </a:t>
            </a:r>
            <a:r>
              <a:rPr lang="en-US" dirty="0" err="1">
                <a:sym typeface="Wingdings" panose="05000000000000000000" pitchFamily="2" charset="2"/>
              </a:rPr>
              <a:t>tác</a:t>
            </a:r>
            <a:r>
              <a:rPr lang="en-US" dirty="0">
                <a:sym typeface="Wingdings" panose="05000000000000000000" pitchFamily="2" charset="2"/>
              </a:rPr>
              <a:t> </a:t>
            </a:r>
            <a:r>
              <a:rPr lang="en-US" dirty="0" err="1">
                <a:sym typeface="Wingdings" panose="05000000000000000000" pitchFamily="2" charset="2"/>
              </a:rPr>
              <a:t>phẩm</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chắc</a:t>
            </a:r>
            <a:r>
              <a:rPr lang="en-US" dirty="0">
                <a:sym typeface="Wingdings" panose="05000000000000000000" pitchFamily="2" charset="2"/>
              </a:rPr>
              <a:t> </a:t>
            </a:r>
            <a:r>
              <a:rPr lang="en-US" dirty="0" err="1">
                <a:sym typeface="Wingdings" panose="05000000000000000000" pitchFamily="2" charset="2"/>
              </a:rPr>
              <a:t>chắn</a:t>
            </a:r>
            <a:r>
              <a:rPr lang="en-US" dirty="0">
                <a:sym typeface="Wingdings" panose="05000000000000000000" pitchFamily="2" charset="2"/>
              </a:rPr>
              <a:t> n </a:t>
            </a:r>
            <a:r>
              <a:rPr lang="en-US" dirty="0" err="1">
                <a:sym typeface="Wingdings" panose="05000000000000000000" pitchFamily="2" charset="2"/>
              </a:rPr>
              <a:t>phải</a:t>
            </a:r>
            <a:r>
              <a:rPr lang="en-US" dirty="0">
                <a:sym typeface="Wingdings" panose="05000000000000000000" pitchFamily="2" charset="2"/>
              </a:rPr>
              <a:t> </a:t>
            </a:r>
            <a:r>
              <a:rPr lang="en-US" dirty="0" err="1">
                <a:sym typeface="Wingdings" panose="05000000000000000000" pitchFamily="2" charset="2"/>
              </a:rPr>
              <a:t>mang</a:t>
            </a:r>
            <a:r>
              <a:rPr lang="en-US" dirty="0">
                <a:sym typeface="Wingdings" panose="05000000000000000000" pitchFamily="2" charset="2"/>
              </a:rPr>
              <a:t> 1 </a:t>
            </a:r>
            <a:r>
              <a:rPr lang="en-US" dirty="0" err="1">
                <a:sym typeface="Wingdings" panose="05000000000000000000" pitchFamily="2" charset="2"/>
              </a:rPr>
              <a:t>thông</a:t>
            </a:r>
            <a:r>
              <a:rPr lang="en-US" dirty="0">
                <a:sym typeface="Wingdings" panose="05000000000000000000" pitchFamily="2" charset="2"/>
              </a:rPr>
              <a:t> </a:t>
            </a:r>
            <a:r>
              <a:rPr lang="en-US" dirty="0" err="1">
                <a:sym typeface="Wingdings" panose="05000000000000000000" pitchFamily="2" charset="2"/>
              </a:rPr>
              <a:t>điệp</a:t>
            </a:r>
            <a:r>
              <a:rPr lang="en-US" dirty="0">
                <a:sym typeface="Wingdings" panose="05000000000000000000" pitchFamily="2" charset="2"/>
              </a:rPr>
              <a:t>, 1 ý </a:t>
            </a:r>
            <a:r>
              <a:rPr lang="en-US" dirty="0" err="1">
                <a:sym typeface="Wingdings" panose="05000000000000000000" pitchFamily="2" charset="2"/>
              </a:rPr>
              <a:t>nhĩa</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đó</a:t>
            </a:r>
            <a:r>
              <a:rPr lang="en-US" dirty="0">
                <a:sym typeface="Wingdings" panose="05000000000000000000" pitchFamily="2" charset="2"/>
              </a:rPr>
              <a:t>. </a:t>
            </a:r>
            <a:r>
              <a:rPr lang="en-US" dirty="0" err="1">
                <a:sym typeface="Wingdings" panose="05000000000000000000" pitchFamily="2" charset="2"/>
              </a:rPr>
              <a:t>Vậy</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kph </a:t>
            </a:r>
            <a:r>
              <a:rPr lang="en-US" dirty="0" err="1">
                <a:sym typeface="Wingdings" panose="05000000000000000000" pitchFamily="2" charset="2"/>
              </a:rPr>
              <a:t>ngẫu</a:t>
            </a:r>
            <a:r>
              <a:rPr lang="en-US" dirty="0">
                <a:sym typeface="Wingdings" panose="05000000000000000000" pitchFamily="2" charset="2"/>
              </a:rPr>
              <a:t> </a:t>
            </a:r>
            <a:r>
              <a:rPr lang="en-US" dirty="0" err="1">
                <a:sym typeface="Wingdings" panose="05000000000000000000" pitchFamily="2" charset="2"/>
              </a:rPr>
              <a:t>nhiên</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việc</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nữa</a:t>
            </a:r>
            <a:r>
              <a:rPr lang="en-US" dirty="0">
                <a:sym typeface="Wingdings" panose="05000000000000000000" pitchFamily="2" charset="2"/>
              </a:rPr>
              <a:t> </a:t>
            </a:r>
            <a:r>
              <a:rPr lang="en-US" dirty="0" err="1">
                <a:sym typeface="Wingdings" panose="05000000000000000000" pitchFamily="2" charset="2"/>
              </a:rPr>
              <a:t>đâu</a:t>
            </a:r>
            <a:r>
              <a:rPr lang="en-US" dirty="0">
                <a:sym typeface="Wingdings" panose="05000000000000000000" pitchFamily="2" charset="2"/>
              </a:rPr>
              <a:t>. </a:t>
            </a:r>
            <a:r>
              <a:rPr lang="en-US" dirty="0" err="1">
                <a:sym typeface="Wingdings" panose="05000000000000000000" pitchFamily="2" charset="2"/>
              </a:rPr>
              <a:t>Cô</a:t>
            </a:r>
            <a:r>
              <a:rPr lang="en-US" dirty="0">
                <a:sym typeface="Wingdings" panose="05000000000000000000" pitchFamily="2" charset="2"/>
              </a:rPr>
              <a:t> </a:t>
            </a:r>
            <a:r>
              <a:rPr lang="en-US" dirty="0" err="1">
                <a:sym typeface="Wingdings" panose="05000000000000000000" pitchFamily="2" charset="2"/>
              </a:rPr>
              <a:t>thì</a:t>
            </a:r>
            <a:r>
              <a:rPr lang="en-US" dirty="0">
                <a:sym typeface="Wingdings" panose="05000000000000000000" pitchFamily="2" charset="2"/>
              </a:rPr>
              <a:t> </a:t>
            </a:r>
            <a:r>
              <a:rPr lang="en-US" dirty="0" err="1">
                <a:sym typeface="Wingdings" panose="05000000000000000000" pitchFamily="2" charset="2"/>
              </a:rPr>
              <a:t>nghĩ</a:t>
            </a:r>
            <a:r>
              <a:rPr lang="en-US" dirty="0">
                <a:sym typeface="Wingdings" panose="05000000000000000000" pitchFamily="2" charset="2"/>
              </a:rPr>
              <a:t> </a:t>
            </a:r>
            <a:r>
              <a:rPr lang="en-US" dirty="0" err="1">
                <a:sym typeface="Wingdings" panose="05000000000000000000" pitchFamily="2" charset="2"/>
              </a:rPr>
              <a:t>thế</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khẳng</a:t>
            </a:r>
            <a:r>
              <a:rPr lang="en-US" dirty="0">
                <a:sym typeface="Wingdings" panose="05000000000000000000" pitchFamily="2" charset="2"/>
              </a:rPr>
              <a:t> </a:t>
            </a:r>
            <a:r>
              <a:rPr lang="en-US" dirty="0" err="1">
                <a:sym typeface="Wingdings" panose="05000000000000000000" pitchFamily="2" charset="2"/>
              </a:rPr>
              <a:t>định</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đc</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thứ</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nói</a:t>
            </a:r>
            <a:r>
              <a:rPr lang="en-US" dirty="0">
                <a:sym typeface="Wingdings" panose="05000000000000000000" pitchFamily="2" charset="2"/>
              </a:rPr>
              <a:t> </a:t>
            </a:r>
            <a:r>
              <a:rPr lang="en-US" dirty="0" err="1">
                <a:sym typeface="Wingdings" panose="05000000000000000000" pitchFamily="2" charset="2"/>
              </a:rPr>
              <a:t>bằng</a:t>
            </a:r>
            <a:r>
              <a:rPr lang="en-US" dirty="0">
                <a:sym typeface="Wingdings" panose="05000000000000000000" pitchFamily="2" charset="2"/>
              </a:rPr>
              <a:t> </a:t>
            </a:r>
            <a:r>
              <a:rPr lang="en-US" dirty="0" err="1">
                <a:sym typeface="Wingdings" panose="05000000000000000000" pitchFamily="2" charset="2"/>
              </a:rPr>
              <a:t>cụm</a:t>
            </a:r>
            <a:r>
              <a:rPr lang="en-US" dirty="0">
                <a:sym typeface="Wingdings" panose="05000000000000000000" pitchFamily="2" charset="2"/>
              </a:rPr>
              <a:t> </a:t>
            </a:r>
            <a:r>
              <a:rPr lang="en-US" dirty="0" err="1">
                <a:sym typeface="Wingdings" panose="05000000000000000000" pitchFamily="2" charset="2"/>
              </a:rPr>
              <a:t>từ</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Thử</a:t>
            </a:r>
            <a:r>
              <a:rPr lang="en-US" dirty="0">
                <a:sym typeface="Wingdings" panose="05000000000000000000" pitchFamily="2" charset="2"/>
              </a:rPr>
              <a:t> </a:t>
            </a:r>
            <a:r>
              <a:rPr lang="en-US" dirty="0" err="1">
                <a:sym typeface="Wingdings" panose="05000000000000000000" pitchFamily="2" charset="2"/>
              </a:rPr>
              <a:t>hình</a:t>
            </a:r>
            <a:r>
              <a:rPr lang="en-US" dirty="0">
                <a:sym typeface="Wingdings" panose="05000000000000000000" pitchFamily="2" charset="2"/>
              </a:rPr>
              <a:t> dung </a:t>
            </a:r>
            <a:r>
              <a:rPr lang="en-US" dirty="0" err="1">
                <a:sym typeface="Wingdings" panose="05000000000000000000" pitchFamily="2" charset="2"/>
              </a:rPr>
              <a:t>xem</a:t>
            </a:r>
            <a:r>
              <a:rPr lang="en-US" dirty="0">
                <a:sym typeface="Wingdings" panose="05000000000000000000" pitchFamily="2" charset="2"/>
              </a:rPr>
              <a:t>, </a:t>
            </a:r>
            <a:r>
              <a:rPr lang="en-US" dirty="0" err="1">
                <a:sym typeface="Wingdings" panose="05000000000000000000" pitchFamily="2" charset="2"/>
              </a:rPr>
              <a:t>sau</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HTB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xa</a:t>
            </a:r>
            <a:r>
              <a:rPr lang="en-US" dirty="0">
                <a:sym typeface="Wingdings" panose="05000000000000000000" pitchFamily="2" charset="2"/>
              </a:rPr>
              <a:t> </a:t>
            </a:r>
            <a:r>
              <a:rPr lang="en-US" dirty="0" err="1">
                <a:sym typeface="Wingdings" panose="05000000000000000000" pitchFamily="2" charset="2"/>
              </a:rPr>
              <a:t>rời</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người</a:t>
            </a:r>
            <a:r>
              <a:rPr lang="en-US" dirty="0">
                <a:sym typeface="Wingdings" panose="05000000000000000000" pitchFamily="2" charset="2"/>
              </a:rPr>
              <a:t> ta </a:t>
            </a:r>
            <a:r>
              <a:rPr lang="en-US" dirty="0" err="1">
                <a:sym typeface="Wingdings" panose="05000000000000000000" pitchFamily="2" charset="2"/>
              </a:rPr>
              <a:t>thường</a:t>
            </a:r>
            <a:r>
              <a:rPr lang="en-US" dirty="0">
                <a:sym typeface="Wingdings" panose="05000000000000000000" pitchFamily="2" charset="2"/>
              </a:rPr>
              <a:t> </a:t>
            </a:r>
            <a:r>
              <a:rPr lang="en-US" dirty="0" err="1">
                <a:sym typeface="Wingdings" panose="05000000000000000000" pitchFamily="2" charset="2"/>
              </a:rPr>
              <a:t>nghĩ</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sự</a:t>
            </a:r>
            <a:r>
              <a:rPr lang="en-US" dirty="0">
                <a:sym typeface="Wingdings" panose="05000000000000000000" pitchFamily="2" charset="2"/>
              </a:rPr>
              <a:t> </a:t>
            </a:r>
            <a:r>
              <a:rPr lang="en-US" dirty="0" err="1">
                <a:sym typeface="Wingdings" panose="05000000000000000000" pitchFamily="2" charset="2"/>
              </a:rPr>
              <a:t>xa</a:t>
            </a:r>
            <a:r>
              <a:rPr lang="en-US" dirty="0">
                <a:sym typeface="Wingdings" panose="05000000000000000000" pitchFamily="2" charset="2"/>
              </a:rPr>
              <a:t> </a:t>
            </a:r>
            <a:r>
              <a:rPr lang="en-US" dirty="0" err="1">
                <a:sym typeface="Wingdings" panose="05000000000000000000" pitchFamily="2" charset="2"/>
              </a:rPr>
              <a:t>cách</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mặt</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gian</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khiến</a:t>
            </a:r>
            <a:r>
              <a:rPr lang="en-US" dirty="0">
                <a:sym typeface="Wingdings" panose="05000000000000000000" pitchFamily="2" charset="2"/>
              </a:rPr>
              <a:t> </a:t>
            </a:r>
            <a:r>
              <a:rPr lang="en-US" dirty="0" err="1">
                <a:sym typeface="Wingdings" panose="05000000000000000000" pitchFamily="2" charset="2"/>
              </a:rPr>
              <a:t>cho</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ấy</a:t>
            </a:r>
            <a:r>
              <a:rPr lang="en-US" dirty="0">
                <a:sym typeface="Wingdings" panose="05000000000000000000" pitchFamily="2" charset="2"/>
              </a:rPr>
              <a:t> </a:t>
            </a: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nữa</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ra </a:t>
            </a:r>
            <a:r>
              <a:rPr lang="en-US" dirty="0" err="1">
                <a:sym typeface="Wingdings" panose="05000000000000000000" pitchFamily="2" charset="2"/>
              </a:rPr>
              <a:t>cho</a:t>
            </a:r>
            <a:r>
              <a:rPr lang="en-US" dirty="0">
                <a:sym typeface="Wingdings" panose="05000000000000000000" pitchFamily="2" charset="2"/>
              </a:rPr>
              <a:t> HTB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rằng</a:t>
            </a:r>
            <a:r>
              <a:rPr lang="en-US" dirty="0">
                <a:sym typeface="Wingdings" panose="05000000000000000000" pitchFamily="2" charset="2"/>
              </a:rPr>
              <a:t> </a:t>
            </a:r>
            <a:r>
              <a:rPr lang="en-US" dirty="0" err="1">
                <a:sym typeface="Wingdings" panose="05000000000000000000" pitchFamily="2" charset="2"/>
              </a:rPr>
              <a:t>kể</a:t>
            </a:r>
            <a:r>
              <a:rPr lang="en-US" dirty="0">
                <a:sym typeface="Wingdings" panose="05000000000000000000" pitchFamily="2" charset="2"/>
              </a:rPr>
              <a:t> </a:t>
            </a:r>
            <a:r>
              <a:rPr lang="en-US" dirty="0" err="1">
                <a:sym typeface="Wingdings" panose="05000000000000000000" pitchFamily="2" charset="2"/>
              </a:rPr>
              <a:t>cả</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chia </a:t>
            </a:r>
            <a:r>
              <a:rPr lang="en-US" dirty="0" err="1">
                <a:sym typeface="Wingdings" panose="05000000000000000000" pitchFamily="2" charset="2"/>
              </a:rPr>
              <a:t>tay</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nhìn</a:t>
            </a:r>
            <a:r>
              <a:rPr lang="en-US" dirty="0">
                <a:sym typeface="Wingdings" panose="05000000000000000000" pitchFamily="2" charset="2"/>
              </a:rPr>
              <a:t> </a:t>
            </a:r>
            <a:r>
              <a:rPr lang="en-US" dirty="0" err="1">
                <a:sym typeface="Wingdings" panose="05000000000000000000" pitchFamily="2" charset="2"/>
              </a:rPr>
              <a:t>thấy</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lúa</a:t>
            </a:r>
            <a:r>
              <a:rPr lang="en-US" dirty="0">
                <a:sym typeface="Wingdings" panose="05000000000000000000" pitchFamily="2" charset="2"/>
              </a:rPr>
              <a:t> </a:t>
            </a:r>
            <a:r>
              <a:rPr lang="en-US" dirty="0" err="1">
                <a:sym typeface="Wingdings" panose="05000000000000000000" pitchFamily="2" charset="2"/>
              </a:rPr>
              <a:t>mì</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nhớ</a:t>
            </a:r>
            <a:r>
              <a:rPr lang="en-US" dirty="0">
                <a:sym typeface="Wingdings" panose="05000000000000000000" pitchFamily="2" charset="2"/>
              </a:rPr>
              <a:t> </a:t>
            </a:r>
            <a:r>
              <a:rPr lang="en-US" dirty="0" err="1">
                <a:sym typeface="Wingdings" panose="05000000000000000000" pitchFamily="2" charset="2"/>
              </a:rPr>
              <a:t>đến</a:t>
            </a:r>
            <a:r>
              <a:rPr lang="en-US" dirty="0">
                <a:sym typeface="Wingdings" panose="05000000000000000000" pitchFamily="2" charset="2"/>
              </a:rPr>
              <a:t> </a:t>
            </a:r>
            <a:r>
              <a:rPr lang="en-US" dirty="0" err="1">
                <a:sym typeface="Wingdings" panose="05000000000000000000" pitchFamily="2" charset="2"/>
              </a:rPr>
              <a:t>màu</a:t>
            </a:r>
            <a:r>
              <a:rPr lang="en-US" dirty="0">
                <a:sym typeface="Wingdings" panose="05000000000000000000" pitchFamily="2" charset="2"/>
              </a:rPr>
              <a:t> </a:t>
            </a:r>
            <a:r>
              <a:rPr lang="en-US" dirty="0" err="1">
                <a:sym typeface="Wingdings" panose="05000000000000000000" pitchFamily="2" charset="2"/>
              </a:rPr>
              <a:t>tóc</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HTB hay </a:t>
            </a:r>
            <a:r>
              <a:rPr lang="en-US" dirty="0" err="1">
                <a:sym typeface="Wingdings" panose="05000000000000000000" pitchFamily="2" charset="2"/>
              </a:rPr>
              <a:t>chính</a:t>
            </a:r>
            <a:r>
              <a:rPr lang="en-US" dirty="0">
                <a:sym typeface="Wingdings" panose="05000000000000000000" pitchFamily="2" charset="2"/>
              </a:rPr>
              <a:t> </a:t>
            </a:r>
            <a:r>
              <a:rPr lang="en-US" dirty="0" err="1">
                <a:sym typeface="Wingdings" panose="05000000000000000000" pitchFamily="2" charset="2"/>
              </a:rPr>
              <a:t>là</a:t>
            </a:r>
            <a:r>
              <a:rPr lang="en-US" dirty="0">
                <a:sym typeface="Wingdings" panose="05000000000000000000" pitchFamily="2" charset="2"/>
              </a:rPr>
              <a:t> HTB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như</a:t>
            </a:r>
            <a:r>
              <a:rPr lang="en-US" dirty="0">
                <a:sym typeface="Wingdings" panose="05000000000000000000" pitchFamily="2" charset="2"/>
              </a:rPr>
              <a:t> </a:t>
            </a:r>
            <a:r>
              <a:rPr lang="en-US" dirty="0" err="1">
                <a:sym typeface="Wingdings" panose="05000000000000000000" pitchFamily="2" charset="2"/>
              </a:rPr>
              <a:t>vậy</a:t>
            </a:r>
            <a:r>
              <a:rPr lang="en-US" dirty="0">
                <a:sym typeface="Wingdings" panose="05000000000000000000" pitchFamily="2" charset="2"/>
              </a:rPr>
              <a:t>, HTB k </a:t>
            </a:r>
            <a:r>
              <a:rPr lang="en-US" dirty="0" err="1">
                <a:sym typeface="Wingdings" panose="05000000000000000000" pitchFamily="2" charset="2"/>
              </a:rPr>
              <a:t>hề</a:t>
            </a:r>
            <a:r>
              <a:rPr lang="en-US" dirty="0">
                <a:sym typeface="Wingdings" panose="05000000000000000000" pitchFamily="2" charset="2"/>
              </a:rPr>
              <a:t> </a:t>
            </a:r>
            <a:r>
              <a:rPr lang="en-US" dirty="0" err="1">
                <a:sym typeface="Wingdings" panose="05000000000000000000" pitchFamily="2" charset="2"/>
              </a:rPr>
              <a:t>xa</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mà</a:t>
            </a:r>
            <a:r>
              <a:rPr lang="en-US" dirty="0">
                <a:sym typeface="Wingdings" panose="05000000000000000000" pitchFamily="2" charset="2"/>
              </a:rPr>
              <a:t> </a:t>
            </a:r>
            <a:r>
              <a:rPr lang="en-US" dirty="0" err="1">
                <a:sym typeface="Wingdings" panose="05000000000000000000" pitchFamily="2" charset="2"/>
              </a:rPr>
              <a:t>vẫn</a:t>
            </a:r>
            <a:r>
              <a:rPr lang="en-US" dirty="0">
                <a:sym typeface="Wingdings" panose="05000000000000000000" pitchFamily="2" charset="2"/>
              </a:rPr>
              <a:t> </a:t>
            </a:r>
            <a:r>
              <a:rPr lang="en-US" dirty="0" err="1">
                <a:sym typeface="Wingdings" panose="05000000000000000000" pitchFamily="2" charset="2"/>
              </a:rPr>
              <a:t>hiện</a:t>
            </a:r>
            <a:r>
              <a:rPr lang="en-US" dirty="0">
                <a:sym typeface="Wingdings" panose="05000000000000000000" pitchFamily="2" charset="2"/>
              </a:rPr>
              <a:t> </a:t>
            </a:r>
            <a:r>
              <a:rPr lang="en-US" dirty="0" err="1">
                <a:sym typeface="Wingdings" panose="05000000000000000000" pitchFamily="2" charset="2"/>
              </a:rPr>
              <a:t>diện</a:t>
            </a:r>
            <a:r>
              <a:rPr lang="en-US" dirty="0">
                <a:sym typeface="Wingdings" panose="05000000000000000000" pitchFamily="2" charset="2"/>
              </a:rPr>
              <a:t> ở </a:t>
            </a:r>
            <a:r>
              <a:rPr lang="en-US" dirty="0" err="1">
                <a:sym typeface="Wingdings" panose="05000000000000000000" pitchFamily="2" charset="2"/>
              </a:rPr>
              <a:t>đâu</a:t>
            </a:r>
            <a:r>
              <a:rPr lang="en-US" dirty="0">
                <a:sym typeface="Wingdings" panose="05000000000000000000" pitchFamily="2" charset="2"/>
              </a:rPr>
              <a:t> </a:t>
            </a:r>
            <a:r>
              <a:rPr lang="en-US" dirty="0" err="1">
                <a:sym typeface="Wingdings" panose="05000000000000000000" pitchFamily="2" charset="2"/>
              </a:rPr>
              <a:t>đây</a:t>
            </a:r>
            <a:r>
              <a:rPr lang="en-US" dirty="0">
                <a:sym typeface="Wingdings" panose="05000000000000000000" pitchFamily="2" charset="2"/>
              </a:rPr>
              <a:t>, </a:t>
            </a:r>
            <a:r>
              <a:rPr lang="en-US" dirty="0" err="1">
                <a:sym typeface="Wingdings" panose="05000000000000000000" pitchFamily="2" charset="2"/>
              </a:rPr>
              <a:t>trên</a:t>
            </a:r>
            <a:r>
              <a:rPr lang="en-US" dirty="0">
                <a:sym typeface="Wingdings" panose="05000000000000000000" pitchFamily="2" charset="2"/>
              </a:rPr>
              <a:t> </a:t>
            </a:r>
            <a:r>
              <a:rPr lang="en-US" dirty="0" err="1">
                <a:sym typeface="Wingdings" panose="05000000000000000000" pitchFamily="2" charset="2"/>
              </a:rPr>
              <a:t>trái</a:t>
            </a:r>
            <a:r>
              <a:rPr lang="en-US" dirty="0">
                <a:sym typeface="Wingdings" panose="05000000000000000000" pitchFamily="2" charset="2"/>
              </a:rPr>
              <a:t> </a:t>
            </a:r>
            <a:r>
              <a:rPr lang="en-US" dirty="0" err="1">
                <a:sym typeface="Wingdings" panose="05000000000000000000" pitchFamily="2" charset="2"/>
              </a:rPr>
              <a:t>đất</a:t>
            </a:r>
            <a:r>
              <a:rPr lang="en-US" dirty="0">
                <a:sym typeface="Wingdings" panose="05000000000000000000" pitchFamily="2" charset="2"/>
              </a:rPr>
              <a:t> </a:t>
            </a:r>
            <a:r>
              <a:rPr lang="en-US" dirty="0" err="1">
                <a:sym typeface="Wingdings" panose="05000000000000000000" pitchFamily="2" charset="2"/>
              </a:rPr>
              <a:t>này</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tình</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được</a:t>
            </a:r>
            <a:r>
              <a:rPr lang="en-US" dirty="0">
                <a:sym typeface="Wingdings" panose="05000000000000000000" pitchFamily="2" charset="2"/>
              </a:rPr>
              <a:t> </a:t>
            </a:r>
            <a:r>
              <a:rPr lang="en-US" dirty="0" err="1">
                <a:sym typeface="Wingdings" panose="05000000000000000000" pitchFamily="2" charset="2"/>
              </a:rPr>
              <a:t>của</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HTB </a:t>
            </a:r>
            <a:r>
              <a:rPr lang="en-US" dirty="0" err="1">
                <a:sym typeface="Wingdings" panose="05000000000000000000" pitchFamily="2" charset="2"/>
              </a:rPr>
              <a:t>vẫn</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nguyên</a:t>
            </a:r>
            <a:r>
              <a:rPr lang="en-US" dirty="0">
                <a:sym typeface="Wingdings" panose="05000000000000000000" pitchFamily="2" charset="2"/>
              </a:rPr>
              <a:t> ở </a:t>
            </a:r>
            <a:r>
              <a:rPr lang="en-US" dirty="0" err="1">
                <a:sym typeface="Wingdings" panose="05000000000000000000" pitchFamily="2" charset="2"/>
              </a:rPr>
              <a:t>đó</a:t>
            </a:r>
            <a:r>
              <a:rPr lang="en-US" dirty="0">
                <a:sym typeface="Wingdings" panose="05000000000000000000" pitchFamily="2" charset="2"/>
              </a:rPr>
              <a:t> </a:t>
            </a:r>
            <a:r>
              <a:rPr lang="en-US" dirty="0" err="1">
                <a:sym typeface="Wingdings" panose="05000000000000000000" pitchFamily="2" charset="2"/>
              </a:rPr>
              <a:t>chứ</a:t>
            </a:r>
            <a:r>
              <a:rPr lang="en-US" dirty="0">
                <a:sym typeface="Wingdings" panose="05000000000000000000" pitchFamily="2" charset="2"/>
              </a:rPr>
              <a:t> k </a:t>
            </a:r>
            <a:r>
              <a:rPr lang="en-US" dirty="0" err="1">
                <a:sym typeface="Wingdings" panose="05000000000000000000" pitchFamily="2" charset="2"/>
              </a:rPr>
              <a:t>hề</a:t>
            </a:r>
            <a:r>
              <a:rPr lang="en-US" dirty="0">
                <a:sym typeface="Wingdings" panose="05000000000000000000" pitchFamily="2" charset="2"/>
              </a:rPr>
              <a:t> </a:t>
            </a:r>
            <a:r>
              <a:rPr lang="en-US" dirty="0" err="1">
                <a:sym typeface="Wingdings" panose="05000000000000000000" pitchFamily="2" charset="2"/>
              </a:rPr>
              <a:t>phai</a:t>
            </a:r>
            <a:r>
              <a:rPr lang="en-US" dirty="0">
                <a:sym typeface="Wingdings" panose="05000000000000000000" pitchFamily="2" charset="2"/>
              </a:rPr>
              <a:t> </a:t>
            </a:r>
            <a:r>
              <a:rPr lang="en-US" dirty="0" err="1">
                <a:sym typeface="Wingdings" panose="05000000000000000000" pitchFamily="2" charset="2"/>
              </a:rPr>
              <a:t>nhạt</a:t>
            </a:r>
            <a:r>
              <a:rPr lang="en-US" dirty="0">
                <a:sym typeface="Wingdings" panose="05000000000000000000" pitchFamily="2" charset="2"/>
              </a:rPr>
              <a:t> </a:t>
            </a:r>
            <a:r>
              <a:rPr lang="en-US" dirty="0" err="1">
                <a:sym typeface="Wingdings" panose="05000000000000000000" pitchFamily="2" charset="2"/>
              </a:rPr>
              <a:t>đi</a:t>
            </a:r>
            <a:r>
              <a:rPr lang="en-US" dirty="0">
                <a:sym typeface="Wingdings" panose="05000000000000000000" pitchFamily="2" charset="2"/>
              </a:rPr>
              <a:t> </a:t>
            </a:r>
            <a:r>
              <a:rPr lang="en-US" dirty="0" err="1">
                <a:sym typeface="Wingdings" panose="05000000000000000000" pitchFamily="2" charset="2"/>
              </a:rPr>
              <a:t>chút</a:t>
            </a:r>
            <a:r>
              <a:rPr lang="en-US" dirty="0">
                <a:sym typeface="Wingdings" panose="05000000000000000000" pitchFamily="2" charset="2"/>
              </a:rPr>
              <a:t> </a:t>
            </a:r>
            <a:r>
              <a:rPr lang="en-US" dirty="0" err="1">
                <a:sym typeface="Wingdings" panose="05000000000000000000" pitchFamily="2" charset="2"/>
              </a:rPr>
              <a:t>nào</a:t>
            </a:r>
            <a:r>
              <a:rPr lang="en-US" dirty="0">
                <a:sym typeface="Wingdings" panose="05000000000000000000" pitchFamily="2" charset="2"/>
              </a:rPr>
              <a:t>. </a:t>
            </a:r>
            <a:r>
              <a:rPr lang="en-US" dirty="0" err="1">
                <a:sym typeface="Wingdings" panose="05000000000000000000" pitchFamily="2" charset="2"/>
              </a:rPr>
              <a:t>Mặc</a:t>
            </a:r>
            <a:r>
              <a:rPr lang="en-US" dirty="0">
                <a:sym typeface="Wingdings" panose="05000000000000000000" pitchFamily="2" charset="2"/>
              </a:rPr>
              <a:t> </a:t>
            </a:r>
            <a:r>
              <a:rPr lang="en-US" dirty="0" err="1">
                <a:sym typeface="Wingdings" panose="05000000000000000000" pitchFamily="2" charset="2"/>
              </a:rPr>
              <a:t>dù</a:t>
            </a:r>
            <a:r>
              <a:rPr lang="en-US" dirty="0">
                <a:sym typeface="Wingdings" panose="05000000000000000000" pitchFamily="2" charset="2"/>
              </a:rPr>
              <a:t> </a:t>
            </a:r>
            <a:r>
              <a:rPr lang="en-US" dirty="0" err="1">
                <a:sym typeface="Wingdings" panose="05000000000000000000" pitchFamily="2" charset="2"/>
              </a:rPr>
              <a:t>buồn</a:t>
            </a:r>
            <a:r>
              <a:rPr lang="en-US" dirty="0">
                <a:sym typeface="Wingdings" panose="05000000000000000000" pitchFamily="2" charset="2"/>
              </a:rPr>
              <a:t> </a:t>
            </a:r>
            <a:r>
              <a:rPr lang="en-US" dirty="0" err="1">
                <a:sym typeface="Wingdings" panose="05000000000000000000" pitchFamily="2" charset="2"/>
              </a:rPr>
              <a:t>đấy</a:t>
            </a:r>
            <a:r>
              <a:rPr lang="en-US" dirty="0">
                <a:sym typeface="Wingdings" panose="05000000000000000000" pitchFamily="2" charset="2"/>
              </a:rPr>
              <a:t>, </a:t>
            </a:r>
            <a:r>
              <a:rPr lang="en-US" dirty="0" err="1">
                <a:sym typeface="Wingdings" panose="05000000000000000000" pitchFamily="2" charset="2"/>
              </a:rPr>
              <a:t>nuối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đấy</a:t>
            </a:r>
            <a:r>
              <a:rPr lang="en-US" dirty="0">
                <a:sym typeface="Wingdings" panose="05000000000000000000" pitchFamily="2" charset="2"/>
              </a:rPr>
              <a:t> </a:t>
            </a:r>
            <a:r>
              <a:rPr lang="en-US" dirty="0" err="1">
                <a:sym typeface="Wingdings" panose="05000000000000000000" pitchFamily="2" charset="2"/>
              </a:rPr>
              <a:t>nhưng</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vẫn</a:t>
            </a:r>
            <a:r>
              <a:rPr lang="en-US" dirty="0">
                <a:sym typeface="Wingdings" panose="05000000000000000000" pitchFamily="2" charset="2"/>
              </a:rPr>
              <a:t> k </a:t>
            </a:r>
            <a:r>
              <a:rPr lang="en-US" dirty="0" err="1">
                <a:sym typeface="Wingdings" panose="05000000000000000000" pitchFamily="2" charset="2"/>
              </a:rPr>
              <a:t>hối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việc</a:t>
            </a:r>
            <a:r>
              <a:rPr lang="en-US" dirty="0">
                <a:sym typeface="Wingdings" panose="05000000000000000000" pitchFamily="2" charset="2"/>
              </a:rPr>
              <a:t> </a:t>
            </a:r>
            <a:r>
              <a:rPr lang="en-US" dirty="0" err="1">
                <a:sym typeface="Wingdings" panose="05000000000000000000" pitchFamily="2" charset="2"/>
              </a:rPr>
              <a:t>đã</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a:t>
            </a:r>
            <a:endParaRPr lang="en-US" dirty="0">
              <a:sym typeface="Wingdings" panose="05000000000000000000" pitchFamily="2" charset="2"/>
            </a:endParaRPr>
          </a:p>
          <a:p>
            <a:pPr marL="171450" indent="-171450">
              <a:buFont typeface="Wingdings" panose="05000000000000000000" pitchFamily="2" charset="2"/>
              <a:buChar char="à"/>
            </a:pPr>
            <a:r>
              <a:rPr lang="en-US" dirty="0" err="1">
                <a:sym typeface="Wingdings" panose="05000000000000000000" pitchFamily="2" charset="2"/>
              </a:rPr>
              <a:t>Không</a:t>
            </a:r>
            <a:r>
              <a:rPr lang="en-US" dirty="0">
                <a:sym typeface="Wingdings" panose="05000000000000000000" pitchFamily="2" charset="2"/>
              </a:rPr>
              <a:t> </a:t>
            </a:r>
            <a:r>
              <a:rPr lang="en-US" dirty="0" err="1">
                <a:sym typeface="Wingdings" panose="05000000000000000000" pitchFamily="2" charset="2"/>
              </a:rPr>
              <a:t>chỉ</a:t>
            </a:r>
            <a:r>
              <a:rPr lang="en-US" dirty="0">
                <a:sym typeface="Wingdings" panose="05000000000000000000" pitchFamily="2" charset="2"/>
              </a:rPr>
              <a:t> k </a:t>
            </a:r>
            <a:r>
              <a:rPr lang="en-US" dirty="0" err="1">
                <a:sym typeface="Wingdings" panose="05000000000000000000" pitchFamily="2" charset="2"/>
              </a:rPr>
              <a:t>hối</a:t>
            </a:r>
            <a:r>
              <a:rPr lang="en-US" dirty="0">
                <a:sym typeface="Wingdings" panose="05000000000000000000" pitchFamily="2" charset="2"/>
              </a:rPr>
              <a:t> </a:t>
            </a:r>
            <a:r>
              <a:rPr lang="en-US" dirty="0" err="1">
                <a:sym typeface="Wingdings" panose="05000000000000000000" pitchFamily="2" charset="2"/>
              </a:rPr>
              <a:t>tiếc</a:t>
            </a:r>
            <a:r>
              <a:rPr lang="en-US" dirty="0">
                <a:sym typeface="Wingdings" panose="05000000000000000000" pitchFamily="2" charset="2"/>
              </a:rPr>
              <a:t> </a:t>
            </a:r>
            <a:r>
              <a:rPr lang="en-US" dirty="0" err="1">
                <a:sym typeface="Wingdings" panose="05000000000000000000" pitchFamily="2" charset="2"/>
              </a:rPr>
              <a:t>đâu</a:t>
            </a:r>
            <a:r>
              <a:rPr lang="en-US" dirty="0">
                <a:sym typeface="Wingdings" panose="05000000000000000000" pitchFamily="2" charset="2"/>
              </a:rPr>
              <a:t>, con </a:t>
            </a:r>
            <a:r>
              <a:rPr lang="en-US" dirty="0" err="1">
                <a:sym typeface="Wingdings" panose="05000000000000000000" pitchFamily="2" charset="2"/>
              </a:rPr>
              <a:t>cáo</a:t>
            </a:r>
            <a:r>
              <a:rPr lang="en-US" dirty="0">
                <a:sym typeface="Wingdings" panose="05000000000000000000" pitchFamily="2" charset="2"/>
              </a:rPr>
              <a:t> </a:t>
            </a:r>
            <a:r>
              <a:rPr lang="en-US" dirty="0" err="1">
                <a:sym typeface="Wingdings" panose="05000000000000000000" pitchFamily="2" charset="2"/>
              </a:rPr>
              <a:t>còn</a:t>
            </a:r>
            <a:r>
              <a:rPr lang="en-US" dirty="0">
                <a:sym typeface="Wingdings" panose="05000000000000000000" pitchFamily="2" charset="2"/>
              </a:rPr>
              <a:t> </a:t>
            </a:r>
            <a:r>
              <a:rPr lang="en-US" dirty="0" err="1">
                <a:sym typeface="Wingdings" panose="05000000000000000000" pitchFamily="2" charset="2"/>
              </a:rPr>
              <a:t>có</a:t>
            </a:r>
            <a:r>
              <a:rPr lang="en-US" dirty="0">
                <a:sym typeface="Wingdings" panose="05000000000000000000" pitchFamily="2" charset="2"/>
              </a:rPr>
              <a:t> </a:t>
            </a:r>
            <a:r>
              <a:rPr lang="en-US" dirty="0" err="1">
                <a:sym typeface="Wingdings" panose="05000000000000000000" pitchFamily="2" charset="2"/>
              </a:rPr>
              <a:t>những</a:t>
            </a:r>
            <a:r>
              <a:rPr lang="en-US" dirty="0">
                <a:sym typeface="Wingdings" panose="05000000000000000000" pitchFamily="2" charset="2"/>
              </a:rPr>
              <a:t> </a:t>
            </a:r>
            <a:r>
              <a:rPr lang="en-US" dirty="0" err="1">
                <a:sym typeface="Wingdings" panose="05000000000000000000" pitchFamily="2" charset="2"/>
              </a:rPr>
              <a:t>suy</a:t>
            </a:r>
            <a:r>
              <a:rPr lang="en-US" dirty="0">
                <a:sym typeface="Wingdings" panose="05000000000000000000" pitchFamily="2" charset="2"/>
              </a:rPr>
              <a:t> </a:t>
            </a:r>
            <a:r>
              <a:rPr lang="en-US" dirty="0" err="1">
                <a:sym typeface="Wingdings" panose="05000000000000000000" pitchFamily="2" charset="2"/>
              </a:rPr>
              <a:t>nghĩ</a:t>
            </a:r>
            <a:r>
              <a:rPr lang="en-US" dirty="0">
                <a:sym typeface="Wingdings" panose="05000000000000000000" pitchFamily="2" charset="2"/>
              </a:rPr>
              <a:t> </a:t>
            </a:r>
            <a:r>
              <a:rPr lang="en-US" dirty="0" err="1">
                <a:sym typeface="Wingdings" panose="05000000000000000000" pitchFamily="2" charset="2"/>
              </a:rPr>
              <a:t>về</a:t>
            </a:r>
            <a:r>
              <a:rPr lang="en-US" dirty="0">
                <a:sym typeface="Wingdings" panose="05000000000000000000" pitchFamily="2" charset="2"/>
              </a:rPr>
              <a:t> </a:t>
            </a:r>
            <a:r>
              <a:rPr lang="en-US" dirty="0" err="1">
                <a:sym typeface="Wingdings" panose="05000000000000000000" pitchFamily="2" charset="2"/>
              </a:rPr>
              <a:t>cuộc</a:t>
            </a:r>
            <a:r>
              <a:rPr lang="en-US" dirty="0">
                <a:sym typeface="Wingdings" panose="05000000000000000000" pitchFamily="2" charset="2"/>
              </a:rPr>
              <a:t> </a:t>
            </a:r>
            <a:r>
              <a:rPr lang="en-US" dirty="0" err="1">
                <a:sym typeface="Wingdings" panose="05000000000000000000" pitchFamily="2" charset="2"/>
              </a:rPr>
              <a:t>sống</a:t>
            </a:r>
            <a:r>
              <a:rPr lang="en-US" dirty="0">
                <a:sym typeface="Wingdings" panose="05000000000000000000" pitchFamily="2" charset="2"/>
              </a:rPr>
              <a:t> </a:t>
            </a:r>
            <a:r>
              <a:rPr lang="en-US" dirty="0" err="1">
                <a:sym typeface="Wingdings" panose="05000000000000000000" pitchFamily="2" charset="2"/>
              </a:rPr>
              <a:t>sẽ</a:t>
            </a:r>
            <a:r>
              <a:rPr lang="en-US" dirty="0">
                <a:sym typeface="Wingdings" panose="05000000000000000000" pitchFamily="2" charset="2"/>
              </a:rPr>
              <a:t> </a:t>
            </a:r>
            <a:r>
              <a:rPr lang="en-US" dirty="0" err="1">
                <a:sym typeface="Wingdings" panose="05000000000000000000" pitchFamily="2" charset="2"/>
              </a:rPr>
              <a:t>trở</a:t>
            </a:r>
            <a:r>
              <a:rPr lang="en-US" dirty="0">
                <a:sym typeface="Wingdings" panose="05000000000000000000" pitchFamily="2" charset="2"/>
              </a:rPr>
              <a:t> </a:t>
            </a:r>
            <a:r>
              <a:rPr lang="en-US" dirty="0" err="1">
                <a:sym typeface="Wingdings" panose="05000000000000000000" pitchFamily="2" charset="2"/>
              </a:rPr>
              <a:t>nên</a:t>
            </a:r>
            <a:r>
              <a:rPr lang="en-US" dirty="0">
                <a:sym typeface="Wingdings" panose="05000000000000000000" pitchFamily="2" charset="2"/>
              </a:rPr>
              <a:t> </a:t>
            </a:r>
            <a:r>
              <a:rPr lang="en-US" dirty="0" err="1">
                <a:sym typeface="Wingdings" panose="05000000000000000000" pitchFamily="2" charset="2"/>
              </a:rPr>
              <a:t>đẹp</a:t>
            </a:r>
            <a:r>
              <a:rPr lang="en-US" dirty="0">
                <a:sym typeface="Wingdings" panose="05000000000000000000" pitchFamily="2" charset="2"/>
              </a:rPr>
              <a:t> </a:t>
            </a:r>
            <a:r>
              <a:rPr lang="en-US" dirty="0" err="1">
                <a:sym typeface="Wingdings" panose="05000000000000000000" pitchFamily="2" charset="2"/>
              </a:rPr>
              <a:t>đẽ</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hạnh</a:t>
            </a:r>
            <a:r>
              <a:rPr lang="en-US" dirty="0">
                <a:sym typeface="Wingdings" panose="05000000000000000000" pitchFamily="2" charset="2"/>
              </a:rPr>
              <a:t> </a:t>
            </a:r>
            <a:r>
              <a:rPr lang="en-US" dirty="0" err="1">
                <a:sym typeface="Wingdings" panose="05000000000000000000" pitchFamily="2" charset="2"/>
              </a:rPr>
              <a:t>phúc</a:t>
            </a:r>
            <a:r>
              <a:rPr lang="en-US" dirty="0">
                <a:sym typeface="Wingdings" panose="05000000000000000000" pitchFamily="2" charset="2"/>
              </a:rPr>
              <a:t> </a:t>
            </a:r>
            <a:r>
              <a:rPr lang="en-US" dirty="0" err="1">
                <a:sym typeface="Wingdings" panose="05000000000000000000" pitchFamily="2" charset="2"/>
              </a:rPr>
              <a:t>hơn</a:t>
            </a:r>
            <a:r>
              <a:rPr lang="en-US" dirty="0">
                <a:sym typeface="Wingdings" panose="05000000000000000000" pitchFamily="2" charset="2"/>
              </a:rPr>
              <a:t> </a:t>
            </a:r>
            <a:r>
              <a:rPr lang="en-US" dirty="0" err="1">
                <a:sym typeface="Wingdings" panose="05000000000000000000" pitchFamily="2" charset="2"/>
              </a:rPr>
              <a:t>rất</a:t>
            </a:r>
            <a:r>
              <a:rPr lang="en-US" dirty="0">
                <a:sym typeface="Wingdings" panose="05000000000000000000" pitchFamily="2" charset="2"/>
              </a:rPr>
              <a:t> </a:t>
            </a:r>
            <a:r>
              <a:rPr lang="en-US" dirty="0" err="1">
                <a:sym typeface="Wingdings" panose="05000000000000000000" pitchFamily="2" charset="2"/>
              </a:rPr>
              <a:t>nhiều</a:t>
            </a:r>
            <a:r>
              <a:rPr lang="en-US" dirty="0">
                <a:sym typeface="Wingdings" panose="05000000000000000000" pitchFamily="2" charset="2"/>
              </a:rPr>
              <a:t> </a:t>
            </a:r>
            <a:r>
              <a:rPr lang="en-US" dirty="0" err="1">
                <a:sym typeface="Wingdings" panose="05000000000000000000" pitchFamily="2" charset="2"/>
              </a:rPr>
              <a:t>kể</a:t>
            </a:r>
            <a:r>
              <a:rPr lang="en-US" dirty="0">
                <a:sym typeface="Wingdings" panose="05000000000000000000" pitchFamily="2" charset="2"/>
              </a:rPr>
              <a:t> </a:t>
            </a:r>
            <a:r>
              <a:rPr lang="en-US" dirty="0" err="1">
                <a:sym typeface="Wingdings" panose="05000000000000000000" pitchFamily="2" charset="2"/>
              </a:rPr>
              <a:t>từ</a:t>
            </a:r>
            <a:r>
              <a:rPr lang="en-US" dirty="0">
                <a:sym typeface="Wingdings" panose="05000000000000000000" pitchFamily="2" charset="2"/>
              </a:rPr>
              <a:t> </a:t>
            </a:r>
            <a:r>
              <a:rPr lang="en-US" dirty="0" err="1">
                <a:sym typeface="Wingdings" panose="05000000000000000000" pitchFamily="2" charset="2"/>
              </a:rPr>
              <a:t>khi</a:t>
            </a:r>
            <a:r>
              <a:rPr lang="en-US" dirty="0">
                <a:sym typeface="Wingdings" panose="05000000000000000000" pitchFamily="2" charset="2"/>
              </a:rPr>
              <a:t> </a:t>
            </a:r>
            <a:r>
              <a:rPr lang="en-US" dirty="0" err="1">
                <a:sym typeface="Wingdings" panose="05000000000000000000" pitchFamily="2" charset="2"/>
              </a:rPr>
              <a:t>nó</a:t>
            </a:r>
            <a:r>
              <a:rPr lang="en-US" dirty="0">
                <a:sym typeface="Wingdings" panose="05000000000000000000" pitchFamily="2" charset="2"/>
              </a:rPr>
              <a:t> </a:t>
            </a:r>
            <a:r>
              <a:rPr lang="en-US" dirty="0" err="1">
                <a:sym typeface="Wingdings" panose="05000000000000000000" pitchFamily="2" charset="2"/>
              </a:rPr>
              <a:t>kết</a:t>
            </a:r>
            <a:r>
              <a:rPr lang="en-US" dirty="0">
                <a:sym typeface="Wingdings" panose="05000000000000000000" pitchFamily="2" charset="2"/>
              </a:rPr>
              <a:t> </a:t>
            </a:r>
            <a:r>
              <a:rPr lang="en-US" dirty="0" err="1">
                <a:sym typeface="Wingdings" panose="05000000000000000000" pitchFamily="2" charset="2"/>
              </a:rPr>
              <a:t>bạn</a:t>
            </a:r>
            <a:r>
              <a:rPr lang="en-US" dirty="0">
                <a:sym typeface="Wingdings" panose="05000000000000000000" pitchFamily="2" charset="2"/>
              </a:rPr>
              <a:t> </a:t>
            </a:r>
            <a:r>
              <a:rPr lang="en-US" dirty="0" err="1">
                <a:sym typeface="Wingdings" panose="05000000000000000000" pitchFamily="2" charset="2"/>
              </a:rPr>
              <a:t>với</a:t>
            </a:r>
            <a:r>
              <a:rPr lang="en-US" dirty="0">
                <a:sym typeface="Wingdings" panose="05000000000000000000" pitchFamily="2" charset="2"/>
              </a:rPr>
              <a:t> HTB</a:t>
            </a: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 </a:t>
            </a:r>
            <a:r>
              <a:rPr lang="en-US" dirty="0" err="1"/>
              <a:t>Câu</a:t>
            </a:r>
            <a:r>
              <a:rPr lang="en-US" dirty="0"/>
              <a:t> </a:t>
            </a:r>
            <a:r>
              <a:rPr lang="en-US" dirty="0" err="1"/>
              <a:t>đầu</a:t>
            </a:r>
            <a:r>
              <a:rPr lang="en-US" dirty="0"/>
              <a:t> </a:t>
            </a:r>
            <a:r>
              <a:rPr lang="en-US" dirty="0" err="1"/>
              <a:t>tiên</a:t>
            </a:r>
            <a:r>
              <a:rPr lang="en-US" dirty="0"/>
              <a:t>: “</a:t>
            </a:r>
            <a:r>
              <a:rPr lang="en-US" dirty="0" err="1"/>
              <a:t>Người</a:t>
            </a:r>
            <a:r>
              <a:rPr lang="en-US" dirty="0"/>
              <a:t> ta …</a:t>
            </a:r>
            <a:r>
              <a:rPr lang="en-US" dirty="0" err="1"/>
              <a:t>mắt</a:t>
            </a:r>
            <a:r>
              <a:rPr lang="en-US" dirty="0"/>
              <a:t> </a:t>
            </a:r>
            <a:r>
              <a:rPr lang="en-US" dirty="0" err="1"/>
              <a:t>trần</a:t>
            </a:r>
            <a:r>
              <a:rPr lang="en-US" dirty="0"/>
              <a:t>”. </a:t>
            </a:r>
            <a:r>
              <a:rPr lang="en-US" dirty="0" err="1"/>
              <a:t>Trái</a:t>
            </a:r>
            <a:r>
              <a:rPr lang="en-US" dirty="0"/>
              <a:t> </a:t>
            </a:r>
            <a:r>
              <a:rPr lang="en-US" dirty="0" err="1"/>
              <a:t>tim</a:t>
            </a:r>
            <a:r>
              <a:rPr lang="en-US" dirty="0"/>
              <a:t>, </a:t>
            </a:r>
            <a:r>
              <a:rPr lang="en-US" dirty="0" err="1"/>
              <a:t>hiểu</a:t>
            </a:r>
            <a:r>
              <a:rPr lang="en-US" dirty="0"/>
              <a:t> 1 </a:t>
            </a:r>
            <a:r>
              <a:rPr lang="en-US" dirty="0" err="1"/>
              <a:t>cách</a:t>
            </a:r>
            <a:r>
              <a:rPr lang="en-US" dirty="0"/>
              <a:t> </a:t>
            </a:r>
            <a:r>
              <a:rPr lang="en-US" dirty="0" err="1"/>
              <a:t>đơn</a:t>
            </a:r>
            <a:r>
              <a:rPr lang="en-US" dirty="0"/>
              <a:t> </a:t>
            </a:r>
            <a:r>
              <a:rPr lang="en-US" dirty="0" err="1"/>
              <a:t>giản</a:t>
            </a:r>
            <a:r>
              <a:rPr lang="en-US" dirty="0"/>
              <a:t> </a:t>
            </a:r>
            <a:r>
              <a:rPr lang="en-US" dirty="0" err="1"/>
              <a:t>là</a:t>
            </a:r>
            <a:r>
              <a:rPr lang="en-US" dirty="0"/>
              <a:t> </a:t>
            </a:r>
            <a:r>
              <a:rPr lang="en-US" dirty="0" err="1"/>
              <a:t>sự</a:t>
            </a:r>
            <a:r>
              <a:rPr lang="en-US" dirty="0"/>
              <a:t> </a:t>
            </a:r>
            <a:r>
              <a:rPr lang="en-US" dirty="0" err="1"/>
              <a:t>yêu</a:t>
            </a:r>
            <a:r>
              <a:rPr lang="en-US" dirty="0"/>
              <a:t> </a:t>
            </a:r>
            <a:r>
              <a:rPr lang="en-US" dirty="0" err="1"/>
              <a:t>thương</a:t>
            </a:r>
            <a:r>
              <a:rPr lang="en-US" dirty="0"/>
              <a:t>, </a:t>
            </a:r>
            <a:r>
              <a:rPr lang="en-US" dirty="0" err="1"/>
              <a:t>thấu</a:t>
            </a:r>
            <a:r>
              <a:rPr lang="en-US" dirty="0"/>
              <a:t> </a:t>
            </a:r>
            <a:r>
              <a:rPr lang="en-US" dirty="0" err="1"/>
              <a:t>hiểu</a:t>
            </a:r>
            <a:r>
              <a:rPr lang="en-US" dirty="0"/>
              <a:t>; </a:t>
            </a:r>
            <a:r>
              <a:rPr lang="en-US" dirty="0" err="1"/>
              <a:t>Điều</a:t>
            </a:r>
            <a:r>
              <a:rPr lang="en-US" dirty="0"/>
              <a:t> </a:t>
            </a:r>
            <a:r>
              <a:rPr lang="en-US" dirty="0" err="1"/>
              <a:t>vô</a:t>
            </a:r>
            <a:r>
              <a:rPr lang="en-US" dirty="0"/>
              <a:t> </a:t>
            </a:r>
            <a:r>
              <a:rPr lang="en-US" dirty="0" err="1"/>
              <a:t>hình</a:t>
            </a:r>
            <a:r>
              <a:rPr lang="en-US" dirty="0"/>
              <a:t> </a:t>
            </a:r>
            <a:r>
              <a:rPr lang="en-US" dirty="0" err="1"/>
              <a:t>là</a:t>
            </a:r>
            <a:r>
              <a:rPr lang="en-US" dirty="0"/>
              <a:t> </a:t>
            </a:r>
            <a:r>
              <a:rPr lang="en-US" dirty="0" err="1"/>
              <a:t>điều</a:t>
            </a:r>
            <a:r>
              <a:rPr lang="en-US" dirty="0"/>
              <a:t> k </a:t>
            </a:r>
            <a:r>
              <a:rPr lang="en-US" dirty="0" err="1"/>
              <a:t>nhìn</a:t>
            </a:r>
            <a:r>
              <a:rPr lang="en-US" dirty="0"/>
              <a:t> </a:t>
            </a:r>
            <a:r>
              <a:rPr lang="en-US" dirty="0" err="1"/>
              <a:t>thấy</a:t>
            </a:r>
            <a:r>
              <a:rPr lang="en-US" dirty="0"/>
              <a:t>; </a:t>
            </a:r>
            <a:r>
              <a:rPr lang="en-US" dirty="0" err="1"/>
              <a:t>Mắt</a:t>
            </a:r>
            <a:r>
              <a:rPr lang="en-US" dirty="0"/>
              <a:t> </a:t>
            </a:r>
            <a:r>
              <a:rPr lang="en-US" dirty="0" err="1"/>
              <a:t>trần</a:t>
            </a:r>
            <a:r>
              <a:rPr lang="en-US" dirty="0"/>
              <a:t> </a:t>
            </a:r>
            <a:r>
              <a:rPr lang="en-US" dirty="0" err="1"/>
              <a:t>là</a:t>
            </a:r>
            <a:r>
              <a:rPr lang="en-US" dirty="0"/>
              <a:t> </a:t>
            </a:r>
            <a:r>
              <a:rPr lang="en-US" dirty="0" err="1"/>
              <a:t>sự</a:t>
            </a:r>
            <a:r>
              <a:rPr lang="en-US" dirty="0"/>
              <a:t> </a:t>
            </a:r>
            <a:r>
              <a:rPr lang="en-US" dirty="0" err="1"/>
              <a:t>hời</a:t>
            </a:r>
            <a:r>
              <a:rPr lang="en-US" dirty="0"/>
              <a:t> </a:t>
            </a:r>
            <a:r>
              <a:rPr lang="en-US" dirty="0" err="1"/>
              <a:t>hợt</a:t>
            </a:r>
            <a:r>
              <a:rPr lang="en-US" dirty="0"/>
              <a:t>, </a:t>
            </a:r>
            <a:r>
              <a:rPr lang="en-US" dirty="0" err="1"/>
              <a:t>thiếu</a:t>
            </a:r>
            <a:r>
              <a:rPr lang="en-US" dirty="0"/>
              <a:t> </a:t>
            </a:r>
            <a:r>
              <a:rPr lang="en-US" dirty="0" err="1"/>
              <a:t>quan</a:t>
            </a:r>
            <a:r>
              <a:rPr lang="en-US" dirty="0"/>
              <a:t> </a:t>
            </a:r>
            <a:r>
              <a:rPr lang="en-US" dirty="0" err="1"/>
              <a:t>tâm</a:t>
            </a:r>
            <a:r>
              <a:rPr lang="en-US" dirty="0"/>
              <a:t>, </a:t>
            </a:r>
            <a:r>
              <a:rPr lang="en-US" dirty="0" err="1"/>
              <a:t>không</a:t>
            </a:r>
            <a:r>
              <a:rPr lang="en-US" dirty="0"/>
              <a:t> </a:t>
            </a:r>
            <a:r>
              <a:rPr lang="en-US" dirty="0" err="1"/>
              <a:t>để</a:t>
            </a:r>
            <a:r>
              <a:rPr lang="en-US" dirty="0"/>
              <a:t> ý. </a:t>
            </a:r>
            <a:r>
              <a:rPr lang="en-US" dirty="0" err="1"/>
              <a:t>Như</a:t>
            </a:r>
            <a:r>
              <a:rPr lang="en-US" dirty="0"/>
              <a:t> </a:t>
            </a:r>
            <a:r>
              <a:rPr lang="en-US" dirty="0" err="1"/>
              <a:t>vậy</a:t>
            </a:r>
            <a:r>
              <a:rPr lang="en-US" dirty="0"/>
              <a:t>, con </a:t>
            </a:r>
            <a:r>
              <a:rPr lang="en-US" dirty="0" err="1"/>
              <a:t>cáo</a:t>
            </a:r>
            <a:r>
              <a:rPr lang="en-US" dirty="0"/>
              <a:t> </a:t>
            </a:r>
            <a:r>
              <a:rPr lang="en-US" dirty="0" err="1"/>
              <a:t>trước</a:t>
            </a:r>
            <a:r>
              <a:rPr lang="en-US" dirty="0"/>
              <a:t> </a:t>
            </a:r>
            <a:r>
              <a:rPr lang="en-US" dirty="0" err="1"/>
              <a:t>khi</a:t>
            </a:r>
            <a:r>
              <a:rPr lang="en-US" dirty="0"/>
              <a:t> chia </a:t>
            </a:r>
            <a:r>
              <a:rPr lang="en-US" dirty="0" err="1"/>
              <a:t>tay</a:t>
            </a:r>
            <a:r>
              <a:rPr lang="en-US" dirty="0"/>
              <a:t> HTB </a:t>
            </a:r>
            <a:r>
              <a:rPr lang="en-US" dirty="0" err="1"/>
              <a:t>đã</a:t>
            </a:r>
            <a:r>
              <a:rPr lang="en-US" dirty="0"/>
              <a:t> </a:t>
            </a:r>
            <a:r>
              <a:rPr lang="en-US" dirty="0" err="1"/>
              <a:t>nói</a:t>
            </a:r>
            <a:r>
              <a:rPr lang="en-US" dirty="0"/>
              <a:t> </a:t>
            </a:r>
            <a:r>
              <a:rPr lang="en-US" dirty="0" err="1"/>
              <a:t>cho</a:t>
            </a:r>
            <a:r>
              <a:rPr lang="en-US" dirty="0"/>
              <a:t> HTB 1 </a:t>
            </a:r>
            <a:r>
              <a:rPr lang="en-US" dirty="0" err="1"/>
              <a:t>bài</a:t>
            </a:r>
            <a:r>
              <a:rPr lang="en-US" dirty="0"/>
              <a:t> </a:t>
            </a:r>
            <a:r>
              <a:rPr lang="en-US" dirty="0" err="1"/>
              <a:t>học</a:t>
            </a:r>
            <a:r>
              <a:rPr lang="en-US" dirty="0"/>
              <a:t> </a:t>
            </a:r>
            <a:r>
              <a:rPr lang="en-US" dirty="0" err="1"/>
              <a:t>đầu</a:t>
            </a:r>
            <a:r>
              <a:rPr lang="en-US" dirty="0"/>
              <a:t> </a:t>
            </a:r>
            <a:r>
              <a:rPr lang="en-US" dirty="0" err="1"/>
              <a:t>tiên</a:t>
            </a:r>
            <a:r>
              <a:rPr lang="en-US" dirty="0"/>
              <a:t> </a:t>
            </a:r>
            <a:r>
              <a:rPr lang="en-US" dirty="0" err="1"/>
              <a:t>về</a:t>
            </a:r>
            <a:r>
              <a:rPr lang="en-US" dirty="0"/>
              <a:t> </a:t>
            </a:r>
            <a:r>
              <a:rPr lang="en-US" dirty="0" err="1"/>
              <a:t>tình</a:t>
            </a:r>
            <a:r>
              <a:rPr lang="en-US" dirty="0"/>
              <a:t> </a:t>
            </a:r>
            <a:r>
              <a:rPr lang="en-US" dirty="0" err="1"/>
              <a:t>bạn</a:t>
            </a:r>
            <a:r>
              <a:rPr lang="en-US" dirty="0"/>
              <a:t> </a:t>
            </a:r>
            <a:r>
              <a:rPr lang="en-US" dirty="0" err="1"/>
              <a:t>là</a:t>
            </a:r>
            <a:r>
              <a:rPr lang="en-US" dirty="0"/>
              <a:t>: </a:t>
            </a:r>
            <a:r>
              <a:rPr lang="en-US" sz="1200" dirty="0" err="1">
                <a:latin typeface="#9Slide03 Arima Madurai" panose="00000500000000000000" pitchFamily="2" charset="0"/>
                <a:cs typeface="#9Slide03 Arima Madurai" panose="00000500000000000000" pitchFamily="2" charset="0"/>
              </a:rPr>
              <a:t>Cần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phải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biết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nhìn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nhận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đánh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giá</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mọi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thứ</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bằng</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tình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yêu</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thương</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và</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sự</a:t>
            </a:r>
            <a:r>
              <a:rPr lang="en-US" sz="1200" dirty="0">
                <a:latin typeface="#9Slide03 Arima Madurai" panose="00000500000000000000" pitchFamily="2" charset="0"/>
                <a:cs typeface="#9Slide03 Arima Madurai" panose="00000500000000000000" pitchFamily="2" charset="0"/>
              </a:rPr>
              <a:t> tin </a:t>
            </a:r>
            <a:r>
              <a:rPr lang="en-US" sz="1200" dirty="0" err="1">
                <a:latin typeface="#9Slide03 Arima Madurai" panose="00000500000000000000" pitchFamily="2" charset="0"/>
                <a:cs typeface="#9Slide03 Arima Madurai" panose="00000500000000000000" pitchFamily="2" charset="0"/>
              </a:rPr>
              <a:t>tưởng</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thấu</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hiểu</a:t>
            </a:r>
            <a:endParaRPr lang="en-US" sz="1200" dirty="0">
              <a:latin typeface="#9Slide03 Arima Madurai" panose="00000500000000000000" pitchFamily="2" charset="0"/>
              <a:cs typeface="#9Slide03 Arima Madurai"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dirty="0"/>
              <a:t>- </a:t>
            </a:r>
            <a:r>
              <a:rPr lang="en-US" dirty="0" err="1"/>
              <a:t>Câu</a:t>
            </a:r>
            <a:r>
              <a:rPr lang="en-US" dirty="0"/>
              <a:t> </a:t>
            </a:r>
            <a:r>
              <a:rPr lang="en-US" dirty="0" err="1"/>
              <a:t>thứ</a:t>
            </a:r>
            <a:r>
              <a:rPr lang="en-US" dirty="0"/>
              <a:t> 2: “</a:t>
            </a:r>
            <a:r>
              <a:rPr lang="en-US" dirty="0" err="1"/>
              <a:t>Chính</a:t>
            </a:r>
            <a:r>
              <a:rPr lang="en-US" dirty="0"/>
              <a:t> …</a:t>
            </a:r>
            <a:r>
              <a:rPr lang="en-US" dirty="0" err="1"/>
              <a:t>đến</a:t>
            </a:r>
            <a:r>
              <a:rPr lang="en-US" dirty="0"/>
              <a:t> </a:t>
            </a:r>
            <a:r>
              <a:rPr lang="en-US" dirty="0" err="1"/>
              <a:t>thế</a:t>
            </a:r>
            <a:r>
              <a:rPr lang="en-US" dirty="0"/>
              <a:t>”. </a:t>
            </a:r>
            <a:r>
              <a:rPr lang="en-US" dirty="0" err="1"/>
              <a:t>Đầu</a:t>
            </a:r>
            <a:r>
              <a:rPr lang="en-US" dirty="0"/>
              <a:t> </a:t>
            </a:r>
            <a:r>
              <a:rPr lang="en-US" dirty="0" err="1"/>
              <a:t>tiên</a:t>
            </a:r>
            <a:r>
              <a:rPr lang="en-US" dirty="0"/>
              <a:t>, </a:t>
            </a:r>
            <a:r>
              <a:rPr lang="en-US" dirty="0" err="1"/>
              <a:t>chúng</a:t>
            </a:r>
            <a:r>
              <a:rPr lang="en-US" dirty="0"/>
              <a:t> ta </a:t>
            </a:r>
            <a:r>
              <a:rPr lang="en-US" dirty="0" err="1"/>
              <a:t>phải</a:t>
            </a:r>
            <a:r>
              <a:rPr lang="en-US" dirty="0"/>
              <a:t> </a:t>
            </a:r>
            <a:r>
              <a:rPr lang="en-US" dirty="0" err="1"/>
              <a:t>hiểu</a:t>
            </a:r>
            <a:r>
              <a:rPr lang="en-US" dirty="0"/>
              <a:t> “</a:t>
            </a:r>
            <a:r>
              <a:rPr lang="en-US" dirty="0" err="1"/>
              <a:t>thời</a:t>
            </a:r>
            <a:r>
              <a:rPr lang="en-US" dirty="0"/>
              <a:t> </a:t>
            </a:r>
            <a:r>
              <a:rPr lang="en-US" dirty="0" err="1"/>
              <a:t>gian</a:t>
            </a:r>
            <a:r>
              <a:rPr lang="en-US" dirty="0"/>
              <a:t> </a:t>
            </a:r>
            <a:r>
              <a:rPr lang="en-US" dirty="0" err="1"/>
              <a:t>mà</a:t>
            </a:r>
            <a:r>
              <a:rPr lang="en-US" dirty="0"/>
              <a:t> </a:t>
            </a:r>
            <a:r>
              <a:rPr lang="en-US" dirty="0" err="1"/>
              <a:t>bạn</a:t>
            </a:r>
            <a:r>
              <a:rPr lang="en-US" dirty="0"/>
              <a:t> </a:t>
            </a:r>
            <a:r>
              <a:rPr lang="en-US" dirty="0" err="1"/>
              <a:t>bỏ</a:t>
            </a:r>
            <a:r>
              <a:rPr lang="en-US" dirty="0"/>
              <a:t> ra” </a:t>
            </a:r>
            <a:r>
              <a:rPr lang="en-US" dirty="0" err="1"/>
              <a:t>chính</a:t>
            </a:r>
            <a:r>
              <a:rPr lang="en-US" dirty="0"/>
              <a:t> </a:t>
            </a:r>
            <a:r>
              <a:rPr lang="en-US" dirty="0" err="1"/>
              <a:t>là</a:t>
            </a:r>
            <a:r>
              <a:rPr lang="en-US" dirty="0"/>
              <a:t> </a:t>
            </a:r>
            <a:r>
              <a:rPr lang="en-US" dirty="0" err="1"/>
              <a:t>cách</a:t>
            </a:r>
            <a:r>
              <a:rPr lang="en-US" dirty="0"/>
              <a:t> </a:t>
            </a:r>
            <a:r>
              <a:rPr lang="en-US" dirty="0" err="1"/>
              <a:t>chúng</a:t>
            </a:r>
            <a:r>
              <a:rPr lang="en-US" dirty="0"/>
              <a:t> ta </a:t>
            </a:r>
            <a:r>
              <a:rPr lang="en-US" dirty="0" err="1"/>
              <a:t>dành</a:t>
            </a:r>
            <a:r>
              <a:rPr lang="en-US" dirty="0"/>
              <a:t> </a:t>
            </a:r>
            <a:r>
              <a:rPr lang="en-US" dirty="0" err="1"/>
              <a:t>thời</a:t>
            </a:r>
            <a:r>
              <a:rPr lang="en-US" dirty="0"/>
              <a:t> </a:t>
            </a:r>
            <a:r>
              <a:rPr lang="en-US" dirty="0" err="1"/>
              <a:t>gian</a:t>
            </a:r>
            <a:r>
              <a:rPr lang="en-US" dirty="0"/>
              <a:t> </a:t>
            </a:r>
            <a:r>
              <a:rPr lang="en-US" dirty="0" err="1"/>
              <a:t>để</a:t>
            </a:r>
            <a:r>
              <a:rPr lang="en-US" dirty="0"/>
              <a:t> </a:t>
            </a:r>
            <a:r>
              <a:rPr lang="en-US" dirty="0" err="1"/>
              <a:t>quan</a:t>
            </a:r>
            <a:r>
              <a:rPr lang="en-US" dirty="0"/>
              <a:t> </a:t>
            </a:r>
            <a:r>
              <a:rPr lang="en-US" dirty="0" err="1"/>
              <a:t>tâm</a:t>
            </a:r>
            <a:r>
              <a:rPr lang="en-US" dirty="0"/>
              <a:t>, chia </a:t>
            </a:r>
            <a:r>
              <a:rPr lang="en-US" dirty="0" err="1"/>
              <a:t>sẻ</a:t>
            </a:r>
            <a:r>
              <a:rPr lang="en-US" dirty="0"/>
              <a:t>, </a:t>
            </a:r>
            <a:r>
              <a:rPr lang="en-US" dirty="0" err="1"/>
              <a:t>giúp</a:t>
            </a:r>
            <a:r>
              <a:rPr lang="en-US" dirty="0"/>
              <a:t> </a:t>
            </a:r>
            <a:r>
              <a:rPr lang="en-US" dirty="0" err="1"/>
              <a:t>đỡ</a:t>
            </a:r>
            <a:r>
              <a:rPr lang="en-US" dirty="0"/>
              <a:t>, </a:t>
            </a:r>
            <a:r>
              <a:rPr lang="en-US" dirty="0" err="1"/>
              <a:t>chăm</a:t>
            </a:r>
            <a:r>
              <a:rPr lang="en-US" dirty="0"/>
              <a:t> </a:t>
            </a:r>
            <a:r>
              <a:rPr lang="en-US" dirty="0" err="1"/>
              <a:t>sóc</a:t>
            </a:r>
            <a:r>
              <a:rPr lang="en-US" dirty="0"/>
              <a:t>, … 1 ai </a:t>
            </a:r>
            <a:r>
              <a:rPr lang="en-US" dirty="0" err="1"/>
              <a:t>đó</a:t>
            </a:r>
            <a:r>
              <a:rPr lang="en-US" dirty="0"/>
              <a:t>. </a:t>
            </a:r>
            <a:r>
              <a:rPr lang="en-US" dirty="0" err="1"/>
              <a:t>Bông</a:t>
            </a:r>
            <a:r>
              <a:rPr lang="en-US" dirty="0"/>
              <a:t> </a:t>
            </a:r>
            <a:r>
              <a:rPr lang="en-US" dirty="0" err="1"/>
              <a:t>hoa</a:t>
            </a:r>
            <a:r>
              <a:rPr lang="en-US" dirty="0"/>
              <a:t> </a:t>
            </a:r>
            <a:r>
              <a:rPr lang="en-US" dirty="0" err="1"/>
              <a:t>hồng</a:t>
            </a:r>
            <a:r>
              <a:rPr lang="en-US" dirty="0"/>
              <a:t> </a:t>
            </a:r>
            <a:r>
              <a:rPr lang="en-US" dirty="0" err="1"/>
              <a:t>của</a:t>
            </a:r>
            <a:r>
              <a:rPr lang="en-US" dirty="0"/>
              <a:t> HTB </a:t>
            </a:r>
            <a:r>
              <a:rPr lang="en-US" dirty="0" err="1"/>
              <a:t>đặc</a:t>
            </a:r>
            <a:r>
              <a:rPr lang="en-US" dirty="0"/>
              <a:t> </a:t>
            </a:r>
            <a:r>
              <a:rPr lang="en-US" dirty="0" err="1"/>
              <a:t>biệt</a:t>
            </a:r>
            <a:r>
              <a:rPr lang="en-US" dirty="0"/>
              <a:t> </a:t>
            </a:r>
            <a:r>
              <a:rPr lang="en-US" dirty="0" err="1"/>
              <a:t>vì</a:t>
            </a:r>
            <a:r>
              <a:rPr lang="en-US" dirty="0"/>
              <a:t> HTB </a:t>
            </a:r>
            <a:r>
              <a:rPr lang="en-US" dirty="0" err="1"/>
              <a:t>đã</a:t>
            </a:r>
            <a:r>
              <a:rPr lang="en-US" dirty="0"/>
              <a:t> </a:t>
            </a:r>
            <a:r>
              <a:rPr lang="en-US" dirty="0" err="1"/>
              <a:t>dành</a:t>
            </a:r>
            <a:r>
              <a:rPr lang="en-US" dirty="0"/>
              <a:t> </a:t>
            </a:r>
            <a:r>
              <a:rPr lang="en-US" dirty="0" err="1"/>
              <a:t>thời</a:t>
            </a:r>
            <a:r>
              <a:rPr lang="en-US" dirty="0"/>
              <a:t> </a:t>
            </a:r>
            <a:r>
              <a:rPr lang="en-US" dirty="0" err="1"/>
              <a:t>gian</a:t>
            </a:r>
            <a:r>
              <a:rPr lang="en-US" dirty="0"/>
              <a:t> </a:t>
            </a:r>
            <a:r>
              <a:rPr lang="en-US" dirty="0" err="1"/>
              <a:t>của</a:t>
            </a:r>
            <a:r>
              <a:rPr lang="en-US" dirty="0"/>
              <a:t> </a:t>
            </a:r>
            <a:r>
              <a:rPr lang="en-US" dirty="0" err="1"/>
              <a:t>mình</a:t>
            </a:r>
            <a:r>
              <a:rPr lang="en-US" dirty="0"/>
              <a:t> </a:t>
            </a:r>
            <a:r>
              <a:rPr lang="en-US" dirty="0" err="1"/>
              <a:t>để</a:t>
            </a:r>
            <a:r>
              <a:rPr lang="en-US" dirty="0"/>
              <a:t> </a:t>
            </a:r>
            <a:r>
              <a:rPr lang="en-US" dirty="0" err="1"/>
              <a:t>chăm</a:t>
            </a:r>
            <a:r>
              <a:rPr lang="en-US" dirty="0"/>
              <a:t> </a:t>
            </a:r>
            <a:r>
              <a:rPr lang="en-US" dirty="0" err="1"/>
              <a:t>sóc</a:t>
            </a:r>
            <a:r>
              <a:rPr lang="en-US" dirty="0"/>
              <a:t>, </a:t>
            </a:r>
            <a:r>
              <a:rPr lang="en-US" dirty="0" err="1"/>
              <a:t>yêu</a:t>
            </a:r>
            <a:r>
              <a:rPr lang="en-US" dirty="0"/>
              <a:t> </a:t>
            </a:r>
            <a:r>
              <a:rPr lang="en-US" dirty="0" err="1"/>
              <a:t>thương</a:t>
            </a:r>
            <a:r>
              <a:rPr lang="en-US" dirty="0"/>
              <a:t>, </a:t>
            </a:r>
            <a:r>
              <a:rPr lang="en-US" dirty="0" err="1"/>
              <a:t>quan</a:t>
            </a:r>
            <a:r>
              <a:rPr lang="en-US" dirty="0"/>
              <a:t> </a:t>
            </a:r>
            <a:r>
              <a:rPr lang="en-US" dirty="0" err="1"/>
              <a:t>tâm</a:t>
            </a:r>
            <a:r>
              <a:rPr lang="en-US" dirty="0"/>
              <a:t> </a:t>
            </a:r>
            <a:r>
              <a:rPr lang="en-US" dirty="0" err="1"/>
              <a:t>nó</a:t>
            </a:r>
            <a:r>
              <a:rPr lang="en-US" dirty="0"/>
              <a:t>. </a:t>
            </a:r>
            <a:r>
              <a:rPr lang="en-US" dirty="0" err="1"/>
              <a:t>Và</a:t>
            </a:r>
            <a:r>
              <a:rPr lang="en-US" dirty="0"/>
              <a:t> </a:t>
            </a:r>
            <a:r>
              <a:rPr lang="en-US" dirty="0" err="1"/>
              <a:t>nói</a:t>
            </a:r>
            <a:r>
              <a:rPr lang="en-US" dirty="0"/>
              <a:t> </a:t>
            </a:r>
            <a:r>
              <a:rPr lang="en-US" dirty="0" err="1"/>
              <a:t>rộng</a:t>
            </a:r>
            <a:r>
              <a:rPr lang="en-US" dirty="0"/>
              <a:t> </a:t>
            </a:r>
            <a:r>
              <a:rPr lang="en-US" dirty="0" err="1"/>
              <a:t>hơn</a:t>
            </a:r>
            <a:r>
              <a:rPr lang="en-US" dirty="0"/>
              <a:t>, </a:t>
            </a:r>
            <a:r>
              <a:rPr lang="en-US" dirty="0" err="1"/>
              <a:t>bài</a:t>
            </a:r>
            <a:r>
              <a:rPr lang="en-US" dirty="0"/>
              <a:t> </a:t>
            </a:r>
            <a:r>
              <a:rPr lang="en-US" dirty="0" err="1"/>
              <a:t>học</a:t>
            </a:r>
            <a:r>
              <a:rPr lang="en-US" dirty="0"/>
              <a:t> </a:t>
            </a:r>
            <a:r>
              <a:rPr lang="en-US" dirty="0" err="1"/>
              <a:t>thứ</a:t>
            </a:r>
            <a:r>
              <a:rPr lang="en-US" dirty="0"/>
              <a:t> 2 </a:t>
            </a:r>
            <a:r>
              <a:rPr lang="en-US" dirty="0" err="1"/>
              <a:t>mà</a:t>
            </a:r>
            <a:r>
              <a:rPr lang="en-US" dirty="0"/>
              <a:t> </a:t>
            </a:r>
            <a:r>
              <a:rPr lang="en-US" dirty="0" err="1"/>
              <a:t>cáo</a:t>
            </a:r>
            <a:r>
              <a:rPr lang="en-US" dirty="0"/>
              <a:t> </a:t>
            </a:r>
            <a:r>
              <a:rPr lang="en-US" dirty="0" err="1"/>
              <a:t>gửi</a:t>
            </a:r>
            <a:r>
              <a:rPr lang="en-US" dirty="0"/>
              <a:t> </a:t>
            </a:r>
            <a:r>
              <a:rPr lang="en-US" dirty="0" err="1"/>
              <a:t>đến</a:t>
            </a:r>
            <a:r>
              <a:rPr lang="en-US" dirty="0"/>
              <a:t> HTB </a:t>
            </a:r>
            <a:r>
              <a:rPr lang="en-US" dirty="0" err="1"/>
              <a:t>và</a:t>
            </a:r>
            <a:r>
              <a:rPr lang="en-US" dirty="0"/>
              <a:t> </a:t>
            </a:r>
            <a:r>
              <a:rPr lang="en-US" dirty="0" err="1"/>
              <a:t>tất</a:t>
            </a:r>
            <a:r>
              <a:rPr lang="en-US" dirty="0"/>
              <a:t> </a:t>
            </a:r>
            <a:r>
              <a:rPr lang="en-US" dirty="0" err="1"/>
              <a:t>cả</a:t>
            </a:r>
            <a:r>
              <a:rPr lang="en-US" dirty="0"/>
              <a:t> </a:t>
            </a:r>
            <a:r>
              <a:rPr lang="en-US" dirty="0" err="1"/>
              <a:t>chúng</a:t>
            </a:r>
            <a:r>
              <a:rPr lang="en-US" dirty="0"/>
              <a:t> ta </a:t>
            </a:r>
            <a:r>
              <a:rPr lang="en-US" dirty="0" err="1"/>
              <a:t>là</a:t>
            </a:r>
            <a:r>
              <a:rPr lang="en-US" dirty="0"/>
              <a:t>: </a:t>
            </a:r>
            <a:r>
              <a:rPr lang="en-US" sz="1200" dirty="0" err="1">
                <a:latin typeface="#9Slide03 Arima Madurai" panose="00000500000000000000" pitchFamily="2" charset="0"/>
                <a:cs typeface="#9Slide03 Arima Madurai" panose="00000500000000000000" pitchFamily="2" charset="0"/>
              </a:rPr>
              <a:t>Cần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phải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biết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quan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tâm</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dành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thời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gian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vun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đắp</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chăm</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chút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cho</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tình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bạn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của</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mình</a:t>
            </a:r>
            <a:endParaRPr lang="en-US" sz="1200" dirty="0">
              <a:latin typeface="#9Slide03 Arima Madurai" panose="00000500000000000000" pitchFamily="2" charset="0"/>
              <a:cs typeface="#9Slide03 Arima Madurai"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dirty="0"/>
              <a:t>- </a:t>
            </a:r>
            <a:r>
              <a:rPr lang="en-US" dirty="0" err="1"/>
              <a:t>Câu</a:t>
            </a:r>
            <a:r>
              <a:rPr lang="en-US" dirty="0"/>
              <a:t> </a:t>
            </a:r>
            <a:r>
              <a:rPr lang="en-US" dirty="0" err="1"/>
              <a:t>cuối</a:t>
            </a:r>
            <a:r>
              <a:rPr lang="en-US" dirty="0"/>
              <a:t> </a:t>
            </a:r>
            <a:r>
              <a:rPr lang="en-US" dirty="0" err="1"/>
              <a:t>cùng</a:t>
            </a:r>
            <a:r>
              <a:rPr lang="en-US" dirty="0"/>
              <a:t>: “</a:t>
            </a:r>
            <a:r>
              <a:rPr lang="en-US" dirty="0" err="1"/>
              <a:t>bạn</a:t>
            </a:r>
            <a:r>
              <a:rPr lang="en-US" dirty="0"/>
              <a:t> </a:t>
            </a:r>
            <a:r>
              <a:rPr lang="en-US" dirty="0" err="1"/>
              <a:t>có</a:t>
            </a:r>
            <a:r>
              <a:rPr lang="en-US" dirty="0"/>
              <a:t> </a:t>
            </a:r>
            <a:r>
              <a:rPr lang="en-US" dirty="0" err="1"/>
              <a:t>trách</a:t>
            </a:r>
            <a:r>
              <a:rPr lang="en-US" dirty="0"/>
              <a:t> </a:t>
            </a:r>
            <a:r>
              <a:rPr lang="en-US" dirty="0" err="1"/>
              <a:t>nhiệm</a:t>
            </a:r>
            <a:r>
              <a:rPr lang="en-US" dirty="0"/>
              <a:t> … </a:t>
            </a:r>
            <a:r>
              <a:rPr lang="en-US" dirty="0" err="1"/>
              <a:t>của</a:t>
            </a:r>
            <a:r>
              <a:rPr lang="en-US" dirty="0"/>
              <a:t> </a:t>
            </a:r>
            <a:r>
              <a:rPr lang="en-US" dirty="0" err="1"/>
              <a:t>bạn</a:t>
            </a:r>
            <a:r>
              <a:rPr lang="en-US" dirty="0"/>
              <a:t>”. Ý </a:t>
            </a:r>
            <a:r>
              <a:rPr lang="en-US" dirty="0" err="1"/>
              <a:t>của</a:t>
            </a:r>
            <a:r>
              <a:rPr lang="en-US" dirty="0"/>
              <a:t> </a:t>
            </a:r>
            <a:r>
              <a:rPr lang="en-US" dirty="0" err="1"/>
              <a:t>cáo</a:t>
            </a:r>
            <a:r>
              <a:rPr lang="en-US" dirty="0"/>
              <a:t> </a:t>
            </a:r>
            <a:r>
              <a:rPr lang="en-US" dirty="0" err="1"/>
              <a:t>là</a:t>
            </a:r>
            <a:r>
              <a:rPr lang="en-US" dirty="0"/>
              <a:t> HTB </a:t>
            </a:r>
            <a:r>
              <a:rPr lang="en-US" dirty="0" err="1"/>
              <a:t>đã</a:t>
            </a:r>
            <a:r>
              <a:rPr lang="en-US" dirty="0"/>
              <a:t> ở </a:t>
            </a:r>
            <a:r>
              <a:rPr lang="en-US" dirty="0" err="1"/>
              <a:t>bên</a:t>
            </a:r>
            <a:r>
              <a:rPr lang="en-US" dirty="0"/>
              <a:t>, </a:t>
            </a:r>
            <a:r>
              <a:rPr lang="en-US" dirty="0" err="1"/>
              <a:t>yêu</a:t>
            </a:r>
            <a:r>
              <a:rPr lang="en-US" dirty="0"/>
              <a:t> </a:t>
            </a:r>
            <a:r>
              <a:rPr lang="en-US" dirty="0" err="1"/>
              <a:t>thương</a:t>
            </a:r>
            <a:r>
              <a:rPr lang="en-US" dirty="0"/>
              <a:t> </a:t>
            </a:r>
            <a:r>
              <a:rPr lang="en-US" dirty="0" err="1"/>
              <a:t>và</a:t>
            </a:r>
            <a:r>
              <a:rPr lang="en-US" dirty="0"/>
              <a:t> </a:t>
            </a:r>
            <a:r>
              <a:rPr lang="en-US" dirty="0" err="1"/>
              <a:t>quan</a:t>
            </a:r>
            <a:r>
              <a:rPr lang="en-US" dirty="0"/>
              <a:t> </a:t>
            </a:r>
            <a:r>
              <a:rPr lang="en-US" dirty="0" err="1"/>
              <a:t>tâm</a:t>
            </a:r>
            <a:r>
              <a:rPr lang="en-US" dirty="0"/>
              <a:t> </a:t>
            </a:r>
            <a:r>
              <a:rPr lang="en-US" dirty="0" err="1"/>
              <a:t>bông</a:t>
            </a:r>
            <a:r>
              <a:rPr lang="en-US" dirty="0"/>
              <a:t> </a:t>
            </a:r>
            <a:r>
              <a:rPr lang="en-US" dirty="0" err="1"/>
              <a:t>hoa</a:t>
            </a:r>
            <a:r>
              <a:rPr lang="en-US" dirty="0"/>
              <a:t> </a:t>
            </a:r>
            <a:r>
              <a:rPr lang="en-US" dirty="0" err="1"/>
              <a:t>hồng</a:t>
            </a:r>
            <a:r>
              <a:rPr lang="en-US" dirty="0"/>
              <a:t> </a:t>
            </a:r>
            <a:r>
              <a:rPr lang="en-US" dirty="0" err="1"/>
              <a:t>thì</a:t>
            </a:r>
            <a:r>
              <a:rPr lang="en-US" dirty="0"/>
              <a:t> </a:t>
            </a:r>
            <a:r>
              <a:rPr lang="en-US" dirty="0" err="1"/>
              <a:t>bây</a:t>
            </a:r>
            <a:r>
              <a:rPr lang="en-US" dirty="0"/>
              <a:t> </a:t>
            </a:r>
            <a:r>
              <a:rPr lang="en-US" dirty="0" err="1"/>
              <a:t>giờ</a:t>
            </a:r>
            <a:r>
              <a:rPr lang="en-US" dirty="0"/>
              <a:t>, </a:t>
            </a:r>
            <a:r>
              <a:rPr lang="en-US" dirty="0" err="1"/>
              <a:t>cậu</a:t>
            </a:r>
            <a:r>
              <a:rPr lang="en-US" dirty="0"/>
              <a:t> </a:t>
            </a:r>
            <a:r>
              <a:rPr lang="en-US" dirty="0" err="1"/>
              <a:t>ấy</a:t>
            </a:r>
            <a:r>
              <a:rPr lang="en-US" dirty="0"/>
              <a:t> </a:t>
            </a:r>
            <a:r>
              <a:rPr lang="en-US" dirty="0" err="1"/>
              <a:t>phải</a:t>
            </a:r>
            <a:r>
              <a:rPr lang="en-US" dirty="0"/>
              <a:t> </a:t>
            </a:r>
            <a:r>
              <a:rPr lang="en-US" dirty="0" err="1"/>
              <a:t>có</a:t>
            </a:r>
            <a:r>
              <a:rPr lang="en-US" dirty="0"/>
              <a:t> </a:t>
            </a:r>
            <a:r>
              <a:rPr lang="en-US" dirty="0" err="1"/>
              <a:t>trách</a:t>
            </a:r>
            <a:r>
              <a:rPr lang="en-US" dirty="0"/>
              <a:t> </a:t>
            </a:r>
            <a:r>
              <a:rPr lang="en-US" dirty="0" err="1"/>
              <a:t>nhiệm</a:t>
            </a:r>
            <a:r>
              <a:rPr lang="en-US" dirty="0"/>
              <a:t> </a:t>
            </a:r>
            <a:r>
              <a:rPr lang="en-US" dirty="0" err="1"/>
              <a:t>với</a:t>
            </a:r>
            <a:r>
              <a:rPr lang="en-US" dirty="0"/>
              <a:t> </a:t>
            </a:r>
            <a:r>
              <a:rPr lang="en-US" dirty="0" err="1"/>
              <a:t>bông</a:t>
            </a:r>
            <a:r>
              <a:rPr lang="en-US" dirty="0"/>
              <a:t> </a:t>
            </a:r>
            <a:r>
              <a:rPr lang="en-US" dirty="0" err="1"/>
              <a:t>hoa</a:t>
            </a:r>
            <a:r>
              <a:rPr lang="en-US" dirty="0"/>
              <a:t> </a:t>
            </a:r>
            <a:r>
              <a:rPr lang="en-US" dirty="0" err="1"/>
              <a:t>hồng</a:t>
            </a:r>
            <a:r>
              <a:rPr lang="en-US" dirty="0"/>
              <a:t> </a:t>
            </a:r>
            <a:r>
              <a:rPr lang="en-US" dirty="0" err="1"/>
              <a:t>của</a:t>
            </a:r>
            <a:r>
              <a:rPr lang="en-US" dirty="0"/>
              <a:t> </a:t>
            </a:r>
            <a:r>
              <a:rPr lang="en-US" dirty="0" err="1"/>
              <a:t>mình</a:t>
            </a:r>
            <a:r>
              <a:rPr lang="en-US" dirty="0"/>
              <a:t>, </a:t>
            </a:r>
            <a:r>
              <a:rPr lang="en-US" dirty="0" err="1"/>
              <a:t>tức</a:t>
            </a:r>
            <a:r>
              <a:rPr lang="en-US" dirty="0"/>
              <a:t> </a:t>
            </a:r>
            <a:r>
              <a:rPr lang="en-US" dirty="0" err="1"/>
              <a:t>là</a:t>
            </a:r>
            <a:r>
              <a:rPr lang="en-US" dirty="0"/>
              <a:t>: </a:t>
            </a:r>
            <a:r>
              <a:rPr lang="en-US" sz="1200" dirty="0" err="1">
                <a:latin typeface="#9Slide03 Arima Madurai" panose="00000500000000000000" pitchFamily="2" charset="0"/>
                <a:cs typeface="#9Slide03 Arima Madurai" panose="00000500000000000000" pitchFamily="2" charset="0"/>
              </a:rPr>
              <a:t>Cần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phải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có</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trách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nhiệm</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giữ</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gìn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tình</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bạn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và</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mối</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quan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hệ</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gắn</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bó</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suốt</a:t>
            </a:r>
            <a:r>
              <a:rPr lang="en-US" sz="1200" dirty="0">
                <a:latin typeface="#9Slide03 Arima Madurai" panose="00000500000000000000" pitchFamily="2" charset="0"/>
                <a:cs typeface="#9Slide03 Arima Madurai" panose="00000500000000000000" pitchFamily="2" charset="0"/>
              </a:rPr>
              <a:t> </a:t>
            </a:r>
            <a:r>
              <a:rPr lang="en-US" sz="1200" dirty="0" err="1">
                <a:latin typeface="#9Slide03 Arima Madurai" panose="00000500000000000000" pitchFamily="2" charset="0"/>
                <a:cs typeface="#9Slide03 Arima Madurai" panose="00000500000000000000" pitchFamily="2" charset="0"/>
              </a:rPr>
              <a:t>đời</a:t>
            </a:r>
            <a:endParaRPr lang="en-US" sz="1200" dirty="0">
              <a:latin typeface="#9Slide03 Arima Madurai" panose="00000500000000000000" pitchFamily="2" charset="0"/>
              <a:cs typeface="#9Slide03 Arima Madurai"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dirty="0">
                <a:latin typeface="#9Slide03 Arima Madurai" panose="00000500000000000000" pitchFamily="2" charset="0"/>
                <a:cs typeface="#9Slide03 Arima Madurai" panose="00000500000000000000" pitchFamily="2" charset="0"/>
                <a:sym typeface="Wingdings" panose="05000000000000000000" pitchFamily="2" charset="2"/>
              </a:rPr>
              <a:t> </a:t>
            </a:r>
            <a:r>
              <a:rPr lang="en-US" dirty="0" err="1"/>
              <a:t>Cáo</a:t>
            </a:r>
            <a:r>
              <a:rPr lang="en-US" dirty="0"/>
              <a:t> </a:t>
            </a:r>
            <a:r>
              <a:rPr lang="en-US" dirty="0" err="1"/>
              <a:t>thật</a:t>
            </a:r>
            <a:r>
              <a:rPr lang="en-US" dirty="0"/>
              <a:t> </a:t>
            </a:r>
            <a:r>
              <a:rPr lang="en-US" dirty="0" err="1"/>
              <a:t>sâu</a:t>
            </a:r>
            <a:r>
              <a:rPr lang="en-US" dirty="0"/>
              <a:t> </a:t>
            </a:r>
            <a:r>
              <a:rPr lang="en-US" dirty="0" err="1"/>
              <a:t>sắc</a:t>
            </a:r>
            <a:r>
              <a:rPr lang="en-US" dirty="0"/>
              <a:t> </a:t>
            </a:r>
            <a:r>
              <a:rPr lang="en-US" dirty="0" err="1"/>
              <a:t>như</a:t>
            </a:r>
            <a:r>
              <a:rPr lang="en-US" dirty="0"/>
              <a:t> 1 </a:t>
            </a:r>
            <a:r>
              <a:rPr lang="en-US" dirty="0" err="1"/>
              <a:t>nhà</a:t>
            </a:r>
            <a:r>
              <a:rPr lang="en-US" dirty="0"/>
              <a:t> </a:t>
            </a:r>
            <a:r>
              <a:rPr lang="en-US" dirty="0" err="1"/>
              <a:t>hiền</a:t>
            </a:r>
            <a:r>
              <a:rPr lang="en-US" dirty="0"/>
              <a:t> </a:t>
            </a:r>
            <a:r>
              <a:rPr lang="en-US" dirty="0" err="1"/>
              <a:t>triết</a:t>
            </a:r>
            <a:r>
              <a:rPr lang="en-US" dirty="0"/>
              <a:t>. </a:t>
            </a:r>
            <a:r>
              <a:rPr lang="en-US" dirty="0" err="1"/>
              <a:t>Nó</a:t>
            </a:r>
            <a:r>
              <a:rPr lang="en-US" dirty="0"/>
              <a:t> </a:t>
            </a:r>
            <a:r>
              <a:rPr lang="en-US" dirty="0" err="1"/>
              <a:t>đã</a:t>
            </a:r>
            <a:r>
              <a:rPr lang="en-US" dirty="0"/>
              <a:t> chia </a:t>
            </a:r>
            <a:r>
              <a:rPr lang="en-US" dirty="0" err="1"/>
              <a:t>sẻ</a:t>
            </a:r>
            <a:r>
              <a:rPr lang="en-US" dirty="0"/>
              <a:t> 1 </a:t>
            </a:r>
            <a:r>
              <a:rPr lang="en-US" dirty="0" err="1"/>
              <a:t>cách</a:t>
            </a:r>
            <a:r>
              <a:rPr lang="en-US" dirty="0"/>
              <a:t> </a:t>
            </a:r>
            <a:r>
              <a:rPr lang="en-US" dirty="0" err="1"/>
              <a:t>trân</a:t>
            </a:r>
            <a:r>
              <a:rPr lang="en-US" dirty="0"/>
              <a:t> </a:t>
            </a:r>
            <a:r>
              <a:rPr lang="en-US" dirty="0" err="1"/>
              <a:t>thành</a:t>
            </a:r>
            <a:r>
              <a:rPr lang="en-US" dirty="0"/>
              <a:t> </a:t>
            </a:r>
            <a:r>
              <a:rPr lang="en-US" dirty="0" err="1"/>
              <a:t>với</a:t>
            </a:r>
            <a:r>
              <a:rPr lang="en-US" dirty="0"/>
              <a:t> HTB </a:t>
            </a:r>
            <a:r>
              <a:rPr lang="en-US" dirty="0" err="1"/>
              <a:t>về</a:t>
            </a:r>
            <a:r>
              <a:rPr lang="en-US" dirty="0"/>
              <a:t> </a:t>
            </a:r>
            <a:r>
              <a:rPr lang="en-US" dirty="0" err="1"/>
              <a:t>những</a:t>
            </a:r>
            <a:r>
              <a:rPr lang="en-US" dirty="0"/>
              <a:t> </a:t>
            </a:r>
            <a:r>
              <a:rPr lang="en-US" dirty="0" err="1"/>
              <a:t>bài</a:t>
            </a:r>
            <a:r>
              <a:rPr lang="en-US" dirty="0"/>
              <a:t> </a:t>
            </a:r>
            <a:r>
              <a:rPr lang="en-US" dirty="0" err="1"/>
              <a:t>học</a:t>
            </a:r>
            <a:r>
              <a:rPr lang="en-US" dirty="0"/>
              <a:t> </a:t>
            </a:r>
            <a:r>
              <a:rPr lang="en-US" dirty="0" err="1"/>
              <a:t>về</a:t>
            </a:r>
            <a:r>
              <a:rPr lang="en-US" dirty="0"/>
              <a:t> </a:t>
            </a:r>
            <a:r>
              <a:rPr lang="en-US" dirty="0" err="1"/>
              <a:t>tình</a:t>
            </a:r>
            <a:r>
              <a:rPr lang="en-US" dirty="0"/>
              <a:t> </a:t>
            </a:r>
            <a:r>
              <a:rPr lang="en-US" dirty="0" err="1"/>
              <a:t>bạn</a:t>
            </a:r>
            <a:r>
              <a:rPr lang="en-US" dirty="0"/>
              <a:t> </a:t>
            </a:r>
            <a:r>
              <a:rPr lang="en-US" dirty="0" err="1"/>
              <a:t>và</a:t>
            </a:r>
            <a:r>
              <a:rPr lang="en-US" dirty="0"/>
              <a:t> </a:t>
            </a:r>
            <a:r>
              <a:rPr lang="en-US" dirty="0" err="1"/>
              <a:t>đương</a:t>
            </a:r>
            <a:r>
              <a:rPr lang="en-US" dirty="0"/>
              <a:t> </a:t>
            </a:r>
            <a:r>
              <a:rPr lang="en-US" dirty="0" err="1"/>
              <a:t>nhiên</a:t>
            </a:r>
            <a:r>
              <a:rPr lang="en-US" dirty="0"/>
              <a:t> </a:t>
            </a:r>
            <a:r>
              <a:rPr lang="en-US" dirty="0" err="1"/>
              <a:t>rồi</a:t>
            </a:r>
            <a:r>
              <a:rPr lang="en-US" dirty="0"/>
              <a:t>, HTB </a:t>
            </a:r>
            <a:r>
              <a:rPr lang="en-US" dirty="0" err="1"/>
              <a:t>cũng</a:t>
            </a:r>
            <a:r>
              <a:rPr lang="en-US" dirty="0"/>
              <a:t> </a:t>
            </a:r>
            <a:r>
              <a:rPr lang="en-US" dirty="0" err="1"/>
              <a:t>đã</a:t>
            </a:r>
            <a:r>
              <a:rPr lang="en-US" dirty="0"/>
              <a:t> </a:t>
            </a:r>
            <a:r>
              <a:rPr lang="en-US" dirty="0" err="1"/>
              <a:t>tiếp</a:t>
            </a:r>
            <a:r>
              <a:rPr lang="en-US" dirty="0"/>
              <a:t> </a:t>
            </a:r>
            <a:r>
              <a:rPr lang="en-US" dirty="0" err="1"/>
              <a:t>nhận</a:t>
            </a:r>
            <a:r>
              <a:rPr lang="en-US" dirty="0"/>
              <a:t> </a:t>
            </a:r>
            <a:r>
              <a:rPr lang="en-US" dirty="0" err="1"/>
              <a:t>những</a:t>
            </a:r>
            <a:r>
              <a:rPr lang="en-US" dirty="0"/>
              <a:t> </a:t>
            </a:r>
            <a:r>
              <a:rPr lang="en-US" dirty="0" err="1"/>
              <a:t>bài</a:t>
            </a:r>
            <a:r>
              <a:rPr lang="en-US" dirty="0"/>
              <a:t> </a:t>
            </a:r>
            <a:r>
              <a:rPr lang="en-US" dirty="0" err="1"/>
              <a:t>học</a:t>
            </a:r>
            <a:r>
              <a:rPr lang="en-US" dirty="0"/>
              <a:t> </a:t>
            </a:r>
            <a:r>
              <a:rPr lang="en-US" dirty="0" err="1"/>
              <a:t>đó</a:t>
            </a:r>
            <a:r>
              <a:rPr lang="en-US" dirty="0"/>
              <a:t> 1 </a:t>
            </a:r>
            <a:r>
              <a:rPr lang="en-US" dirty="0" err="1"/>
              <a:t>cách</a:t>
            </a:r>
            <a:r>
              <a:rPr lang="en-US" dirty="0"/>
              <a:t> </a:t>
            </a:r>
            <a:r>
              <a:rPr lang="en-US" dirty="0" err="1"/>
              <a:t>hiệu</a:t>
            </a:r>
            <a:r>
              <a:rPr lang="en-US" dirty="0"/>
              <a:t> </a:t>
            </a:r>
            <a:r>
              <a:rPr lang="en-US" dirty="0" err="1"/>
              <a:t>quả</a:t>
            </a:r>
            <a:r>
              <a:rPr lang="en-US" dirty="0"/>
              <a:t>, </a:t>
            </a:r>
            <a:r>
              <a:rPr lang="en-US" dirty="0" err="1"/>
              <a:t>coi</a:t>
            </a:r>
            <a:r>
              <a:rPr lang="en-US" dirty="0"/>
              <a:t> </a:t>
            </a:r>
            <a:r>
              <a:rPr lang="en-US" dirty="0" err="1"/>
              <a:t>đó</a:t>
            </a:r>
            <a:r>
              <a:rPr lang="en-US" dirty="0"/>
              <a:t> </a:t>
            </a:r>
            <a:r>
              <a:rPr lang="en-US" dirty="0" err="1"/>
              <a:t>là</a:t>
            </a:r>
            <a:r>
              <a:rPr lang="en-US" dirty="0"/>
              <a:t> 1 </a:t>
            </a:r>
            <a:r>
              <a:rPr lang="en-US" dirty="0" err="1"/>
              <a:t>bài</a:t>
            </a:r>
            <a:r>
              <a:rPr lang="en-US" dirty="0"/>
              <a:t> </a:t>
            </a:r>
            <a:r>
              <a:rPr lang="en-US" dirty="0" err="1"/>
              <a:t>học</a:t>
            </a:r>
            <a:r>
              <a:rPr lang="en-US" dirty="0"/>
              <a:t> </a:t>
            </a:r>
            <a:r>
              <a:rPr lang="en-US" dirty="0" err="1"/>
              <a:t>quý</a:t>
            </a:r>
            <a:r>
              <a:rPr lang="en-US" dirty="0"/>
              <a:t> </a:t>
            </a:r>
            <a:r>
              <a:rPr lang="en-US" dirty="0" err="1"/>
              <a:t>giá</a:t>
            </a:r>
            <a:r>
              <a:rPr lang="en-US" dirty="0"/>
              <a:t>. </a:t>
            </a:r>
            <a:r>
              <a:rPr lang="en-US" dirty="0" err="1"/>
              <a:t>Để</a:t>
            </a:r>
            <a:r>
              <a:rPr lang="en-US" dirty="0"/>
              <a:t> </a:t>
            </a:r>
            <a:r>
              <a:rPr lang="en-US" dirty="0" err="1"/>
              <a:t>rồi</a:t>
            </a:r>
            <a:r>
              <a:rPr lang="en-US" dirty="0"/>
              <a:t>, </a:t>
            </a:r>
            <a:r>
              <a:rPr lang="en-US" dirty="0" err="1"/>
              <a:t>cậu</a:t>
            </a:r>
            <a:r>
              <a:rPr lang="en-US" dirty="0"/>
              <a:t> </a:t>
            </a:r>
            <a:r>
              <a:rPr lang="en-US" dirty="0" err="1"/>
              <a:t>trở</a:t>
            </a:r>
            <a:r>
              <a:rPr lang="en-US" dirty="0"/>
              <a:t> </a:t>
            </a:r>
            <a:r>
              <a:rPr lang="en-US" dirty="0" err="1"/>
              <a:t>về</a:t>
            </a:r>
            <a:r>
              <a:rPr lang="en-US" dirty="0"/>
              <a:t> </a:t>
            </a:r>
            <a:r>
              <a:rPr lang="en-US" dirty="0" err="1"/>
              <a:t>hành</a:t>
            </a:r>
            <a:r>
              <a:rPr lang="en-US" dirty="0"/>
              <a:t> </a:t>
            </a:r>
            <a:r>
              <a:rPr lang="en-US" dirty="0" err="1"/>
              <a:t>tinh</a:t>
            </a:r>
            <a:r>
              <a:rPr lang="en-US" dirty="0"/>
              <a:t> </a:t>
            </a:r>
            <a:r>
              <a:rPr lang="en-US" dirty="0" err="1"/>
              <a:t>của</a:t>
            </a:r>
            <a:r>
              <a:rPr lang="en-US" dirty="0"/>
              <a:t> </a:t>
            </a:r>
            <a:r>
              <a:rPr lang="en-US" dirty="0" err="1"/>
              <a:t>mình</a:t>
            </a:r>
            <a:r>
              <a:rPr lang="en-US" dirty="0"/>
              <a:t> </a:t>
            </a:r>
            <a:r>
              <a:rPr lang="en-US" dirty="0" err="1"/>
              <a:t>trong</a:t>
            </a:r>
            <a:r>
              <a:rPr lang="en-US" dirty="0"/>
              <a:t> </a:t>
            </a:r>
            <a:r>
              <a:rPr lang="en-US" dirty="0" err="1"/>
              <a:t>niềm</a:t>
            </a:r>
            <a:r>
              <a:rPr lang="en-US" dirty="0"/>
              <a:t> </a:t>
            </a:r>
            <a:r>
              <a:rPr lang="en-US" dirty="0" err="1"/>
              <a:t>hạnh</a:t>
            </a:r>
            <a:r>
              <a:rPr lang="en-US" dirty="0"/>
              <a:t> </a:t>
            </a:r>
            <a:r>
              <a:rPr lang="en-US" dirty="0" err="1"/>
              <a:t>phúc</a:t>
            </a:r>
            <a:r>
              <a:rPr lang="en-US" dirty="0"/>
              <a:t>, </a:t>
            </a:r>
            <a:r>
              <a:rPr lang="en-US" dirty="0" err="1"/>
              <a:t>trở</a:t>
            </a:r>
            <a:r>
              <a:rPr lang="en-US" dirty="0"/>
              <a:t> </a:t>
            </a:r>
            <a:r>
              <a:rPr lang="en-US" dirty="0" err="1"/>
              <a:t>về</a:t>
            </a:r>
            <a:r>
              <a:rPr lang="en-US" dirty="0"/>
              <a:t> </a:t>
            </a:r>
            <a:r>
              <a:rPr lang="en-US" dirty="0" err="1"/>
              <a:t>với</a:t>
            </a:r>
            <a:r>
              <a:rPr lang="en-US" dirty="0"/>
              <a:t> </a:t>
            </a:r>
            <a:r>
              <a:rPr lang="en-US" dirty="0" err="1"/>
              <a:t>bông</a:t>
            </a:r>
            <a:r>
              <a:rPr lang="en-US" dirty="0"/>
              <a:t> </a:t>
            </a:r>
            <a:r>
              <a:rPr lang="en-US" dirty="0" err="1"/>
              <a:t>hồng</a:t>
            </a:r>
            <a:r>
              <a:rPr lang="en-US" dirty="0"/>
              <a:t> </a:t>
            </a:r>
            <a:r>
              <a:rPr lang="en-US" dirty="0" err="1"/>
              <a:t>của</a:t>
            </a:r>
            <a:r>
              <a:rPr lang="en-US" dirty="0"/>
              <a:t> </a:t>
            </a:r>
            <a:r>
              <a:rPr lang="en-US" dirty="0" err="1"/>
              <a:t>mình</a:t>
            </a:r>
            <a:r>
              <a:rPr lang="en-US" dirty="0"/>
              <a:t> </a:t>
            </a:r>
            <a:r>
              <a:rPr lang="en-US" dirty="0" err="1"/>
              <a:t>với</a:t>
            </a:r>
            <a:r>
              <a:rPr lang="en-US" dirty="0"/>
              <a:t> </a:t>
            </a:r>
            <a:r>
              <a:rPr lang="en-US" dirty="0" err="1"/>
              <a:t>niềm</a:t>
            </a:r>
            <a:r>
              <a:rPr lang="en-US" dirty="0"/>
              <a:t> </a:t>
            </a:r>
            <a:r>
              <a:rPr lang="en-US" dirty="0" err="1"/>
              <a:t>trân</a:t>
            </a:r>
            <a:r>
              <a:rPr lang="en-US" dirty="0"/>
              <a:t> </a:t>
            </a:r>
            <a:r>
              <a:rPr lang="en-US" dirty="0" err="1"/>
              <a:t>trọng</a:t>
            </a:r>
            <a:r>
              <a:rPr lang="en-US"/>
              <a:t>.</a:t>
            </a:r>
            <a:endParaRPr lang="en-US" sz="1200" dirty="0">
              <a:latin typeface="#9Slide03 Arima Madurai" panose="00000500000000000000" pitchFamily="2" charset="0"/>
              <a:cs typeface="#9Slide03 Arima Madurai" panose="00000500000000000000" pitchFamily="2" charset="0"/>
            </a:endParaRPr>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dirty="0" err="1"/>
              <a:t>Nhắc</a:t>
            </a:r>
            <a:r>
              <a:rPr lang="en-US" sz="1200" dirty="0"/>
              <a:t> </a:t>
            </a:r>
            <a:r>
              <a:rPr lang="en-US" sz="1200" dirty="0" err="1"/>
              <a:t>đến</a:t>
            </a:r>
            <a:r>
              <a:rPr lang="en-US" sz="1200" dirty="0"/>
              <a:t> </a:t>
            </a:r>
            <a:r>
              <a:rPr lang="en-US" sz="1200" dirty="0" err="1"/>
              <a:t>truyện</a:t>
            </a:r>
            <a:r>
              <a:rPr lang="en-US" sz="1200" dirty="0"/>
              <a:t>, ai </a:t>
            </a:r>
            <a:r>
              <a:rPr lang="en-US" sz="1200" dirty="0" err="1"/>
              <a:t>có</a:t>
            </a:r>
            <a:r>
              <a:rPr lang="en-US" sz="1200" dirty="0"/>
              <a:t> </a:t>
            </a:r>
            <a:r>
              <a:rPr lang="en-US" sz="1200" dirty="0" err="1"/>
              <a:t>thể</a:t>
            </a:r>
            <a:r>
              <a:rPr lang="en-US" sz="1200" dirty="0"/>
              <a:t> </a:t>
            </a:r>
            <a:r>
              <a:rPr lang="en-US" sz="1200" dirty="0" err="1"/>
              <a:t>liệt</a:t>
            </a:r>
            <a:r>
              <a:rPr lang="en-US" sz="1200" dirty="0"/>
              <a:t> </a:t>
            </a:r>
            <a:r>
              <a:rPr lang="en-US" sz="1200" dirty="0" err="1"/>
              <a:t>kê</a:t>
            </a:r>
            <a:r>
              <a:rPr lang="en-US" sz="1200" dirty="0"/>
              <a:t> </a:t>
            </a:r>
            <a:r>
              <a:rPr lang="en-US" sz="1200" dirty="0" err="1"/>
              <a:t>nhanh</a:t>
            </a:r>
            <a:r>
              <a:rPr lang="en-US" sz="1200" dirty="0"/>
              <a:t> </a:t>
            </a:r>
            <a:r>
              <a:rPr lang="en-US" sz="1200" dirty="0" err="1"/>
              <a:t>cho</a:t>
            </a:r>
            <a:r>
              <a:rPr lang="en-US" sz="1200" dirty="0"/>
              <a:t> </a:t>
            </a:r>
            <a:r>
              <a:rPr lang="en-US" sz="1200" dirty="0" err="1"/>
              <a:t>cô</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liên</a:t>
            </a:r>
            <a:r>
              <a:rPr lang="en-US" sz="1200" dirty="0"/>
              <a:t> </a:t>
            </a:r>
            <a:r>
              <a:rPr lang="en-US" sz="1200" dirty="0" err="1"/>
              <a:t>quan</a:t>
            </a:r>
            <a:r>
              <a:rPr lang="en-US" sz="1200" dirty="0"/>
              <a:t> </a:t>
            </a:r>
            <a:r>
              <a:rPr lang="en-US" sz="1200" dirty="0" err="1"/>
              <a:t>đến</a:t>
            </a:r>
            <a:r>
              <a:rPr lang="en-US" sz="1200" dirty="0"/>
              <a:t> </a:t>
            </a:r>
            <a:r>
              <a:rPr lang="en-US" sz="1200" dirty="0" err="1"/>
              <a:t>truyện</a:t>
            </a:r>
            <a:r>
              <a:rPr lang="en-US" sz="1200" dirty="0"/>
              <a:t> </a:t>
            </a:r>
            <a:r>
              <a:rPr lang="en-US" sz="1200" dirty="0" err="1"/>
              <a:t>nào</a:t>
            </a:r>
            <a:r>
              <a:rPr lang="en-US" sz="1200" dirty="0"/>
              <a:t>? (</a:t>
            </a:r>
            <a:r>
              <a:rPr lang="en-US" sz="1200" dirty="0" err="1"/>
              <a:t>cốt</a:t>
            </a:r>
            <a:r>
              <a:rPr lang="en-US" sz="1200" dirty="0"/>
              <a:t> </a:t>
            </a:r>
            <a:r>
              <a:rPr lang="en-US" sz="1200" dirty="0" err="1"/>
              <a:t>truyện</a:t>
            </a:r>
            <a:r>
              <a:rPr lang="en-US" sz="1200" dirty="0"/>
              <a:t>, </a:t>
            </a:r>
            <a:r>
              <a:rPr lang="en-US" sz="1200" dirty="0" err="1"/>
              <a:t>nhân</a:t>
            </a:r>
            <a:r>
              <a:rPr lang="en-US" sz="1200" dirty="0"/>
              <a:t> </a:t>
            </a:r>
            <a:r>
              <a:rPr lang="en-US" sz="1200" dirty="0" err="1"/>
              <a:t>vật</a:t>
            </a:r>
            <a:r>
              <a:rPr lang="en-US" sz="1200" dirty="0"/>
              <a:t>, </a:t>
            </a:r>
            <a:r>
              <a:rPr lang="en-US" sz="1200" dirty="0" err="1"/>
              <a:t>người</a:t>
            </a:r>
            <a:r>
              <a:rPr lang="en-US" sz="1200" dirty="0"/>
              <a:t> </a:t>
            </a:r>
            <a:r>
              <a:rPr lang="en-US" sz="1200" dirty="0" err="1"/>
              <a:t>kể</a:t>
            </a:r>
            <a:r>
              <a:rPr lang="en-US" sz="1200" dirty="0"/>
              <a:t> </a:t>
            </a:r>
            <a:r>
              <a:rPr lang="en-US" sz="1200" dirty="0" err="1"/>
              <a:t>chuyện</a:t>
            </a:r>
            <a:r>
              <a:rPr lang="en-US" sz="1200" dirty="0"/>
              <a:t>, </a:t>
            </a:r>
            <a:r>
              <a:rPr lang="en-US" sz="1200" dirty="0" err="1"/>
              <a:t>lời</a:t>
            </a:r>
            <a:r>
              <a:rPr lang="en-US" sz="1200" dirty="0"/>
              <a:t> </a:t>
            </a:r>
            <a:r>
              <a:rPr lang="en-US" sz="1200" dirty="0" err="1"/>
              <a:t>kể</a:t>
            </a:r>
            <a:r>
              <a:rPr lang="en-US" sz="1200" dirty="0"/>
              <a:t> </a:t>
            </a:r>
            <a:r>
              <a:rPr lang="en-US" sz="1200" dirty="0" err="1"/>
              <a:t>và</a:t>
            </a:r>
            <a:r>
              <a:rPr lang="en-US" sz="1200" dirty="0"/>
              <a:t> </a:t>
            </a:r>
            <a:r>
              <a:rPr lang="en-US" sz="1200" dirty="0" err="1"/>
              <a:t>ngôi</a:t>
            </a:r>
            <a:r>
              <a:rPr lang="en-US" sz="1200" dirty="0"/>
              <a:t> </a:t>
            </a:r>
            <a:r>
              <a:rPr lang="en-US" sz="1200" dirty="0" err="1"/>
              <a:t>kể</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này</a:t>
            </a:r>
            <a:r>
              <a:rPr lang="en-US" sz="1200" dirty="0"/>
              <a:t> </a:t>
            </a:r>
            <a:r>
              <a:rPr lang="en-US" sz="1200" dirty="0" err="1"/>
              <a:t>các</a:t>
            </a:r>
            <a:r>
              <a:rPr lang="en-US" sz="1200" dirty="0"/>
              <a:t> </a:t>
            </a:r>
            <a:r>
              <a:rPr lang="en-US" sz="1200" dirty="0" err="1"/>
              <a:t>em</a:t>
            </a:r>
            <a:r>
              <a:rPr lang="en-US" sz="1200" dirty="0"/>
              <a:t> </a:t>
            </a:r>
            <a:r>
              <a:rPr lang="en-US" sz="1200" dirty="0" err="1"/>
              <a:t>đã</a:t>
            </a:r>
            <a:r>
              <a:rPr lang="en-US" sz="1200" dirty="0"/>
              <a:t> </a:t>
            </a:r>
            <a:r>
              <a:rPr lang="en-US" sz="1200" dirty="0" err="1"/>
              <a:t>được</a:t>
            </a:r>
            <a:r>
              <a:rPr lang="en-US" sz="1200" dirty="0"/>
              <a:t> </a:t>
            </a:r>
            <a:r>
              <a:rPr lang="en-US" sz="1200" dirty="0" err="1"/>
              <a:t>làm</a:t>
            </a:r>
            <a:r>
              <a:rPr lang="en-US" sz="1200" dirty="0"/>
              <a:t> </a:t>
            </a:r>
            <a:r>
              <a:rPr lang="en-US" sz="1200" dirty="0" err="1"/>
              <a:t>quen</a:t>
            </a:r>
            <a:r>
              <a:rPr lang="en-US" sz="1200" dirty="0"/>
              <a:t> </a:t>
            </a:r>
            <a:r>
              <a:rPr lang="en-US" sz="1200" dirty="0" err="1"/>
              <a:t>khi</a:t>
            </a:r>
            <a:r>
              <a:rPr lang="en-US" sz="1200" dirty="0"/>
              <a:t> </a:t>
            </a:r>
            <a:r>
              <a:rPr lang="en-US" sz="1200" dirty="0" err="1"/>
              <a:t>học</a:t>
            </a:r>
            <a:r>
              <a:rPr lang="en-US" sz="1200" dirty="0"/>
              <a:t> </a:t>
            </a:r>
            <a:r>
              <a:rPr lang="en-US" sz="1200" dirty="0" err="1"/>
              <a:t>tiết</a:t>
            </a:r>
            <a:r>
              <a:rPr lang="en-US" sz="1200" dirty="0"/>
              <a:t> 1 “tri </a:t>
            </a:r>
            <a:r>
              <a:rPr lang="en-US" sz="1200" dirty="0" err="1"/>
              <a:t>thức</a:t>
            </a:r>
            <a:r>
              <a:rPr lang="en-US" sz="1200" dirty="0"/>
              <a:t> </a:t>
            </a:r>
            <a:r>
              <a:rPr lang="en-US" sz="1200" dirty="0" err="1"/>
              <a:t>ngữ</a:t>
            </a:r>
            <a:r>
              <a:rPr lang="en-US" sz="1200" dirty="0"/>
              <a:t> </a:t>
            </a:r>
            <a:r>
              <a:rPr lang="en-US" sz="1200" dirty="0" err="1"/>
              <a:t>văn</a:t>
            </a:r>
            <a:r>
              <a:rPr lang="en-US" sz="1200" dirty="0"/>
              <a:t>” </a:t>
            </a:r>
            <a:r>
              <a:rPr lang="en-US" sz="1200" dirty="0" err="1"/>
              <a:t>đúng</a:t>
            </a:r>
            <a:r>
              <a:rPr lang="en-US" sz="1200" dirty="0"/>
              <a:t> k? </a:t>
            </a:r>
            <a:r>
              <a:rPr lang="en-US" sz="1200" dirty="0" err="1"/>
              <a:t>Và</a:t>
            </a:r>
            <a:r>
              <a:rPr lang="en-US" sz="1200" dirty="0"/>
              <a:t> </a:t>
            </a:r>
            <a:r>
              <a:rPr lang="en-US" sz="1200" dirty="0" err="1"/>
              <a:t>các</a:t>
            </a:r>
            <a:r>
              <a:rPr lang="en-US" sz="1200" dirty="0"/>
              <a:t> </a:t>
            </a:r>
            <a:r>
              <a:rPr lang="en-US" sz="1200" dirty="0" err="1"/>
              <a:t>em</a:t>
            </a:r>
            <a:r>
              <a:rPr lang="en-US" sz="1200" dirty="0"/>
              <a:t> </a:t>
            </a:r>
            <a:r>
              <a:rPr lang="en-US" sz="1200" dirty="0" err="1"/>
              <a:t>biết</a:t>
            </a:r>
            <a:r>
              <a:rPr lang="en-US" sz="1200" dirty="0"/>
              <a:t> k? </a:t>
            </a:r>
            <a:r>
              <a:rPr lang="en-US" sz="1200" dirty="0" err="1"/>
              <a:t>Trong</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bạn</a:t>
            </a:r>
            <a:r>
              <a:rPr lang="en-US" sz="1200" dirty="0"/>
              <a:t> </a:t>
            </a:r>
            <a:r>
              <a:rPr lang="en-US" sz="1200" dirty="0" err="1"/>
              <a:t>vừa</a:t>
            </a:r>
            <a:r>
              <a:rPr lang="en-US" sz="1200" dirty="0"/>
              <a:t> </a:t>
            </a:r>
            <a:r>
              <a:rPr lang="en-US" sz="1200" dirty="0" err="1"/>
              <a:t>nêu</a:t>
            </a:r>
            <a:r>
              <a:rPr lang="en-US" sz="1200" dirty="0"/>
              <a:t> </a:t>
            </a:r>
            <a:r>
              <a:rPr lang="en-US" sz="1200" dirty="0" err="1"/>
              <a:t>thì</a:t>
            </a:r>
            <a:r>
              <a:rPr lang="en-US" sz="1200" dirty="0"/>
              <a:t> </a:t>
            </a:r>
            <a:r>
              <a:rPr lang="en-US" sz="1200" dirty="0" err="1"/>
              <a:t>cốt</a:t>
            </a:r>
            <a:r>
              <a:rPr lang="en-US" sz="1200" dirty="0"/>
              <a:t> </a:t>
            </a:r>
            <a:r>
              <a:rPr lang="en-US" sz="1200" dirty="0" err="1"/>
              <a:t>truyện</a:t>
            </a:r>
            <a:r>
              <a:rPr lang="en-US" sz="1200" dirty="0"/>
              <a:t> </a:t>
            </a:r>
            <a:r>
              <a:rPr lang="en-US" sz="1200" dirty="0" err="1"/>
              <a:t>và</a:t>
            </a:r>
            <a:r>
              <a:rPr lang="en-US" sz="1200" dirty="0"/>
              <a:t> </a:t>
            </a:r>
            <a:r>
              <a:rPr lang="en-US" sz="1200" dirty="0" err="1"/>
              <a:t>nhân</a:t>
            </a:r>
            <a:r>
              <a:rPr lang="en-US" sz="1200" dirty="0"/>
              <a:t> </a:t>
            </a:r>
            <a:r>
              <a:rPr lang="en-US" sz="1200" dirty="0" err="1"/>
              <a:t>vaath</a:t>
            </a:r>
            <a:r>
              <a:rPr lang="en-US" sz="1200" dirty="0"/>
              <a:t> </a:t>
            </a:r>
            <a:r>
              <a:rPr lang="en-US" sz="1200" dirty="0" err="1"/>
              <a:t>là</a:t>
            </a:r>
            <a:r>
              <a:rPr lang="en-US" sz="1200" dirty="0"/>
              <a:t> 2 </a:t>
            </a:r>
            <a:r>
              <a:rPr lang="en-US" sz="1200" dirty="0" err="1"/>
              <a:t>yếu</a:t>
            </a:r>
            <a:r>
              <a:rPr lang="en-US" sz="1200" dirty="0"/>
              <a:t> </a:t>
            </a:r>
            <a:r>
              <a:rPr lang="en-US" sz="1200" dirty="0" err="1"/>
              <a:t>tố</a:t>
            </a:r>
            <a:r>
              <a:rPr lang="en-US" sz="1200" dirty="0"/>
              <a:t> </a:t>
            </a:r>
            <a:r>
              <a:rPr lang="en-US" sz="1200" dirty="0" err="1"/>
              <a:t>vô</a:t>
            </a:r>
            <a:r>
              <a:rPr lang="en-US" sz="1200" dirty="0"/>
              <a:t> </a:t>
            </a:r>
            <a:r>
              <a:rPr lang="en-US" sz="1200" dirty="0" err="1"/>
              <a:t>cùng</a:t>
            </a:r>
            <a:r>
              <a:rPr lang="en-US" sz="1200" dirty="0"/>
              <a:t> </a:t>
            </a:r>
            <a:r>
              <a:rPr lang="en-US" sz="1200" dirty="0" err="1"/>
              <a:t>quan</a:t>
            </a:r>
            <a:r>
              <a:rPr lang="en-US" sz="1200" dirty="0"/>
              <a:t> </a:t>
            </a:r>
            <a:r>
              <a:rPr lang="en-US" sz="1200" dirty="0" err="1"/>
              <a:t>trọng</a:t>
            </a:r>
            <a:r>
              <a:rPr lang="en-US" sz="1200" dirty="0"/>
              <a:t> </a:t>
            </a:r>
            <a:r>
              <a:rPr lang="en-US" sz="1200" dirty="0" err="1"/>
              <a:t>khi</a:t>
            </a:r>
            <a:r>
              <a:rPr lang="en-US" sz="1200" dirty="0"/>
              <a:t> </a:t>
            </a:r>
            <a:r>
              <a:rPr lang="en-US" sz="1200" dirty="0" err="1"/>
              <a:t>tìm</a:t>
            </a:r>
            <a:r>
              <a:rPr lang="en-US" sz="1200" dirty="0"/>
              <a:t> </a:t>
            </a:r>
            <a:r>
              <a:rPr lang="en-US" sz="1200" dirty="0" err="1"/>
              <a:t>về</a:t>
            </a:r>
            <a:r>
              <a:rPr lang="en-US" sz="1200" dirty="0"/>
              <a:t> 1 </a:t>
            </a:r>
            <a:r>
              <a:rPr lang="en-US" sz="1200" dirty="0" err="1"/>
              <a:t>thể</a:t>
            </a:r>
            <a:r>
              <a:rPr lang="en-US" sz="1200" dirty="0"/>
              <a:t> </a:t>
            </a:r>
            <a:r>
              <a:rPr lang="en-US" sz="1200" dirty="0" err="1"/>
              <a:t>loại</a:t>
            </a:r>
            <a:r>
              <a:rPr lang="en-US" sz="1200" dirty="0"/>
              <a:t> </a:t>
            </a:r>
            <a:r>
              <a:rPr lang="en-US" sz="1200" dirty="0" err="1"/>
              <a:t>truyện</a:t>
            </a:r>
            <a:r>
              <a:rPr lang="en-US" sz="1200" dirty="0"/>
              <a:t>. Khi </a:t>
            </a:r>
            <a:r>
              <a:rPr lang="en-US" sz="1200" dirty="0" err="1"/>
              <a:t>tìm</a:t>
            </a:r>
            <a:r>
              <a:rPr lang="en-US" sz="1200" dirty="0"/>
              <a:t> </a:t>
            </a:r>
            <a:r>
              <a:rPr lang="en-US" sz="1200" dirty="0" err="1"/>
              <a:t>hiểu</a:t>
            </a:r>
            <a:r>
              <a:rPr lang="en-US" sz="1200" dirty="0"/>
              <a:t> </a:t>
            </a:r>
            <a:r>
              <a:rPr lang="en-US" sz="1200" dirty="0" err="1"/>
              <a:t>truyện</a:t>
            </a:r>
            <a:r>
              <a:rPr lang="en-US" sz="1200" dirty="0"/>
              <a:t> </a:t>
            </a:r>
            <a:r>
              <a:rPr lang="en-US" sz="1200" dirty="0" err="1"/>
              <a:t>thì</a:t>
            </a:r>
            <a:r>
              <a:rPr lang="en-US" sz="1200" dirty="0"/>
              <a:t> </a:t>
            </a:r>
            <a:r>
              <a:rPr lang="en-US" sz="1200" dirty="0" err="1"/>
              <a:t>phải</a:t>
            </a:r>
            <a:r>
              <a:rPr lang="en-US" sz="1200" dirty="0"/>
              <a:t> </a:t>
            </a:r>
            <a:r>
              <a:rPr lang="en-US" sz="1200" dirty="0" err="1"/>
              <a:t>biết</a:t>
            </a:r>
            <a:r>
              <a:rPr lang="en-US" sz="1200" dirty="0"/>
              <a:t> </a:t>
            </a:r>
            <a:r>
              <a:rPr lang="en-US" sz="1200" dirty="0" err="1"/>
              <a:t>sự</a:t>
            </a:r>
            <a:r>
              <a:rPr lang="en-US" sz="1200" dirty="0"/>
              <a:t> </a:t>
            </a:r>
            <a:r>
              <a:rPr lang="en-US" sz="1200" dirty="0" err="1"/>
              <a:t>việc</a:t>
            </a:r>
            <a:r>
              <a:rPr lang="en-US" sz="1200" dirty="0"/>
              <a:t> </a:t>
            </a:r>
            <a:r>
              <a:rPr lang="en-US" sz="1200" dirty="0" err="1"/>
              <a:t>đc</a:t>
            </a:r>
            <a:r>
              <a:rPr lang="en-US" sz="1200" dirty="0"/>
              <a:t> </a:t>
            </a:r>
            <a:r>
              <a:rPr lang="en-US" sz="1200" dirty="0" err="1"/>
              <a:t>kể</a:t>
            </a:r>
            <a:r>
              <a:rPr lang="en-US" sz="1200" dirty="0"/>
              <a:t> </a:t>
            </a:r>
            <a:r>
              <a:rPr lang="en-US" sz="1200" dirty="0" err="1"/>
              <a:t>theo</a:t>
            </a:r>
            <a:r>
              <a:rPr lang="en-US" sz="1200" dirty="0"/>
              <a:t> </a:t>
            </a:r>
            <a:r>
              <a:rPr lang="en-US" sz="1200" dirty="0" err="1"/>
              <a:t>trình</a:t>
            </a:r>
            <a:r>
              <a:rPr lang="en-US" sz="1200" dirty="0"/>
              <a:t> </a:t>
            </a:r>
            <a:r>
              <a:rPr lang="en-US" sz="1200" dirty="0" err="1"/>
              <a:t>tự</a:t>
            </a:r>
            <a:r>
              <a:rPr lang="en-US" sz="1200" dirty="0"/>
              <a:t> </a:t>
            </a:r>
            <a:r>
              <a:rPr lang="en-US" sz="1200" dirty="0" err="1"/>
              <a:t>nào</a:t>
            </a:r>
            <a:r>
              <a:rPr lang="en-US" sz="1200" dirty="0"/>
              <a:t>? </a:t>
            </a:r>
            <a:r>
              <a:rPr lang="en-US" sz="1200" dirty="0" err="1"/>
              <a:t>Nhân</a:t>
            </a:r>
            <a:r>
              <a:rPr lang="en-US" sz="1200" dirty="0"/>
              <a:t> </a:t>
            </a:r>
            <a:r>
              <a:rPr lang="en-US" sz="1200" dirty="0" err="1"/>
              <a:t>vật</a:t>
            </a:r>
            <a:r>
              <a:rPr lang="en-US" sz="1200" dirty="0"/>
              <a:t> </a:t>
            </a:r>
            <a:r>
              <a:rPr lang="en-US" sz="1200" dirty="0" err="1"/>
              <a:t>là</a:t>
            </a:r>
            <a:r>
              <a:rPr lang="en-US" sz="1200" dirty="0"/>
              <a:t> ai, </a:t>
            </a:r>
            <a:r>
              <a:rPr lang="en-US" sz="1200" dirty="0" err="1"/>
              <a:t>có</a:t>
            </a:r>
            <a:r>
              <a:rPr lang="en-US" sz="1200" dirty="0"/>
              <a:t> </a:t>
            </a:r>
            <a:r>
              <a:rPr lang="en-US" sz="1200" dirty="0" err="1"/>
              <a:t>tính</a:t>
            </a:r>
            <a:r>
              <a:rPr lang="en-US" sz="1200" dirty="0"/>
              <a:t> </a:t>
            </a:r>
            <a:r>
              <a:rPr lang="en-US" sz="1200" dirty="0" err="1"/>
              <a:t>cách</a:t>
            </a:r>
            <a:r>
              <a:rPr lang="en-US" sz="1200" dirty="0"/>
              <a:t> </a:t>
            </a:r>
            <a:r>
              <a:rPr lang="en-US" sz="1200" dirty="0" err="1"/>
              <a:t>gì</a:t>
            </a:r>
            <a:r>
              <a:rPr lang="en-US" sz="1200" dirty="0"/>
              <a:t>? …</a:t>
            </a:r>
            <a:r>
              <a:rPr lang="en-US" sz="1200" dirty="0" err="1"/>
              <a:t>Và</a:t>
            </a:r>
            <a:r>
              <a:rPr lang="en-US" sz="1200" dirty="0"/>
              <a:t> </a:t>
            </a:r>
            <a:r>
              <a:rPr lang="en-US" sz="1200" dirty="0" err="1"/>
              <a:t>đoạn</a:t>
            </a:r>
            <a:r>
              <a:rPr lang="en-US" sz="1200" dirty="0"/>
              <a:t> </a:t>
            </a:r>
            <a:r>
              <a:rPr lang="en-US" sz="1200" dirty="0" err="1"/>
              <a:t>trích</a:t>
            </a:r>
            <a:r>
              <a:rPr lang="en-US" sz="1200" dirty="0"/>
              <a:t> nay </a:t>
            </a:r>
            <a:r>
              <a:rPr lang="en-US" sz="1200" dirty="0" err="1"/>
              <a:t>chúng</a:t>
            </a:r>
            <a:r>
              <a:rPr lang="en-US" sz="1200" dirty="0"/>
              <a:t> ta </a:t>
            </a:r>
            <a:r>
              <a:rPr lang="en-US" sz="1200" dirty="0" err="1"/>
              <a:t>học</a:t>
            </a:r>
            <a:r>
              <a:rPr lang="en-US" sz="1200" dirty="0"/>
              <a:t> </a:t>
            </a:r>
            <a:r>
              <a:rPr lang="en-US" sz="1200" dirty="0" err="1"/>
              <a:t>đc</a:t>
            </a:r>
            <a:r>
              <a:rPr lang="en-US" sz="1200" dirty="0"/>
              <a:t> </a:t>
            </a:r>
            <a:r>
              <a:rPr lang="en-US" sz="1200" dirty="0" err="1"/>
              <a:t>kể</a:t>
            </a:r>
            <a:r>
              <a:rPr lang="en-US" sz="1200" dirty="0"/>
              <a:t> </a:t>
            </a:r>
            <a:r>
              <a:rPr lang="en-US" sz="1200" dirty="0" err="1"/>
              <a:t>theo</a:t>
            </a:r>
            <a:r>
              <a:rPr lang="en-US" sz="1200" dirty="0"/>
              <a:t> </a:t>
            </a:r>
            <a:r>
              <a:rPr lang="en-US" sz="1200" dirty="0" err="1"/>
              <a:t>trình</a:t>
            </a:r>
            <a:r>
              <a:rPr lang="en-US" sz="1200" dirty="0"/>
              <a:t> </a:t>
            </a:r>
            <a:r>
              <a:rPr lang="en-US" sz="1200" dirty="0" err="1"/>
              <a:t>tự</a:t>
            </a:r>
            <a:r>
              <a:rPr lang="en-US" sz="1200" dirty="0"/>
              <a:t> </a:t>
            </a:r>
            <a:r>
              <a:rPr lang="en-US" sz="1200" dirty="0" err="1"/>
              <a:t>thời</a:t>
            </a:r>
            <a:r>
              <a:rPr lang="en-US" sz="1200" dirty="0"/>
              <a:t> </a:t>
            </a:r>
            <a:r>
              <a:rPr lang="en-US" sz="1200" dirty="0" err="1"/>
              <a:t>gian</a:t>
            </a:r>
            <a:r>
              <a:rPr lang="en-US" sz="1200" dirty="0"/>
              <a:t> </a:t>
            </a:r>
            <a:r>
              <a:rPr lang="en-US" sz="1200" dirty="0" err="1"/>
              <a:t>các</a:t>
            </a:r>
            <a:r>
              <a:rPr lang="en-US" sz="1200" dirty="0"/>
              <a:t> </a:t>
            </a:r>
            <a:r>
              <a:rPr lang="en-US" sz="1200" dirty="0" err="1"/>
              <a:t>em</a:t>
            </a:r>
            <a:r>
              <a:rPr lang="en-US" sz="1200" dirty="0"/>
              <a:t> ạ, </a:t>
            </a:r>
            <a:r>
              <a:rPr lang="en-US" sz="1200" dirty="0" err="1"/>
              <a:t>kể</a:t>
            </a:r>
            <a:r>
              <a:rPr lang="en-US" sz="1200" dirty="0"/>
              <a:t> </a:t>
            </a:r>
            <a:r>
              <a:rPr lang="en-US" sz="1200" dirty="0" err="1"/>
              <a:t>từ</a:t>
            </a:r>
            <a:r>
              <a:rPr lang="en-US" sz="1200" dirty="0"/>
              <a:t> </a:t>
            </a:r>
            <a:r>
              <a:rPr lang="en-US" sz="1200" dirty="0" err="1"/>
              <a:t>khi</a:t>
            </a:r>
            <a:r>
              <a:rPr lang="en-US" sz="1200" dirty="0"/>
              <a:t> </a:t>
            </a:r>
            <a:r>
              <a:rPr lang="en-US" sz="1200" dirty="0" err="1"/>
              <a:t>hoàng</a:t>
            </a:r>
            <a:r>
              <a:rPr lang="en-US" sz="1200" dirty="0"/>
              <a:t> </a:t>
            </a:r>
            <a:r>
              <a:rPr lang="en-US" sz="1200" dirty="0" err="1"/>
              <a:t>tử</a:t>
            </a:r>
            <a:r>
              <a:rPr lang="en-US" sz="1200" dirty="0"/>
              <a:t> </a:t>
            </a:r>
            <a:r>
              <a:rPr lang="en-US" sz="1200" dirty="0" err="1"/>
              <a:t>bé</a:t>
            </a:r>
            <a:r>
              <a:rPr lang="en-US" sz="1200" dirty="0"/>
              <a:t> </a:t>
            </a:r>
            <a:r>
              <a:rPr lang="en-US" sz="1200" dirty="0" err="1"/>
              <a:t>và</a:t>
            </a:r>
            <a:r>
              <a:rPr lang="en-US" sz="1200" dirty="0"/>
              <a:t> </a:t>
            </a:r>
            <a:r>
              <a:rPr lang="en-US" sz="1200" dirty="0" err="1"/>
              <a:t>cáo</a:t>
            </a:r>
            <a:r>
              <a:rPr lang="en-US" sz="1200" dirty="0"/>
              <a:t> </a:t>
            </a:r>
            <a:r>
              <a:rPr lang="en-US" sz="1200" dirty="0" err="1"/>
              <a:t>gặp</a:t>
            </a:r>
            <a:r>
              <a:rPr lang="en-US" sz="1200" dirty="0"/>
              <a:t> </a:t>
            </a:r>
            <a:r>
              <a:rPr lang="en-US" sz="1200" dirty="0" err="1"/>
              <a:t>nhau</a:t>
            </a:r>
            <a:r>
              <a:rPr lang="en-US" sz="1200" dirty="0"/>
              <a:t>, </a:t>
            </a:r>
            <a:r>
              <a:rPr lang="en-US" sz="1200" dirty="0" err="1"/>
              <a:t>cảm</a:t>
            </a:r>
            <a:r>
              <a:rPr lang="en-US" sz="1200" dirty="0"/>
              <a:t> </a:t>
            </a:r>
            <a:r>
              <a:rPr lang="en-US" sz="1200" dirty="0" err="1"/>
              <a:t>hóa</a:t>
            </a:r>
            <a:r>
              <a:rPr lang="en-US" sz="1200" dirty="0"/>
              <a:t> </a:t>
            </a:r>
            <a:r>
              <a:rPr lang="en-US" sz="1200" dirty="0" err="1"/>
              <a:t>nhau</a:t>
            </a:r>
            <a:r>
              <a:rPr lang="en-US" sz="1200" dirty="0"/>
              <a:t> </a:t>
            </a:r>
            <a:r>
              <a:rPr lang="en-US" sz="1200" dirty="0" err="1"/>
              <a:t>và</a:t>
            </a:r>
            <a:r>
              <a:rPr lang="en-US" sz="1200" dirty="0"/>
              <a:t> chia </a:t>
            </a:r>
            <a:r>
              <a:rPr lang="en-US" sz="1200" dirty="0" err="1"/>
              <a:t>tay</a:t>
            </a:r>
            <a:r>
              <a:rPr lang="en-US" sz="1200" dirty="0"/>
              <a:t>. Theo </a:t>
            </a:r>
            <a:r>
              <a:rPr lang="en-US" sz="1200" dirty="0" err="1"/>
              <a:t>diễn</a:t>
            </a:r>
            <a:r>
              <a:rPr lang="en-US" sz="1200" dirty="0"/>
              <a:t> </a:t>
            </a:r>
            <a:r>
              <a:rPr lang="en-US" sz="1200" dirty="0" err="1"/>
              <a:t>biến</a:t>
            </a:r>
            <a:r>
              <a:rPr lang="en-US" sz="1200" dirty="0"/>
              <a:t> </a:t>
            </a:r>
            <a:r>
              <a:rPr lang="en-US" sz="1200" dirty="0" err="1"/>
              <a:t>của</a:t>
            </a:r>
            <a:r>
              <a:rPr lang="en-US" sz="1200" dirty="0"/>
              <a:t> </a:t>
            </a:r>
            <a:r>
              <a:rPr lang="en-US" sz="1200" dirty="0" err="1"/>
              <a:t>cốt</a:t>
            </a:r>
            <a:r>
              <a:rPr lang="en-US" sz="1200" dirty="0"/>
              <a:t> </a:t>
            </a:r>
            <a:r>
              <a:rPr lang="en-US" sz="1200" dirty="0" err="1"/>
              <a:t>truyện</a:t>
            </a:r>
            <a:r>
              <a:rPr lang="en-US" sz="1200" dirty="0"/>
              <a:t>, </a:t>
            </a:r>
            <a:r>
              <a:rPr lang="en-US" sz="1200" dirty="0" err="1"/>
              <a:t>tính</a:t>
            </a:r>
            <a:r>
              <a:rPr lang="en-US" sz="1200" dirty="0"/>
              <a:t> </a:t>
            </a:r>
            <a:r>
              <a:rPr lang="en-US" sz="1200" dirty="0" err="1"/>
              <a:t>cách</a:t>
            </a:r>
            <a:r>
              <a:rPr lang="en-US" sz="1200" dirty="0"/>
              <a:t>, </a:t>
            </a:r>
            <a:r>
              <a:rPr lang="en-US" sz="1200" dirty="0" err="1"/>
              <a:t>tâm</a:t>
            </a:r>
            <a:r>
              <a:rPr lang="en-US" sz="1200" dirty="0"/>
              <a:t> </a:t>
            </a:r>
            <a:r>
              <a:rPr lang="en-US" sz="1200" dirty="0" err="1"/>
              <a:t>lí</a:t>
            </a:r>
            <a:r>
              <a:rPr lang="en-US" sz="1200" dirty="0"/>
              <a:t>, </a:t>
            </a:r>
            <a:r>
              <a:rPr lang="en-US" sz="1200" dirty="0" err="1"/>
              <a:t>hành</a:t>
            </a:r>
            <a:r>
              <a:rPr lang="en-US" sz="1200" dirty="0"/>
              <a:t> </a:t>
            </a:r>
            <a:r>
              <a:rPr lang="en-US" sz="1200" dirty="0" err="1"/>
              <a:t>động</a:t>
            </a:r>
            <a:r>
              <a:rPr lang="en-US" sz="1200" dirty="0"/>
              <a:t> </a:t>
            </a:r>
            <a:r>
              <a:rPr lang="en-US" sz="1200" dirty="0" err="1"/>
              <a:t>của</a:t>
            </a:r>
            <a:r>
              <a:rPr lang="en-US" sz="1200" dirty="0"/>
              <a:t> </a:t>
            </a:r>
            <a:r>
              <a:rPr lang="en-US" sz="1200" dirty="0" err="1"/>
              <a:t>nhân</a:t>
            </a:r>
            <a:r>
              <a:rPr lang="en-US" sz="1200" dirty="0"/>
              <a:t> </a:t>
            </a:r>
            <a:r>
              <a:rPr lang="en-US" sz="1200" dirty="0" err="1"/>
              <a:t>vật</a:t>
            </a:r>
            <a:r>
              <a:rPr lang="en-US" sz="1200" dirty="0"/>
              <a:t> </a:t>
            </a:r>
            <a:r>
              <a:rPr lang="en-US" sz="1200" dirty="0" err="1"/>
              <a:t>hoàng</a:t>
            </a:r>
            <a:r>
              <a:rPr lang="en-US" sz="1200" dirty="0"/>
              <a:t> </a:t>
            </a:r>
            <a:r>
              <a:rPr lang="en-US" sz="1200" dirty="0" err="1"/>
              <a:t>tử</a:t>
            </a:r>
            <a:r>
              <a:rPr lang="en-US" sz="1200" dirty="0"/>
              <a:t> </a:t>
            </a:r>
            <a:r>
              <a:rPr lang="en-US" sz="1200" dirty="0" err="1"/>
              <a:t>bé</a:t>
            </a:r>
            <a:r>
              <a:rPr lang="en-US" sz="1200" dirty="0"/>
              <a:t> </a:t>
            </a:r>
            <a:r>
              <a:rPr lang="en-US" sz="1200" dirty="0" err="1"/>
              <a:t>sẽ</a:t>
            </a:r>
            <a:r>
              <a:rPr lang="en-US" sz="1200" dirty="0"/>
              <a:t> </a:t>
            </a:r>
            <a:r>
              <a:rPr lang="en-US" sz="1200" dirty="0" err="1"/>
              <a:t>làm</a:t>
            </a:r>
            <a:r>
              <a:rPr lang="en-US" sz="1200" dirty="0"/>
              <a:t> </a:t>
            </a:r>
            <a:r>
              <a:rPr lang="en-US" sz="1200" dirty="0" err="1"/>
              <a:t>nổi</a:t>
            </a:r>
            <a:r>
              <a:rPr lang="en-US" sz="1200" dirty="0"/>
              <a:t> </a:t>
            </a:r>
            <a:r>
              <a:rPr lang="en-US" sz="1200" dirty="0" err="1"/>
              <a:t>bật</a:t>
            </a:r>
            <a:r>
              <a:rPr lang="en-US" sz="1200" dirty="0"/>
              <a:t> </a:t>
            </a:r>
            <a:r>
              <a:rPr lang="en-US" sz="1200" dirty="0" err="1"/>
              <a:t>chủ</a:t>
            </a:r>
            <a:r>
              <a:rPr lang="en-US" sz="1200" dirty="0"/>
              <a:t> </a:t>
            </a:r>
            <a:r>
              <a:rPr lang="en-US" sz="1200" dirty="0" err="1"/>
              <a:t>đề</a:t>
            </a:r>
            <a:r>
              <a:rPr lang="en-US" sz="1200" dirty="0"/>
              <a:t> </a:t>
            </a:r>
            <a:r>
              <a:rPr lang="en-US" sz="1200" dirty="0" err="1"/>
              <a:t>mà</a:t>
            </a:r>
            <a:r>
              <a:rPr lang="en-US" sz="1200" dirty="0"/>
              <a:t> </a:t>
            </a:r>
            <a:r>
              <a:rPr lang="en-US" sz="1200" dirty="0" err="1"/>
              <a:t>tác</a:t>
            </a:r>
            <a:r>
              <a:rPr lang="en-US" sz="1200" dirty="0"/>
              <a:t> </a:t>
            </a:r>
            <a:r>
              <a:rPr lang="en-US" sz="1200" dirty="0" err="1"/>
              <a:t>giả</a:t>
            </a:r>
            <a:r>
              <a:rPr lang="en-US" sz="1200" dirty="0"/>
              <a:t> </a:t>
            </a:r>
            <a:r>
              <a:rPr lang="en-US" sz="1200" dirty="0" err="1"/>
              <a:t>gửi</a:t>
            </a:r>
            <a:r>
              <a:rPr lang="en-US" sz="1200" dirty="0"/>
              <a:t> </a:t>
            </a:r>
            <a:r>
              <a:rPr lang="en-US" sz="1200" dirty="0" err="1"/>
              <a:t>gắm</a:t>
            </a:r>
            <a:r>
              <a:rPr lang="en-US" sz="1200" dirty="0"/>
              <a:t>.</a:t>
            </a:r>
            <a:endParaRPr lang="en-US" sz="1200"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01"/>
        <p:cNvGrpSpPr/>
        <p:nvPr/>
      </p:nvGrpSpPr>
      <p:grpSpPr>
        <a:xfrm>
          <a:off x="0" y="0"/>
          <a:ext cx="0" cy="0"/>
          <a:chOff x="0" y="0"/>
          <a:chExt cx="0" cy="0"/>
        </a:xfrm>
      </p:grpSpPr>
      <p:sp>
        <p:nvSpPr>
          <p:cNvPr id="1302" name="Google Shape;1302;g97b1802fb6_1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3" name="Google Shape;1303;g97b1802fb6_1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01"/>
        <p:cNvGrpSpPr/>
        <p:nvPr/>
      </p:nvGrpSpPr>
      <p:grpSpPr>
        <a:xfrm>
          <a:off x="0" y="0"/>
          <a:ext cx="0" cy="0"/>
          <a:chOff x="0" y="0"/>
          <a:chExt cx="0" cy="0"/>
        </a:xfrm>
      </p:grpSpPr>
      <p:sp>
        <p:nvSpPr>
          <p:cNvPr id="1302" name="Google Shape;1302;g97b1802fb6_1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3" name="Google Shape;1303;g97b1802fb6_1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Gợi</a:t>
            </a:r>
            <a:r>
              <a:rPr lang="en-US" dirty="0"/>
              <a:t> ý: </a:t>
            </a:r>
            <a:endParaRPr lang="en-US" dirty="0"/>
          </a:p>
          <a:p>
            <a:pPr marL="171450" indent="-171450">
              <a:buFontTx/>
              <a:buChar char="-"/>
            </a:pPr>
            <a:r>
              <a:rPr lang="en-US" dirty="0"/>
              <a:t>Sau </a:t>
            </a:r>
            <a:r>
              <a:rPr lang="en-US" dirty="0" err="1"/>
              <a:t>khi</a:t>
            </a:r>
            <a:r>
              <a:rPr lang="en-US" dirty="0"/>
              <a:t> chia </a:t>
            </a:r>
            <a:r>
              <a:rPr lang="en-US" dirty="0" err="1"/>
              <a:t>tay</a:t>
            </a:r>
            <a:r>
              <a:rPr lang="en-US" dirty="0"/>
              <a:t> </a:t>
            </a:r>
            <a:r>
              <a:rPr lang="en-US" dirty="0" err="1"/>
              <a:t>hoàng</a:t>
            </a:r>
            <a:r>
              <a:rPr lang="en-US" dirty="0"/>
              <a:t> </a:t>
            </a:r>
            <a:r>
              <a:rPr lang="en-US" dirty="0" err="1"/>
              <a:t>tử</a:t>
            </a:r>
            <a:r>
              <a:rPr lang="en-US" dirty="0"/>
              <a:t> </a:t>
            </a:r>
            <a:r>
              <a:rPr lang="en-US" dirty="0" err="1"/>
              <a:t>bé</a:t>
            </a:r>
            <a:r>
              <a:rPr lang="en-US" dirty="0"/>
              <a:t>, </a:t>
            </a:r>
            <a:r>
              <a:rPr lang="en-US" dirty="0" err="1"/>
              <a:t>cáo</a:t>
            </a:r>
            <a:r>
              <a:rPr lang="en-US" dirty="0"/>
              <a:t> </a:t>
            </a:r>
            <a:r>
              <a:rPr lang="en-US" dirty="0" err="1"/>
              <a:t>có</a:t>
            </a:r>
            <a:r>
              <a:rPr lang="en-US" dirty="0"/>
              <a:t> </a:t>
            </a:r>
            <a:r>
              <a:rPr lang="en-US" dirty="0" err="1"/>
              <a:t>cảm</a:t>
            </a:r>
            <a:r>
              <a:rPr lang="en-US" dirty="0"/>
              <a:t> </a:t>
            </a:r>
            <a:r>
              <a:rPr lang="en-US" dirty="0" err="1"/>
              <a:t>thấy</a:t>
            </a:r>
            <a:r>
              <a:rPr lang="en-US" dirty="0"/>
              <a:t> </a:t>
            </a:r>
            <a:r>
              <a:rPr lang="en-US" dirty="0" err="1"/>
              <a:t>cô</a:t>
            </a:r>
            <a:r>
              <a:rPr lang="en-US" dirty="0"/>
              <a:t> </a:t>
            </a:r>
            <a:r>
              <a:rPr lang="en-US" dirty="0" err="1"/>
              <a:t>đơn</a:t>
            </a:r>
            <a:r>
              <a:rPr lang="en-US" dirty="0"/>
              <a:t>, </a:t>
            </a:r>
            <a:r>
              <a:rPr lang="en-US" dirty="0" err="1"/>
              <a:t>đau</a:t>
            </a:r>
            <a:r>
              <a:rPr lang="en-US" dirty="0"/>
              <a:t> </a:t>
            </a:r>
            <a:r>
              <a:rPr lang="en-US" dirty="0" err="1"/>
              <a:t>khổ</a:t>
            </a:r>
            <a:r>
              <a:rPr lang="en-US" dirty="0"/>
              <a:t> </a:t>
            </a:r>
            <a:r>
              <a:rPr lang="en-US" dirty="0" err="1"/>
              <a:t>không</a:t>
            </a:r>
            <a:r>
              <a:rPr lang="en-US" dirty="0"/>
              <a:t>?</a:t>
            </a:r>
            <a:endParaRPr lang="en-US" dirty="0"/>
          </a:p>
          <a:p>
            <a:pPr marL="171450" indent="-171450">
              <a:buFontTx/>
              <a:buChar char="-"/>
            </a:pPr>
            <a:r>
              <a:rPr lang="en-US" dirty="0" err="1"/>
              <a:t>Cáo</a:t>
            </a:r>
            <a:r>
              <a:rPr lang="en-US" dirty="0"/>
              <a:t> </a:t>
            </a:r>
            <a:r>
              <a:rPr lang="en-US" dirty="0" err="1"/>
              <a:t>sẽ</a:t>
            </a:r>
            <a:r>
              <a:rPr lang="en-US" dirty="0"/>
              <a:t> </a:t>
            </a:r>
            <a:r>
              <a:rPr lang="en-US" dirty="0" err="1"/>
              <a:t>có</a:t>
            </a:r>
            <a:r>
              <a:rPr lang="en-US" dirty="0"/>
              <a:t> </a:t>
            </a:r>
            <a:r>
              <a:rPr lang="en-US" dirty="0" err="1"/>
              <a:t>cảm</a:t>
            </a:r>
            <a:r>
              <a:rPr lang="en-US" dirty="0"/>
              <a:t> </a:t>
            </a:r>
            <a:r>
              <a:rPr lang="en-US" dirty="0" err="1"/>
              <a:t>xúc</a:t>
            </a:r>
            <a:r>
              <a:rPr lang="en-US" dirty="0"/>
              <a:t>, </a:t>
            </a:r>
            <a:r>
              <a:rPr lang="en-US" dirty="0" err="1"/>
              <a:t>suy</a:t>
            </a:r>
            <a:r>
              <a:rPr lang="en-US" dirty="0"/>
              <a:t> </a:t>
            </a:r>
            <a:r>
              <a:rPr lang="en-US" dirty="0" err="1"/>
              <a:t>nghĩ</a:t>
            </a:r>
            <a:r>
              <a:rPr lang="en-US" dirty="0"/>
              <a:t> </a:t>
            </a:r>
            <a:r>
              <a:rPr lang="en-US" dirty="0" err="1"/>
              <a:t>gì</a:t>
            </a:r>
            <a:r>
              <a:rPr lang="en-US" dirty="0"/>
              <a:t> </a:t>
            </a:r>
            <a:r>
              <a:rPr lang="en-US" dirty="0" err="1"/>
              <a:t>khi</a:t>
            </a:r>
            <a:r>
              <a:rPr lang="en-US" dirty="0"/>
              <a:t> </a:t>
            </a:r>
            <a:r>
              <a:rPr lang="en-US" dirty="0" err="1"/>
              <a:t>nhìn</a:t>
            </a:r>
            <a:r>
              <a:rPr lang="en-US" dirty="0"/>
              <a:t> </a:t>
            </a:r>
            <a:r>
              <a:rPr lang="en-US" dirty="0" err="1"/>
              <a:t>màu</a:t>
            </a:r>
            <a:r>
              <a:rPr lang="en-US" dirty="0"/>
              <a:t> </a:t>
            </a:r>
            <a:r>
              <a:rPr lang="en-US" dirty="0" err="1"/>
              <a:t>vàng</a:t>
            </a:r>
            <a:r>
              <a:rPr lang="en-US" dirty="0"/>
              <a:t> </a:t>
            </a:r>
            <a:r>
              <a:rPr lang="en-US" dirty="0" err="1"/>
              <a:t>óng</a:t>
            </a:r>
            <a:r>
              <a:rPr lang="en-US" dirty="0"/>
              <a:t> ả </a:t>
            </a:r>
            <a:r>
              <a:rPr lang="en-US" dirty="0" err="1"/>
              <a:t>của</a:t>
            </a:r>
            <a:r>
              <a:rPr lang="en-US" dirty="0"/>
              <a:t> </a:t>
            </a:r>
            <a:r>
              <a:rPr lang="en-US" dirty="0" err="1"/>
              <a:t>cánh</a:t>
            </a:r>
            <a:r>
              <a:rPr lang="en-US" dirty="0"/>
              <a:t> </a:t>
            </a:r>
            <a:r>
              <a:rPr lang="en-US" dirty="0" err="1"/>
              <a:t>đồng</a:t>
            </a:r>
            <a:r>
              <a:rPr lang="en-US" dirty="0"/>
              <a:t> </a:t>
            </a:r>
            <a:r>
              <a:rPr lang="en-US" dirty="0" err="1"/>
              <a:t>lúa</a:t>
            </a:r>
            <a:r>
              <a:rPr lang="en-US" dirty="0"/>
              <a:t> </a:t>
            </a:r>
            <a:r>
              <a:rPr lang="en-US" dirty="0" err="1"/>
              <a:t>mì</a:t>
            </a:r>
            <a:r>
              <a:rPr lang="en-US" dirty="0"/>
              <a:t>, </a:t>
            </a:r>
            <a:r>
              <a:rPr lang="en-US" dirty="0" err="1"/>
              <a:t>khi</a:t>
            </a:r>
            <a:r>
              <a:rPr lang="en-US" dirty="0"/>
              <a:t> </a:t>
            </a:r>
            <a:r>
              <a:rPr lang="en-US" dirty="0" err="1"/>
              <a:t>nghe</a:t>
            </a:r>
            <a:r>
              <a:rPr lang="en-US" dirty="0"/>
              <a:t> </a:t>
            </a:r>
            <a:r>
              <a:rPr lang="en-US" dirty="0" err="1"/>
              <a:t>tiếng</a:t>
            </a:r>
            <a:r>
              <a:rPr lang="en-US" dirty="0"/>
              <a:t> </a:t>
            </a:r>
            <a:r>
              <a:rPr lang="en-US" dirty="0" err="1"/>
              <a:t>gió</a:t>
            </a:r>
            <a:r>
              <a:rPr lang="en-US" dirty="0"/>
              <a:t> </a:t>
            </a:r>
            <a:r>
              <a:rPr lang="en-US" dirty="0" err="1"/>
              <a:t>thổi</a:t>
            </a:r>
            <a:r>
              <a:rPr lang="en-US" dirty="0"/>
              <a:t> </a:t>
            </a:r>
            <a:r>
              <a:rPr lang="en-US" dirty="0" err="1"/>
              <a:t>trên</a:t>
            </a:r>
            <a:r>
              <a:rPr lang="en-US" dirty="0"/>
              <a:t> </a:t>
            </a:r>
            <a:r>
              <a:rPr lang="en-US" dirty="0" err="1"/>
              <a:t>cánh</a:t>
            </a:r>
            <a:r>
              <a:rPr lang="en-US" dirty="0"/>
              <a:t> </a:t>
            </a:r>
            <a:r>
              <a:rPr lang="en-US" dirty="0" err="1"/>
              <a:t>đồng</a:t>
            </a:r>
            <a:r>
              <a:rPr lang="en-US" dirty="0"/>
              <a:t> </a:t>
            </a:r>
            <a:r>
              <a:rPr lang="en-US" dirty="0" err="1"/>
              <a:t>lúa</a:t>
            </a:r>
            <a:r>
              <a:rPr lang="en-US" dirty="0"/>
              <a:t> </a:t>
            </a:r>
            <a:r>
              <a:rPr lang="en-US" dirty="0" err="1"/>
              <a:t>mì</a:t>
            </a:r>
            <a:r>
              <a:rPr lang="en-US" dirty="0"/>
              <a:t>?</a:t>
            </a:r>
            <a:endParaRPr lang="en-US" dirty="0"/>
          </a:p>
          <a:p>
            <a:pPr marL="171450" indent="-171450">
              <a:buFontTx/>
              <a:buChar char="-"/>
            </a:pPr>
            <a:r>
              <a:rPr lang="en-US" dirty="0" err="1"/>
              <a:t>Mong</a:t>
            </a:r>
            <a:r>
              <a:rPr lang="en-US" dirty="0"/>
              <a:t> </a:t>
            </a:r>
            <a:r>
              <a:rPr lang="en-US" dirty="0" err="1"/>
              <a:t>muốn</a:t>
            </a:r>
            <a:r>
              <a:rPr lang="en-US" dirty="0"/>
              <a:t> </a:t>
            </a:r>
            <a:r>
              <a:rPr lang="en-US" dirty="0" err="1"/>
              <a:t>của</a:t>
            </a:r>
            <a:r>
              <a:rPr lang="en-US" dirty="0"/>
              <a:t> </a:t>
            </a:r>
            <a:r>
              <a:rPr lang="en-US" dirty="0" err="1"/>
              <a:t>cáo</a:t>
            </a:r>
            <a:r>
              <a:rPr lang="en-US" dirty="0"/>
              <a:t> </a:t>
            </a:r>
            <a:r>
              <a:rPr lang="en-US" dirty="0" err="1"/>
              <a:t>như</a:t>
            </a:r>
            <a:r>
              <a:rPr lang="en-US" dirty="0"/>
              <a:t> </a:t>
            </a:r>
            <a:r>
              <a:rPr lang="en-US" dirty="0" err="1"/>
              <a:t>thế</a:t>
            </a:r>
            <a:r>
              <a:rPr lang="en-US" dirty="0"/>
              <a:t> </a:t>
            </a:r>
            <a:r>
              <a:rPr lang="en-US" dirty="0" err="1"/>
              <a:t>nào</a:t>
            </a:r>
            <a:r>
              <a:rPr lang="en-US" dirty="0"/>
              <a:t>?</a:t>
            </a: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dirty="0" err="1"/>
              <a:t>Nhắc</a:t>
            </a:r>
            <a:r>
              <a:rPr lang="en-US" sz="1200" dirty="0"/>
              <a:t> </a:t>
            </a:r>
            <a:r>
              <a:rPr lang="en-US" sz="1200" dirty="0" err="1"/>
              <a:t>đến</a:t>
            </a:r>
            <a:r>
              <a:rPr lang="en-US" sz="1200" dirty="0"/>
              <a:t> </a:t>
            </a:r>
            <a:r>
              <a:rPr lang="en-US" sz="1200" dirty="0" err="1"/>
              <a:t>truyện</a:t>
            </a:r>
            <a:r>
              <a:rPr lang="en-US" sz="1200" dirty="0"/>
              <a:t>, ai </a:t>
            </a:r>
            <a:r>
              <a:rPr lang="en-US" sz="1200" dirty="0" err="1"/>
              <a:t>có</a:t>
            </a:r>
            <a:r>
              <a:rPr lang="en-US" sz="1200" dirty="0"/>
              <a:t> </a:t>
            </a:r>
            <a:r>
              <a:rPr lang="en-US" sz="1200" dirty="0" err="1"/>
              <a:t>thể</a:t>
            </a:r>
            <a:r>
              <a:rPr lang="en-US" sz="1200" dirty="0"/>
              <a:t> </a:t>
            </a:r>
            <a:r>
              <a:rPr lang="en-US" sz="1200" dirty="0" err="1"/>
              <a:t>liệt</a:t>
            </a:r>
            <a:r>
              <a:rPr lang="en-US" sz="1200" dirty="0"/>
              <a:t> </a:t>
            </a:r>
            <a:r>
              <a:rPr lang="en-US" sz="1200" dirty="0" err="1"/>
              <a:t>kê</a:t>
            </a:r>
            <a:r>
              <a:rPr lang="en-US" sz="1200" dirty="0"/>
              <a:t> </a:t>
            </a:r>
            <a:r>
              <a:rPr lang="en-US" sz="1200" dirty="0" err="1"/>
              <a:t>nhanh</a:t>
            </a:r>
            <a:r>
              <a:rPr lang="en-US" sz="1200" dirty="0"/>
              <a:t> </a:t>
            </a:r>
            <a:r>
              <a:rPr lang="en-US" sz="1200" dirty="0" err="1"/>
              <a:t>cho</a:t>
            </a:r>
            <a:r>
              <a:rPr lang="en-US" sz="1200" dirty="0"/>
              <a:t> </a:t>
            </a:r>
            <a:r>
              <a:rPr lang="en-US" sz="1200" dirty="0" err="1"/>
              <a:t>cô</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liên</a:t>
            </a:r>
            <a:r>
              <a:rPr lang="en-US" sz="1200" dirty="0"/>
              <a:t> </a:t>
            </a:r>
            <a:r>
              <a:rPr lang="en-US" sz="1200" dirty="0" err="1"/>
              <a:t>quan</a:t>
            </a:r>
            <a:r>
              <a:rPr lang="en-US" sz="1200" dirty="0"/>
              <a:t> </a:t>
            </a:r>
            <a:r>
              <a:rPr lang="en-US" sz="1200" dirty="0" err="1"/>
              <a:t>đến</a:t>
            </a:r>
            <a:r>
              <a:rPr lang="en-US" sz="1200" dirty="0"/>
              <a:t> </a:t>
            </a:r>
            <a:r>
              <a:rPr lang="en-US" sz="1200" dirty="0" err="1"/>
              <a:t>truyện</a:t>
            </a:r>
            <a:r>
              <a:rPr lang="en-US" sz="1200" dirty="0"/>
              <a:t> </a:t>
            </a:r>
            <a:r>
              <a:rPr lang="en-US" sz="1200" dirty="0" err="1"/>
              <a:t>nào</a:t>
            </a:r>
            <a:r>
              <a:rPr lang="en-US" sz="1200" dirty="0"/>
              <a:t>? (</a:t>
            </a:r>
            <a:r>
              <a:rPr lang="en-US" sz="1200" dirty="0" err="1"/>
              <a:t>cốt</a:t>
            </a:r>
            <a:r>
              <a:rPr lang="en-US" sz="1200" dirty="0"/>
              <a:t> </a:t>
            </a:r>
            <a:r>
              <a:rPr lang="en-US" sz="1200" dirty="0" err="1"/>
              <a:t>truyện</a:t>
            </a:r>
            <a:r>
              <a:rPr lang="en-US" sz="1200" dirty="0"/>
              <a:t>, </a:t>
            </a:r>
            <a:r>
              <a:rPr lang="en-US" sz="1200" dirty="0" err="1"/>
              <a:t>nhân</a:t>
            </a:r>
            <a:r>
              <a:rPr lang="en-US" sz="1200" dirty="0"/>
              <a:t> </a:t>
            </a:r>
            <a:r>
              <a:rPr lang="en-US" sz="1200" dirty="0" err="1"/>
              <a:t>vật</a:t>
            </a:r>
            <a:r>
              <a:rPr lang="en-US" sz="1200" dirty="0"/>
              <a:t>, </a:t>
            </a:r>
            <a:r>
              <a:rPr lang="en-US" sz="1200" dirty="0" err="1"/>
              <a:t>người</a:t>
            </a:r>
            <a:r>
              <a:rPr lang="en-US" sz="1200" dirty="0"/>
              <a:t> </a:t>
            </a:r>
            <a:r>
              <a:rPr lang="en-US" sz="1200" dirty="0" err="1"/>
              <a:t>kể</a:t>
            </a:r>
            <a:r>
              <a:rPr lang="en-US" sz="1200" dirty="0"/>
              <a:t> </a:t>
            </a:r>
            <a:r>
              <a:rPr lang="en-US" sz="1200" dirty="0" err="1"/>
              <a:t>chuyện</a:t>
            </a:r>
            <a:r>
              <a:rPr lang="en-US" sz="1200" dirty="0"/>
              <a:t>, </a:t>
            </a:r>
            <a:r>
              <a:rPr lang="en-US" sz="1200" dirty="0" err="1"/>
              <a:t>lời</a:t>
            </a:r>
            <a:r>
              <a:rPr lang="en-US" sz="1200" dirty="0"/>
              <a:t> </a:t>
            </a:r>
            <a:r>
              <a:rPr lang="en-US" sz="1200" dirty="0" err="1"/>
              <a:t>kể</a:t>
            </a:r>
            <a:r>
              <a:rPr lang="en-US" sz="1200" dirty="0"/>
              <a:t> </a:t>
            </a:r>
            <a:r>
              <a:rPr lang="en-US" sz="1200" dirty="0" err="1"/>
              <a:t>và</a:t>
            </a:r>
            <a:r>
              <a:rPr lang="en-US" sz="1200" dirty="0"/>
              <a:t> </a:t>
            </a:r>
            <a:r>
              <a:rPr lang="en-US" sz="1200" dirty="0" err="1"/>
              <a:t>ngôi</a:t>
            </a:r>
            <a:r>
              <a:rPr lang="en-US" sz="1200" dirty="0"/>
              <a:t> </a:t>
            </a:r>
            <a:r>
              <a:rPr lang="en-US" sz="1200" dirty="0" err="1"/>
              <a:t>kể</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này</a:t>
            </a:r>
            <a:r>
              <a:rPr lang="en-US" sz="1200" dirty="0"/>
              <a:t> </a:t>
            </a:r>
            <a:r>
              <a:rPr lang="en-US" sz="1200" dirty="0" err="1"/>
              <a:t>các</a:t>
            </a:r>
            <a:r>
              <a:rPr lang="en-US" sz="1200" dirty="0"/>
              <a:t> </a:t>
            </a:r>
            <a:r>
              <a:rPr lang="en-US" sz="1200" dirty="0" err="1"/>
              <a:t>em</a:t>
            </a:r>
            <a:r>
              <a:rPr lang="en-US" sz="1200" dirty="0"/>
              <a:t> </a:t>
            </a:r>
            <a:r>
              <a:rPr lang="en-US" sz="1200" dirty="0" err="1"/>
              <a:t>đã</a:t>
            </a:r>
            <a:r>
              <a:rPr lang="en-US" sz="1200" dirty="0"/>
              <a:t> </a:t>
            </a:r>
            <a:r>
              <a:rPr lang="en-US" sz="1200" dirty="0" err="1"/>
              <a:t>được</a:t>
            </a:r>
            <a:r>
              <a:rPr lang="en-US" sz="1200" dirty="0"/>
              <a:t> </a:t>
            </a:r>
            <a:r>
              <a:rPr lang="en-US" sz="1200" dirty="0" err="1"/>
              <a:t>làm</a:t>
            </a:r>
            <a:r>
              <a:rPr lang="en-US" sz="1200" dirty="0"/>
              <a:t> </a:t>
            </a:r>
            <a:r>
              <a:rPr lang="en-US" sz="1200" dirty="0" err="1"/>
              <a:t>quen</a:t>
            </a:r>
            <a:r>
              <a:rPr lang="en-US" sz="1200" dirty="0"/>
              <a:t> </a:t>
            </a:r>
            <a:r>
              <a:rPr lang="en-US" sz="1200" dirty="0" err="1"/>
              <a:t>khi</a:t>
            </a:r>
            <a:r>
              <a:rPr lang="en-US" sz="1200" dirty="0"/>
              <a:t> </a:t>
            </a:r>
            <a:r>
              <a:rPr lang="en-US" sz="1200" dirty="0" err="1"/>
              <a:t>học</a:t>
            </a:r>
            <a:r>
              <a:rPr lang="en-US" sz="1200" dirty="0"/>
              <a:t> </a:t>
            </a:r>
            <a:r>
              <a:rPr lang="en-US" sz="1200" dirty="0" err="1"/>
              <a:t>tiết</a:t>
            </a:r>
            <a:r>
              <a:rPr lang="en-US" sz="1200" dirty="0"/>
              <a:t> 1 “tri </a:t>
            </a:r>
            <a:r>
              <a:rPr lang="en-US" sz="1200" dirty="0" err="1"/>
              <a:t>thức</a:t>
            </a:r>
            <a:r>
              <a:rPr lang="en-US" sz="1200" dirty="0"/>
              <a:t> </a:t>
            </a:r>
            <a:r>
              <a:rPr lang="en-US" sz="1200" dirty="0" err="1"/>
              <a:t>ngữ</a:t>
            </a:r>
            <a:r>
              <a:rPr lang="en-US" sz="1200" dirty="0"/>
              <a:t> </a:t>
            </a:r>
            <a:r>
              <a:rPr lang="en-US" sz="1200" dirty="0" err="1"/>
              <a:t>văn</a:t>
            </a:r>
            <a:r>
              <a:rPr lang="en-US" sz="1200" dirty="0"/>
              <a:t>” </a:t>
            </a:r>
            <a:r>
              <a:rPr lang="en-US" sz="1200" dirty="0" err="1"/>
              <a:t>đúng</a:t>
            </a:r>
            <a:r>
              <a:rPr lang="en-US" sz="1200" dirty="0"/>
              <a:t> k? </a:t>
            </a:r>
            <a:r>
              <a:rPr lang="en-US" sz="1200" dirty="0" err="1"/>
              <a:t>Và</a:t>
            </a:r>
            <a:r>
              <a:rPr lang="en-US" sz="1200" dirty="0"/>
              <a:t> </a:t>
            </a:r>
            <a:r>
              <a:rPr lang="en-US" sz="1200" dirty="0" err="1"/>
              <a:t>các</a:t>
            </a:r>
            <a:r>
              <a:rPr lang="en-US" sz="1200" dirty="0"/>
              <a:t> </a:t>
            </a:r>
            <a:r>
              <a:rPr lang="en-US" sz="1200" dirty="0" err="1"/>
              <a:t>em</a:t>
            </a:r>
            <a:r>
              <a:rPr lang="en-US" sz="1200" dirty="0"/>
              <a:t> </a:t>
            </a:r>
            <a:r>
              <a:rPr lang="en-US" sz="1200" dirty="0" err="1"/>
              <a:t>biết</a:t>
            </a:r>
            <a:r>
              <a:rPr lang="en-US" sz="1200" dirty="0"/>
              <a:t> k? </a:t>
            </a:r>
            <a:r>
              <a:rPr lang="en-US" sz="1200" dirty="0" err="1"/>
              <a:t>Trong</a:t>
            </a:r>
            <a:r>
              <a:rPr lang="en-US" sz="1200" dirty="0"/>
              <a:t> </a:t>
            </a:r>
            <a:r>
              <a:rPr lang="en-US" sz="1200" dirty="0" err="1"/>
              <a:t>những</a:t>
            </a:r>
            <a:r>
              <a:rPr lang="en-US" sz="1200" dirty="0"/>
              <a:t> </a:t>
            </a:r>
            <a:r>
              <a:rPr lang="en-US" sz="1200" dirty="0" err="1"/>
              <a:t>yếu</a:t>
            </a:r>
            <a:r>
              <a:rPr lang="en-US" sz="1200" dirty="0"/>
              <a:t> </a:t>
            </a:r>
            <a:r>
              <a:rPr lang="en-US" sz="1200" dirty="0" err="1"/>
              <a:t>tố</a:t>
            </a:r>
            <a:r>
              <a:rPr lang="en-US" sz="1200" dirty="0"/>
              <a:t> </a:t>
            </a:r>
            <a:r>
              <a:rPr lang="en-US" sz="1200" dirty="0" err="1"/>
              <a:t>bạn</a:t>
            </a:r>
            <a:r>
              <a:rPr lang="en-US" sz="1200" dirty="0"/>
              <a:t> </a:t>
            </a:r>
            <a:r>
              <a:rPr lang="en-US" sz="1200" dirty="0" err="1"/>
              <a:t>vừa</a:t>
            </a:r>
            <a:r>
              <a:rPr lang="en-US" sz="1200" dirty="0"/>
              <a:t> </a:t>
            </a:r>
            <a:r>
              <a:rPr lang="en-US" sz="1200" dirty="0" err="1"/>
              <a:t>nêu</a:t>
            </a:r>
            <a:r>
              <a:rPr lang="en-US" sz="1200" dirty="0"/>
              <a:t> </a:t>
            </a:r>
            <a:r>
              <a:rPr lang="en-US" sz="1200" dirty="0" err="1"/>
              <a:t>thì</a:t>
            </a:r>
            <a:r>
              <a:rPr lang="en-US" sz="1200" dirty="0"/>
              <a:t> </a:t>
            </a:r>
            <a:r>
              <a:rPr lang="en-US" sz="1200" dirty="0" err="1"/>
              <a:t>cốt</a:t>
            </a:r>
            <a:r>
              <a:rPr lang="en-US" sz="1200" dirty="0"/>
              <a:t> </a:t>
            </a:r>
            <a:r>
              <a:rPr lang="en-US" sz="1200" dirty="0" err="1"/>
              <a:t>truyện</a:t>
            </a:r>
            <a:r>
              <a:rPr lang="en-US" sz="1200" dirty="0"/>
              <a:t> </a:t>
            </a:r>
            <a:r>
              <a:rPr lang="en-US" sz="1200" dirty="0" err="1"/>
              <a:t>và</a:t>
            </a:r>
            <a:r>
              <a:rPr lang="en-US" sz="1200" dirty="0"/>
              <a:t> </a:t>
            </a:r>
            <a:r>
              <a:rPr lang="en-US" sz="1200" dirty="0" err="1"/>
              <a:t>nhân</a:t>
            </a:r>
            <a:r>
              <a:rPr lang="en-US" sz="1200" dirty="0"/>
              <a:t> </a:t>
            </a:r>
            <a:r>
              <a:rPr lang="en-US" sz="1200" dirty="0" err="1"/>
              <a:t>vaath</a:t>
            </a:r>
            <a:r>
              <a:rPr lang="en-US" sz="1200" dirty="0"/>
              <a:t> </a:t>
            </a:r>
            <a:r>
              <a:rPr lang="en-US" sz="1200" dirty="0" err="1"/>
              <a:t>là</a:t>
            </a:r>
            <a:r>
              <a:rPr lang="en-US" sz="1200" dirty="0"/>
              <a:t> 2 </a:t>
            </a:r>
            <a:r>
              <a:rPr lang="en-US" sz="1200" dirty="0" err="1"/>
              <a:t>yếu</a:t>
            </a:r>
            <a:r>
              <a:rPr lang="en-US" sz="1200" dirty="0"/>
              <a:t> </a:t>
            </a:r>
            <a:r>
              <a:rPr lang="en-US" sz="1200" dirty="0" err="1"/>
              <a:t>tố</a:t>
            </a:r>
            <a:r>
              <a:rPr lang="en-US" sz="1200" dirty="0"/>
              <a:t> </a:t>
            </a:r>
            <a:r>
              <a:rPr lang="en-US" sz="1200" dirty="0" err="1"/>
              <a:t>vô</a:t>
            </a:r>
            <a:r>
              <a:rPr lang="en-US" sz="1200" dirty="0"/>
              <a:t> </a:t>
            </a:r>
            <a:r>
              <a:rPr lang="en-US" sz="1200" dirty="0" err="1"/>
              <a:t>cùng</a:t>
            </a:r>
            <a:r>
              <a:rPr lang="en-US" sz="1200" dirty="0"/>
              <a:t> </a:t>
            </a:r>
            <a:r>
              <a:rPr lang="en-US" sz="1200" dirty="0" err="1"/>
              <a:t>quan</a:t>
            </a:r>
            <a:r>
              <a:rPr lang="en-US" sz="1200" dirty="0"/>
              <a:t> </a:t>
            </a:r>
            <a:r>
              <a:rPr lang="en-US" sz="1200" dirty="0" err="1"/>
              <a:t>trọng</a:t>
            </a:r>
            <a:r>
              <a:rPr lang="en-US" sz="1200" dirty="0"/>
              <a:t> </a:t>
            </a:r>
            <a:r>
              <a:rPr lang="en-US" sz="1200" dirty="0" err="1"/>
              <a:t>khi</a:t>
            </a:r>
            <a:r>
              <a:rPr lang="en-US" sz="1200" dirty="0"/>
              <a:t> </a:t>
            </a:r>
            <a:r>
              <a:rPr lang="en-US" sz="1200" dirty="0" err="1"/>
              <a:t>tìm</a:t>
            </a:r>
            <a:r>
              <a:rPr lang="en-US" sz="1200" dirty="0"/>
              <a:t> </a:t>
            </a:r>
            <a:r>
              <a:rPr lang="en-US" sz="1200" dirty="0" err="1"/>
              <a:t>về</a:t>
            </a:r>
            <a:r>
              <a:rPr lang="en-US" sz="1200" dirty="0"/>
              <a:t> 1 </a:t>
            </a:r>
            <a:r>
              <a:rPr lang="en-US" sz="1200" dirty="0" err="1"/>
              <a:t>thể</a:t>
            </a:r>
            <a:r>
              <a:rPr lang="en-US" sz="1200" dirty="0"/>
              <a:t> </a:t>
            </a:r>
            <a:r>
              <a:rPr lang="en-US" sz="1200" dirty="0" err="1"/>
              <a:t>loại</a:t>
            </a:r>
            <a:r>
              <a:rPr lang="en-US" sz="1200" dirty="0"/>
              <a:t> </a:t>
            </a:r>
            <a:r>
              <a:rPr lang="en-US" sz="1200" dirty="0" err="1"/>
              <a:t>truyện</a:t>
            </a:r>
            <a:r>
              <a:rPr lang="en-US" sz="1200" dirty="0"/>
              <a:t>. Khi </a:t>
            </a:r>
            <a:r>
              <a:rPr lang="en-US" sz="1200" dirty="0" err="1"/>
              <a:t>tìm</a:t>
            </a:r>
            <a:r>
              <a:rPr lang="en-US" sz="1200" dirty="0"/>
              <a:t> </a:t>
            </a:r>
            <a:r>
              <a:rPr lang="en-US" sz="1200" dirty="0" err="1"/>
              <a:t>hiểu</a:t>
            </a:r>
            <a:r>
              <a:rPr lang="en-US" sz="1200" dirty="0"/>
              <a:t> </a:t>
            </a:r>
            <a:r>
              <a:rPr lang="en-US" sz="1200" dirty="0" err="1"/>
              <a:t>truyện</a:t>
            </a:r>
            <a:r>
              <a:rPr lang="en-US" sz="1200" dirty="0"/>
              <a:t> </a:t>
            </a:r>
            <a:r>
              <a:rPr lang="en-US" sz="1200" dirty="0" err="1"/>
              <a:t>thì</a:t>
            </a:r>
            <a:r>
              <a:rPr lang="en-US" sz="1200" dirty="0"/>
              <a:t> </a:t>
            </a:r>
            <a:r>
              <a:rPr lang="en-US" sz="1200" dirty="0" err="1"/>
              <a:t>phải</a:t>
            </a:r>
            <a:r>
              <a:rPr lang="en-US" sz="1200" dirty="0"/>
              <a:t> </a:t>
            </a:r>
            <a:r>
              <a:rPr lang="en-US" sz="1200" dirty="0" err="1"/>
              <a:t>biết</a:t>
            </a:r>
            <a:r>
              <a:rPr lang="en-US" sz="1200" dirty="0"/>
              <a:t> </a:t>
            </a:r>
            <a:r>
              <a:rPr lang="en-US" sz="1200" dirty="0" err="1"/>
              <a:t>sự</a:t>
            </a:r>
            <a:r>
              <a:rPr lang="en-US" sz="1200" dirty="0"/>
              <a:t> </a:t>
            </a:r>
            <a:r>
              <a:rPr lang="en-US" sz="1200" dirty="0" err="1"/>
              <a:t>việc</a:t>
            </a:r>
            <a:r>
              <a:rPr lang="en-US" sz="1200" dirty="0"/>
              <a:t> </a:t>
            </a:r>
            <a:r>
              <a:rPr lang="en-US" sz="1200" dirty="0" err="1"/>
              <a:t>đc</a:t>
            </a:r>
            <a:r>
              <a:rPr lang="en-US" sz="1200" dirty="0"/>
              <a:t> </a:t>
            </a:r>
            <a:r>
              <a:rPr lang="en-US" sz="1200" dirty="0" err="1"/>
              <a:t>kể</a:t>
            </a:r>
            <a:r>
              <a:rPr lang="en-US" sz="1200" dirty="0"/>
              <a:t> </a:t>
            </a:r>
            <a:r>
              <a:rPr lang="en-US" sz="1200" dirty="0" err="1"/>
              <a:t>theo</a:t>
            </a:r>
            <a:r>
              <a:rPr lang="en-US" sz="1200" dirty="0"/>
              <a:t> </a:t>
            </a:r>
            <a:r>
              <a:rPr lang="en-US" sz="1200" dirty="0" err="1"/>
              <a:t>trình</a:t>
            </a:r>
            <a:r>
              <a:rPr lang="en-US" sz="1200" dirty="0"/>
              <a:t> </a:t>
            </a:r>
            <a:r>
              <a:rPr lang="en-US" sz="1200" dirty="0" err="1"/>
              <a:t>tự</a:t>
            </a:r>
            <a:r>
              <a:rPr lang="en-US" sz="1200" dirty="0"/>
              <a:t> </a:t>
            </a:r>
            <a:r>
              <a:rPr lang="en-US" sz="1200" dirty="0" err="1"/>
              <a:t>nào</a:t>
            </a:r>
            <a:r>
              <a:rPr lang="en-US" sz="1200" dirty="0"/>
              <a:t>? </a:t>
            </a:r>
            <a:r>
              <a:rPr lang="en-US" sz="1200" dirty="0" err="1"/>
              <a:t>Nhân</a:t>
            </a:r>
            <a:r>
              <a:rPr lang="en-US" sz="1200" dirty="0"/>
              <a:t> </a:t>
            </a:r>
            <a:r>
              <a:rPr lang="en-US" sz="1200" dirty="0" err="1"/>
              <a:t>vật</a:t>
            </a:r>
            <a:r>
              <a:rPr lang="en-US" sz="1200" dirty="0"/>
              <a:t> </a:t>
            </a:r>
            <a:r>
              <a:rPr lang="en-US" sz="1200" dirty="0" err="1"/>
              <a:t>là</a:t>
            </a:r>
            <a:r>
              <a:rPr lang="en-US" sz="1200" dirty="0"/>
              <a:t> ai, </a:t>
            </a:r>
            <a:r>
              <a:rPr lang="en-US" sz="1200" dirty="0" err="1"/>
              <a:t>có</a:t>
            </a:r>
            <a:r>
              <a:rPr lang="en-US" sz="1200" dirty="0"/>
              <a:t> </a:t>
            </a:r>
            <a:r>
              <a:rPr lang="en-US" sz="1200" dirty="0" err="1"/>
              <a:t>tính</a:t>
            </a:r>
            <a:r>
              <a:rPr lang="en-US" sz="1200" dirty="0"/>
              <a:t> </a:t>
            </a:r>
            <a:r>
              <a:rPr lang="en-US" sz="1200" dirty="0" err="1"/>
              <a:t>cách</a:t>
            </a:r>
            <a:r>
              <a:rPr lang="en-US" sz="1200" dirty="0"/>
              <a:t> </a:t>
            </a:r>
            <a:r>
              <a:rPr lang="en-US" sz="1200" dirty="0" err="1"/>
              <a:t>gì</a:t>
            </a:r>
            <a:r>
              <a:rPr lang="en-US" sz="1200" dirty="0"/>
              <a:t>? …</a:t>
            </a:r>
            <a:r>
              <a:rPr lang="en-US" sz="1200" dirty="0" err="1"/>
              <a:t>Và</a:t>
            </a:r>
            <a:r>
              <a:rPr lang="en-US" sz="1200" dirty="0"/>
              <a:t> </a:t>
            </a:r>
            <a:r>
              <a:rPr lang="en-US" sz="1200" dirty="0" err="1"/>
              <a:t>đoạn</a:t>
            </a:r>
            <a:r>
              <a:rPr lang="en-US" sz="1200" dirty="0"/>
              <a:t> </a:t>
            </a:r>
            <a:r>
              <a:rPr lang="en-US" sz="1200" dirty="0" err="1"/>
              <a:t>trích</a:t>
            </a:r>
            <a:r>
              <a:rPr lang="en-US" sz="1200" dirty="0"/>
              <a:t> nay </a:t>
            </a:r>
            <a:r>
              <a:rPr lang="en-US" sz="1200" dirty="0" err="1"/>
              <a:t>chúng</a:t>
            </a:r>
            <a:r>
              <a:rPr lang="en-US" sz="1200" dirty="0"/>
              <a:t> ta </a:t>
            </a:r>
            <a:r>
              <a:rPr lang="en-US" sz="1200" dirty="0" err="1"/>
              <a:t>học</a:t>
            </a:r>
            <a:r>
              <a:rPr lang="en-US" sz="1200" dirty="0"/>
              <a:t> </a:t>
            </a:r>
            <a:r>
              <a:rPr lang="en-US" sz="1200" dirty="0" err="1"/>
              <a:t>đc</a:t>
            </a:r>
            <a:r>
              <a:rPr lang="en-US" sz="1200" dirty="0"/>
              <a:t> </a:t>
            </a:r>
            <a:r>
              <a:rPr lang="en-US" sz="1200" dirty="0" err="1"/>
              <a:t>kể</a:t>
            </a:r>
            <a:r>
              <a:rPr lang="en-US" sz="1200" dirty="0"/>
              <a:t> </a:t>
            </a:r>
            <a:r>
              <a:rPr lang="en-US" sz="1200" dirty="0" err="1"/>
              <a:t>theo</a:t>
            </a:r>
            <a:r>
              <a:rPr lang="en-US" sz="1200" dirty="0"/>
              <a:t> </a:t>
            </a:r>
            <a:r>
              <a:rPr lang="en-US" sz="1200" dirty="0" err="1"/>
              <a:t>trình</a:t>
            </a:r>
            <a:r>
              <a:rPr lang="en-US" sz="1200" dirty="0"/>
              <a:t> </a:t>
            </a:r>
            <a:r>
              <a:rPr lang="en-US" sz="1200" dirty="0" err="1"/>
              <a:t>tự</a:t>
            </a:r>
            <a:r>
              <a:rPr lang="en-US" sz="1200" dirty="0"/>
              <a:t> </a:t>
            </a:r>
            <a:r>
              <a:rPr lang="en-US" sz="1200" dirty="0" err="1"/>
              <a:t>thời</a:t>
            </a:r>
            <a:r>
              <a:rPr lang="en-US" sz="1200" dirty="0"/>
              <a:t> </a:t>
            </a:r>
            <a:r>
              <a:rPr lang="en-US" sz="1200" dirty="0" err="1"/>
              <a:t>gian</a:t>
            </a:r>
            <a:r>
              <a:rPr lang="en-US" sz="1200" dirty="0"/>
              <a:t> </a:t>
            </a:r>
            <a:r>
              <a:rPr lang="en-US" sz="1200" dirty="0" err="1"/>
              <a:t>các</a:t>
            </a:r>
            <a:r>
              <a:rPr lang="en-US" sz="1200" dirty="0"/>
              <a:t> </a:t>
            </a:r>
            <a:r>
              <a:rPr lang="en-US" sz="1200" dirty="0" err="1"/>
              <a:t>em</a:t>
            </a:r>
            <a:r>
              <a:rPr lang="en-US" sz="1200" dirty="0"/>
              <a:t> ạ, </a:t>
            </a:r>
            <a:r>
              <a:rPr lang="en-US" sz="1200" dirty="0" err="1"/>
              <a:t>kể</a:t>
            </a:r>
            <a:r>
              <a:rPr lang="en-US" sz="1200" dirty="0"/>
              <a:t> </a:t>
            </a:r>
            <a:r>
              <a:rPr lang="en-US" sz="1200" dirty="0" err="1"/>
              <a:t>từ</a:t>
            </a:r>
            <a:r>
              <a:rPr lang="en-US" sz="1200" dirty="0"/>
              <a:t> </a:t>
            </a:r>
            <a:r>
              <a:rPr lang="en-US" sz="1200" dirty="0" err="1"/>
              <a:t>khi</a:t>
            </a:r>
            <a:r>
              <a:rPr lang="en-US" sz="1200" dirty="0"/>
              <a:t> </a:t>
            </a:r>
            <a:r>
              <a:rPr lang="en-US" sz="1200" dirty="0" err="1"/>
              <a:t>hoàng</a:t>
            </a:r>
            <a:r>
              <a:rPr lang="en-US" sz="1200" dirty="0"/>
              <a:t> </a:t>
            </a:r>
            <a:r>
              <a:rPr lang="en-US" sz="1200" dirty="0" err="1"/>
              <a:t>tử</a:t>
            </a:r>
            <a:r>
              <a:rPr lang="en-US" sz="1200" dirty="0"/>
              <a:t> </a:t>
            </a:r>
            <a:r>
              <a:rPr lang="en-US" sz="1200" dirty="0" err="1"/>
              <a:t>bé</a:t>
            </a:r>
            <a:r>
              <a:rPr lang="en-US" sz="1200" dirty="0"/>
              <a:t> </a:t>
            </a:r>
            <a:r>
              <a:rPr lang="en-US" sz="1200" dirty="0" err="1"/>
              <a:t>và</a:t>
            </a:r>
            <a:r>
              <a:rPr lang="en-US" sz="1200" dirty="0"/>
              <a:t> </a:t>
            </a:r>
            <a:r>
              <a:rPr lang="en-US" sz="1200" dirty="0" err="1"/>
              <a:t>cáo</a:t>
            </a:r>
            <a:r>
              <a:rPr lang="en-US" sz="1200" dirty="0"/>
              <a:t> </a:t>
            </a:r>
            <a:r>
              <a:rPr lang="en-US" sz="1200" dirty="0" err="1"/>
              <a:t>gặp</a:t>
            </a:r>
            <a:r>
              <a:rPr lang="en-US" sz="1200" dirty="0"/>
              <a:t> </a:t>
            </a:r>
            <a:r>
              <a:rPr lang="en-US" sz="1200" dirty="0" err="1"/>
              <a:t>nhau</a:t>
            </a:r>
            <a:r>
              <a:rPr lang="en-US" sz="1200" dirty="0"/>
              <a:t>, </a:t>
            </a:r>
            <a:r>
              <a:rPr lang="en-US" sz="1200" dirty="0" err="1"/>
              <a:t>cảm</a:t>
            </a:r>
            <a:r>
              <a:rPr lang="en-US" sz="1200" dirty="0"/>
              <a:t> </a:t>
            </a:r>
            <a:r>
              <a:rPr lang="en-US" sz="1200" dirty="0" err="1"/>
              <a:t>hóa</a:t>
            </a:r>
            <a:r>
              <a:rPr lang="en-US" sz="1200" dirty="0"/>
              <a:t> </a:t>
            </a:r>
            <a:r>
              <a:rPr lang="en-US" sz="1200" dirty="0" err="1"/>
              <a:t>nhau</a:t>
            </a:r>
            <a:r>
              <a:rPr lang="en-US" sz="1200" dirty="0"/>
              <a:t> </a:t>
            </a:r>
            <a:r>
              <a:rPr lang="en-US" sz="1200" dirty="0" err="1"/>
              <a:t>và</a:t>
            </a:r>
            <a:r>
              <a:rPr lang="en-US" sz="1200" dirty="0"/>
              <a:t> chia </a:t>
            </a:r>
            <a:r>
              <a:rPr lang="en-US" sz="1200" dirty="0" err="1"/>
              <a:t>tay</a:t>
            </a:r>
            <a:r>
              <a:rPr lang="en-US" sz="1200" dirty="0"/>
              <a:t>. Theo </a:t>
            </a:r>
            <a:r>
              <a:rPr lang="en-US" sz="1200" dirty="0" err="1"/>
              <a:t>diễn</a:t>
            </a:r>
            <a:r>
              <a:rPr lang="en-US" sz="1200" dirty="0"/>
              <a:t> </a:t>
            </a:r>
            <a:r>
              <a:rPr lang="en-US" sz="1200" dirty="0" err="1"/>
              <a:t>biến</a:t>
            </a:r>
            <a:r>
              <a:rPr lang="en-US" sz="1200" dirty="0"/>
              <a:t> </a:t>
            </a:r>
            <a:r>
              <a:rPr lang="en-US" sz="1200" dirty="0" err="1"/>
              <a:t>của</a:t>
            </a:r>
            <a:r>
              <a:rPr lang="en-US" sz="1200" dirty="0"/>
              <a:t> </a:t>
            </a:r>
            <a:r>
              <a:rPr lang="en-US" sz="1200" dirty="0" err="1"/>
              <a:t>cốt</a:t>
            </a:r>
            <a:r>
              <a:rPr lang="en-US" sz="1200" dirty="0"/>
              <a:t> </a:t>
            </a:r>
            <a:r>
              <a:rPr lang="en-US" sz="1200" dirty="0" err="1"/>
              <a:t>truyện</a:t>
            </a:r>
            <a:r>
              <a:rPr lang="en-US" sz="1200" dirty="0"/>
              <a:t>, </a:t>
            </a:r>
            <a:r>
              <a:rPr lang="en-US" sz="1200" dirty="0" err="1"/>
              <a:t>tính</a:t>
            </a:r>
            <a:r>
              <a:rPr lang="en-US" sz="1200" dirty="0"/>
              <a:t> </a:t>
            </a:r>
            <a:r>
              <a:rPr lang="en-US" sz="1200" dirty="0" err="1"/>
              <a:t>cách</a:t>
            </a:r>
            <a:r>
              <a:rPr lang="en-US" sz="1200" dirty="0"/>
              <a:t>, </a:t>
            </a:r>
            <a:r>
              <a:rPr lang="en-US" sz="1200" dirty="0" err="1"/>
              <a:t>tâm</a:t>
            </a:r>
            <a:r>
              <a:rPr lang="en-US" sz="1200" dirty="0"/>
              <a:t> </a:t>
            </a:r>
            <a:r>
              <a:rPr lang="en-US" sz="1200" dirty="0" err="1"/>
              <a:t>lí</a:t>
            </a:r>
            <a:r>
              <a:rPr lang="en-US" sz="1200" dirty="0"/>
              <a:t>, </a:t>
            </a:r>
            <a:r>
              <a:rPr lang="en-US" sz="1200" dirty="0" err="1"/>
              <a:t>hành</a:t>
            </a:r>
            <a:r>
              <a:rPr lang="en-US" sz="1200" dirty="0"/>
              <a:t> </a:t>
            </a:r>
            <a:r>
              <a:rPr lang="en-US" sz="1200" dirty="0" err="1"/>
              <a:t>động</a:t>
            </a:r>
            <a:r>
              <a:rPr lang="en-US" sz="1200" dirty="0"/>
              <a:t> </a:t>
            </a:r>
            <a:r>
              <a:rPr lang="en-US" sz="1200" dirty="0" err="1"/>
              <a:t>của</a:t>
            </a:r>
            <a:r>
              <a:rPr lang="en-US" sz="1200" dirty="0"/>
              <a:t> </a:t>
            </a:r>
            <a:r>
              <a:rPr lang="en-US" sz="1200" dirty="0" err="1"/>
              <a:t>nhân</a:t>
            </a:r>
            <a:r>
              <a:rPr lang="en-US" sz="1200" dirty="0"/>
              <a:t> </a:t>
            </a:r>
            <a:r>
              <a:rPr lang="en-US" sz="1200" dirty="0" err="1"/>
              <a:t>vật</a:t>
            </a:r>
            <a:r>
              <a:rPr lang="en-US" sz="1200" dirty="0"/>
              <a:t> </a:t>
            </a:r>
            <a:r>
              <a:rPr lang="en-US" sz="1200" dirty="0" err="1"/>
              <a:t>hoàng</a:t>
            </a:r>
            <a:r>
              <a:rPr lang="en-US" sz="1200" dirty="0"/>
              <a:t> </a:t>
            </a:r>
            <a:r>
              <a:rPr lang="en-US" sz="1200" dirty="0" err="1"/>
              <a:t>tử</a:t>
            </a:r>
            <a:r>
              <a:rPr lang="en-US" sz="1200" dirty="0"/>
              <a:t> </a:t>
            </a:r>
            <a:r>
              <a:rPr lang="en-US" sz="1200" dirty="0" err="1"/>
              <a:t>bé</a:t>
            </a:r>
            <a:r>
              <a:rPr lang="en-US" sz="1200" dirty="0"/>
              <a:t> </a:t>
            </a:r>
            <a:r>
              <a:rPr lang="en-US" sz="1200" dirty="0" err="1"/>
              <a:t>sẽ</a:t>
            </a:r>
            <a:r>
              <a:rPr lang="en-US" sz="1200" dirty="0"/>
              <a:t> </a:t>
            </a:r>
            <a:r>
              <a:rPr lang="en-US" sz="1200" dirty="0" err="1"/>
              <a:t>làm</a:t>
            </a:r>
            <a:r>
              <a:rPr lang="en-US" sz="1200" dirty="0"/>
              <a:t> </a:t>
            </a:r>
            <a:r>
              <a:rPr lang="en-US" sz="1200" dirty="0" err="1"/>
              <a:t>nổi</a:t>
            </a:r>
            <a:r>
              <a:rPr lang="en-US" sz="1200" dirty="0"/>
              <a:t> </a:t>
            </a:r>
            <a:r>
              <a:rPr lang="en-US" sz="1200" dirty="0" err="1"/>
              <a:t>bật</a:t>
            </a:r>
            <a:r>
              <a:rPr lang="en-US" sz="1200" dirty="0"/>
              <a:t> </a:t>
            </a:r>
            <a:r>
              <a:rPr lang="en-US" sz="1200" dirty="0" err="1"/>
              <a:t>chủ</a:t>
            </a:r>
            <a:r>
              <a:rPr lang="en-US" sz="1200" dirty="0"/>
              <a:t> </a:t>
            </a:r>
            <a:r>
              <a:rPr lang="en-US" sz="1200" dirty="0" err="1"/>
              <a:t>đề</a:t>
            </a:r>
            <a:r>
              <a:rPr lang="en-US" sz="1200" dirty="0"/>
              <a:t> </a:t>
            </a:r>
            <a:r>
              <a:rPr lang="en-US" sz="1200" dirty="0" err="1"/>
              <a:t>mà</a:t>
            </a:r>
            <a:r>
              <a:rPr lang="en-US" sz="1200" dirty="0"/>
              <a:t> </a:t>
            </a:r>
            <a:r>
              <a:rPr lang="en-US" sz="1200" dirty="0" err="1"/>
              <a:t>tác</a:t>
            </a:r>
            <a:r>
              <a:rPr lang="en-US" sz="1200" dirty="0"/>
              <a:t> </a:t>
            </a:r>
            <a:r>
              <a:rPr lang="en-US" sz="1200" dirty="0" err="1"/>
              <a:t>giả</a:t>
            </a:r>
            <a:r>
              <a:rPr lang="en-US" sz="1200" dirty="0"/>
              <a:t> </a:t>
            </a:r>
            <a:r>
              <a:rPr lang="en-US" sz="1200" dirty="0" err="1"/>
              <a:t>gửi</a:t>
            </a:r>
            <a:r>
              <a:rPr lang="en-US" sz="1200" dirty="0"/>
              <a:t> </a:t>
            </a:r>
            <a:r>
              <a:rPr lang="en-US" sz="1200" dirty="0" err="1"/>
              <a:t>gắm</a:t>
            </a:r>
            <a:r>
              <a:rPr lang="en-US" sz="1200" dirty="0"/>
              <a:t>.</a:t>
            </a:r>
            <a:endParaRPr lang="en-US" sz="1200"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Có</a:t>
            </a:r>
            <a:r>
              <a:rPr lang="en-US" dirty="0"/>
              <a:t> </a:t>
            </a:r>
            <a:r>
              <a:rPr lang="en-US" dirty="0" err="1"/>
              <a:t>rất</a:t>
            </a:r>
            <a:r>
              <a:rPr lang="en-US" dirty="0"/>
              <a:t> </a:t>
            </a:r>
            <a:r>
              <a:rPr lang="en-US" dirty="0" err="1"/>
              <a:t>nhiều</a:t>
            </a:r>
            <a:r>
              <a:rPr lang="en-US" dirty="0"/>
              <a:t> </a:t>
            </a:r>
            <a:r>
              <a:rPr lang="en-US" dirty="0" err="1"/>
              <a:t>cách</a:t>
            </a:r>
            <a:r>
              <a:rPr lang="en-US" dirty="0"/>
              <a:t> </a:t>
            </a:r>
            <a:r>
              <a:rPr lang="en-US" dirty="0" err="1"/>
              <a:t>để</a:t>
            </a:r>
            <a:r>
              <a:rPr lang="en-US" dirty="0"/>
              <a:t> </a:t>
            </a:r>
            <a:r>
              <a:rPr lang="en-US" dirty="0" err="1"/>
              <a:t>giới</a:t>
            </a:r>
            <a:r>
              <a:rPr lang="en-US" dirty="0"/>
              <a:t> </a:t>
            </a:r>
            <a:r>
              <a:rPr lang="en-US" dirty="0" err="1"/>
              <a:t>thiệu</a:t>
            </a:r>
            <a:r>
              <a:rPr lang="en-US" dirty="0"/>
              <a:t> </a:t>
            </a:r>
            <a:r>
              <a:rPr lang="en-US" dirty="0" err="1"/>
              <a:t>nhân</a:t>
            </a:r>
            <a:r>
              <a:rPr lang="en-US" dirty="0"/>
              <a:t> </a:t>
            </a:r>
            <a:r>
              <a:rPr lang="en-US" dirty="0" err="1"/>
              <a:t>vật</a:t>
            </a:r>
            <a:r>
              <a:rPr lang="en-US" dirty="0"/>
              <a:t> </a:t>
            </a:r>
            <a:r>
              <a:rPr lang="en-US" dirty="0" err="1"/>
              <a:t>các</a:t>
            </a:r>
            <a:r>
              <a:rPr lang="en-US" dirty="0"/>
              <a:t> </a:t>
            </a:r>
            <a:r>
              <a:rPr lang="en-US" dirty="0" err="1"/>
              <a:t>em</a:t>
            </a:r>
            <a:r>
              <a:rPr lang="en-US" dirty="0"/>
              <a:t> ạ, </a:t>
            </a:r>
            <a:r>
              <a:rPr lang="en-US" dirty="0" err="1"/>
              <a:t>bây</a:t>
            </a:r>
            <a:r>
              <a:rPr lang="en-US" dirty="0"/>
              <a:t> </a:t>
            </a:r>
            <a:r>
              <a:rPr lang="en-US" dirty="0" err="1"/>
              <a:t>giờ</a:t>
            </a:r>
            <a:r>
              <a:rPr lang="en-US" dirty="0"/>
              <a:t> </a:t>
            </a:r>
            <a:r>
              <a:rPr lang="en-US" dirty="0" err="1"/>
              <a:t>mình</a:t>
            </a:r>
            <a:r>
              <a:rPr lang="en-US" dirty="0"/>
              <a:t> </a:t>
            </a:r>
            <a:r>
              <a:rPr lang="en-US" dirty="0" err="1"/>
              <a:t>cùng</a:t>
            </a:r>
            <a:r>
              <a:rPr lang="en-US" dirty="0"/>
              <a:t> </a:t>
            </a:r>
            <a:r>
              <a:rPr lang="en-US" dirty="0" err="1"/>
              <a:t>vào</a:t>
            </a:r>
            <a:r>
              <a:rPr lang="en-US" dirty="0"/>
              <a:t> ý </a:t>
            </a:r>
            <a:r>
              <a:rPr lang="en-US" dirty="0" err="1"/>
              <a:t>đầu</a:t>
            </a:r>
            <a:r>
              <a:rPr lang="en-US" dirty="0"/>
              <a:t> </a:t>
            </a:r>
            <a:r>
              <a:rPr lang="en-US" dirty="0" err="1"/>
              <a:t>tiên</a:t>
            </a:r>
            <a:r>
              <a:rPr lang="en-US" dirty="0"/>
              <a:t> </a:t>
            </a:r>
            <a:r>
              <a:rPr lang="en-US" dirty="0" err="1"/>
              <a:t>để</a:t>
            </a:r>
            <a:r>
              <a:rPr lang="en-US" dirty="0"/>
              <a:t> </a:t>
            </a:r>
            <a:r>
              <a:rPr lang="en-US" dirty="0" err="1"/>
              <a:t>xem</a:t>
            </a:r>
            <a:r>
              <a:rPr lang="en-US" dirty="0"/>
              <a:t> </a:t>
            </a:r>
            <a:r>
              <a:rPr lang="en-US" dirty="0" err="1"/>
              <a:t>nhà</a:t>
            </a:r>
            <a:r>
              <a:rPr lang="en-US" dirty="0"/>
              <a:t> </a:t>
            </a:r>
            <a:r>
              <a:rPr lang="en-US" dirty="0" err="1"/>
              <a:t>văn</a:t>
            </a:r>
            <a:r>
              <a:rPr lang="en-US" dirty="0"/>
              <a:t> </a:t>
            </a:r>
            <a:r>
              <a:rPr lang="en-US" dirty="0" err="1"/>
              <a:t>đã</a:t>
            </a:r>
            <a:r>
              <a:rPr lang="en-US" dirty="0"/>
              <a:t> </a:t>
            </a:r>
            <a:r>
              <a:rPr lang="en-US" dirty="0" err="1"/>
              <a:t>giới</a:t>
            </a:r>
            <a:r>
              <a:rPr lang="en-US" dirty="0"/>
              <a:t> </a:t>
            </a:r>
            <a:r>
              <a:rPr lang="en-US" dirty="0" err="1"/>
              <a:t>thiệu</a:t>
            </a:r>
            <a:r>
              <a:rPr lang="en-US" dirty="0"/>
              <a:t> </a:t>
            </a:r>
            <a:r>
              <a:rPr lang="en-US" dirty="0" err="1"/>
              <a:t>về</a:t>
            </a:r>
            <a:r>
              <a:rPr lang="en-US" dirty="0"/>
              <a:t> 2 </a:t>
            </a:r>
            <a:r>
              <a:rPr lang="en-US" dirty="0" err="1"/>
              <a:t>nhân</a:t>
            </a:r>
            <a:r>
              <a:rPr lang="en-US" dirty="0"/>
              <a:t> </a:t>
            </a:r>
            <a:r>
              <a:rPr lang="en-US" dirty="0" err="1"/>
              <a:t>vật</a:t>
            </a:r>
            <a:r>
              <a:rPr lang="en-US" dirty="0"/>
              <a:t> </a:t>
            </a:r>
            <a:r>
              <a:rPr lang="en-US" dirty="0" err="1"/>
              <a:t>của</a:t>
            </a:r>
            <a:r>
              <a:rPr lang="en-US" dirty="0"/>
              <a:t> </a:t>
            </a:r>
            <a:r>
              <a:rPr lang="en-US" dirty="0" err="1"/>
              <a:t>mình</a:t>
            </a:r>
            <a:r>
              <a:rPr lang="en-US" dirty="0"/>
              <a:t> qua </a:t>
            </a:r>
            <a:r>
              <a:rPr lang="en-US" dirty="0" err="1"/>
              <a:t>hoàn</a:t>
            </a:r>
            <a:r>
              <a:rPr lang="en-US" dirty="0"/>
              <a:t> </a:t>
            </a:r>
            <a:r>
              <a:rPr lang="en-US" dirty="0" err="1"/>
              <a:t>cảnh</a:t>
            </a:r>
            <a:r>
              <a:rPr lang="en-US" dirty="0"/>
              <a:t> </a:t>
            </a:r>
            <a:r>
              <a:rPr lang="en-US" dirty="0" err="1"/>
              <a:t>gặp</a:t>
            </a:r>
            <a:r>
              <a:rPr lang="en-US" dirty="0"/>
              <a:t> </a:t>
            </a:r>
            <a:r>
              <a:rPr lang="en-US" dirty="0" err="1"/>
              <a:t>gỡ</a:t>
            </a:r>
            <a:r>
              <a:rPr lang="en-US" dirty="0"/>
              <a:t> </a:t>
            </a:r>
            <a:r>
              <a:rPr lang="en-US" dirty="0" err="1"/>
              <a:t>ntn</a:t>
            </a:r>
            <a:r>
              <a:rPr lang="en-US" dirty="0"/>
              <a:t> </a:t>
            </a:r>
            <a:r>
              <a:rPr lang="en-US" dirty="0" err="1"/>
              <a:t>nhé</a:t>
            </a:r>
            <a:r>
              <a:rPr lang="en-US" dirty="0"/>
              <a:t>!</a:t>
            </a: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Có</a:t>
            </a:r>
            <a:r>
              <a:rPr lang="en-US" dirty="0"/>
              <a:t> </a:t>
            </a:r>
            <a:r>
              <a:rPr lang="en-US" dirty="0" err="1"/>
              <a:t>rất</a:t>
            </a:r>
            <a:r>
              <a:rPr lang="en-US" dirty="0"/>
              <a:t> </a:t>
            </a:r>
            <a:r>
              <a:rPr lang="en-US" dirty="0" err="1"/>
              <a:t>nhiều</a:t>
            </a:r>
            <a:r>
              <a:rPr lang="en-US" dirty="0"/>
              <a:t> </a:t>
            </a:r>
            <a:r>
              <a:rPr lang="en-US" dirty="0" err="1"/>
              <a:t>cách</a:t>
            </a:r>
            <a:r>
              <a:rPr lang="en-US" dirty="0"/>
              <a:t> </a:t>
            </a:r>
            <a:r>
              <a:rPr lang="en-US" dirty="0" err="1"/>
              <a:t>để</a:t>
            </a:r>
            <a:r>
              <a:rPr lang="en-US" dirty="0"/>
              <a:t> </a:t>
            </a:r>
            <a:r>
              <a:rPr lang="en-US" dirty="0" err="1"/>
              <a:t>giới</a:t>
            </a:r>
            <a:r>
              <a:rPr lang="en-US" dirty="0"/>
              <a:t> </a:t>
            </a:r>
            <a:r>
              <a:rPr lang="en-US" dirty="0" err="1"/>
              <a:t>thiệu</a:t>
            </a:r>
            <a:r>
              <a:rPr lang="en-US" dirty="0"/>
              <a:t> </a:t>
            </a:r>
            <a:r>
              <a:rPr lang="en-US" dirty="0" err="1"/>
              <a:t>nhân</a:t>
            </a:r>
            <a:r>
              <a:rPr lang="en-US" dirty="0"/>
              <a:t> </a:t>
            </a:r>
            <a:r>
              <a:rPr lang="en-US" dirty="0" err="1"/>
              <a:t>vật</a:t>
            </a:r>
            <a:r>
              <a:rPr lang="en-US" dirty="0"/>
              <a:t> </a:t>
            </a:r>
            <a:r>
              <a:rPr lang="en-US" dirty="0" err="1"/>
              <a:t>các</a:t>
            </a:r>
            <a:r>
              <a:rPr lang="en-US" dirty="0"/>
              <a:t> </a:t>
            </a:r>
            <a:r>
              <a:rPr lang="en-US" dirty="0" err="1"/>
              <a:t>em</a:t>
            </a:r>
            <a:r>
              <a:rPr lang="en-US" dirty="0"/>
              <a:t> ạ, </a:t>
            </a:r>
            <a:r>
              <a:rPr lang="en-US" dirty="0" err="1"/>
              <a:t>bây</a:t>
            </a:r>
            <a:r>
              <a:rPr lang="en-US" dirty="0"/>
              <a:t> </a:t>
            </a:r>
            <a:r>
              <a:rPr lang="en-US" dirty="0" err="1"/>
              <a:t>giờ</a:t>
            </a:r>
            <a:r>
              <a:rPr lang="en-US" dirty="0"/>
              <a:t> </a:t>
            </a:r>
            <a:r>
              <a:rPr lang="en-US" dirty="0" err="1"/>
              <a:t>mình</a:t>
            </a:r>
            <a:r>
              <a:rPr lang="en-US" dirty="0"/>
              <a:t> </a:t>
            </a:r>
            <a:r>
              <a:rPr lang="en-US" dirty="0" err="1"/>
              <a:t>cùng</a:t>
            </a:r>
            <a:r>
              <a:rPr lang="en-US" dirty="0"/>
              <a:t> </a:t>
            </a:r>
            <a:r>
              <a:rPr lang="en-US" dirty="0" err="1"/>
              <a:t>vào</a:t>
            </a:r>
            <a:r>
              <a:rPr lang="en-US" dirty="0"/>
              <a:t> ý </a:t>
            </a:r>
            <a:r>
              <a:rPr lang="en-US" dirty="0" err="1"/>
              <a:t>đầu</a:t>
            </a:r>
            <a:r>
              <a:rPr lang="en-US" dirty="0"/>
              <a:t> </a:t>
            </a:r>
            <a:r>
              <a:rPr lang="en-US" dirty="0" err="1"/>
              <a:t>tiên</a:t>
            </a:r>
            <a:r>
              <a:rPr lang="en-US" dirty="0"/>
              <a:t> </a:t>
            </a:r>
            <a:r>
              <a:rPr lang="en-US" dirty="0" err="1"/>
              <a:t>để</a:t>
            </a:r>
            <a:r>
              <a:rPr lang="en-US" dirty="0"/>
              <a:t> </a:t>
            </a:r>
            <a:r>
              <a:rPr lang="en-US" dirty="0" err="1"/>
              <a:t>xem</a:t>
            </a:r>
            <a:r>
              <a:rPr lang="en-US" dirty="0"/>
              <a:t> </a:t>
            </a:r>
            <a:r>
              <a:rPr lang="en-US" dirty="0" err="1"/>
              <a:t>nhà</a:t>
            </a:r>
            <a:r>
              <a:rPr lang="en-US" dirty="0"/>
              <a:t> </a:t>
            </a:r>
            <a:r>
              <a:rPr lang="en-US" dirty="0" err="1"/>
              <a:t>văn</a:t>
            </a:r>
            <a:r>
              <a:rPr lang="en-US" dirty="0"/>
              <a:t> </a:t>
            </a:r>
            <a:r>
              <a:rPr lang="en-US" dirty="0" err="1"/>
              <a:t>đã</a:t>
            </a:r>
            <a:r>
              <a:rPr lang="en-US" dirty="0"/>
              <a:t> </a:t>
            </a:r>
            <a:r>
              <a:rPr lang="en-US" dirty="0" err="1"/>
              <a:t>giới</a:t>
            </a:r>
            <a:r>
              <a:rPr lang="en-US" dirty="0"/>
              <a:t> </a:t>
            </a:r>
            <a:r>
              <a:rPr lang="en-US" dirty="0" err="1"/>
              <a:t>thiệu</a:t>
            </a:r>
            <a:r>
              <a:rPr lang="en-US" dirty="0"/>
              <a:t> </a:t>
            </a:r>
            <a:r>
              <a:rPr lang="en-US" dirty="0" err="1"/>
              <a:t>về</a:t>
            </a:r>
            <a:r>
              <a:rPr lang="en-US" dirty="0"/>
              <a:t> 2 </a:t>
            </a:r>
            <a:r>
              <a:rPr lang="en-US" dirty="0" err="1"/>
              <a:t>nhân</a:t>
            </a:r>
            <a:r>
              <a:rPr lang="en-US" dirty="0"/>
              <a:t> </a:t>
            </a:r>
            <a:r>
              <a:rPr lang="en-US" dirty="0" err="1"/>
              <a:t>vật</a:t>
            </a:r>
            <a:r>
              <a:rPr lang="en-US" dirty="0"/>
              <a:t> </a:t>
            </a:r>
            <a:r>
              <a:rPr lang="en-US" dirty="0" err="1"/>
              <a:t>của</a:t>
            </a:r>
            <a:r>
              <a:rPr lang="en-US" dirty="0"/>
              <a:t> </a:t>
            </a:r>
            <a:r>
              <a:rPr lang="en-US" dirty="0" err="1"/>
              <a:t>mình</a:t>
            </a:r>
            <a:r>
              <a:rPr lang="en-US" dirty="0"/>
              <a:t> qua </a:t>
            </a:r>
            <a:r>
              <a:rPr lang="en-US" dirty="0" err="1"/>
              <a:t>hoàn</a:t>
            </a:r>
            <a:r>
              <a:rPr lang="en-US" dirty="0"/>
              <a:t> </a:t>
            </a:r>
            <a:r>
              <a:rPr lang="en-US" dirty="0" err="1"/>
              <a:t>cảnh</a:t>
            </a:r>
            <a:r>
              <a:rPr lang="en-US" dirty="0"/>
              <a:t> </a:t>
            </a:r>
            <a:r>
              <a:rPr lang="en-US" dirty="0" err="1"/>
              <a:t>gặp</a:t>
            </a:r>
            <a:r>
              <a:rPr lang="en-US" dirty="0"/>
              <a:t> </a:t>
            </a:r>
            <a:r>
              <a:rPr lang="en-US" dirty="0" err="1"/>
              <a:t>gỡ</a:t>
            </a:r>
            <a:r>
              <a:rPr lang="en-US" dirty="0"/>
              <a:t> </a:t>
            </a:r>
            <a:r>
              <a:rPr lang="en-US" dirty="0" err="1"/>
              <a:t>ntn</a:t>
            </a:r>
            <a:r>
              <a:rPr lang="en-US" dirty="0"/>
              <a:t> </a:t>
            </a:r>
            <a:r>
              <a:rPr lang="en-US" dirty="0" err="1"/>
              <a:t>nhé</a:t>
            </a:r>
            <a:r>
              <a:rPr lang="en-US" dirty="0"/>
              <a:t>!</a:t>
            </a: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Có</a:t>
            </a:r>
            <a:r>
              <a:rPr lang="en-US" dirty="0"/>
              <a:t> </a:t>
            </a:r>
            <a:r>
              <a:rPr lang="en-US" dirty="0" err="1"/>
              <a:t>rất</a:t>
            </a:r>
            <a:r>
              <a:rPr lang="en-US" dirty="0"/>
              <a:t> </a:t>
            </a:r>
            <a:r>
              <a:rPr lang="en-US" dirty="0" err="1"/>
              <a:t>nhiều</a:t>
            </a:r>
            <a:r>
              <a:rPr lang="en-US" dirty="0"/>
              <a:t> </a:t>
            </a:r>
            <a:r>
              <a:rPr lang="en-US" dirty="0" err="1"/>
              <a:t>cách</a:t>
            </a:r>
            <a:r>
              <a:rPr lang="en-US" dirty="0"/>
              <a:t> </a:t>
            </a:r>
            <a:r>
              <a:rPr lang="en-US" dirty="0" err="1"/>
              <a:t>để</a:t>
            </a:r>
            <a:r>
              <a:rPr lang="en-US" dirty="0"/>
              <a:t> </a:t>
            </a:r>
            <a:r>
              <a:rPr lang="en-US" dirty="0" err="1"/>
              <a:t>giới</a:t>
            </a:r>
            <a:r>
              <a:rPr lang="en-US" dirty="0"/>
              <a:t> </a:t>
            </a:r>
            <a:r>
              <a:rPr lang="en-US" dirty="0" err="1"/>
              <a:t>thiệu</a:t>
            </a:r>
            <a:r>
              <a:rPr lang="en-US" dirty="0"/>
              <a:t> </a:t>
            </a:r>
            <a:r>
              <a:rPr lang="en-US" dirty="0" err="1"/>
              <a:t>nhân</a:t>
            </a:r>
            <a:r>
              <a:rPr lang="en-US" dirty="0"/>
              <a:t> </a:t>
            </a:r>
            <a:r>
              <a:rPr lang="en-US" dirty="0" err="1"/>
              <a:t>vật</a:t>
            </a:r>
            <a:r>
              <a:rPr lang="en-US" dirty="0"/>
              <a:t> </a:t>
            </a:r>
            <a:r>
              <a:rPr lang="en-US" dirty="0" err="1"/>
              <a:t>các</a:t>
            </a:r>
            <a:r>
              <a:rPr lang="en-US" dirty="0"/>
              <a:t> </a:t>
            </a:r>
            <a:r>
              <a:rPr lang="en-US" dirty="0" err="1"/>
              <a:t>em</a:t>
            </a:r>
            <a:r>
              <a:rPr lang="en-US" dirty="0"/>
              <a:t> ạ, </a:t>
            </a:r>
            <a:r>
              <a:rPr lang="en-US" dirty="0" err="1"/>
              <a:t>bây</a:t>
            </a:r>
            <a:r>
              <a:rPr lang="en-US" dirty="0"/>
              <a:t> </a:t>
            </a:r>
            <a:r>
              <a:rPr lang="en-US" dirty="0" err="1"/>
              <a:t>giờ</a:t>
            </a:r>
            <a:r>
              <a:rPr lang="en-US" dirty="0"/>
              <a:t> </a:t>
            </a:r>
            <a:r>
              <a:rPr lang="en-US" dirty="0" err="1"/>
              <a:t>mình</a:t>
            </a:r>
            <a:r>
              <a:rPr lang="en-US" dirty="0"/>
              <a:t> </a:t>
            </a:r>
            <a:r>
              <a:rPr lang="en-US" dirty="0" err="1"/>
              <a:t>cùng</a:t>
            </a:r>
            <a:r>
              <a:rPr lang="en-US" dirty="0"/>
              <a:t> </a:t>
            </a:r>
            <a:r>
              <a:rPr lang="en-US" dirty="0" err="1"/>
              <a:t>vào</a:t>
            </a:r>
            <a:r>
              <a:rPr lang="en-US" dirty="0"/>
              <a:t> ý </a:t>
            </a:r>
            <a:r>
              <a:rPr lang="en-US" dirty="0" err="1"/>
              <a:t>đầu</a:t>
            </a:r>
            <a:r>
              <a:rPr lang="en-US" dirty="0"/>
              <a:t> </a:t>
            </a:r>
            <a:r>
              <a:rPr lang="en-US" dirty="0" err="1"/>
              <a:t>tiên</a:t>
            </a:r>
            <a:r>
              <a:rPr lang="en-US" dirty="0"/>
              <a:t> </a:t>
            </a:r>
            <a:r>
              <a:rPr lang="en-US" dirty="0" err="1"/>
              <a:t>để</a:t>
            </a:r>
            <a:r>
              <a:rPr lang="en-US" dirty="0"/>
              <a:t> </a:t>
            </a:r>
            <a:r>
              <a:rPr lang="en-US" dirty="0" err="1"/>
              <a:t>xem</a:t>
            </a:r>
            <a:r>
              <a:rPr lang="en-US" dirty="0"/>
              <a:t> </a:t>
            </a:r>
            <a:r>
              <a:rPr lang="en-US" dirty="0" err="1"/>
              <a:t>nhà</a:t>
            </a:r>
            <a:r>
              <a:rPr lang="en-US" dirty="0"/>
              <a:t> </a:t>
            </a:r>
            <a:r>
              <a:rPr lang="en-US" dirty="0" err="1"/>
              <a:t>văn</a:t>
            </a:r>
            <a:r>
              <a:rPr lang="en-US" dirty="0"/>
              <a:t> </a:t>
            </a:r>
            <a:r>
              <a:rPr lang="en-US" dirty="0" err="1"/>
              <a:t>đã</a:t>
            </a:r>
            <a:r>
              <a:rPr lang="en-US" dirty="0"/>
              <a:t> </a:t>
            </a:r>
            <a:r>
              <a:rPr lang="en-US" dirty="0" err="1"/>
              <a:t>giới</a:t>
            </a:r>
            <a:r>
              <a:rPr lang="en-US" dirty="0"/>
              <a:t> </a:t>
            </a:r>
            <a:r>
              <a:rPr lang="en-US" dirty="0" err="1"/>
              <a:t>thiệu</a:t>
            </a:r>
            <a:r>
              <a:rPr lang="en-US" dirty="0"/>
              <a:t> </a:t>
            </a:r>
            <a:r>
              <a:rPr lang="en-US" dirty="0" err="1"/>
              <a:t>về</a:t>
            </a:r>
            <a:r>
              <a:rPr lang="en-US" dirty="0"/>
              <a:t> 2 </a:t>
            </a:r>
            <a:r>
              <a:rPr lang="en-US" dirty="0" err="1"/>
              <a:t>nhân</a:t>
            </a:r>
            <a:r>
              <a:rPr lang="en-US" dirty="0"/>
              <a:t> </a:t>
            </a:r>
            <a:r>
              <a:rPr lang="en-US" dirty="0" err="1"/>
              <a:t>vật</a:t>
            </a:r>
            <a:r>
              <a:rPr lang="en-US" dirty="0"/>
              <a:t> </a:t>
            </a:r>
            <a:r>
              <a:rPr lang="en-US" dirty="0" err="1"/>
              <a:t>của</a:t>
            </a:r>
            <a:r>
              <a:rPr lang="en-US" dirty="0"/>
              <a:t> </a:t>
            </a:r>
            <a:r>
              <a:rPr lang="en-US" dirty="0" err="1"/>
              <a:t>mình</a:t>
            </a:r>
            <a:r>
              <a:rPr lang="en-US" dirty="0"/>
              <a:t> qua </a:t>
            </a:r>
            <a:r>
              <a:rPr lang="en-US" dirty="0" err="1"/>
              <a:t>hoàn</a:t>
            </a:r>
            <a:r>
              <a:rPr lang="en-US" dirty="0"/>
              <a:t> </a:t>
            </a:r>
            <a:r>
              <a:rPr lang="en-US" dirty="0" err="1"/>
              <a:t>cảnh</a:t>
            </a:r>
            <a:r>
              <a:rPr lang="en-US" dirty="0"/>
              <a:t> </a:t>
            </a:r>
            <a:r>
              <a:rPr lang="en-US" dirty="0" err="1"/>
              <a:t>gặp</a:t>
            </a:r>
            <a:r>
              <a:rPr lang="en-US" dirty="0"/>
              <a:t> </a:t>
            </a:r>
            <a:r>
              <a:rPr lang="en-US" dirty="0" err="1"/>
              <a:t>gỡ</a:t>
            </a:r>
            <a:r>
              <a:rPr lang="en-US" dirty="0"/>
              <a:t> </a:t>
            </a:r>
            <a:r>
              <a:rPr lang="en-US" dirty="0" err="1"/>
              <a:t>ntn</a:t>
            </a:r>
            <a:r>
              <a:rPr lang="en-US" dirty="0"/>
              <a:t> </a:t>
            </a:r>
            <a:r>
              <a:rPr lang="en-US" dirty="0" err="1"/>
              <a:t>nhé</a:t>
            </a:r>
            <a:r>
              <a:rPr lang="en-US" dirty="0"/>
              <a:t>!</a:t>
            </a:r>
            <a:endParaRPr lang="en-US" dirty="0"/>
          </a:p>
        </p:txBody>
      </p:sp>
      <p:sp>
        <p:nvSpPr>
          <p:cNvPr id="4" name="Slide Number Placeholder 3"/>
          <p:cNvSpPr>
            <a:spLocks noGrp="1"/>
          </p:cNvSpPr>
          <p:nvPr>
            <p:ph type="sldNum" sz="quarter" idx="5"/>
          </p:nvPr>
        </p:nvSpPr>
        <p:spPr/>
        <p:txBody>
          <a:bodyPr/>
          <a:lstStyle/>
          <a:p>
            <a:fld id="{0FEFC893-84E9-4A1E-9B79-6159DD792B53}"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897890"/>
            <a:ext cx="7315200" cy="191008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219200" y="2881630"/>
            <a:ext cx="7315200" cy="1324610"/>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9920" y="292100"/>
            <a:ext cx="2103120" cy="464947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70560" y="292100"/>
            <a:ext cx="6187440" cy="464947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rush Stroke 0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42553" y="0"/>
            <a:ext cx="5740083" cy="5615306"/>
          </a:xfrm>
          <a:custGeom>
            <a:avLst/>
            <a:gdLst>
              <a:gd name="connsiteX0" fmla="*/ 449108 w 7175104"/>
              <a:gd name="connsiteY0" fmla="*/ 6878100 h 7019132"/>
              <a:gd name="connsiteX1" fmla="*/ 456749 w 7175104"/>
              <a:gd name="connsiteY1" fmla="*/ 6898572 h 7019132"/>
              <a:gd name="connsiteX2" fmla="*/ 450105 w 7175104"/>
              <a:gd name="connsiteY2" fmla="*/ 6898572 h 7019132"/>
              <a:gd name="connsiteX3" fmla="*/ 429842 w 7175104"/>
              <a:gd name="connsiteY3" fmla="*/ 6884924 h 7019132"/>
              <a:gd name="connsiteX4" fmla="*/ 411572 w 7175104"/>
              <a:gd name="connsiteY4" fmla="*/ 6781912 h 7019132"/>
              <a:gd name="connsiteX5" fmla="*/ 412236 w 7175104"/>
              <a:gd name="connsiteY5" fmla="*/ 6782237 h 7019132"/>
              <a:gd name="connsiteX6" fmla="*/ 417883 w 7175104"/>
              <a:gd name="connsiteY6" fmla="*/ 6795560 h 7019132"/>
              <a:gd name="connsiteX7" fmla="*/ 416555 w 7175104"/>
              <a:gd name="connsiteY7" fmla="*/ 6791010 h 7019132"/>
              <a:gd name="connsiteX8" fmla="*/ 429842 w 7175104"/>
              <a:gd name="connsiteY8" fmla="*/ 6791010 h 7019132"/>
              <a:gd name="connsiteX9" fmla="*/ 450105 w 7175104"/>
              <a:gd name="connsiteY9" fmla="*/ 6791010 h 7019132"/>
              <a:gd name="connsiteX10" fmla="*/ 564375 w 7175104"/>
              <a:gd name="connsiteY10" fmla="*/ 6791010 h 7019132"/>
              <a:gd name="connsiteX11" fmla="*/ 629815 w 7175104"/>
              <a:gd name="connsiteY11" fmla="*/ 6788411 h 7019132"/>
              <a:gd name="connsiteX12" fmla="*/ 670009 w 7175104"/>
              <a:gd name="connsiteY12" fmla="*/ 6790036 h 7019132"/>
              <a:gd name="connsiteX13" fmla="*/ 671669 w 7175104"/>
              <a:gd name="connsiteY13" fmla="*/ 6794585 h 7019132"/>
              <a:gd name="connsiteX14" fmla="*/ 678645 w 7175104"/>
              <a:gd name="connsiteY14" fmla="*/ 6811158 h 7019132"/>
              <a:gd name="connsiteX15" fmla="*/ 672002 w 7175104"/>
              <a:gd name="connsiteY15" fmla="*/ 6811158 h 7019132"/>
              <a:gd name="connsiteX16" fmla="*/ 651739 w 7175104"/>
              <a:gd name="connsiteY16" fmla="*/ 6817982 h 7019132"/>
              <a:gd name="connsiteX17" fmla="*/ 617856 w 7175104"/>
              <a:gd name="connsiteY17" fmla="*/ 6824806 h 7019132"/>
              <a:gd name="connsiteX18" fmla="*/ 537468 w 7175104"/>
              <a:gd name="connsiteY18" fmla="*/ 6830981 h 7019132"/>
              <a:gd name="connsiteX19" fmla="*/ 470368 w 7175104"/>
              <a:gd name="connsiteY19" fmla="*/ 6870626 h 7019132"/>
              <a:gd name="connsiteX20" fmla="*/ 449108 w 7175104"/>
              <a:gd name="connsiteY20" fmla="*/ 6878100 h 7019132"/>
              <a:gd name="connsiteX21" fmla="*/ 432499 w 7175104"/>
              <a:gd name="connsiteY21" fmla="*/ 6833905 h 7019132"/>
              <a:gd name="connsiteX22" fmla="*/ 418215 w 7175104"/>
              <a:gd name="connsiteY22" fmla="*/ 6797835 h 7019132"/>
              <a:gd name="connsiteX23" fmla="*/ 418548 w 7175104"/>
              <a:gd name="connsiteY23" fmla="*/ 6800109 h 7019132"/>
              <a:gd name="connsiteX24" fmla="*/ 411572 w 7175104"/>
              <a:gd name="connsiteY24" fmla="*/ 6781912 h 7019132"/>
              <a:gd name="connsiteX25" fmla="*/ 386658 w 7175104"/>
              <a:gd name="connsiteY25" fmla="*/ 6752990 h 7019132"/>
              <a:gd name="connsiteX26" fmla="*/ 376361 w 7175104"/>
              <a:gd name="connsiteY26" fmla="*/ 6757215 h 7019132"/>
              <a:gd name="connsiteX27" fmla="*/ 379350 w 7175104"/>
              <a:gd name="connsiteY27" fmla="*/ 6753965 h 7019132"/>
              <a:gd name="connsiteX28" fmla="*/ 398949 w 7175104"/>
              <a:gd name="connsiteY28" fmla="*/ 6747791 h 7019132"/>
              <a:gd name="connsiteX29" fmla="*/ 403267 w 7175104"/>
              <a:gd name="connsiteY29" fmla="*/ 6750390 h 7019132"/>
              <a:gd name="connsiteX30" fmla="*/ 386658 w 7175104"/>
              <a:gd name="connsiteY30" fmla="*/ 6752990 h 7019132"/>
              <a:gd name="connsiteX31" fmla="*/ 396624 w 7175104"/>
              <a:gd name="connsiteY31" fmla="*/ 6748766 h 7019132"/>
              <a:gd name="connsiteX32" fmla="*/ 867988 w 7175104"/>
              <a:gd name="connsiteY32" fmla="*/ 6676625 h 7019132"/>
              <a:gd name="connsiteX33" fmla="*/ 873635 w 7175104"/>
              <a:gd name="connsiteY33" fmla="*/ 6676625 h 7019132"/>
              <a:gd name="connsiteX34" fmla="*/ 864334 w 7175104"/>
              <a:gd name="connsiteY34" fmla="*/ 6685074 h 7019132"/>
              <a:gd name="connsiteX35" fmla="*/ 861677 w 7175104"/>
              <a:gd name="connsiteY35" fmla="*/ 6679874 h 7019132"/>
              <a:gd name="connsiteX36" fmla="*/ 863670 w 7175104"/>
              <a:gd name="connsiteY36" fmla="*/ 6678249 h 7019132"/>
              <a:gd name="connsiteX37" fmla="*/ 703559 w 7175104"/>
              <a:gd name="connsiteY37" fmla="*/ 6670775 h 7019132"/>
              <a:gd name="connsiteX38" fmla="*/ 672002 w 7175104"/>
              <a:gd name="connsiteY38" fmla="*/ 6690273 h 7019132"/>
              <a:gd name="connsiteX39" fmla="*/ 684292 w 7175104"/>
              <a:gd name="connsiteY39" fmla="*/ 6676950 h 7019132"/>
              <a:gd name="connsiteX40" fmla="*/ 866327 w 7175104"/>
              <a:gd name="connsiteY40" fmla="*/ 6669800 h 7019132"/>
              <a:gd name="connsiteX41" fmla="*/ 873635 w 7175104"/>
              <a:gd name="connsiteY41" fmla="*/ 6669800 h 7019132"/>
              <a:gd name="connsiteX42" fmla="*/ 863670 w 7175104"/>
              <a:gd name="connsiteY42" fmla="*/ 6678249 h 7019132"/>
              <a:gd name="connsiteX43" fmla="*/ 851047 w 7175104"/>
              <a:gd name="connsiteY43" fmla="*/ 6682474 h 7019132"/>
              <a:gd name="connsiteX44" fmla="*/ 833109 w 7175104"/>
              <a:gd name="connsiteY44" fmla="*/ 6683449 h 7019132"/>
              <a:gd name="connsiteX45" fmla="*/ 705220 w 7175104"/>
              <a:gd name="connsiteY45" fmla="*/ 6669475 h 7019132"/>
              <a:gd name="connsiteX46" fmla="*/ 705220 w 7175104"/>
              <a:gd name="connsiteY46" fmla="*/ 6669800 h 7019132"/>
              <a:gd name="connsiteX47" fmla="*/ 703559 w 7175104"/>
              <a:gd name="connsiteY47" fmla="*/ 6670775 h 7019132"/>
              <a:gd name="connsiteX48" fmla="*/ 886590 w 7175104"/>
              <a:gd name="connsiteY48" fmla="*/ 6629830 h 7019132"/>
              <a:gd name="connsiteX49" fmla="*/ 886923 w 7175104"/>
              <a:gd name="connsiteY49" fmla="*/ 6629830 h 7019132"/>
              <a:gd name="connsiteX50" fmla="*/ 893234 w 7175104"/>
              <a:gd name="connsiteY50" fmla="*/ 6636655 h 7019132"/>
              <a:gd name="connsiteX51" fmla="*/ 898549 w 7175104"/>
              <a:gd name="connsiteY51" fmla="*/ 6652578 h 7019132"/>
              <a:gd name="connsiteX52" fmla="*/ 895227 w 7175104"/>
              <a:gd name="connsiteY52" fmla="*/ 6654527 h 7019132"/>
              <a:gd name="connsiteX53" fmla="*/ 888583 w 7175104"/>
              <a:gd name="connsiteY53" fmla="*/ 6635355 h 7019132"/>
              <a:gd name="connsiteX54" fmla="*/ 880279 w 7175104"/>
              <a:gd name="connsiteY54" fmla="*/ 6629830 h 7019132"/>
              <a:gd name="connsiteX55" fmla="*/ 884265 w 7175104"/>
              <a:gd name="connsiteY55" fmla="*/ 6629830 h 7019132"/>
              <a:gd name="connsiteX56" fmla="*/ 885594 w 7175104"/>
              <a:gd name="connsiteY56" fmla="*/ 6635030 h 7019132"/>
              <a:gd name="connsiteX57" fmla="*/ 880279 w 7175104"/>
              <a:gd name="connsiteY57" fmla="*/ 6629830 h 7019132"/>
              <a:gd name="connsiteX58" fmla="*/ 806203 w 7175104"/>
              <a:gd name="connsiteY58" fmla="*/ 6629830 h 7019132"/>
              <a:gd name="connsiteX59" fmla="*/ 876957 w 7175104"/>
              <a:gd name="connsiteY59" fmla="*/ 6656152 h 7019132"/>
              <a:gd name="connsiteX60" fmla="*/ 895227 w 7175104"/>
              <a:gd name="connsiteY60" fmla="*/ 6654527 h 7019132"/>
              <a:gd name="connsiteX61" fmla="*/ 876625 w 7175104"/>
              <a:gd name="connsiteY61" fmla="*/ 6665576 h 7019132"/>
              <a:gd name="connsiteX62" fmla="*/ 866327 w 7175104"/>
              <a:gd name="connsiteY62" fmla="*/ 6669800 h 7019132"/>
              <a:gd name="connsiteX63" fmla="*/ 829123 w 7175104"/>
              <a:gd name="connsiteY63" fmla="*/ 6669475 h 7019132"/>
              <a:gd name="connsiteX64" fmla="*/ 806203 w 7175104"/>
              <a:gd name="connsiteY64" fmla="*/ 6629830 h 7019132"/>
              <a:gd name="connsiteX65" fmla="*/ 882604 w 7175104"/>
              <a:gd name="connsiteY65" fmla="*/ 6621381 h 7019132"/>
              <a:gd name="connsiteX66" fmla="*/ 883601 w 7175104"/>
              <a:gd name="connsiteY66" fmla="*/ 6621706 h 7019132"/>
              <a:gd name="connsiteX67" fmla="*/ 886590 w 7175104"/>
              <a:gd name="connsiteY67" fmla="*/ 6629830 h 7019132"/>
              <a:gd name="connsiteX68" fmla="*/ 884265 w 7175104"/>
              <a:gd name="connsiteY68" fmla="*/ 6629830 h 7019132"/>
              <a:gd name="connsiteX69" fmla="*/ 266741 w 7175104"/>
              <a:gd name="connsiteY69" fmla="*/ 6380261 h 7019132"/>
              <a:gd name="connsiteX70" fmla="*/ 267738 w 7175104"/>
              <a:gd name="connsiteY70" fmla="*/ 6380911 h 7019132"/>
              <a:gd name="connsiteX71" fmla="*/ 264084 w 7175104"/>
              <a:gd name="connsiteY71" fmla="*/ 6382211 h 7019132"/>
              <a:gd name="connsiteX72" fmla="*/ 276374 w 7175104"/>
              <a:gd name="connsiteY72" fmla="*/ 6377337 h 7019132"/>
              <a:gd name="connsiteX73" fmla="*/ 268734 w 7175104"/>
              <a:gd name="connsiteY73" fmla="*/ 6380911 h 7019132"/>
              <a:gd name="connsiteX74" fmla="*/ 267738 w 7175104"/>
              <a:gd name="connsiteY74" fmla="*/ 6380911 h 7019132"/>
              <a:gd name="connsiteX75" fmla="*/ 269399 w 7175104"/>
              <a:gd name="connsiteY75" fmla="*/ 6380261 h 7019132"/>
              <a:gd name="connsiteX76" fmla="*/ 276374 w 7175104"/>
              <a:gd name="connsiteY76" fmla="*/ 6377337 h 7019132"/>
              <a:gd name="connsiteX77" fmla="*/ 262091 w 7175104"/>
              <a:gd name="connsiteY77" fmla="*/ 6307145 h 7019132"/>
              <a:gd name="connsiteX78" fmla="*/ 181371 w 7175104"/>
              <a:gd name="connsiteY78" fmla="*/ 6354264 h 7019132"/>
              <a:gd name="connsiteX79" fmla="*/ 262091 w 7175104"/>
              <a:gd name="connsiteY79" fmla="*/ 6307145 h 7019132"/>
              <a:gd name="connsiteX80" fmla="*/ 228540 w 7175104"/>
              <a:gd name="connsiteY80" fmla="*/ 6307145 h 7019132"/>
              <a:gd name="connsiteX81" fmla="*/ 234852 w 7175104"/>
              <a:gd name="connsiteY81" fmla="*/ 6313969 h 7019132"/>
              <a:gd name="connsiteX82" fmla="*/ 161108 w 7175104"/>
              <a:gd name="connsiteY82" fmla="*/ 6327293 h 7019132"/>
              <a:gd name="connsiteX83" fmla="*/ 228540 w 7175104"/>
              <a:gd name="connsiteY83" fmla="*/ 6307145 h 7019132"/>
              <a:gd name="connsiteX84" fmla="*/ 90021 w 7175104"/>
              <a:gd name="connsiteY84" fmla="*/ 6186585 h 7019132"/>
              <a:gd name="connsiteX85" fmla="*/ 67100 w 7175104"/>
              <a:gd name="connsiteY85" fmla="*/ 6193084 h 7019132"/>
              <a:gd name="connsiteX86" fmla="*/ 80720 w 7175104"/>
              <a:gd name="connsiteY86" fmla="*/ 6187235 h 7019132"/>
              <a:gd name="connsiteX87" fmla="*/ 94339 w 7175104"/>
              <a:gd name="connsiteY87" fmla="*/ 6185935 h 7019132"/>
              <a:gd name="connsiteX88" fmla="*/ 94007 w 7175104"/>
              <a:gd name="connsiteY88" fmla="*/ 6186585 h 7019132"/>
              <a:gd name="connsiteX89" fmla="*/ 90353 w 7175104"/>
              <a:gd name="connsiteY89" fmla="*/ 6186585 h 7019132"/>
              <a:gd name="connsiteX90" fmla="*/ 3191261 w 7175104"/>
              <a:gd name="connsiteY90" fmla="*/ 5863900 h 7019132"/>
              <a:gd name="connsiteX91" fmla="*/ 3197904 w 7175104"/>
              <a:gd name="connsiteY91" fmla="*/ 5877223 h 7019132"/>
              <a:gd name="connsiteX92" fmla="*/ 3197904 w 7175104"/>
              <a:gd name="connsiteY92" fmla="*/ 5881448 h 7019132"/>
              <a:gd name="connsiteX93" fmla="*/ 3197240 w 7175104"/>
              <a:gd name="connsiteY93" fmla="*/ 5881773 h 7019132"/>
              <a:gd name="connsiteX94" fmla="*/ 3191261 w 7175104"/>
              <a:gd name="connsiteY94" fmla="*/ 5864550 h 7019132"/>
              <a:gd name="connsiteX95" fmla="*/ 3191261 w 7175104"/>
              <a:gd name="connsiteY95" fmla="*/ 5857076 h 7019132"/>
              <a:gd name="connsiteX96" fmla="*/ 3191261 w 7175104"/>
              <a:gd name="connsiteY96" fmla="*/ 5863900 h 7019132"/>
              <a:gd name="connsiteX97" fmla="*/ 3190596 w 7175104"/>
              <a:gd name="connsiteY97" fmla="*/ 5862600 h 7019132"/>
              <a:gd name="connsiteX98" fmla="*/ 3189267 w 7175104"/>
              <a:gd name="connsiteY98" fmla="*/ 5858701 h 7019132"/>
              <a:gd name="connsiteX99" fmla="*/ 3191261 w 7175104"/>
              <a:gd name="connsiteY99" fmla="*/ 5857076 h 7019132"/>
              <a:gd name="connsiteX100" fmla="*/ 3473614 w 7175104"/>
              <a:gd name="connsiteY100" fmla="*/ 5783310 h 7019132"/>
              <a:gd name="connsiteX101" fmla="*/ 3474943 w 7175104"/>
              <a:gd name="connsiteY101" fmla="*/ 5790459 h 7019132"/>
              <a:gd name="connsiteX102" fmla="*/ 3473614 w 7175104"/>
              <a:gd name="connsiteY102" fmla="*/ 5790134 h 7019132"/>
              <a:gd name="connsiteX103" fmla="*/ 3473614 w 7175104"/>
              <a:gd name="connsiteY103" fmla="*/ 5783310 h 7019132"/>
              <a:gd name="connsiteX104" fmla="*/ 3466638 w 7175104"/>
              <a:gd name="connsiteY104" fmla="*/ 5763163 h 7019132"/>
              <a:gd name="connsiteX105" fmla="*/ 3468631 w 7175104"/>
              <a:gd name="connsiteY105" fmla="*/ 5766737 h 7019132"/>
              <a:gd name="connsiteX106" fmla="*/ 3469628 w 7175104"/>
              <a:gd name="connsiteY106" fmla="*/ 5769012 h 7019132"/>
              <a:gd name="connsiteX107" fmla="*/ 3466638 w 7175104"/>
              <a:gd name="connsiteY107" fmla="*/ 5769662 h 7019132"/>
              <a:gd name="connsiteX108" fmla="*/ 3466638 w 7175104"/>
              <a:gd name="connsiteY108" fmla="*/ 5763163 h 7019132"/>
              <a:gd name="connsiteX109" fmla="*/ 3506500 w 7175104"/>
              <a:gd name="connsiteY109" fmla="*/ 5756988 h 7019132"/>
              <a:gd name="connsiteX110" fmla="*/ 3486901 w 7175104"/>
              <a:gd name="connsiteY110" fmla="*/ 5776486 h 7019132"/>
              <a:gd name="connsiteX111" fmla="*/ 3480257 w 7175104"/>
              <a:gd name="connsiteY111" fmla="*/ 5783310 h 7019132"/>
              <a:gd name="connsiteX112" fmla="*/ 3473614 w 7175104"/>
              <a:gd name="connsiteY112" fmla="*/ 5783310 h 7019132"/>
              <a:gd name="connsiteX113" fmla="*/ 3472617 w 7175104"/>
              <a:gd name="connsiteY113" fmla="*/ 5779411 h 7019132"/>
              <a:gd name="connsiteX114" fmla="*/ 3469628 w 7175104"/>
              <a:gd name="connsiteY114" fmla="*/ 5769012 h 7019132"/>
              <a:gd name="connsiteX115" fmla="*/ 550756 w 7175104"/>
              <a:gd name="connsiteY115" fmla="*/ 5729692 h 7019132"/>
              <a:gd name="connsiteX116" fmla="*/ 530493 w 7175104"/>
              <a:gd name="connsiteY116" fmla="*/ 5743340 h 7019132"/>
              <a:gd name="connsiteX117" fmla="*/ 530493 w 7175104"/>
              <a:gd name="connsiteY117" fmla="*/ 5749839 h 7019132"/>
              <a:gd name="connsiteX118" fmla="*/ 537468 w 7175104"/>
              <a:gd name="connsiteY118" fmla="*/ 5749839 h 7019132"/>
              <a:gd name="connsiteX119" fmla="*/ 497275 w 7175104"/>
              <a:gd name="connsiteY119" fmla="*/ 5769662 h 7019132"/>
              <a:gd name="connsiteX120" fmla="*/ 550756 w 7175104"/>
              <a:gd name="connsiteY120" fmla="*/ 5729692 h 7019132"/>
              <a:gd name="connsiteX121" fmla="*/ 988490 w 7175104"/>
              <a:gd name="connsiteY121" fmla="*/ 5708196 h 7019132"/>
              <a:gd name="connsiteX122" fmla="*/ 988720 w 7175104"/>
              <a:gd name="connsiteY122" fmla="*/ 5708374 h 7019132"/>
              <a:gd name="connsiteX123" fmla="*/ 987573 w 7175104"/>
              <a:gd name="connsiteY123" fmla="*/ 5709544 h 7019132"/>
              <a:gd name="connsiteX124" fmla="*/ 940736 w 7175104"/>
              <a:gd name="connsiteY124" fmla="*/ 5736516 h 7019132"/>
              <a:gd name="connsiteX125" fmla="*/ 956348 w 7175104"/>
              <a:gd name="connsiteY125" fmla="*/ 5717668 h 7019132"/>
              <a:gd name="connsiteX126" fmla="*/ 973622 w 7175104"/>
              <a:gd name="connsiteY126" fmla="*/ 5708244 h 7019132"/>
              <a:gd name="connsiteX127" fmla="*/ 969636 w 7175104"/>
              <a:gd name="connsiteY127" fmla="*/ 5711494 h 7019132"/>
              <a:gd name="connsiteX128" fmla="*/ 982466 w 7175104"/>
              <a:gd name="connsiteY128" fmla="*/ 5709666 h 7019132"/>
              <a:gd name="connsiteX129" fmla="*/ 980930 w 7175104"/>
              <a:gd name="connsiteY129" fmla="*/ 5702720 h 7019132"/>
              <a:gd name="connsiteX130" fmla="*/ 982258 w 7175104"/>
              <a:gd name="connsiteY130" fmla="*/ 5703370 h 7019132"/>
              <a:gd name="connsiteX131" fmla="*/ 973622 w 7175104"/>
              <a:gd name="connsiteY131" fmla="*/ 5708244 h 7019132"/>
              <a:gd name="connsiteX132" fmla="*/ 835435 w 7175104"/>
              <a:gd name="connsiteY132" fmla="*/ 5187009 h 7019132"/>
              <a:gd name="connsiteX133" fmla="*/ 836099 w 7175104"/>
              <a:gd name="connsiteY133" fmla="*/ 5187009 h 7019132"/>
              <a:gd name="connsiteX134" fmla="*/ 839753 w 7175104"/>
              <a:gd name="connsiteY134" fmla="*/ 5192208 h 7019132"/>
              <a:gd name="connsiteX135" fmla="*/ 833109 w 7175104"/>
              <a:gd name="connsiteY135" fmla="*/ 5192208 h 7019132"/>
              <a:gd name="connsiteX136" fmla="*/ 819490 w 7175104"/>
              <a:gd name="connsiteY136" fmla="*/ 5199032 h 7019132"/>
              <a:gd name="connsiteX137" fmla="*/ 835435 w 7175104"/>
              <a:gd name="connsiteY137" fmla="*/ 5187009 h 7019132"/>
              <a:gd name="connsiteX138" fmla="*/ 846397 w 7175104"/>
              <a:gd name="connsiteY138" fmla="*/ 5180835 h 7019132"/>
              <a:gd name="connsiteX139" fmla="*/ 849054 w 7175104"/>
              <a:gd name="connsiteY139" fmla="*/ 5185709 h 7019132"/>
              <a:gd name="connsiteX140" fmla="*/ 846397 w 7175104"/>
              <a:gd name="connsiteY140" fmla="*/ 5182134 h 7019132"/>
              <a:gd name="connsiteX141" fmla="*/ 846397 w 7175104"/>
              <a:gd name="connsiteY141" fmla="*/ 5178885 h 7019132"/>
              <a:gd name="connsiteX142" fmla="*/ 846397 w 7175104"/>
              <a:gd name="connsiteY142" fmla="*/ 5180835 h 7019132"/>
              <a:gd name="connsiteX143" fmla="*/ 846064 w 7175104"/>
              <a:gd name="connsiteY143" fmla="*/ 5180510 h 7019132"/>
              <a:gd name="connsiteX144" fmla="*/ 846397 w 7175104"/>
              <a:gd name="connsiteY144" fmla="*/ 5178885 h 7019132"/>
              <a:gd name="connsiteX145" fmla="*/ 859684 w 7175104"/>
              <a:gd name="connsiteY145" fmla="*/ 5169786 h 7019132"/>
              <a:gd name="connsiteX146" fmla="*/ 860016 w 7175104"/>
              <a:gd name="connsiteY146" fmla="*/ 5170111 h 7019132"/>
              <a:gd name="connsiteX147" fmla="*/ 860016 w 7175104"/>
              <a:gd name="connsiteY147" fmla="*/ 5172061 h 7019132"/>
              <a:gd name="connsiteX148" fmla="*/ 859684 w 7175104"/>
              <a:gd name="connsiteY148" fmla="*/ 5169786 h 7019132"/>
              <a:gd name="connsiteX149" fmla="*/ 860016 w 7175104"/>
              <a:gd name="connsiteY149" fmla="*/ 5167186 h 7019132"/>
              <a:gd name="connsiteX150" fmla="*/ 862009 w 7175104"/>
              <a:gd name="connsiteY150" fmla="*/ 5170111 h 7019132"/>
              <a:gd name="connsiteX151" fmla="*/ 863338 w 7175104"/>
              <a:gd name="connsiteY151" fmla="*/ 5173685 h 7019132"/>
              <a:gd name="connsiteX152" fmla="*/ 860016 w 7175104"/>
              <a:gd name="connsiteY152" fmla="*/ 5170111 h 7019132"/>
              <a:gd name="connsiteX153" fmla="*/ 857359 w 7175104"/>
              <a:gd name="connsiteY153" fmla="*/ 5162637 h 7019132"/>
              <a:gd name="connsiteX154" fmla="*/ 860016 w 7175104"/>
              <a:gd name="connsiteY154" fmla="*/ 5165237 h 7019132"/>
              <a:gd name="connsiteX155" fmla="*/ 860016 w 7175104"/>
              <a:gd name="connsiteY155" fmla="*/ 5167186 h 7019132"/>
              <a:gd name="connsiteX156" fmla="*/ 814756 w 7175104"/>
              <a:gd name="connsiteY156" fmla="*/ 5152360 h 7019132"/>
              <a:gd name="connsiteX157" fmla="*/ 819490 w 7175104"/>
              <a:gd name="connsiteY157" fmla="*/ 5158737 h 7019132"/>
              <a:gd name="connsiteX158" fmla="*/ 826134 w 7175104"/>
              <a:gd name="connsiteY158" fmla="*/ 5158737 h 7019132"/>
              <a:gd name="connsiteX159" fmla="*/ 830784 w 7175104"/>
              <a:gd name="connsiteY159" fmla="*/ 5158737 h 7019132"/>
              <a:gd name="connsiteX160" fmla="*/ 845732 w 7175104"/>
              <a:gd name="connsiteY160" fmla="*/ 5180835 h 7019132"/>
              <a:gd name="connsiteX161" fmla="*/ 846397 w 7175104"/>
              <a:gd name="connsiteY161" fmla="*/ 5182134 h 7019132"/>
              <a:gd name="connsiteX162" fmla="*/ 846397 w 7175104"/>
              <a:gd name="connsiteY162" fmla="*/ 5185709 h 7019132"/>
              <a:gd name="connsiteX163" fmla="*/ 836099 w 7175104"/>
              <a:gd name="connsiteY163" fmla="*/ 5187009 h 7019132"/>
              <a:gd name="connsiteX164" fmla="*/ 833774 w 7175104"/>
              <a:gd name="connsiteY164" fmla="*/ 5183109 h 7019132"/>
              <a:gd name="connsiteX165" fmla="*/ 814507 w 7175104"/>
              <a:gd name="connsiteY165" fmla="*/ 5152563 h 7019132"/>
              <a:gd name="connsiteX166" fmla="*/ 814756 w 7175104"/>
              <a:gd name="connsiteY166" fmla="*/ 5152360 h 7019132"/>
              <a:gd name="connsiteX167" fmla="*/ 846397 w 7175104"/>
              <a:gd name="connsiteY167" fmla="*/ 5145089 h 7019132"/>
              <a:gd name="connsiteX168" fmla="*/ 857359 w 7175104"/>
              <a:gd name="connsiteY168" fmla="*/ 5162637 h 7019132"/>
              <a:gd name="connsiteX169" fmla="*/ 853372 w 7175104"/>
              <a:gd name="connsiteY169" fmla="*/ 5158737 h 7019132"/>
              <a:gd name="connsiteX170" fmla="*/ 833109 w 7175104"/>
              <a:gd name="connsiteY170" fmla="*/ 5158737 h 7019132"/>
              <a:gd name="connsiteX171" fmla="*/ 830784 w 7175104"/>
              <a:gd name="connsiteY171" fmla="*/ 5158737 h 7019132"/>
              <a:gd name="connsiteX172" fmla="*/ 826134 w 7175104"/>
              <a:gd name="connsiteY172" fmla="*/ 5151913 h 7019132"/>
              <a:gd name="connsiteX173" fmla="*/ 833109 w 7175104"/>
              <a:gd name="connsiteY173" fmla="*/ 5151913 h 7019132"/>
              <a:gd name="connsiteX174" fmla="*/ 846397 w 7175104"/>
              <a:gd name="connsiteY174" fmla="*/ 5145089 h 7019132"/>
              <a:gd name="connsiteX175" fmla="*/ 651739 w 7175104"/>
              <a:gd name="connsiteY175" fmla="*/ 4923791 h 7019132"/>
              <a:gd name="connsiteX176" fmla="*/ 637455 w 7175104"/>
              <a:gd name="connsiteY176" fmla="*/ 4941014 h 7019132"/>
              <a:gd name="connsiteX177" fmla="*/ 634465 w 7175104"/>
              <a:gd name="connsiteY177" fmla="*/ 4942314 h 7019132"/>
              <a:gd name="connsiteX178" fmla="*/ 651739 w 7175104"/>
              <a:gd name="connsiteY178" fmla="*/ 4923791 h 7019132"/>
              <a:gd name="connsiteX179" fmla="*/ 496231 w 7175104"/>
              <a:gd name="connsiteY179" fmla="*/ 4914606 h 7019132"/>
              <a:gd name="connsiteX180" fmla="*/ 483655 w 7175104"/>
              <a:gd name="connsiteY180" fmla="*/ 4930291 h 7019132"/>
              <a:gd name="connsiteX181" fmla="*/ 492728 w 7175104"/>
              <a:gd name="connsiteY181" fmla="*/ 4918328 h 7019132"/>
              <a:gd name="connsiteX182" fmla="*/ 792915 w 7175104"/>
              <a:gd name="connsiteY182" fmla="*/ 4634577 h 7019132"/>
              <a:gd name="connsiteX183" fmla="*/ 790922 w 7175104"/>
              <a:gd name="connsiteY183" fmla="*/ 4638152 h 7019132"/>
              <a:gd name="connsiteX184" fmla="*/ 790922 w 7175104"/>
              <a:gd name="connsiteY184" fmla="*/ 4636852 h 7019132"/>
              <a:gd name="connsiteX185" fmla="*/ 1200169 w 7175104"/>
              <a:gd name="connsiteY185" fmla="*/ 2465795 h 7019132"/>
              <a:gd name="connsiteX186" fmla="*/ 1200501 w 7175104"/>
              <a:gd name="connsiteY186" fmla="*/ 2465795 h 7019132"/>
              <a:gd name="connsiteX187" fmla="*/ 1195851 w 7175104"/>
              <a:gd name="connsiteY187" fmla="*/ 2478468 h 7019132"/>
              <a:gd name="connsiteX188" fmla="*/ 1209138 w 7175104"/>
              <a:gd name="connsiteY188" fmla="*/ 2411527 h 7019132"/>
              <a:gd name="connsiteX189" fmla="*/ 1207809 w 7175104"/>
              <a:gd name="connsiteY189" fmla="*/ 2442398 h 7019132"/>
              <a:gd name="connsiteX190" fmla="*/ 1200169 w 7175104"/>
              <a:gd name="connsiteY190" fmla="*/ 2465795 h 7019132"/>
              <a:gd name="connsiteX191" fmla="*/ 1197512 w 7175104"/>
              <a:gd name="connsiteY191" fmla="*/ 2463520 h 7019132"/>
              <a:gd name="connsiteX192" fmla="*/ 1188875 w 7175104"/>
              <a:gd name="connsiteY192" fmla="*/ 2458321 h 7019132"/>
              <a:gd name="connsiteX193" fmla="*/ 1209138 w 7175104"/>
              <a:gd name="connsiteY193" fmla="*/ 2411527 h 7019132"/>
              <a:gd name="connsiteX194" fmla="*/ 4096453 w 7175104"/>
              <a:gd name="connsiteY194" fmla="*/ 818899 h 7019132"/>
              <a:gd name="connsiteX195" fmla="*/ 4098114 w 7175104"/>
              <a:gd name="connsiteY195" fmla="*/ 819549 h 7019132"/>
              <a:gd name="connsiteX196" fmla="*/ 4092135 w 7175104"/>
              <a:gd name="connsiteY196" fmla="*/ 826048 h 7019132"/>
              <a:gd name="connsiteX197" fmla="*/ 4152259 w 7175104"/>
              <a:gd name="connsiteY197" fmla="*/ 772429 h 7019132"/>
              <a:gd name="connsiteX198" fmla="*/ 4104758 w 7175104"/>
              <a:gd name="connsiteY198" fmla="*/ 805900 h 7019132"/>
              <a:gd name="connsiteX199" fmla="*/ 4096453 w 7175104"/>
              <a:gd name="connsiteY199" fmla="*/ 818899 h 7019132"/>
              <a:gd name="connsiteX200" fmla="*/ 4089145 w 7175104"/>
              <a:gd name="connsiteY200" fmla="*/ 814674 h 7019132"/>
              <a:gd name="connsiteX201" fmla="*/ 4051276 w 7175104"/>
              <a:gd name="connsiteY201" fmla="*/ 819549 h 7019132"/>
              <a:gd name="connsiteX202" fmla="*/ 4152259 w 7175104"/>
              <a:gd name="connsiteY202" fmla="*/ 772429 h 7019132"/>
              <a:gd name="connsiteX203" fmla="*/ 4125021 w 7175104"/>
              <a:gd name="connsiteY203" fmla="*/ 0 h 7019132"/>
              <a:gd name="connsiteX204" fmla="*/ 4138640 w 7175104"/>
              <a:gd name="connsiteY204" fmla="*/ 60443 h 7019132"/>
              <a:gd name="connsiteX205" fmla="*/ 4192121 w 7175104"/>
              <a:gd name="connsiteY205" fmla="*/ 80590 h 7019132"/>
              <a:gd name="connsiteX206" fmla="*/ 4158903 w 7175104"/>
              <a:gd name="connsiteY206" fmla="*/ 107562 h 7019132"/>
              <a:gd name="connsiteX207" fmla="*/ 4252910 w 7175104"/>
              <a:gd name="connsiteY207" fmla="*/ 107562 h 7019132"/>
              <a:gd name="connsiteX208" fmla="*/ 4333630 w 7175104"/>
              <a:gd name="connsiteY208" fmla="*/ 201475 h 7019132"/>
              <a:gd name="connsiteX209" fmla="*/ 4393755 w 7175104"/>
              <a:gd name="connsiteY209" fmla="*/ 161180 h 7019132"/>
              <a:gd name="connsiteX210" fmla="*/ 4387111 w 7175104"/>
              <a:gd name="connsiteY210" fmla="*/ 234946 h 7019132"/>
              <a:gd name="connsiteX211" fmla="*/ 4427637 w 7175104"/>
              <a:gd name="connsiteY211" fmla="*/ 288889 h 7019132"/>
              <a:gd name="connsiteX212" fmla="*/ 4460855 w 7175104"/>
              <a:gd name="connsiteY212" fmla="*/ 261918 h 7019132"/>
              <a:gd name="connsiteX213" fmla="*/ 4561838 w 7175104"/>
              <a:gd name="connsiteY213" fmla="*/ 362655 h 7019132"/>
              <a:gd name="connsiteX214" fmla="*/ 4669133 w 7175104"/>
              <a:gd name="connsiteY214" fmla="*/ 429922 h 7019132"/>
              <a:gd name="connsiteX215" fmla="*/ 4622295 w 7175104"/>
              <a:gd name="connsiteY215" fmla="*/ 463393 h 7019132"/>
              <a:gd name="connsiteX216" fmla="*/ 4729590 w 7175104"/>
              <a:gd name="connsiteY216" fmla="*/ 436421 h 7019132"/>
              <a:gd name="connsiteX217" fmla="*/ 4790379 w 7175104"/>
              <a:gd name="connsiteY217" fmla="*/ 450069 h 7019132"/>
              <a:gd name="connsiteX218" fmla="*/ 4850503 w 7175104"/>
              <a:gd name="connsiteY218" fmla="*/ 523835 h 7019132"/>
              <a:gd name="connsiteX219" fmla="*/ 4870766 w 7175104"/>
              <a:gd name="connsiteY219" fmla="*/ 611249 h 7019132"/>
              <a:gd name="connsiteX220" fmla="*/ 4904649 w 7175104"/>
              <a:gd name="connsiteY220" fmla="*/ 584278 h 7019132"/>
              <a:gd name="connsiteX221" fmla="*/ 4937867 w 7175104"/>
              <a:gd name="connsiteY221" fmla="*/ 597601 h 7019132"/>
              <a:gd name="connsiteX222" fmla="*/ 4917604 w 7175104"/>
              <a:gd name="connsiteY222" fmla="*/ 671367 h 7019132"/>
              <a:gd name="connsiteX223" fmla="*/ 4917604 w 7175104"/>
              <a:gd name="connsiteY223" fmla="*/ 691839 h 7019132"/>
              <a:gd name="connsiteX224" fmla="*/ 4971749 w 7175104"/>
              <a:gd name="connsiteY224" fmla="*/ 685015 h 7019132"/>
              <a:gd name="connsiteX225" fmla="*/ 5018587 w 7175104"/>
              <a:gd name="connsiteY225" fmla="*/ 765605 h 7019132"/>
              <a:gd name="connsiteX226" fmla="*/ 5086020 w 7175104"/>
              <a:gd name="connsiteY226" fmla="*/ 738959 h 7019132"/>
              <a:gd name="connsiteX227" fmla="*/ 5159764 w 7175104"/>
              <a:gd name="connsiteY227" fmla="*/ 792577 h 7019132"/>
              <a:gd name="connsiteX228" fmla="*/ 5119238 w 7175104"/>
              <a:gd name="connsiteY228" fmla="*/ 805900 h 7019132"/>
              <a:gd name="connsiteX229" fmla="*/ 5186670 w 7175104"/>
              <a:gd name="connsiteY229" fmla="*/ 859519 h 7019132"/>
              <a:gd name="connsiteX230" fmla="*/ 5253771 w 7175104"/>
              <a:gd name="connsiteY230" fmla="*/ 913462 h 7019132"/>
              <a:gd name="connsiteX231" fmla="*/ 5469024 w 7175104"/>
              <a:gd name="connsiteY231" fmla="*/ 953757 h 7019132"/>
              <a:gd name="connsiteX232" fmla="*/ 5495598 w 7175104"/>
              <a:gd name="connsiteY232" fmla="*/ 900139 h 7019132"/>
              <a:gd name="connsiteX233" fmla="*/ 5556388 w 7175104"/>
              <a:gd name="connsiteY233" fmla="*/ 906963 h 7019132"/>
              <a:gd name="connsiteX234" fmla="*/ 5522505 w 7175104"/>
              <a:gd name="connsiteY234" fmla="*/ 927110 h 7019132"/>
              <a:gd name="connsiteX235" fmla="*/ 5515861 w 7175104"/>
              <a:gd name="connsiteY235" fmla="*/ 960581 h 7019132"/>
              <a:gd name="connsiteX236" fmla="*/ 5549412 w 7175104"/>
              <a:gd name="connsiteY236" fmla="*/ 940109 h 7019132"/>
              <a:gd name="connsiteX237" fmla="*/ 5575986 w 7175104"/>
              <a:gd name="connsiteY237" fmla="*/ 946933 h 7019132"/>
              <a:gd name="connsiteX238" fmla="*/ 5549412 w 7175104"/>
              <a:gd name="connsiteY238" fmla="*/ 973905 h 7019132"/>
              <a:gd name="connsiteX239" fmla="*/ 5609869 w 7175104"/>
              <a:gd name="connsiteY239" fmla="*/ 940109 h 7019132"/>
              <a:gd name="connsiteX240" fmla="*/ 5582962 w 7175104"/>
              <a:gd name="connsiteY240" fmla="*/ 973905 h 7019132"/>
              <a:gd name="connsiteX241" fmla="*/ 5764333 w 7175104"/>
              <a:gd name="connsiteY241" fmla="*/ 1095115 h 7019132"/>
              <a:gd name="connsiteX242" fmla="*/ 5764333 w 7175104"/>
              <a:gd name="connsiteY242" fmla="*/ 1115262 h 7019132"/>
              <a:gd name="connsiteX243" fmla="*/ 5784596 w 7175104"/>
              <a:gd name="connsiteY243" fmla="*/ 1222499 h 7019132"/>
              <a:gd name="connsiteX244" fmla="*/ 5838409 w 7175104"/>
              <a:gd name="connsiteY244" fmla="*/ 1249471 h 7019132"/>
              <a:gd name="connsiteX245" fmla="*/ 5864983 w 7175104"/>
              <a:gd name="connsiteY245" fmla="*/ 1316412 h 7019132"/>
              <a:gd name="connsiteX246" fmla="*/ 5845053 w 7175104"/>
              <a:gd name="connsiteY246" fmla="*/ 1255970 h 7019132"/>
              <a:gd name="connsiteX247" fmla="*/ 5992873 w 7175104"/>
              <a:gd name="connsiteY247" fmla="*/ 1282941 h 7019132"/>
              <a:gd name="connsiteX248" fmla="*/ 6052998 w 7175104"/>
              <a:gd name="connsiteY248" fmla="*/ 1383354 h 7019132"/>
              <a:gd name="connsiteX249" fmla="*/ 5992873 w 7175104"/>
              <a:gd name="connsiteY249" fmla="*/ 1437622 h 7019132"/>
              <a:gd name="connsiteX250" fmla="*/ 6066617 w 7175104"/>
              <a:gd name="connsiteY250" fmla="*/ 1403826 h 7019132"/>
              <a:gd name="connsiteX251" fmla="*/ 6133718 w 7175104"/>
              <a:gd name="connsiteY251" fmla="*/ 1450946 h 7019132"/>
              <a:gd name="connsiteX252" fmla="*/ 6160624 w 7175104"/>
              <a:gd name="connsiteY252" fmla="*/ 1457770 h 7019132"/>
              <a:gd name="connsiteX253" fmla="*/ 6167600 w 7175104"/>
              <a:gd name="connsiteY253" fmla="*/ 1464594 h 7019132"/>
              <a:gd name="connsiteX254" fmla="*/ 6172583 w 7175104"/>
              <a:gd name="connsiteY254" fmla="*/ 1467194 h 7019132"/>
              <a:gd name="connsiteX255" fmla="*/ 6201150 w 7175104"/>
              <a:gd name="connsiteY255" fmla="*/ 1504564 h 7019132"/>
              <a:gd name="connsiteX256" fmla="*/ 6201150 w 7175104"/>
              <a:gd name="connsiteY256" fmla="*/ 1538360 h 7019132"/>
              <a:gd name="connsiteX257" fmla="*/ 6247988 w 7175104"/>
              <a:gd name="connsiteY257" fmla="*/ 1511388 h 7019132"/>
              <a:gd name="connsiteX258" fmla="*/ 6302133 w 7175104"/>
              <a:gd name="connsiteY258" fmla="*/ 1551683 h 7019132"/>
              <a:gd name="connsiteX259" fmla="*/ 6274894 w 7175104"/>
              <a:gd name="connsiteY259" fmla="*/ 1585154 h 7019132"/>
              <a:gd name="connsiteX260" fmla="*/ 6261607 w 7175104"/>
              <a:gd name="connsiteY260" fmla="*/ 1591978 h 7019132"/>
              <a:gd name="connsiteX261" fmla="*/ 6234368 w 7175104"/>
              <a:gd name="connsiteY261" fmla="*/ 1618950 h 7019132"/>
              <a:gd name="connsiteX262" fmla="*/ 6261607 w 7175104"/>
              <a:gd name="connsiteY262" fmla="*/ 1612126 h 7019132"/>
              <a:gd name="connsiteX263" fmla="*/ 6214770 w 7175104"/>
              <a:gd name="connsiteY263" fmla="*/ 1639097 h 7019132"/>
              <a:gd name="connsiteX264" fmla="*/ 6153981 w 7175104"/>
              <a:gd name="connsiteY264" fmla="*/ 1652096 h 7019132"/>
              <a:gd name="connsiteX265" fmla="*/ 6113787 w 7175104"/>
              <a:gd name="connsiteY265" fmla="*/ 1618950 h 7019132"/>
              <a:gd name="connsiteX266" fmla="*/ 6100500 w 7175104"/>
              <a:gd name="connsiteY266" fmla="*/ 1665744 h 7019132"/>
              <a:gd name="connsiteX267" fmla="*/ 6133718 w 7175104"/>
              <a:gd name="connsiteY267" fmla="*/ 1665744 h 7019132"/>
              <a:gd name="connsiteX268" fmla="*/ 6107143 w 7175104"/>
              <a:gd name="connsiteY268" fmla="*/ 1672568 h 7019132"/>
              <a:gd name="connsiteX269" fmla="*/ 6120763 w 7175104"/>
              <a:gd name="connsiteY269" fmla="*/ 1692716 h 7019132"/>
              <a:gd name="connsiteX270" fmla="*/ 6127406 w 7175104"/>
              <a:gd name="connsiteY270" fmla="*/ 1679067 h 7019132"/>
              <a:gd name="connsiteX271" fmla="*/ 6127406 w 7175104"/>
              <a:gd name="connsiteY271" fmla="*/ 1706039 h 7019132"/>
              <a:gd name="connsiteX272" fmla="*/ 6174244 w 7175104"/>
              <a:gd name="connsiteY272" fmla="*/ 1692716 h 7019132"/>
              <a:gd name="connsiteX273" fmla="*/ 6164278 w 7175104"/>
              <a:gd name="connsiteY273" fmla="*/ 1705389 h 7019132"/>
              <a:gd name="connsiteX274" fmla="*/ 6140361 w 7175104"/>
              <a:gd name="connsiteY274" fmla="*/ 1719687 h 7019132"/>
              <a:gd name="connsiteX275" fmla="*/ 6159960 w 7175104"/>
              <a:gd name="connsiteY275" fmla="*/ 1711238 h 7019132"/>
              <a:gd name="connsiteX276" fmla="*/ 6164278 w 7175104"/>
              <a:gd name="connsiteY276" fmla="*/ 1705389 h 7019132"/>
              <a:gd name="connsiteX277" fmla="*/ 6167600 w 7175104"/>
              <a:gd name="connsiteY277" fmla="*/ 1703764 h 7019132"/>
              <a:gd name="connsiteX278" fmla="*/ 6174244 w 7175104"/>
              <a:gd name="connsiteY278" fmla="*/ 1692716 h 7019132"/>
              <a:gd name="connsiteX279" fmla="*/ 6167600 w 7175104"/>
              <a:gd name="connsiteY279" fmla="*/ 1733011 h 7019132"/>
              <a:gd name="connsiteX280" fmla="*/ 6180887 w 7175104"/>
              <a:gd name="connsiteY280" fmla="*/ 1746334 h 7019132"/>
              <a:gd name="connsiteX281" fmla="*/ 6214770 w 7175104"/>
              <a:gd name="connsiteY281" fmla="*/ 1726511 h 7019132"/>
              <a:gd name="connsiteX282" fmla="*/ 6187531 w 7175104"/>
              <a:gd name="connsiteY282" fmla="*/ 1753158 h 7019132"/>
              <a:gd name="connsiteX283" fmla="*/ 6227725 w 7175104"/>
              <a:gd name="connsiteY283" fmla="*/ 1766482 h 7019132"/>
              <a:gd name="connsiteX284" fmla="*/ 6247988 w 7175104"/>
              <a:gd name="connsiteY284" fmla="*/ 1773306 h 7019132"/>
              <a:gd name="connsiteX285" fmla="*/ 6254631 w 7175104"/>
              <a:gd name="connsiteY285" fmla="*/ 1780130 h 7019132"/>
              <a:gd name="connsiteX286" fmla="*/ 6268251 w 7175104"/>
              <a:gd name="connsiteY286" fmla="*/ 1780130 h 7019132"/>
              <a:gd name="connsiteX287" fmla="*/ 6295157 w 7175104"/>
              <a:gd name="connsiteY287" fmla="*/ 1780130 h 7019132"/>
              <a:gd name="connsiteX288" fmla="*/ 6261607 w 7175104"/>
              <a:gd name="connsiteY288" fmla="*/ 1800277 h 7019132"/>
              <a:gd name="connsiteX289" fmla="*/ 6288514 w 7175104"/>
              <a:gd name="connsiteY289" fmla="*/ 1820425 h 7019132"/>
              <a:gd name="connsiteX290" fmla="*/ 6308777 w 7175104"/>
              <a:gd name="connsiteY290" fmla="*/ 1786629 h 7019132"/>
              <a:gd name="connsiteX291" fmla="*/ 6341995 w 7175104"/>
              <a:gd name="connsiteY291" fmla="*/ 1800277 h 7019132"/>
              <a:gd name="connsiteX292" fmla="*/ 6281870 w 7175104"/>
              <a:gd name="connsiteY292" fmla="*/ 1833423 h 7019132"/>
              <a:gd name="connsiteX293" fmla="*/ 6295157 w 7175104"/>
              <a:gd name="connsiteY293" fmla="*/ 1874043 h 7019132"/>
              <a:gd name="connsiteX294" fmla="*/ 6335351 w 7175104"/>
              <a:gd name="connsiteY294" fmla="*/ 1847072 h 7019132"/>
              <a:gd name="connsiteX295" fmla="*/ 6382521 w 7175104"/>
              <a:gd name="connsiteY295" fmla="*/ 1867219 h 7019132"/>
              <a:gd name="connsiteX296" fmla="*/ 6523366 w 7175104"/>
              <a:gd name="connsiteY296" fmla="*/ 1901015 h 7019132"/>
              <a:gd name="connsiteX297" fmla="*/ 6490148 w 7175104"/>
              <a:gd name="connsiteY297" fmla="*/ 1920838 h 7019132"/>
              <a:gd name="connsiteX298" fmla="*/ 6550272 w 7175104"/>
              <a:gd name="connsiteY298" fmla="*/ 1914663 h 7019132"/>
              <a:gd name="connsiteX299" fmla="*/ 6557248 w 7175104"/>
              <a:gd name="connsiteY299" fmla="*/ 1947809 h 7019132"/>
              <a:gd name="connsiteX300" fmla="*/ 6510078 w 7175104"/>
              <a:gd name="connsiteY300" fmla="*/ 1974781 h 7019132"/>
              <a:gd name="connsiteX301" fmla="*/ 6590798 w 7175104"/>
              <a:gd name="connsiteY301" fmla="*/ 1974781 h 7019132"/>
              <a:gd name="connsiteX302" fmla="*/ 6584155 w 7175104"/>
              <a:gd name="connsiteY302" fmla="*/ 2008252 h 7019132"/>
              <a:gd name="connsiteX303" fmla="*/ 6543629 w 7175104"/>
              <a:gd name="connsiteY303" fmla="*/ 2069019 h 7019132"/>
              <a:gd name="connsiteX304" fmla="*/ 6584155 w 7175104"/>
              <a:gd name="connsiteY304" fmla="*/ 2062195 h 7019132"/>
              <a:gd name="connsiteX305" fmla="*/ 6516722 w 7175104"/>
              <a:gd name="connsiteY305" fmla="*/ 2102165 h 7019132"/>
              <a:gd name="connsiteX306" fmla="*/ 6516722 w 7175104"/>
              <a:gd name="connsiteY306" fmla="*/ 2135961 h 7019132"/>
              <a:gd name="connsiteX307" fmla="*/ 6584155 w 7175104"/>
              <a:gd name="connsiteY307" fmla="*/ 2082343 h 7019132"/>
              <a:gd name="connsiteX308" fmla="*/ 6597774 w 7175104"/>
              <a:gd name="connsiteY308" fmla="*/ 2135961 h 7019132"/>
              <a:gd name="connsiteX309" fmla="*/ 6557248 w 7175104"/>
              <a:gd name="connsiteY309" fmla="*/ 2189579 h 7019132"/>
              <a:gd name="connsiteX310" fmla="*/ 6604086 w 7175104"/>
              <a:gd name="connsiteY310" fmla="*/ 2169757 h 7019132"/>
              <a:gd name="connsiteX311" fmla="*/ 6543629 w 7175104"/>
              <a:gd name="connsiteY311" fmla="*/ 2223375 h 7019132"/>
              <a:gd name="connsiteX312" fmla="*/ 6503435 w 7175104"/>
              <a:gd name="connsiteY312" fmla="*/ 2209727 h 7019132"/>
              <a:gd name="connsiteX313" fmla="*/ 6516722 w 7175104"/>
              <a:gd name="connsiteY313" fmla="*/ 2283492 h 7019132"/>
              <a:gd name="connsiteX314" fmla="*/ 6563892 w 7175104"/>
              <a:gd name="connsiteY314" fmla="*/ 2223375 h 7019132"/>
              <a:gd name="connsiteX315" fmla="*/ 6597774 w 7175104"/>
              <a:gd name="connsiteY315" fmla="*/ 2230199 h 7019132"/>
              <a:gd name="connsiteX316" fmla="*/ 6557248 w 7175104"/>
              <a:gd name="connsiteY316" fmla="*/ 2263670 h 7019132"/>
              <a:gd name="connsiteX317" fmla="*/ 6597774 w 7175104"/>
              <a:gd name="connsiteY317" fmla="*/ 2276993 h 7019132"/>
              <a:gd name="connsiteX318" fmla="*/ 6543629 w 7175104"/>
              <a:gd name="connsiteY318" fmla="*/ 2297141 h 7019132"/>
              <a:gd name="connsiteX319" fmla="*/ 6644612 w 7175104"/>
              <a:gd name="connsiteY319" fmla="*/ 2324113 h 7019132"/>
              <a:gd name="connsiteX320" fmla="*/ 6711712 w 7175104"/>
              <a:gd name="connsiteY320" fmla="*/ 2370907 h 7019132"/>
              <a:gd name="connsiteX321" fmla="*/ 6610729 w 7175104"/>
              <a:gd name="connsiteY321" fmla="*/ 2397878 h 7019132"/>
              <a:gd name="connsiteX322" fmla="*/ 6617373 w 7175104"/>
              <a:gd name="connsiteY322" fmla="*/ 2404703 h 7019132"/>
              <a:gd name="connsiteX323" fmla="*/ 6617373 w 7175104"/>
              <a:gd name="connsiteY323" fmla="*/ 2485293 h 7019132"/>
              <a:gd name="connsiteX324" fmla="*/ 6543629 w 7175104"/>
              <a:gd name="connsiteY324" fmla="*/ 2485293 h 7019132"/>
              <a:gd name="connsiteX325" fmla="*/ 6577511 w 7175104"/>
              <a:gd name="connsiteY325" fmla="*/ 2498616 h 7019132"/>
              <a:gd name="connsiteX326" fmla="*/ 6597774 w 7175104"/>
              <a:gd name="connsiteY326" fmla="*/ 2525588 h 7019132"/>
              <a:gd name="connsiteX327" fmla="*/ 6550272 w 7175104"/>
              <a:gd name="connsiteY327" fmla="*/ 2525588 h 7019132"/>
              <a:gd name="connsiteX328" fmla="*/ 6536985 w 7175104"/>
              <a:gd name="connsiteY328" fmla="*/ 2572382 h 7019132"/>
              <a:gd name="connsiteX329" fmla="*/ 6557248 w 7175104"/>
              <a:gd name="connsiteY329" fmla="*/ 2592854 h 7019132"/>
              <a:gd name="connsiteX330" fmla="*/ 6563892 w 7175104"/>
              <a:gd name="connsiteY330" fmla="*/ 2606178 h 7019132"/>
              <a:gd name="connsiteX331" fmla="*/ 6557248 w 7175104"/>
              <a:gd name="connsiteY331" fmla="*/ 2659796 h 7019132"/>
              <a:gd name="connsiteX332" fmla="*/ 6597774 w 7175104"/>
              <a:gd name="connsiteY332" fmla="*/ 2659796 h 7019132"/>
              <a:gd name="connsiteX333" fmla="*/ 6704736 w 7175104"/>
              <a:gd name="connsiteY333" fmla="*/ 2754034 h 7019132"/>
              <a:gd name="connsiteX334" fmla="*/ 6671518 w 7175104"/>
              <a:gd name="connsiteY334" fmla="*/ 2781006 h 7019132"/>
              <a:gd name="connsiteX335" fmla="*/ 6671518 w 7175104"/>
              <a:gd name="connsiteY335" fmla="*/ 2754034 h 7019132"/>
              <a:gd name="connsiteX336" fmla="*/ 6651255 w 7175104"/>
              <a:gd name="connsiteY336" fmla="*/ 2820976 h 7019132"/>
              <a:gd name="connsiteX337" fmla="*/ 6684805 w 7175104"/>
              <a:gd name="connsiteY337" fmla="*/ 2794330 h 7019132"/>
              <a:gd name="connsiteX338" fmla="*/ 6704736 w 7175104"/>
              <a:gd name="connsiteY338" fmla="*/ 2861596 h 7019132"/>
              <a:gd name="connsiteX339" fmla="*/ 6671518 w 7175104"/>
              <a:gd name="connsiteY339" fmla="*/ 2881744 h 7019132"/>
              <a:gd name="connsiteX340" fmla="*/ 6698093 w 7175104"/>
              <a:gd name="connsiteY340" fmla="*/ 2901566 h 7019132"/>
              <a:gd name="connsiteX341" fmla="*/ 6718356 w 7175104"/>
              <a:gd name="connsiteY341" fmla="*/ 2881744 h 7019132"/>
              <a:gd name="connsiteX342" fmla="*/ 6765525 w 7175104"/>
              <a:gd name="connsiteY342" fmla="*/ 2914890 h 7019132"/>
              <a:gd name="connsiteX343" fmla="*/ 6718356 w 7175104"/>
              <a:gd name="connsiteY343" fmla="*/ 2962334 h 7019132"/>
              <a:gd name="connsiteX344" fmla="*/ 6846245 w 7175104"/>
              <a:gd name="connsiteY344" fmla="*/ 3130013 h 7019132"/>
              <a:gd name="connsiteX345" fmla="*/ 6919989 w 7175104"/>
              <a:gd name="connsiteY345" fmla="*/ 3190456 h 7019132"/>
              <a:gd name="connsiteX346" fmla="*/ 6873152 w 7175104"/>
              <a:gd name="connsiteY346" fmla="*/ 3237575 h 7019132"/>
              <a:gd name="connsiteX347" fmla="*/ 6893083 w 7175104"/>
              <a:gd name="connsiteY347" fmla="*/ 3251223 h 7019132"/>
              <a:gd name="connsiteX348" fmla="*/ 6946896 w 7175104"/>
              <a:gd name="connsiteY348" fmla="*/ 3231076 h 7019132"/>
              <a:gd name="connsiteX349" fmla="*/ 7061166 w 7175104"/>
              <a:gd name="connsiteY349" fmla="*/ 3251223 h 7019132"/>
              <a:gd name="connsiteX350" fmla="*/ 6960515 w 7175104"/>
              <a:gd name="connsiteY350" fmla="*/ 3257398 h 7019132"/>
              <a:gd name="connsiteX351" fmla="*/ 6960515 w 7175104"/>
              <a:gd name="connsiteY351" fmla="*/ 3318165 h 7019132"/>
              <a:gd name="connsiteX352" fmla="*/ 6919989 w 7175104"/>
              <a:gd name="connsiteY352" fmla="*/ 3331813 h 7019132"/>
              <a:gd name="connsiteX353" fmla="*/ 6960515 w 7175104"/>
              <a:gd name="connsiteY353" fmla="*/ 3371783 h 7019132"/>
              <a:gd name="connsiteX354" fmla="*/ 6993734 w 7175104"/>
              <a:gd name="connsiteY354" fmla="*/ 3358460 h 7019132"/>
              <a:gd name="connsiteX355" fmla="*/ 7054523 w 7175104"/>
              <a:gd name="connsiteY355" fmla="*/ 3526139 h 7019132"/>
              <a:gd name="connsiteX356" fmla="*/ 7101360 w 7175104"/>
              <a:gd name="connsiteY356" fmla="*/ 3506317 h 7019132"/>
              <a:gd name="connsiteX357" fmla="*/ 7114647 w 7175104"/>
              <a:gd name="connsiteY357" fmla="*/ 3553111 h 7019132"/>
              <a:gd name="connsiteX358" fmla="*/ 7101360 w 7175104"/>
              <a:gd name="connsiteY358" fmla="*/ 3586907 h 7019132"/>
              <a:gd name="connsiteX359" fmla="*/ 7148530 w 7175104"/>
              <a:gd name="connsiteY359" fmla="*/ 3573583 h 7019132"/>
              <a:gd name="connsiteX360" fmla="*/ 7081097 w 7175104"/>
              <a:gd name="connsiteY360" fmla="*/ 3613553 h 7019132"/>
              <a:gd name="connsiteX361" fmla="*/ 7155173 w 7175104"/>
              <a:gd name="connsiteY361" fmla="*/ 3633701 h 7019132"/>
              <a:gd name="connsiteX362" fmla="*/ 7121623 w 7175104"/>
              <a:gd name="connsiteY362" fmla="*/ 3627202 h 7019132"/>
              <a:gd name="connsiteX363" fmla="*/ 7094384 w 7175104"/>
              <a:gd name="connsiteY363" fmla="*/ 3674321 h 7019132"/>
              <a:gd name="connsiteX364" fmla="*/ 7161485 w 7175104"/>
              <a:gd name="connsiteY364" fmla="*/ 3654173 h 7019132"/>
              <a:gd name="connsiteX365" fmla="*/ 7128267 w 7175104"/>
              <a:gd name="connsiteY365" fmla="*/ 3701292 h 7019132"/>
              <a:gd name="connsiteX366" fmla="*/ 7175104 w 7175104"/>
              <a:gd name="connsiteY366" fmla="*/ 3687644 h 7019132"/>
              <a:gd name="connsiteX367" fmla="*/ 7148530 w 7175104"/>
              <a:gd name="connsiteY367" fmla="*/ 3775058 h 7019132"/>
              <a:gd name="connsiteX368" fmla="*/ 7128267 w 7175104"/>
              <a:gd name="connsiteY368" fmla="*/ 3768234 h 7019132"/>
              <a:gd name="connsiteX369" fmla="*/ 7134910 w 7175104"/>
              <a:gd name="connsiteY369" fmla="*/ 3788707 h 7019132"/>
              <a:gd name="connsiteX370" fmla="*/ 7155173 w 7175104"/>
              <a:gd name="connsiteY370" fmla="*/ 3768234 h 7019132"/>
              <a:gd name="connsiteX371" fmla="*/ 7148530 w 7175104"/>
              <a:gd name="connsiteY371" fmla="*/ 3815028 h 7019132"/>
              <a:gd name="connsiteX372" fmla="*/ 7074453 w 7175104"/>
              <a:gd name="connsiteY372" fmla="*/ 3848824 h 7019132"/>
              <a:gd name="connsiteX373" fmla="*/ 7121623 w 7175104"/>
              <a:gd name="connsiteY373" fmla="*/ 3848824 h 7019132"/>
              <a:gd name="connsiteX374" fmla="*/ 7034260 w 7175104"/>
              <a:gd name="connsiteY374" fmla="*/ 3875796 h 7019132"/>
              <a:gd name="connsiteX375" fmla="*/ 7020640 w 7175104"/>
              <a:gd name="connsiteY375" fmla="*/ 3889119 h 7019132"/>
              <a:gd name="connsiteX376" fmla="*/ 7074453 w 7175104"/>
              <a:gd name="connsiteY376" fmla="*/ 3875796 h 7019132"/>
              <a:gd name="connsiteX377" fmla="*/ 7013997 w 7175104"/>
              <a:gd name="connsiteY377" fmla="*/ 3936238 h 7019132"/>
              <a:gd name="connsiteX378" fmla="*/ 6993734 w 7175104"/>
              <a:gd name="connsiteY378" fmla="*/ 3922590 h 7019132"/>
              <a:gd name="connsiteX379" fmla="*/ 6967159 w 7175104"/>
              <a:gd name="connsiteY379" fmla="*/ 3956386 h 7019132"/>
              <a:gd name="connsiteX380" fmla="*/ 6933277 w 7175104"/>
              <a:gd name="connsiteY380" fmla="*/ 3943063 h 7019132"/>
              <a:gd name="connsiteX381" fmla="*/ 7034260 w 7175104"/>
              <a:gd name="connsiteY381" fmla="*/ 3996681 h 7019132"/>
              <a:gd name="connsiteX382" fmla="*/ 7054523 w 7175104"/>
              <a:gd name="connsiteY382" fmla="*/ 4016828 h 7019132"/>
              <a:gd name="connsiteX383" fmla="*/ 7061166 w 7175104"/>
              <a:gd name="connsiteY383" fmla="*/ 4097418 h 7019132"/>
              <a:gd name="connsiteX384" fmla="*/ 7013997 w 7175104"/>
              <a:gd name="connsiteY384" fmla="*/ 4097418 h 7019132"/>
              <a:gd name="connsiteX385" fmla="*/ 6960515 w 7175104"/>
              <a:gd name="connsiteY385" fmla="*/ 4124390 h 7019132"/>
              <a:gd name="connsiteX386" fmla="*/ 7007353 w 7175104"/>
              <a:gd name="connsiteY386" fmla="*/ 4265098 h 7019132"/>
              <a:gd name="connsiteX387" fmla="*/ 6973803 w 7175104"/>
              <a:gd name="connsiteY387" fmla="*/ 4366160 h 7019132"/>
              <a:gd name="connsiteX388" fmla="*/ 6946896 w 7175104"/>
              <a:gd name="connsiteY388" fmla="*/ 4171184 h 7019132"/>
              <a:gd name="connsiteX389" fmla="*/ 6967159 w 7175104"/>
              <a:gd name="connsiteY389" fmla="*/ 4117566 h 7019132"/>
              <a:gd name="connsiteX390" fmla="*/ 6926633 w 7175104"/>
              <a:gd name="connsiteY390" fmla="*/ 4097418 h 7019132"/>
              <a:gd name="connsiteX391" fmla="*/ 6953540 w 7175104"/>
              <a:gd name="connsiteY391" fmla="*/ 4057123 h 7019132"/>
              <a:gd name="connsiteX392" fmla="*/ 6940252 w 7175104"/>
              <a:gd name="connsiteY392" fmla="*/ 4057123 h 7019132"/>
              <a:gd name="connsiteX393" fmla="*/ 6873152 w 7175104"/>
              <a:gd name="connsiteY393" fmla="*/ 4076946 h 7019132"/>
              <a:gd name="connsiteX394" fmla="*/ 6893083 w 7175104"/>
              <a:gd name="connsiteY394" fmla="*/ 4057123 h 7019132"/>
              <a:gd name="connsiteX395" fmla="*/ 6873152 w 7175104"/>
              <a:gd name="connsiteY395" fmla="*/ 3889119 h 7019132"/>
              <a:gd name="connsiteX396" fmla="*/ 6879796 w 7175104"/>
              <a:gd name="connsiteY396" fmla="*/ 3815028 h 7019132"/>
              <a:gd name="connsiteX397" fmla="*/ 6852889 w 7175104"/>
              <a:gd name="connsiteY397" fmla="*/ 3842000 h 7019132"/>
              <a:gd name="connsiteX398" fmla="*/ 6825982 w 7175104"/>
              <a:gd name="connsiteY398" fmla="*/ 3821853 h 7019132"/>
              <a:gd name="connsiteX399" fmla="*/ 6852889 w 7175104"/>
              <a:gd name="connsiteY399" fmla="*/ 3754911 h 7019132"/>
              <a:gd name="connsiteX400" fmla="*/ 6839270 w 7175104"/>
              <a:gd name="connsiteY400" fmla="*/ 3788707 h 7019132"/>
              <a:gd name="connsiteX401" fmla="*/ 6792100 w 7175104"/>
              <a:gd name="connsiteY401" fmla="*/ 3741262 h 7019132"/>
              <a:gd name="connsiteX402" fmla="*/ 6779145 w 7175104"/>
              <a:gd name="connsiteY402" fmla="*/ 3667497 h 7019132"/>
              <a:gd name="connsiteX403" fmla="*/ 6812363 w 7175104"/>
              <a:gd name="connsiteY403" fmla="*/ 3640525 h 7019132"/>
              <a:gd name="connsiteX404" fmla="*/ 6738619 w 7175104"/>
              <a:gd name="connsiteY404" fmla="*/ 3559935 h 7019132"/>
              <a:gd name="connsiteX405" fmla="*/ 6671518 w 7175104"/>
              <a:gd name="connsiteY405" fmla="*/ 3432551 h 7019132"/>
              <a:gd name="connsiteX406" fmla="*/ 6624349 w 7175104"/>
              <a:gd name="connsiteY406" fmla="*/ 3459197 h 7019132"/>
              <a:gd name="connsiteX407" fmla="*/ 6610729 w 7175104"/>
              <a:gd name="connsiteY407" fmla="*/ 3492993 h 7019132"/>
              <a:gd name="connsiteX408" fmla="*/ 6630992 w 7175104"/>
              <a:gd name="connsiteY408" fmla="*/ 3499492 h 7019132"/>
              <a:gd name="connsiteX409" fmla="*/ 6678162 w 7175104"/>
              <a:gd name="connsiteY409" fmla="*/ 3445549 h 7019132"/>
              <a:gd name="connsiteX410" fmla="*/ 6671518 w 7175104"/>
              <a:gd name="connsiteY410" fmla="*/ 3486169 h 7019132"/>
              <a:gd name="connsiteX411" fmla="*/ 6610729 w 7175104"/>
              <a:gd name="connsiteY411" fmla="*/ 3526139 h 7019132"/>
              <a:gd name="connsiteX412" fmla="*/ 6570535 w 7175104"/>
              <a:gd name="connsiteY412" fmla="*/ 3526139 h 7019132"/>
              <a:gd name="connsiteX413" fmla="*/ 6563892 w 7175104"/>
              <a:gd name="connsiteY413" fmla="*/ 3573583 h 7019132"/>
              <a:gd name="connsiteX414" fmla="*/ 6617373 w 7175104"/>
              <a:gd name="connsiteY414" fmla="*/ 3593731 h 7019132"/>
              <a:gd name="connsiteX415" fmla="*/ 6604086 w 7175104"/>
              <a:gd name="connsiteY415" fmla="*/ 3654173 h 7019132"/>
              <a:gd name="connsiteX416" fmla="*/ 6698093 w 7175104"/>
              <a:gd name="connsiteY416" fmla="*/ 3654173 h 7019132"/>
              <a:gd name="connsiteX417" fmla="*/ 6671518 w 7175104"/>
              <a:gd name="connsiteY417" fmla="*/ 3667497 h 7019132"/>
              <a:gd name="connsiteX418" fmla="*/ 6678162 w 7175104"/>
              <a:gd name="connsiteY418" fmla="*/ 3701292 h 7019132"/>
              <a:gd name="connsiteX419" fmla="*/ 6624349 w 7175104"/>
              <a:gd name="connsiteY419" fmla="*/ 3694468 h 7019132"/>
              <a:gd name="connsiteX420" fmla="*/ 6691781 w 7175104"/>
              <a:gd name="connsiteY420" fmla="*/ 3794881 h 7019132"/>
              <a:gd name="connsiteX421" fmla="*/ 6657899 w 7175104"/>
              <a:gd name="connsiteY421" fmla="*/ 3815028 h 7019132"/>
              <a:gd name="connsiteX422" fmla="*/ 6711712 w 7175104"/>
              <a:gd name="connsiteY422" fmla="*/ 3929414 h 7019132"/>
              <a:gd name="connsiteX423" fmla="*/ 6678162 w 7175104"/>
              <a:gd name="connsiteY423" fmla="*/ 3949562 h 7019132"/>
              <a:gd name="connsiteX424" fmla="*/ 6704736 w 7175104"/>
              <a:gd name="connsiteY424" fmla="*/ 3976208 h 7019132"/>
              <a:gd name="connsiteX425" fmla="*/ 6657899 w 7175104"/>
              <a:gd name="connsiteY425" fmla="*/ 3963210 h 7019132"/>
              <a:gd name="connsiteX426" fmla="*/ 6630992 w 7175104"/>
              <a:gd name="connsiteY426" fmla="*/ 4036976 h 7019132"/>
              <a:gd name="connsiteX427" fmla="*/ 6664875 w 7175104"/>
              <a:gd name="connsiteY427" fmla="*/ 4016828 h 7019132"/>
              <a:gd name="connsiteX428" fmla="*/ 6644612 w 7175104"/>
              <a:gd name="connsiteY428" fmla="*/ 4063623 h 7019132"/>
              <a:gd name="connsiteX429" fmla="*/ 6698093 w 7175104"/>
              <a:gd name="connsiteY429" fmla="*/ 4057123 h 7019132"/>
              <a:gd name="connsiteX430" fmla="*/ 6738619 w 7175104"/>
              <a:gd name="connsiteY430" fmla="*/ 4131214 h 7019132"/>
              <a:gd name="connsiteX431" fmla="*/ 6644612 w 7175104"/>
              <a:gd name="connsiteY431" fmla="*/ 4164360 h 7019132"/>
              <a:gd name="connsiteX432" fmla="*/ 6590798 w 7175104"/>
              <a:gd name="connsiteY432" fmla="*/ 4110742 h 7019132"/>
              <a:gd name="connsiteX433" fmla="*/ 6624349 w 7175104"/>
              <a:gd name="connsiteY433" fmla="*/ 4090594 h 7019132"/>
              <a:gd name="connsiteX434" fmla="*/ 6597774 w 7175104"/>
              <a:gd name="connsiteY434" fmla="*/ 4090594 h 7019132"/>
              <a:gd name="connsiteX435" fmla="*/ 6624349 w 7175104"/>
              <a:gd name="connsiteY435" fmla="*/ 4137713 h 7019132"/>
              <a:gd name="connsiteX436" fmla="*/ 6597774 w 7175104"/>
              <a:gd name="connsiteY436" fmla="*/ 4184508 h 7019132"/>
              <a:gd name="connsiteX437" fmla="*/ 6490148 w 7175104"/>
              <a:gd name="connsiteY437" fmla="*/ 4204980 h 7019132"/>
              <a:gd name="connsiteX438" fmla="*/ 6530341 w 7175104"/>
              <a:gd name="connsiteY438" fmla="*/ 4198156 h 7019132"/>
              <a:gd name="connsiteX439" fmla="*/ 6577511 w 7175104"/>
              <a:gd name="connsiteY439" fmla="*/ 4171184 h 7019132"/>
              <a:gd name="connsiteX440" fmla="*/ 6516722 w 7175104"/>
              <a:gd name="connsiteY440" fmla="*/ 4171184 h 7019132"/>
              <a:gd name="connsiteX441" fmla="*/ 6557248 w 7175104"/>
              <a:gd name="connsiteY441" fmla="*/ 4137713 h 7019132"/>
              <a:gd name="connsiteX442" fmla="*/ 6536985 w 7175104"/>
              <a:gd name="connsiteY442" fmla="*/ 4131214 h 7019132"/>
              <a:gd name="connsiteX443" fmla="*/ 6483504 w 7175104"/>
              <a:gd name="connsiteY443" fmla="*/ 4137713 h 7019132"/>
              <a:gd name="connsiteX444" fmla="*/ 6442978 w 7175104"/>
              <a:gd name="connsiteY444" fmla="*/ 4050624 h 7019132"/>
              <a:gd name="connsiteX445" fmla="*/ 6469885 w 7175104"/>
              <a:gd name="connsiteY445" fmla="*/ 4043800 h 7019132"/>
              <a:gd name="connsiteX446" fmla="*/ 6422715 w 7175104"/>
              <a:gd name="connsiteY446" fmla="*/ 4003180 h 7019132"/>
              <a:gd name="connsiteX447" fmla="*/ 6382521 w 7175104"/>
              <a:gd name="connsiteY447" fmla="*/ 4023653 h 7019132"/>
              <a:gd name="connsiteX448" fmla="*/ 6295157 w 7175104"/>
              <a:gd name="connsiteY448" fmla="*/ 3970034 h 7019132"/>
              <a:gd name="connsiteX449" fmla="*/ 6321732 w 7175104"/>
              <a:gd name="connsiteY449" fmla="*/ 3943063 h 7019132"/>
              <a:gd name="connsiteX450" fmla="*/ 6341995 w 7175104"/>
              <a:gd name="connsiteY450" fmla="*/ 3909267 h 7019132"/>
              <a:gd name="connsiteX451" fmla="*/ 6268251 w 7175104"/>
              <a:gd name="connsiteY451" fmla="*/ 3916091 h 7019132"/>
              <a:gd name="connsiteX452" fmla="*/ 6328708 w 7175104"/>
              <a:gd name="connsiteY452" fmla="*/ 3882295 h 7019132"/>
              <a:gd name="connsiteX453" fmla="*/ 6261607 w 7175104"/>
              <a:gd name="connsiteY453" fmla="*/ 3869297 h 7019132"/>
              <a:gd name="connsiteX454" fmla="*/ 6295157 w 7175104"/>
              <a:gd name="connsiteY454" fmla="*/ 3848824 h 7019132"/>
              <a:gd name="connsiteX455" fmla="*/ 6247988 w 7175104"/>
              <a:gd name="connsiteY455" fmla="*/ 3842000 h 7019132"/>
              <a:gd name="connsiteX456" fmla="*/ 6274894 w 7175104"/>
              <a:gd name="connsiteY456" fmla="*/ 3835501 h 7019132"/>
              <a:gd name="connsiteX457" fmla="*/ 6241344 w 7175104"/>
              <a:gd name="connsiteY457" fmla="*/ 3828677 h 7019132"/>
              <a:gd name="connsiteX458" fmla="*/ 6274894 w 7175104"/>
              <a:gd name="connsiteY458" fmla="*/ 3775058 h 7019132"/>
              <a:gd name="connsiteX459" fmla="*/ 6201150 w 7175104"/>
              <a:gd name="connsiteY459" fmla="*/ 3775058 h 7019132"/>
              <a:gd name="connsiteX460" fmla="*/ 6187531 w 7175104"/>
              <a:gd name="connsiteY460" fmla="*/ 3727939 h 7019132"/>
              <a:gd name="connsiteX461" fmla="*/ 6214770 w 7175104"/>
              <a:gd name="connsiteY461" fmla="*/ 3687644 h 7019132"/>
              <a:gd name="connsiteX462" fmla="*/ 6100500 w 7175104"/>
              <a:gd name="connsiteY462" fmla="*/ 3627202 h 7019132"/>
              <a:gd name="connsiteX463" fmla="*/ 5992873 w 7175104"/>
              <a:gd name="connsiteY463" fmla="*/ 3674321 h 7019132"/>
              <a:gd name="connsiteX464" fmla="*/ 5885246 w 7175104"/>
              <a:gd name="connsiteY464" fmla="*/ 3681145 h 7019132"/>
              <a:gd name="connsiteX465" fmla="*/ 5905509 w 7175104"/>
              <a:gd name="connsiteY465" fmla="*/ 3687644 h 7019132"/>
              <a:gd name="connsiteX466" fmla="*/ 5905509 w 7175104"/>
              <a:gd name="connsiteY466" fmla="*/ 3727939 h 7019132"/>
              <a:gd name="connsiteX467" fmla="*/ 5972610 w 7175104"/>
              <a:gd name="connsiteY467" fmla="*/ 3748087 h 7019132"/>
              <a:gd name="connsiteX468" fmla="*/ 6026423 w 7175104"/>
              <a:gd name="connsiteY468" fmla="*/ 3976208 h 7019132"/>
              <a:gd name="connsiteX469" fmla="*/ 6019780 w 7175104"/>
              <a:gd name="connsiteY469" fmla="*/ 4070447 h 7019132"/>
              <a:gd name="connsiteX470" fmla="*/ 6113787 w 7175104"/>
              <a:gd name="connsiteY470" fmla="*/ 4231952 h 7019132"/>
              <a:gd name="connsiteX471" fmla="*/ 6073261 w 7175104"/>
              <a:gd name="connsiteY471" fmla="*/ 4244950 h 7019132"/>
              <a:gd name="connsiteX472" fmla="*/ 6113787 w 7175104"/>
              <a:gd name="connsiteY472" fmla="*/ 4238126 h 7019132"/>
              <a:gd name="connsiteX473" fmla="*/ 6066617 w 7175104"/>
              <a:gd name="connsiteY473" fmla="*/ 4319041 h 7019132"/>
              <a:gd name="connsiteX474" fmla="*/ 6113787 w 7175104"/>
              <a:gd name="connsiteY474" fmla="*/ 4325865 h 7019132"/>
              <a:gd name="connsiteX475" fmla="*/ 6039710 w 7175104"/>
              <a:gd name="connsiteY475" fmla="*/ 4352512 h 7019132"/>
              <a:gd name="connsiteX476" fmla="*/ 5999517 w 7175104"/>
              <a:gd name="connsiteY476" fmla="*/ 4345688 h 7019132"/>
              <a:gd name="connsiteX477" fmla="*/ 5979254 w 7175104"/>
              <a:gd name="connsiteY477" fmla="*/ 4419454 h 7019132"/>
              <a:gd name="connsiteX478" fmla="*/ 6039710 w 7175104"/>
              <a:gd name="connsiteY478" fmla="*/ 4393132 h 7019132"/>
              <a:gd name="connsiteX479" fmla="*/ 5986229 w 7175104"/>
              <a:gd name="connsiteY479" fmla="*/ 4433102 h 7019132"/>
              <a:gd name="connsiteX480" fmla="*/ 5972610 w 7175104"/>
              <a:gd name="connsiteY480" fmla="*/ 4480221 h 7019132"/>
              <a:gd name="connsiteX481" fmla="*/ 6013136 w 7175104"/>
              <a:gd name="connsiteY481" fmla="*/ 4493870 h 7019132"/>
              <a:gd name="connsiteX482" fmla="*/ 5905509 w 7175104"/>
              <a:gd name="connsiteY482" fmla="*/ 4574460 h 7019132"/>
              <a:gd name="connsiteX483" fmla="*/ 5952347 w 7175104"/>
              <a:gd name="connsiteY483" fmla="*/ 4553987 h 7019132"/>
              <a:gd name="connsiteX484" fmla="*/ 5898866 w 7175104"/>
              <a:gd name="connsiteY484" fmla="*/ 4594607 h 7019132"/>
              <a:gd name="connsiteX485" fmla="*/ 5905509 w 7175104"/>
              <a:gd name="connsiteY485" fmla="*/ 4513692 h 7019132"/>
              <a:gd name="connsiteX486" fmla="*/ 5945703 w 7175104"/>
              <a:gd name="connsiteY486" fmla="*/ 4500694 h 7019132"/>
              <a:gd name="connsiteX487" fmla="*/ 5912153 w 7175104"/>
              <a:gd name="connsiteY487" fmla="*/ 4466898 h 7019132"/>
              <a:gd name="connsiteX488" fmla="*/ 5925772 w 7175104"/>
              <a:gd name="connsiteY488" fmla="*/ 4372660 h 7019132"/>
              <a:gd name="connsiteX489" fmla="*/ 5986229 w 7175104"/>
              <a:gd name="connsiteY489" fmla="*/ 4345688 h 7019132"/>
              <a:gd name="connsiteX490" fmla="*/ 6013136 w 7175104"/>
              <a:gd name="connsiteY490" fmla="*/ 4238126 h 7019132"/>
              <a:gd name="connsiteX491" fmla="*/ 5972610 w 7175104"/>
              <a:gd name="connsiteY491" fmla="*/ 4151037 h 7019132"/>
              <a:gd name="connsiteX492" fmla="*/ 5972610 w 7175104"/>
              <a:gd name="connsiteY492" fmla="*/ 4090594 h 7019132"/>
              <a:gd name="connsiteX493" fmla="*/ 5932416 w 7175104"/>
              <a:gd name="connsiteY493" fmla="*/ 4057123 h 7019132"/>
              <a:gd name="connsiteX494" fmla="*/ 5710519 w 7175104"/>
              <a:gd name="connsiteY494" fmla="*/ 4151037 h 7019132"/>
              <a:gd name="connsiteX495" fmla="*/ 5690256 w 7175104"/>
              <a:gd name="connsiteY495" fmla="*/ 4164360 h 7019132"/>
              <a:gd name="connsiteX496" fmla="*/ 5690256 w 7175104"/>
              <a:gd name="connsiteY496" fmla="*/ 4198156 h 7019132"/>
              <a:gd name="connsiteX497" fmla="*/ 5643419 w 7175104"/>
              <a:gd name="connsiteY497" fmla="*/ 4164360 h 7019132"/>
              <a:gd name="connsiteX498" fmla="*/ 5549412 w 7175104"/>
              <a:gd name="connsiteY498" fmla="*/ 4184508 h 7019132"/>
              <a:gd name="connsiteX499" fmla="*/ 5495598 w 7175104"/>
              <a:gd name="connsiteY499" fmla="*/ 4231952 h 7019132"/>
              <a:gd name="connsiteX500" fmla="*/ 5441785 w 7175104"/>
              <a:gd name="connsiteY500" fmla="*/ 4218304 h 7019132"/>
              <a:gd name="connsiteX501" fmla="*/ 5455405 w 7175104"/>
              <a:gd name="connsiteY501" fmla="*/ 4278746 h 7019132"/>
              <a:gd name="connsiteX502" fmla="*/ 5435142 w 7175104"/>
              <a:gd name="connsiteY502" fmla="*/ 4352512 h 7019132"/>
              <a:gd name="connsiteX503" fmla="*/ 5469024 w 7175104"/>
              <a:gd name="connsiteY503" fmla="*/ 4325865 h 7019132"/>
              <a:gd name="connsiteX504" fmla="*/ 5462048 w 7175104"/>
              <a:gd name="connsiteY504" fmla="*/ 4366160 h 7019132"/>
              <a:gd name="connsiteX505" fmla="*/ 5563031 w 7175104"/>
              <a:gd name="connsiteY505" fmla="*/ 4393132 h 7019132"/>
              <a:gd name="connsiteX506" fmla="*/ 5609869 w 7175104"/>
              <a:gd name="connsiteY506" fmla="*/ 4339189 h 7019132"/>
              <a:gd name="connsiteX507" fmla="*/ 5669993 w 7175104"/>
              <a:gd name="connsiteY507" fmla="*/ 4305718 h 7019132"/>
              <a:gd name="connsiteX508" fmla="*/ 5683613 w 7175104"/>
              <a:gd name="connsiteY508" fmla="*/ 4305718 h 7019132"/>
              <a:gd name="connsiteX509" fmla="*/ 5609869 w 7175104"/>
              <a:gd name="connsiteY509" fmla="*/ 4366160 h 7019132"/>
              <a:gd name="connsiteX510" fmla="*/ 5636775 w 7175104"/>
              <a:gd name="connsiteY510" fmla="*/ 4366160 h 7019132"/>
              <a:gd name="connsiteX511" fmla="*/ 5663682 w 7175104"/>
              <a:gd name="connsiteY511" fmla="*/ 4325865 h 7019132"/>
              <a:gd name="connsiteX512" fmla="*/ 5697232 w 7175104"/>
              <a:gd name="connsiteY512" fmla="*/ 4332365 h 7019132"/>
              <a:gd name="connsiteX513" fmla="*/ 5744402 w 7175104"/>
              <a:gd name="connsiteY513" fmla="*/ 4271922 h 7019132"/>
              <a:gd name="connsiteX514" fmla="*/ 5770976 w 7175104"/>
              <a:gd name="connsiteY514" fmla="*/ 4366160 h 7019132"/>
              <a:gd name="connsiteX515" fmla="*/ 5623488 w 7175104"/>
              <a:gd name="connsiteY515" fmla="*/ 4480221 h 7019132"/>
              <a:gd name="connsiteX516" fmla="*/ 5522505 w 7175104"/>
              <a:gd name="connsiteY516" fmla="*/ 4466898 h 7019132"/>
              <a:gd name="connsiteX517" fmla="*/ 5575986 w 7175104"/>
              <a:gd name="connsiteY517" fmla="*/ 4513692 h 7019132"/>
              <a:gd name="connsiteX518" fmla="*/ 5508886 w 7175104"/>
              <a:gd name="connsiteY518" fmla="*/ 4533840 h 7019132"/>
              <a:gd name="connsiteX519" fmla="*/ 5475668 w 7175104"/>
              <a:gd name="connsiteY519" fmla="*/ 4520516 h 7019132"/>
              <a:gd name="connsiteX520" fmla="*/ 5522505 w 7175104"/>
              <a:gd name="connsiteY520" fmla="*/ 4533840 h 7019132"/>
              <a:gd name="connsiteX521" fmla="*/ 5522505 w 7175104"/>
              <a:gd name="connsiteY521" fmla="*/ 4581284 h 7019132"/>
              <a:gd name="connsiteX522" fmla="*/ 5448761 w 7175104"/>
              <a:gd name="connsiteY522" fmla="*/ 4594607 h 7019132"/>
              <a:gd name="connsiteX523" fmla="*/ 5428498 w 7175104"/>
              <a:gd name="connsiteY523" fmla="*/ 4614430 h 7019132"/>
              <a:gd name="connsiteX524" fmla="*/ 5320871 w 7175104"/>
              <a:gd name="connsiteY524" fmla="*/ 4634577 h 7019132"/>
              <a:gd name="connsiteX525" fmla="*/ 5240484 w 7175104"/>
              <a:gd name="connsiteY525" fmla="*/ 4682021 h 7019132"/>
              <a:gd name="connsiteX526" fmla="*/ 5247127 w 7175104"/>
              <a:gd name="connsiteY526" fmla="*/ 4661549 h 7019132"/>
              <a:gd name="connsiteX527" fmla="*/ 5233508 w 7175104"/>
              <a:gd name="connsiteY527" fmla="*/ 4695020 h 7019132"/>
              <a:gd name="connsiteX528" fmla="*/ 5193646 w 7175104"/>
              <a:gd name="connsiteY528" fmla="*/ 4715167 h 7019132"/>
              <a:gd name="connsiteX529" fmla="*/ 5260414 w 7175104"/>
              <a:gd name="connsiteY529" fmla="*/ 4762611 h 7019132"/>
              <a:gd name="connsiteX530" fmla="*/ 5334491 w 7175104"/>
              <a:gd name="connsiteY530" fmla="*/ 4721991 h 7019132"/>
              <a:gd name="connsiteX531" fmla="*/ 5387972 w 7175104"/>
              <a:gd name="connsiteY531" fmla="*/ 4708668 h 7019132"/>
              <a:gd name="connsiteX532" fmla="*/ 5421854 w 7175104"/>
              <a:gd name="connsiteY532" fmla="*/ 4748963 h 7019132"/>
              <a:gd name="connsiteX533" fmla="*/ 5408235 w 7175104"/>
              <a:gd name="connsiteY533" fmla="*/ 4788933 h 7019132"/>
              <a:gd name="connsiteX534" fmla="*/ 5502242 w 7175104"/>
              <a:gd name="connsiteY534" fmla="*/ 4829553 h 7019132"/>
              <a:gd name="connsiteX535" fmla="*/ 5536124 w 7175104"/>
              <a:gd name="connsiteY535" fmla="*/ 4809406 h 7019132"/>
              <a:gd name="connsiteX536" fmla="*/ 5508886 w 7175104"/>
              <a:gd name="connsiteY536" fmla="*/ 4648225 h 7019132"/>
              <a:gd name="connsiteX537" fmla="*/ 5603225 w 7175104"/>
              <a:gd name="connsiteY537" fmla="*/ 4688195 h 7019132"/>
              <a:gd name="connsiteX538" fmla="*/ 5556388 w 7175104"/>
              <a:gd name="connsiteY538" fmla="*/ 4715167 h 7019132"/>
              <a:gd name="connsiteX539" fmla="*/ 5657038 w 7175104"/>
              <a:gd name="connsiteY539" fmla="*/ 4836377 h 7019132"/>
              <a:gd name="connsiteX540" fmla="*/ 5751045 w 7175104"/>
              <a:gd name="connsiteY540" fmla="*/ 4863024 h 7019132"/>
              <a:gd name="connsiteX541" fmla="*/ 5804859 w 7175104"/>
              <a:gd name="connsiteY541" fmla="*/ 4910143 h 7019132"/>
              <a:gd name="connsiteX542" fmla="*/ 5824790 w 7175104"/>
              <a:gd name="connsiteY542" fmla="*/ 4923791 h 7019132"/>
              <a:gd name="connsiteX543" fmla="*/ 5838409 w 7175104"/>
              <a:gd name="connsiteY543" fmla="*/ 4963761 h 7019132"/>
              <a:gd name="connsiteX544" fmla="*/ 5845053 w 7175104"/>
              <a:gd name="connsiteY544" fmla="*/ 4963761 h 7019132"/>
              <a:gd name="connsiteX545" fmla="*/ 5845053 w 7175104"/>
              <a:gd name="connsiteY545" fmla="*/ 4970586 h 7019132"/>
              <a:gd name="connsiteX546" fmla="*/ 5824790 w 7175104"/>
              <a:gd name="connsiteY546" fmla="*/ 4997557 h 7019132"/>
              <a:gd name="connsiteX547" fmla="*/ 5864983 w 7175104"/>
              <a:gd name="connsiteY547" fmla="*/ 5037852 h 7019132"/>
              <a:gd name="connsiteX548" fmla="*/ 5851364 w 7175104"/>
              <a:gd name="connsiteY548" fmla="*/ 5071323 h 7019132"/>
              <a:gd name="connsiteX549" fmla="*/ 5851364 w 7175104"/>
              <a:gd name="connsiteY549" fmla="*/ 5078147 h 7019132"/>
              <a:gd name="connsiteX550" fmla="*/ 5851364 w 7175104"/>
              <a:gd name="connsiteY550" fmla="*/ 5084646 h 7019132"/>
              <a:gd name="connsiteX551" fmla="*/ 5851364 w 7175104"/>
              <a:gd name="connsiteY551" fmla="*/ 5091471 h 7019132"/>
              <a:gd name="connsiteX552" fmla="*/ 5851364 w 7175104"/>
              <a:gd name="connsiteY552" fmla="*/ 5105119 h 7019132"/>
              <a:gd name="connsiteX553" fmla="*/ 5724139 w 7175104"/>
              <a:gd name="connsiteY553" fmla="*/ 5131441 h 7019132"/>
              <a:gd name="connsiteX554" fmla="*/ 5710519 w 7175104"/>
              <a:gd name="connsiteY554" fmla="*/ 5125266 h 7019132"/>
              <a:gd name="connsiteX555" fmla="*/ 5703876 w 7175104"/>
              <a:gd name="connsiteY555" fmla="*/ 5111618 h 7019132"/>
              <a:gd name="connsiteX556" fmla="*/ 5697232 w 7175104"/>
              <a:gd name="connsiteY556" fmla="*/ 5098295 h 7019132"/>
              <a:gd name="connsiteX557" fmla="*/ 5643419 w 7175104"/>
              <a:gd name="connsiteY557" fmla="*/ 5091471 h 7019132"/>
              <a:gd name="connsiteX558" fmla="*/ 5575986 w 7175104"/>
              <a:gd name="connsiteY558" fmla="*/ 5165237 h 7019132"/>
              <a:gd name="connsiteX559" fmla="*/ 5549412 w 7175104"/>
              <a:gd name="connsiteY559" fmla="*/ 5185709 h 7019132"/>
              <a:gd name="connsiteX560" fmla="*/ 5529149 w 7175104"/>
              <a:gd name="connsiteY560" fmla="*/ 5205856 h 7019132"/>
              <a:gd name="connsiteX561" fmla="*/ 5502242 w 7175104"/>
              <a:gd name="connsiteY561" fmla="*/ 5245827 h 7019132"/>
              <a:gd name="connsiteX562" fmla="*/ 5469024 w 7175104"/>
              <a:gd name="connsiteY562" fmla="*/ 5265974 h 7019132"/>
              <a:gd name="connsiteX563" fmla="*/ 5361397 w 7175104"/>
              <a:gd name="connsiteY563" fmla="*/ 5279622 h 7019132"/>
              <a:gd name="connsiteX564" fmla="*/ 5327515 w 7175104"/>
              <a:gd name="connsiteY564" fmla="*/ 5346564 h 7019132"/>
              <a:gd name="connsiteX565" fmla="*/ 5274034 w 7175104"/>
              <a:gd name="connsiteY565" fmla="*/ 5360212 h 7019132"/>
              <a:gd name="connsiteX566" fmla="*/ 5293965 w 7175104"/>
              <a:gd name="connsiteY566" fmla="*/ 5373536 h 7019132"/>
              <a:gd name="connsiteX567" fmla="*/ 5267390 w 7175104"/>
              <a:gd name="connsiteY567" fmla="*/ 5413831 h 7019132"/>
              <a:gd name="connsiteX568" fmla="*/ 5193646 w 7175104"/>
              <a:gd name="connsiteY568" fmla="*/ 5440802 h 7019132"/>
              <a:gd name="connsiteX569" fmla="*/ 5213245 w 7175104"/>
              <a:gd name="connsiteY569" fmla="*/ 5454126 h 7019132"/>
              <a:gd name="connsiteX570" fmla="*/ 5146144 w 7175104"/>
              <a:gd name="connsiteY570" fmla="*/ 5467774 h 7019132"/>
              <a:gd name="connsiteX571" fmla="*/ 5173383 w 7175104"/>
              <a:gd name="connsiteY571" fmla="*/ 5447627 h 7019132"/>
              <a:gd name="connsiteX572" fmla="*/ 5213245 w 7175104"/>
              <a:gd name="connsiteY572" fmla="*/ 5427154 h 7019132"/>
              <a:gd name="connsiteX573" fmla="*/ 5267390 w 7175104"/>
              <a:gd name="connsiteY573" fmla="*/ 5380360 h 7019132"/>
              <a:gd name="connsiteX574" fmla="*/ 5199958 w 7175104"/>
              <a:gd name="connsiteY574" fmla="*/ 5420655 h 7019132"/>
              <a:gd name="connsiteX575" fmla="*/ 5166407 w 7175104"/>
              <a:gd name="connsiteY575" fmla="*/ 5420655 h 7019132"/>
              <a:gd name="connsiteX576" fmla="*/ 5059113 w 7175104"/>
              <a:gd name="connsiteY576" fmla="*/ 5487597 h 7019132"/>
              <a:gd name="connsiteX577" fmla="*/ 5065757 w 7175104"/>
              <a:gd name="connsiteY577" fmla="*/ 5528217 h 7019132"/>
              <a:gd name="connsiteX578" fmla="*/ 4937867 w 7175104"/>
              <a:gd name="connsiteY578" fmla="*/ 5568512 h 7019132"/>
              <a:gd name="connsiteX579" fmla="*/ 4931223 w 7175104"/>
              <a:gd name="connsiteY579" fmla="*/ 5561687 h 7019132"/>
              <a:gd name="connsiteX580" fmla="*/ 4891029 w 7175104"/>
              <a:gd name="connsiteY580" fmla="*/ 5568512 h 7019132"/>
              <a:gd name="connsiteX581" fmla="*/ 4749853 w 7175104"/>
              <a:gd name="connsiteY581" fmla="*/ 5642278 h 7019132"/>
              <a:gd name="connsiteX582" fmla="*/ 4427637 w 7175104"/>
              <a:gd name="connsiteY582" fmla="*/ 5736516 h 7019132"/>
              <a:gd name="connsiteX583" fmla="*/ 4340274 w 7175104"/>
              <a:gd name="connsiteY583" fmla="*/ 5736516 h 7019132"/>
              <a:gd name="connsiteX584" fmla="*/ 4152259 w 7175104"/>
              <a:gd name="connsiteY584" fmla="*/ 5736516 h 7019132"/>
              <a:gd name="connsiteX585" fmla="*/ 3990487 w 7175104"/>
              <a:gd name="connsiteY585" fmla="*/ 5729692 h 7019132"/>
              <a:gd name="connsiteX586" fmla="*/ 4037657 w 7175104"/>
              <a:gd name="connsiteY586" fmla="*/ 5709544 h 7019132"/>
              <a:gd name="connsiteX587" fmla="*/ 4071539 w 7175104"/>
              <a:gd name="connsiteY587" fmla="*/ 5649102 h 7019132"/>
              <a:gd name="connsiteX588" fmla="*/ 4077851 w 7175104"/>
              <a:gd name="connsiteY588" fmla="*/ 5588334 h 7019132"/>
              <a:gd name="connsiteX589" fmla="*/ 3876549 w 7175104"/>
              <a:gd name="connsiteY589" fmla="*/ 5709544 h 7019132"/>
              <a:gd name="connsiteX590" fmla="*/ 3863262 w 7175104"/>
              <a:gd name="connsiteY590" fmla="*/ 5702720 h 7019132"/>
              <a:gd name="connsiteX591" fmla="*/ 3829379 w 7175104"/>
              <a:gd name="connsiteY591" fmla="*/ 5722868 h 7019132"/>
              <a:gd name="connsiteX592" fmla="*/ 3809116 w 7175104"/>
              <a:gd name="connsiteY592" fmla="*/ 5716043 h 7019132"/>
              <a:gd name="connsiteX593" fmla="*/ 3574265 w 7175104"/>
              <a:gd name="connsiteY593" fmla="*/ 5783310 h 7019132"/>
              <a:gd name="connsiteX594" fmla="*/ 3527095 w 7175104"/>
              <a:gd name="connsiteY594" fmla="*/ 5776486 h 7019132"/>
              <a:gd name="connsiteX595" fmla="*/ 3507164 w 7175104"/>
              <a:gd name="connsiteY595" fmla="*/ 5756663 h 7019132"/>
              <a:gd name="connsiteX596" fmla="*/ 3507164 w 7175104"/>
              <a:gd name="connsiteY596" fmla="*/ 5756338 h 7019132"/>
              <a:gd name="connsiteX597" fmla="*/ 3574265 w 7175104"/>
              <a:gd name="connsiteY597" fmla="*/ 5716043 h 7019132"/>
              <a:gd name="connsiteX598" fmla="*/ 3648009 w 7175104"/>
              <a:gd name="connsiteY598" fmla="*/ 5655926 h 7019132"/>
              <a:gd name="connsiteX599" fmla="*/ 3708466 w 7175104"/>
              <a:gd name="connsiteY599" fmla="*/ 5622130 h 7019132"/>
              <a:gd name="connsiteX600" fmla="*/ 3735372 w 7175104"/>
              <a:gd name="connsiteY600" fmla="*/ 5622130 h 7019132"/>
              <a:gd name="connsiteX601" fmla="*/ 3856286 w 7175104"/>
              <a:gd name="connsiteY601" fmla="*/ 5528217 h 7019132"/>
              <a:gd name="connsiteX602" fmla="*/ 3816092 w 7175104"/>
              <a:gd name="connsiteY602" fmla="*/ 5481097 h 7019132"/>
              <a:gd name="connsiteX603" fmla="*/ 3762279 w 7175104"/>
              <a:gd name="connsiteY603" fmla="*/ 5514568 h 7019132"/>
              <a:gd name="connsiteX604" fmla="*/ 3775898 w 7175104"/>
              <a:gd name="connsiteY604" fmla="*/ 5521392 h 7019132"/>
              <a:gd name="connsiteX605" fmla="*/ 3721753 w 7175104"/>
              <a:gd name="connsiteY605" fmla="*/ 5555188 h 7019132"/>
              <a:gd name="connsiteX606" fmla="*/ 3715109 w 7175104"/>
              <a:gd name="connsiteY606" fmla="*/ 5541540 h 7019132"/>
              <a:gd name="connsiteX607" fmla="*/ 3627746 w 7175104"/>
              <a:gd name="connsiteY607" fmla="*/ 5575336 h 7019132"/>
              <a:gd name="connsiteX608" fmla="*/ 3701490 w 7175104"/>
              <a:gd name="connsiteY608" fmla="*/ 5575336 h 7019132"/>
              <a:gd name="connsiteX609" fmla="*/ 3614459 w 7175104"/>
              <a:gd name="connsiteY609" fmla="*/ 5615306 h 7019132"/>
              <a:gd name="connsiteX610" fmla="*/ 3587884 w 7175104"/>
              <a:gd name="connsiteY610" fmla="*/ 5615306 h 7019132"/>
              <a:gd name="connsiteX611" fmla="*/ 3547358 w 7175104"/>
              <a:gd name="connsiteY611" fmla="*/ 5635778 h 7019132"/>
              <a:gd name="connsiteX612" fmla="*/ 3567621 w 7175104"/>
              <a:gd name="connsiteY612" fmla="*/ 5635778 h 7019132"/>
              <a:gd name="connsiteX613" fmla="*/ 3513476 w 7175104"/>
              <a:gd name="connsiteY613" fmla="*/ 5662750 h 7019132"/>
              <a:gd name="connsiteX614" fmla="*/ 3426112 w 7175104"/>
              <a:gd name="connsiteY614" fmla="*/ 5716043 h 7019132"/>
              <a:gd name="connsiteX615" fmla="*/ 3319150 w 7175104"/>
              <a:gd name="connsiteY615" fmla="*/ 5769662 h 7019132"/>
              <a:gd name="connsiteX616" fmla="*/ 3298887 w 7175104"/>
              <a:gd name="connsiteY616" fmla="*/ 5769662 h 7019132"/>
              <a:gd name="connsiteX617" fmla="*/ 3184617 w 7175104"/>
              <a:gd name="connsiteY617" fmla="*/ 5850252 h 7019132"/>
              <a:gd name="connsiteX618" fmla="*/ 3190596 w 7175104"/>
              <a:gd name="connsiteY618" fmla="*/ 5862600 h 7019132"/>
              <a:gd name="connsiteX619" fmla="*/ 3191261 w 7175104"/>
              <a:gd name="connsiteY619" fmla="*/ 5864550 h 7019132"/>
              <a:gd name="connsiteX620" fmla="*/ 3191261 w 7175104"/>
              <a:gd name="connsiteY620" fmla="*/ 5884048 h 7019132"/>
              <a:gd name="connsiteX621" fmla="*/ 3197240 w 7175104"/>
              <a:gd name="connsiteY621" fmla="*/ 5881773 h 7019132"/>
              <a:gd name="connsiteX622" fmla="*/ 3197904 w 7175104"/>
              <a:gd name="connsiteY622" fmla="*/ 5884048 h 7019132"/>
              <a:gd name="connsiteX623" fmla="*/ 3197904 w 7175104"/>
              <a:gd name="connsiteY623" fmla="*/ 5881448 h 7019132"/>
              <a:gd name="connsiteX624" fmla="*/ 3212188 w 7175104"/>
              <a:gd name="connsiteY624" fmla="*/ 5874949 h 7019132"/>
              <a:gd name="connsiteX625" fmla="*/ 3218167 w 7175104"/>
              <a:gd name="connsiteY625" fmla="*/ 5870724 h 7019132"/>
              <a:gd name="connsiteX626" fmla="*/ 3204880 w 7175104"/>
              <a:gd name="connsiteY626" fmla="*/ 5911019 h 7019132"/>
              <a:gd name="connsiteX627" fmla="*/ 3244741 w 7175104"/>
              <a:gd name="connsiteY627" fmla="*/ 5904195 h 7019132"/>
              <a:gd name="connsiteX628" fmla="*/ 3285268 w 7175104"/>
              <a:gd name="connsiteY628" fmla="*/ 5931167 h 7019132"/>
              <a:gd name="connsiteX629" fmla="*/ 3305530 w 7175104"/>
              <a:gd name="connsiteY629" fmla="*/ 5937666 h 7019132"/>
              <a:gd name="connsiteX630" fmla="*/ 3325461 w 7175104"/>
              <a:gd name="connsiteY630" fmla="*/ 5950989 h 7019132"/>
              <a:gd name="connsiteX631" fmla="*/ 3372631 w 7175104"/>
              <a:gd name="connsiteY631" fmla="*/ 5998433 h 7019132"/>
              <a:gd name="connsiteX632" fmla="*/ 3413157 w 7175104"/>
              <a:gd name="connsiteY632" fmla="*/ 5991609 h 7019132"/>
              <a:gd name="connsiteX633" fmla="*/ 3419468 w 7175104"/>
              <a:gd name="connsiteY633" fmla="*/ 5998433 h 7019132"/>
              <a:gd name="connsiteX634" fmla="*/ 3426112 w 7175104"/>
              <a:gd name="connsiteY634" fmla="*/ 5998433 h 7019132"/>
              <a:gd name="connsiteX635" fmla="*/ 3446375 w 7175104"/>
              <a:gd name="connsiteY635" fmla="*/ 6005258 h 7019132"/>
              <a:gd name="connsiteX636" fmla="*/ 3486901 w 7175104"/>
              <a:gd name="connsiteY636" fmla="*/ 6025080 h 7019132"/>
              <a:gd name="connsiteX637" fmla="*/ 3547358 w 7175104"/>
              <a:gd name="connsiteY637" fmla="*/ 6065375 h 7019132"/>
              <a:gd name="connsiteX638" fmla="*/ 3594528 w 7175104"/>
              <a:gd name="connsiteY638" fmla="*/ 6038404 h 7019132"/>
              <a:gd name="connsiteX639" fmla="*/ 3648009 w 7175104"/>
              <a:gd name="connsiteY639" fmla="*/ 6038404 h 7019132"/>
              <a:gd name="connsiteX640" fmla="*/ 3634722 w 7175104"/>
              <a:gd name="connsiteY640" fmla="*/ 6072199 h 7019132"/>
              <a:gd name="connsiteX641" fmla="*/ 3668272 w 7175104"/>
              <a:gd name="connsiteY641" fmla="*/ 6058551 h 7019132"/>
              <a:gd name="connsiteX642" fmla="*/ 3648009 w 7175104"/>
              <a:gd name="connsiteY642" fmla="*/ 6132642 h 7019132"/>
              <a:gd name="connsiteX643" fmla="*/ 3607483 w 7175104"/>
              <a:gd name="connsiteY643" fmla="*/ 6193084 h 7019132"/>
              <a:gd name="connsiteX644" fmla="*/ 3500521 w 7175104"/>
              <a:gd name="connsiteY644" fmla="*/ 6253527 h 7019132"/>
              <a:gd name="connsiteX645" fmla="*/ 3795829 w 7175104"/>
              <a:gd name="connsiteY645" fmla="*/ 6226555 h 7019132"/>
              <a:gd name="connsiteX646" fmla="*/ 3715109 w 7175104"/>
              <a:gd name="connsiteY646" fmla="*/ 6273674 h 7019132"/>
              <a:gd name="connsiteX647" fmla="*/ 3627746 w 7175104"/>
              <a:gd name="connsiteY647" fmla="*/ 6320794 h 7019132"/>
              <a:gd name="connsiteX648" fmla="*/ 3507164 w 7175104"/>
              <a:gd name="connsiteY648" fmla="*/ 6367913 h 7019132"/>
              <a:gd name="connsiteX649" fmla="*/ 3459994 w 7175104"/>
              <a:gd name="connsiteY649" fmla="*/ 6361089 h 7019132"/>
              <a:gd name="connsiteX650" fmla="*/ 3439731 w 7175104"/>
              <a:gd name="connsiteY650" fmla="*/ 6347765 h 7019132"/>
              <a:gd name="connsiteX651" fmla="*/ 3392894 w 7175104"/>
              <a:gd name="connsiteY651" fmla="*/ 6307145 h 7019132"/>
              <a:gd name="connsiteX652" fmla="*/ 3150734 w 7175104"/>
              <a:gd name="connsiteY652" fmla="*/ 6421531 h 7019132"/>
              <a:gd name="connsiteX653" fmla="*/ 3076990 w 7175104"/>
              <a:gd name="connsiteY653" fmla="*/ 6428030 h 7019132"/>
              <a:gd name="connsiteX654" fmla="*/ 3030153 w 7175104"/>
              <a:gd name="connsiteY654" fmla="*/ 6455327 h 7019132"/>
              <a:gd name="connsiteX655" fmla="*/ 2909239 w 7175104"/>
              <a:gd name="connsiteY655" fmla="*/ 6475150 h 7019132"/>
              <a:gd name="connsiteX656" fmla="*/ 2835163 w 7175104"/>
              <a:gd name="connsiteY656" fmla="*/ 6455327 h 7019132"/>
              <a:gd name="connsiteX657" fmla="*/ 2781349 w 7175104"/>
              <a:gd name="connsiteY657" fmla="*/ 6455327 h 7019132"/>
              <a:gd name="connsiteX658" fmla="*/ 2761419 w 7175104"/>
              <a:gd name="connsiteY658" fmla="*/ 6448503 h 7019132"/>
              <a:gd name="connsiteX659" fmla="*/ 2747799 w 7175104"/>
              <a:gd name="connsiteY659" fmla="*/ 6434855 h 7019132"/>
              <a:gd name="connsiteX660" fmla="*/ 2553141 w 7175104"/>
              <a:gd name="connsiteY660" fmla="*/ 6508620 h 7019132"/>
              <a:gd name="connsiteX661" fmla="*/ 2378414 w 7175104"/>
              <a:gd name="connsiteY661" fmla="*/ 6589210 h 7019132"/>
              <a:gd name="connsiteX662" fmla="*/ 2404989 w 7175104"/>
              <a:gd name="connsiteY662" fmla="*/ 6596035 h 7019132"/>
              <a:gd name="connsiteX663" fmla="*/ 2183756 w 7175104"/>
              <a:gd name="connsiteY663" fmla="*/ 6696772 h 7019132"/>
              <a:gd name="connsiteX664" fmla="*/ 2062510 w 7175104"/>
              <a:gd name="connsiteY664" fmla="*/ 6817982 h 7019132"/>
              <a:gd name="connsiteX665" fmla="*/ 2096393 w 7175104"/>
              <a:gd name="connsiteY665" fmla="*/ 6683449 h 7019132"/>
              <a:gd name="connsiteX666" fmla="*/ 2069154 w 7175104"/>
              <a:gd name="connsiteY666" fmla="*/ 6676625 h 7019132"/>
              <a:gd name="connsiteX667" fmla="*/ 1988766 w 7175104"/>
              <a:gd name="connsiteY667" fmla="*/ 6696772 h 7019132"/>
              <a:gd name="connsiteX668" fmla="*/ 1887783 w 7175104"/>
              <a:gd name="connsiteY668" fmla="*/ 6737067 h 7019132"/>
              <a:gd name="connsiteX669" fmla="*/ 1860876 w 7175104"/>
              <a:gd name="connsiteY669" fmla="*/ 6777362 h 7019132"/>
              <a:gd name="connsiteX670" fmla="*/ 1908046 w 7175104"/>
              <a:gd name="connsiteY670" fmla="*/ 6797835 h 7019132"/>
              <a:gd name="connsiteX671" fmla="*/ 1854233 w 7175104"/>
              <a:gd name="connsiteY671" fmla="*/ 6804334 h 7019132"/>
              <a:gd name="connsiteX672" fmla="*/ 1746606 w 7175104"/>
              <a:gd name="connsiteY672" fmla="*/ 6891748 h 7019132"/>
              <a:gd name="connsiteX673" fmla="*/ 1686482 w 7175104"/>
              <a:gd name="connsiteY673" fmla="*/ 6938542 h 7019132"/>
              <a:gd name="connsiteX674" fmla="*/ 1619381 w 7175104"/>
              <a:gd name="connsiteY674" fmla="*/ 6985661 h 7019132"/>
              <a:gd name="connsiteX675" fmla="*/ 1619381 w 7175104"/>
              <a:gd name="connsiteY675" fmla="*/ 7019132 h 7019132"/>
              <a:gd name="connsiteX676" fmla="*/ 1578855 w 7175104"/>
              <a:gd name="connsiteY676" fmla="*/ 6999310 h 7019132"/>
              <a:gd name="connsiteX677" fmla="*/ 1585499 w 7175104"/>
              <a:gd name="connsiteY677" fmla="*/ 6979162 h 7019132"/>
              <a:gd name="connsiteX678" fmla="*/ 1599118 w 7175104"/>
              <a:gd name="connsiteY678" fmla="*/ 6965514 h 7019132"/>
              <a:gd name="connsiteX679" fmla="*/ 1605762 w 7175104"/>
              <a:gd name="connsiteY679" fmla="*/ 6958690 h 7019132"/>
              <a:gd name="connsiteX680" fmla="*/ 1612405 w 7175104"/>
              <a:gd name="connsiteY680" fmla="*/ 6958690 h 7019132"/>
              <a:gd name="connsiteX681" fmla="*/ 1693125 w 7175104"/>
              <a:gd name="connsiteY681" fmla="*/ 6864776 h 7019132"/>
              <a:gd name="connsiteX682" fmla="*/ 1585499 w 7175104"/>
              <a:gd name="connsiteY682" fmla="*/ 6891748 h 7019132"/>
              <a:gd name="connsiteX683" fmla="*/ 1578855 w 7175104"/>
              <a:gd name="connsiteY683" fmla="*/ 6871600 h 7019132"/>
              <a:gd name="connsiteX684" fmla="*/ 1619381 w 7175104"/>
              <a:gd name="connsiteY684" fmla="*/ 6830981 h 7019132"/>
              <a:gd name="connsiteX685" fmla="*/ 1626025 w 7175104"/>
              <a:gd name="connsiteY685" fmla="*/ 6851128 h 7019132"/>
              <a:gd name="connsiteX686" fmla="*/ 1652599 w 7175104"/>
              <a:gd name="connsiteY686" fmla="*/ 6804334 h 7019132"/>
              <a:gd name="connsiteX687" fmla="*/ 1760226 w 7175104"/>
              <a:gd name="connsiteY687" fmla="*/ 6764039 h 7019132"/>
              <a:gd name="connsiteX688" fmla="*/ 1860876 w 7175104"/>
              <a:gd name="connsiteY688" fmla="*/ 6717245 h 7019132"/>
              <a:gd name="connsiteX689" fmla="*/ 1894759 w 7175104"/>
              <a:gd name="connsiteY689" fmla="*/ 6717245 h 7019132"/>
              <a:gd name="connsiteX690" fmla="*/ 1921333 w 7175104"/>
              <a:gd name="connsiteY690" fmla="*/ 6710420 h 7019132"/>
              <a:gd name="connsiteX691" fmla="*/ 1934621 w 7175104"/>
              <a:gd name="connsiteY691" fmla="*/ 6696772 h 7019132"/>
              <a:gd name="connsiteX692" fmla="*/ 1921333 w 7175104"/>
              <a:gd name="connsiteY692" fmla="*/ 6690273 h 7019132"/>
              <a:gd name="connsiteX693" fmla="*/ 1860876 w 7175104"/>
              <a:gd name="connsiteY693" fmla="*/ 6696772 h 7019132"/>
              <a:gd name="connsiteX694" fmla="*/ 1954884 w 7175104"/>
              <a:gd name="connsiteY694" fmla="*/ 6616182 h 7019132"/>
              <a:gd name="connsiteX695" fmla="*/ 2156517 w 7175104"/>
              <a:gd name="connsiteY695" fmla="*/ 6569063 h 7019132"/>
              <a:gd name="connsiteX696" fmla="*/ 2216974 w 7175104"/>
              <a:gd name="connsiteY696" fmla="*/ 6515445 h 7019132"/>
              <a:gd name="connsiteX697" fmla="*/ 2297362 w 7175104"/>
              <a:gd name="connsiteY697" fmla="*/ 6475150 h 7019132"/>
              <a:gd name="connsiteX698" fmla="*/ 2337888 w 7175104"/>
              <a:gd name="connsiteY698" fmla="*/ 6434855 h 7019132"/>
              <a:gd name="connsiteX699" fmla="*/ 2459134 w 7175104"/>
              <a:gd name="connsiteY699" fmla="*/ 6361089 h 7019132"/>
              <a:gd name="connsiteX700" fmla="*/ 2492352 w 7175104"/>
              <a:gd name="connsiteY700" fmla="*/ 6300321 h 7019132"/>
              <a:gd name="connsiteX701" fmla="*/ 2492352 w 7175104"/>
              <a:gd name="connsiteY701" fmla="*/ 6287323 h 7019132"/>
              <a:gd name="connsiteX702" fmla="*/ 2492352 w 7175104"/>
              <a:gd name="connsiteY702" fmla="*/ 6280499 h 7019132"/>
              <a:gd name="connsiteX703" fmla="*/ 2479397 w 7175104"/>
              <a:gd name="connsiteY703" fmla="*/ 6267175 h 7019132"/>
              <a:gd name="connsiteX704" fmla="*/ 2532878 w 7175104"/>
              <a:gd name="connsiteY704" fmla="*/ 6253527 h 7019132"/>
              <a:gd name="connsiteX705" fmla="*/ 2633529 w 7175104"/>
              <a:gd name="connsiteY705" fmla="*/ 6179761 h 7019132"/>
              <a:gd name="connsiteX706" fmla="*/ 2640505 w 7175104"/>
              <a:gd name="connsiteY706" fmla="*/ 6166113 h 7019132"/>
              <a:gd name="connsiteX707" fmla="*/ 2647148 w 7175104"/>
              <a:gd name="connsiteY707" fmla="*/ 6152789 h 7019132"/>
              <a:gd name="connsiteX708" fmla="*/ 2660768 w 7175104"/>
              <a:gd name="connsiteY708" fmla="*/ 6139141 h 7019132"/>
              <a:gd name="connsiteX709" fmla="*/ 2714249 w 7175104"/>
              <a:gd name="connsiteY709" fmla="*/ 6092347 h 7019132"/>
              <a:gd name="connsiteX710" fmla="*/ 2767730 w 7175104"/>
              <a:gd name="connsiteY710" fmla="*/ 6092347 h 7019132"/>
              <a:gd name="connsiteX711" fmla="*/ 2875357 w 7175104"/>
              <a:gd name="connsiteY711" fmla="*/ 6025080 h 7019132"/>
              <a:gd name="connsiteX712" fmla="*/ 2852768 w 7175104"/>
              <a:gd name="connsiteY712" fmla="*/ 6009157 h 7019132"/>
              <a:gd name="connsiteX713" fmla="*/ 2868381 w 7175104"/>
              <a:gd name="connsiteY713" fmla="*/ 5988360 h 7019132"/>
              <a:gd name="connsiteX714" fmla="*/ 2903592 w 7175104"/>
              <a:gd name="connsiteY714" fmla="*/ 5973737 h 7019132"/>
              <a:gd name="connsiteX715" fmla="*/ 2907578 w 7175104"/>
              <a:gd name="connsiteY715" fmla="*/ 5984785 h 7019132"/>
              <a:gd name="connsiteX716" fmla="*/ 2909571 w 7175104"/>
              <a:gd name="connsiteY716" fmla="*/ 5991284 h 7019132"/>
              <a:gd name="connsiteX717" fmla="*/ 2909239 w 7175104"/>
              <a:gd name="connsiteY717" fmla="*/ 5991609 h 7019132"/>
              <a:gd name="connsiteX718" fmla="*/ 2912561 w 7175104"/>
              <a:gd name="connsiteY718" fmla="*/ 6001683 h 7019132"/>
              <a:gd name="connsiteX719" fmla="*/ 2909571 w 7175104"/>
              <a:gd name="connsiteY719" fmla="*/ 5991284 h 7019132"/>
              <a:gd name="connsiteX720" fmla="*/ 2915882 w 7175104"/>
              <a:gd name="connsiteY720" fmla="*/ 5984785 h 7019132"/>
              <a:gd name="connsiteX721" fmla="*/ 2909239 w 7175104"/>
              <a:gd name="connsiteY721" fmla="*/ 5971462 h 7019132"/>
              <a:gd name="connsiteX722" fmla="*/ 2903592 w 7175104"/>
              <a:gd name="connsiteY722" fmla="*/ 5973737 h 7019132"/>
              <a:gd name="connsiteX723" fmla="*/ 2899606 w 7175104"/>
              <a:gd name="connsiteY723" fmla="*/ 5963013 h 7019132"/>
              <a:gd name="connsiteX724" fmla="*/ 2895620 w 7175104"/>
              <a:gd name="connsiteY724" fmla="*/ 5957813 h 7019132"/>
              <a:gd name="connsiteX725" fmla="*/ 2888976 w 7175104"/>
              <a:gd name="connsiteY725" fmla="*/ 5957813 h 7019132"/>
              <a:gd name="connsiteX726" fmla="*/ 2875357 w 7175104"/>
              <a:gd name="connsiteY726" fmla="*/ 5978286 h 7019132"/>
              <a:gd name="connsiteX727" fmla="*/ 2868381 w 7175104"/>
              <a:gd name="connsiteY727" fmla="*/ 5988360 h 7019132"/>
              <a:gd name="connsiteX728" fmla="*/ 2827855 w 7175104"/>
              <a:gd name="connsiteY728" fmla="*/ 6005258 h 7019132"/>
              <a:gd name="connsiteX729" fmla="*/ 2761419 w 7175104"/>
              <a:gd name="connsiteY729" fmla="*/ 6038404 h 7019132"/>
              <a:gd name="connsiteX730" fmla="*/ 2727868 w 7175104"/>
              <a:gd name="connsiteY730" fmla="*/ 6058551 h 7019132"/>
              <a:gd name="connsiteX731" fmla="*/ 2714249 w 7175104"/>
              <a:gd name="connsiteY731" fmla="*/ 6065375 h 7019132"/>
              <a:gd name="connsiteX732" fmla="*/ 2700630 w 7175104"/>
              <a:gd name="connsiteY732" fmla="*/ 6072199 h 7019132"/>
              <a:gd name="connsiteX733" fmla="*/ 2687342 w 7175104"/>
              <a:gd name="connsiteY733" fmla="*/ 6025080 h 7019132"/>
              <a:gd name="connsiteX734" fmla="*/ 2680367 w 7175104"/>
              <a:gd name="connsiteY734" fmla="*/ 6025080 h 7019132"/>
              <a:gd name="connsiteX735" fmla="*/ 2613266 w 7175104"/>
              <a:gd name="connsiteY735" fmla="*/ 6058551 h 7019132"/>
              <a:gd name="connsiteX736" fmla="*/ 2553141 w 7175104"/>
              <a:gd name="connsiteY736" fmla="*/ 6085523 h 7019132"/>
              <a:gd name="connsiteX737" fmla="*/ 2519259 w 7175104"/>
              <a:gd name="connsiteY737" fmla="*/ 6085523 h 7019132"/>
              <a:gd name="connsiteX738" fmla="*/ 2498996 w 7175104"/>
              <a:gd name="connsiteY738" fmla="*/ 6105995 h 7019132"/>
              <a:gd name="connsiteX739" fmla="*/ 2337888 w 7175104"/>
              <a:gd name="connsiteY739" fmla="*/ 6166113 h 7019132"/>
              <a:gd name="connsiteX740" fmla="*/ 2115991 w 7175104"/>
              <a:gd name="connsiteY740" fmla="*/ 6300321 h 7019132"/>
              <a:gd name="connsiteX741" fmla="*/ 1760226 w 7175104"/>
              <a:gd name="connsiteY741" fmla="*/ 6455327 h 7019132"/>
              <a:gd name="connsiteX742" fmla="*/ 1592142 w 7175104"/>
              <a:gd name="connsiteY742" fmla="*/ 6515445 h 7019132"/>
              <a:gd name="connsiteX743" fmla="*/ 1404128 w 7175104"/>
              <a:gd name="connsiteY743" fmla="*/ 6582711 h 7019132"/>
              <a:gd name="connsiteX744" fmla="*/ 1383865 w 7175104"/>
              <a:gd name="connsiteY744" fmla="*/ 6596035 h 7019132"/>
              <a:gd name="connsiteX745" fmla="*/ 1303477 w 7175104"/>
              <a:gd name="connsiteY745" fmla="*/ 6616182 h 7019132"/>
              <a:gd name="connsiteX746" fmla="*/ 1276238 w 7175104"/>
              <a:gd name="connsiteY746" fmla="*/ 6629830 h 7019132"/>
              <a:gd name="connsiteX747" fmla="*/ 1034743 w 7175104"/>
              <a:gd name="connsiteY747" fmla="*/ 6710420 h 7019132"/>
              <a:gd name="connsiteX748" fmla="*/ 1021124 w 7175104"/>
              <a:gd name="connsiteY748" fmla="*/ 6710420 h 7019132"/>
              <a:gd name="connsiteX749" fmla="*/ 739102 w 7175104"/>
              <a:gd name="connsiteY749" fmla="*/ 6804334 h 7019132"/>
              <a:gd name="connsiteX750" fmla="*/ 732126 w 7175104"/>
              <a:gd name="connsiteY750" fmla="*/ 6804334 h 7019132"/>
              <a:gd name="connsiteX751" fmla="*/ 725483 w 7175104"/>
              <a:gd name="connsiteY751" fmla="*/ 6791010 h 7019132"/>
              <a:gd name="connsiteX752" fmla="*/ 685289 w 7175104"/>
              <a:gd name="connsiteY752" fmla="*/ 6791010 h 7019132"/>
              <a:gd name="connsiteX753" fmla="*/ 670009 w 7175104"/>
              <a:gd name="connsiteY753" fmla="*/ 6790036 h 7019132"/>
              <a:gd name="connsiteX754" fmla="*/ 651739 w 7175104"/>
              <a:gd name="connsiteY754" fmla="*/ 6738042 h 7019132"/>
              <a:gd name="connsiteX755" fmla="*/ 644763 w 7175104"/>
              <a:gd name="connsiteY755" fmla="*/ 6710420 h 7019132"/>
              <a:gd name="connsiteX756" fmla="*/ 651739 w 7175104"/>
              <a:gd name="connsiteY756" fmla="*/ 6710420 h 7019132"/>
              <a:gd name="connsiteX757" fmla="*/ 812846 w 7175104"/>
              <a:gd name="connsiteY757" fmla="*/ 6710420 h 7019132"/>
              <a:gd name="connsiteX758" fmla="*/ 855698 w 7175104"/>
              <a:gd name="connsiteY758" fmla="*/ 6693198 h 7019132"/>
              <a:gd name="connsiteX759" fmla="*/ 864334 w 7175104"/>
              <a:gd name="connsiteY759" fmla="*/ 6685074 h 7019132"/>
              <a:gd name="connsiteX760" fmla="*/ 865995 w 7175104"/>
              <a:gd name="connsiteY760" fmla="*/ 6687673 h 7019132"/>
              <a:gd name="connsiteX761" fmla="*/ 908514 w 7175104"/>
              <a:gd name="connsiteY761" fmla="*/ 6689623 h 7019132"/>
              <a:gd name="connsiteX762" fmla="*/ 909179 w 7175104"/>
              <a:gd name="connsiteY762" fmla="*/ 6692548 h 7019132"/>
              <a:gd name="connsiteX763" fmla="*/ 890244 w 7175104"/>
              <a:gd name="connsiteY763" fmla="*/ 6703596 h 7019132"/>
              <a:gd name="connsiteX764" fmla="*/ 866659 w 7175104"/>
              <a:gd name="connsiteY764" fmla="*/ 6717245 h 7019132"/>
              <a:gd name="connsiteX765" fmla="*/ 893234 w 7175104"/>
              <a:gd name="connsiteY765" fmla="*/ 6723744 h 7019132"/>
              <a:gd name="connsiteX766" fmla="*/ 913497 w 7175104"/>
              <a:gd name="connsiteY766" fmla="*/ 6723744 h 7019132"/>
              <a:gd name="connsiteX767" fmla="*/ 920473 w 7175104"/>
              <a:gd name="connsiteY767" fmla="*/ 6723744 h 7019132"/>
              <a:gd name="connsiteX768" fmla="*/ 909179 w 7175104"/>
              <a:gd name="connsiteY768" fmla="*/ 6692548 h 7019132"/>
              <a:gd name="connsiteX769" fmla="*/ 913497 w 7175104"/>
              <a:gd name="connsiteY769" fmla="*/ 6690273 h 7019132"/>
              <a:gd name="connsiteX770" fmla="*/ 908514 w 7175104"/>
              <a:gd name="connsiteY770" fmla="*/ 6689623 h 7019132"/>
              <a:gd name="connsiteX771" fmla="*/ 900210 w 7175104"/>
              <a:gd name="connsiteY771" fmla="*/ 6667526 h 7019132"/>
              <a:gd name="connsiteX772" fmla="*/ 895227 w 7175104"/>
              <a:gd name="connsiteY772" fmla="*/ 6654527 h 7019132"/>
              <a:gd name="connsiteX773" fmla="*/ 940736 w 7175104"/>
              <a:gd name="connsiteY773" fmla="*/ 6649653 h 7019132"/>
              <a:gd name="connsiteX774" fmla="*/ 913497 w 7175104"/>
              <a:gd name="connsiteY774" fmla="*/ 6629830 h 7019132"/>
              <a:gd name="connsiteX775" fmla="*/ 980930 w 7175104"/>
              <a:gd name="connsiteY775" fmla="*/ 6616182 h 7019132"/>
              <a:gd name="connsiteX776" fmla="*/ 933760 w 7175104"/>
              <a:gd name="connsiteY776" fmla="*/ 6609683 h 7019132"/>
              <a:gd name="connsiteX777" fmla="*/ 927116 w 7175104"/>
              <a:gd name="connsiteY777" fmla="*/ 6569063 h 7019132"/>
              <a:gd name="connsiteX778" fmla="*/ 866659 w 7175104"/>
              <a:gd name="connsiteY778" fmla="*/ 6602859 h 7019132"/>
              <a:gd name="connsiteX779" fmla="*/ 812846 w 7175104"/>
              <a:gd name="connsiteY779" fmla="*/ 6616182 h 7019132"/>
              <a:gd name="connsiteX780" fmla="*/ 786272 w 7175104"/>
              <a:gd name="connsiteY780" fmla="*/ 6636655 h 7019132"/>
              <a:gd name="connsiteX781" fmla="*/ 711199 w 7175104"/>
              <a:gd name="connsiteY781" fmla="*/ 6665901 h 7019132"/>
              <a:gd name="connsiteX782" fmla="*/ 705220 w 7175104"/>
              <a:gd name="connsiteY782" fmla="*/ 6669475 h 7019132"/>
              <a:gd name="connsiteX783" fmla="*/ 703559 w 7175104"/>
              <a:gd name="connsiteY783" fmla="*/ 6667526 h 7019132"/>
              <a:gd name="connsiteX784" fmla="*/ 692265 w 7175104"/>
              <a:gd name="connsiteY784" fmla="*/ 6669800 h 7019132"/>
              <a:gd name="connsiteX785" fmla="*/ 692265 w 7175104"/>
              <a:gd name="connsiteY785" fmla="*/ 6662976 h 7019132"/>
              <a:gd name="connsiteX786" fmla="*/ 550756 w 7175104"/>
              <a:gd name="connsiteY786" fmla="*/ 6717245 h 7019132"/>
              <a:gd name="connsiteX787" fmla="*/ 436486 w 7175104"/>
              <a:gd name="connsiteY787" fmla="*/ 6730568 h 7019132"/>
              <a:gd name="connsiteX788" fmla="*/ 398949 w 7175104"/>
              <a:gd name="connsiteY788" fmla="*/ 6747791 h 7019132"/>
              <a:gd name="connsiteX789" fmla="*/ 385330 w 7175104"/>
              <a:gd name="connsiteY789" fmla="*/ 6738042 h 7019132"/>
              <a:gd name="connsiteX790" fmla="*/ 362741 w 7175104"/>
              <a:gd name="connsiteY790" fmla="*/ 6730568 h 7019132"/>
              <a:gd name="connsiteX791" fmla="*/ 288997 w 7175104"/>
              <a:gd name="connsiteY791" fmla="*/ 6750390 h 7019132"/>
              <a:gd name="connsiteX792" fmla="*/ 248471 w 7175104"/>
              <a:gd name="connsiteY792" fmla="*/ 6750390 h 7019132"/>
              <a:gd name="connsiteX793" fmla="*/ 100651 w 7175104"/>
              <a:gd name="connsiteY793" fmla="*/ 6817982 h 7019132"/>
              <a:gd name="connsiteX794" fmla="*/ 107627 w 7175104"/>
              <a:gd name="connsiteY794" fmla="*/ 6777362 h 7019132"/>
              <a:gd name="connsiteX795" fmla="*/ 6644 w 7175104"/>
              <a:gd name="connsiteY795" fmla="*/ 6791010 h 7019132"/>
              <a:gd name="connsiteX796" fmla="*/ 120914 w 7175104"/>
              <a:gd name="connsiteY796" fmla="*/ 6737067 h 7019132"/>
              <a:gd name="connsiteX797" fmla="*/ 215253 w 7175104"/>
              <a:gd name="connsiteY797" fmla="*/ 6616182 h 7019132"/>
              <a:gd name="connsiteX798" fmla="*/ 134533 w 7175104"/>
              <a:gd name="connsiteY798" fmla="*/ 6656477 h 7019132"/>
              <a:gd name="connsiteX799" fmla="*/ 0 w 7175104"/>
              <a:gd name="connsiteY799" fmla="*/ 6717245 h 7019132"/>
              <a:gd name="connsiteX800" fmla="*/ 40526 w 7175104"/>
              <a:gd name="connsiteY800" fmla="*/ 6683449 h 7019132"/>
              <a:gd name="connsiteX801" fmla="*/ 80720 w 7175104"/>
              <a:gd name="connsiteY801" fmla="*/ 6662976 h 7019132"/>
              <a:gd name="connsiteX802" fmla="*/ 114270 w 7175104"/>
              <a:gd name="connsiteY802" fmla="*/ 6649653 h 7019132"/>
              <a:gd name="connsiteX803" fmla="*/ 134533 w 7175104"/>
              <a:gd name="connsiteY803" fmla="*/ 6636655 h 7019132"/>
              <a:gd name="connsiteX804" fmla="*/ 87363 w 7175104"/>
              <a:gd name="connsiteY804" fmla="*/ 6649653 h 7019132"/>
              <a:gd name="connsiteX805" fmla="*/ 154464 w 7175104"/>
              <a:gd name="connsiteY805" fmla="*/ 6616182 h 7019132"/>
              <a:gd name="connsiteX806" fmla="*/ 152803 w 7175104"/>
              <a:gd name="connsiteY806" fmla="*/ 6610983 h 7019132"/>
              <a:gd name="connsiteX807" fmla="*/ 165094 w 7175104"/>
              <a:gd name="connsiteY807" fmla="*/ 6604808 h 7019132"/>
              <a:gd name="connsiteX808" fmla="*/ 175059 w 7175104"/>
              <a:gd name="connsiteY808" fmla="*/ 6600584 h 7019132"/>
              <a:gd name="connsiteX809" fmla="*/ 181371 w 7175104"/>
              <a:gd name="connsiteY809" fmla="*/ 6596035 h 7019132"/>
              <a:gd name="connsiteX810" fmla="*/ 165094 w 7175104"/>
              <a:gd name="connsiteY810" fmla="*/ 6604808 h 7019132"/>
              <a:gd name="connsiteX811" fmla="*/ 154464 w 7175104"/>
              <a:gd name="connsiteY811" fmla="*/ 6609683 h 7019132"/>
              <a:gd name="connsiteX812" fmla="*/ 127890 w 7175104"/>
              <a:gd name="connsiteY812" fmla="*/ 6623006 h 7019132"/>
              <a:gd name="connsiteX813" fmla="*/ 94007 w 7175104"/>
              <a:gd name="connsiteY813" fmla="*/ 6609683 h 7019132"/>
              <a:gd name="connsiteX814" fmla="*/ 140845 w 7175104"/>
              <a:gd name="connsiteY814" fmla="*/ 6589210 h 7019132"/>
              <a:gd name="connsiteX815" fmla="*/ 201634 w 7175104"/>
              <a:gd name="connsiteY815" fmla="*/ 6508620 h 7019132"/>
              <a:gd name="connsiteX816" fmla="*/ 161108 w 7175104"/>
              <a:gd name="connsiteY816" fmla="*/ 6522269 h 7019132"/>
              <a:gd name="connsiteX817" fmla="*/ 275378 w 7175104"/>
              <a:gd name="connsiteY817" fmla="*/ 6448503 h 7019132"/>
              <a:gd name="connsiteX818" fmla="*/ 248471 w 7175104"/>
              <a:gd name="connsiteY818" fmla="*/ 6434855 h 7019132"/>
              <a:gd name="connsiteX819" fmla="*/ 228540 w 7175104"/>
              <a:gd name="connsiteY819" fmla="*/ 6448503 h 7019132"/>
              <a:gd name="connsiteX820" fmla="*/ 275378 w 7175104"/>
              <a:gd name="connsiteY820" fmla="*/ 6421531 h 7019132"/>
              <a:gd name="connsiteX821" fmla="*/ 234852 w 7175104"/>
              <a:gd name="connsiteY821" fmla="*/ 6401059 h 7019132"/>
              <a:gd name="connsiteX822" fmla="*/ 302284 w 7175104"/>
              <a:gd name="connsiteY822" fmla="*/ 6367913 h 7019132"/>
              <a:gd name="connsiteX823" fmla="*/ 275378 w 7175104"/>
              <a:gd name="connsiteY823" fmla="*/ 6374737 h 7019132"/>
              <a:gd name="connsiteX824" fmla="*/ 266741 w 7175104"/>
              <a:gd name="connsiteY824" fmla="*/ 6380261 h 7019132"/>
              <a:gd name="connsiteX825" fmla="*/ 247807 w 7175104"/>
              <a:gd name="connsiteY825" fmla="*/ 6371162 h 7019132"/>
              <a:gd name="connsiteX826" fmla="*/ 181371 w 7175104"/>
              <a:gd name="connsiteY826" fmla="*/ 6380911 h 7019132"/>
              <a:gd name="connsiteX827" fmla="*/ 228540 w 7175104"/>
              <a:gd name="connsiteY827" fmla="*/ 6354264 h 7019132"/>
              <a:gd name="connsiteX828" fmla="*/ 174727 w 7175104"/>
              <a:gd name="connsiteY828" fmla="*/ 6361089 h 7019132"/>
              <a:gd name="connsiteX829" fmla="*/ 248471 w 7175104"/>
              <a:gd name="connsiteY829" fmla="*/ 6340941 h 7019132"/>
              <a:gd name="connsiteX830" fmla="*/ 288997 w 7175104"/>
              <a:gd name="connsiteY830" fmla="*/ 6300321 h 7019132"/>
              <a:gd name="connsiteX831" fmla="*/ 262091 w 7175104"/>
              <a:gd name="connsiteY831" fmla="*/ 6307145 h 7019132"/>
              <a:gd name="connsiteX832" fmla="*/ 282021 w 7175104"/>
              <a:gd name="connsiteY832" fmla="*/ 6293497 h 7019132"/>
              <a:gd name="connsiteX833" fmla="*/ 228540 w 7175104"/>
              <a:gd name="connsiteY833" fmla="*/ 6307145 h 7019132"/>
              <a:gd name="connsiteX834" fmla="*/ 234852 w 7175104"/>
              <a:gd name="connsiteY834" fmla="*/ 6287323 h 7019132"/>
              <a:gd name="connsiteX835" fmla="*/ 268734 w 7175104"/>
              <a:gd name="connsiteY835" fmla="*/ 6273674 h 7019132"/>
              <a:gd name="connsiteX836" fmla="*/ 234852 w 7175104"/>
              <a:gd name="connsiteY836" fmla="*/ 6267175 h 7019132"/>
              <a:gd name="connsiteX837" fmla="*/ 268734 w 7175104"/>
              <a:gd name="connsiteY837" fmla="*/ 6246703 h 7019132"/>
              <a:gd name="connsiteX838" fmla="*/ 262091 w 7175104"/>
              <a:gd name="connsiteY838" fmla="*/ 6233379 h 7019132"/>
              <a:gd name="connsiteX839" fmla="*/ 234852 w 7175104"/>
              <a:gd name="connsiteY839" fmla="*/ 6246703 h 7019132"/>
              <a:gd name="connsiteX840" fmla="*/ 215253 w 7175104"/>
              <a:gd name="connsiteY840" fmla="*/ 6267175 h 7019132"/>
              <a:gd name="connsiteX841" fmla="*/ 221897 w 7175104"/>
              <a:gd name="connsiteY841" fmla="*/ 6246703 h 7019132"/>
              <a:gd name="connsiteX842" fmla="*/ 167751 w 7175104"/>
              <a:gd name="connsiteY842" fmla="*/ 6267175 h 7019132"/>
              <a:gd name="connsiteX843" fmla="*/ 181371 w 7175104"/>
              <a:gd name="connsiteY843" fmla="*/ 6260351 h 7019132"/>
              <a:gd name="connsiteX844" fmla="*/ 140845 w 7175104"/>
              <a:gd name="connsiteY844" fmla="*/ 6246703 h 7019132"/>
              <a:gd name="connsiteX845" fmla="*/ 120914 w 7175104"/>
              <a:gd name="connsiteY845" fmla="*/ 6219731 h 7019132"/>
              <a:gd name="connsiteX846" fmla="*/ 94007 w 7175104"/>
              <a:gd name="connsiteY846" fmla="*/ 6226555 h 7019132"/>
              <a:gd name="connsiteX847" fmla="*/ 134533 w 7175104"/>
              <a:gd name="connsiteY847" fmla="*/ 6199909 h 7019132"/>
              <a:gd name="connsiteX848" fmla="*/ 147488 w 7175104"/>
              <a:gd name="connsiteY848" fmla="*/ 6186585 h 7019132"/>
              <a:gd name="connsiteX849" fmla="*/ 100651 w 7175104"/>
              <a:gd name="connsiteY849" fmla="*/ 6213232 h 7019132"/>
              <a:gd name="connsiteX850" fmla="*/ 134533 w 7175104"/>
              <a:gd name="connsiteY850" fmla="*/ 6193084 h 7019132"/>
              <a:gd name="connsiteX851" fmla="*/ 147488 w 7175104"/>
              <a:gd name="connsiteY851" fmla="*/ 6166113 h 7019132"/>
              <a:gd name="connsiteX852" fmla="*/ 114270 w 7175104"/>
              <a:gd name="connsiteY852" fmla="*/ 6193084 h 7019132"/>
              <a:gd name="connsiteX853" fmla="*/ 103308 w 7175104"/>
              <a:gd name="connsiteY853" fmla="*/ 6185610 h 7019132"/>
              <a:gd name="connsiteX854" fmla="*/ 94339 w 7175104"/>
              <a:gd name="connsiteY854" fmla="*/ 6185935 h 7019132"/>
              <a:gd name="connsiteX855" fmla="*/ 156457 w 7175104"/>
              <a:gd name="connsiteY855" fmla="*/ 6144340 h 7019132"/>
              <a:gd name="connsiteX856" fmla="*/ 188014 w 7175104"/>
              <a:gd name="connsiteY856" fmla="*/ 6112169 h 7019132"/>
              <a:gd name="connsiteX857" fmla="*/ 140845 w 7175104"/>
              <a:gd name="connsiteY857" fmla="*/ 6159614 h 7019132"/>
              <a:gd name="connsiteX858" fmla="*/ 167751 w 7175104"/>
              <a:gd name="connsiteY858" fmla="*/ 6172937 h 7019132"/>
              <a:gd name="connsiteX859" fmla="*/ 181371 w 7175104"/>
              <a:gd name="connsiteY859" fmla="*/ 6172937 h 7019132"/>
              <a:gd name="connsiteX860" fmla="*/ 201634 w 7175104"/>
              <a:gd name="connsiteY860" fmla="*/ 6152789 h 7019132"/>
              <a:gd name="connsiteX861" fmla="*/ 241828 w 7175104"/>
              <a:gd name="connsiteY861" fmla="*/ 6159614 h 7019132"/>
              <a:gd name="connsiteX862" fmla="*/ 268734 w 7175104"/>
              <a:gd name="connsiteY862" fmla="*/ 6132642 h 7019132"/>
              <a:gd name="connsiteX863" fmla="*/ 255115 w 7175104"/>
              <a:gd name="connsiteY863" fmla="*/ 6132642 h 7019132"/>
              <a:gd name="connsiteX864" fmla="*/ 309260 w 7175104"/>
              <a:gd name="connsiteY864" fmla="*/ 6139141 h 7019132"/>
              <a:gd name="connsiteX865" fmla="*/ 335835 w 7175104"/>
              <a:gd name="connsiteY865" fmla="*/ 6152789 h 7019132"/>
              <a:gd name="connsiteX866" fmla="*/ 383004 w 7175104"/>
              <a:gd name="connsiteY866" fmla="*/ 6105995 h 7019132"/>
              <a:gd name="connsiteX867" fmla="*/ 423198 w 7175104"/>
              <a:gd name="connsiteY867" fmla="*/ 6092347 h 7019132"/>
              <a:gd name="connsiteX868" fmla="*/ 450105 w 7175104"/>
              <a:gd name="connsiteY868" fmla="*/ 6065375 h 7019132"/>
              <a:gd name="connsiteX869" fmla="*/ 403267 w 7175104"/>
              <a:gd name="connsiteY869" fmla="*/ 6092347 h 7019132"/>
              <a:gd name="connsiteX870" fmla="*/ 389648 w 7175104"/>
              <a:gd name="connsiteY870" fmla="*/ 6092347 h 7019132"/>
              <a:gd name="connsiteX871" fmla="*/ 396624 w 7175104"/>
              <a:gd name="connsiteY871" fmla="*/ 6038404 h 7019132"/>
              <a:gd name="connsiteX872" fmla="*/ 456749 w 7175104"/>
              <a:gd name="connsiteY872" fmla="*/ 6005258 h 7019132"/>
              <a:gd name="connsiteX873" fmla="*/ 396624 w 7175104"/>
              <a:gd name="connsiteY873" fmla="*/ 6011757 h 7019132"/>
              <a:gd name="connsiteX874" fmla="*/ 429842 w 7175104"/>
              <a:gd name="connsiteY874" fmla="*/ 5991609 h 7019132"/>
              <a:gd name="connsiteX875" fmla="*/ 396624 w 7175104"/>
              <a:gd name="connsiteY875" fmla="*/ 6005258 h 7019132"/>
              <a:gd name="connsiteX876" fmla="*/ 463392 w 7175104"/>
              <a:gd name="connsiteY876" fmla="*/ 5964638 h 7019132"/>
              <a:gd name="connsiteX877" fmla="*/ 403267 w 7175104"/>
              <a:gd name="connsiteY877" fmla="*/ 5978286 h 7019132"/>
              <a:gd name="connsiteX878" fmla="*/ 443461 w 7175104"/>
              <a:gd name="connsiteY878" fmla="*/ 5957813 h 7019132"/>
              <a:gd name="connsiteX879" fmla="*/ 383004 w 7175104"/>
              <a:gd name="connsiteY879" fmla="*/ 5950989 h 7019132"/>
              <a:gd name="connsiteX880" fmla="*/ 409911 w 7175104"/>
              <a:gd name="connsiteY880" fmla="*/ 5937666 h 7019132"/>
              <a:gd name="connsiteX881" fmla="*/ 369385 w 7175104"/>
              <a:gd name="connsiteY881" fmla="*/ 5884048 h 7019132"/>
              <a:gd name="connsiteX882" fmla="*/ 409911 w 7175104"/>
              <a:gd name="connsiteY882" fmla="*/ 5877223 h 7019132"/>
              <a:gd name="connsiteX883" fmla="*/ 416555 w 7175104"/>
              <a:gd name="connsiteY883" fmla="*/ 5837253 h 7019132"/>
              <a:gd name="connsiteX884" fmla="*/ 443461 w 7175104"/>
              <a:gd name="connsiteY884" fmla="*/ 5810282 h 7019132"/>
              <a:gd name="connsiteX885" fmla="*/ 429842 w 7175104"/>
              <a:gd name="connsiteY885" fmla="*/ 5817106 h 7019132"/>
              <a:gd name="connsiteX886" fmla="*/ 409911 w 7175104"/>
              <a:gd name="connsiteY886" fmla="*/ 5830429 h 7019132"/>
              <a:gd name="connsiteX887" fmla="*/ 403267 w 7175104"/>
              <a:gd name="connsiteY887" fmla="*/ 5823605 h 7019132"/>
              <a:gd name="connsiteX888" fmla="*/ 409911 w 7175104"/>
              <a:gd name="connsiteY888" fmla="*/ 5823605 h 7019132"/>
              <a:gd name="connsiteX889" fmla="*/ 436486 w 7175104"/>
              <a:gd name="connsiteY889" fmla="*/ 5796633 h 7019132"/>
              <a:gd name="connsiteX890" fmla="*/ 436486 w 7175104"/>
              <a:gd name="connsiteY890" fmla="*/ 5803458 h 7019132"/>
              <a:gd name="connsiteX891" fmla="*/ 456749 w 7175104"/>
              <a:gd name="connsiteY891" fmla="*/ 5796633 h 7019132"/>
              <a:gd name="connsiteX892" fmla="*/ 477011 w 7175104"/>
              <a:gd name="connsiteY892" fmla="*/ 5776486 h 7019132"/>
              <a:gd name="connsiteX893" fmla="*/ 497275 w 7175104"/>
              <a:gd name="connsiteY893" fmla="*/ 5769662 h 7019132"/>
              <a:gd name="connsiteX894" fmla="*/ 477011 w 7175104"/>
              <a:gd name="connsiteY894" fmla="*/ 5783310 h 7019132"/>
              <a:gd name="connsiteX895" fmla="*/ 503918 w 7175104"/>
              <a:gd name="connsiteY895" fmla="*/ 5803458 h 7019132"/>
              <a:gd name="connsiteX896" fmla="*/ 577994 w 7175104"/>
              <a:gd name="connsiteY896" fmla="*/ 5803458 h 7019132"/>
              <a:gd name="connsiteX897" fmla="*/ 577994 w 7175104"/>
              <a:gd name="connsiteY897" fmla="*/ 5850252 h 7019132"/>
              <a:gd name="connsiteX898" fmla="*/ 530493 w 7175104"/>
              <a:gd name="connsiteY898" fmla="*/ 5870724 h 7019132"/>
              <a:gd name="connsiteX899" fmla="*/ 577994 w 7175104"/>
              <a:gd name="connsiteY899" fmla="*/ 5850252 h 7019132"/>
              <a:gd name="connsiteX900" fmla="*/ 577994 w 7175104"/>
              <a:gd name="connsiteY900" fmla="*/ 5870724 h 7019132"/>
              <a:gd name="connsiteX901" fmla="*/ 523849 w 7175104"/>
              <a:gd name="connsiteY901" fmla="*/ 5917843 h 7019132"/>
              <a:gd name="connsiteX902" fmla="*/ 537468 w 7175104"/>
              <a:gd name="connsiteY902" fmla="*/ 5911019 h 7019132"/>
              <a:gd name="connsiteX903" fmla="*/ 584638 w 7175104"/>
              <a:gd name="connsiteY903" fmla="*/ 5884048 h 7019132"/>
              <a:gd name="connsiteX904" fmla="*/ 530493 w 7175104"/>
              <a:gd name="connsiteY904" fmla="*/ 5964638 h 7019132"/>
              <a:gd name="connsiteX905" fmla="*/ 577994 w 7175104"/>
              <a:gd name="connsiteY905" fmla="*/ 5944490 h 7019132"/>
              <a:gd name="connsiteX906" fmla="*/ 550756 w 7175104"/>
              <a:gd name="connsiteY906" fmla="*/ 5971462 h 7019132"/>
              <a:gd name="connsiteX907" fmla="*/ 631476 w 7175104"/>
              <a:gd name="connsiteY907" fmla="*/ 5950989 h 7019132"/>
              <a:gd name="connsiteX908" fmla="*/ 597925 w 7175104"/>
              <a:gd name="connsiteY908" fmla="*/ 5971462 h 7019132"/>
              <a:gd name="connsiteX909" fmla="*/ 577994 w 7175104"/>
              <a:gd name="connsiteY909" fmla="*/ 5971462 h 7019132"/>
              <a:gd name="connsiteX910" fmla="*/ 571019 w 7175104"/>
              <a:gd name="connsiteY910" fmla="*/ 6005258 h 7019132"/>
              <a:gd name="connsiteX911" fmla="*/ 611213 w 7175104"/>
              <a:gd name="connsiteY911" fmla="*/ 5971462 h 7019132"/>
              <a:gd name="connsiteX912" fmla="*/ 685289 w 7175104"/>
              <a:gd name="connsiteY912" fmla="*/ 5937666 h 7019132"/>
              <a:gd name="connsiteX913" fmla="*/ 718839 w 7175104"/>
              <a:gd name="connsiteY913" fmla="*/ 5937666 h 7019132"/>
              <a:gd name="connsiteX914" fmla="*/ 739102 w 7175104"/>
              <a:gd name="connsiteY914" fmla="*/ 5917843 h 7019132"/>
              <a:gd name="connsiteX915" fmla="*/ 779628 w 7175104"/>
              <a:gd name="connsiteY915" fmla="*/ 5924668 h 7019132"/>
              <a:gd name="connsiteX916" fmla="*/ 779628 w 7175104"/>
              <a:gd name="connsiteY916" fmla="*/ 5904195 h 7019132"/>
              <a:gd name="connsiteX917" fmla="*/ 819490 w 7175104"/>
              <a:gd name="connsiteY917" fmla="*/ 5884048 h 7019132"/>
              <a:gd name="connsiteX918" fmla="*/ 906853 w 7175104"/>
              <a:gd name="connsiteY918" fmla="*/ 5783310 h 7019132"/>
              <a:gd name="connsiteX919" fmla="*/ 940736 w 7175104"/>
              <a:gd name="connsiteY919" fmla="*/ 5743340 h 7019132"/>
              <a:gd name="connsiteX920" fmla="*/ 976279 w 7175104"/>
              <a:gd name="connsiteY920" fmla="*/ 5734566 h 7019132"/>
              <a:gd name="connsiteX921" fmla="*/ 988238 w 7175104"/>
              <a:gd name="connsiteY921" fmla="*/ 5727742 h 7019132"/>
              <a:gd name="connsiteX922" fmla="*/ 997871 w 7175104"/>
              <a:gd name="connsiteY922" fmla="*/ 5725467 h 7019132"/>
              <a:gd name="connsiteX923" fmla="*/ 1005843 w 7175104"/>
              <a:gd name="connsiteY923" fmla="*/ 5722218 h 7019132"/>
              <a:gd name="connsiteX924" fmla="*/ 999200 w 7175104"/>
              <a:gd name="connsiteY924" fmla="*/ 5726767 h 7019132"/>
              <a:gd name="connsiteX925" fmla="*/ 980930 w 7175104"/>
              <a:gd name="connsiteY925" fmla="*/ 5743340 h 7019132"/>
              <a:gd name="connsiteX926" fmla="*/ 1021124 w 7175104"/>
              <a:gd name="connsiteY926" fmla="*/ 5716043 h 7019132"/>
              <a:gd name="connsiteX927" fmla="*/ 1005843 w 7175104"/>
              <a:gd name="connsiteY927" fmla="*/ 5722218 h 7019132"/>
              <a:gd name="connsiteX928" fmla="*/ 1009165 w 7175104"/>
              <a:gd name="connsiteY928" fmla="*/ 5719293 h 7019132"/>
              <a:gd name="connsiteX929" fmla="*/ 1007504 w 7175104"/>
              <a:gd name="connsiteY929" fmla="*/ 5716043 h 7019132"/>
              <a:gd name="connsiteX930" fmla="*/ 988238 w 7175104"/>
              <a:gd name="connsiteY930" fmla="*/ 5727742 h 7019132"/>
              <a:gd name="connsiteX931" fmla="*/ 985580 w 7175104"/>
              <a:gd name="connsiteY931" fmla="*/ 5728067 h 7019132"/>
              <a:gd name="connsiteX932" fmla="*/ 990231 w 7175104"/>
              <a:gd name="connsiteY932" fmla="*/ 5709544 h 7019132"/>
              <a:gd name="connsiteX933" fmla="*/ 988720 w 7175104"/>
              <a:gd name="connsiteY933" fmla="*/ 5708374 h 7019132"/>
              <a:gd name="connsiteX934" fmla="*/ 989021 w 7175104"/>
              <a:gd name="connsiteY934" fmla="*/ 5708067 h 7019132"/>
              <a:gd name="connsiteX935" fmla="*/ 988490 w 7175104"/>
              <a:gd name="connsiteY935" fmla="*/ 5708196 h 7019132"/>
              <a:gd name="connsiteX936" fmla="*/ 982258 w 7175104"/>
              <a:gd name="connsiteY936" fmla="*/ 5703370 h 7019132"/>
              <a:gd name="connsiteX937" fmla="*/ 1007504 w 7175104"/>
              <a:gd name="connsiteY937" fmla="*/ 5689072 h 7019132"/>
              <a:gd name="connsiteX938" fmla="*/ 974286 w 7175104"/>
              <a:gd name="connsiteY938" fmla="*/ 5668924 h 7019132"/>
              <a:gd name="connsiteX939" fmla="*/ 927116 w 7175104"/>
              <a:gd name="connsiteY939" fmla="*/ 5695896 h 7019132"/>
              <a:gd name="connsiteX940" fmla="*/ 980930 w 7175104"/>
              <a:gd name="connsiteY940" fmla="*/ 5655926 h 7019132"/>
              <a:gd name="connsiteX941" fmla="*/ 960999 w 7175104"/>
              <a:gd name="connsiteY941" fmla="*/ 5649102 h 7019132"/>
              <a:gd name="connsiteX942" fmla="*/ 933760 w 7175104"/>
              <a:gd name="connsiteY942" fmla="*/ 5675748 h 7019132"/>
              <a:gd name="connsiteX943" fmla="*/ 920473 w 7175104"/>
              <a:gd name="connsiteY943" fmla="*/ 5655926 h 7019132"/>
              <a:gd name="connsiteX944" fmla="*/ 900210 w 7175104"/>
              <a:gd name="connsiteY944" fmla="*/ 5615306 h 7019132"/>
              <a:gd name="connsiteX945" fmla="*/ 960999 w 7175104"/>
              <a:gd name="connsiteY945" fmla="*/ 5581510 h 7019132"/>
              <a:gd name="connsiteX946" fmla="*/ 980930 w 7175104"/>
              <a:gd name="connsiteY946" fmla="*/ 5541540 h 7019132"/>
              <a:gd name="connsiteX947" fmla="*/ 920473 w 7175104"/>
              <a:gd name="connsiteY947" fmla="*/ 5555188 h 7019132"/>
              <a:gd name="connsiteX948" fmla="*/ 880279 w 7175104"/>
              <a:gd name="connsiteY948" fmla="*/ 5588334 h 7019132"/>
              <a:gd name="connsiteX949" fmla="*/ 873635 w 7175104"/>
              <a:gd name="connsiteY949" fmla="*/ 5575336 h 7019132"/>
              <a:gd name="connsiteX950" fmla="*/ 940736 w 7175104"/>
              <a:gd name="connsiteY950" fmla="*/ 5528217 h 7019132"/>
              <a:gd name="connsiteX951" fmla="*/ 906853 w 7175104"/>
              <a:gd name="connsiteY951" fmla="*/ 5528217 h 7019132"/>
              <a:gd name="connsiteX952" fmla="*/ 853372 w 7175104"/>
              <a:gd name="connsiteY952" fmla="*/ 5575336 h 7019132"/>
              <a:gd name="connsiteX953" fmla="*/ 866659 w 7175104"/>
              <a:gd name="connsiteY953" fmla="*/ 5615306 h 7019132"/>
              <a:gd name="connsiteX954" fmla="*/ 880279 w 7175104"/>
              <a:gd name="connsiteY954" fmla="*/ 5628954 h 7019132"/>
              <a:gd name="connsiteX955" fmla="*/ 853372 w 7175104"/>
              <a:gd name="connsiteY955" fmla="*/ 5668924 h 7019132"/>
              <a:gd name="connsiteX956" fmla="*/ 644763 w 7175104"/>
              <a:gd name="connsiteY956" fmla="*/ 5783310 h 7019132"/>
              <a:gd name="connsiteX957" fmla="*/ 577994 w 7175104"/>
              <a:gd name="connsiteY957" fmla="*/ 5810282 h 7019132"/>
              <a:gd name="connsiteX958" fmla="*/ 604901 w 7175104"/>
              <a:gd name="connsiteY958" fmla="*/ 5776486 h 7019132"/>
              <a:gd name="connsiteX959" fmla="*/ 604901 w 7175104"/>
              <a:gd name="connsiteY959" fmla="*/ 5756338 h 7019132"/>
              <a:gd name="connsiteX960" fmla="*/ 692265 w 7175104"/>
              <a:gd name="connsiteY960" fmla="*/ 5689072 h 7019132"/>
              <a:gd name="connsiteX961" fmla="*/ 638119 w 7175104"/>
              <a:gd name="connsiteY961" fmla="*/ 5709544 h 7019132"/>
              <a:gd name="connsiteX962" fmla="*/ 665026 w 7175104"/>
              <a:gd name="connsiteY962" fmla="*/ 5682573 h 7019132"/>
              <a:gd name="connsiteX963" fmla="*/ 644763 w 7175104"/>
              <a:gd name="connsiteY963" fmla="*/ 5695896 h 7019132"/>
              <a:gd name="connsiteX964" fmla="*/ 631476 w 7175104"/>
              <a:gd name="connsiteY964" fmla="*/ 5689072 h 7019132"/>
              <a:gd name="connsiteX965" fmla="*/ 624832 w 7175104"/>
              <a:gd name="connsiteY965" fmla="*/ 5689072 h 7019132"/>
              <a:gd name="connsiteX966" fmla="*/ 644763 w 7175104"/>
              <a:gd name="connsiteY966" fmla="*/ 5662750 h 7019132"/>
              <a:gd name="connsiteX967" fmla="*/ 611213 w 7175104"/>
              <a:gd name="connsiteY967" fmla="*/ 5682573 h 7019132"/>
              <a:gd name="connsiteX968" fmla="*/ 658382 w 7175104"/>
              <a:gd name="connsiteY968" fmla="*/ 5615306 h 7019132"/>
              <a:gd name="connsiteX969" fmla="*/ 692265 w 7175104"/>
              <a:gd name="connsiteY969" fmla="*/ 5595158 h 7019132"/>
              <a:gd name="connsiteX970" fmla="*/ 711863 w 7175104"/>
              <a:gd name="connsiteY970" fmla="*/ 5575336 h 7019132"/>
              <a:gd name="connsiteX971" fmla="*/ 766009 w 7175104"/>
              <a:gd name="connsiteY971" fmla="*/ 5561687 h 7019132"/>
              <a:gd name="connsiteX972" fmla="*/ 793912 w 7175104"/>
              <a:gd name="connsiteY972" fmla="*/ 5534716 h 7019132"/>
              <a:gd name="connsiteX973" fmla="*/ 797566 w 7175104"/>
              <a:gd name="connsiteY973" fmla="*/ 5529191 h 7019132"/>
              <a:gd name="connsiteX974" fmla="*/ 826134 w 7175104"/>
              <a:gd name="connsiteY974" fmla="*/ 5507744 h 7019132"/>
              <a:gd name="connsiteX975" fmla="*/ 799227 w 7175104"/>
              <a:gd name="connsiteY975" fmla="*/ 5527242 h 7019132"/>
              <a:gd name="connsiteX976" fmla="*/ 826134 w 7175104"/>
              <a:gd name="connsiteY976" fmla="*/ 5501245 h 7019132"/>
              <a:gd name="connsiteX977" fmla="*/ 786272 w 7175104"/>
              <a:gd name="connsiteY977" fmla="*/ 5514568 h 7019132"/>
              <a:gd name="connsiteX978" fmla="*/ 826134 w 7175104"/>
              <a:gd name="connsiteY978" fmla="*/ 5487597 h 7019132"/>
              <a:gd name="connsiteX979" fmla="*/ 893234 w 7175104"/>
              <a:gd name="connsiteY979" fmla="*/ 5460950 h 7019132"/>
              <a:gd name="connsiteX980" fmla="*/ 846397 w 7175104"/>
              <a:gd name="connsiteY980" fmla="*/ 5494421 h 7019132"/>
              <a:gd name="connsiteX981" fmla="*/ 920473 w 7175104"/>
              <a:gd name="connsiteY981" fmla="*/ 5454126 h 7019132"/>
              <a:gd name="connsiteX982" fmla="*/ 886923 w 7175104"/>
              <a:gd name="connsiteY982" fmla="*/ 5454126 h 7019132"/>
              <a:gd name="connsiteX983" fmla="*/ 906853 w 7175104"/>
              <a:gd name="connsiteY983" fmla="*/ 5420655 h 7019132"/>
              <a:gd name="connsiteX984" fmla="*/ 900210 w 7175104"/>
              <a:gd name="connsiteY984" fmla="*/ 5413831 h 7019132"/>
              <a:gd name="connsiteX985" fmla="*/ 886923 w 7175104"/>
              <a:gd name="connsiteY985" fmla="*/ 5413831 h 7019132"/>
              <a:gd name="connsiteX986" fmla="*/ 846397 w 7175104"/>
              <a:gd name="connsiteY986" fmla="*/ 5420655 h 7019132"/>
              <a:gd name="connsiteX987" fmla="*/ 880279 w 7175104"/>
              <a:gd name="connsiteY987" fmla="*/ 5387184 h 7019132"/>
              <a:gd name="connsiteX988" fmla="*/ 766009 w 7175104"/>
              <a:gd name="connsiteY988" fmla="*/ 5387184 h 7019132"/>
              <a:gd name="connsiteX989" fmla="*/ 819490 w 7175104"/>
              <a:gd name="connsiteY989" fmla="*/ 5346564 h 7019132"/>
              <a:gd name="connsiteX990" fmla="*/ 940736 w 7175104"/>
              <a:gd name="connsiteY990" fmla="*/ 5367037 h 7019132"/>
              <a:gd name="connsiteX991" fmla="*/ 974286 w 7175104"/>
              <a:gd name="connsiteY991" fmla="*/ 5326417 h 7019132"/>
              <a:gd name="connsiteX992" fmla="*/ 873635 w 7175104"/>
              <a:gd name="connsiteY992" fmla="*/ 5245827 h 7019132"/>
              <a:gd name="connsiteX993" fmla="*/ 920473 w 7175104"/>
              <a:gd name="connsiteY993" fmla="*/ 5232503 h 7019132"/>
              <a:gd name="connsiteX994" fmla="*/ 873635 w 7175104"/>
              <a:gd name="connsiteY994" fmla="*/ 5178885 h 7019132"/>
              <a:gd name="connsiteX995" fmla="*/ 860016 w 7175104"/>
              <a:gd name="connsiteY995" fmla="*/ 5165237 h 7019132"/>
              <a:gd name="connsiteX996" fmla="*/ 880279 w 7175104"/>
              <a:gd name="connsiteY996" fmla="*/ 5145089 h 7019132"/>
              <a:gd name="connsiteX997" fmla="*/ 860016 w 7175104"/>
              <a:gd name="connsiteY997" fmla="*/ 5145089 h 7019132"/>
              <a:gd name="connsiteX998" fmla="*/ 900210 w 7175104"/>
              <a:gd name="connsiteY998" fmla="*/ 5111618 h 7019132"/>
              <a:gd name="connsiteX999" fmla="*/ 866659 w 7175104"/>
              <a:gd name="connsiteY999" fmla="*/ 5111618 h 7019132"/>
              <a:gd name="connsiteX1000" fmla="*/ 880279 w 7175104"/>
              <a:gd name="connsiteY1000" fmla="*/ 5111618 h 7019132"/>
              <a:gd name="connsiteX1001" fmla="*/ 886923 w 7175104"/>
              <a:gd name="connsiteY1001" fmla="*/ 5098295 h 7019132"/>
              <a:gd name="connsiteX1002" fmla="*/ 927116 w 7175104"/>
              <a:gd name="connsiteY1002" fmla="*/ 5051176 h 7019132"/>
              <a:gd name="connsiteX1003" fmla="*/ 860016 w 7175104"/>
              <a:gd name="connsiteY1003" fmla="*/ 5071323 h 7019132"/>
              <a:gd name="connsiteX1004" fmla="*/ 880279 w 7175104"/>
              <a:gd name="connsiteY1004" fmla="*/ 5051176 h 7019132"/>
              <a:gd name="connsiteX1005" fmla="*/ 839753 w 7175104"/>
              <a:gd name="connsiteY1005" fmla="*/ 5017705 h 7019132"/>
              <a:gd name="connsiteX1006" fmla="*/ 819490 w 7175104"/>
              <a:gd name="connsiteY1006" fmla="*/ 5031028 h 7019132"/>
              <a:gd name="connsiteX1007" fmla="*/ 812846 w 7175104"/>
              <a:gd name="connsiteY1007" fmla="*/ 5010881 h 7019132"/>
              <a:gd name="connsiteX1008" fmla="*/ 846397 w 7175104"/>
              <a:gd name="connsiteY1008" fmla="*/ 4983909 h 7019132"/>
              <a:gd name="connsiteX1009" fmla="*/ 786272 w 7175104"/>
              <a:gd name="connsiteY1009" fmla="*/ 5024529 h 7019132"/>
              <a:gd name="connsiteX1010" fmla="*/ 826134 w 7175104"/>
              <a:gd name="connsiteY1010" fmla="*/ 4990733 h 7019132"/>
              <a:gd name="connsiteX1011" fmla="*/ 826134 w 7175104"/>
              <a:gd name="connsiteY1011" fmla="*/ 4970586 h 7019132"/>
              <a:gd name="connsiteX1012" fmla="*/ 799227 w 7175104"/>
              <a:gd name="connsiteY1012" fmla="*/ 4983909 h 7019132"/>
              <a:gd name="connsiteX1013" fmla="*/ 745746 w 7175104"/>
              <a:gd name="connsiteY1013" fmla="*/ 5024529 h 7019132"/>
              <a:gd name="connsiteX1014" fmla="*/ 752389 w 7175104"/>
              <a:gd name="connsiteY1014" fmla="*/ 5017705 h 7019132"/>
              <a:gd name="connsiteX1015" fmla="*/ 774313 w 7175104"/>
              <a:gd name="connsiteY1015" fmla="*/ 5001782 h 7019132"/>
              <a:gd name="connsiteX1016" fmla="*/ 786272 w 7175104"/>
              <a:gd name="connsiteY1016" fmla="*/ 4990733 h 7019132"/>
              <a:gd name="connsiteX1017" fmla="*/ 788597 w 7175104"/>
              <a:gd name="connsiteY1017" fmla="*/ 4983259 h 7019132"/>
              <a:gd name="connsiteX1018" fmla="*/ 788929 w 7175104"/>
              <a:gd name="connsiteY1018" fmla="*/ 4982284 h 7019132"/>
              <a:gd name="connsiteX1019" fmla="*/ 784943 w 7175104"/>
              <a:gd name="connsiteY1019" fmla="*/ 4984884 h 7019132"/>
              <a:gd name="connsiteX1020" fmla="*/ 759365 w 7175104"/>
              <a:gd name="connsiteY1020" fmla="*/ 5004056 h 7019132"/>
              <a:gd name="connsiteX1021" fmla="*/ 799227 w 7175104"/>
              <a:gd name="connsiteY1021" fmla="*/ 4963761 h 7019132"/>
              <a:gd name="connsiteX1022" fmla="*/ 739102 w 7175104"/>
              <a:gd name="connsiteY1022" fmla="*/ 4970586 h 7019132"/>
              <a:gd name="connsiteX1023" fmla="*/ 772652 w 7175104"/>
              <a:gd name="connsiteY1023" fmla="*/ 4910143 h 7019132"/>
              <a:gd name="connsiteX1024" fmla="*/ 812846 w 7175104"/>
              <a:gd name="connsiteY1024" fmla="*/ 4863024 h 7019132"/>
              <a:gd name="connsiteX1025" fmla="*/ 799227 w 7175104"/>
              <a:gd name="connsiteY1025" fmla="*/ 4869523 h 7019132"/>
              <a:gd name="connsiteX1026" fmla="*/ 752389 w 7175104"/>
              <a:gd name="connsiteY1026" fmla="*/ 4916967 h 7019132"/>
              <a:gd name="connsiteX1027" fmla="*/ 812846 w 7175104"/>
              <a:gd name="connsiteY1027" fmla="*/ 4843201 h 7019132"/>
              <a:gd name="connsiteX1028" fmla="*/ 819490 w 7175104"/>
              <a:gd name="connsiteY1028" fmla="*/ 4849701 h 7019132"/>
              <a:gd name="connsiteX1029" fmla="*/ 812846 w 7175104"/>
              <a:gd name="connsiteY1029" fmla="*/ 4843201 h 7019132"/>
              <a:gd name="connsiteX1030" fmla="*/ 786272 w 7175104"/>
              <a:gd name="connsiteY1030" fmla="*/ 4869523 h 7019132"/>
              <a:gd name="connsiteX1031" fmla="*/ 792915 w 7175104"/>
              <a:gd name="connsiteY1031" fmla="*/ 4829553 h 7019132"/>
              <a:gd name="connsiteX1032" fmla="*/ 725483 w 7175104"/>
              <a:gd name="connsiteY1032" fmla="*/ 4896495 h 7019132"/>
              <a:gd name="connsiteX1033" fmla="*/ 705220 w 7175104"/>
              <a:gd name="connsiteY1033" fmla="*/ 4943939 h 7019132"/>
              <a:gd name="connsiteX1034" fmla="*/ 658382 w 7175104"/>
              <a:gd name="connsiteY1034" fmla="*/ 4977085 h 7019132"/>
              <a:gd name="connsiteX1035" fmla="*/ 672002 w 7175104"/>
              <a:gd name="connsiteY1035" fmla="*/ 4950763 h 7019132"/>
              <a:gd name="connsiteX1036" fmla="*/ 631476 w 7175104"/>
              <a:gd name="connsiteY1036" fmla="*/ 4977085 h 7019132"/>
              <a:gd name="connsiteX1037" fmla="*/ 623171 w 7175104"/>
              <a:gd name="connsiteY1037" fmla="*/ 4958562 h 7019132"/>
              <a:gd name="connsiteX1038" fmla="*/ 637455 w 7175104"/>
              <a:gd name="connsiteY1038" fmla="*/ 4941014 h 7019132"/>
              <a:gd name="connsiteX1039" fmla="*/ 644763 w 7175104"/>
              <a:gd name="connsiteY1039" fmla="*/ 4937115 h 7019132"/>
              <a:gd name="connsiteX1040" fmla="*/ 644763 w 7175104"/>
              <a:gd name="connsiteY1040" fmla="*/ 4923791 h 7019132"/>
              <a:gd name="connsiteX1041" fmla="*/ 624832 w 7175104"/>
              <a:gd name="connsiteY1041" fmla="*/ 4937115 h 7019132"/>
              <a:gd name="connsiteX1042" fmla="*/ 597925 w 7175104"/>
              <a:gd name="connsiteY1042" fmla="*/ 4950763 h 7019132"/>
              <a:gd name="connsiteX1043" fmla="*/ 604901 w 7175104"/>
              <a:gd name="connsiteY1043" fmla="*/ 4923791 h 7019132"/>
              <a:gd name="connsiteX1044" fmla="*/ 550756 w 7175104"/>
              <a:gd name="connsiteY1044" fmla="*/ 4950763 h 7019132"/>
              <a:gd name="connsiteX1045" fmla="*/ 597925 w 7175104"/>
              <a:gd name="connsiteY1045" fmla="*/ 4889996 h 7019132"/>
              <a:gd name="connsiteX1046" fmla="*/ 557731 w 7175104"/>
              <a:gd name="connsiteY1046" fmla="*/ 4883171 h 7019132"/>
              <a:gd name="connsiteX1047" fmla="*/ 497275 w 7175104"/>
              <a:gd name="connsiteY1047" fmla="*/ 4923791 h 7019132"/>
              <a:gd name="connsiteX1048" fmla="*/ 517205 w 7175104"/>
              <a:gd name="connsiteY1048" fmla="*/ 4889996 h 7019132"/>
              <a:gd name="connsiteX1049" fmla="*/ 500430 w 7175104"/>
              <a:gd name="connsiteY1049" fmla="*/ 4910143 h 7019132"/>
              <a:gd name="connsiteX1050" fmla="*/ 496231 w 7175104"/>
              <a:gd name="connsiteY1050" fmla="*/ 4914606 h 7019132"/>
              <a:gd name="connsiteX1051" fmla="*/ 499247 w 7175104"/>
              <a:gd name="connsiteY1051" fmla="*/ 4910844 h 7019132"/>
              <a:gd name="connsiteX1052" fmla="*/ 503918 w 7175104"/>
              <a:gd name="connsiteY1052" fmla="*/ 4896495 h 7019132"/>
              <a:gd name="connsiteX1053" fmla="*/ 537468 w 7175104"/>
              <a:gd name="connsiteY1053" fmla="*/ 4856525 h 7019132"/>
              <a:gd name="connsiteX1054" fmla="*/ 530493 w 7175104"/>
              <a:gd name="connsiteY1054" fmla="*/ 4883171 h 7019132"/>
              <a:gd name="connsiteX1055" fmla="*/ 544112 w 7175104"/>
              <a:gd name="connsiteY1055" fmla="*/ 4856525 h 7019132"/>
              <a:gd name="connsiteX1056" fmla="*/ 550756 w 7175104"/>
              <a:gd name="connsiteY1056" fmla="*/ 4863024 h 7019132"/>
              <a:gd name="connsiteX1057" fmla="*/ 571019 w 7175104"/>
              <a:gd name="connsiteY1057" fmla="*/ 4809406 h 7019132"/>
              <a:gd name="connsiteX1058" fmla="*/ 584638 w 7175104"/>
              <a:gd name="connsiteY1058" fmla="*/ 4822729 h 7019132"/>
              <a:gd name="connsiteX1059" fmla="*/ 591282 w 7175104"/>
              <a:gd name="connsiteY1059" fmla="*/ 4843201 h 7019132"/>
              <a:gd name="connsiteX1060" fmla="*/ 597925 w 7175104"/>
              <a:gd name="connsiteY1060" fmla="*/ 4863024 h 7019132"/>
              <a:gd name="connsiteX1061" fmla="*/ 644763 w 7175104"/>
              <a:gd name="connsiteY1061" fmla="*/ 4843201 h 7019132"/>
              <a:gd name="connsiteX1062" fmla="*/ 617856 w 7175104"/>
              <a:gd name="connsiteY1062" fmla="*/ 4883171 h 7019132"/>
              <a:gd name="connsiteX1063" fmla="*/ 644763 w 7175104"/>
              <a:gd name="connsiteY1063" fmla="*/ 4856525 h 7019132"/>
              <a:gd name="connsiteX1064" fmla="*/ 624832 w 7175104"/>
              <a:gd name="connsiteY1064" fmla="*/ 4889996 h 7019132"/>
              <a:gd name="connsiteX1065" fmla="*/ 685289 w 7175104"/>
              <a:gd name="connsiteY1065" fmla="*/ 4836377 h 7019132"/>
              <a:gd name="connsiteX1066" fmla="*/ 658382 w 7175104"/>
              <a:gd name="connsiteY1066" fmla="*/ 4869523 h 7019132"/>
              <a:gd name="connsiteX1067" fmla="*/ 698908 w 7175104"/>
              <a:gd name="connsiteY1067" fmla="*/ 4843201 h 7019132"/>
              <a:gd name="connsiteX1068" fmla="*/ 718839 w 7175104"/>
              <a:gd name="connsiteY1068" fmla="*/ 4843201 h 7019132"/>
              <a:gd name="connsiteX1069" fmla="*/ 732126 w 7175104"/>
              <a:gd name="connsiteY1069" fmla="*/ 4849701 h 7019132"/>
              <a:gd name="connsiteX1070" fmla="*/ 739102 w 7175104"/>
              <a:gd name="connsiteY1070" fmla="*/ 4822729 h 7019132"/>
              <a:gd name="connsiteX1071" fmla="*/ 752389 w 7175104"/>
              <a:gd name="connsiteY1071" fmla="*/ 4788933 h 7019132"/>
              <a:gd name="connsiteX1072" fmla="*/ 745746 w 7175104"/>
              <a:gd name="connsiteY1072" fmla="*/ 4782434 h 7019132"/>
              <a:gd name="connsiteX1073" fmla="*/ 786272 w 7175104"/>
              <a:gd name="connsiteY1073" fmla="*/ 4742139 h 7019132"/>
              <a:gd name="connsiteX1074" fmla="*/ 812846 w 7175104"/>
              <a:gd name="connsiteY1074" fmla="*/ 4715167 h 7019132"/>
              <a:gd name="connsiteX1075" fmla="*/ 772652 w 7175104"/>
              <a:gd name="connsiteY1075" fmla="*/ 4735640 h 7019132"/>
              <a:gd name="connsiteX1076" fmla="*/ 812846 w 7175104"/>
              <a:gd name="connsiteY1076" fmla="*/ 4648225 h 7019132"/>
              <a:gd name="connsiteX1077" fmla="*/ 786272 w 7175104"/>
              <a:gd name="connsiteY1077" fmla="*/ 4661549 h 7019132"/>
              <a:gd name="connsiteX1078" fmla="*/ 799227 w 7175104"/>
              <a:gd name="connsiteY1078" fmla="*/ 4655050 h 7019132"/>
              <a:gd name="connsiteX1079" fmla="*/ 799227 w 7175104"/>
              <a:gd name="connsiteY1079" fmla="*/ 4621254 h 7019132"/>
              <a:gd name="connsiteX1080" fmla="*/ 790922 w 7175104"/>
              <a:gd name="connsiteY1080" fmla="*/ 4634577 h 7019132"/>
              <a:gd name="connsiteX1081" fmla="*/ 790922 w 7175104"/>
              <a:gd name="connsiteY1081" fmla="*/ 4636852 h 7019132"/>
              <a:gd name="connsiteX1082" fmla="*/ 768666 w 7175104"/>
              <a:gd name="connsiteY1082" fmla="*/ 4661224 h 7019132"/>
              <a:gd name="connsiteX1083" fmla="*/ 766009 w 7175104"/>
              <a:gd name="connsiteY1083" fmla="*/ 4648225 h 7019132"/>
              <a:gd name="connsiteX1084" fmla="*/ 786272 w 7175104"/>
              <a:gd name="connsiteY1084" fmla="*/ 4634577 h 7019132"/>
              <a:gd name="connsiteX1085" fmla="*/ 792915 w 7175104"/>
              <a:gd name="connsiteY1085" fmla="*/ 4587783 h 7019132"/>
              <a:gd name="connsiteX1086" fmla="*/ 759365 w 7175104"/>
              <a:gd name="connsiteY1086" fmla="*/ 4628078 h 7019132"/>
              <a:gd name="connsiteX1087" fmla="*/ 752389 w 7175104"/>
              <a:gd name="connsiteY1087" fmla="*/ 4628078 h 7019132"/>
              <a:gd name="connsiteX1088" fmla="*/ 739102 w 7175104"/>
              <a:gd name="connsiteY1088" fmla="*/ 4621254 h 7019132"/>
              <a:gd name="connsiteX1089" fmla="*/ 745746 w 7175104"/>
              <a:gd name="connsiteY1089" fmla="*/ 4594607 h 7019132"/>
              <a:gd name="connsiteX1090" fmla="*/ 792915 w 7175104"/>
              <a:gd name="connsiteY1090" fmla="*/ 4574460 h 7019132"/>
              <a:gd name="connsiteX1091" fmla="*/ 799227 w 7175104"/>
              <a:gd name="connsiteY1091" fmla="*/ 4547488 h 7019132"/>
              <a:gd name="connsiteX1092" fmla="*/ 806203 w 7175104"/>
              <a:gd name="connsiteY1092" fmla="*/ 4520516 h 7019132"/>
              <a:gd name="connsiteX1093" fmla="*/ 833109 w 7175104"/>
              <a:gd name="connsiteY1093" fmla="*/ 4460074 h 7019132"/>
              <a:gd name="connsiteX1094" fmla="*/ 806203 w 7175104"/>
              <a:gd name="connsiteY1094" fmla="*/ 4426278 h 7019132"/>
              <a:gd name="connsiteX1095" fmla="*/ 812846 w 7175104"/>
              <a:gd name="connsiteY1095" fmla="*/ 4386308 h 7019132"/>
              <a:gd name="connsiteX1096" fmla="*/ 786272 w 7175104"/>
              <a:gd name="connsiteY1096" fmla="*/ 4426278 h 7019132"/>
              <a:gd name="connsiteX1097" fmla="*/ 806203 w 7175104"/>
              <a:gd name="connsiteY1097" fmla="*/ 4413279 h 7019132"/>
              <a:gd name="connsiteX1098" fmla="*/ 792915 w 7175104"/>
              <a:gd name="connsiteY1098" fmla="*/ 4399631 h 7019132"/>
              <a:gd name="connsiteX1099" fmla="*/ 772652 w 7175104"/>
              <a:gd name="connsiteY1099" fmla="*/ 4386308 h 7019132"/>
              <a:gd name="connsiteX1100" fmla="*/ 792915 w 7175104"/>
              <a:gd name="connsiteY1100" fmla="*/ 4312542 h 7019132"/>
              <a:gd name="connsiteX1101" fmla="*/ 772652 w 7175104"/>
              <a:gd name="connsiteY1101" fmla="*/ 4345688 h 7019132"/>
              <a:gd name="connsiteX1102" fmla="*/ 752389 w 7175104"/>
              <a:gd name="connsiteY1102" fmla="*/ 4339189 h 7019132"/>
              <a:gd name="connsiteX1103" fmla="*/ 745746 w 7175104"/>
              <a:gd name="connsiteY1103" fmla="*/ 4325865 h 7019132"/>
              <a:gd name="connsiteX1104" fmla="*/ 732126 w 7175104"/>
              <a:gd name="connsiteY1104" fmla="*/ 4312542 h 7019132"/>
              <a:gd name="connsiteX1105" fmla="*/ 711863 w 7175104"/>
              <a:gd name="connsiteY1105" fmla="*/ 4265098 h 7019132"/>
              <a:gd name="connsiteX1106" fmla="*/ 705220 w 7175104"/>
              <a:gd name="connsiteY1106" fmla="*/ 4278746 h 7019132"/>
              <a:gd name="connsiteX1107" fmla="*/ 644763 w 7175104"/>
              <a:gd name="connsiteY1107" fmla="*/ 4238126 h 7019132"/>
              <a:gd name="connsiteX1108" fmla="*/ 631476 w 7175104"/>
              <a:gd name="connsiteY1108" fmla="*/ 4225128 h 7019132"/>
              <a:gd name="connsiteX1109" fmla="*/ 611213 w 7175104"/>
              <a:gd name="connsiteY1109" fmla="*/ 4218304 h 7019132"/>
              <a:gd name="connsiteX1110" fmla="*/ 577994 w 7175104"/>
              <a:gd name="connsiteY1110" fmla="*/ 4211479 h 7019132"/>
              <a:gd name="connsiteX1111" fmla="*/ 611213 w 7175104"/>
              <a:gd name="connsiteY1111" fmla="*/ 4171184 h 7019132"/>
              <a:gd name="connsiteX1112" fmla="*/ 577994 w 7175104"/>
              <a:gd name="connsiteY1112" fmla="*/ 4198156 h 7019132"/>
              <a:gd name="connsiteX1113" fmla="*/ 537468 w 7175104"/>
              <a:gd name="connsiteY1113" fmla="*/ 4164360 h 7019132"/>
              <a:gd name="connsiteX1114" fmla="*/ 503918 w 7175104"/>
              <a:gd name="connsiteY1114" fmla="*/ 4164360 h 7019132"/>
              <a:gd name="connsiteX1115" fmla="*/ 490631 w 7175104"/>
              <a:gd name="connsiteY1115" fmla="*/ 4157536 h 7019132"/>
              <a:gd name="connsiteX1116" fmla="*/ 483655 w 7175104"/>
              <a:gd name="connsiteY1116" fmla="*/ 4137713 h 7019132"/>
              <a:gd name="connsiteX1117" fmla="*/ 497275 w 7175104"/>
              <a:gd name="connsiteY1117" fmla="*/ 4110742 h 7019132"/>
              <a:gd name="connsiteX1118" fmla="*/ 497275 w 7175104"/>
              <a:gd name="connsiteY1118" fmla="*/ 4097418 h 7019132"/>
              <a:gd name="connsiteX1119" fmla="*/ 429842 w 7175104"/>
              <a:gd name="connsiteY1119" fmla="*/ 4110742 h 7019132"/>
              <a:gd name="connsiteX1120" fmla="*/ 456749 w 7175104"/>
              <a:gd name="connsiteY1120" fmla="*/ 4063623 h 7019132"/>
              <a:gd name="connsiteX1121" fmla="*/ 443461 w 7175104"/>
              <a:gd name="connsiteY1121" fmla="*/ 4057123 h 7019132"/>
              <a:gd name="connsiteX1122" fmla="*/ 416555 w 7175104"/>
              <a:gd name="connsiteY1122" fmla="*/ 4104243 h 7019132"/>
              <a:gd name="connsiteX1123" fmla="*/ 396624 w 7175104"/>
              <a:gd name="connsiteY1123" fmla="*/ 4036976 h 7019132"/>
              <a:gd name="connsiteX1124" fmla="*/ 423198 w 7175104"/>
              <a:gd name="connsiteY1124" fmla="*/ 3983033 h 7019132"/>
              <a:gd name="connsiteX1125" fmla="*/ 389648 w 7175104"/>
              <a:gd name="connsiteY1125" fmla="*/ 3970034 h 7019132"/>
              <a:gd name="connsiteX1126" fmla="*/ 429842 w 7175104"/>
              <a:gd name="connsiteY1126" fmla="*/ 3929414 h 7019132"/>
              <a:gd name="connsiteX1127" fmla="*/ 416555 w 7175104"/>
              <a:gd name="connsiteY1127" fmla="*/ 3909267 h 7019132"/>
              <a:gd name="connsiteX1128" fmla="*/ 416555 w 7175104"/>
              <a:gd name="connsiteY1128" fmla="*/ 3869297 h 7019132"/>
              <a:gd name="connsiteX1129" fmla="*/ 376361 w 7175104"/>
              <a:gd name="connsiteY1129" fmla="*/ 3842000 h 7019132"/>
              <a:gd name="connsiteX1130" fmla="*/ 416555 w 7175104"/>
              <a:gd name="connsiteY1130" fmla="*/ 3801705 h 7019132"/>
              <a:gd name="connsiteX1131" fmla="*/ 349122 w 7175104"/>
              <a:gd name="connsiteY1131" fmla="*/ 3768234 h 7019132"/>
              <a:gd name="connsiteX1132" fmla="*/ 322548 w 7175104"/>
              <a:gd name="connsiteY1132" fmla="*/ 3801705 h 7019132"/>
              <a:gd name="connsiteX1133" fmla="*/ 275378 w 7175104"/>
              <a:gd name="connsiteY1133" fmla="*/ 3748087 h 7019132"/>
              <a:gd name="connsiteX1134" fmla="*/ 275378 w 7175104"/>
              <a:gd name="connsiteY1134" fmla="*/ 3586907 h 7019132"/>
              <a:gd name="connsiteX1135" fmla="*/ 234852 w 7175104"/>
              <a:gd name="connsiteY1135" fmla="*/ 3586907 h 7019132"/>
              <a:gd name="connsiteX1136" fmla="*/ 228540 w 7175104"/>
              <a:gd name="connsiteY1136" fmla="*/ 3566759 h 7019132"/>
              <a:gd name="connsiteX1137" fmla="*/ 228540 w 7175104"/>
              <a:gd name="connsiteY1137" fmla="*/ 3532963 h 7019132"/>
              <a:gd name="connsiteX1138" fmla="*/ 194990 w 7175104"/>
              <a:gd name="connsiteY1138" fmla="*/ 3566759 h 7019132"/>
              <a:gd name="connsiteX1139" fmla="*/ 215253 w 7175104"/>
              <a:gd name="connsiteY1139" fmla="*/ 3526139 h 7019132"/>
              <a:gd name="connsiteX1140" fmla="*/ 188014 w 7175104"/>
              <a:gd name="connsiteY1140" fmla="*/ 3539787 h 7019132"/>
              <a:gd name="connsiteX1141" fmla="*/ 188014 w 7175104"/>
              <a:gd name="connsiteY1141" fmla="*/ 3559935 h 7019132"/>
              <a:gd name="connsiteX1142" fmla="*/ 127890 w 7175104"/>
              <a:gd name="connsiteY1142" fmla="*/ 3526139 h 7019132"/>
              <a:gd name="connsiteX1143" fmla="*/ 174727 w 7175104"/>
              <a:gd name="connsiteY1143" fmla="*/ 3553111 h 7019132"/>
              <a:gd name="connsiteX1144" fmla="*/ 194990 w 7175104"/>
              <a:gd name="connsiteY1144" fmla="*/ 3532963 h 7019132"/>
              <a:gd name="connsiteX1145" fmla="*/ 181371 w 7175104"/>
              <a:gd name="connsiteY1145" fmla="*/ 3499492 h 7019132"/>
              <a:gd name="connsiteX1146" fmla="*/ 188014 w 7175104"/>
              <a:gd name="connsiteY1146" fmla="*/ 3425727 h 7019132"/>
              <a:gd name="connsiteX1147" fmla="*/ 140845 w 7175104"/>
              <a:gd name="connsiteY1147" fmla="*/ 3479345 h 7019132"/>
              <a:gd name="connsiteX1148" fmla="*/ 140845 w 7175104"/>
              <a:gd name="connsiteY1148" fmla="*/ 3338637 h 7019132"/>
              <a:gd name="connsiteX1149" fmla="*/ 100651 w 7175104"/>
              <a:gd name="connsiteY1149" fmla="*/ 3324989 h 7019132"/>
              <a:gd name="connsiteX1150" fmla="*/ 87363 w 7175104"/>
              <a:gd name="connsiteY1150" fmla="*/ 3304841 h 7019132"/>
              <a:gd name="connsiteX1151" fmla="*/ 80720 w 7175104"/>
              <a:gd name="connsiteY1151" fmla="*/ 3277870 h 7019132"/>
              <a:gd name="connsiteX1152" fmla="*/ 107627 w 7175104"/>
              <a:gd name="connsiteY1152" fmla="*/ 3217427 h 7019132"/>
              <a:gd name="connsiteX1153" fmla="*/ 140845 w 7175104"/>
              <a:gd name="connsiteY1153" fmla="*/ 3237575 h 7019132"/>
              <a:gd name="connsiteX1154" fmla="*/ 147488 w 7175104"/>
              <a:gd name="connsiteY1154" fmla="*/ 3183631 h 7019132"/>
              <a:gd name="connsiteX1155" fmla="*/ 127890 w 7175104"/>
              <a:gd name="connsiteY1155" fmla="*/ 3197280 h 7019132"/>
              <a:gd name="connsiteX1156" fmla="*/ 167751 w 7175104"/>
              <a:gd name="connsiteY1156" fmla="*/ 3143662 h 7019132"/>
              <a:gd name="connsiteX1157" fmla="*/ 288997 w 7175104"/>
              <a:gd name="connsiteY1157" fmla="*/ 3130013 h 7019132"/>
              <a:gd name="connsiteX1158" fmla="*/ 262091 w 7175104"/>
              <a:gd name="connsiteY1158" fmla="*/ 3103041 h 7019132"/>
              <a:gd name="connsiteX1159" fmla="*/ 248471 w 7175104"/>
              <a:gd name="connsiteY1159" fmla="*/ 3143662 h 7019132"/>
              <a:gd name="connsiteX1160" fmla="*/ 234852 w 7175104"/>
              <a:gd name="connsiteY1160" fmla="*/ 3143662 h 7019132"/>
              <a:gd name="connsiteX1161" fmla="*/ 268734 w 7175104"/>
              <a:gd name="connsiteY1161" fmla="*/ 3076720 h 7019132"/>
              <a:gd name="connsiteX1162" fmla="*/ 282021 w 7175104"/>
              <a:gd name="connsiteY1162" fmla="*/ 3082894 h 7019132"/>
              <a:gd name="connsiteX1163" fmla="*/ 275378 w 7175104"/>
              <a:gd name="connsiteY1163" fmla="*/ 3015952 h 7019132"/>
              <a:gd name="connsiteX1164" fmla="*/ 302284 w 7175104"/>
              <a:gd name="connsiteY1164" fmla="*/ 3015952 h 7019132"/>
              <a:gd name="connsiteX1165" fmla="*/ 302284 w 7175104"/>
              <a:gd name="connsiteY1165" fmla="*/ 2955509 h 7019132"/>
              <a:gd name="connsiteX1166" fmla="*/ 362741 w 7175104"/>
              <a:gd name="connsiteY1166" fmla="*/ 2942186 h 7019132"/>
              <a:gd name="connsiteX1167" fmla="*/ 389648 w 7175104"/>
              <a:gd name="connsiteY1167" fmla="*/ 2935362 h 7019132"/>
              <a:gd name="connsiteX1168" fmla="*/ 456749 w 7175104"/>
              <a:gd name="connsiteY1168" fmla="*/ 2895067 h 7019132"/>
              <a:gd name="connsiteX1169" fmla="*/ 429842 w 7175104"/>
              <a:gd name="connsiteY1169" fmla="*/ 2928538 h 7019132"/>
              <a:gd name="connsiteX1170" fmla="*/ 517205 w 7175104"/>
              <a:gd name="connsiteY1170" fmla="*/ 2841124 h 7019132"/>
              <a:gd name="connsiteX1171" fmla="*/ 510894 w 7175104"/>
              <a:gd name="connsiteY1171" fmla="*/ 2820976 h 7019132"/>
              <a:gd name="connsiteX1172" fmla="*/ 584638 w 7175104"/>
              <a:gd name="connsiteY1172" fmla="*/ 2733562 h 7019132"/>
              <a:gd name="connsiteX1173" fmla="*/ 651739 w 7175104"/>
              <a:gd name="connsiteY1173" fmla="*/ 2707240 h 7019132"/>
              <a:gd name="connsiteX1174" fmla="*/ 732126 w 7175104"/>
              <a:gd name="connsiteY1174" fmla="*/ 2686768 h 7019132"/>
              <a:gd name="connsiteX1175" fmla="*/ 799227 w 7175104"/>
              <a:gd name="connsiteY1175" fmla="*/ 2673444 h 7019132"/>
              <a:gd name="connsiteX1176" fmla="*/ 779628 w 7175104"/>
              <a:gd name="connsiteY1176" fmla="*/ 2632825 h 7019132"/>
              <a:gd name="connsiteX1177" fmla="*/ 819490 w 7175104"/>
              <a:gd name="connsiteY1177" fmla="*/ 2613002 h 7019132"/>
              <a:gd name="connsiteX1178" fmla="*/ 860016 w 7175104"/>
              <a:gd name="connsiteY1178" fmla="*/ 2552235 h 7019132"/>
              <a:gd name="connsiteX1179" fmla="*/ 826134 w 7175104"/>
              <a:gd name="connsiteY1179" fmla="*/ 2525588 h 7019132"/>
              <a:gd name="connsiteX1180" fmla="*/ 920473 w 7175104"/>
              <a:gd name="connsiteY1180" fmla="*/ 2492117 h 7019132"/>
              <a:gd name="connsiteX1181" fmla="*/ 954023 w 7175104"/>
              <a:gd name="connsiteY1181" fmla="*/ 2498616 h 7019132"/>
              <a:gd name="connsiteX1182" fmla="*/ 1014480 w 7175104"/>
              <a:gd name="connsiteY1182" fmla="*/ 2465145 h 7019132"/>
              <a:gd name="connsiteX1183" fmla="*/ 1195851 w 7175104"/>
              <a:gd name="connsiteY1183" fmla="*/ 2478468 h 7019132"/>
              <a:gd name="connsiteX1184" fmla="*/ 1303477 w 7175104"/>
              <a:gd name="connsiteY1184" fmla="*/ 2458321 h 7019132"/>
              <a:gd name="connsiteX1185" fmla="*/ 1330384 w 7175104"/>
              <a:gd name="connsiteY1185" fmla="*/ 2438498 h 7019132"/>
              <a:gd name="connsiteX1186" fmla="*/ 1383865 w 7175104"/>
              <a:gd name="connsiteY1186" fmla="*/ 2451822 h 7019132"/>
              <a:gd name="connsiteX1187" fmla="*/ 1377221 w 7175104"/>
              <a:gd name="connsiteY1187" fmla="*/ 2357908 h 7019132"/>
              <a:gd name="connsiteX1188" fmla="*/ 1477872 w 7175104"/>
              <a:gd name="connsiteY1188" fmla="*/ 2351084 h 7019132"/>
              <a:gd name="connsiteX1189" fmla="*/ 1532018 w 7175104"/>
              <a:gd name="connsiteY1189" fmla="*/ 2411527 h 7019132"/>
              <a:gd name="connsiteX1190" fmla="*/ 1551616 w 7175104"/>
              <a:gd name="connsiteY1190" fmla="*/ 2344260 h 7019132"/>
              <a:gd name="connsiteX1191" fmla="*/ 1571879 w 7175104"/>
              <a:gd name="connsiteY1191" fmla="*/ 2337436 h 7019132"/>
              <a:gd name="connsiteX1192" fmla="*/ 1551616 w 7175104"/>
              <a:gd name="connsiteY1192" fmla="*/ 2404703 h 7019132"/>
              <a:gd name="connsiteX1193" fmla="*/ 1592142 w 7175104"/>
              <a:gd name="connsiteY1193" fmla="*/ 2397878 h 7019132"/>
              <a:gd name="connsiteX1194" fmla="*/ 1632668 w 7175104"/>
              <a:gd name="connsiteY1194" fmla="*/ 2404703 h 7019132"/>
              <a:gd name="connsiteX1195" fmla="*/ 1619381 w 7175104"/>
              <a:gd name="connsiteY1195" fmla="*/ 2424850 h 7019132"/>
              <a:gd name="connsiteX1196" fmla="*/ 1686482 w 7175104"/>
              <a:gd name="connsiteY1196" fmla="*/ 2505440 h 7019132"/>
              <a:gd name="connsiteX1197" fmla="*/ 1753250 w 7175104"/>
              <a:gd name="connsiteY1197" fmla="*/ 2572382 h 7019132"/>
              <a:gd name="connsiteX1198" fmla="*/ 1821015 w 7175104"/>
              <a:gd name="connsiteY1198" fmla="*/ 2606178 h 7019132"/>
              <a:gd name="connsiteX1199" fmla="*/ 1867852 w 7175104"/>
              <a:gd name="connsiteY1199" fmla="*/ 2666620 h 7019132"/>
              <a:gd name="connsiteX1200" fmla="*/ 1894759 w 7175104"/>
              <a:gd name="connsiteY1200" fmla="*/ 2613002 h 7019132"/>
              <a:gd name="connsiteX1201" fmla="*/ 1941596 w 7175104"/>
              <a:gd name="connsiteY1201" fmla="*/ 2626650 h 7019132"/>
              <a:gd name="connsiteX1202" fmla="*/ 1921333 w 7175104"/>
              <a:gd name="connsiteY1202" fmla="*/ 2639649 h 7019132"/>
              <a:gd name="connsiteX1203" fmla="*/ 1921333 w 7175104"/>
              <a:gd name="connsiteY1203" fmla="*/ 2659796 h 7019132"/>
              <a:gd name="connsiteX1204" fmla="*/ 1948240 w 7175104"/>
              <a:gd name="connsiteY1204" fmla="*/ 2626650 h 7019132"/>
              <a:gd name="connsiteX1205" fmla="*/ 1982122 w 7175104"/>
              <a:gd name="connsiteY1205" fmla="*/ 2652972 h 7019132"/>
              <a:gd name="connsiteX1206" fmla="*/ 2009029 w 7175104"/>
              <a:gd name="connsiteY1206" fmla="*/ 2686768 h 7019132"/>
              <a:gd name="connsiteX1207" fmla="*/ 2082773 w 7175104"/>
              <a:gd name="connsiteY1207" fmla="*/ 2727063 h 7019132"/>
              <a:gd name="connsiteX1208" fmla="*/ 2076130 w 7175104"/>
              <a:gd name="connsiteY1208" fmla="*/ 2679943 h 7019132"/>
              <a:gd name="connsiteX1209" fmla="*/ 2076130 w 7175104"/>
              <a:gd name="connsiteY1209" fmla="*/ 2632825 h 7019132"/>
              <a:gd name="connsiteX1210" fmla="*/ 2109348 w 7175104"/>
              <a:gd name="connsiteY1210" fmla="*/ 2652972 h 7019132"/>
              <a:gd name="connsiteX1211" fmla="*/ 2082773 w 7175104"/>
              <a:gd name="connsiteY1211" fmla="*/ 2632825 h 7019132"/>
              <a:gd name="connsiteX1212" fmla="*/ 2109348 w 7175104"/>
              <a:gd name="connsiteY1212" fmla="*/ 2599679 h 7019132"/>
              <a:gd name="connsiteX1213" fmla="*/ 2089417 w 7175104"/>
              <a:gd name="connsiteY1213" fmla="*/ 2606178 h 7019132"/>
              <a:gd name="connsiteX1214" fmla="*/ 2035604 w 7175104"/>
              <a:gd name="connsiteY1214" fmla="*/ 2666620 h 7019132"/>
              <a:gd name="connsiteX1215" fmla="*/ 2049223 w 7175104"/>
              <a:gd name="connsiteY1215" fmla="*/ 2613002 h 7019132"/>
              <a:gd name="connsiteX1216" fmla="*/ 2015341 w 7175104"/>
              <a:gd name="connsiteY1216" fmla="*/ 2619826 h 7019132"/>
              <a:gd name="connsiteX1217" fmla="*/ 2049223 w 7175104"/>
              <a:gd name="connsiteY1217" fmla="*/ 2579206 h 7019132"/>
              <a:gd name="connsiteX1218" fmla="*/ 2028960 w 7175104"/>
              <a:gd name="connsiteY1218" fmla="*/ 2586030 h 7019132"/>
              <a:gd name="connsiteX1219" fmla="*/ 2002386 w 7175104"/>
              <a:gd name="connsiteY1219" fmla="*/ 2632825 h 7019132"/>
              <a:gd name="connsiteX1220" fmla="*/ 1975147 w 7175104"/>
              <a:gd name="connsiteY1220" fmla="*/ 2592854 h 7019132"/>
              <a:gd name="connsiteX1221" fmla="*/ 2009029 w 7175104"/>
              <a:gd name="connsiteY1221" fmla="*/ 2552235 h 7019132"/>
              <a:gd name="connsiteX1222" fmla="*/ 1975147 w 7175104"/>
              <a:gd name="connsiteY1222" fmla="*/ 2565883 h 7019132"/>
              <a:gd name="connsiteX1223" fmla="*/ 1988766 w 7175104"/>
              <a:gd name="connsiteY1223" fmla="*/ 2559058 h 7019132"/>
              <a:gd name="connsiteX1224" fmla="*/ 1954884 w 7175104"/>
              <a:gd name="connsiteY1224" fmla="*/ 2512264 h 7019132"/>
              <a:gd name="connsiteX1225" fmla="*/ 1915022 w 7175104"/>
              <a:gd name="connsiteY1225" fmla="*/ 2478468 h 7019132"/>
              <a:gd name="connsiteX1226" fmla="*/ 1833970 w 7175104"/>
              <a:gd name="connsiteY1226" fmla="*/ 2404703 h 7019132"/>
              <a:gd name="connsiteX1227" fmla="*/ 1814039 w 7175104"/>
              <a:gd name="connsiteY1227" fmla="*/ 2438498 h 7019132"/>
              <a:gd name="connsiteX1228" fmla="*/ 1807395 w 7175104"/>
              <a:gd name="connsiteY1228" fmla="*/ 2384555 h 7019132"/>
              <a:gd name="connsiteX1229" fmla="*/ 1753250 w 7175104"/>
              <a:gd name="connsiteY1229" fmla="*/ 2404703 h 7019132"/>
              <a:gd name="connsiteX1230" fmla="*/ 1753250 w 7175104"/>
              <a:gd name="connsiteY1230" fmla="*/ 2364083 h 7019132"/>
              <a:gd name="connsiteX1231" fmla="*/ 1720032 w 7175104"/>
              <a:gd name="connsiteY1231" fmla="*/ 2397878 h 7019132"/>
              <a:gd name="connsiteX1232" fmla="*/ 1686482 w 7175104"/>
              <a:gd name="connsiteY1232" fmla="*/ 2370907 h 7019132"/>
              <a:gd name="connsiteX1233" fmla="*/ 1686482 w 7175104"/>
              <a:gd name="connsiteY1233" fmla="*/ 2297141 h 7019132"/>
              <a:gd name="connsiteX1234" fmla="*/ 1645956 w 7175104"/>
              <a:gd name="connsiteY1234" fmla="*/ 2344260 h 7019132"/>
              <a:gd name="connsiteX1235" fmla="*/ 1666219 w 7175104"/>
              <a:gd name="connsiteY1235" fmla="*/ 2310464 h 7019132"/>
              <a:gd name="connsiteX1236" fmla="*/ 1578855 w 7175104"/>
              <a:gd name="connsiteY1236" fmla="*/ 2276993 h 7019132"/>
              <a:gd name="connsiteX1237" fmla="*/ 1551616 w 7175104"/>
              <a:gd name="connsiteY1237" fmla="*/ 2243523 h 7019132"/>
              <a:gd name="connsiteX1238" fmla="*/ 1505111 w 7175104"/>
              <a:gd name="connsiteY1238" fmla="*/ 2230199 h 7019132"/>
              <a:gd name="connsiteX1239" fmla="*/ 1518398 w 7175104"/>
              <a:gd name="connsiteY1239" fmla="*/ 2189579 h 7019132"/>
              <a:gd name="connsiteX1240" fmla="*/ 1249664 w 7175104"/>
              <a:gd name="connsiteY1240" fmla="*/ 2055371 h 7019132"/>
              <a:gd name="connsiteX1241" fmla="*/ 1578855 w 7175104"/>
              <a:gd name="connsiteY1241" fmla="*/ 2236699 h 7019132"/>
              <a:gd name="connsiteX1242" fmla="*/ 1626025 w 7175104"/>
              <a:gd name="connsiteY1242" fmla="*/ 2169757 h 7019132"/>
              <a:gd name="connsiteX1243" fmla="*/ 1626025 w 7175104"/>
              <a:gd name="connsiteY1243" fmla="*/ 2216551 h 7019132"/>
              <a:gd name="connsiteX1244" fmla="*/ 1632668 w 7175104"/>
              <a:gd name="connsiteY1244" fmla="*/ 2250347 h 7019132"/>
              <a:gd name="connsiteX1245" fmla="*/ 1652599 w 7175104"/>
              <a:gd name="connsiteY1245" fmla="*/ 2216551 h 7019132"/>
              <a:gd name="connsiteX1246" fmla="*/ 1720032 w 7175104"/>
              <a:gd name="connsiteY1246" fmla="*/ 2216551 h 7019132"/>
              <a:gd name="connsiteX1247" fmla="*/ 1693125 w 7175104"/>
              <a:gd name="connsiteY1247" fmla="*/ 2250347 h 7019132"/>
              <a:gd name="connsiteX1248" fmla="*/ 1746606 w 7175104"/>
              <a:gd name="connsiteY1248" fmla="*/ 2310464 h 7019132"/>
              <a:gd name="connsiteX1249" fmla="*/ 1793776 w 7175104"/>
              <a:gd name="connsiteY1249" fmla="*/ 2230199 h 7019132"/>
              <a:gd name="connsiteX1250" fmla="*/ 1766869 w 7175104"/>
              <a:gd name="connsiteY1250" fmla="*/ 2303965 h 7019132"/>
              <a:gd name="connsiteX1251" fmla="*/ 1833970 w 7175104"/>
              <a:gd name="connsiteY1251" fmla="*/ 2330937 h 7019132"/>
              <a:gd name="connsiteX1252" fmla="*/ 1867852 w 7175104"/>
              <a:gd name="connsiteY1252" fmla="*/ 2404703 h 7019132"/>
              <a:gd name="connsiteX1253" fmla="*/ 1874496 w 7175104"/>
              <a:gd name="connsiteY1253" fmla="*/ 2377731 h 7019132"/>
              <a:gd name="connsiteX1254" fmla="*/ 1948240 w 7175104"/>
              <a:gd name="connsiteY1254" fmla="*/ 2431674 h 7019132"/>
              <a:gd name="connsiteX1255" fmla="*/ 1995410 w 7175104"/>
              <a:gd name="connsiteY1255" fmla="*/ 2444998 h 7019132"/>
              <a:gd name="connsiteX1256" fmla="*/ 2049223 w 7175104"/>
              <a:gd name="connsiteY1256" fmla="*/ 2458321 h 7019132"/>
              <a:gd name="connsiteX1257" fmla="*/ 2223618 w 7175104"/>
              <a:gd name="connsiteY1257" fmla="*/ 2532412 h 7019132"/>
              <a:gd name="connsiteX1258" fmla="*/ 2257500 w 7175104"/>
              <a:gd name="connsiteY1258" fmla="*/ 2505440 h 7019132"/>
              <a:gd name="connsiteX1259" fmla="*/ 2310982 w 7175104"/>
              <a:gd name="connsiteY1259" fmla="*/ 2572382 h 7019132"/>
              <a:gd name="connsiteX1260" fmla="*/ 2358151 w 7175104"/>
              <a:gd name="connsiteY1260" fmla="*/ 2572382 h 7019132"/>
              <a:gd name="connsiteX1261" fmla="*/ 2418608 w 7175104"/>
              <a:gd name="connsiteY1261" fmla="*/ 2565883 h 7019132"/>
              <a:gd name="connsiteX1262" fmla="*/ 2378414 w 7175104"/>
              <a:gd name="connsiteY1262" fmla="*/ 2606178 h 7019132"/>
              <a:gd name="connsiteX1263" fmla="*/ 2519259 w 7175104"/>
              <a:gd name="connsiteY1263" fmla="*/ 2659796 h 7019132"/>
              <a:gd name="connsiteX1264" fmla="*/ 2526235 w 7175104"/>
              <a:gd name="connsiteY1264" fmla="*/ 2646473 h 7019132"/>
              <a:gd name="connsiteX1265" fmla="*/ 2613266 w 7175104"/>
              <a:gd name="connsiteY1265" fmla="*/ 2646473 h 7019132"/>
              <a:gd name="connsiteX1266" fmla="*/ 2586359 w 7175104"/>
              <a:gd name="connsiteY1266" fmla="*/ 2679943 h 7019132"/>
              <a:gd name="connsiteX1267" fmla="*/ 2626885 w 7175104"/>
              <a:gd name="connsiteY1267" fmla="*/ 2673444 h 7019132"/>
              <a:gd name="connsiteX1268" fmla="*/ 2660768 w 7175104"/>
              <a:gd name="connsiteY1268" fmla="*/ 2679943 h 7019132"/>
              <a:gd name="connsiteX1269" fmla="*/ 2687342 w 7175104"/>
              <a:gd name="connsiteY1269" fmla="*/ 2727063 h 7019132"/>
              <a:gd name="connsiteX1270" fmla="*/ 2720893 w 7175104"/>
              <a:gd name="connsiteY1270" fmla="*/ 2693592 h 7019132"/>
              <a:gd name="connsiteX1271" fmla="*/ 2821876 w 7175104"/>
              <a:gd name="connsiteY1271" fmla="*/ 2727063 h 7019132"/>
              <a:gd name="connsiteX1272" fmla="*/ 2808256 w 7175104"/>
              <a:gd name="connsiteY1272" fmla="*/ 2700416 h 7019132"/>
              <a:gd name="connsiteX1273" fmla="*/ 2801612 w 7175104"/>
              <a:gd name="connsiteY1273" fmla="*/ 2652972 h 7019132"/>
              <a:gd name="connsiteX1274" fmla="*/ 2741156 w 7175104"/>
              <a:gd name="connsiteY1274" fmla="*/ 2613002 h 7019132"/>
              <a:gd name="connsiteX1275" fmla="*/ 2814900 w 7175104"/>
              <a:gd name="connsiteY1275" fmla="*/ 2552235 h 7019132"/>
              <a:gd name="connsiteX1276" fmla="*/ 2720893 w 7175104"/>
              <a:gd name="connsiteY1276" fmla="*/ 2572382 h 7019132"/>
              <a:gd name="connsiteX1277" fmla="*/ 2673723 w 7175104"/>
              <a:gd name="connsiteY1277" fmla="*/ 2539236 h 7019132"/>
              <a:gd name="connsiteX1278" fmla="*/ 2761419 w 7175104"/>
              <a:gd name="connsiteY1278" fmla="*/ 2519089 h 7019132"/>
              <a:gd name="connsiteX1279" fmla="*/ 2787993 w 7175104"/>
              <a:gd name="connsiteY1279" fmla="*/ 2545410 h 7019132"/>
              <a:gd name="connsiteX1280" fmla="*/ 2787993 w 7175104"/>
              <a:gd name="connsiteY1280" fmla="*/ 2505440 h 7019132"/>
              <a:gd name="connsiteX1281" fmla="*/ 2767730 w 7175104"/>
              <a:gd name="connsiteY1281" fmla="*/ 2478468 h 7019132"/>
              <a:gd name="connsiteX1282" fmla="*/ 2787993 w 7175104"/>
              <a:gd name="connsiteY1282" fmla="*/ 2458321 h 7019132"/>
              <a:gd name="connsiteX1283" fmla="*/ 2774706 w 7175104"/>
              <a:gd name="connsiteY1283" fmla="*/ 2478468 h 7019132"/>
              <a:gd name="connsiteX1284" fmla="*/ 2861737 w 7175104"/>
              <a:gd name="connsiteY1284" fmla="*/ 2485293 h 7019132"/>
              <a:gd name="connsiteX1285" fmla="*/ 2835163 w 7175104"/>
              <a:gd name="connsiteY1285" fmla="*/ 2444998 h 7019132"/>
              <a:gd name="connsiteX1286" fmla="*/ 2868713 w 7175104"/>
              <a:gd name="connsiteY1286" fmla="*/ 2418026 h 7019132"/>
              <a:gd name="connsiteX1287" fmla="*/ 2821876 w 7175104"/>
              <a:gd name="connsiteY1287" fmla="*/ 2431674 h 7019132"/>
              <a:gd name="connsiteX1288" fmla="*/ 2888976 w 7175104"/>
              <a:gd name="connsiteY1288" fmla="*/ 2397878 h 7019132"/>
              <a:gd name="connsiteX1289" fmla="*/ 2821876 w 7175104"/>
              <a:gd name="connsiteY1289" fmla="*/ 2384555 h 7019132"/>
              <a:gd name="connsiteX1290" fmla="*/ 2821876 w 7175104"/>
              <a:gd name="connsiteY1290" fmla="*/ 2330937 h 7019132"/>
              <a:gd name="connsiteX1291" fmla="*/ 2848782 w 7175104"/>
              <a:gd name="connsiteY1291" fmla="*/ 2351084 h 7019132"/>
              <a:gd name="connsiteX1292" fmla="*/ 2895620 w 7175104"/>
              <a:gd name="connsiteY1292" fmla="*/ 2370907 h 7019132"/>
              <a:gd name="connsiteX1293" fmla="*/ 2902263 w 7175104"/>
              <a:gd name="connsiteY1293" fmla="*/ 2364083 h 7019132"/>
              <a:gd name="connsiteX1294" fmla="*/ 2922526 w 7175104"/>
              <a:gd name="connsiteY1294" fmla="*/ 2431674 h 7019132"/>
              <a:gd name="connsiteX1295" fmla="*/ 2929170 w 7175104"/>
              <a:gd name="connsiteY1295" fmla="*/ 2364083 h 7019132"/>
              <a:gd name="connsiteX1296" fmla="*/ 2969364 w 7175104"/>
              <a:gd name="connsiteY1296" fmla="*/ 2310464 h 7019132"/>
              <a:gd name="connsiteX1297" fmla="*/ 2929170 w 7175104"/>
              <a:gd name="connsiteY1297" fmla="*/ 2283492 h 7019132"/>
              <a:gd name="connsiteX1298" fmla="*/ 3003246 w 7175104"/>
              <a:gd name="connsiteY1298" fmla="*/ 2303965 h 7019132"/>
              <a:gd name="connsiteX1299" fmla="*/ 2982983 w 7175104"/>
              <a:gd name="connsiteY1299" fmla="*/ 2303965 h 7019132"/>
              <a:gd name="connsiteX1300" fmla="*/ 2942789 w 7175104"/>
              <a:gd name="connsiteY1300" fmla="*/ 2377731 h 7019132"/>
              <a:gd name="connsiteX1301" fmla="*/ 3016533 w 7175104"/>
              <a:gd name="connsiteY1301" fmla="*/ 2317288 h 7019132"/>
              <a:gd name="connsiteX1302" fmla="*/ 3003246 w 7175104"/>
              <a:gd name="connsiteY1302" fmla="*/ 2324113 h 7019132"/>
              <a:gd name="connsiteX1303" fmla="*/ 2989627 w 7175104"/>
              <a:gd name="connsiteY1303" fmla="*/ 2344260 h 7019132"/>
              <a:gd name="connsiteX1304" fmla="*/ 3070346 w 7175104"/>
              <a:gd name="connsiteY1304" fmla="*/ 2344260 h 7019132"/>
              <a:gd name="connsiteX1305" fmla="*/ 3090609 w 7175104"/>
              <a:gd name="connsiteY1305" fmla="*/ 2310464 h 7019132"/>
              <a:gd name="connsiteX1306" fmla="*/ 3009890 w 7175104"/>
              <a:gd name="connsiteY1306" fmla="*/ 2290317 h 7019132"/>
              <a:gd name="connsiteX1307" fmla="*/ 2915882 w 7175104"/>
              <a:gd name="connsiteY1307" fmla="*/ 2283492 h 7019132"/>
              <a:gd name="connsiteX1308" fmla="*/ 2855426 w 7175104"/>
              <a:gd name="connsiteY1308" fmla="*/ 2263670 h 7019132"/>
              <a:gd name="connsiteX1309" fmla="*/ 2781349 w 7175104"/>
              <a:gd name="connsiteY1309" fmla="*/ 2250347 h 7019132"/>
              <a:gd name="connsiteX1310" fmla="*/ 2700630 w 7175104"/>
              <a:gd name="connsiteY1310" fmla="*/ 2162932 h 7019132"/>
              <a:gd name="connsiteX1311" fmla="*/ 2586359 w 7175104"/>
              <a:gd name="connsiteY1311" fmla="*/ 2102165 h 7019132"/>
              <a:gd name="connsiteX1312" fmla="*/ 2425252 w 7175104"/>
              <a:gd name="connsiteY1312" fmla="*/ 1907839 h 7019132"/>
              <a:gd name="connsiteX1313" fmla="*/ 2337888 w 7175104"/>
              <a:gd name="connsiteY1313" fmla="*/ 1920838 h 7019132"/>
              <a:gd name="connsiteX1314" fmla="*/ 2378414 w 7175104"/>
              <a:gd name="connsiteY1314" fmla="*/ 1867219 h 7019132"/>
              <a:gd name="connsiteX1315" fmla="*/ 2438871 w 7175104"/>
              <a:gd name="connsiteY1315" fmla="*/ 1807102 h 7019132"/>
              <a:gd name="connsiteX1316" fmla="*/ 2391701 w 7175104"/>
              <a:gd name="connsiteY1316" fmla="*/ 1719687 h 7019132"/>
              <a:gd name="connsiteX1317" fmla="*/ 2438871 w 7175104"/>
              <a:gd name="connsiteY1317" fmla="*/ 1639097 h 7019132"/>
              <a:gd name="connsiteX1318" fmla="*/ 2297362 w 7175104"/>
              <a:gd name="connsiteY1318" fmla="*/ 1753158 h 7019132"/>
              <a:gd name="connsiteX1319" fmla="*/ 2297362 w 7175104"/>
              <a:gd name="connsiteY1319" fmla="*/ 1726511 h 7019132"/>
              <a:gd name="connsiteX1320" fmla="*/ 2378414 w 7175104"/>
              <a:gd name="connsiteY1320" fmla="*/ 1692716 h 7019132"/>
              <a:gd name="connsiteX1321" fmla="*/ 2398345 w 7175104"/>
              <a:gd name="connsiteY1321" fmla="*/ 1639097 h 7019132"/>
              <a:gd name="connsiteX1322" fmla="*/ 2431895 w 7175104"/>
              <a:gd name="connsiteY1322" fmla="*/ 1632273 h 7019132"/>
              <a:gd name="connsiteX1323" fmla="*/ 2459134 w 7175104"/>
              <a:gd name="connsiteY1323" fmla="*/ 1585154 h 7019132"/>
              <a:gd name="connsiteX1324" fmla="*/ 2418608 w 7175104"/>
              <a:gd name="connsiteY1324" fmla="*/ 1612126 h 7019132"/>
              <a:gd name="connsiteX1325" fmla="*/ 2371770 w 7175104"/>
              <a:gd name="connsiteY1325" fmla="*/ 1578330 h 7019132"/>
              <a:gd name="connsiteX1326" fmla="*/ 2291051 w 7175104"/>
              <a:gd name="connsiteY1326" fmla="*/ 1517887 h 7019132"/>
              <a:gd name="connsiteX1327" fmla="*/ 2291051 w 7175104"/>
              <a:gd name="connsiteY1327" fmla="*/ 1490916 h 7019132"/>
              <a:gd name="connsiteX1328" fmla="*/ 2203355 w 7175104"/>
              <a:gd name="connsiteY1328" fmla="*/ 1464594 h 7019132"/>
              <a:gd name="connsiteX1329" fmla="*/ 2143230 w 7175104"/>
              <a:gd name="connsiteY1329" fmla="*/ 1390178 h 7019132"/>
              <a:gd name="connsiteX1330" fmla="*/ 2149874 w 7175104"/>
              <a:gd name="connsiteY1330" fmla="*/ 1336560 h 7019132"/>
              <a:gd name="connsiteX1331" fmla="*/ 2243881 w 7175104"/>
              <a:gd name="connsiteY1331" fmla="*/ 1276442 h 7019132"/>
              <a:gd name="connsiteX1332" fmla="*/ 2270788 w 7175104"/>
              <a:gd name="connsiteY1332" fmla="*/ 1202676 h 7019132"/>
              <a:gd name="connsiteX1333" fmla="*/ 2216974 w 7175104"/>
              <a:gd name="connsiteY1333" fmla="*/ 1249471 h 7019132"/>
              <a:gd name="connsiteX1334" fmla="*/ 2250525 w 7175104"/>
              <a:gd name="connsiteY1334" fmla="*/ 1189028 h 7019132"/>
              <a:gd name="connsiteX1335" fmla="*/ 2237237 w 7175104"/>
              <a:gd name="connsiteY1335" fmla="*/ 1081466 h 7019132"/>
              <a:gd name="connsiteX1336" fmla="*/ 2297362 w 7175104"/>
              <a:gd name="connsiteY1336" fmla="*/ 1141909 h 7019132"/>
              <a:gd name="connsiteX1337" fmla="*/ 2337888 w 7175104"/>
              <a:gd name="connsiteY1337" fmla="*/ 1074642 h 7019132"/>
              <a:gd name="connsiteX1338" fmla="*/ 2337888 w 7175104"/>
              <a:gd name="connsiteY1338" fmla="*/ 1014525 h 7019132"/>
              <a:gd name="connsiteX1339" fmla="*/ 2398345 w 7175104"/>
              <a:gd name="connsiteY1339" fmla="*/ 980729 h 7019132"/>
              <a:gd name="connsiteX1340" fmla="*/ 2472421 w 7175104"/>
              <a:gd name="connsiteY1340" fmla="*/ 973905 h 7019132"/>
              <a:gd name="connsiteX1341" fmla="*/ 2599979 w 7175104"/>
              <a:gd name="connsiteY1341" fmla="*/ 1034347 h 7019132"/>
              <a:gd name="connsiteX1342" fmla="*/ 2761419 w 7175104"/>
              <a:gd name="connsiteY1342" fmla="*/ 1040846 h 7019132"/>
              <a:gd name="connsiteX1343" fmla="*/ 3023509 w 7175104"/>
              <a:gd name="connsiteY1343" fmla="*/ 1141909 h 7019132"/>
              <a:gd name="connsiteX1344" fmla="*/ 3050083 w 7175104"/>
              <a:gd name="connsiteY1344" fmla="*/ 1108438 h 7019132"/>
              <a:gd name="connsiteX1345" fmla="*/ 3070346 w 7175104"/>
              <a:gd name="connsiteY1345" fmla="*/ 1141909 h 7019132"/>
              <a:gd name="connsiteX1346" fmla="*/ 3043108 w 7175104"/>
              <a:gd name="connsiteY1346" fmla="*/ 1088290 h 7019132"/>
              <a:gd name="connsiteX1347" fmla="*/ 2996270 w 7175104"/>
              <a:gd name="connsiteY1347" fmla="*/ 1040846 h 7019132"/>
              <a:gd name="connsiteX1348" fmla="*/ 2875357 w 7175104"/>
              <a:gd name="connsiteY1348" fmla="*/ 973905 h 7019132"/>
              <a:gd name="connsiteX1349" fmla="*/ 2848782 w 7175104"/>
              <a:gd name="connsiteY1349" fmla="*/ 913462 h 7019132"/>
              <a:gd name="connsiteX1350" fmla="*/ 2895620 w 7175104"/>
              <a:gd name="connsiteY1350" fmla="*/ 900139 h 7019132"/>
              <a:gd name="connsiteX1351" fmla="*/ 2909239 w 7175104"/>
              <a:gd name="connsiteY1351" fmla="*/ 933934 h 7019132"/>
              <a:gd name="connsiteX1352" fmla="*/ 3003246 w 7175104"/>
              <a:gd name="connsiteY1352" fmla="*/ 873167 h 7019132"/>
              <a:gd name="connsiteX1353" fmla="*/ 2976007 w 7175104"/>
              <a:gd name="connsiteY1353" fmla="*/ 906963 h 7019132"/>
              <a:gd name="connsiteX1354" fmla="*/ 3003246 w 7175104"/>
              <a:gd name="connsiteY1354" fmla="*/ 906963 h 7019132"/>
              <a:gd name="connsiteX1355" fmla="*/ 3030153 w 7175104"/>
              <a:gd name="connsiteY1355" fmla="*/ 859519 h 7019132"/>
              <a:gd name="connsiteX1356" fmla="*/ 3090609 w 7175104"/>
              <a:gd name="connsiteY1356" fmla="*/ 866343 h 7019132"/>
              <a:gd name="connsiteX1357" fmla="*/ 3056727 w 7175104"/>
              <a:gd name="connsiteY1357" fmla="*/ 906963 h 7019132"/>
              <a:gd name="connsiteX1358" fmla="*/ 3076990 w 7175104"/>
              <a:gd name="connsiteY1358" fmla="*/ 920286 h 7019132"/>
              <a:gd name="connsiteX1359" fmla="*/ 3097253 w 7175104"/>
              <a:gd name="connsiteY1359" fmla="*/ 886490 h 7019132"/>
              <a:gd name="connsiteX1360" fmla="*/ 3137447 w 7175104"/>
              <a:gd name="connsiteY1360" fmla="*/ 900139 h 7019132"/>
              <a:gd name="connsiteX1361" fmla="*/ 3164354 w 7175104"/>
              <a:gd name="connsiteY1361" fmla="*/ 846520 h 7019132"/>
              <a:gd name="connsiteX1362" fmla="*/ 3150734 w 7175104"/>
              <a:gd name="connsiteY1362" fmla="*/ 805900 h 7019132"/>
              <a:gd name="connsiteX1363" fmla="*/ 3144091 w 7175104"/>
              <a:gd name="connsiteY1363" fmla="*/ 752607 h 7019132"/>
              <a:gd name="connsiteX1364" fmla="*/ 3170997 w 7175104"/>
              <a:gd name="connsiteY1364" fmla="*/ 765605 h 7019132"/>
              <a:gd name="connsiteX1365" fmla="*/ 3211523 w 7175104"/>
              <a:gd name="connsiteY1365" fmla="*/ 765605 h 7019132"/>
              <a:gd name="connsiteX1366" fmla="*/ 3150734 w 7175104"/>
              <a:gd name="connsiteY1366" fmla="*/ 698339 h 7019132"/>
              <a:gd name="connsiteX1367" fmla="*/ 3204880 w 7175104"/>
              <a:gd name="connsiteY1367" fmla="*/ 685015 h 7019132"/>
              <a:gd name="connsiteX1368" fmla="*/ 3204880 w 7175104"/>
              <a:gd name="connsiteY1368" fmla="*/ 665193 h 7019132"/>
              <a:gd name="connsiteX1369" fmla="*/ 3225143 w 7175104"/>
              <a:gd name="connsiteY1369" fmla="*/ 665193 h 7019132"/>
              <a:gd name="connsiteX1370" fmla="*/ 3177641 w 7175104"/>
              <a:gd name="connsiteY1370" fmla="*/ 570954 h 7019132"/>
              <a:gd name="connsiteX1371" fmla="*/ 3191261 w 7175104"/>
              <a:gd name="connsiteY1371" fmla="*/ 483865 h 7019132"/>
              <a:gd name="connsiteX1372" fmla="*/ 3338749 w 7175104"/>
              <a:gd name="connsiteY1372" fmla="*/ 550807 h 7019132"/>
              <a:gd name="connsiteX1373" fmla="*/ 3359012 w 7175104"/>
              <a:gd name="connsiteY1373" fmla="*/ 530659 h 7019132"/>
              <a:gd name="connsiteX1374" fmla="*/ 3439731 w 7175104"/>
              <a:gd name="connsiteY1374" fmla="*/ 530659 h 7019132"/>
              <a:gd name="connsiteX1375" fmla="*/ 3507164 w 7175104"/>
              <a:gd name="connsiteY1375" fmla="*/ 591102 h 7019132"/>
              <a:gd name="connsiteX1376" fmla="*/ 3654985 w 7175104"/>
              <a:gd name="connsiteY1376" fmla="*/ 805900 h 7019132"/>
              <a:gd name="connsiteX1377" fmla="*/ 3728729 w 7175104"/>
              <a:gd name="connsiteY1377" fmla="*/ 792577 h 7019132"/>
              <a:gd name="connsiteX1378" fmla="*/ 3701490 w 7175104"/>
              <a:gd name="connsiteY1378" fmla="*/ 819549 h 7019132"/>
              <a:gd name="connsiteX1379" fmla="*/ 3789518 w 7175104"/>
              <a:gd name="connsiteY1379" fmla="*/ 819549 h 7019132"/>
              <a:gd name="connsiteX1380" fmla="*/ 3889836 w 7175104"/>
              <a:gd name="connsiteY1380" fmla="*/ 805900 h 7019132"/>
              <a:gd name="connsiteX1381" fmla="*/ 3889836 w 7175104"/>
              <a:gd name="connsiteY1381" fmla="*/ 765605 h 7019132"/>
              <a:gd name="connsiteX1382" fmla="*/ 4004107 w 7175104"/>
              <a:gd name="connsiteY1382" fmla="*/ 799401 h 7019132"/>
              <a:gd name="connsiteX1383" fmla="*/ 3990487 w 7175104"/>
              <a:gd name="connsiteY1383" fmla="*/ 853019 h 7019132"/>
              <a:gd name="connsiteX1384" fmla="*/ 4037657 w 7175104"/>
              <a:gd name="connsiteY1384" fmla="*/ 819549 h 7019132"/>
              <a:gd name="connsiteX1385" fmla="*/ 3997463 w 7175104"/>
              <a:gd name="connsiteY1385" fmla="*/ 859519 h 7019132"/>
              <a:gd name="connsiteX1386" fmla="*/ 4051276 w 7175104"/>
              <a:gd name="connsiteY1386" fmla="*/ 879991 h 7019132"/>
              <a:gd name="connsiteX1387" fmla="*/ 4067221 w 7175104"/>
              <a:gd name="connsiteY1387" fmla="*/ 852045 h 7019132"/>
              <a:gd name="connsiteX1388" fmla="*/ 4092135 w 7175104"/>
              <a:gd name="connsiteY1388" fmla="*/ 826048 h 7019132"/>
              <a:gd name="connsiteX1389" fmla="*/ 4076854 w 7175104"/>
              <a:gd name="connsiteY1389" fmla="*/ 849770 h 7019132"/>
              <a:gd name="connsiteX1390" fmla="*/ 4111733 w 7175104"/>
              <a:gd name="connsiteY1390" fmla="*/ 879991 h 7019132"/>
              <a:gd name="connsiteX1391" fmla="*/ 4104758 w 7175104"/>
              <a:gd name="connsiteY1391" fmla="*/ 859519 h 7019132"/>
              <a:gd name="connsiteX1392" fmla="*/ 4171858 w 7175104"/>
              <a:gd name="connsiteY1392" fmla="*/ 826373 h 7019132"/>
              <a:gd name="connsiteX1393" fmla="*/ 4111733 w 7175104"/>
              <a:gd name="connsiteY1393" fmla="*/ 920286 h 7019132"/>
              <a:gd name="connsiteX1394" fmla="*/ 4178834 w 7175104"/>
              <a:gd name="connsiteY1394" fmla="*/ 933934 h 7019132"/>
              <a:gd name="connsiteX1395" fmla="*/ 4185477 w 7175104"/>
              <a:gd name="connsiteY1395" fmla="*/ 873167 h 7019132"/>
              <a:gd name="connsiteX1396" fmla="*/ 4239291 w 7175104"/>
              <a:gd name="connsiteY1396" fmla="*/ 879991 h 7019132"/>
              <a:gd name="connsiteX1397" fmla="*/ 4232647 w 7175104"/>
              <a:gd name="connsiteY1397" fmla="*/ 933934 h 7019132"/>
              <a:gd name="connsiteX1398" fmla="*/ 4313367 w 7175104"/>
              <a:gd name="connsiteY1398" fmla="*/ 906963 h 7019132"/>
              <a:gd name="connsiteX1399" fmla="*/ 4326654 w 7175104"/>
              <a:gd name="connsiteY1399" fmla="*/ 940109 h 7019132"/>
              <a:gd name="connsiteX1400" fmla="*/ 4326654 w 7175104"/>
              <a:gd name="connsiteY1400" fmla="*/ 1007700 h 7019132"/>
              <a:gd name="connsiteX1401" fmla="*/ 4340274 w 7175104"/>
              <a:gd name="connsiteY1401" fmla="*/ 987553 h 7019132"/>
              <a:gd name="connsiteX1402" fmla="*/ 4387111 w 7175104"/>
              <a:gd name="connsiteY1402" fmla="*/ 1027523 h 7019132"/>
              <a:gd name="connsiteX1403" fmla="*/ 4373492 w 7175104"/>
              <a:gd name="connsiteY1403" fmla="*/ 1047670 h 7019132"/>
              <a:gd name="connsiteX1404" fmla="*/ 4407374 w 7175104"/>
              <a:gd name="connsiteY1404" fmla="*/ 1021024 h 7019132"/>
              <a:gd name="connsiteX1405" fmla="*/ 4373492 w 7175104"/>
              <a:gd name="connsiteY1405" fmla="*/ 1068143 h 7019132"/>
              <a:gd name="connsiteX1406" fmla="*/ 4467499 w 7175104"/>
              <a:gd name="connsiteY1406" fmla="*/ 1021024 h 7019132"/>
              <a:gd name="connsiteX1407" fmla="*/ 4447236 w 7175104"/>
              <a:gd name="connsiteY1407" fmla="*/ 1074642 h 7019132"/>
              <a:gd name="connsiteX1408" fmla="*/ 4467499 w 7175104"/>
              <a:gd name="connsiteY1408" fmla="*/ 1081466 h 7019132"/>
              <a:gd name="connsiteX1409" fmla="*/ 4515001 w 7175104"/>
              <a:gd name="connsiteY1409" fmla="*/ 1054495 h 7019132"/>
              <a:gd name="connsiteX1410" fmla="*/ 4548219 w 7175104"/>
              <a:gd name="connsiteY1410" fmla="*/ 1081466 h 7019132"/>
              <a:gd name="connsiteX1411" fmla="*/ 4648870 w 7175104"/>
              <a:gd name="connsiteY1411" fmla="*/ 1101614 h 7019132"/>
              <a:gd name="connsiteX1412" fmla="*/ 4655846 w 7175104"/>
              <a:gd name="connsiteY1412" fmla="*/ 1128261 h 7019132"/>
              <a:gd name="connsiteX1413" fmla="*/ 4703015 w 7175104"/>
              <a:gd name="connsiteY1413" fmla="*/ 1115262 h 7019132"/>
              <a:gd name="connsiteX1414" fmla="*/ 4642226 w 7175104"/>
              <a:gd name="connsiteY1414" fmla="*/ 1040846 h 7019132"/>
              <a:gd name="connsiteX1415" fmla="*/ 4615652 w 7175104"/>
              <a:gd name="connsiteY1415" fmla="*/ 1101614 h 7019132"/>
              <a:gd name="connsiteX1416" fmla="*/ 4554863 w 7175104"/>
              <a:gd name="connsiteY1416" fmla="*/ 1108438 h 7019132"/>
              <a:gd name="connsiteX1417" fmla="*/ 4575126 w 7175104"/>
              <a:gd name="connsiteY1417" fmla="*/ 1108438 h 7019132"/>
              <a:gd name="connsiteX1418" fmla="*/ 4609008 w 7175104"/>
              <a:gd name="connsiteY1418" fmla="*/ 973905 h 7019132"/>
              <a:gd name="connsiteX1419" fmla="*/ 4635582 w 7175104"/>
              <a:gd name="connsiteY1419" fmla="*/ 1027523 h 7019132"/>
              <a:gd name="connsiteX1420" fmla="*/ 4783403 w 7175104"/>
              <a:gd name="connsiteY1420" fmla="*/ 987553 h 7019132"/>
              <a:gd name="connsiteX1421" fmla="*/ 4877742 w 7175104"/>
              <a:gd name="connsiteY1421" fmla="*/ 987553 h 7019132"/>
              <a:gd name="connsiteX1422" fmla="*/ 4803666 w 7175104"/>
              <a:gd name="connsiteY1422" fmla="*/ 1021024 h 7019132"/>
              <a:gd name="connsiteX1423" fmla="*/ 4830240 w 7175104"/>
              <a:gd name="connsiteY1423" fmla="*/ 1054495 h 7019132"/>
              <a:gd name="connsiteX1424" fmla="*/ 4877742 w 7175104"/>
              <a:gd name="connsiteY1424" fmla="*/ 1007700 h 7019132"/>
              <a:gd name="connsiteX1425" fmla="*/ 4971749 w 7175104"/>
              <a:gd name="connsiteY1425" fmla="*/ 1108438 h 7019132"/>
              <a:gd name="connsiteX1426" fmla="*/ 4964774 w 7175104"/>
              <a:gd name="connsiteY1426" fmla="*/ 1088290 h 7019132"/>
              <a:gd name="connsiteX1427" fmla="*/ 5018587 w 7175104"/>
              <a:gd name="connsiteY1427" fmla="*/ 1061319 h 7019132"/>
              <a:gd name="connsiteX1428" fmla="*/ 5025230 w 7175104"/>
              <a:gd name="connsiteY1428" fmla="*/ 1068143 h 7019132"/>
              <a:gd name="connsiteX1429" fmla="*/ 5038850 w 7175104"/>
              <a:gd name="connsiteY1429" fmla="*/ 1121436 h 7019132"/>
              <a:gd name="connsiteX1430" fmla="*/ 5005300 w 7175104"/>
              <a:gd name="connsiteY1430" fmla="*/ 1148408 h 7019132"/>
              <a:gd name="connsiteX1431" fmla="*/ 5018587 w 7175104"/>
              <a:gd name="connsiteY1431" fmla="*/ 1162056 h 7019132"/>
              <a:gd name="connsiteX1432" fmla="*/ 5031874 w 7175104"/>
              <a:gd name="connsiteY1432" fmla="*/ 1135085 h 7019132"/>
              <a:gd name="connsiteX1433" fmla="*/ 5099307 w 7175104"/>
              <a:gd name="connsiteY1433" fmla="*/ 1228998 h 7019132"/>
              <a:gd name="connsiteX1434" fmla="*/ 5146144 w 7175104"/>
              <a:gd name="connsiteY1434" fmla="*/ 1336560 h 7019132"/>
              <a:gd name="connsiteX1435" fmla="*/ 5159764 w 7175104"/>
              <a:gd name="connsiteY1435" fmla="*/ 1316412 h 7019132"/>
              <a:gd name="connsiteX1436" fmla="*/ 5173383 w 7175104"/>
              <a:gd name="connsiteY1436" fmla="*/ 1343384 h 7019132"/>
              <a:gd name="connsiteX1437" fmla="*/ 5267390 w 7175104"/>
              <a:gd name="connsiteY1437" fmla="*/ 1390178 h 7019132"/>
              <a:gd name="connsiteX1438" fmla="*/ 5253771 w 7175104"/>
              <a:gd name="connsiteY1438" fmla="*/ 1477592 h 7019132"/>
              <a:gd name="connsiteX1439" fmla="*/ 5300608 w 7175104"/>
              <a:gd name="connsiteY1439" fmla="*/ 1450946 h 7019132"/>
              <a:gd name="connsiteX1440" fmla="*/ 5361397 w 7175104"/>
              <a:gd name="connsiteY1440" fmla="*/ 1497740 h 7019132"/>
              <a:gd name="connsiteX1441" fmla="*/ 5408235 w 7175104"/>
              <a:gd name="connsiteY1441" fmla="*/ 1464594 h 7019132"/>
              <a:gd name="connsiteX1442" fmla="*/ 5381660 w 7175104"/>
              <a:gd name="connsiteY1442" fmla="*/ 1497740 h 7019132"/>
              <a:gd name="connsiteX1443" fmla="*/ 5441785 w 7175104"/>
              <a:gd name="connsiteY1443" fmla="*/ 1504564 h 7019132"/>
              <a:gd name="connsiteX1444" fmla="*/ 5408235 w 7175104"/>
              <a:gd name="connsiteY1444" fmla="*/ 1531536 h 7019132"/>
              <a:gd name="connsiteX1445" fmla="*/ 5475668 w 7175104"/>
              <a:gd name="connsiteY1445" fmla="*/ 1504564 h 7019132"/>
              <a:gd name="connsiteX1446" fmla="*/ 5515861 w 7175104"/>
              <a:gd name="connsiteY1446" fmla="*/ 1490916 h 7019132"/>
              <a:gd name="connsiteX1447" fmla="*/ 5481979 w 7175104"/>
              <a:gd name="connsiteY1447" fmla="*/ 1517887 h 7019132"/>
              <a:gd name="connsiteX1448" fmla="*/ 5575986 w 7175104"/>
              <a:gd name="connsiteY1448" fmla="*/ 1585154 h 7019132"/>
              <a:gd name="connsiteX1449" fmla="*/ 5549412 w 7175104"/>
              <a:gd name="connsiteY1449" fmla="*/ 1612126 h 7019132"/>
              <a:gd name="connsiteX1450" fmla="*/ 5616512 w 7175104"/>
              <a:gd name="connsiteY1450" fmla="*/ 1571506 h 7019132"/>
              <a:gd name="connsiteX1451" fmla="*/ 5650395 w 7175104"/>
              <a:gd name="connsiteY1451" fmla="*/ 1591978 h 7019132"/>
              <a:gd name="connsiteX1452" fmla="*/ 5717495 w 7175104"/>
              <a:gd name="connsiteY1452" fmla="*/ 1545184 h 7019132"/>
              <a:gd name="connsiteX1453" fmla="*/ 5616512 w 7175104"/>
              <a:gd name="connsiteY1453" fmla="*/ 1551683 h 7019132"/>
              <a:gd name="connsiteX1454" fmla="*/ 5643419 w 7175104"/>
              <a:gd name="connsiteY1454" fmla="*/ 1517887 h 7019132"/>
              <a:gd name="connsiteX1455" fmla="*/ 5522505 w 7175104"/>
              <a:gd name="connsiteY1455" fmla="*/ 1504564 h 7019132"/>
              <a:gd name="connsiteX1456" fmla="*/ 5569675 w 7175104"/>
              <a:gd name="connsiteY1456" fmla="*/ 1497740 h 7019132"/>
              <a:gd name="connsiteX1457" fmla="*/ 5488623 w 7175104"/>
              <a:gd name="connsiteY1457" fmla="*/ 1484416 h 7019132"/>
              <a:gd name="connsiteX1458" fmla="*/ 5522505 w 7175104"/>
              <a:gd name="connsiteY1458" fmla="*/ 1437622 h 7019132"/>
              <a:gd name="connsiteX1459" fmla="*/ 5435142 w 7175104"/>
              <a:gd name="connsiteY1459" fmla="*/ 1417150 h 7019132"/>
              <a:gd name="connsiteX1460" fmla="*/ 5441785 w 7175104"/>
              <a:gd name="connsiteY1460" fmla="*/ 1383354 h 7019132"/>
              <a:gd name="connsiteX1461" fmla="*/ 5428498 w 7175104"/>
              <a:gd name="connsiteY1461" fmla="*/ 1410651 h 7019132"/>
              <a:gd name="connsiteX1462" fmla="*/ 5394615 w 7175104"/>
              <a:gd name="connsiteY1462" fmla="*/ 1330061 h 7019132"/>
              <a:gd name="connsiteX1463" fmla="*/ 5435142 w 7175104"/>
              <a:gd name="connsiteY1463" fmla="*/ 1296265 h 7019132"/>
              <a:gd name="connsiteX1464" fmla="*/ 5381660 w 7175104"/>
              <a:gd name="connsiteY1464" fmla="*/ 1269618 h 7019132"/>
              <a:gd name="connsiteX1465" fmla="*/ 5381660 w 7175104"/>
              <a:gd name="connsiteY1465" fmla="*/ 1336560 h 7019132"/>
              <a:gd name="connsiteX1466" fmla="*/ 5320871 w 7175104"/>
              <a:gd name="connsiteY1466" fmla="*/ 1289766 h 7019132"/>
              <a:gd name="connsiteX1467" fmla="*/ 5347778 w 7175104"/>
              <a:gd name="connsiteY1467" fmla="*/ 1282941 h 7019132"/>
              <a:gd name="connsiteX1468" fmla="*/ 5368041 w 7175104"/>
              <a:gd name="connsiteY1468" fmla="*/ 1222499 h 7019132"/>
              <a:gd name="connsiteX1469" fmla="*/ 5327515 w 7175104"/>
              <a:gd name="connsiteY1469" fmla="*/ 1222499 h 7019132"/>
              <a:gd name="connsiteX1470" fmla="*/ 5347778 w 7175104"/>
              <a:gd name="connsiteY1470" fmla="*/ 1242646 h 7019132"/>
              <a:gd name="connsiteX1471" fmla="*/ 5287653 w 7175104"/>
              <a:gd name="connsiteY1471" fmla="*/ 1269618 h 7019132"/>
              <a:gd name="connsiteX1472" fmla="*/ 5314228 w 7175104"/>
              <a:gd name="connsiteY1472" fmla="*/ 1182204 h 7019132"/>
              <a:gd name="connsiteX1473" fmla="*/ 5274034 w 7175104"/>
              <a:gd name="connsiteY1473" fmla="*/ 1215675 h 7019132"/>
              <a:gd name="connsiteX1474" fmla="*/ 5293965 w 7175104"/>
              <a:gd name="connsiteY1474" fmla="*/ 1182204 h 7019132"/>
              <a:gd name="connsiteX1475" fmla="*/ 5119238 w 7175104"/>
              <a:gd name="connsiteY1475" fmla="*/ 1054495 h 7019132"/>
              <a:gd name="connsiteX1476" fmla="*/ 5005300 w 7175104"/>
              <a:gd name="connsiteY1476" fmla="*/ 973905 h 7019132"/>
              <a:gd name="connsiteX1477" fmla="*/ 4931223 w 7175104"/>
              <a:gd name="connsiteY1477" fmla="*/ 906963 h 7019132"/>
              <a:gd name="connsiteX1478" fmla="*/ 4850503 w 7175104"/>
              <a:gd name="connsiteY1478" fmla="*/ 819549 h 7019132"/>
              <a:gd name="connsiteX1479" fmla="*/ 4763140 w 7175104"/>
              <a:gd name="connsiteY1479" fmla="*/ 752607 h 7019132"/>
              <a:gd name="connsiteX1480" fmla="*/ 4803666 w 7175104"/>
              <a:gd name="connsiteY1480" fmla="*/ 725635 h 7019132"/>
              <a:gd name="connsiteX1481" fmla="*/ 4790379 w 7175104"/>
              <a:gd name="connsiteY1481" fmla="*/ 705163 h 7019132"/>
              <a:gd name="connsiteX1482" fmla="*/ 4763140 w 7175104"/>
              <a:gd name="connsiteY1482" fmla="*/ 745783 h 7019132"/>
              <a:gd name="connsiteX1483" fmla="*/ 4642226 w 7175104"/>
              <a:gd name="connsiteY1483" fmla="*/ 658369 h 7019132"/>
              <a:gd name="connsiteX1484" fmla="*/ 4682752 w 7175104"/>
              <a:gd name="connsiteY1484" fmla="*/ 638221 h 7019132"/>
              <a:gd name="connsiteX1485" fmla="*/ 4629271 w 7175104"/>
              <a:gd name="connsiteY1485" fmla="*/ 645045 h 7019132"/>
              <a:gd name="connsiteX1486" fmla="*/ 4655846 w 7175104"/>
              <a:gd name="connsiteY1486" fmla="*/ 638221 h 7019132"/>
              <a:gd name="connsiteX1487" fmla="*/ 4615652 w 7175104"/>
              <a:gd name="connsiteY1487" fmla="*/ 597601 h 7019132"/>
              <a:gd name="connsiteX1488" fmla="*/ 4602032 w 7175104"/>
              <a:gd name="connsiteY1488" fmla="*/ 624573 h 7019132"/>
              <a:gd name="connsiteX1489" fmla="*/ 4561838 w 7175104"/>
              <a:gd name="connsiteY1489" fmla="*/ 570954 h 7019132"/>
              <a:gd name="connsiteX1490" fmla="*/ 4501381 w 7175104"/>
              <a:gd name="connsiteY1490" fmla="*/ 570954 h 7019132"/>
              <a:gd name="connsiteX1491" fmla="*/ 4501381 w 7175104"/>
              <a:gd name="connsiteY1491" fmla="*/ 537483 h 7019132"/>
              <a:gd name="connsiteX1492" fmla="*/ 4460855 w 7175104"/>
              <a:gd name="connsiteY1492" fmla="*/ 569979 h 7019132"/>
              <a:gd name="connsiteX1493" fmla="*/ 4393755 w 7175104"/>
              <a:gd name="connsiteY1493" fmla="*/ 490689 h 7019132"/>
              <a:gd name="connsiteX1494" fmla="*/ 4494738 w 7175104"/>
              <a:gd name="connsiteY1494" fmla="*/ 463393 h 7019132"/>
              <a:gd name="connsiteX1495" fmla="*/ 4360205 w 7175104"/>
              <a:gd name="connsiteY1495" fmla="*/ 443245 h 7019132"/>
              <a:gd name="connsiteX1496" fmla="*/ 4265865 w 7175104"/>
              <a:gd name="connsiteY1496" fmla="*/ 335683 h 7019132"/>
              <a:gd name="connsiteX1497" fmla="*/ 4199097 w 7175104"/>
              <a:gd name="connsiteY1497" fmla="*/ 302538 h 7019132"/>
              <a:gd name="connsiteX1498" fmla="*/ 4165547 w 7175104"/>
              <a:gd name="connsiteY1498" fmla="*/ 241770 h 7019132"/>
              <a:gd name="connsiteX1499" fmla="*/ 4104758 w 7175104"/>
              <a:gd name="connsiteY1499" fmla="*/ 234946 h 7019132"/>
              <a:gd name="connsiteX1500" fmla="*/ 4131996 w 7175104"/>
              <a:gd name="connsiteY1500" fmla="*/ 208299 h 7019132"/>
              <a:gd name="connsiteX1501" fmla="*/ 4064896 w 7175104"/>
              <a:gd name="connsiteY1501" fmla="*/ 188152 h 7019132"/>
              <a:gd name="connsiteX1502" fmla="*/ 4031013 w 7175104"/>
              <a:gd name="connsiteY1502" fmla="*/ 134208 h 7019132"/>
              <a:gd name="connsiteX1503" fmla="*/ 4057920 w 7175104"/>
              <a:gd name="connsiteY1503" fmla="*/ 168004 h 7019132"/>
              <a:gd name="connsiteX1504" fmla="*/ 4044633 w 7175104"/>
              <a:gd name="connsiteY1504" fmla="*/ 60443 h 7019132"/>
              <a:gd name="connsiteX1505" fmla="*/ 4125021 w 7175104"/>
              <a:gd name="connsiteY1505" fmla="*/ 0 h 70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Lst>
            <a:rect l="l" t="t" r="r" b="b"/>
            <a:pathLst>
              <a:path w="7175104" h="7019132">
                <a:moveTo>
                  <a:pt x="449108" y="6878100"/>
                </a:moveTo>
                <a:lnTo>
                  <a:pt x="456749" y="6898572"/>
                </a:lnTo>
                <a:cubicBezTo>
                  <a:pt x="456749" y="6898572"/>
                  <a:pt x="456749" y="6898572"/>
                  <a:pt x="450105" y="6898572"/>
                </a:cubicBezTo>
                <a:cubicBezTo>
                  <a:pt x="436486" y="6891748"/>
                  <a:pt x="429842" y="6891748"/>
                  <a:pt x="429842" y="6884924"/>
                </a:cubicBezTo>
                <a:close/>
                <a:moveTo>
                  <a:pt x="411572" y="6781912"/>
                </a:moveTo>
                <a:cubicBezTo>
                  <a:pt x="411240" y="6780287"/>
                  <a:pt x="411240" y="6779962"/>
                  <a:pt x="412236" y="6782237"/>
                </a:cubicBezTo>
                <a:lnTo>
                  <a:pt x="417883" y="6795560"/>
                </a:lnTo>
                <a:lnTo>
                  <a:pt x="416555" y="6791010"/>
                </a:lnTo>
                <a:cubicBezTo>
                  <a:pt x="423530" y="6791010"/>
                  <a:pt x="423198" y="6791010"/>
                  <a:pt x="429842" y="6791010"/>
                </a:cubicBezTo>
                <a:cubicBezTo>
                  <a:pt x="436486" y="6791010"/>
                  <a:pt x="443461" y="6791010"/>
                  <a:pt x="450105" y="6791010"/>
                </a:cubicBezTo>
                <a:cubicBezTo>
                  <a:pt x="483655" y="6797510"/>
                  <a:pt x="524181" y="6791010"/>
                  <a:pt x="564375" y="6791010"/>
                </a:cubicBezTo>
                <a:cubicBezTo>
                  <a:pt x="587960" y="6791010"/>
                  <a:pt x="609552" y="6789386"/>
                  <a:pt x="629815" y="6788411"/>
                </a:cubicBezTo>
                <a:lnTo>
                  <a:pt x="670009" y="6790036"/>
                </a:lnTo>
                <a:lnTo>
                  <a:pt x="671669" y="6794585"/>
                </a:lnTo>
                <a:cubicBezTo>
                  <a:pt x="676984" y="6809533"/>
                  <a:pt x="680306" y="6817982"/>
                  <a:pt x="678645" y="6811158"/>
                </a:cubicBezTo>
                <a:cubicBezTo>
                  <a:pt x="672002" y="6811158"/>
                  <a:pt x="672002" y="6811158"/>
                  <a:pt x="672002" y="6811158"/>
                </a:cubicBezTo>
                <a:cubicBezTo>
                  <a:pt x="651739" y="6817982"/>
                  <a:pt x="651739" y="6817982"/>
                  <a:pt x="651739" y="6817982"/>
                </a:cubicBezTo>
                <a:cubicBezTo>
                  <a:pt x="638119" y="6817982"/>
                  <a:pt x="624500" y="6817982"/>
                  <a:pt x="617856" y="6824806"/>
                </a:cubicBezTo>
                <a:cubicBezTo>
                  <a:pt x="590949" y="6824806"/>
                  <a:pt x="564375" y="6824156"/>
                  <a:pt x="537468" y="6830981"/>
                </a:cubicBezTo>
                <a:cubicBezTo>
                  <a:pt x="512223" y="6846254"/>
                  <a:pt x="502257" y="6857627"/>
                  <a:pt x="470368" y="6870626"/>
                </a:cubicBezTo>
                <a:lnTo>
                  <a:pt x="449108" y="6878100"/>
                </a:lnTo>
                <a:lnTo>
                  <a:pt x="432499" y="6833905"/>
                </a:lnTo>
                <a:cubicBezTo>
                  <a:pt x="426188" y="6817332"/>
                  <a:pt x="421537" y="6805959"/>
                  <a:pt x="418215" y="6797835"/>
                </a:cubicBezTo>
                <a:lnTo>
                  <a:pt x="418548" y="6800109"/>
                </a:lnTo>
                <a:cubicBezTo>
                  <a:pt x="418548" y="6802059"/>
                  <a:pt x="412901" y="6786136"/>
                  <a:pt x="411572" y="6781912"/>
                </a:cubicBezTo>
                <a:close/>
                <a:moveTo>
                  <a:pt x="386658" y="6752990"/>
                </a:moveTo>
                <a:lnTo>
                  <a:pt x="376361" y="6757215"/>
                </a:lnTo>
                <a:cubicBezTo>
                  <a:pt x="373039" y="6757215"/>
                  <a:pt x="374368" y="6755590"/>
                  <a:pt x="379350" y="6753965"/>
                </a:cubicBezTo>
                <a:close/>
                <a:moveTo>
                  <a:pt x="398949" y="6747791"/>
                </a:moveTo>
                <a:lnTo>
                  <a:pt x="403267" y="6750390"/>
                </a:lnTo>
                <a:lnTo>
                  <a:pt x="386658" y="6752990"/>
                </a:lnTo>
                <a:lnTo>
                  <a:pt x="396624" y="6748766"/>
                </a:lnTo>
                <a:close/>
                <a:moveTo>
                  <a:pt x="867988" y="6676625"/>
                </a:moveTo>
                <a:cubicBezTo>
                  <a:pt x="872639" y="6675325"/>
                  <a:pt x="875296" y="6675000"/>
                  <a:pt x="873635" y="6676625"/>
                </a:cubicBezTo>
                <a:lnTo>
                  <a:pt x="864334" y="6685074"/>
                </a:lnTo>
                <a:lnTo>
                  <a:pt x="861677" y="6679874"/>
                </a:lnTo>
                <a:lnTo>
                  <a:pt x="863670" y="6678249"/>
                </a:lnTo>
                <a:close/>
                <a:moveTo>
                  <a:pt x="703559" y="6670775"/>
                </a:moveTo>
                <a:lnTo>
                  <a:pt x="672002" y="6690273"/>
                </a:lnTo>
                <a:cubicBezTo>
                  <a:pt x="631476" y="6710420"/>
                  <a:pt x="659379" y="6688973"/>
                  <a:pt x="684292" y="6676950"/>
                </a:cubicBezTo>
                <a:close/>
                <a:moveTo>
                  <a:pt x="866327" y="6669800"/>
                </a:moveTo>
                <a:lnTo>
                  <a:pt x="873635" y="6669800"/>
                </a:lnTo>
                <a:lnTo>
                  <a:pt x="863670" y="6678249"/>
                </a:lnTo>
                <a:lnTo>
                  <a:pt x="851047" y="6682474"/>
                </a:lnTo>
                <a:cubicBezTo>
                  <a:pt x="838424" y="6686698"/>
                  <a:pt x="826466" y="6689948"/>
                  <a:pt x="833109" y="6683449"/>
                </a:cubicBezTo>
                <a:close/>
                <a:moveTo>
                  <a:pt x="705220" y="6669475"/>
                </a:moveTo>
                <a:lnTo>
                  <a:pt x="705220" y="6669800"/>
                </a:lnTo>
                <a:lnTo>
                  <a:pt x="703559" y="6670775"/>
                </a:lnTo>
                <a:close/>
                <a:moveTo>
                  <a:pt x="886590" y="6629830"/>
                </a:moveTo>
                <a:lnTo>
                  <a:pt x="886923" y="6629830"/>
                </a:lnTo>
                <a:cubicBezTo>
                  <a:pt x="886923" y="6636655"/>
                  <a:pt x="893234" y="6636655"/>
                  <a:pt x="893234" y="6636655"/>
                </a:cubicBezTo>
                <a:cubicBezTo>
                  <a:pt x="903532" y="6639904"/>
                  <a:pt x="906853" y="6644779"/>
                  <a:pt x="898549" y="6652578"/>
                </a:cubicBezTo>
                <a:lnTo>
                  <a:pt x="895227" y="6654527"/>
                </a:lnTo>
                <a:lnTo>
                  <a:pt x="888583" y="6635355"/>
                </a:lnTo>
                <a:close/>
                <a:moveTo>
                  <a:pt x="880279" y="6629830"/>
                </a:moveTo>
                <a:lnTo>
                  <a:pt x="884265" y="6629830"/>
                </a:lnTo>
                <a:lnTo>
                  <a:pt x="885594" y="6635030"/>
                </a:lnTo>
                <a:cubicBezTo>
                  <a:pt x="885926" y="6638929"/>
                  <a:pt x="885262" y="6639904"/>
                  <a:pt x="880279" y="6629830"/>
                </a:cubicBezTo>
                <a:close/>
                <a:moveTo>
                  <a:pt x="806203" y="6629830"/>
                </a:moveTo>
                <a:cubicBezTo>
                  <a:pt x="790922" y="6649978"/>
                  <a:pt x="821483" y="6658427"/>
                  <a:pt x="876957" y="6656152"/>
                </a:cubicBezTo>
                <a:lnTo>
                  <a:pt x="895227" y="6654527"/>
                </a:lnTo>
                <a:lnTo>
                  <a:pt x="876625" y="6665576"/>
                </a:lnTo>
                <a:lnTo>
                  <a:pt x="866327" y="6669800"/>
                </a:lnTo>
                <a:lnTo>
                  <a:pt x="829123" y="6669475"/>
                </a:lnTo>
                <a:cubicBezTo>
                  <a:pt x="787601" y="6667526"/>
                  <a:pt x="760694" y="6660052"/>
                  <a:pt x="806203" y="6629830"/>
                </a:cubicBezTo>
                <a:close/>
                <a:moveTo>
                  <a:pt x="882604" y="6621381"/>
                </a:moveTo>
                <a:cubicBezTo>
                  <a:pt x="882604" y="6620082"/>
                  <a:pt x="882604" y="6619757"/>
                  <a:pt x="883601" y="6621706"/>
                </a:cubicBezTo>
                <a:lnTo>
                  <a:pt x="886590" y="6629830"/>
                </a:lnTo>
                <a:lnTo>
                  <a:pt x="884265" y="6629830"/>
                </a:lnTo>
                <a:close/>
                <a:moveTo>
                  <a:pt x="266741" y="6380261"/>
                </a:moveTo>
                <a:lnTo>
                  <a:pt x="267738" y="6380911"/>
                </a:lnTo>
                <a:lnTo>
                  <a:pt x="264084" y="6382211"/>
                </a:lnTo>
                <a:close/>
                <a:moveTo>
                  <a:pt x="276374" y="6377337"/>
                </a:moveTo>
                <a:cubicBezTo>
                  <a:pt x="277039" y="6377012"/>
                  <a:pt x="275378" y="6377662"/>
                  <a:pt x="268734" y="6380911"/>
                </a:cubicBezTo>
                <a:lnTo>
                  <a:pt x="267738" y="6380911"/>
                </a:lnTo>
                <a:lnTo>
                  <a:pt x="269399" y="6380261"/>
                </a:lnTo>
                <a:cubicBezTo>
                  <a:pt x="272388" y="6378961"/>
                  <a:pt x="275378" y="6377662"/>
                  <a:pt x="276374" y="6377337"/>
                </a:cubicBezTo>
                <a:close/>
                <a:moveTo>
                  <a:pt x="262091" y="6307145"/>
                </a:moveTo>
                <a:cubicBezTo>
                  <a:pt x="228208" y="6327293"/>
                  <a:pt x="228540" y="6334117"/>
                  <a:pt x="181371" y="6354264"/>
                </a:cubicBezTo>
                <a:cubicBezTo>
                  <a:pt x="194658" y="6340941"/>
                  <a:pt x="235184" y="6320469"/>
                  <a:pt x="262091" y="6307145"/>
                </a:cubicBezTo>
                <a:close/>
                <a:moveTo>
                  <a:pt x="228540" y="6307145"/>
                </a:moveTo>
                <a:cubicBezTo>
                  <a:pt x="194990" y="6327293"/>
                  <a:pt x="241828" y="6307145"/>
                  <a:pt x="234852" y="6313969"/>
                </a:cubicBezTo>
                <a:cubicBezTo>
                  <a:pt x="181038" y="6340616"/>
                  <a:pt x="188014" y="6320794"/>
                  <a:pt x="161108" y="6327293"/>
                </a:cubicBezTo>
                <a:cubicBezTo>
                  <a:pt x="188014" y="6313969"/>
                  <a:pt x="215253" y="6307145"/>
                  <a:pt x="228540" y="6307145"/>
                </a:cubicBezTo>
                <a:close/>
                <a:moveTo>
                  <a:pt x="90021" y="6186585"/>
                </a:moveTo>
                <a:lnTo>
                  <a:pt x="67100" y="6193084"/>
                </a:lnTo>
                <a:cubicBezTo>
                  <a:pt x="73744" y="6186585"/>
                  <a:pt x="77066" y="6186585"/>
                  <a:pt x="80720" y="6187235"/>
                </a:cubicBezTo>
                <a:close/>
                <a:moveTo>
                  <a:pt x="94339" y="6185935"/>
                </a:moveTo>
                <a:lnTo>
                  <a:pt x="94007" y="6186585"/>
                </a:lnTo>
                <a:lnTo>
                  <a:pt x="90353" y="6186585"/>
                </a:lnTo>
                <a:close/>
                <a:moveTo>
                  <a:pt x="3191261" y="5863900"/>
                </a:moveTo>
                <a:lnTo>
                  <a:pt x="3197904" y="5877223"/>
                </a:lnTo>
                <a:lnTo>
                  <a:pt x="3197904" y="5881448"/>
                </a:lnTo>
                <a:lnTo>
                  <a:pt x="3197240" y="5881773"/>
                </a:lnTo>
                <a:lnTo>
                  <a:pt x="3191261" y="5864550"/>
                </a:lnTo>
                <a:close/>
                <a:moveTo>
                  <a:pt x="3191261" y="5857076"/>
                </a:moveTo>
                <a:lnTo>
                  <a:pt x="3191261" y="5863900"/>
                </a:lnTo>
                <a:lnTo>
                  <a:pt x="3190596" y="5862600"/>
                </a:lnTo>
                <a:lnTo>
                  <a:pt x="3189267" y="5858701"/>
                </a:lnTo>
                <a:cubicBezTo>
                  <a:pt x="3190264" y="5860326"/>
                  <a:pt x="3191261" y="5860326"/>
                  <a:pt x="3191261" y="5857076"/>
                </a:cubicBezTo>
                <a:close/>
                <a:moveTo>
                  <a:pt x="3473614" y="5783310"/>
                </a:moveTo>
                <a:lnTo>
                  <a:pt x="3474943" y="5790459"/>
                </a:lnTo>
                <a:cubicBezTo>
                  <a:pt x="3475275" y="5792734"/>
                  <a:pt x="3475275" y="5793384"/>
                  <a:pt x="3473614" y="5790134"/>
                </a:cubicBezTo>
                <a:cubicBezTo>
                  <a:pt x="3473614" y="5790134"/>
                  <a:pt x="3473614" y="5790134"/>
                  <a:pt x="3473614" y="5783310"/>
                </a:cubicBezTo>
                <a:close/>
                <a:moveTo>
                  <a:pt x="3466638" y="5763163"/>
                </a:moveTo>
                <a:cubicBezTo>
                  <a:pt x="3466638" y="5761213"/>
                  <a:pt x="3467635" y="5763488"/>
                  <a:pt x="3468631" y="5766737"/>
                </a:cubicBezTo>
                <a:lnTo>
                  <a:pt x="3469628" y="5769012"/>
                </a:lnTo>
                <a:lnTo>
                  <a:pt x="3466638" y="5769662"/>
                </a:lnTo>
                <a:cubicBezTo>
                  <a:pt x="3466638" y="5769662"/>
                  <a:pt x="3466638" y="5763163"/>
                  <a:pt x="3466638" y="5763163"/>
                </a:cubicBezTo>
                <a:close/>
                <a:moveTo>
                  <a:pt x="3506500" y="5756988"/>
                </a:moveTo>
                <a:lnTo>
                  <a:pt x="3486901" y="5776486"/>
                </a:lnTo>
                <a:cubicBezTo>
                  <a:pt x="3480257" y="5776486"/>
                  <a:pt x="3480257" y="5783310"/>
                  <a:pt x="3480257" y="5783310"/>
                </a:cubicBezTo>
                <a:lnTo>
                  <a:pt x="3473614" y="5783310"/>
                </a:lnTo>
                <a:lnTo>
                  <a:pt x="3472617" y="5779411"/>
                </a:lnTo>
                <a:lnTo>
                  <a:pt x="3469628" y="5769012"/>
                </a:lnTo>
                <a:close/>
                <a:moveTo>
                  <a:pt x="550756" y="5729692"/>
                </a:moveTo>
                <a:cubicBezTo>
                  <a:pt x="537468" y="5736516"/>
                  <a:pt x="537468" y="5743340"/>
                  <a:pt x="530493" y="5743340"/>
                </a:cubicBezTo>
                <a:cubicBezTo>
                  <a:pt x="530493" y="5749839"/>
                  <a:pt x="530493" y="5749839"/>
                  <a:pt x="530493" y="5749839"/>
                </a:cubicBezTo>
                <a:cubicBezTo>
                  <a:pt x="530493" y="5749839"/>
                  <a:pt x="530493" y="5749839"/>
                  <a:pt x="537468" y="5749839"/>
                </a:cubicBezTo>
                <a:cubicBezTo>
                  <a:pt x="503918" y="5769987"/>
                  <a:pt x="490631" y="5776486"/>
                  <a:pt x="497275" y="5769662"/>
                </a:cubicBezTo>
                <a:cubicBezTo>
                  <a:pt x="503918" y="5756338"/>
                  <a:pt x="517205" y="5749839"/>
                  <a:pt x="550756" y="5729692"/>
                </a:cubicBezTo>
                <a:close/>
                <a:moveTo>
                  <a:pt x="988490" y="5708196"/>
                </a:moveTo>
                <a:lnTo>
                  <a:pt x="988720" y="5708374"/>
                </a:lnTo>
                <a:lnTo>
                  <a:pt x="987573" y="5709544"/>
                </a:lnTo>
                <a:cubicBezTo>
                  <a:pt x="980597" y="5716043"/>
                  <a:pt x="960667" y="5722868"/>
                  <a:pt x="940736" y="5736516"/>
                </a:cubicBezTo>
                <a:cubicBezTo>
                  <a:pt x="937082" y="5732941"/>
                  <a:pt x="943725" y="5726117"/>
                  <a:pt x="956348" y="5717668"/>
                </a:cubicBezTo>
                <a:lnTo>
                  <a:pt x="973622" y="5708244"/>
                </a:lnTo>
                <a:lnTo>
                  <a:pt x="969636" y="5711494"/>
                </a:lnTo>
                <a:cubicBezTo>
                  <a:pt x="969802" y="5712956"/>
                  <a:pt x="976777" y="5711169"/>
                  <a:pt x="982466" y="5709666"/>
                </a:cubicBezTo>
                <a:close/>
                <a:moveTo>
                  <a:pt x="980930" y="5702720"/>
                </a:moveTo>
                <a:lnTo>
                  <a:pt x="982258" y="5703370"/>
                </a:lnTo>
                <a:lnTo>
                  <a:pt x="973622" y="5708244"/>
                </a:lnTo>
                <a:close/>
                <a:moveTo>
                  <a:pt x="835435" y="5187009"/>
                </a:moveTo>
                <a:lnTo>
                  <a:pt x="836099" y="5187009"/>
                </a:lnTo>
                <a:lnTo>
                  <a:pt x="839753" y="5192208"/>
                </a:lnTo>
                <a:cubicBezTo>
                  <a:pt x="839753" y="5192208"/>
                  <a:pt x="839753" y="5192208"/>
                  <a:pt x="833109" y="5192208"/>
                </a:cubicBezTo>
                <a:cubicBezTo>
                  <a:pt x="833109" y="5192208"/>
                  <a:pt x="826134" y="5192208"/>
                  <a:pt x="819490" y="5199032"/>
                </a:cubicBezTo>
                <a:cubicBezTo>
                  <a:pt x="826134" y="5192208"/>
                  <a:pt x="831116" y="5188959"/>
                  <a:pt x="835435" y="5187009"/>
                </a:cubicBezTo>
                <a:close/>
                <a:moveTo>
                  <a:pt x="846397" y="5180835"/>
                </a:moveTo>
                <a:lnTo>
                  <a:pt x="849054" y="5185709"/>
                </a:lnTo>
                <a:lnTo>
                  <a:pt x="846397" y="5182134"/>
                </a:lnTo>
                <a:close/>
                <a:moveTo>
                  <a:pt x="846397" y="5178885"/>
                </a:moveTo>
                <a:lnTo>
                  <a:pt x="846397" y="5180835"/>
                </a:lnTo>
                <a:lnTo>
                  <a:pt x="846064" y="5180510"/>
                </a:lnTo>
                <a:cubicBezTo>
                  <a:pt x="845068" y="5178560"/>
                  <a:pt x="844736" y="5177260"/>
                  <a:pt x="846397" y="5178885"/>
                </a:cubicBezTo>
                <a:close/>
                <a:moveTo>
                  <a:pt x="859684" y="5169786"/>
                </a:moveTo>
                <a:lnTo>
                  <a:pt x="860016" y="5170111"/>
                </a:lnTo>
                <a:lnTo>
                  <a:pt x="860016" y="5172061"/>
                </a:lnTo>
                <a:cubicBezTo>
                  <a:pt x="858355" y="5168811"/>
                  <a:pt x="858687" y="5168486"/>
                  <a:pt x="859684" y="5169786"/>
                </a:cubicBezTo>
                <a:close/>
                <a:moveTo>
                  <a:pt x="860016" y="5167186"/>
                </a:moveTo>
                <a:lnTo>
                  <a:pt x="862009" y="5170111"/>
                </a:lnTo>
                <a:cubicBezTo>
                  <a:pt x="864334" y="5174010"/>
                  <a:pt x="864002" y="5174660"/>
                  <a:pt x="863338" y="5173685"/>
                </a:cubicBezTo>
                <a:lnTo>
                  <a:pt x="860016" y="5170111"/>
                </a:lnTo>
                <a:close/>
                <a:moveTo>
                  <a:pt x="857359" y="5162637"/>
                </a:moveTo>
                <a:lnTo>
                  <a:pt x="860016" y="5165237"/>
                </a:lnTo>
                <a:lnTo>
                  <a:pt x="860016" y="5167186"/>
                </a:lnTo>
                <a:close/>
                <a:moveTo>
                  <a:pt x="814756" y="5152360"/>
                </a:moveTo>
                <a:cubicBezTo>
                  <a:pt x="815504" y="5153294"/>
                  <a:pt x="816999" y="5155325"/>
                  <a:pt x="819490" y="5158737"/>
                </a:cubicBezTo>
                <a:cubicBezTo>
                  <a:pt x="826134" y="5158737"/>
                  <a:pt x="826134" y="5158737"/>
                  <a:pt x="826134" y="5158737"/>
                </a:cubicBezTo>
                <a:lnTo>
                  <a:pt x="830784" y="5158737"/>
                </a:lnTo>
                <a:lnTo>
                  <a:pt x="845732" y="5180835"/>
                </a:lnTo>
                <a:lnTo>
                  <a:pt x="846397" y="5182134"/>
                </a:lnTo>
                <a:lnTo>
                  <a:pt x="846397" y="5185709"/>
                </a:lnTo>
                <a:lnTo>
                  <a:pt x="836099" y="5187009"/>
                </a:lnTo>
                <a:lnTo>
                  <a:pt x="833774" y="5183109"/>
                </a:lnTo>
                <a:cubicBezTo>
                  <a:pt x="826798" y="5172711"/>
                  <a:pt x="816168" y="5156463"/>
                  <a:pt x="814507" y="5152563"/>
                </a:cubicBezTo>
                <a:cubicBezTo>
                  <a:pt x="814009" y="5151588"/>
                  <a:pt x="814009" y="5151426"/>
                  <a:pt x="814756" y="5152360"/>
                </a:cubicBezTo>
                <a:close/>
                <a:moveTo>
                  <a:pt x="846397" y="5145089"/>
                </a:moveTo>
                <a:lnTo>
                  <a:pt x="857359" y="5162637"/>
                </a:lnTo>
                <a:lnTo>
                  <a:pt x="853372" y="5158737"/>
                </a:lnTo>
                <a:cubicBezTo>
                  <a:pt x="846397" y="5158737"/>
                  <a:pt x="839753" y="5158737"/>
                  <a:pt x="833109" y="5158737"/>
                </a:cubicBezTo>
                <a:lnTo>
                  <a:pt x="830784" y="5158737"/>
                </a:lnTo>
                <a:lnTo>
                  <a:pt x="826134" y="5151913"/>
                </a:lnTo>
                <a:cubicBezTo>
                  <a:pt x="826134" y="5151913"/>
                  <a:pt x="826466" y="5151913"/>
                  <a:pt x="833109" y="5151913"/>
                </a:cubicBezTo>
                <a:cubicBezTo>
                  <a:pt x="833109" y="5151913"/>
                  <a:pt x="839753" y="5151913"/>
                  <a:pt x="846397" y="5145089"/>
                </a:cubicBezTo>
                <a:close/>
                <a:moveTo>
                  <a:pt x="651739" y="4923791"/>
                </a:moveTo>
                <a:lnTo>
                  <a:pt x="637455" y="4941014"/>
                </a:lnTo>
                <a:lnTo>
                  <a:pt x="634465" y="4942314"/>
                </a:lnTo>
                <a:cubicBezTo>
                  <a:pt x="632804" y="4939714"/>
                  <a:pt x="651739" y="4918592"/>
                  <a:pt x="651739" y="4923791"/>
                </a:cubicBezTo>
                <a:close/>
                <a:moveTo>
                  <a:pt x="496231" y="4914606"/>
                </a:moveTo>
                <a:lnTo>
                  <a:pt x="483655" y="4930291"/>
                </a:lnTo>
                <a:cubicBezTo>
                  <a:pt x="487060" y="4925254"/>
                  <a:pt x="490008" y="4921476"/>
                  <a:pt x="492728" y="4918328"/>
                </a:cubicBezTo>
                <a:close/>
                <a:moveTo>
                  <a:pt x="792915" y="4634577"/>
                </a:moveTo>
                <a:cubicBezTo>
                  <a:pt x="796237" y="4634577"/>
                  <a:pt x="792583" y="4638152"/>
                  <a:pt x="790922" y="4638152"/>
                </a:cubicBezTo>
                <a:lnTo>
                  <a:pt x="790922" y="4636852"/>
                </a:lnTo>
                <a:close/>
                <a:moveTo>
                  <a:pt x="1200169" y="2465795"/>
                </a:moveTo>
                <a:lnTo>
                  <a:pt x="1200501" y="2465795"/>
                </a:lnTo>
                <a:cubicBezTo>
                  <a:pt x="1200501" y="2467745"/>
                  <a:pt x="1199172" y="2471644"/>
                  <a:pt x="1195851" y="2478468"/>
                </a:cubicBezTo>
                <a:close/>
                <a:moveTo>
                  <a:pt x="1209138" y="2411527"/>
                </a:moveTo>
                <a:cubicBezTo>
                  <a:pt x="1209138" y="2421601"/>
                  <a:pt x="1209470" y="2431349"/>
                  <a:pt x="1207809" y="2442398"/>
                </a:cubicBezTo>
                <a:lnTo>
                  <a:pt x="1200169" y="2465795"/>
                </a:lnTo>
                <a:lnTo>
                  <a:pt x="1197512" y="2463520"/>
                </a:lnTo>
                <a:cubicBezTo>
                  <a:pt x="1193858" y="2463520"/>
                  <a:pt x="1188875" y="2464820"/>
                  <a:pt x="1188875" y="2458321"/>
                </a:cubicBezTo>
                <a:cubicBezTo>
                  <a:pt x="1209138" y="2431349"/>
                  <a:pt x="1189207" y="2451822"/>
                  <a:pt x="1209138" y="2411527"/>
                </a:cubicBezTo>
                <a:close/>
                <a:moveTo>
                  <a:pt x="4096453" y="818899"/>
                </a:moveTo>
                <a:lnTo>
                  <a:pt x="4098114" y="819549"/>
                </a:lnTo>
                <a:lnTo>
                  <a:pt x="4092135" y="826048"/>
                </a:lnTo>
                <a:close/>
                <a:moveTo>
                  <a:pt x="4152259" y="772429"/>
                </a:moveTo>
                <a:cubicBezTo>
                  <a:pt x="4158903" y="772429"/>
                  <a:pt x="4104758" y="826048"/>
                  <a:pt x="4104758" y="805900"/>
                </a:cubicBezTo>
                <a:lnTo>
                  <a:pt x="4096453" y="818899"/>
                </a:lnTo>
                <a:lnTo>
                  <a:pt x="4089145" y="814674"/>
                </a:lnTo>
                <a:cubicBezTo>
                  <a:pt x="4076522" y="818249"/>
                  <a:pt x="4056259" y="839696"/>
                  <a:pt x="4051276" y="819549"/>
                </a:cubicBezTo>
                <a:cubicBezTo>
                  <a:pt x="4091470" y="786078"/>
                  <a:pt x="4105090" y="812724"/>
                  <a:pt x="4152259" y="772429"/>
                </a:cubicBezTo>
                <a:close/>
                <a:moveTo>
                  <a:pt x="4125021" y="0"/>
                </a:moveTo>
                <a:cubicBezTo>
                  <a:pt x="4118377" y="40295"/>
                  <a:pt x="4125021" y="53618"/>
                  <a:pt x="4138640" y="60443"/>
                </a:cubicBezTo>
                <a:cubicBezTo>
                  <a:pt x="4151927" y="73766"/>
                  <a:pt x="4172190" y="73766"/>
                  <a:pt x="4192121" y="80590"/>
                </a:cubicBezTo>
                <a:cubicBezTo>
                  <a:pt x="4178834" y="100737"/>
                  <a:pt x="4179166" y="80590"/>
                  <a:pt x="4158903" y="107562"/>
                </a:cubicBezTo>
                <a:cubicBezTo>
                  <a:pt x="4205741" y="100737"/>
                  <a:pt x="4205741" y="120885"/>
                  <a:pt x="4252910" y="107562"/>
                </a:cubicBezTo>
                <a:cubicBezTo>
                  <a:pt x="4239623" y="174828"/>
                  <a:pt x="4299748" y="161180"/>
                  <a:pt x="4333630" y="201475"/>
                </a:cubicBezTo>
                <a:cubicBezTo>
                  <a:pt x="4360205" y="194976"/>
                  <a:pt x="4373492" y="147857"/>
                  <a:pt x="4393755" y="161180"/>
                </a:cubicBezTo>
                <a:cubicBezTo>
                  <a:pt x="4339942" y="228447"/>
                  <a:pt x="4360205" y="228122"/>
                  <a:pt x="4387111" y="234946"/>
                </a:cubicBezTo>
                <a:cubicBezTo>
                  <a:pt x="4414018" y="241770"/>
                  <a:pt x="4447568" y="241770"/>
                  <a:pt x="4427637" y="288889"/>
                </a:cubicBezTo>
                <a:cubicBezTo>
                  <a:pt x="4434281" y="288889"/>
                  <a:pt x="4447568" y="282065"/>
                  <a:pt x="4460855" y="261918"/>
                </a:cubicBezTo>
                <a:cubicBezTo>
                  <a:pt x="4481118" y="322360"/>
                  <a:pt x="4521312" y="342508"/>
                  <a:pt x="4561838" y="362655"/>
                </a:cubicBezTo>
                <a:cubicBezTo>
                  <a:pt x="4602032" y="382803"/>
                  <a:pt x="4642226" y="396126"/>
                  <a:pt x="4669133" y="429922"/>
                </a:cubicBezTo>
                <a:cubicBezTo>
                  <a:pt x="4655846" y="443245"/>
                  <a:pt x="4642558" y="456893"/>
                  <a:pt x="4622295" y="463393"/>
                </a:cubicBezTo>
                <a:cubicBezTo>
                  <a:pt x="4655846" y="456893"/>
                  <a:pt x="4696039" y="450069"/>
                  <a:pt x="4729590" y="436421"/>
                </a:cubicBezTo>
                <a:cubicBezTo>
                  <a:pt x="4709327" y="456568"/>
                  <a:pt x="4736565" y="503688"/>
                  <a:pt x="4790379" y="450069"/>
                </a:cubicBezTo>
                <a:cubicBezTo>
                  <a:pt x="4770116" y="503688"/>
                  <a:pt x="4803666" y="557306"/>
                  <a:pt x="4850503" y="523835"/>
                </a:cubicBezTo>
                <a:cubicBezTo>
                  <a:pt x="4803666" y="597601"/>
                  <a:pt x="4877410" y="570954"/>
                  <a:pt x="4870766" y="611249"/>
                </a:cubicBezTo>
                <a:cubicBezTo>
                  <a:pt x="4884386" y="611249"/>
                  <a:pt x="4884386" y="590777"/>
                  <a:pt x="4904649" y="584278"/>
                </a:cubicBezTo>
                <a:cubicBezTo>
                  <a:pt x="4898005" y="610924"/>
                  <a:pt x="4904317" y="624573"/>
                  <a:pt x="4937867" y="597601"/>
                </a:cubicBezTo>
                <a:cubicBezTo>
                  <a:pt x="4910960" y="637896"/>
                  <a:pt x="4971417" y="610924"/>
                  <a:pt x="4917604" y="671367"/>
                </a:cubicBezTo>
                <a:cubicBezTo>
                  <a:pt x="4937867" y="658044"/>
                  <a:pt x="4951154" y="651544"/>
                  <a:pt x="4917604" y="691839"/>
                </a:cubicBezTo>
                <a:cubicBezTo>
                  <a:pt x="4958130" y="664868"/>
                  <a:pt x="4938199" y="718486"/>
                  <a:pt x="4971749" y="685015"/>
                </a:cubicBezTo>
                <a:cubicBezTo>
                  <a:pt x="4924580" y="758781"/>
                  <a:pt x="5025230" y="725310"/>
                  <a:pt x="5018587" y="765605"/>
                </a:cubicBezTo>
                <a:cubicBezTo>
                  <a:pt x="5038518" y="752282"/>
                  <a:pt x="5072400" y="725635"/>
                  <a:pt x="5086020" y="738959"/>
                </a:cubicBezTo>
                <a:cubicBezTo>
                  <a:pt x="5065757" y="806225"/>
                  <a:pt x="5099307" y="785753"/>
                  <a:pt x="5159764" y="792577"/>
                </a:cubicBezTo>
                <a:cubicBezTo>
                  <a:pt x="5159764" y="812724"/>
                  <a:pt x="5139501" y="779254"/>
                  <a:pt x="5119238" y="805900"/>
                </a:cubicBezTo>
                <a:cubicBezTo>
                  <a:pt x="5146144" y="819549"/>
                  <a:pt x="5166739" y="839371"/>
                  <a:pt x="5186670" y="859519"/>
                </a:cubicBezTo>
                <a:cubicBezTo>
                  <a:pt x="5213577" y="879666"/>
                  <a:pt x="5233840" y="900139"/>
                  <a:pt x="5253771" y="913462"/>
                </a:cubicBezTo>
                <a:cubicBezTo>
                  <a:pt x="5307584" y="947258"/>
                  <a:pt x="5368041" y="967080"/>
                  <a:pt x="5469024" y="953757"/>
                </a:cubicBezTo>
                <a:cubicBezTo>
                  <a:pt x="5509218" y="913462"/>
                  <a:pt x="5462048" y="933609"/>
                  <a:pt x="5495598" y="900139"/>
                </a:cubicBezTo>
                <a:cubicBezTo>
                  <a:pt x="5529149" y="900139"/>
                  <a:pt x="5522505" y="913462"/>
                  <a:pt x="5556388" y="906963"/>
                </a:cubicBezTo>
                <a:cubicBezTo>
                  <a:pt x="5536124" y="927110"/>
                  <a:pt x="5535792" y="913787"/>
                  <a:pt x="5522505" y="927110"/>
                </a:cubicBezTo>
                <a:cubicBezTo>
                  <a:pt x="5509218" y="940434"/>
                  <a:pt x="5509218" y="953757"/>
                  <a:pt x="5515861" y="960581"/>
                </a:cubicBezTo>
                <a:cubicBezTo>
                  <a:pt x="5529149" y="960581"/>
                  <a:pt x="5522505" y="940109"/>
                  <a:pt x="5549412" y="940109"/>
                </a:cubicBezTo>
                <a:cubicBezTo>
                  <a:pt x="5536124" y="960256"/>
                  <a:pt x="5556055" y="953757"/>
                  <a:pt x="5575986" y="946933"/>
                </a:cubicBezTo>
                <a:cubicBezTo>
                  <a:pt x="5589606" y="953757"/>
                  <a:pt x="5569675" y="953757"/>
                  <a:pt x="5549412" y="973905"/>
                </a:cubicBezTo>
                <a:cubicBezTo>
                  <a:pt x="5556388" y="987228"/>
                  <a:pt x="5582962" y="967080"/>
                  <a:pt x="5609869" y="940109"/>
                </a:cubicBezTo>
                <a:cubicBezTo>
                  <a:pt x="5616512" y="946933"/>
                  <a:pt x="5596249" y="960581"/>
                  <a:pt x="5582962" y="973905"/>
                </a:cubicBezTo>
                <a:cubicBezTo>
                  <a:pt x="5676969" y="980729"/>
                  <a:pt x="5710519" y="1054820"/>
                  <a:pt x="5764333" y="1095115"/>
                </a:cubicBezTo>
                <a:cubicBezTo>
                  <a:pt x="5770976" y="1101614"/>
                  <a:pt x="5770976" y="1122086"/>
                  <a:pt x="5764333" y="1115262"/>
                </a:cubicBezTo>
                <a:cubicBezTo>
                  <a:pt x="5804527" y="1128585"/>
                  <a:pt x="5845053" y="1168556"/>
                  <a:pt x="5784596" y="1222499"/>
                </a:cubicBezTo>
                <a:cubicBezTo>
                  <a:pt x="5851696" y="1175380"/>
                  <a:pt x="5784596" y="1255970"/>
                  <a:pt x="5838409" y="1249471"/>
                </a:cubicBezTo>
                <a:cubicBezTo>
                  <a:pt x="5764665" y="1303089"/>
                  <a:pt x="5811170" y="1336560"/>
                  <a:pt x="5864983" y="1316412"/>
                </a:cubicBezTo>
                <a:cubicBezTo>
                  <a:pt x="5891890" y="1282941"/>
                  <a:pt x="5871959" y="1255970"/>
                  <a:pt x="5845053" y="1255970"/>
                </a:cubicBezTo>
                <a:cubicBezTo>
                  <a:pt x="5932416" y="1222499"/>
                  <a:pt x="5885246" y="1336885"/>
                  <a:pt x="5992873" y="1282941"/>
                </a:cubicBezTo>
                <a:cubicBezTo>
                  <a:pt x="6033067" y="1316737"/>
                  <a:pt x="5985897" y="1383354"/>
                  <a:pt x="6052998" y="1383354"/>
                </a:cubicBezTo>
                <a:cubicBezTo>
                  <a:pt x="6026423" y="1403501"/>
                  <a:pt x="5999517" y="1417475"/>
                  <a:pt x="5992873" y="1437622"/>
                </a:cubicBezTo>
                <a:cubicBezTo>
                  <a:pt x="6012804" y="1457770"/>
                  <a:pt x="6026423" y="1417150"/>
                  <a:pt x="6066617" y="1403826"/>
                </a:cubicBezTo>
                <a:cubicBezTo>
                  <a:pt x="6073261" y="1430473"/>
                  <a:pt x="6106811" y="1437622"/>
                  <a:pt x="6133718" y="1450946"/>
                </a:cubicBezTo>
                <a:cubicBezTo>
                  <a:pt x="6147005" y="1450946"/>
                  <a:pt x="6153981" y="1457770"/>
                  <a:pt x="6160624" y="1457770"/>
                </a:cubicBezTo>
                <a:cubicBezTo>
                  <a:pt x="6160624" y="1457770"/>
                  <a:pt x="6167600" y="1464594"/>
                  <a:pt x="6167600" y="1464594"/>
                </a:cubicBezTo>
                <a:cubicBezTo>
                  <a:pt x="6170258" y="1464594"/>
                  <a:pt x="6171586" y="1465894"/>
                  <a:pt x="6172583" y="1467194"/>
                </a:cubicBezTo>
                <a:cubicBezTo>
                  <a:pt x="6168597" y="1458095"/>
                  <a:pt x="6207130" y="1510413"/>
                  <a:pt x="6201150" y="1504564"/>
                </a:cubicBezTo>
                <a:cubicBezTo>
                  <a:pt x="6207794" y="1511388"/>
                  <a:pt x="6214770" y="1518212"/>
                  <a:pt x="6201150" y="1538360"/>
                </a:cubicBezTo>
                <a:cubicBezTo>
                  <a:pt x="6221413" y="1538360"/>
                  <a:pt x="6227725" y="1517887"/>
                  <a:pt x="6247988" y="1511388"/>
                </a:cubicBezTo>
                <a:cubicBezTo>
                  <a:pt x="6288182" y="1524712"/>
                  <a:pt x="6261607" y="1551683"/>
                  <a:pt x="6302133" y="1551683"/>
                </a:cubicBezTo>
                <a:cubicBezTo>
                  <a:pt x="6268251" y="1571831"/>
                  <a:pt x="6261607" y="1585154"/>
                  <a:pt x="6274894" y="1585154"/>
                </a:cubicBezTo>
                <a:cubicBezTo>
                  <a:pt x="6268251" y="1591978"/>
                  <a:pt x="6268251" y="1591978"/>
                  <a:pt x="6261607" y="1591978"/>
                </a:cubicBezTo>
                <a:cubicBezTo>
                  <a:pt x="6228057" y="1605302"/>
                  <a:pt x="6241344" y="1605302"/>
                  <a:pt x="6234368" y="1618950"/>
                </a:cubicBezTo>
                <a:cubicBezTo>
                  <a:pt x="6247988" y="1612126"/>
                  <a:pt x="6261607" y="1591978"/>
                  <a:pt x="6261607" y="1612126"/>
                </a:cubicBezTo>
                <a:cubicBezTo>
                  <a:pt x="6247988" y="1625449"/>
                  <a:pt x="6248320" y="1612126"/>
                  <a:pt x="6214770" y="1639097"/>
                </a:cubicBezTo>
                <a:cubicBezTo>
                  <a:pt x="6187863" y="1639097"/>
                  <a:pt x="6221081" y="1605302"/>
                  <a:pt x="6153981" y="1652096"/>
                </a:cubicBezTo>
                <a:cubicBezTo>
                  <a:pt x="6234701" y="1578330"/>
                  <a:pt x="6086880" y="1665744"/>
                  <a:pt x="6113787" y="1618950"/>
                </a:cubicBezTo>
                <a:cubicBezTo>
                  <a:pt x="6033399" y="1672568"/>
                  <a:pt x="6160956" y="1611801"/>
                  <a:pt x="6100500" y="1665744"/>
                </a:cubicBezTo>
                <a:cubicBezTo>
                  <a:pt x="6113787" y="1665744"/>
                  <a:pt x="6147005" y="1645597"/>
                  <a:pt x="6133718" y="1665744"/>
                </a:cubicBezTo>
                <a:cubicBezTo>
                  <a:pt x="6113455" y="1679067"/>
                  <a:pt x="6120430" y="1665744"/>
                  <a:pt x="6107143" y="1672568"/>
                </a:cubicBezTo>
                <a:cubicBezTo>
                  <a:pt x="6080237" y="1692716"/>
                  <a:pt x="6113787" y="1692716"/>
                  <a:pt x="6120763" y="1692716"/>
                </a:cubicBezTo>
                <a:cubicBezTo>
                  <a:pt x="6134050" y="1685892"/>
                  <a:pt x="6127406" y="1685892"/>
                  <a:pt x="6127406" y="1679067"/>
                </a:cubicBezTo>
                <a:cubicBezTo>
                  <a:pt x="6140693" y="1679067"/>
                  <a:pt x="6167600" y="1685892"/>
                  <a:pt x="6127406" y="1706039"/>
                </a:cubicBezTo>
                <a:cubicBezTo>
                  <a:pt x="6140693" y="1699540"/>
                  <a:pt x="6153981" y="1699540"/>
                  <a:pt x="6174244" y="1692716"/>
                </a:cubicBezTo>
                <a:lnTo>
                  <a:pt x="6164278" y="1705389"/>
                </a:lnTo>
                <a:lnTo>
                  <a:pt x="6140361" y="1719687"/>
                </a:lnTo>
                <a:cubicBezTo>
                  <a:pt x="6143683" y="1719687"/>
                  <a:pt x="6152320" y="1716438"/>
                  <a:pt x="6159960" y="1711238"/>
                </a:cubicBezTo>
                <a:lnTo>
                  <a:pt x="6164278" y="1705389"/>
                </a:lnTo>
                <a:lnTo>
                  <a:pt x="6167600" y="1703764"/>
                </a:lnTo>
                <a:cubicBezTo>
                  <a:pt x="6174244" y="1697915"/>
                  <a:pt x="6177565" y="1692716"/>
                  <a:pt x="6174244" y="1692716"/>
                </a:cubicBezTo>
                <a:cubicBezTo>
                  <a:pt x="6207794" y="1685892"/>
                  <a:pt x="6167600" y="1719687"/>
                  <a:pt x="6167600" y="1733011"/>
                </a:cubicBezTo>
                <a:cubicBezTo>
                  <a:pt x="6214438" y="1672568"/>
                  <a:pt x="6153981" y="1759657"/>
                  <a:pt x="6180887" y="1746334"/>
                </a:cubicBezTo>
                <a:cubicBezTo>
                  <a:pt x="6194507" y="1739510"/>
                  <a:pt x="6201150" y="1733011"/>
                  <a:pt x="6214770" y="1726511"/>
                </a:cubicBezTo>
                <a:cubicBezTo>
                  <a:pt x="6214770" y="1733011"/>
                  <a:pt x="6174244" y="1753158"/>
                  <a:pt x="6187531" y="1753158"/>
                </a:cubicBezTo>
                <a:cubicBezTo>
                  <a:pt x="6214438" y="1746334"/>
                  <a:pt x="6221081" y="1753158"/>
                  <a:pt x="6227725" y="1766482"/>
                </a:cubicBezTo>
                <a:cubicBezTo>
                  <a:pt x="6234368" y="1766482"/>
                  <a:pt x="6241344" y="1773306"/>
                  <a:pt x="6247988" y="1773306"/>
                </a:cubicBezTo>
                <a:cubicBezTo>
                  <a:pt x="6247988" y="1779805"/>
                  <a:pt x="6247988" y="1780130"/>
                  <a:pt x="6254631" y="1780130"/>
                </a:cubicBezTo>
                <a:cubicBezTo>
                  <a:pt x="6254631" y="1780130"/>
                  <a:pt x="6261607" y="1780130"/>
                  <a:pt x="6268251" y="1780130"/>
                </a:cubicBezTo>
                <a:cubicBezTo>
                  <a:pt x="6274894" y="1780130"/>
                  <a:pt x="6281870" y="1780130"/>
                  <a:pt x="6295157" y="1780130"/>
                </a:cubicBezTo>
                <a:cubicBezTo>
                  <a:pt x="6281870" y="1786629"/>
                  <a:pt x="6268251" y="1800277"/>
                  <a:pt x="6261607" y="1800277"/>
                </a:cubicBezTo>
                <a:cubicBezTo>
                  <a:pt x="6261607" y="1820425"/>
                  <a:pt x="6281870" y="1813601"/>
                  <a:pt x="6288514" y="1820425"/>
                </a:cubicBezTo>
                <a:cubicBezTo>
                  <a:pt x="6301801" y="1807102"/>
                  <a:pt x="6308777" y="1793453"/>
                  <a:pt x="6308777" y="1786629"/>
                </a:cubicBezTo>
                <a:cubicBezTo>
                  <a:pt x="6329040" y="1780130"/>
                  <a:pt x="6315088" y="1807102"/>
                  <a:pt x="6341995" y="1800277"/>
                </a:cubicBezTo>
                <a:cubicBezTo>
                  <a:pt x="6315088" y="1813601"/>
                  <a:pt x="6308445" y="1806777"/>
                  <a:pt x="6281870" y="1833423"/>
                </a:cubicBezTo>
                <a:cubicBezTo>
                  <a:pt x="6301801" y="1840247"/>
                  <a:pt x="6308777" y="1847072"/>
                  <a:pt x="6295157" y="1874043"/>
                </a:cubicBezTo>
                <a:cubicBezTo>
                  <a:pt x="6301801" y="1880867"/>
                  <a:pt x="6308445" y="1860395"/>
                  <a:pt x="6335351" y="1847072"/>
                </a:cubicBezTo>
                <a:cubicBezTo>
                  <a:pt x="6321732" y="1880543"/>
                  <a:pt x="6301801" y="1921162"/>
                  <a:pt x="6382521" y="1867219"/>
                </a:cubicBezTo>
                <a:cubicBezTo>
                  <a:pt x="6375877" y="1907514"/>
                  <a:pt x="6516722" y="1840572"/>
                  <a:pt x="6523366" y="1901015"/>
                </a:cubicBezTo>
                <a:cubicBezTo>
                  <a:pt x="6483172" y="1901015"/>
                  <a:pt x="6510411" y="1900690"/>
                  <a:pt x="6490148" y="1920838"/>
                </a:cubicBezTo>
                <a:cubicBezTo>
                  <a:pt x="6510411" y="1920838"/>
                  <a:pt x="6530341" y="1914663"/>
                  <a:pt x="6550272" y="1914663"/>
                </a:cubicBezTo>
                <a:cubicBezTo>
                  <a:pt x="6536985" y="1934811"/>
                  <a:pt x="6530341" y="1940985"/>
                  <a:pt x="6557248" y="1947809"/>
                </a:cubicBezTo>
                <a:cubicBezTo>
                  <a:pt x="6523698" y="1967957"/>
                  <a:pt x="6530009" y="1954633"/>
                  <a:pt x="6510078" y="1974781"/>
                </a:cubicBezTo>
                <a:cubicBezTo>
                  <a:pt x="6556916" y="1961458"/>
                  <a:pt x="6550604" y="1974781"/>
                  <a:pt x="6590798" y="1974781"/>
                </a:cubicBezTo>
                <a:cubicBezTo>
                  <a:pt x="6557248" y="1988429"/>
                  <a:pt x="6530341" y="2014751"/>
                  <a:pt x="6584155" y="2008252"/>
                </a:cubicBezTo>
                <a:cubicBezTo>
                  <a:pt x="6550604" y="2034898"/>
                  <a:pt x="6583823" y="2042048"/>
                  <a:pt x="6543629" y="2069019"/>
                </a:cubicBezTo>
                <a:cubicBezTo>
                  <a:pt x="6543629" y="2082343"/>
                  <a:pt x="6590798" y="2042048"/>
                  <a:pt x="6584155" y="2062195"/>
                </a:cubicBezTo>
                <a:cubicBezTo>
                  <a:pt x="6543961" y="2089167"/>
                  <a:pt x="6550272" y="2095666"/>
                  <a:pt x="6516722" y="2102165"/>
                </a:cubicBezTo>
                <a:cubicBezTo>
                  <a:pt x="6523366" y="2108989"/>
                  <a:pt x="6530009" y="2122637"/>
                  <a:pt x="6516722" y="2135961"/>
                </a:cubicBezTo>
                <a:cubicBezTo>
                  <a:pt x="6556916" y="2115813"/>
                  <a:pt x="6536985" y="2109314"/>
                  <a:pt x="6584155" y="2082343"/>
                </a:cubicBezTo>
                <a:cubicBezTo>
                  <a:pt x="6590798" y="2095991"/>
                  <a:pt x="6597774" y="2115813"/>
                  <a:pt x="6597774" y="2135961"/>
                </a:cubicBezTo>
                <a:cubicBezTo>
                  <a:pt x="6597774" y="2156108"/>
                  <a:pt x="6584155" y="2176256"/>
                  <a:pt x="6557248" y="2189579"/>
                </a:cubicBezTo>
                <a:cubicBezTo>
                  <a:pt x="6563892" y="2189579"/>
                  <a:pt x="6590466" y="2176581"/>
                  <a:pt x="6604086" y="2169757"/>
                </a:cubicBezTo>
                <a:cubicBezTo>
                  <a:pt x="6617373" y="2176581"/>
                  <a:pt x="6570535" y="2203227"/>
                  <a:pt x="6543629" y="2223375"/>
                </a:cubicBezTo>
                <a:cubicBezTo>
                  <a:pt x="6550272" y="2203227"/>
                  <a:pt x="6503435" y="2229874"/>
                  <a:pt x="6503435" y="2209727"/>
                </a:cubicBezTo>
                <a:cubicBezTo>
                  <a:pt x="6463241" y="2263670"/>
                  <a:pt x="6523366" y="2243197"/>
                  <a:pt x="6516722" y="2283492"/>
                </a:cubicBezTo>
                <a:cubicBezTo>
                  <a:pt x="6556916" y="2256846"/>
                  <a:pt x="6577511" y="2236699"/>
                  <a:pt x="6563892" y="2223375"/>
                </a:cubicBezTo>
                <a:cubicBezTo>
                  <a:pt x="6584155" y="2216551"/>
                  <a:pt x="6590798" y="2223375"/>
                  <a:pt x="6597774" y="2230199"/>
                </a:cubicBezTo>
                <a:cubicBezTo>
                  <a:pt x="6577511" y="2243523"/>
                  <a:pt x="6577179" y="2250347"/>
                  <a:pt x="6557248" y="2263670"/>
                </a:cubicBezTo>
                <a:cubicBezTo>
                  <a:pt x="6550604" y="2283817"/>
                  <a:pt x="6590798" y="2263345"/>
                  <a:pt x="6597774" y="2276993"/>
                </a:cubicBezTo>
                <a:cubicBezTo>
                  <a:pt x="6577511" y="2283492"/>
                  <a:pt x="6570535" y="2283817"/>
                  <a:pt x="6543629" y="2297141"/>
                </a:cubicBezTo>
                <a:cubicBezTo>
                  <a:pt x="6630992" y="2276993"/>
                  <a:pt x="6637636" y="2297141"/>
                  <a:pt x="6644612" y="2324113"/>
                </a:cubicBezTo>
                <a:cubicBezTo>
                  <a:pt x="6644612" y="2351084"/>
                  <a:pt x="6644279" y="2377731"/>
                  <a:pt x="6711712" y="2370907"/>
                </a:cubicBezTo>
                <a:cubicBezTo>
                  <a:pt x="6671186" y="2377731"/>
                  <a:pt x="6650923" y="2397878"/>
                  <a:pt x="6610729" y="2397878"/>
                </a:cubicBezTo>
                <a:cubicBezTo>
                  <a:pt x="6597442" y="2411202"/>
                  <a:pt x="6604086" y="2411527"/>
                  <a:pt x="6617373" y="2404703"/>
                </a:cubicBezTo>
                <a:cubicBezTo>
                  <a:pt x="6510078" y="2465145"/>
                  <a:pt x="6590466" y="2471644"/>
                  <a:pt x="6617373" y="2485293"/>
                </a:cubicBezTo>
                <a:cubicBezTo>
                  <a:pt x="6577179" y="2505440"/>
                  <a:pt x="6563892" y="2485293"/>
                  <a:pt x="6543629" y="2485293"/>
                </a:cubicBezTo>
                <a:cubicBezTo>
                  <a:pt x="6516722" y="2505440"/>
                  <a:pt x="6523698" y="2532412"/>
                  <a:pt x="6577511" y="2498616"/>
                </a:cubicBezTo>
                <a:cubicBezTo>
                  <a:pt x="6570535" y="2518764"/>
                  <a:pt x="6584155" y="2512264"/>
                  <a:pt x="6597774" y="2525588"/>
                </a:cubicBezTo>
                <a:cubicBezTo>
                  <a:pt x="6584155" y="2545735"/>
                  <a:pt x="6577179" y="2512264"/>
                  <a:pt x="6550272" y="2525588"/>
                </a:cubicBezTo>
                <a:cubicBezTo>
                  <a:pt x="6530341" y="2545735"/>
                  <a:pt x="6530341" y="2559058"/>
                  <a:pt x="6536985" y="2572382"/>
                </a:cubicBezTo>
                <a:cubicBezTo>
                  <a:pt x="6543629" y="2579206"/>
                  <a:pt x="6557248" y="2586030"/>
                  <a:pt x="6557248" y="2592854"/>
                </a:cubicBezTo>
                <a:cubicBezTo>
                  <a:pt x="6563892" y="2599353"/>
                  <a:pt x="6570535" y="2606178"/>
                  <a:pt x="6563892" y="2606178"/>
                </a:cubicBezTo>
                <a:cubicBezTo>
                  <a:pt x="6597442" y="2613002"/>
                  <a:pt x="6550604" y="2653297"/>
                  <a:pt x="6557248" y="2659796"/>
                </a:cubicBezTo>
                <a:cubicBezTo>
                  <a:pt x="6557248" y="2666620"/>
                  <a:pt x="6597774" y="2646473"/>
                  <a:pt x="6597774" y="2659796"/>
                </a:cubicBezTo>
                <a:cubicBezTo>
                  <a:pt x="6604418" y="2686768"/>
                  <a:pt x="6610729" y="2754034"/>
                  <a:pt x="6704736" y="2754034"/>
                </a:cubicBezTo>
                <a:cubicBezTo>
                  <a:pt x="6698093" y="2760534"/>
                  <a:pt x="6671518" y="2774182"/>
                  <a:pt x="6671518" y="2781006"/>
                </a:cubicBezTo>
                <a:cubicBezTo>
                  <a:pt x="6631324" y="2794330"/>
                  <a:pt x="6691781" y="2760534"/>
                  <a:pt x="6671518" y="2754034"/>
                </a:cubicBezTo>
                <a:cubicBezTo>
                  <a:pt x="6611061" y="2794330"/>
                  <a:pt x="6637636" y="2814152"/>
                  <a:pt x="6651255" y="2820976"/>
                </a:cubicBezTo>
                <a:cubicBezTo>
                  <a:pt x="6664542" y="2814152"/>
                  <a:pt x="6658231" y="2807978"/>
                  <a:pt x="6684805" y="2794330"/>
                </a:cubicBezTo>
                <a:cubicBezTo>
                  <a:pt x="6678162" y="2821301"/>
                  <a:pt x="6617373" y="2888243"/>
                  <a:pt x="6704736" y="2861596"/>
                </a:cubicBezTo>
                <a:cubicBezTo>
                  <a:pt x="6711380" y="2861596"/>
                  <a:pt x="6691781" y="2874919"/>
                  <a:pt x="6671518" y="2881744"/>
                </a:cubicBezTo>
                <a:cubicBezTo>
                  <a:pt x="6684805" y="2895067"/>
                  <a:pt x="6684473" y="2901566"/>
                  <a:pt x="6698093" y="2901566"/>
                </a:cubicBezTo>
                <a:cubicBezTo>
                  <a:pt x="6718356" y="2894742"/>
                  <a:pt x="6718356" y="2888568"/>
                  <a:pt x="6718356" y="2881744"/>
                </a:cubicBezTo>
                <a:cubicBezTo>
                  <a:pt x="6778813" y="2868420"/>
                  <a:pt x="6711712" y="2921714"/>
                  <a:pt x="6765525" y="2914890"/>
                </a:cubicBezTo>
                <a:cubicBezTo>
                  <a:pt x="6718356" y="2935037"/>
                  <a:pt x="6745262" y="2942186"/>
                  <a:pt x="6718356" y="2962334"/>
                </a:cubicBezTo>
                <a:cubicBezTo>
                  <a:pt x="6792100" y="2982481"/>
                  <a:pt x="6846245" y="3056247"/>
                  <a:pt x="6846245" y="3130013"/>
                </a:cubicBezTo>
                <a:cubicBezTo>
                  <a:pt x="6933277" y="3116690"/>
                  <a:pt x="6866176" y="3183631"/>
                  <a:pt x="6919989" y="3190456"/>
                </a:cubicBezTo>
                <a:cubicBezTo>
                  <a:pt x="6913346" y="3203779"/>
                  <a:pt x="6913346" y="3217427"/>
                  <a:pt x="6873152" y="3237575"/>
                </a:cubicBezTo>
                <a:cubicBezTo>
                  <a:pt x="6900059" y="3237575"/>
                  <a:pt x="6906370" y="3237900"/>
                  <a:pt x="6893083" y="3251223"/>
                </a:cubicBezTo>
                <a:cubicBezTo>
                  <a:pt x="6899726" y="3258047"/>
                  <a:pt x="6913346" y="3237575"/>
                  <a:pt x="6946896" y="3231076"/>
                </a:cubicBezTo>
                <a:cubicBezTo>
                  <a:pt x="6940252" y="3264546"/>
                  <a:pt x="7040903" y="3231076"/>
                  <a:pt x="7061166" y="3251223"/>
                </a:cubicBezTo>
                <a:cubicBezTo>
                  <a:pt x="6980446" y="3284694"/>
                  <a:pt x="7013997" y="3244074"/>
                  <a:pt x="6960515" y="3257398"/>
                </a:cubicBezTo>
                <a:cubicBezTo>
                  <a:pt x="6946896" y="3284369"/>
                  <a:pt x="6933609" y="3311666"/>
                  <a:pt x="6960515" y="3318165"/>
                </a:cubicBezTo>
                <a:cubicBezTo>
                  <a:pt x="6946896" y="3318165"/>
                  <a:pt x="6939920" y="3324989"/>
                  <a:pt x="6919989" y="3331813"/>
                </a:cubicBezTo>
                <a:cubicBezTo>
                  <a:pt x="6980446" y="3318490"/>
                  <a:pt x="6967159" y="3345136"/>
                  <a:pt x="6960515" y="3371783"/>
                </a:cubicBezTo>
                <a:cubicBezTo>
                  <a:pt x="6967159" y="3378607"/>
                  <a:pt x="6973471" y="3364959"/>
                  <a:pt x="6993734" y="3358460"/>
                </a:cubicBezTo>
                <a:cubicBezTo>
                  <a:pt x="6987090" y="3418903"/>
                  <a:pt x="7067810" y="3445549"/>
                  <a:pt x="7054523" y="3526139"/>
                </a:cubicBezTo>
                <a:cubicBezTo>
                  <a:pt x="7061166" y="3526139"/>
                  <a:pt x="7087741" y="3513141"/>
                  <a:pt x="7101360" y="3506317"/>
                </a:cubicBezTo>
                <a:cubicBezTo>
                  <a:pt x="7114647" y="3526464"/>
                  <a:pt x="7114647" y="3532963"/>
                  <a:pt x="7114647" y="3553111"/>
                </a:cubicBezTo>
                <a:cubicBezTo>
                  <a:pt x="7155173" y="3512816"/>
                  <a:pt x="7121291" y="3573583"/>
                  <a:pt x="7101360" y="3586907"/>
                </a:cubicBezTo>
                <a:cubicBezTo>
                  <a:pt x="7108004" y="3593731"/>
                  <a:pt x="7141886" y="3566759"/>
                  <a:pt x="7148530" y="3573583"/>
                </a:cubicBezTo>
                <a:cubicBezTo>
                  <a:pt x="7148530" y="3586907"/>
                  <a:pt x="7094384" y="3593406"/>
                  <a:pt x="7081097" y="3613553"/>
                </a:cubicBezTo>
                <a:cubicBezTo>
                  <a:pt x="7141554" y="3600230"/>
                  <a:pt x="7121623" y="3627202"/>
                  <a:pt x="7155173" y="3633701"/>
                </a:cubicBezTo>
                <a:cubicBezTo>
                  <a:pt x="7141886" y="3647349"/>
                  <a:pt x="7128267" y="3627202"/>
                  <a:pt x="7121623" y="3627202"/>
                </a:cubicBezTo>
                <a:cubicBezTo>
                  <a:pt x="7061166" y="3653848"/>
                  <a:pt x="7094384" y="3660997"/>
                  <a:pt x="7094384" y="3674321"/>
                </a:cubicBezTo>
                <a:cubicBezTo>
                  <a:pt x="7101360" y="3681145"/>
                  <a:pt x="7141554" y="3654173"/>
                  <a:pt x="7161485" y="3654173"/>
                </a:cubicBezTo>
                <a:cubicBezTo>
                  <a:pt x="7161485" y="3667497"/>
                  <a:pt x="7101360" y="3687969"/>
                  <a:pt x="7128267" y="3701292"/>
                </a:cubicBezTo>
                <a:cubicBezTo>
                  <a:pt x="7141554" y="3708117"/>
                  <a:pt x="7154841" y="3681145"/>
                  <a:pt x="7175104" y="3687644"/>
                </a:cubicBezTo>
                <a:cubicBezTo>
                  <a:pt x="7127935" y="3721440"/>
                  <a:pt x="7168793" y="3741587"/>
                  <a:pt x="7148530" y="3775058"/>
                </a:cubicBezTo>
                <a:cubicBezTo>
                  <a:pt x="7128267" y="3781882"/>
                  <a:pt x="7128267" y="3768234"/>
                  <a:pt x="7128267" y="3768234"/>
                </a:cubicBezTo>
                <a:cubicBezTo>
                  <a:pt x="7094717" y="3788382"/>
                  <a:pt x="7141886" y="3775058"/>
                  <a:pt x="7134910" y="3788707"/>
                </a:cubicBezTo>
                <a:cubicBezTo>
                  <a:pt x="7148530" y="3781882"/>
                  <a:pt x="7155173" y="3775058"/>
                  <a:pt x="7155173" y="3768234"/>
                </a:cubicBezTo>
                <a:cubicBezTo>
                  <a:pt x="7161817" y="3775058"/>
                  <a:pt x="7168793" y="3794881"/>
                  <a:pt x="7148530" y="3815028"/>
                </a:cubicBezTo>
                <a:cubicBezTo>
                  <a:pt x="7128267" y="3835176"/>
                  <a:pt x="7108004" y="3822177"/>
                  <a:pt x="7074453" y="3848824"/>
                </a:cubicBezTo>
                <a:cubicBezTo>
                  <a:pt x="7094384" y="3842325"/>
                  <a:pt x="7148530" y="3822177"/>
                  <a:pt x="7121623" y="3848824"/>
                </a:cubicBezTo>
                <a:cubicBezTo>
                  <a:pt x="7094717" y="3855648"/>
                  <a:pt x="7088073" y="3849149"/>
                  <a:pt x="7034260" y="3875796"/>
                </a:cubicBezTo>
                <a:cubicBezTo>
                  <a:pt x="7034260" y="3875796"/>
                  <a:pt x="7034260" y="3882295"/>
                  <a:pt x="7020640" y="3889119"/>
                </a:cubicBezTo>
                <a:cubicBezTo>
                  <a:pt x="7034260" y="3902443"/>
                  <a:pt x="7081097" y="3855648"/>
                  <a:pt x="7074453" y="3875796"/>
                </a:cubicBezTo>
                <a:cubicBezTo>
                  <a:pt x="6993734" y="3902768"/>
                  <a:pt x="7027284" y="3916091"/>
                  <a:pt x="7013997" y="3936238"/>
                </a:cubicBezTo>
                <a:cubicBezTo>
                  <a:pt x="6987090" y="3943063"/>
                  <a:pt x="7000377" y="3922590"/>
                  <a:pt x="6993734" y="3922590"/>
                </a:cubicBezTo>
                <a:cubicBezTo>
                  <a:pt x="6953540" y="3936238"/>
                  <a:pt x="6960515" y="3943063"/>
                  <a:pt x="6967159" y="3956386"/>
                </a:cubicBezTo>
                <a:cubicBezTo>
                  <a:pt x="6946896" y="3976533"/>
                  <a:pt x="6953540" y="3936238"/>
                  <a:pt x="6933277" y="3943063"/>
                </a:cubicBezTo>
                <a:cubicBezTo>
                  <a:pt x="6919989" y="3969709"/>
                  <a:pt x="6940252" y="4023328"/>
                  <a:pt x="7034260" y="3996681"/>
                </a:cubicBezTo>
                <a:cubicBezTo>
                  <a:pt x="7027616" y="4010004"/>
                  <a:pt x="7013997" y="4030152"/>
                  <a:pt x="7054523" y="4016828"/>
                </a:cubicBezTo>
                <a:cubicBezTo>
                  <a:pt x="6987422" y="4070447"/>
                  <a:pt x="7081429" y="4070447"/>
                  <a:pt x="7061166" y="4097418"/>
                </a:cubicBezTo>
                <a:cubicBezTo>
                  <a:pt x="7040903" y="4097418"/>
                  <a:pt x="7034260" y="4090594"/>
                  <a:pt x="7013997" y="4097418"/>
                </a:cubicBezTo>
                <a:cubicBezTo>
                  <a:pt x="6993734" y="4103918"/>
                  <a:pt x="6987422" y="4110742"/>
                  <a:pt x="6960515" y="4124390"/>
                </a:cubicBezTo>
                <a:cubicBezTo>
                  <a:pt x="6987422" y="4164685"/>
                  <a:pt x="6939920" y="4244950"/>
                  <a:pt x="7007353" y="4265098"/>
                </a:cubicBezTo>
                <a:cubicBezTo>
                  <a:pt x="6960183" y="4312217"/>
                  <a:pt x="6994066" y="4312217"/>
                  <a:pt x="6973803" y="4366160"/>
                </a:cubicBezTo>
                <a:cubicBezTo>
                  <a:pt x="6946896" y="4319041"/>
                  <a:pt x="6960183" y="4231627"/>
                  <a:pt x="6946896" y="4171184"/>
                </a:cubicBezTo>
                <a:cubicBezTo>
                  <a:pt x="6946896" y="4157861"/>
                  <a:pt x="6873152" y="4157861"/>
                  <a:pt x="6967159" y="4117566"/>
                </a:cubicBezTo>
                <a:cubicBezTo>
                  <a:pt x="6960515" y="4104243"/>
                  <a:pt x="6966827" y="4083770"/>
                  <a:pt x="6926633" y="4097418"/>
                </a:cubicBezTo>
                <a:cubicBezTo>
                  <a:pt x="6933277" y="4083770"/>
                  <a:pt x="6973803" y="4070772"/>
                  <a:pt x="6953540" y="4057123"/>
                </a:cubicBezTo>
                <a:cubicBezTo>
                  <a:pt x="6953540" y="4057123"/>
                  <a:pt x="6940252" y="4063948"/>
                  <a:pt x="6940252" y="4057123"/>
                </a:cubicBezTo>
                <a:cubicBezTo>
                  <a:pt x="6933277" y="4050624"/>
                  <a:pt x="6893083" y="4083770"/>
                  <a:pt x="6873152" y="4076946"/>
                </a:cubicBezTo>
                <a:cubicBezTo>
                  <a:pt x="6866508" y="4076946"/>
                  <a:pt x="6960183" y="4030477"/>
                  <a:pt x="6893083" y="4057123"/>
                </a:cubicBezTo>
                <a:cubicBezTo>
                  <a:pt x="6946564" y="3990182"/>
                  <a:pt x="6906702" y="3949562"/>
                  <a:pt x="6873152" y="3889119"/>
                </a:cubicBezTo>
                <a:cubicBezTo>
                  <a:pt x="6933609" y="3848824"/>
                  <a:pt x="6893415" y="3821853"/>
                  <a:pt x="6879796" y="3815028"/>
                </a:cubicBezTo>
                <a:cubicBezTo>
                  <a:pt x="6846245" y="3828677"/>
                  <a:pt x="6906702" y="3828677"/>
                  <a:pt x="6852889" y="3842000"/>
                </a:cubicBezTo>
                <a:cubicBezTo>
                  <a:pt x="6852889" y="3828677"/>
                  <a:pt x="6839270" y="3828677"/>
                  <a:pt x="6825982" y="3821853"/>
                </a:cubicBezTo>
                <a:cubicBezTo>
                  <a:pt x="6919989" y="3794881"/>
                  <a:pt x="6852889" y="3768234"/>
                  <a:pt x="6852889" y="3754911"/>
                </a:cubicBezTo>
                <a:cubicBezTo>
                  <a:pt x="6819339" y="3768234"/>
                  <a:pt x="6839270" y="3781882"/>
                  <a:pt x="6839270" y="3788707"/>
                </a:cubicBezTo>
                <a:cubicBezTo>
                  <a:pt x="6785456" y="3795206"/>
                  <a:pt x="6785456" y="3768234"/>
                  <a:pt x="6792100" y="3741262"/>
                </a:cubicBezTo>
                <a:cubicBezTo>
                  <a:pt x="6798743" y="3714616"/>
                  <a:pt x="6806051" y="3680820"/>
                  <a:pt x="6779145" y="3667497"/>
                </a:cubicBezTo>
                <a:cubicBezTo>
                  <a:pt x="6806051" y="3654173"/>
                  <a:pt x="6785456" y="3653848"/>
                  <a:pt x="6812363" y="3640525"/>
                </a:cubicBezTo>
                <a:cubicBezTo>
                  <a:pt x="6731643" y="3640525"/>
                  <a:pt x="6792432" y="3573258"/>
                  <a:pt x="6738619" y="3559935"/>
                </a:cubicBezTo>
                <a:cubicBezTo>
                  <a:pt x="6758550" y="3486169"/>
                  <a:pt x="6731975" y="3479670"/>
                  <a:pt x="6671518" y="3432551"/>
                </a:cubicBezTo>
                <a:cubicBezTo>
                  <a:pt x="6664875" y="3439375"/>
                  <a:pt x="6644279" y="3452373"/>
                  <a:pt x="6624349" y="3459197"/>
                </a:cubicBezTo>
                <a:cubicBezTo>
                  <a:pt x="6677830" y="3445874"/>
                  <a:pt x="6624349" y="3479345"/>
                  <a:pt x="6610729" y="3492993"/>
                </a:cubicBezTo>
                <a:cubicBezTo>
                  <a:pt x="6617373" y="3492993"/>
                  <a:pt x="6624349" y="3492993"/>
                  <a:pt x="6630992" y="3499492"/>
                </a:cubicBezTo>
                <a:cubicBezTo>
                  <a:pt x="6651255" y="3479345"/>
                  <a:pt x="6644612" y="3465697"/>
                  <a:pt x="6678162" y="3445549"/>
                </a:cubicBezTo>
                <a:cubicBezTo>
                  <a:pt x="6678162" y="3459197"/>
                  <a:pt x="6651255" y="3479345"/>
                  <a:pt x="6671518" y="3486169"/>
                </a:cubicBezTo>
                <a:cubicBezTo>
                  <a:pt x="6624349" y="3513141"/>
                  <a:pt x="6597442" y="3512816"/>
                  <a:pt x="6610729" y="3526139"/>
                </a:cubicBezTo>
                <a:cubicBezTo>
                  <a:pt x="6604086" y="3526139"/>
                  <a:pt x="6570535" y="3539787"/>
                  <a:pt x="6570535" y="3526139"/>
                </a:cubicBezTo>
                <a:cubicBezTo>
                  <a:pt x="6483172" y="3566434"/>
                  <a:pt x="6577511" y="3613878"/>
                  <a:pt x="6563892" y="3573583"/>
                </a:cubicBezTo>
                <a:cubicBezTo>
                  <a:pt x="6604086" y="3573583"/>
                  <a:pt x="6563892" y="3627202"/>
                  <a:pt x="6617373" y="3593731"/>
                </a:cubicBezTo>
                <a:cubicBezTo>
                  <a:pt x="6650923" y="3607054"/>
                  <a:pt x="6590466" y="3640525"/>
                  <a:pt x="6604086" y="3654173"/>
                </a:cubicBezTo>
                <a:cubicBezTo>
                  <a:pt x="6617373" y="3667497"/>
                  <a:pt x="6677830" y="3647349"/>
                  <a:pt x="6698093" y="3654173"/>
                </a:cubicBezTo>
                <a:cubicBezTo>
                  <a:pt x="6698093" y="3654173"/>
                  <a:pt x="6698425" y="3654173"/>
                  <a:pt x="6671518" y="3667497"/>
                </a:cubicBezTo>
                <a:cubicBezTo>
                  <a:pt x="6684805" y="3674321"/>
                  <a:pt x="6758882" y="3660997"/>
                  <a:pt x="6678162" y="3701292"/>
                </a:cubicBezTo>
                <a:cubicBezTo>
                  <a:pt x="6698425" y="3681145"/>
                  <a:pt x="6671186" y="3674321"/>
                  <a:pt x="6624349" y="3694468"/>
                </a:cubicBezTo>
                <a:cubicBezTo>
                  <a:pt x="6684805" y="3687644"/>
                  <a:pt x="6631324" y="3781557"/>
                  <a:pt x="6691781" y="3794881"/>
                </a:cubicBezTo>
                <a:cubicBezTo>
                  <a:pt x="6691781" y="3801705"/>
                  <a:pt x="6671518" y="3808529"/>
                  <a:pt x="6657899" y="3815028"/>
                </a:cubicBezTo>
                <a:cubicBezTo>
                  <a:pt x="6718356" y="3835176"/>
                  <a:pt x="6657899" y="3922590"/>
                  <a:pt x="6711712" y="3929414"/>
                </a:cubicBezTo>
                <a:cubicBezTo>
                  <a:pt x="6704736" y="3936238"/>
                  <a:pt x="6691781" y="3943063"/>
                  <a:pt x="6678162" y="3949562"/>
                </a:cubicBezTo>
                <a:cubicBezTo>
                  <a:pt x="6725332" y="3936238"/>
                  <a:pt x="6711380" y="3956061"/>
                  <a:pt x="6704736" y="3976208"/>
                </a:cubicBezTo>
                <a:cubicBezTo>
                  <a:pt x="6684805" y="3962885"/>
                  <a:pt x="6657899" y="3990182"/>
                  <a:pt x="6657899" y="3963210"/>
                </a:cubicBezTo>
                <a:cubicBezTo>
                  <a:pt x="6651255" y="3990182"/>
                  <a:pt x="6678162" y="4003505"/>
                  <a:pt x="6630992" y="4036976"/>
                </a:cubicBezTo>
                <a:cubicBezTo>
                  <a:pt x="6651255" y="4030152"/>
                  <a:pt x="6664875" y="4023653"/>
                  <a:pt x="6664875" y="4016828"/>
                </a:cubicBezTo>
                <a:cubicBezTo>
                  <a:pt x="6684805" y="4016828"/>
                  <a:pt x="6657899" y="4050299"/>
                  <a:pt x="6644612" y="4063623"/>
                </a:cubicBezTo>
                <a:cubicBezTo>
                  <a:pt x="6657899" y="4063623"/>
                  <a:pt x="6677830" y="4077271"/>
                  <a:pt x="6698093" y="4057123"/>
                </a:cubicBezTo>
                <a:cubicBezTo>
                  <a:pt x="6704736" y="4084095"/>
                  <a:pt x="6724999" y="4111067"/>
                  <a:pt x="6738619" y="4131214"/>
                </a:cubicBezTo>
                <a:cubicBezTo>
                  <a:pt x="6691449" y="4151362"/>
                  <a:pt x="6691449" y="4130889"/>
                  <a:pt x="6644612" y="4164360"/>
                </a:cubicBezTo>
                <a:cubicBezTo>
                  <a:pt x="6644612" y="4130889"/>
                  <a:pt x="6678162" y="4090594"/>
                  <a:pt x="6590798" y="4110742"/>
                </a:cubicBezTo>
                <a:cubicBezTo>
                  <a:pt x="6590798" y="4104243"/>
                  <a:pt x="6610729" y="4090594"/>
                  <a:pt x="6624349" y="4090594"/>
                </a:cubicBezTo>
                <a:cubicBezTo>
                  <a:pt x="6617373" y="4083770"/>
                  <a:pt x="6597774" y="4097418"/>
                  <a:pt x="6597774" y="4090594"/>
                </a:cubicBezTo>
                <a:cubicBezTo>
                  <a:pt x="6577511" y="4110742"/>
                  <a:pt x="6550272" y="4164685"/>
                  <a:pt x="6624349" y="4137713"/>
                </a:cubicBezTo>
                <a:cubicBezTo>
                  <a:pt x="6610729" y="4157861"/>
                  <a:pt x="6611061" y="4171184"/>
                  <a:pt x="6597774" y="4184508"/>
                </a:cubicBezTo>
                <a:cubicBezTo>
                  <a:pt x="6537317" y="4211479"/>
                  <a:pt x="6503435" y="4225128"/>
                  <a:pt x="6490148" y="4204980"/>
                </a:cubicBezTo>
                <a:cubicBezTo>
                  <a:pt x="6510411" y="4191332"/>
                  <a:pt x="6503435" y="4211479"/>
                  <a:pt x="6530341" y="4198156"/>
                </a:cubicBezTo>
                <a:cubicBezTo>
                  <a:pt x="6563892" y="4184833"/>
                  <a:pt x="6550604" y="4184508"/>
                  <a:pt x="6577511" y="4171184"/>
                </a:cubicBezTo>
                <a:cubicBezTo>
                  <a:pt x="6563892" y="4171184"/>
                  <a:pt x="6543629" y="4144213"/>
                  <a:pt x="6516722" y="4171184"/>
                </a:cubicBezTo>
                <a:cubicBezTo>
                  <a:pt x="6489815" y="4171184"/>
                  <a:pt x="6536985" y="4151362"/>
                  <a:pt x="6557248" y="4137713"/>
                </a:cubicBezTo>
                <a:cubicBezTo>
                  <a:pt x="6523698" y="4144538"/>
                  <a:pt x="6510078" y="4151362"/>
                  <a:pt x="6536985" y="4131214"/>
                </a:cubicBezTo>
                <a:cubicBezTo>
                  <a:pt x="6523366" y="4131214"/>
                  <a:pt x="6503435" y="4131214"/>
                  <a:pt x="6483504" y="4137713"/>
                </a:cubicBezTo>
                <a:cubicBezTo>
                  <a:pt x="6490148" y="4111067"/>
                  <a:pt x="6462909" y="4084095"/>
                  <a:pt x="6442978" y="4050624"/>
                </a:cubicBezTo>
                <a:cubicBezTo>
                  <a:pt x="6449622" y="4043800"/>
                  <a:pt x="6456265" y="4043800"/>
                  <a:pt x="6469885" y="4043800"/>
                </a:cubicBezTo>
                <a:cubicBezTo>
                  <a:pt x="6436334" y="4036976"/>
                  <a:pt x="6429358" y="4030152"/>
                  <a:pt x="6422715" y="4003180"/>
                </a:cubicBezTo>
                <a:cubicBezTo>
                  <a:pt x="6402452" y="4016828"/>
                  <a:pt x="6382521" y="4023653"/>
                  <a:pt x="6382521" y="4023653"/>
                </a:cubicBezTo>
                <a:cubicBezTo>
                  <a:pt x="6382521" y="4003505"/>
                  <a:pt x="6328708" y="3976533"/>
                  <a:pt x="6295157" y="3970034"/>
                </a:cubicBezTo>
                <a:cubicBezTo>
                  <a:pt x="6328708" y="3956386"/>
                  <a:pt x="6328376" y="3949562"/>
                  <a:pt x="6321732" y="3943063"/>
                </a:cubicBezTo>
                <a:cubicBezTo>
                  <a:pt x="6315088" y="3936238"/>
                  <a:pt x="6308445" y="3929414"/>
                  <a:pt x="6341995" y="3909267"/>
                </a:cubicBezTo>
                <a:cubicBezTo>
                  <a:pt x="6315088" y="3916091"/>
                  <a:pt x="6315420" y="3895943"/>
                  <a:pt x="6268251" y="3916091"/>
                </a:cubicBezTo>
                <a:cubicBezTo>
                  <a:pt x="6268251" y="3902443"/>
                  <a:pt x="6301801" y="3908942"/>
                  <a:pt x="6328708" y="3882295"/>
                </a:cubicBezTo>
                <a:cubicBezTo>
                  <a:pt x="6321732" y="3875471"/>
                  <a:pt x="6247988" y="3889444"/>
                  <a:pt x="6261607" y="3869297"/>
                </a:cubicBezTo>
                <a:cubicBezTo>
                  <a:pt x="6261607" y="3869297"/>
                  <a:pt x="6295157" y="3848824"/>
                  <a:pt x="6295157" y="3848824"/>
                </a:cubicBezTo>
                <a:cubicBezTo>
                  <a:pt x="6288514" y="3842325"/>
                  <a:pt x="6254631" y="3848824"/>
                  <a:pt x="6247988" y="3842000"/>
                </a:cubicBezTo>
                <a:cubicBezTo>
                  <a:pt x="6247988" y="3842000"/>
                  <a:pt x="6274894" y="3835501"/>
                  <a:pt x="6274894" y="3835501"/>
                </a:cubicBezTo>
                <a:cubicBezTo>
                  <a:pt x="6268251" y="3828677"/>
                  <a:pt x="6241344" y="3828677"/>
                  <a:pt x="6241344" y="3828677"/>
                </a:cubicBezTo>
                <a:cubicBezTo>
                  <a:pt x="6234701" y="3815353"/>
                  <a:pt x="6281870" y="3788382"/>
                  <a:pt x="6274894" y="3775058"/>
                </a:cubicBezTo>
                <a:cubicBezTo>
                  <a:pt x="6268251" y="3768234"/>
                  <a:pt x="6214770" y="3788382"/>
                  <a:pt x="6201150" y="3775058"/>
                </a:cubicBezTo>
                <a:cubicBezTo>
                  <a:pt x="6180887" y="3768234"/>
                  <a:pt x="6241344" y="3721115"/>
                  <a:pt x="6187531" y="3727939"/>
                </a:cubicBezTo>
                <a:cubicBezTo>
                  <a:pt x="6180887" y="3714291"/>
                  <a:pt x="6214770" y="3701292"/>
                  <a:pt x="6214770" y="3687644"/>
                </a:cubicBezTo>
                <a:cubicBezTo>
                  <a:pt x="6167600" y="3674321"/>
                  <a:pt x="6153981" y="3647349"/>
                  <a:pt x="6100500" y="3627202"/>
                </a:cubicBezTo>
                <a:cubicBezTo>
                  <a:pt x="6073593" y="3633701"/>
                  <a:pt x="5979254" y="3660997"/>
                  <a:pt x="5992873" y="3674321"/>
                </a:cubicBezTo>
                <a:cubicBezTo>
                  <a:pt x="5979254" y="3654173"/>
                  <a:pt x="5932416" y="3627202"/>
                  <a:pt x="5885246" y="3681145"/>
                </a:cubicBezTo>
                <a:cubicBezTo>
                  <a:pt x="5871959" y="3694468"/>
                  <a:pt x="5905509" y="3687644"/>
                  <a:pt x="5905509" y="3687644"/>
                </a:cubicBezTo>
                <a:cubicBezTo>
                  <a:pt x="5898866" y="3701292"/>
                  <a:pt x="5898866" y="3721115"/>
                  <a:pt x="5905509" y="3727939"/>
                </a:cubicBezTo>
                <a:cubicBezTo>
                  <a:pt x="5918797" y="3748087"/>
                  <a:pt x="5932416" y="3748087"/>
                  <a:pt x="5972610" y="3748087"/>
                </a:cubicBezTo>
                <a:cubicBezTo>
                  <a:pt x="5972610" y="3835501"/>
                  <a:pt x="6059974" y="3882295"/>
                  <a:pt x="6026423" y="3976208"/>
                </a:cubicBezTo>
                <a:cubicBezTo>
                  <a:pt x="5905509" y="4030152"/>
                  <a:pt x="5965966" y="4063623"/>
                  <a:pt x="6019780" y="4070447"/>
                </a:cubicBezTo>
                <a:cubicBezTo>
                  <a:pt x="6013136" y="4130889"/>
                  <a:pt x="6080237" y="4171509"/>
                  <a:pt x="6113787" y="4231952"/>
                </a:cubicBezTo>
                <a:cubicBezTo>
                  <a:pt x="6093856" y="4238451"/>
                  <a:pt x="6093524" y="4238126"/>
                  <a:pt x="6073261" y="4244950"/>
                </a:cubicBezTo>
                <a:cubicBezTo>
                  <a:pt x="6073261" y="4251774"/>
                  <a:pt x="6086880" y="4251774"/>
                  <a:pt x="6113787" y="4238126"/>
                </a:cubicBezTo>
                <a:cubicBezTo>
                  <a:pt x="6080237" y="4265098"/>
                  <a:pt x="6147337" y="4285570"/>
                  <a:pt x="6066617" y="4319041"/>
                </a:cubicBezTo>
                <a:cubicBezTo>
                  <a:pt x="6079904" y="4319041"/>
                  <a:pt x="6120430" y="4305718"/>
                  <a:pt x="6113787" y="4325865"/>
                </a:cubicBezTo>
                <a:cubicBezTo>
                  <a:pt x="6073593" y="4339514"/>
                  <a:pt x="6086548" y="4332365"/>
                  <a:pt x="6039710" y="4352512"/>
                </a:cubicBezTo>
                <a:cubicBezTo>
                  <a:pt x="6046354" y="4339189"/>
                  <a:pt x="6066617" y="4325540"/>
                  <a:pt x="5999517" y="4345688"/>
                </a:cubicBezTo>
                <a:cubicBezTo>
                  <a:pt x="5999517" y="4365835"/>
                  <a:pt x="5965966" y="4399306"/>
                  <a:pt x="5979254" y="4419454"/>
                </a:cubicBezTo>
                <a:cubicBezTo>
                  <a:pt x="5999517" y="4406130"/>
                  <a:pt x="6052998" y="4406455"/>
                  <a:pt x="6039710" y="4393132"/>
                </a:cubicBezTo>
                <a:cubicBezTo>
                  <a:pt x="6079904" y="4386308"/>
                  <a:pt x="6012804" y="4419779"/>
                  <a:pt x="5986229" y="4433102"/>
                </a:cubicBezTo>
                <a:cubicBezTo>
                  <a:pt x="5992873" y="4446425"/>
                  <a:pt x="5979254" y="4466898"/>
                  <a:pt x="5972610" y="4480221"/>
                </a:cubicBezTo>
                <a:cubicBezTo>
                  <a:pt x="5972610" y="4493870"/>
                  <a:pt x="5979586" y="4500694"/>
                  <a:pt x="6013136" y="4493870"/>
                </a:cubicBezTo>
                <a:cubicBezTo>
                  <a:pt x="5952679" y="4527340"/>
                  <a:pt x="5979254" y="4547488"/>
                  <a:pt x="5905509" y="4574460"/>
                </a:cubicBezTo>
                <a:cubicBezTo>
                  <a:pt x="5912153" y="4580959"/>
                  <a:pt x="5925440" y="4567635"/>
                  <a:pt x="5952347" y="4553987"/>
                </a:cubicBezTo>
                <a:cubicBezTo>
                  <a:pt x="5972610" y="4580959"/>
                  <a:pt x="5898866" y="4574460"/>
                  <a:pt x="5898866" y="4594607"/>
                </a:cubicBezTo>
                <a:cubicBezTo>
                  <a:pt x="5845053" y="4581284"/>
                  <a:pt x="5992873" y="4506868"/>
                  <a:pt x="5905509" y="4513692"/>
                </a:cubicBezTo>
                <a:cubicBezTo>
                  <a:pt x="5925772" y="4506868"/>
                  <a:pt x="5925440" y="4507193"/>
                  <a:pt x="5945703" y="4500694"/>
                </a:cubicBezTo>
                <a:cubicBezTo>
                  <a:pt x="5898534" y="4500694"/>
                  <a:pt x="5999517" y="4433102"/>
                  <a:pt x="5912153" y="4466898"/>
                </a:cubicBezTo>
                <a:cubicBezTo>
                  <a:pt x="5945703" y="4433102"/>
                  <a:pt x="5972610" y="4386308"/>
                  <a:pt x="5925772" y="4372660"/>
                </a:cubicBezTo>
                <a:cubicBezTo>
                  <a:pt x="5965966" y="4366160"/>
                  <a:pt x="5959323" y="4359336"/>
                  <a:pt x="5986229" y="4345688"/>
                </a:cubicBezTo>
                <a:cubicBezTo>
                  <a:pt x="5952347" y="4319041"/>
                  <a:pt x="6013136" y="4265098"/>
                  <a:pt x="6013136" y="4238126"/>
                </a:cubicBezTo>
                <a:cubicBezTo>
                  <a:pt x="5959323" y="4224803"/>
                  <a:pt x="5965966" y="4184508"/>
                  <a:pt x="5972610" y="4151037"/>
                </a:cubicBezTo>
                <a:cubicBezTo>
                  <a:pt x="5972610" y="4130889"/>
                  <a:pt x="5979254" y="4110742"/>
                  <a:pt x="5972610" y="4090594"/>
                </a:cubicBezTo>
                <a:cubicBezTo>
                  <a:pt x="5965966" y="4077271"/>
                  <a:pt x="5959323" y="4063948"/>
                  <a:pt x="5932416" y="4057123"/>
                </a:cubicBezTo>
                <a:cubicBezTo>
                  <a:pt x="5831765" y="4104243"/>
                  <a:pt x="5784596" y="4130889"/>
                  <a:pt x="5710519" y="4151037"/>
                </a:cubicBezTo>
                <a:cubicBezTo>
                  <a:pt x="5697232" y="4151037"/>
                  <a:pt x="5697232" y="4157536"/>
                  <a:pt x="5690256" y="4164360"/>
                </a:cubicBezTo>
                <a:cubicBezTo>
                  <a:pt x="5703876" y="4164360"/>
                  <a:pt x="5744070" y="4171184"/>
                  <a:pt x="5690256" y="4198156"/>
                </a:cubicBezTo>
                <a:cubicBezTo>
                  <a:pt x="5710519" y="4171184"/>
                  <a:pt x="5657038" y="4177684"/>
                  <a:pt x="5643419" y="4164360"/>
                </a:cubicBezTo>
                <a:cubicBezTo>
                  <a:pt x="5603225" y="4184508"/>
                  <a:pt x="5576318" y="4184508"/>
                  <a:pt x="5549412" y="4184508"/>
                </a:cubicBezTo>
                <a:cubicBezTo>
                  <a:pt x="5515861" y="4204655"/>
                  <a:pt x="5508886" y="4211804"/>
                  <a:pt x="5495598" y="4231952"/>
                </a:cubicBezTo>
                <a:cubicBezTo>
                  <a:pt x="5468692" y="4225128"/>
                  <a:pt x="5482311" y="4211804"/>
                  <a:pt x="5441785" y="4218304"/>
                </a:cubicBezTo>
                <a:cubicBezTo>
                  <a:pt x="5441785" y="4238451"/>
                  <a:pt x="5448761" y="4258599"/>
                  <a:pt x="5455405" y="4278746"/>
                </a:cubicBezTo>
                <a:cubicBezTo>
                  <a:pt x="5455405" y="4298894"/>
                  <a:pt x="5448761" y="4319041"/>
                  <a:pt x="5435142" y="4352512"/>
                </a:cubicBezTo>
                <a:cubicBezTo>
                  <a:pt x="5462048" y="4339189"/>
                  <a:pt x="5475668" y="4332689"/>
                  <a:pt x="5469024" y="4325865"/>
                </a:cubicBezTo>
                <a:cubicBezTo>
                  <a:pt x="5502574" y="4325865"/>
                  <a:pt x="5482311" y="4352512"/>
                  <a:pt x="5462048" y="4366160"/>
                </a:cubicBezTo>
                <a:cubicBezTo>
                  <a:pt x="5549412" y="4346013"/>
                  <a:pt x="5482311" y="4399631"/>
                  <a:pt x="5563031" y="4393132"/>
                </a:cubicBezTo>
                <a:cubicBezTo>
                  <a:pt x="5603225" y="4366160"/>
                  <a:pt x="5616512" y="4352512"/>
                  <a:pt x="5609869" y="4339189"/>
                </a:cubicBezTo>
                <a:cubicBezTo>
                  <a:pt x="5630132" y="4325540"/>
                  <a:pt x="5656706" y="4312542"/>
                  <a:pt x="5669993" y="4305718"/>
                </a:cubicBezTo>
                <a:cubicBezTo>
                  <a:pt x="5710519" y="4285570"/>
                  <a:pt x="5643419" y="4325865"/>
                  <a:pt x="5683613" y="4305718"/>
                </a:cubicBezTo>
                <a:cubicBezTo>
                  <a:pt x="5650062" y="4319041"/>
                  <a:pt x="5616512" y="4352512"/>
                  <a:pt x="5609869" y="4366160"/>
                </a:cubicBezTo>
                <a:cubicBezTo>
                  <a:pt x="5616512" y="4372660"/>
                  <a:pt x="5636775" y="4359336"/>
                  <a:pt x="5636775" y="4366160"/>
                </a:cubicBezTo>
                <a:cubicBezTo>
                  <a:pt x="5683945" y="4339189"/>
                  <a:pt x="5657038" y="4346013"/>
                  <a:pt x="5663682" y="4325865"/>
                </a:cubicBezTo>
                <a:cubicBezTo>
                  <a:pt x="5717495" y="4305718"/>
                  <a:pt x="5636775" y="4352512"/>
                  <a:pt x="5697232" y="4332365"/>
                </a:cubicBezTo>
                <a:cubicBezTo>
                  <a:pt x="5764333" y="4305393"/>
                  <a:pt x="5730782" y="4292069"/>
                  <a:pt x="5744402" y="4271922"/>
                </a:cubicBezTo>
                <a:cubicBezTo>
                  <a:pt x="5798215" y="4278746"/>
                  <a:pt x="5744070" y="4346013"/>
                  <a:pt x="5770976" y="4366160"/>
                </a:cubicBezTo>
                <a:cubicBezTo>
                  <a:pt x="5723807" y="4406455"/>
                  <a:pt x="5791239" y="4426603"/>
                  <a:pt x="5623488" y="4480221"/>
                </a:cubicBezTo>
                <a:cubicBezTo>
                  <a:pt x="5589606" y="4480221"/>
                  <a:pt x="5515861" y="4500369"/>
                  <a:pt x="5522505" y="4466898"/>
                </a:cubicBezTo>
                <a:cubicBezTo>
                  <a:pt x="5421854" y="4527340"/>
                  <a:pt x="5589606" y="4500369"/>
                  <a:pt x="5575986" y="4513692"/>
                </a:cubicBezTo>
                <a:cubicBezTo>
                  <a:pt x="5535792" y="4533840"/>
                  <a:pt x="5562699" y="4507193"/>
                  <a:pt x="5508886" y="4533840"/>
                </a:cubicBezTo>
                <a:cubicBezTo>
                  <a:pt x="5522505" y="4513692"/>
                  <a:pt x="5515861" y="4513692"/>
                  <a:pt x="5475668" y="4520516"/>
                </a:cubicBezTo>
                <a:cubicBezTo>
                  <a:pt x="5475668" y="4533840"/>
                  <a:pt x="5462048" y="4560811"/>
                  <a:pt x="5522505" y="4533840"/>
                </a:cubicBezTo>
                <a:cubicBezTo>
                  <a:pt x="5502242" y="4553987"/>
                  <a:pt x="5502242" y="4574460"/>
                  <a:pt x="5522505" y="4581284"/>
                </a:cubicBezTo>
                <a:cubicBezTo>
                  <a:pt x="5482311" y="4594607"/>
                  <a:pt x="5482311" y="4581284"/>
                  <a:pt x="5448761" y="4594607"/>
                </a:cubicBezTo>
                <a:cubicBezTo>
                  <a:pt x="5435142" y="4601431"/>
                  <a:pt x="5428498" y="4607605"/>
                  <a:pt x="5428498" y="4614430"/>
                </a:cubicBezTo>
                <a:cubicBezTo>
                  <a:pt x="5414879" y="4607605"/>
                  <a:pt x="5347778" y="4634577"/>
                  <a:pt x="5320871" y="4634577"/>
                </a:cubicBezTo>
                <a:cubicBezTo>
                  <a:pt x="5307584" y="4648225"/>
                  <a:pt x="5287321" y="4668373"/>
                  <a:pt x="5240484" y="4682021"/>
                </a:cubicBezTo>
                <a:cubicBezTo>
                  <a:pt x="5240484" y="4668373"/>
                  <a:pt x="5274034" y="4668373"/>
                  <a:pt x="5247127" y="4661549"/>
                </a:cubicBezTo>
                <a:cubicBezTo>
                  <a:pt x="5180027" y="4688520"/>
                  <a:pt x="5220221" y="4695020"/>
                  <a:pt x="5233508" y="4695020"/>
                </a:cubicBezTo>
                <a:cubicBezTo>
                  <a:pt x="5213577" y="4701844"/>
                  <a:pt x="5213577" y="4701844"/>
                  <a:pt x="5193646" y="4715167"/>
                </a:cubicBezTo>
                <a:cubicBezTo>
                  <a:pt x="5220221" y="4735315"/>
                  <a:pt x="5166407" y="4775935"/>
                  <a:pt x="5260414" y="4762611"/>
                </a:cubicBezTo>
                <a:cubicBezTo>
                  <a:pt x="5300941" y="4742464"/>
                  <a:pt x="5293965" y="4735315"/>
                  <a:pt x="5334491" y="4721991"/>
                </a:cubicBezTo>
                <a:cubicBezTo>
                  <a:pt x="5368041" y="4701844"/>
                  <a:pt x="5354422" y="4721991"/>
                  <a:pt x="5387972" y="4708668"/>
                </a:cubicBezTo>
                <a:cubicBezTo>
                  <a:pt x="5408235" y="4721991"/>
                  <a:pt x="5307584" y="4789258"/>
                  <a:pt x="5421854" y="4748963"/>
                </a:cubicBezTo>
                <a:cubicBezTo>
                  <a:pt x="5435142" y="4762286"/>
                  <a:pt x="5394615" y="4788933"/>
                  <a:pt x="5408235" y="4788933"/>
                </a:cubicBezTo>
                <a:cubicBezTo>
                  <a:pt x="5307584" y="4822729"/>
                  <a:pt x="5515861" y="4789258"/>
                  <a:pt x="5502242" y="4829553"/>
                </a:cubicBezTo>
                <a:cubicBezTo>
                  <a:pt x="5522505" y="4822729"/>
                  <a:pt x="5522505" y="4815905"/>
                  <a:pt x="5536124" y="4809406"/>
                </a:cubicBezTo>
                <a:cubicBezTo>
                  <a:pt x="5515861" y="4762286"/>
                  <a:pt x="5522505" y="4708668"/>
                  <a:pt x="5508886" y="4648225"/>
                </a:cubicBezTo>
                <a:cubicBezTo>
                  <a:pt x="5556055" y="4648225"/>
                  <a:pt x="5529149" y="4701844"/>
                  <a:pt x="5603225" y="4688195"/>
                </a:cubicBezTo>
                <a:cubicBezTo>
                  <a:pt x="5609869" y="4701844"/>
                  <a:pt x="5582962" y="4695020"/>
                  <a:pt x="5556388" y="4715167"/>
                </a:cubicBezTo>
                <a:cubicBezTo>
                  <a:pt x="5582962" y="4769110"/>
                  <a:pt x="5643751" y="4796082"/>
                  <a:pt x="5657038" y="4836377"/>
                </a:cubicBezTo>
                <a:cubicBezTo>
                  <a:pt x="5737758" y="4816230"/>
                  <a:pt x="5757689" y="4842876"/>
                  <a:pt x="5751045" y="4863024"/>
                </a:cubicBezTo>
                <a:cubicBezTo>
                  <a:pt x="5751045" y="4883171"/>
                  <a:pt x="5777952" y="4896820"/>
                  <a:pt x="5804859" y="4910143"/>
                </a:cubicBezTo>
                <a:cubicBezTo>
                  <a:pt x="5811502" y="4916967"/>
                  <a:pt x="5818146" y="4916967"/>
                  <a:pt x="5824790" y="4923791"/>
                </a:cubicBezTo>
                <a:cubicBezTo>
                  <a:pt x="5831765" y="4943939"/>
                  <a:pt x="5811502" y="4883171"/>
                  <a:pt x="5838409" y="4963761"/>
                </a:cubicBezTo>
                <a:cubicBezTo>
                  <a:pt x="5838409" y="4963761"/>
                  <a:pt x="5838409" y="4963761"/>
                  <a:pt x="5845053" y="4963761"/>
                </a:cubicBezTo>
                <a:cubicBezTo>
                  <a:pt x="5845053" y="4970586"/>
                  <a:pt x="5845053" y="4970586"/>
                  <a:pt x="5845053" y="4970586"/>
                </a:cubicBezTo>
                <a:cubicBezTo>
                  <a:pt x="5845053" y="4977085"/>
                  <a:pt x="5845053" y="4990733"/>
                  <a:pt x="5824790" y="4997557"/>
                </a:cubicBezTo>
                <a:cubicBezTo>
                  <a:pt x="5871959" y="4997557"/>
                  <a:pt x="5871627" y="5017705"/>
                  <a:pt x="5864983" y="5037852"/>
                </a:cubicBezTo>
                <a:cubicBezTo>
                  <a:pt x="5864983" y="5051501"/>
                  <a:pt x="5858340" y="5064499"/>
                  <a:pt x="5851364" y="5071323"/>
                </a:cubicBezTo>
                <a:cubicBezTo>
                  <a:pt x="5851364" y="5078147"/>
                  <a:pt x="5851364" y="5078147"/>
                  <a:pt x="5851364" y="5078147"/>
                </a:cubicBezTo>
                <a:cubicBezTo>
                  <a:pt x="5851364" y="5084646"/>
                  <a:pt x="5851364" y="5084646"/>
                  <a:pt x="5851364" y="5084646"/>
                </a:cubicBezTo>
                <a:cubicBezTo>
                  <a:pt x="5851364" y="5084646"/>
                  <a:pt x="5851364" y="5084646"/>
                  <a:pt x="5851364" y="5091471"/>
                </a:cubicBezTo>
                <a:cubicBezTo>
                  <a:pt x="5851364" y="5091471"/>
                  <a:pt x="5851364" y="5098295"/>
                  <a:pt x="5851364" y="5105119"/>
                </a:cubicBezTo>
                <a:cubicBezTo>
                  <a:pt x="5790907" y="5125266"/>
                  <a:pt x="5764333" y="5124941"/>
                  <a:pt x="5724139" y="5131441"/>
                </a:cubicBezTo>
                <a:cubicBezTo>
                  <a:pt x="5717495" y="5131441"/>
                  <a:pt x="5710519" y="5125266"/>
                  <a:pt x="5710519" y="5125266"/>
                </a:cubicBezTo>
                <a:cubicBezTo>
                  <a:pt x="5710519" y="5118442"/>
                  <a:pt x="5703876" y="5118442"/>
                  <a:pt x="5703876" y="5111618"/>
                </a:cubicBezTo>
                <a:cubicBezTo>
                  <a:pt x="5703876" y="5111618"/>
                  <a:pt x="5697232" y="5105119"/>
                  <a:pt x="5697232" y="5098295"/>
                </a:cubicBezTo>
                <a:cubicBezTo>
                  <a:pt x="5690589" y="5084971"/>
                  <a:pt x="5683945" y="5078147"/>
                  <a:pt x="5643419" y="5091471"/>
                </a:cubicBezTo>
                <a:cubicBezTo>
                  <a:pt x="5643419" y="5111618"/>
                  <a:pt x="5609536" y="5138590"/>
                  <a:pt x="5575986" y="5165237"/>
                </a:cubicBezTo>
                <a:cubicBezTo>
                  <a:pt x="5569343" y="5172061"/>
                  <a:pt x="5563031" y="5178885"/>
                  <a:pt x="5549412" y="5185709"/>
                </a:cubicBezTo>
                <a:cubicBezTo>
                  <a:pt x="5542768" y="5192208"/>
                  <a:pt x="5536124" y="5199032"/>
                  <a:pt x="5529149" y="5205856"/>
                </a:cubicBezTo>
                <a:cubicBezTo>
                  <a:pt x="5515861" y="5219180"/>
                  <a:pt x="5508886" y="5232503"/>
                  <a:pt x="5502242" y="5245827"/>
                </a:cubicBezTo>
                <a:cubicBezTo>
                  <a:pt x="5495598" y="5252651"/>
                  <a:pt x="5455405" y="5259475"/>
                  <a:pt x="5469024" y="5265974"/>
                </a:cubicBezTo>
                <a:cubicBezTo>
                  <a:pt x="5415211" y="5286447"/>
                  <a:pt x="5381660" y="5286447"/>
                  <a:pt x="5361397" y="5279622"/>
                </a:cubicBezTo>
                <a:cubicBezTo>
                  <a:pt x="5368041" y="5292946"/>
                  <a:pt x="5341134" y="5313093"/>
                  <a:pt x="5327515" y="5346564"/>
                </a:cubicBezTo>
                <a:cubicBezTo>
                  <a:pt x="5307584" y="5340065"/>
                  <a:pt x="5274034" y="5380360"/>
                  <a:pt x="5274034" y="5360212"/>
                </a:cubicBezTo>
                <a:cubicBezTo>
                  <a:pt x="5247127" y="5373536"/>
                  <a:pt x="5273702" y="5380360"/>
                  <a:pt x="5293965" y="5373536"/>
                </a:cubicBezTo>
                <a:cubicBezTo>
                  <a:pt x="5280345" y="5393683"/>
                  <a:pt x="5260747" y="5400182"/>
                  <a:pt x="5267390" y="5413831"/>
                </a:cubicBezTo>
                <a:cubicBezTo>
                  <a:pt x="5226864" y="5427154"/>
                  <a:pt x="5220221" y="5440802"/>
                  <a:pt x="5193646" y="5440802"/>
                </a:cubicBezTo>
                <a:cubicBezTo>
                  <a:pt x="5193646" y="5447627"/>
                  <a:pt x="5213245" y="5447627"/>
                  <a:pt x="5213245" y="5454126"/>
                </a:cubicBezTo>
                <a:cubicBezTo>
                  <a:pt x="5179695" y="5460950"/>
                  <a:pt x="5180027" y="5454451"/>
                  <a:pt x="5146144" y="5467774"/>
                </a:cubicBezTo>
                <a:cubicBezTo>
                  <a:pt x="5146144" y="5460950"/>
                  <a:pt x="5159764" y="5454126"/>
                  <a:pt x="5173383" y="5447627"/>
                </a:cubicBezTo>
                <a:cubicBezTo>
                  <a:pt x="5180027" y="5440802"/>
                  <a:pt x="5193314" y="5433978"/>
                  <a:pt x="5213245" y="5427154"/>
                </a:cubicBezTo>
                <a:cubicBezTo>
                  <a:pt x="5233508" y="5407007"/>
                  <a:pt x="5267390" y="5394008"/>
                  <a:pt x="5267390" y="5380360"/>
                </a:cubicBezTo>
                <a:cubicBezTo>
                  <a:pt x="5220221" y="5394008"/>
                  <a:pt x="5253439" y="5407007"/>
                  <a:pt x="5199958" y="5420655"/>
                </a:cubicBezTo>
                <a:cubicBezTo>
                  <a:pt x="5199958" y="5413831"/>
                  <a:pt x="5173383" y="5420655"/>
                  <a:pt x="5166407" y="5420655"/>
                </a:cubicBezTo>
                <a:cubicBezTo>
                  <a:pt x="5119570" y="5440802"/>
                  <a:pt x="5079044" y="5467449"/>
                  <a:pt x="5059113" y="5487597"/>
                </a:cubicBezTo>
                <a:cubicBezTo>
                  <a:pt x="5045494" y="5507744"/>
                  <a:pt x="5045494" y="5521392"/>
                  <a:pt x="5065757" y="5528217"/>
                </a:cubicBezTo>
                <a:cubicBezTo>
                  <a:pt x="5025563" y="5554863"/>
                  <a:pt x="5018587" y="5541540"/>
                  <a:pt x="4937867" y="5568512"/>
                </a:cubicBezTo>
                <a:cubicBezTo>
                  <a:pt x="4937867" y="5568512"/>
                  <a:pt x="4937867" y="5568512"/>
                  <a:pt x="4931223" y="5561687"/>
                </a:cubicBezTo>
                <a:cubicBezTo>
                  <a:pt x="4924580" y="5568512"/>
                  <a:pt x="4897673" y="5575336"/>
                  <a:pt x="4891029" y="5568512"/>
                </a:cubicBezTo>
                <a:cubicBezTo>
                  <a:pt x="4823929" y="5595483"/>
                  <a:pt x="4796690" y="5615631"/>
                  <a:pt x="4749853" y="5642278"/>
                </a:cubicBezTo>
                <a:cubicBezTo>
                  <a:pt x="4669133" y="5655926"/>
                  <a:pt x="4440925" y="5776811"/>
                  <a:pt x="4427637" y="5736516"/>
                </a:cubicBezTo>
                <a:cubicBezTo>
                  <a:pt x="4387111" y="5743015"/>
                  <a:pt x="4353561" y="5729692"/>
                  <a:pt x="4340274" y="5736516"/>
                </a:cubicBezTo>
                <a:cubicBezTo>
                  <a:pt x="4300080" y="5722868"/>
                  <a:pt x="4239291" y="5722868"/>
                  <a:pt x="4152259" y="5736516"/>
                </a:cubicBezTo>
                <a:cubicBezTo>
                  <a:pt x="4165547" y="5702720"/>
                  <a:pt x="3956937" y="5769987"/>
                  <a:pt x="3990487" y="5729692"/>
                </a:cubicBezTo>
                <a:cubicBezTo>
                  <a:pt x="4004107" y="5722868"/>
                  <a:pt x="4024370" y="5716043"/>
                  <a:pt x="4037657" y="5709544"/>
                </a:cubicBezTo>
                <a:cubicBezTo>
                  <a:pt x="4017726" y="5702720"/>
                  <a:pt x="4044633" y="5676073"/>
                  <a:pt x="4071539" y="5649102"/>
                </a:cubicBezTo>
                <a:cubicBezTo>
                  <a:pt x="4098446" y="5622130"/>
                  <a:pt x="4125021" y="5595158"/>
                  <a:pt x="4077851" y="5588334"/>
                </a:cubicBezTo>
                <a:cubicBezTo>
                  <a:pt x="3990487" y="5628629"/>
                  <a:pt x="4011082" y="5662425"/>
                  <a:pt x="3876549" y="5709544"/>
                </a:cubicBezTo>
                <a:cubicBezTo>
                  <a:pt x="3876549" y="5702720"/>
                  <a:pt x="3876549" y="5695896"/>
                  <a:pt x="3863262" y="5702720"/>
                </a:cubicBezTo>
                <a:cubicBezTo>
                  <a:pt x="3816092" y="5709544"/>
                  <a:pt x="3849642" y="5716368"/>
                  <a:pt x="3829379" y="5722868"/>
                </a:cubicBezTo>
                <a:cubicBezTo>
                  <a:pt x="3795829" y="5729692"/>
                  <a:pt x="3795829" y="5729692"/>
                  <a:pt x="3809116" y="5716043"/>
                </a:cubicBezTo>
                <a:cubicBezTo>
                  <a:pt x="3715109" y="5763163"/>
                  <a:pt x="3695178" y="5736191"/>
                  <a:pt x="3574265" y="5783310"/>
                </a:cubicBezTo>
                <a:cubicBezTo>
                  <a:pt x="3580909" y="5769987"/>
                  <a:pt x="3594195" y="5756338"/>
                  <a:pt x="3527095" y="5776486"/>
                </a:cubicBezTo>
                <a:cubicBezTo>
                  <a:pt x="3542043" y="5761538"/>
                  <a:pt x="3538389" y="5750164"/>
                  <a:pt x="3507164" y="5756663"/>
                </a:cubicBezTo>
                <a:lnTo>
                  <a:pt x="3507164" y="5756338"/>
                </a:lnTo>
                <a:cubicBezTo>
                  <a:pt x="3527427" y="5749514"/>
                  <a:pt x="3547358" y="5729692"/>
                  <a:pt x="3574265" y="5716043"/>
                </a:cubicBezTo>
                <a:cubicBezTo>
                  <a:pt x="3621434" y="5689397"/>
                  <a:pt x="3661628" y="5669249"/>
                  <a:pt x="3648009" y="5655926"/>
                </a:cubicBezTo>
                <a:cubicBezTo>
                  <a:pt x="3668272" y="5649102"/>
                  <a:pt x="3701822" y="5635453"/>
                  <a:pt x="3708466" y="5622130"/>
                </a:cubicBezTo>
                <a:cubicBezTo>
                  <a:pt x="3721753" y="5622130"/>
                  <a:pt x="3728729" y="5622130"/>
                  <a:pt x="3735372" y="5622130"/>
                </a:cubicBezTo>
                <a:cubicBezTo>
                  <a:pt x="3816092" y="5581835"/>
                  <a:pt x="3775898" y="5561687"/>
                  <a:pt x="3856286" y="5528217"/>
                </a:cubicBezTo>
                <a:cubicBezTo>
                  <a:pt x="3822736" y="5514568"/>
                  <a:pt x="3795829" y="5514893"/>
                  <a:pt x="3816092" y="5481097"/>
                </a:cubicBezTo>
                <a:cubicBezTo>
                  <a:pt x="3755635" y="5501245"/>
                  <a:pt x="3809449" y="5507744"/>
                  <a:pt x="3762279" y="5514568"/>
                </a:cubicBezTo>
                <a:cubicBezTo>
                  <a:pt x="3769255" y="5514568"/>
                  <a:pt x="3775898" y="5514568"/>
                  <a:pt x="3775898" y="5521392"/>
                </a:cubicBezTo>
                <a:cubicBezTo>
                  <a:pt x="3762279" y="5527892"/>
                  <a:pt x="3715109" y="5548364"/>
                  <a:pt x="3721753" y="5555188"/>
                </a:cubicBezTo>
                <a:cubicBezTo>
                  <a:pt x="3688203" y="5561687"/>
                  <a:pt x="3708466" y="5541540"/>
                  <a:pt x="3715109" y="5541540"/>
                </a:cubicBezTo>
                <a:cubicBezTo>
                  <a:pt x="3674915" y="5554863"/>
                  <a:pt x="3654652" y="5568512"/>
                  <a:pt x="3627746" y="5575336"/>
                </a:cubicBezTo>
                <a:cubicBezTo>
                  <a:pt x="3614459" y="5595483"/>
                  <a:pt x="3688203" y="5562012"/>
                  <a:pt x="3701490" y="5575336"/>
                </a:cubicBezTo>
                <a:cubicBezTo>
                  <a:pt x="3667940" y="5588659"/>
                  <a:pt x="3594195" y="5601982"/>
                  <a:pt x="3614459" y="5615306"/>
                </a:cubicBezTo>
                <a:cubicBezTo>
                  <a:pt x="3587552" y="5628954"/>
                  <a:pt x="3587884" y="5622130"/>
                  <a:pt x="3587884" y="5615306"/>
                </a:cubicBezTo>
                <a:cubicBezTo>
                  <a:pt x="3574265" y="5622130"/>
                  <a:pt x="3567289" y="5628954"/>
                  <a:pt x="3547358" y="5635778"/>
                </a:cubicBezTo>
                <a:cubicBezTo>
                  <a:pt x="3574265" y="5628954"/>
                  <a:pt x="3574265" y="5628954"/>
                  <a:pt x="3567621" y="5635778"/>
                </a:cubicBezTo>
                <a:cubicBezTo>
                  <a:pt x="3540715" y="5649102"/>
                  <a:pt x="3533739" y="5655926"/>
                  <a:pt x="3513476" y="5662750"/>
                </a:cubicBezTo>
                <a:cubicBezTo>
                  <a:pt x="3473282" y="5669249"/>
                  <a:pt x="3399206" y="5709544"/>
                  <a:pt x="3426112" y="5716043"/>
                </a:cubicBezTo>
                <a:cubicBezTo>
                  <a:pt x="3365655" y="5729692"/>
                  <a:pt x="3332437" y="5756338"/>
                  <a:pt x="3319150" y="5769662"/>
                </a:cubicBezTo>
                <a:cubicBezTo>
                  <a:pt x="3292243" y="5776486"/>
                  <a:pt x="3285268" y="5776486"/>
                  <a:pt x="3298887" y="5769662"/>
                </a:cubicBezTo>
                <a:cubicBezTo>
                  <a:pt x="3204880" y="5803458"/>
                  <a:pt x="3184617" y="5830104"/>
                  <a:pt x="3184617" y="5850252"/>
                </a:cubicBezTo>
                <a:lnTo>
                  <a:pt x="3190596" y="5862600"/>
                </a:lnTo>
                <a:lnTo>
                  <a:pt x="3191261" y="5864550"/>
                </a:lnTo>
                <a:lnTo>
                  <a:pt x="3191261" y="5884048"/>
                </a:lnTo>
                <a:lnTo>
                  <a:pt x="3197240" y="5881773"/>
                </a:lnTo>
                <a:lnTo>
                  <a:pt x="3197904" y="5884048"/>
                </a:lnTo>
                <a:lnTo>
                  <a:pt x="3197904" y="5881448"/>
                </a:lnTo>
                <a:lnTo>
                  <a:pt x="3212188" y="5874949"/>
                </a:lnTo>
                <a:cubicBezTo>
                  <a:pt x="3216506" y="5872349"/>
                  <a:pt x="3218167" y="5870724"/>
                  <a:pt x="3218167" y="5870724"/>
                </a:cubicBezTo>
                <a:cubicBezTo>
                  <a:pt x="3218167" y="5877223"/>
                  <a:pt x="3224811" y="5890872"/>
                  <a:pt x="3204880" y="5911019"/>
                </a:cubicBezTo>
                <a:cubicBezTo>
                  <a:pt x="3211523" y="5911019"/>
                  <a:pt x="3231454" y="5904195"/>
                  <a:pt x="3244741" y="5904195"/>
                </a:cubicBezTo>
                <a:cubicBezTo>
                  <a:pt x="3258361" y="5911019"/>
                  <a:pt x="3271980" y="5917843"/>
                  <a:pt x="3285268" y="5931167"/>
                </a:cubicBezTo>
                <a:cubicBezTo>
                  <a:pt x="3291911" y="5931167"/>
                  <a:pt x="3298887" y="5937666"/>
                  <a:pt x="3305530" y="5937666"/>
                </a:cubicBezTo>
                <a:cubicBezTo>
                  <a:pt x="3312174" y="5944490"/>
                  <a:pt x="3318818" y="5944490"/>
                  <a:pt x="3325461" y="5950989"/>
                </a:cubicBezTo>
                <a:cubicBezTo>
                  <a:pt x="3352368" y="5957813"/>
                  <a:pt x="3372631" y="5978286"/>
                  <a:pt x="3372631" y="5998433"/>
                </a:cubicBezTo>
                <a:cubicBezTo>
                  <a:pt x="3379275" y="5998433"/>
                  <a:pt x="3399538" y="5991609"/>
                  <a:pt x="3413157" y="5991609"/>
                </a:cubicBezTo>
                <a:cubicBezTo>
                  <a:pt x="3413157" y="5991609"/>
                  <a:pt x="3419468" y="5991609"/>
                  <a:pt x="3419468" y="5998433"/>
                </a:cubicBezTo>
                <a:cubicBezTo>
                  <a:pt x="3419468" y="5998433"/>
                  <a:pt x="3426112" y="5998433"/>
                  <a:pt x="3426112" y="5998433"/>
                </a:cubicBezTo>
                <a:cubicBezTo>
                  <a:pt x="3433088" y="6004933"/>
                  <a:pt x="3439731" y="6005258"/>
                  <a:pt x="3446375" y="6005258"/>
                </a:cubicBezTo>
                <a:cubicBezTo>
                  <a:pt x="3459994" y="6011757"/>
                  <a:pt x="3473614" y="6018256"/>
                  <a:pt x="3486901" y="6025080"/>
                </a:cubicBezTo>
                <a:cubicBezTo>
                  <a:pt x="3513808" y="6031579"/>
                  <a:pt x="3540715" y="6038728"/>
                  <a:pt x="3547358" y="6065375"/>
                </a:cubicBezTo>
                <a:cubicBezTo>
                  <a:pt x="3574265" y="6052052"/>
                  <a:pt x="3580909" y="6045228"/>
                  <a:pt x="3594528" y="6038404"/>
                </a:cubicBezTo>
                <a:cubicBezTo>
                  <a:pt x="3621434" y="6031579"/>
                  <a:pt x="3601171" y="6058551"/>
                  <a:pt x="3648009" y="6038404"/>
                </a:cubicBezTo>
                <a:cubicBezTo>
                  <a:pt x="3641365" y="6051727"/>
                  <a:pt x="3621102" y="6065375"/>
                  <a:pt x="3634722" y="6072199"/>
                </a:cubicBezTo>
                <a:cubicBezTo>
                  <a:pt x="3654652" y="6065375"/>
                  <a:pt x="3668272" y="6058551"/>
                  <a:pt x="3668272" y="6058551"/>
                </a:cubicBezTo>
                <a:cubicBezTo>
                  <a:pt x="3654985" y="6078699"/>
                  <a:pt x="3661628" y="6105670"/>
                  <a:pt x="3648009" y="6132642"/>
                </a:cubicBezTo>
                <a:cubicBezTo>
                  <a:pt x="3641365" y="6152789"/>
                  <a:pt x="3627746" y="6172937"/>
                  <a:pt x="3607483" y="6193084"/>
                </a:cubicBezTo>
                <a:cubicBezTo>
                  <a:pt x="3587552" y="6213232"/>
                  <a:pt x="3547358" y="6226555"/>
                  <a:pt x="3500521" y="6253527"/>
                </a:cubicBezTo>
                <a:cubicBezTo>
                  <a:pt x="3574265" y="6266850"/>
                  <a:pt x="3721753" y="6219731"/>
                  <a:pt x="3795829" y="6226555"/>
                </a:cubicBezTo>
                <a:cubicBezTo>
                  <a:pt x="3782210" y="6239879"/>
                  <a:pt x="3748660" y="6260351"/>
                  <a:pt x="3715109" y="6273674"/>
                </a:cubicBezTo>
                <a:cubicBezTo>
                  <a:pt x="3681559" y="6287323"/>
                  <a:pt x="3648009" y="6307145"/>
                  <a:pt x="3627746" y="6320794"/>
                </a:cubicBezTo>
                <a:cubicBezTo>
                  <a:pt x="3594195" y="6320794"/>
                  <a:pt x="3507164" y="6354264"/>
                  <a:pt x="3507164" y="6367913"/>
                </a:cubicBezTo>
                <a:cubicBezTo>
                  <a:pt x="3486901" y="6367913"/>
                  <a:pt x="3473282" y="6367913"/>
                  <a:pt x="3459994" y="6361089"/>
                </a:cubicBezTo>
                <a:cubicBezTo>
                  <a:pt x="3453351" y="6361089"/>
                  <a:pt x="3446375" y="6354264"/>
                  <a:pt x="3439731" y="6347765"/>
                </a:cubicBezTo>
                <a:cubicBezTo>
                  <a:pt x="3426444" y="6334117"/>
                  <a:pt x="3413157" y="6313969"/>
                  <a:pt x="3392894" y="6307145"/>
                </a:cubicBezTo>
                <a:cubicBezTo>
                  <a:pt x="3265337" y="6347440"/>
                  <a:pt x="3318818" y="6374412"/>
                  <a:pt x="3150734" y="6421531"/>
                </a:cubicBezTo>
                <a:cubicBezTo>
                  <a:pt x="3130471" y="6421531"/>
                  <a:pt x="3110540" y="6421531"/>
                  <a:pt x="3076990" y="6428030"/>
                </a:cubicBezTo>
                <a:cubicBezTo>
                  <a:pt x="3063371" y="6434855"/>
                  <a:pt x="3057059" y="6441679"/>
                  <a:pt x="3030153" y="6455327"/>
                </a:cubicBezTo>
                <a:cubicBezTo>
                  <a:pt x="2982983" y="6461826"/>
                  <a:pt x="2969696" y="6455002"/>
                  <a:pt x="2909239" y="6475150"/>
                </a:cubicBezTo>
                <a:cubicBezTo>
                  <a:pt x="2909239" y="6455002"/>
                  <a:pt x="2868713" y="6455327"/>
                  <a:pt x="2835163" y="6455327"/>
                </a:cubicBezTo>
                <a:cubicBezTo>
                  <a:pt x="2815232" y="6455327"/>
                  <a:pt x="2794637" y="6455327"/>
                  <a:pt x="2781349" y="6455327"/>
                </a:cubicBezTo>
                <a:cubicBezTo>
                  <a:pt x="2767730" y="6455327"/>
                  <a:pt x="2761419" y="6448503"/>
                  <a:pt x="2761419" y="6448503"/>
                </a:cubicBezTo>
                <a:cubicBezTo>
                  <a:pt x="2754775" y="6441679"/>
                  <a:pt x="2754775" y="6441679"/>
                  <a:pt x="2747799" y="6434855"/>
                </a:cubicBezTo>
                <a:cubicBezTo>
                  <a:pt x="2674055" y="6461826"/>
                  <a:pt x="2606955" y="6481974"/>
                  <a:pt x="2553141" y="6508620"/>
                </a:cubicBezTo>
                <a:cubicBezTo>
                  <a:pt x="2492684" y="6535592"/>
                  <a:pt x="2438871" y="6562564"/>
                  <a:pt x="2378414" y="6589210"/>
                </a:cubicBezTo>
                <a:cubicBezTo>
                  <a:pt x="2365127" y="6602859"/>
                  <a:pt x="2418608" y="6575887"/>
                  <a:pt x="2404989" y="6596035"/>
                </a:cubicBezTo>
                <a:cubicBezTo>
                  <a:pt x="2331245" y="6636330"/>
                  <a:pt x="2304670" y="6663301"/>
                  <a:pt x="2183756" y="6696772"/>
                </a:cubicBezTo>
                <a:cubicBezTo>
                  <a:pt x="2143230" y="6737067"/>
                  <a:pt x="2143230" y="6770863"/>
                  <a:pt x="2062510" y="6817982"/>
                </a:cubicBezTo>
                <a:cubicBezTo>
                  <a:pt x="2049223" y="6770863"/>
                  <a:pt x="2076130" y="6723744"/>
                  <a:pt x="2096393" y="6683449"/>
                </a:cubicBezTo>
                <a:cubicBezTo>
                  <a:pt x="2103036" y="6669800"/>
                  <a:pt x="2069154" y="6683449"/>
                  <a:pt x="2069154" y="6676625"/>
                </a:cubicBezTo>
                <a:cubicBezTo>
                  <a:pt x="2015673" y="6696772"/>
                  <a:pt x="2009029" y="6703596"/>
                  <a:pt x="1988766" y="6696772"/>
                </a:cubicBezTo>
                <a:cubicBezTo>
                  <a:pt x="1941596" y="6710420"/>
                  <a:pt x="1955216" y="6737067"/>
                  <a:pt x="1887783" y="6737067"/>
                </a:cubicBezTo>
                <a:cubicBezTo>
                  <a:pt x="1901402" y="6750390"/>
                  <a:pt x="1881139" y="6764039"/>
                  <a:pt x="1860876" y="6777362"/>
                </a:cubicBezTo>
                <a:cubicBezTo>
                  <a:pt x="1867520" y="6791010"/>
                  <a:pt x="1901402" y="6784186"/>
                  <a:pt x="1908046" y="6797835"/>
                </a:cubicBezTo>
                <a:cubicBezTo>
                  <a:pt x="1881139" y="6804334"/>
                  <a:pt x="1874496" y="6804334"/>
                  <a:pt x="1854233" y="6804334"/>
                </a:cubicBezTo>
                <a:cubicBezTo>
                  <a:pt x="1820683" y="6838130"/>
                  <a:pt x="1786800" y="6864776"/>
                  <a:pt x="1746606" y="6891748"/>
                </a:cubicBezTo>
                <a:cubicBezTo>
                  <a:pt x="1726343" y="6905071"/>
                  <a:pt x="1706412" y="6925219"/>
                  <a:pt x="1686482" y="6938542"/>
                </a:cubicBezTo>
                <a:cubicBezTo>
                  <a:pt x="1666219" y="6951866"/>
                  <a:pt x="1646288" y="6965514"/>
                  <a:pt x="1619381" y="6985661"/>
                </a:cubicBezTo>
                <a:cubicBezTo>
                  <a:pt x="1626025" y="6992486"/>
                  <a:pt x="1632668" y="7005809"/>
                  <a:pt x="1619381" y="7019132"/>
                </a:cubicBezTo>
                <a:cubicBezTo>
                  <a:pt x="1585499" y="7019132"/>
                  <a:pt x="1572211" y="7012633"/>
                  <a:pt x="1578855" y="6999310"/>
                </a:cubicBezTo>
                <a:cubicBezTo>
                  <a:pt x="1578855" y="6992486"/>
                  <a:pt x="1578855" y="6985661"/>
                  <a:pt x="1585499" y="6979162"/>
                </a:cubicBezTo>
                <a:cubicBezTo>
                  <a:pt x="1592142" y="6979162"/>
                  <a:pt x="1592142" y="6972338"/>
                  <a:pt x="1599118" y="6965514"/>
                </a:cubicBezTo>
                <a:cubicBezTo>
                  <a:pt x="1599118" y="6965514"/>
                  <a:pt x="1605762" y="6965514"/>
                  <a:pt x="1605762" y="6958690"/>
                </a:cubicBezTo>
                <a:cubicBezTo>
                  <a:pt x="1605762" y="6958690"/>
                  <a:pt x="1612405" y="6958690"/>
                  <a:pt x="1612405" y="6958690"/>
                </a:cubicBezTo>
                <a:cubicBezTo>
                  <a:pt x="1652931" y="6925219"/>
                  <a:pt x="1706412" y="6884924"/>
                  <a:pt x="1693125" y="6864776"/>
                </a:cubicBezTo>
                <a:cubicBezTo>
                  <a:pt x="1645956" y="6871600"/>
                  <a:pt x="1619049" y="6891748"/>
                  <a:pt x="1585499" y="6891748"/>
                </a:cubicBezTo>
                <a:cubicBezTo>
                  <a:pt x="1585499" y="6884924"/>
                  <a:pt x="1666219" y="6844629"/>
                  <a:pt x="1578855" y="6871600"/>
                </a:cubicBezTo>
                <a:cubicBezTo>
                  <a:pt x="1578855" y="6857952"/>
                  <a:pt x="1626025" y="6844304"/>
                  <a:pt x="1619381" y="6830981"/>
                </a:cubicBezTo>
                <a:cubicBezTo>
                  <a:pt x="1659575" y="6824156"/>
                  <a:pt x="1619381" y="6844629"/>
                  <a:pt x="1626025" y="6851128"/>
                </a:cubicBezTo>
                <a:cubicBezTo>
                  <a:pt x="1686482" y="6824481"/>
                  <a:pt x="1665886" y="6817982"/>
                  <a:pt x="1652599" y="6804334"/>
                </a:cubicBezTo>
                <a:cubicBezTo>
                  <a:pt x="1692793" y="6791010"/>
                  <a:pt x="1726675" y="6777362"/>
                  <a:pt x="1760226" y="6764039"/>
                </a:cubicBezTo>
                <a:cubicBezTo>
                  <a:pt x="1793776" y="6750390"/>
                  <a:pt x="1827326" y="6730568"/>
                  <a:pt x="1860876" y="6717245"/>
                </a:cubicBezTo>
                <a:cubicBezTo>
                  <a:pt x="1874496" y="6717245"/>
                  <a:pt x="1881139" y="6717245"/>
                  <a:pt x="1894759" y="6717245"/>
                </a:cubicBezTo>
                <a:cubicBezTo>
                  <a:pt x="1901402" y="6717245"/>
                  <a:pt x="1907714" y="6716920"/>
                  <a:pt x="1921333" y="6710420"/>
                </a:cubicBezTo>
                <a:cubicBezTo>
                  <a:pt x="1927977" y="6710420"/>
                  <a:pt x="1934621" y="6703596"/>
                  <a:pt x="1934621" y="6696772"/>
                </a:cubicBezTo>
                <a:cubicBezTo>
                  <a:pt x="1934621" y="6696772"/>
                  <a:pt x="1927977" y="6690273"/>
                  <a:pt x="1921333" y="6690273"/>
                </a:cubicBezTo>
                <a:cubicBezTo>
                  <a:pt x="1907714" y="6690273"/>
                  <a:pt x="1881139" y="6690273"/>
                  <a:pt x="1860876" y="6696772"/>
                </a:cubicBezTo>
                <a:cubicBezTo>
                  <a:pt x="1901402" y="6670125"/>
                  <a:pt x="1887783" y="6649978"/>
                  <a:pt x="1954884" y="6616182"/>
                </a:cubicBezTo>
                <a:cubicBezTo>
                  <a:pt x="2049223" y="6589535"/>
                  <a:pt x="2089417" y="6589210"/>
                  <a:pt x="2156517" y="6569063"/>
                </a:cubicBezTo>
                <a:cubicBezTo>
                  <a:pt x="2203687" y="6548915"/>
                  <a:pt x="2210331" y="6529093"/>
                  <a:pt x="2216974" y="6515445"/>
                </a:cubicBezTo>
                <a:cubicBezTo>
                  <a:pt x="2257168" y="6502121"/>
                  <a:pt x="2284075" y="6488473"/>
                  <a:pt x="2297362" y="6475150"/>
                </a:cubicBezTo>
                <a:cubicBezTo>
                  <a:pt x="2317625" y="6461501"/>
                  <a:pt x="2331245" y="6448503"/>
                  <a:pt x="2337888" y="6434855"/>
                </a:cubicBezTo>
                <a:cubicBezTo>
                  <a:pt x="2364795" y="6414707"/>
                  <a:pt x="2391701" y="6388060"/>
                  <a:pt x="2459134" y="6361089"/>
                </a:cubicBezTo>
                <a:cubicBezTo>
                  <a:pt x="2479065" y="6340941"/>
                  <a:pt x="2492352" y="6320469"/>
                  <a:pt x="2492352" y="6300321"/>
                </a:cubicBezTo>
                <a:cubicBezTo>
                  <a:pt x="2492352" y="6293822"/>
                  <a:pt x="2492352" y="6287323"/>
                  <a:pt x="2492352" y="6287323"/>
                </a:cubicBezTo>
                <a:cubicBezTo>
                  <a:pt x="2492352" y="6287323"/>
                  <a:pt x="2492352" y="6287323"/>
                  <a:pt x="2492352" y="6280499"/>
                </a:cubicBezTo>
                <a:cubicBezTo>
                  <a:pt x="2492352" y="6273674"/>
                  <a:pt x="2486041" y="6267175"/>
                  <a:pt x="2479397" y="6267175"/>
                </a:cubicBezTo>
                <a:cubicBezTo>
                  <a:pt x="2512947" y="6253527"/>
                  <a:pt x="2512615" y="6260351"/>
                  <a:pt x="2532878" y="6253527"/>
                </a:cubicBezTo>
                <a:cubicBezTo>
                  <a:pt x="2566429" y="6226555"/>
                  <a:pt x="2519591" y="6220056"/>
                  <a:pt x="2633529" y="6179761"/>
                </a:cubicBezTo>
                <a:cubicBezTo>
                  <a:pt x="2633529" y="6172937"/>
                  <a:pt x="2640505" y="6172937"/>
                  <a:pt x="2640505" y="6166113"/>
                </a:cubicBezTo>
                <a:cubicBezTo>
                  <a:pt x="2647148" y="6159614"/>
                  <a:pt x="2647148" y="6159614"/>
                  <a:pt x="2647148" y="6152789"/>
                </a:cubicBezTo>
                <a:cubicBezTo>
                  <a:pt x="2653792" y="6152789"/>
                  <a:pt x="2653792" y="6145965"/>
                  <a:pt x="2660768" y="6139141"/>
                </a:cubicBezTo>
                <a:cubicBezTo>
                  <a:pt x="2674055" y="6125818"/>
                  <a:pt x="2693986" y="6105995"/>
                  <a:pt x="2714249" y="6092347"/>
                </a:cubicBezTo>
                <a:cubicBezTo>
                  <a:pt x="2754443" y="6079024"/>
                  <a:pt x="2761086" y="6079024"/>
                  <a:pt x="2767730" y="6092347"/>
                </a:cubicBezTo>
                <a:cubicBezTo>
                  <a:pt x="2841806" y="6058876"/>
                  <a:pt x="2841806" y="6045228"/>
                  <a:pt x="2875357" y="6025080"/>
                </a:cubicBezTo>
                <a:cubicBezTo>
                  <a:pt x="2855094" y="6025080"/>
                  <a:pt x="2850111" y="6018256"/>
                  <a:pt x="2852768" y="6009157"/>
                </a:cubicBezTo>
                <a:lnTo>
                  <a:pt x="2868381" y="5988360"/>
                </a:lnTo>
                <a:lnTo>
                  <a:pt x="2903592" y="5973737"/>
                </a:lnTo>
                <a:lnTo>
                  <a:pt x="2907578" y="5984785"/>
                </a:lnTo>
                <a:lnTo>
                  <a:pt x="2909571" y="5991284"/>
                </a:lnTo>
                <a:lnTo>
                  <a:pt x="2909239" y="5991609"/>
                </a:lnTo>
                <a:cubicBezTo>
                  <a:pt x="2912561" y="6001683"/>
                  <a:pt x="2913225" y="6003958"/>
                  <a:pt x="2912561" y="6001683"/>
                </a:cubicBezTo>
                <a:lnTo>
                  <a:pt x="2909571" y="5991284"/>
                </a:lnTo>
                <a:lnTo>
                  <a:pt x="2915882" y="5984785"/>
                </a:lnTo>
                <a:cubicBezTo>
                  <a:pt x="2922526" y="5978286"/>
                  <a:pt x="2922526" y="5971462"/>
                  <a:pt x="2909239" y="5971462"/>
                </a:cubicBezTo>
                <a:lnTo>
                  <a:pt x="2903592" y="5973737"/>
                </a:lnTo>
                <a:lnTo>
                  <a:pt x="2899606" y="5963013"/>
                </a:lnTo>
                <a:cubicBezTo>
                  <a:pt x="2897281" y="5957489"/>
                  <a:pt x="2895620" y="5954564"/>
                  <a:pt x="2895620" y="5957813"/>
                </a:cubicBezTo>
                <a:cubicBezTo>
                  <a:pt x="2888976" y="5957813"/>
                  <a:pt x="2888976" y="5957813"/>
                  <a:pt x="2888976" y="5957813"/>
                </a:cubicBezTo>
                <a:cubicBezTo>
                  <a:pt x="2888976" y="5964638"/>
                  <a:pt x="2882000" y="5971462"/>
                  <a:pt x="2875357" y="5978286"/>
                </a:cubicBezTo>
                <a:lnTo>
                  <a:pt x="2868381" y="5988360"/>
                </a:lnTo>
                <a:lnTo>
                  <a:pt x="2827855" y="6005258"/>
                </a:lnTo>
                <a:cubicBezTo>
                  <a:pt x="2803273" y="6016956"/>
                  <a:pt x="2781682" y="6028330"/>
                  <a:pt x="2761419" y="6038404"/>
                </a:cubicBezTo>
                <a:cubicBezTo>
                  <a:pt x="2748131" y="6045228"/>
                  <a:pt x="2741156" y="6052052"/>
                  <a:pt x="2727868" y="6058551"/>
                </a:cubicBezTo>
                <a:cubicBezTo>
                  <a:pt x="2720893" y="6058551"/>
                  <a:pt x="2720893" y="6058876"/>
                  <a:pt x="2714249" y="6065375"/>
                </a:cubicBezTo>
                <a:cubicBezTo>
                  <a:pt x="2707605" y="6065375"/>
                  <a:pt x="2707605" y="6065375"/>
                  <a:pt x="2700630" y="6072199"/>
                </a:cubicBezTo>
                <a:cubicBezTo>
                  <a:pt x="2707605" y="6079024"/>
                  <a:pt x="2673723" y="5984785"/>
                  <a:pt x="2687342" y="6025080"/>
                </a:cubicBezTo>
                <a:cubicBezTo>
                  <a:pt x="2687342" y="6025080"/>
                  <a:pt x="2687342" y="6025080"/>
                  <a:pt x="2680367" y="6025080"/>
                </a:cubicBezTo>
                <a:cubicBezTo>
                  <a:pt x="2660436" y="6038404"/>
                  <a:pt x="2633529" y="6052052"/>
                  <a:pt x="2613266" y="6058551"/>
                </a:cubicBezTo>
                <a:cubicBezTo>
                  <a:pt x="2606622" y="6058551"/>
                  <a:pt x="2532878" y="6079024"/>
                  <a:pt x="2553141" y="6085523"/>
                </a:cubicBezTo>
                <a:cubicBezTo>
                  <a:pt x="2526235" y="6092347"/>
                  <a:pt x="2519259" y="6092347"/>
                  <a:pt x="2519259" y="6085523"/>
                </a:cubicBezTo>
                <a:cubicBezTo>
                  <a:pt x="2499328" y="6092347"/>
                  <a:pt x="2492352" y="6099171"/>
                  <a:pt x="2498996" y="6105995"/>
                </a:cubicBezTo>
                <a:cubicBezTo>
                  <a:pt x="2438539" y="6112494"/>
                  <a:pt x="2391701" y="6152789"/>
                  <a:pt x="2337888" y="6166113"/>
                </a:cubicBezTo>
                <a:cubicBezTo>
                  <a:pt x="2284407" y="6206408"/>
                  <a:pt x="2169805" y="6260026"/>
                  <a:pt x="2115991" y="6300321"/>
                </a:cubicBezTo>
                <a:cubicBezTo>
                  <a:pt x="1975147" y="6360764"/>
                  <a:pt x="1860876" y="6408208"/>
                  <a:pt x="1760226" y="6455327"/>
                </a:cubicBezTo>
                <a:cubicBezTo>
                  <a:pt x="1706412" y="6481974"/>
                  <a:pt x="1652599" y="6495297"/>
                  <a:pt x="1592142" y="6515445"/>
                </a:cubicBezTo>
                <a:cubicBezTo>
                  <a:pt x="1538661" y="6535592"/>
                  <a:pt x="1478204" y="6562564"/>
                  <a:pt x="1404128" y="6582711"/>
                </a:cubicBezTo>
                <a:cubicBezTo>
                  <a:pt x="1383865" y="6596035"/>
                  <a:pt x="1397484" y="6589210"/>
                  <a:pt x="1383865" y="6596035"/>
                </a:cubicBezTo>
                <a:cubicBezTo>
                  <a:pt x="1356958" y="6602859"/>
                  <a:pt x="1303477" y="6623006"/>
                  <a:pt x="1303477" y="6616182"/>
                </a:cubicBezTo>
                <a:cubicBezTo>
                  <a:pt x="1283214" y="6623006"/>
                  <a:pt x="1303145" y="6623006"/>
                  <a:pt x="1276238" y="6629830"/>
                </a:cubicBezTo>
                <a:cubicBezTo>
                  <a:pt x="1209138" y="6649978"/>
                  <a:pt x="1135394" y="6676625"/>
                  <a:pt x="1034743" y="6710420"/>
                </a:cubicBezTo>
                <a:cubicBezTo>
                  <a:pt x="1021124" y="6710420"/>
                  <a:pt x="1021124" y="6710420"/>
                  <a:pt x="1021124" y="6710420"/>
                </a:cubicBezTo>
                <a:cubicBezTo>
                  <a:pt x="913829" y="6750715"/>
                  <a:pt x="860016" y="6764039"/>
                  <a:pt x="739102" y="6804334"/>
                </a:cubicBezTo>
                <a:cubicBezTo>
                  <a:pt x="739102" y="6804334"/>
                  <a:pt x="739102" y="6804334"/>
                  <a:pt x="732126" y="6804334"/>
                </a:cubicBezTo>
                <a:cubicBezTo>
                  <a:pt x="732126" y="6797835"/>
                  <a:pt x="725483" y="6797510"/>
                  <a:pt x="725483" y="6791010"/>
                </a:cubicBezTo>
                <a:cubicBezTo>
                  <a:pt x="712196" y="6791010"/>
                  <a:pt x="698908" y="6791010"/>
                  <a:pt x="685289" y="6791010"/>
                </a:cubicBezTo>
                <a:lnTo>
                  <a:pt x="670009" y="6790036"/>
                </a:lnTo>
                <a:lnTo>
                  <a:pt x="651739" y="6738042"/>
                </a:lnTo>
                <a:cubicBezTo>
                  <a:pt x="638119" y="6698722"/>
                  <a:pt x="628154" y="6666551"/>
                  <a:pt x="644763" y="6710420"/>
                </a:cubicBezTo>
                <a:cubicBezTo>
                  <a:pt x="644763" y="6710420"/>
                  <a:pt x="645095" y="6710420"/>
                  <a:pt x="651739" y="6710420"/>
                </a:cubicBezTo>
                <a:cubicBezTo>
                  <a:pt x="698576" y="6710420"/>
                  <a:pt x="752389" y="6710420"/>
                  <a:pt x="812846" y="6710420"/>
                </a:cubicBezTo>
                <a:cubicBezTo>
                  <a:pt x="833109" y="6703596"/>
                  <a:pt x="846397" y="6698397"/>
                  <a:pt x="855698" y="6693198"/>
                </a:cubicBezTo>
                <a:lnTo>
                  <a:pt x="864334" y="6685074"/>
                </a:lnTo>
                <a:lnTo>
                  <a:pt x="865995" y="6687673"/>
                </a:lnTo>
                <a:lnTo>
                  <a:pt x="908514" y="6689623"/>
                </a:lnTo>
                <a:lnTo>
                  <a:pt x="909179" y="6692548"/>
                </a:lnTo>
                <a:lnTo>
                  <a:pt x="890244" y="6703596"/>
                </a:lnTo>
                <a:cubicBezTo>
                  <a:pt x="880279" y="6708796"/>
                  <a:pt x="869981" y="6713670"/>
                  <a:pt x="866659" y="6717245"/>
                </a:cubicBezTo>
                <a:cubicBezTo>
                  <a:pt x="873635" y="6723744"/>
                  <a:pt x="879947" y="6723744"/>
                  <a:pt x="893234" y="6723744"/>
                </a:cubicBezTo>
                <a:cubicBezTo>
                  <a:pt x="900210" y="6723744"/>
                  <a:pt x="906853" y="6723744"/>
                  <a:pt x="913497" y="6723744"/>
                </a:cubicBezTo>
                <a:cubicBezTo>
                  <a:pt x="920473" y="6723744"/>
                  <a:pt x="920473" y="6723744"/>
                  <a:pt x="920473" y="6723744"/>
                </a:cubicBezTo>
                <a:lnTo>
                  <a:pt x="909179" y="6692548"/>
                </a:lnTo>
                <a:lnTo>
                  <a:pt x="913497" y="6690273"/>
                </a:lnTo>
                <a:lnTo>
                  <a:pt x="908514" y="6689623"/>
                </a:lnTo>
                <a:lnTo>
                  <a:pt x="900210" y="6667526"/>
                </a:lnTo>
                <a:lnTo>
                  <a:pt x="895227" y="6654527"/>
                </a:lnTo>
                <a:lnTo>
                  <a:pt x="940736" y="6649653"/>
                </a:lnTo>
                <a:cubicBezTo>
                  <a:pt x="1001193" y="6616182"/>
                  <a:pt x="920473" y="6636655"/>
                  <a:pt x="913497" y="6629830"/>
                </a:cubicBezTo>
                <a:cubicBezTo>
                  <a:pt x="954023" y="6616507"/>
                  <a:pt x="980930" y="6616182"/>
                  <a:pt x="980930" y="6616182"/>
                </a:cubicBezTo>
                <a:cubicBezTo>
                  <a:pt x="1068293" y="6575887"/>
                  <a:pt x="954023" y="6609683"/>
                  <a:pt x="933760" y="6609683"/>
                </a:cubicBezTo>
                <a:cubicBezTo>
                  <a:pt x="1014480" y="6569388"/>
                  <a:pt x="967310" y="6562239"/>
                  <a:pt x="927116" y="6569063"/>
                </a:cubicBezTo>
                <a:cubicBezTo>
                  <a:pt x="906853" y="6582386"/>
                  <a:pt x="893566" y="6589535"/>
                  <a:pt x="866659" y="6602859"/>
                </a:cubicBezTo>
                <a:cubicBezTo>
                  <a:pt x="853372" y="6602859"/>
                  <a:pt x="833109" y="6609683"/>
                  <a:pt x="812846" y="6616182"/>
                </a:cubicBezTo>
                <a:cubicBezTo>
                  <a:pt x="785940" y="6623006"/>
                  <a:pt x="772652" y="6636655"/>
                  <a:pt x="786272" y="6636655"/>
                </a:cubicBezTo>
                <a:cubicBezTo>
                  <a:pt x="749400" y="6646728"/>
                  <a:pt x="727144" y="6656802"/>
                  <a:pt x="711199" y="6665901"/>
                </a:cubicBezTo>
                <a:lnTo>
                  <a:pt x="705220" y="6669475"/>
                </a:lnTo>
                <a:lnTo>
                  <a:pt x="703559" y="6667526"/>
                </a:lnTo>
                <a:cubicBezTo>
                  <a:pt x="700237" y="6668501"/>
                  <a:pt x="695586" y="6669800"/>
                  <a:pt x="692265" y="6669800"/>
                </a:cubicBezTo>
                <a:cubicBezTo>
                  <a:pt x="678645" y="6676625"/>
                  <a:pt x="672002" y="6669800"/>
                  <a:pt x="692265" y="6662976"/>
                </a:cubicBezTo>
                <a:cubicBezTo>
                  <a:pt x="665358" y="6676625"/>
                  <a:pt x="618188" y="6690273"/>
                  <a:pt x="550756" y="6717245"/>
                </a:cubicBezTo>
                <a:cubicBezTo>
                  <a:pt x="577662" y="6697097"/>
                  <a:pt x="450105" y="6743891"/>
                  <a:pt x="436486" y="6730568"/>
                </a:cubicBezTo>
                <a:lnTo>
                  <a:pt x="398949" y="6747791"/>
                </a:lnTo>
                <a:lnTo>
                  <a:pt x="385330" y="6738042"/>
                </a:lnTo>
                <a:cubicBezTo>
                  <a:pt x="381011" y="6733818"/>
                  <a:pt x="376029" y="6730568"/>
                  <a:pt x="362741" y="6730568"/>
                </a:cubicBezTo>
                <a:cubicBezTo>
                  <a:pt x="342478" y="6737392"/>
                  <a:pt x="308928" y="6750390"/>
                  <a:pt x="288997" y="6750390"/>
                </a:cubicBezTo>
                <a:cubicBezTo>
                  <a:pt x="268734" y="6757215"/>
                  <a:pt x="248471" y="6764039"/>
                  <a:pt x="248471" y="6750390"/>
                </a:cubicBezTo>
                <a:cubicBezTo>
                  <a:pt x="181371" y="6784186"/>
                  <a:pt x="174727" y="6791010"/>
                  <a:pt x="100651" y="6817982"/>
                </a:cubicBezTo>
                <a:cubicBezTo>
                  <a:pt x="47170" y="6824481"/>
                  <a:pt x="87363" y="6797510"/>
                  <a:pt x="107627" y="6777362"/>
                </a:cubicBezTo>
                <a:cubicBezTo>
                  <a:pt x="127557" y="6757215"/>
                  <a:pt x="127557" y="6743891"/>
                  <a:pt x="6644" y="6791010"/>
                </a:cubicBezTo>
                <a:cubicBezTo>
                  <a:pt x="40194" y="6770863"/>
                  <a:pt x="80720" y="6750390"/>
                  <a:pt x="120914" y="6737067"/>
                </a:cubicBezTo>
                <a:cubicBezTo>
                  <a:pt x="208277" y="6683124"/>
                  <a:pt x="235184" y="6629830"/>
                  <a:pt x="215253" y="6616182"/>
                </a:cubicBezTo>
                <a:cubicBezTo>
                  <a:pt x="188346" y="6629830"/>
                  <a:pt x="141177" y="6649653"/>
                  <a:pt x="134533" y="6656477"/>
                </a:cubicBezTo>
                <a:cubicBezTo>
                  <a:pt x="87363" y="6669800"/>
                  <a:pt x="60457" y="6690273"/>
                  <a:pt x="0" y="6717245"/>
                </a:cubicBezTo>
                <a:cubicBezTo>
                  <a:pt x="20263" y="6703596"/>
                  <a:pt x="33882" y="6689948"/>
                  <a:pt x="40526" y="6683449"/>
                </a:cubicBezTo>
                <a:cubicBezTo>
                  <a:pt x="53813" y="6676625"/>
                  <a:pt x="87363" y="6662976"/>
                  <a:pt x="80720" y="6662976"/>
                </a:cubicBezTo>
                <a:cubicBezTo>
                  <a:pt x="100651" y="6656477"/>
                  <a:pt x="107627" y="6649653"/>
                  <a:pt x="114270" y="6649653"/>
                </a:cubicBezTo>
                <a:cubicBezTo>
                  <a:pt x="127890" y="6642829"/>
                  <a:pt x="121246" y="6649978"/>
                  <a:pt x="134533" y="6636655"/>
                </a:cubicBezTo>
                <a:cubicBezTo>
                  <a:pt x="134533" y="6629830"/>
                  <a:pt x="94007" y="6649653"/>
                  <a:pt x="87363" y="6649653"/>
                </a:cubicBezTo>
                <a:cubicBezTo>
                  <a:pt x="87363" y="6642829"/>
                  <a:pt x="113938" y="6636330"/>
                  <a:pt x="154464" y="6616182"/>
                </a:cubicBezTo>
                <a:cubicBezTo>
                  <a:pt x="144166" y="6616182"/>
                  <a:pt x="146159" y="6614557"/>
                  <a:pt x="152803" y="6610983"/>
                </a:cubicBezTo>
                <a:lnTo>
                  <a:pt x="165094" y="6604808"/>
                </a:lnTo>
                <a:lnTo>
                  <a:pt x="175059" y="6600584"/>
                </a:lnTo>
                <a:cubicBezTo>
                  <a:pt x="180374" y="6597984"/>
                  <a:pt x="183032" y="6596035"/>
                  <a:pt x="181371" y="6596035"/>
                </a:cubicBezTo>
                <a:lnTo>
                  <a:pt x="165094" y="6604808"/>
                </a:lnTo>
                <a:lnTo>
                  <a:pt x="154464" y="6609683"/>
                </a:lnTo>
                <a:cubicBezTo>
                  <a:pt x="139184" y="6616182"/>
                  <a:pt x="124568" y="6623006"/>
                  <a:pt x="127890" y="6623006"/>
                </a:cubicBezTo>
                <a:cubicBezTo>
                  <a:pt x="147820" y="6609683"/>
                  <a:pt x="120914" y="6602859"/>
                  <a:pt x="94007" y="6609683"/>
                </a:cubicBezTo>
                <a:cubicBezTo>
                  <a:pt x="127557" y="6602859"/>
                  <a:pt x="113938" y="6589210"/>
                  <a:pt x="140845" y="6589210"/>
                </a:cubicBezTo>
                <a:cubicBezTo>
                  <a:pt x="161108" y="6555740"/>
                  <a:pt x="147820" y="6548915"/>
                  <a:pt x="201634" y="6508620"/>
                </a:cubicBezTo>
                <a:cubicBezTo>
                  <a:pt x="194990" y="6508620"/>
                  <a:pt x="181371" y="6515445"/>
                  <a:pt x="161108" y="6522269"/>
                </a:cubicBezTo>
                <a:cubicBezTo>
                  <a:pt x="201301" y="6502121"/>
                  <a:pt x="188014" y="6488798"/>
                  <a:pt x="275378" y="6448503"/>
                </a:cubicBezTo>
                <a:cubicBezTo>
                  <a:pt x="268734" y="6441679"/>
                  <a:pt x="268734" y="6434855"/>
                  <a:pt x="248471" y="6434855"/>
                </a:cubicBezTo>
                <a:cubicBezTo>
                  <a:pt x="228208" y="6441679"/>
                  <a:pt x="228540" y="6448503"/>
                  <a:pt x="228540" y="6448503"/>
                </a:cubicBezTo>
                <a:cubicBezTo>
                  <a:pt x="181703" y="6468650"/>
                  <a:pt x="255115" y="6428030"/>
                  <a:pt x="275378" y="6421531"/>
                </a:cubicBezTo>
                <a:cubicBezTo>
                  <a:pt x="248471" y="6421531"/>
                  <a:pt x="282021" y="6394559"/>
                  <a:pt x="234852" y="6401059"/>
                </a:cubicBezTo>
                <a:cubicBezTo>
                  <a:pt x="282021" y="6380911"/>
                  <a:pt x="275710" y="6381236"/>
                  <a:pt x="302284" y="6367913"/>
                </a:cubicBezTo>
                <a:cubicBezTo>
                  <a:pt x="288997" y="6367913"/>
                  <a:pt x="295641" y="6367913"/>
                  <a:pt x="275378" y="6374737"/>
                </a:cubicBezTo>
                <a:lnTo>
                  <a:pt x="266741" y="6380261"/>
                </a:lnTo>
                <a:lnTo>
                  <a:pt x="247807" y="6371162"/>
                </a:lnTo>
                <a:cubicBezTo>
                  <a:pt x="238506" y="6367588"/>
                  <a:pt x="221565" y="6367588"/>
                  <a:pt x="181371" y="6380911"/>
                </a:cubicBezTo>
                <a:cubicBezTo>
                  <a:pt x="194658" y="6374087"/>
                  <a:pt x="201634" y="6367913"/>
                  <a:pt x="228540" y="6354264"/>
                </a:cubicBezTo>
                <a:cubicBezTo>
                  <a:pt x="221897" y="6347765"/>
                  <a:pt x="167751" y="6374412"/>
                  <a:pt x="174727" y="6361089"/>
                </a:cubicBezTo>
                <a:cubicBezTo>
                  <a:pt x="201634" y="6354264"/>
                  <a:pt x="214921" y="6354264"/>
                  <a:pt x="248471" y="6340941"/>
                </a:cubicBezTo>
                <a:cubicBezTo>
                  <a:pt x="248471" y="6327293"/>
                  <a:pt x="302284" y="6307145"/>
                  <a:pt x="288997" y="6300321"/>
                </a:cubicBezTo>
                <a:cubicBezTo>
                  <a:pt x="282354" y="6300321"/>
                  <a:pt x="255115" y="6320469"/>
                  <a:pt x="262091" y="6307145"/>
                </a:cubicBezTo>
                <a:cubicBezTo>
                  <a:pt x="255115" y="6307145"/>
                  <a:pt x="262091" y="6307145"/>
                  <a:pt x="282021" y="6293497"/>
                </a:cubicBezTo>
                <a:cubicBezTo>
                  <a:pt x="262091" y="6300321"/>
                  <a:pt x="242160" y="6307145"/>
                  <a:pt x="228540" y="6307145"/>
                </a:cubicBezTo>
                <a:cubicBezTo>
                  <a:pt x="248803" y="6286998"/>
                  <a:pt x="248471" y="6287323"/>
                  <a:pt x="234852" y="6287323"/>
                </a:cubicBezTo>
                <a:cubicBezTo>
                  <a:pt x="248471" y="6287323"/>
                  <a:pt x="255115" y="6280499"/>
                  <a:pt x="268734" y="6273674"/>
                </a:cubicBezTo>
                <a:cubicBezTo>
                  <a:pt x="255115" y="6267175"/>
                  <a:pt x="255115" y="6267175"/>
                  <a:pt x="234852" y="6267175"/>
                </a:cubicBezTo>
                <a:cubicBezTo>
                  <a:pt x="248471" y="6260351"/>
                  <a:pt x="255115" y="6246703"/>
                  <a:pt x="268734" y="6246703"/>
                </a:cubicBezTo>
                <a:cubicBezTo>
                  <a:pt x="248471" y="6246703"/>
                  <a:pt x="235184" y="6253527"/>
                  <a:pt x="262091" y="6233379"/>
                </a:cubicBezTo>
                <a:cubicBezTo>
                  <a:pt x="255115" y="6239879"/>
                  <a:pt x="248471" y="6240204"/>
                  <a:pt x="234852" y="6246703"/>
                </a:cubicBezTo>
                <a:cubicBezTo>
                  <a:pt x="214921" y="6260351"/>
                  <a:pt x="235184" y="6253527"/>
                  <a:pt x="215253" y="6267175"/>
                </a:cubicBezTo>
                <a:cubicBezTo>
                  <a:pt x="194990" y="6273674"/>
                  <a:pt x="215253" y="6253527"/>
                  <a:pt x="221897" y="6246703"/>
                </a:cubicBezTo>
                <a:cubicBezTo>
                  <a:pt x="188346" y="6266850"/>
                  <a:pt x="221565" y="6240204"/>
                  <a:pt x="167751" y="6267175"/>
                </a:cubicBezTo>
                <a:cubicBezTo>
                  <a:pt x="181371" y="6260351"/>
                  <a:pt x="181371" y="6260351"/>
                  <a:pt x="181371" y="6260351"/>
                </a:cubicBezTo>
                <a:cubicBezTo>
                  <a:pt x="194658" y="6240204"/>
                  <a:pt x="167751" y="6246703"/>
                  <a:pt x="140845" y="6246703"/>
                </a:cubicBezTo>
                <a:cubicBezTo>
                  <a:pt x="113938" y="6246703"/>
                  <a:pt x="94007" y="6246703"/>
                  <a:pt x="120914" y="6219731"/>
                </a:cubicBezTo>
                <a:cubicBezTo>
                  <a:pt x="107627" y="6226555"/>
                  <a:pt x="94007" y="6226555"/>
                  <a:pt x="94007" y="6226555"/>
                </a:cubicBezTo>
                <a:cubicBezTo>
                  <a:pt x="100651" y="6219731"/>
                  <a:pt x="114270" y="6213557"/>
                  <a:pt x="134533" y="6199909"/>
                </a:cubicBezTo>
                <a:cubicBezTo>
                  <a:pt x="134533" y="6199909"/>
                  <a:pt x="127557" y="6199909"/>
                  <a:pt x="147488" y="6186585"/>
                </a:cubicBezTo>
                <a:cubicBezTo>
                  <a:pt x="140845" y="6193084"/>
                  <a:pt x="107627" y="6206408"/>
                  <a:pt x="100651" y="6213232"/>
                </a:cubicBezTo>
                <a:cubicBezTo>
                  <a:pt x="67100" y="6226555"/>
                  <a:pt x="107627" y="6199909"/>
                  <a:pt x="134533" y="6193084"/>
                </a:cubicBezTo>
                <a:cubicBezTo>
                  <a:pt x="168083" y="6172937"/>
                  <a:pt x="147488" y="6172937"/>
                  <a:pt x="147488" y="6166113"/>
                </a:cubicBezTo>
                <a:cubicBezTo>
                  <a:pt x="107294" y="6186260"/>
                  <a:pt x="134533" y="6179761"/>
                  <a:pt x="114270" y="6193084"/>
                </a:cubicBezTo>
                <a:cubicBezTo>
                  <a:pt x="110948" y="6189835"/>
                  <a:pt x="108955" y="6186585"/>
                  <a:pt x="103308" y="6185610"/>
                </a:cubicBezTo>
                <a:lnTo>
                  <a:pt x="94339" y="6185935"/>
                </a:lnTo>
                <a:lnTo>
                  <a:pt x="156457" y="6144340"/>
                </a:lnTo>
                <a:cubicBezTo>
                  <a:pt x="171405" y="6132642"/>
                  <a:pt x="181371" y="6122243"/>
                  <a:pt x="188014" y="6112169"/>
                </a:cubicBezTo>
                <a:cubicBezTo>
                  <a:pt x="221565" y="6098846"/>
                  <a:pt x="140845" y="6152789"/>
                  <a:pt x="140845" y="6159614"/>
                </a:cubicBezTo>
                <a:cubicBezTo>
                  <a:pt x="201301" y="6125818"/>
                  <a:pt x="174727" y="6159614"/>
                  <a:pt x="167751" y="6172937"/>
                </a:cubicBezTo>
                <a:cubicBezTo>
                  <a:pt x="174727" y="6172937"/>
                  <a:pt x="181371" y="6166438"/>
                  <a:pt x="181371" y="6172937"/>
                </a:cubicBezTo>
                <a:cubicBezTo>
                  <a:pt x="201634" y="6159614"/>
                  <a:pt x="201634" y="6152789"/>
                  <a:pt x="201634" y="6152789"/>
                </a:cubicBezTo>
                <a:cubicBezTo>
                  <a:pt x="235184" y="6145965"/>
                  <a:pt x="140845" y="6206408"/>
                  <a:pt x="241828" y="6159614"/>
                </a:cubicBezTo>
                <a:cubicBezTo>
                  <a:pt x="268734" y="6139466"/>
                  <a:pt x="194658" y="6172937"/>
                  <a:pt x="268734" y="6132642"/>
                </a:cubicBezTo>
                <a:cubicBezTo>
                  <a:pt x="268734" y="6132642"/>
                  <a:pt x="228208" y="6145965"/>
                  <a:pt x="255115" y="6132642"/>
                </a:cubicBezTo>
                <a:cubicBezTo>
                  <a:pt x="302284" y="6112494"/>
                  <a:pt x="309260" y="6125818"/>
                  <a:pt x="309260" y="6139141"/>
                </a:cubicBezTo>
                <a:cubicBezTo>
                  <a:pt x="309260" y="6152789"/>
                  <a:pt x="308928" y="6166113"/>
                  <a:pt x="335835" y="6152789"/>
                </a:cubicBezTo>
                <a:cubicBezTo>
                  <a:pt x="349122" y="6145965"/>
                  <a:pt x="362741" y="6126143"/>
                  <a:pt x="383004" y="6105995"/>
                </a:cubicBezTo>
                <a:cubicBezTo>
                  <a:pt x="409911" y="6092347"/>
                  <a:pt x="382672" y="6119319"/>
                  <a:pt x="423198" y="6092347"/>
                </a:cubicBezTo>
                <a:cubicBezTo>
                  <a:pt x="443129" y="6079024"/>
                  <a:pt x="402935" y="6092347"/>
                  <a:pt x="450105" y="6065375"/>
                </a:cubicBezTo>
                <a:cubicBezTo>
                  <a:pt x="436486" y="6065375"/>
                  <a:pt x="436818" y="6079024"/>
                  <a:pt x="403267" y="6092347"/>
                </a:cubicBezTo>
                <a:cubicBezTo>
                  <a:pt x="430174" y="6072199"/>
                  <a:pt x="403267" y="6079024"/>
                  <a:pt x="389648" y="6092347"/>
                </a:cubicBezTo>
                <a:cubicBezTo>
                  <a:pt x="396292" y="6079024"/>
                  <a:pt x="463724" y="6011432"/>
                  <a:pt x="396624" y="6038404"/>
                </a:cubicBezTo>
                <a:cubicBezTo>
                  <a:pt x="416555" y="6018256"/>
                  <a:pt x="436486" y="6018581"/>
                  <a:pt x="456749" y="6005258"/>
                </a:cubicBezTo>
                <a:cubicBezTo>
                  <a:pt x="429842" y="6018581"/>
                  <a:pt x="416555" y="6011757"/>
                  <a:pt x="396624" y="6011757"/>
                </a:cubicBezTo>
                <a:cubicBezTo>
                  <a:pt x="403267" y="6005258"/>
                  <a:pt x="416222" y="6004933"/>
                  <a:pt x="429842" y="5991609"/>
                </a:cubicBezTo>
                <a:cubicBezTo>
                  <a:pt x="429842" y="5984785"/>
                  <a:pt x="423198" y="5991609"/>
                  <a:pt x="396624" y="6005258"/>
                </a:cubicBezTo>
                <a:cubicBezTo>
                  <a:pt x="423198" y="5991609"/>
                  <a:pt x="429842" y="5977961"/>
                  <a:pt x="463392" y="5964638"/>
                </a:cubicBezTo>
                <a:cubicBezTo>
                  <a:pt x="443461" y="5971462"/>
                  <a:pt x="416555" y="5978286"/>
                  <a:pt x="403267" y="5978286"/>
                </a:cubicBezTo>
                <a:cubicBezTo>
                  <a:pt x="423530" y="5964638"/>
                  <a:pt x="423198" y="5964638"/>
                  <a:pt x="443461" y="5957813"/>
                </a:cubicBezTo>
                <a:cubicBezTo>
                  <a:pt x="383004" y="5977961"/>
                  <a:pt x="423198" y="5944490"/>
                  <a:pt x="383004" y="5950989"/>
                </a:cubicBezTo>
                <a:cubicBezTo>
                  <a:pt x="396292" y="5950989"/>
                  <a:pt x="403267" y="5950989"/>
                  <a:pt x="409911" y="5937666"/>
                </a:cubicBezTo>
                <a:cubicBezTo>
                  <a:pt x="383004" y="5924343"/>
                  <a:pt x="409911" y="5890872"/>
                  <a:pt x="369385" y="5884048"/>
                </a:cubicBezTo>
                <a:cubicBezTo>
                  <a:pt x="396292" y="5877223"/>
                  <a:pt x="409911" y="5863900"/>
                  <a:pt x="409911" y="5877223"/>
                </a:cubicBezTo>
                <a:cubicBezTo>
                  <a:pt x="477011" y="5830429"/>
                  <a:pt x="409911" y="5850577"/>
                  <a:pt x="416555" y="5837253"/>
                </a:cubicBezTo>
                <a:cubicBezTo>
                  <a:pt x="416555" y="5830429"/>
                  <a:pt x="443461" y="5817106"/>
                  <a:pt x="443461" y="5810282"/>
                </a:cubicBezTo>
                <a:cubicBezTo>
                  <a:pt x="443461" y="5810282"/>
                  <a:pt x="436486" y="5817106"/>
                  <a:pt x="429842" y="5817106"/>
                </a:cubicBezTo>
                <a:cubicBezTo>
                  <a:pt x="416222" y="5823605"/>
                  <a:pt x="409911" y="5830429"/>
                  <a:pt x="409911" y="5830429"/>
                </a:cubicBezTo>
                <a:cubicBezTo>
                  <a:pt x="409911" y="5830429"/>
                  <a:pt x="409911" y="5823605"/>
                  <a:pt x="403267" y="5823605"/>
                </a:cubicBezTo>
                <a:cubicBezTo>
                  <a:pt x="403267" y="5823605"/>
                  <a:pt x="409911" y="5823605"/>
                  <a:pt x="409911" y="5823605"/>
                </a:cubicBezTo>
                <a:cubicBezTo>
                  <a:pt x="409911" y="5817106"/>
                  <a:pt x="416555" y="5810282"/>
                  <a:pt x="436486" y="5796633"/>
                </a:cubicBezTo>
                <a:cubicBezTo>
                  <a:pt x="436486" y="5796633"/>
                  <a:pt x="436486" y="5803458"/>
                  <a:pt x="436486" y="5803458"/>
                </a:cubicBezTo>
                <a:cubicBezTo>
                  <a:pt x="436486" y="5803458"/>
                  <a:pt x="443461" y="5803458"/>
                  <a:pt x="456749" y="5796633"/>
                </a:cubicBezTo>
                <a:cubicBezTo>
                  <a:pt x="463392" y="5790134"/>
                  <a:pt x="470368" y="5783310"/>
                  <a:pt x="477011" y="5776486"/>
                </a:cubicBezTo>
                <a:cubicBezTo>
                  <a:pt x="483655" y="5776486"/>
                  <a:pt x="490631" y="5769662"/>
                  <a:pt x="497275" y="5769662"/>
                </a:cubicBezTo>
                <a:cubicBezTo>
                  <a:pt x="483987" y="5776486"/>
                  <a:pt x="490631" y="5776486"/>
                  <a:pt x="477011" y="5783310"/>
                </a:cubicBezTo>
                <a:cubicBezTo>
                  <a:pt x="544112" y="5749839"/>
                  <a:pt x="524181" y="5783310"/>
                  <a:pt x="503918" y="5803458"/>
                </a:cubicBezTo>
                <a:cubicBezTo>
                  <a:pt x="490631" y="5830429"/>
                  <a:pt x="477011" y="5850577"/>
                  <a:pt x="577994" y="5803458"/>
                </a:cubicBezTo>
                <a:cubicBezTo>
                  <a:pt x="517538" y="5843753"/>
                  <a:pt x="577994" y="5836928"/>
                  <a:pt x="577994" y="5850252"/>
                </a:cubicBezTo>
                <a:cubicBezTo>
                  <a:pt x="551088" y="5863900"/>
                  <a:pt x="550756" y="5863900"/>
                  <a:pt x="530493" y="5870724"/>
                </a:cubicBezTo>
                <a:cubicBezTo>
                  <a:pt x="523849" y="5884048"/>
                  <a:pt x="551088" y="5863900"/>
                  <a:pt x="577994" y="5850252"/>
                </a:cubicBezTo>
                <a:cubicBezTo>
                  <a:pt x="557731" y="5870399"/>
                  <a:pt x="571019" y="5863900"/>
                  <a:pt x="577994" y="5870724"/>
                </a:cubicBezTo>
                <a:cubicBezTo>
                  <a:pt x="510562" y="5904195"/>
                  <a:pt x="577662" y="5884373"/>
                  <a:pt x="523849" y="5917843"/>
                </a:cubicBezTo>
                <a:cubicBezTo>
                  <a:pt x="530493" y="5917843"/>
                  <a:pt x="537468" y="5911019"/>
                  <a:pt x="537468" y="5911019"/>
                </a:cubicBezTo>
                <a:cubicBezTo>
                  <a:pt x="577662" y="5890872"/>
                  <a:pt x="571019" y="5890872"/>
                  <a:pt x="584638" y="5884048"/>
                </a:cubicBezTo>
                <a:cubicBezTo>
                  <a:pt x="577994" y="5904195"/>
                  <a:pt x="597925" y="5917518"/>
                  <a:pt x="530493" y="5964638"/>
                </a:cubicBezTo>
                <a:cubicBezTo>
                  <a:pt x="537468" y="5964638"/>
                  <a:pt x="571019" y="5950989"/>
                  <a:pt x="577994" y="5944490"/>
                </a:cubicBezTo>
                <a:cubicBezTo>
                  <a:pt x="517538" y="5984785"/>
                  <a:pt x="597925" y="5951314"/>
                  <a:pt x="550756" y="5971462"/>
                </a:cubicBezTo>
                <a:cubicBezTo>
                  <a:pt x="577662" y="5964638"/>
                  <a:pt x="577662" y="5971137"/>
                  <a:pt x="631476" y="5950989"/>
                </a:cubicBezTo>
                <a:cubicBezTo>
                  <a:pt x="644763" y="5950989"/>
                  <a:pt x="584638" y="5964638"/>
                  <a:pt x="597925" y="5971462"/>
                </a:cubicBezTo>
                <a:cubicBezTo>
                  <a:pt x="571351" y="5984785"/>
                  <a:pt x="591282" y="5971462"/>
                  <a:pt x="577994" y="5971462"/>
                </a:cubicBezTo>
                <a:cubicBezTo>
                  <a:pt x="537468" y="6004933"/>
                  <a:pt x="530825" y="6011757"/>
                  <a:pt x="571019" y="6005258"/>
                </a:cubicBezTo>
                <a:cubicBezTo>
                  <a:pt x="604569" y="5985110"/>
                  <a:pt x="597593" y="5984785"/>
                  <a:pt x="611213" y="5971462"/>
                </a:cubicBezTo>
                <a:cubicBezTo>
                  <a:pt x="651406" y="5951314"/>
                  <a:pt x="645095" y="5957813"/>
                  <a:pt x="685289" y="5937666"/>
                </a:cubicBezTo>
                <a:cubicBezTo>
                  <a:pt x="672002" y="5957813"/>
                  <a:pt x="745746" y="5910694"/>
                  <a:pt x="718839" y="5937666"/>
                </a:cubicBezTo>
                <a:cubicBezTo>
                  <a:pt x="732126" y="5924343"/>
                  <a:pt x="739102" y="5917843"/>
                  <a:pt x="739102" y="5917843"/>
                </a:cubicBezTo>
                <a:cubicBezTo>
                  <a:pt x="772652" y="5904520"/>
                  <a:pt x="772652" y="5917843"/>
                  <a:pt x="779628" y="5924668"/>
                </a:cubicBezTo>
                <a:cubicBezTo>
                  <a:pt x="846729" y="5884373"/>
                  <a:pt x="759365" y="5924343"/>
                  <a:pt x="779628" y="5904195"/>
                </a:cubicBezTo>
                <a:cubicBezTo>
                  <a:pt x="792915" y="5897696"/>
                  <a:pt x="799227" y="5897371"/>
                  <a:pt x="819490" y="5884048"/>
                </a:cubicBezTo>
                <a:cubicBezTo>
                  <a:pt x="846397" y="5850577"/>
                  <a:pt x="893566" y="5816781"/>
                  <a:pt x="906853" y="5783310"/>
                </a:cubicBezTo>
                <a:cubicBezTo>
                  <a:pt x="819490" y="5830429"/>
                  <a:pt x="947379" y="5749839"/>
                  <a:pt x="940736" y="5743340"/>
                </a:cubicBezTo>
                <a:cubicBezTo>
                  <a:pt x="950701" y="5743340"/>
                  <a:pt x="953026" y="5746590"/>
                  <a:pt x="976279" y="5734566"/>
                </a:cubicBezTo>
                <a:lnTo>
                  <a:pt x="988238" y="5727742"/>
                </a:lnTo>
                <a:lnTo>
                  <a:pt x="997871" y="5725467"/>
                </a:lnTo>
                <a:lnTo>
                  <a:pt x="1005843" y="5722218"/>
                </a:lnTo>
                <a:lnTo>
                  <a:pt x="999200" y="5726767"/>
                </a:lnTo>
                <a:cubicBezTo>
                  <a:pt x="990895" y="5732941"/>
                  <a:pt x="980930" y="5739765"/>
                  <a:pt x="980930" y="5743340"/>
                </a:cubicBezTo>
                <a:cubicBezTo>
                  <a:pt x="1014812" y="5722868"/>
                  <a:pt x="1014480" y="5722868"/>
                  <a:pt x="1021124" y="5716043"/>
                </a:cubicBezTo>
                <a:lnTo>
                  <a:pt x="1005843" y="5722218"/>
                </a:lnTo>
                <a:lnTo>
                  <a:pt x="1009165" y="5719293"/>
                </a:lnTo>
                <a:cubicBezTo>
                  <a:pt x="1011158" y="5717343"/>
                  <a:pt x="1011158" y="5716043"/>
                  <a:pt x="1007504" y="5716043"/>
                </a:cubicBezTo>
                <a:lnTo>
                  <a:pt x="988238" y="5727742"/>
                </a:lnTo>
                <a:lnTo>
                  <a:pt x="985580" y="5728067"/>
                </a:lnTo>
                <a:cubicBezTo>
                  <a:pt x="975615" y="5728717"/>
                  <a:pt x="988238" y="5717343"/>
                  <a:pt x="990231" y="5709544"/>
                </a:cubicBezTo>
                <a:lnTo>
                  <a:pt x="988720" y="5708374"/>
                </a:lnTo>
                <a:lnTo>
                  <a:pt x="989021" y="5708067"/>
                </a:lnTo>
                <a:lnTo>
                  <a:pt x="988490" y="5708196"/>
                </a:lnTo>
                <a:lnTo>
                  <a:pt x="982258" y="5703370"/>
                </a:lnTo>
                <a:lnTo>
                  <a:pt x="1007504" y="5689072"/>
                </a:lnTo>
                <a:cubicBezTo>
                  <a:pt x="967310" y="5695896"/>
                  <a:pt x="974286" y="5689072"/>
                  <a:pt x="974286" y="5668924"/>
                </a:cubicBezTo>
                <a:cubicBezTo>
                  <a:pt x="967643" y="5668924"/>
                  <a:pt x="954023" y="5682573"/>
                  <a:pt x="927116" y="5695896"/>
                </a:cubicBezTo>
                <a:cubicBezTo>
                  <a:pt x="940404" y="5682573"/>
                  <a:pt x="934092" y="5682573"/>
                  <a:pt x="980930" y="5655926"/>
                </a:cubicBezTo>
                <a:cubicBezTo>
                  <a:pt x="987906" y="5649102"/>
                  <a:pt x="960999" y="5662425"/>
                  <a:pt x="960999" y="5649102"/>
                </a:cubicBezTo>
                <a:cubicBezTo>
                  <a:pt x="947379" y="5662425"/>
                  <a:pt x="933760" y="5668924"/>
                  <a:pt x="933760" y="5675748"/>
                </a:cubicBezTo>
                <a:cubicBezTo>
                  <a:pt x="900210" y="5689072"/>
                  <a:pt x="1007836" y="5615631"/>
                  <a:pt x="920473" y="5655926"/>
                </a:cubicBezTo>
                <a:cubicBezTo>
                  <a:pt x="960667" y="5622130"/>
                  <a:pt x="960667" y="5595158"/>
                  <a:pt x="900210" y="5615306"/>
                </a:cubicBezTo>
                <a:cubicBezTo>
                  <a:pt x="927116" y="5601982"/>
                  <a:pt x="934092" y="5595158"/>
                  <a:pt x="960999" y="5581510"/>
                </a:cubicBezTo>
                <a:cubicBezTo>
                  <a:pt x="927116" y="5588334"/>
                  <a:pt x="920473" y="5581835"/>
                  <a:pt x="980930" y="5541540"/>
                </a:cubicBezTo>
                <a:cubicBezTo>
                  <a:pt x="954355" y="5548364"/>
                  <a:pt x="940404" y="5548364"/>
                  <a:pt x="920473" y="5555188"/>
                </a:cubicBezTo>
                <a:cubicBezTo>
                  <a:pt x="893566" y="5568512"/>
                  <a:pt x="927449" y="5554863"/>
                  <a:pt x="880279" y="5588334"/>
                </a:cubicBezTo>
                <a:cubicBezTo>
                  <a:pt x="900542" y="5568187"/>
                  <a:pt x="907186" y="5555188"/>
                  <a:pt x="873635" y="5575336"/>
                </a:cubicBezTo>
                <a:cubicBezTo>
                  <a:pt x="893566" y="5555188"/>
                  <a:pt x="900210" y="5548364"/>
                  <a:pt x="940736" y="5528217"/>
                </a:cubicBezTo>
                <a:cubicBezTo>
                  <a:pt x="927116" y="5534716"/>
                  <a:pt x="913497" y="5534716"/>
                  <a:pt x="906853" y="5528217"/>
                </a:cubicBezTo>
                <a:cubicBezTo>
                  <a:pt x="866659" y="5561687"/>
                  <a:pt x="907186" y="5541865"/>
                  <a:pt x="853372" y="5575336"/>
                </a:cubicBezTo>
                <a:cubicBezTo>
                  <a:pt x="880279" y="5575336"/>
                  <a:pt x="786272" y="5649102"/>
                  <a:pt x="866659" y="5615306"/>
                </a:cubicBezTo>
                <a:cubicBezTo>
                  <a:pt x="839753" y="5635453"/>
                  <a:pt x="846729" y="5649102"/>
                  <a:pt x="880279" y="5628954"/>
                </a:cubicBezTo>
                <a:cubicBezTo>
                  <a:pt x="806203" y="5675748"/>
                  <a:pt x="826466" y="5668924"/>
                  <a:pt x="853372" y="5668924"/>
                </a:cubicBezTo>
                <a:cubicBezTo>
                  <a:pt x="772652" y="5716043"/>
                  <a:pt x="752389" y="5722868"/>
                  <a:pt x="644763" y="5783310"/>
                </a:cubicBezTo>
                <a:cubicBezTo>
                  <a:pt x="631476" y="5790134"/>
                  <a:pt x="604569" y="5803458"/>
                  <a:pt x="577994" y="5810282"/>
                </a:cubicBezTo>
                <a:cubicBezTo>
                  <a:pt x="638451" y="5769987"/>
                  <a:pt x="598258" y="5789809"/>
                  <a:pt x="604901" y="5776486"/>
                </a:cubicBezTo>
                <a:cubicBezTo>
                  <a:pt x="685621" y="5729367"/>
                  <a:pt x="645095" y="5722543"/>
                  <a:pt x="604901" y="5756338"/>
                </a:cubicBezTo>
                <a:cubicBezTo>
                  <a:pt x="624832" y="5736191"/>
                  <a:pt x="665358" y="5709219"/>
                  <a:pt x="692265" y="5689072"/>
                </a:cubicBezTo>
                <a:cubicBezTo>
                  <a:pt x="692265" y="5682573"/>
                  <a:pt x="644763" y="5709544"/>
                  <a:pt x="638119" y="5709544"/>
                </a:cubicBezTo>
                <a:cubicBezTo>
                  <a:pt x="685289" y="5682573"/>
                  <a:pt x="672002" y="5682573"/>
                  <a:pt x="665026" y="5682573"/>
                </a:cubicBezTo>
                <a:cubicBezTo>
                  <a:pt x="645095" y="5689072"/>
                  <a:pt x="644763" y="5689397"/>
                  <a:pt x="644763" y="5695896"/>
                </a:cubicBezTo>
                <a:cubicBezTo>
                  <a:pt x="638119" y="5695896"/>
                  <a:pt x="638119" y="5689072"/>
                  <a:pt x="631476" y="5689072"/>
                </a:cubicBezTo>
                <a:cubicBezTo>
                  <a:pt x="624832" y="5689072"/>
                  <a:pt x="624832" y="5689072"/>
                  <a:pt x="624832" y="5689072"/>
                </a:cubicBezTo>
                <a:cubicBezTo>
                  <a:pt x="624832" y="5682573"/>
                  <a:pt x="624832" y="5676073"/>
                  <a:pt x="644763" y="5662750"/>
                </a:cubicBezTo>
                <a:cubicBezTo>
                  <a:pt x="644763" y="5662750"/>
                  <a:pt x="624500" y="5675748"/>
                  <a:pt x="611213" y="5682573"/>
                </a:cubicBezTo>
                <a:cubicBezTo>
                  <a:pt x="678313" y="5628629"/>
                  <a:pt x="665026" y="5628954"/>
                  <a:pt x="658382" y="5615306"/>
                </a:cubicBezTo>
                <a:cubicBezTo>
                  <a:pt x="672002" y="5615306"/>
                  <a:pt x="678645" y="5608482"/>
                  <a:pt x="692265" y="5595158"/>
                </a:cubicBezTo>
                <a:cubicBezTo>
                  <a:pt x="698908" y="5588334"/>
                  <a:pt x="671669" y="5602307"/>
                  <a:pt x="711863" y="5575336"/>
                </a:cubicBezTo>
                <a:cubicBezTo>
                  <a:pt x="718839" y="5575336"/>
                  <a:pt x="772652" y="5548364"/>
                  <a:pt x="766009" y="5561687"/>
                </a:cubicBezTo>
                <a:cubicBezTo>
                  <a:pt x="792915" y="5541540"/>
                  <a:pt x="792915" y="5538290"/>
                  <a:pt x="793912" y="5534716"/>
                </a:cubicBezTo>
                <a:lnTo>
                  <a:pt x="797566" y="5529191"/>
                </a:lnTo>
                <a:lnTo>
                  <a:pt x="826134" y="5507744"/>
                </a:lnTo>
                <a:cubicBezTo>
                  <a:pt x="811517" y="5517818"/>
                  <a:pt x="803545" y="5523342"/>
                  <a:pt x="799227" y="5527242"/>
                </a:cubicBezTo>
                <a:cubicBezTo>
                  <a:pt x="791587" y="5531466"/>
                  <a:pt x="803877" y="5519118"/>
                  <a:pt x="826134" y="5501245"/>
                </a:cubicBezTo>
                <a:cubicBezTo>
                  <a:pt x="785940" y="5521392"/>
                  <a:pt x="813178" y="5501245"/>
                  <a:pt x="786272" y="5514568"/>
                </a:cubicBezTo>
                <a:cubicBezTo>
                  <a:pt x="806203" y="5501245"/>
                  <a:pt x="826134" y="5487597"/>
                  <a:pt x="826134" y="5487597"/>
                </a:cubicBezTo>
                <a:cubicBezTo>
                  <a:pt x="860016" y="5467449"/>
                  <a:pt x="812846" y="5514893"/>
                  <a:pt x="893234" y="5460950"/>
                </a:cubicBezTo>
                <a:cubicBezTo>
                  <a:pt x="900210" y="5460950"/>
                  <a:pt x="880279" y="5474273"/>
                  <a:pt x="846397" y="5494421"/>
                </a:cubicBezTo>
                <a:cubicBezTo>
                  <a:pt x="853372" y="5494421"/>
                  <a:pt x="900210" y="5460950"/>
                  <a:pt x="920473" y="5454126"/>
                </a:cubicBezTo>
                <a:cubicBezTo>
                  <a:pt x="886923" y="5467774"/>
                  <a:pt x="940736" y="5420655"/>
                  <a:pt x="886923" y="5454126"/>
                </a:cubicBezTo>
                <a:cubicBezTo>
                  <a:pt x="900542" y="5440802"/>
                  <a:pt x="913497" y="5420655"/>
                  <a:pt x="906853" y="5420655"/>
                </a:cubicBezTo>
                <a:cubicBezTo>
                  <a:pt x="906853" y="5413831"/>
                  <a:pt x="906853" y="5413831"/>
                  <a:pt x="900210" y="5413831"/>
                </a:cubicBezTo>
                <a:cubicBezTo>
                  <a:pt x="893234" y="5413831"/>
                  <a:pt x="893898" y="5413831"/>
                  <a:pt x="886923" y="5413831"/>
                </a:cubicBezTo>
                <a:cubicBezTo>
                  <a:pt x="880279" y="5413831"/>
                  <a:pt x="866659" y="5413831"/>
                  <a:pt x="846397" y="5420655"/>
                </a:cubicBezTo>
                <a:cubicBezTo>
                  <a:pt x="880279" y="5400507"/>
                  <a:pt x="866992" y="5400507"/>
                  <a:pt x="880279" y="5387184"/>
                </a:cubicBezTo>
                <a:cubicBezTo>
                  <a:pt x="833109" y="5394008"/>
                  <a:pt x="873303" y="5319917"/>
                  <a:pt x="766009" y="5387184"/>
                </a:cubicBezTo>
                <a:cubicBezTo>
                  <a:pt x="759365" y="5380360"/>
                  <a:pt x="806203" y="5360212"/>
                  <a:pt x="819490" y="5346564"/>
                </a:cubicBezTo>
                <a:cubicBezTo>
                  <a:pt x="900210" y="5326417"/>
                  <a:pt x="846397" y="5400507"/>
                  <a:pt x="940736" y="5367037"/>
                </a:cubicBezTo>
                <a:cubicBezTo>
                  <a:pt x="967310" y="5346889"/>
                  <a:pt x="934092" y="5346564"/>
                  <a:pt x="974286" y="5326417"/>
                </a:cubicBezTo>
                <a:cubicBezTo>
                  <a:pt x="920473" y="5319592"/>
                  <a:pt x="927116" y="5245827"/>
                  <a:pt x="873635" y="5245827"/>
                </a:cubicBezTo>
                <a:cubicBezTo>
                  <a:pt x="920473" y="5212356"/>
                  <a:pt x="886923" y="5252651"/>
                  <a:pt x="920473" y="5232503"/>
                </a:cubicBezTo>
                <a:cubicBezTo>
                  <a:pt x="886923" y="5225679"/>
                  <a:pt x="886923" y="5199032"/>
                  <a:pt x="873635" y="5178885"/>
                </a:cubicBezTo>
                <a:lnTo>
                  <a:pt x="860016" y="5165237"/>
                </a:lnTo>
                <a:lnTo>
                  <a:pt x="880279" y="5145089"/>
                </a:lnTo>
                <a:cubicBezTo>
                  <a:pt x="893566" y="5131766"/>
                  <a:pt x="900210" y="5118117"/>
                  <a:pt x="860016" y="5145089"/>
                </a:cubicBezTo>
                <a:cubicBezTo>
                  <a:pt x="866659" y="5138265"/>
                  <a:pt x="886590" y="5125266"/>
                  <a:pt x="900210" y="5111618"/>
                </a:cubicBezTo>
                <a:cubicBezTo>
                  <a:pt x="886590" y="5111618"/>
                  <a:pt x="853372" y="5131766"/>
                  <a:pt x="866659" y="5111618"/>
                </a:cubicBezTo>
                <a:cubicBezTo>
                  <a:pt x="880279" y="5105119"/>
                  <a:pt x="880279" y="5111618"/>
                  <a:pt x="880279" y="5111618"/>
                </a:cubicBezTo>
                <a:cubicBezTo>
                  <a:pt x="886923" y="5105119"/>
                  <a:pt x="886923" y="5105119"/>
                  <a:pt x="886923" y="5098295"/>
                </a:cubicBezTo>
                <a:cubicBezTo>
                  <a:pt x="960999" y="5058000"/>
                  <a:pt x="954023" y="5044351"/>
                  <a:pt x="927116" y="5051176"/>
                </a:cubicBezTo>
                <a:cubicBezTo>
                  <a:pt x="906853" y="5051176"/>
                  <a:pt x="866659" y="5071323"/>
                  <a:pt x="860016" y="5071323"/>
                </a:cubicBezTo>
                <a:cubicBezTo>
                  <a:pt x="860016" y="5064499"/>
                  <a:pt x="866992" y="5064499"/>
                  <a:pt x="880279" y="5051176"/>
                </a:cubicBezTo>
                <a:cubicBezTo>
                  <a:pt x="866992" y="5037527"/>
                  <a:pt x="833109" y="5044676"/>
                  <a:pt x="839753" y="5017705"/>
                </a:cubicBezTo>
                <a:cubicBezTo>
                  <a:pt x="833109" y="5017705"/>
                  <a:pt x="819490" y="5031028"/>
                  <a:pt x="819490" y="5031028"/>
                </a:cubicBezTo>
                <a:cubicBezTo>
                  <a:pt x="819490" y="5031028"/>
                  <a:pt x="893566" y="4950438"/>
                  <a:pt x="812846" y="5010881"/>
                </a:cubicBezTo>
                <a:cubicBezTo>
                  <a:pt x="826134" y="4997557"/>
                  <a:pt x="826466" y="4997232"/>
                  <a:pt x="846397" y="4983909"/>
                </a:cubicBezTo>
                <a:cubicBezTo>
                  <a:pt x="833109" y="4990733"/>
                  <a:pt x="792915" y="5024529"/>
                  <a:pt x="786272" y="5024529"/>
                </a:cubicBezTo>
                <a:cubicBezTo>
                  <a:pt x="806203" y="5004381"/>
                  <a:pt x="812846" y="4997557"/>
                  <a:pt x="826134" y="4990733"/>
                </a:cubicBezTo>
                <a:cubicBezTo>
                  <a:pt x="860016" y="4950438"/>
                  <a:pt x="785940" y="5004056"/>
                  <a:pt x="826134" y="4970586"/>
                </a:cubicBezTo>
                <a:cubicBezTo>
                  <a:pt x="819490" y="4970586"/>
                  <a:pt x="799227" y="4983909"/>
                  <a:pt x="799227" y="4983909"/>
                </a:cubicBezTo>
                <a:cubicBezTo>
                  <a:pt x="759033" y="5017380"/>
                  <a:pt x="779296" y="4997557"/>
                  <a:pt x="745746" y="5024529"/>
                </a:cubicBezTo>
                <a:lnTo>
                  <a:pt x="752389" y="5017705"/>
                </a:lnTo>
                <a:lnTo>
                  <a:pt x="774313" y="5001782"/>
                </a:lnTo>
                <a:cubicBezTo>
                  <a:pt x="780957" y="4995932"/>
                  <a:pt x="786272" y="4990733"/>
                  <a:pt x="786272" y="4990733"/>
                </a:cubicBezTo>
                <a:cubicBezTo>
                  <a:pt x="796237" y="4980659"/>
                  <a:pt x="791255" y="4982284"/>
                  <a:pt x="788597" y="4983259"/>
                </a:cubicBezTo>
                <a:lnTo>
                  <a:pt x="788929" y="4982284"/>
                </a:lnTo>
                <a:lnTo>
                  <a:pt x="784943" y="4984884"/>
                </a:lnTo>
                <a:cubicBezTo>
                  <a:pt x="779296" y="4989108"/>
                  <a:pt x="772652" y="4993983"/>
                  <a:pt x="759365" y="5004056"/>
                </a:cubicBezTo>
                <a:cubicBezTo>
                  <a:pt x="759365" y="4997557"/>
                  <a:pt x="785940" y="4977085"/>
                  <a:pt x="799227" y="4963761"/>
                </a:cubicBezTo>
                <a:cubicBezTo>
                  <a:pt x="812846" y="4936790"/>
                  <a:pt x="772652" y="4956937"/>
                  <a:pt x="739102" y="4970586"/>
                </a:cubicBezTo>
                <a:cubicBezTo>
                  <a:pt x="792583" y="4916642"/>
                  <a:pt x="792915" y="4903319"/>
                  <a:pt x="772652" y="4910143"/>
                </a:cubicBezTo>
                <a:cubicBezTo>
                  <a:pt x="813178" y="4876672"/>
                  <a:pt x="785940" y="4883171"/>
                  <a:pt x="812846" y="4863024"/>
                </a:cubicBezTo>
                <a:cubicBezTo>
                  <a:pt x="812846" y="4863024"/>
                  <a:pt x="805870" y="4869523"/>
                  <a:pt x="799227" y="4869523"/>
                </a:cubicBezTo>
                <a:cubicBezTo>
                  <a:pt x="765677" y="4903319"/>
                  <a:pt x="785940" y="4883171"/>
                  <a:pt x="752389" y="4916967"/>
                </a:cubicBezTo>
                <a:cubicBezTo>
                  <a:pt x="766009" y="4903319"/>
                  <a:pt x="785940" y="4876672"/>
                  <a:pt x="812846" y="4843201"/>
                </a:cubicBezTo>
                <a:cubicBezTo>
                  <a:pt x="785940" y="4883496"/>
                  <a:pt x="826134" y="4843201"/>
                  <a:pt x="819490" y="4849701"/>
                </a:cubicBezTo>
                <a:cubicBezTo>
                  <a:pt x="846397" y="4823054"/>
                  <a:pt x="812846" y="4843201"/>
                  <a:pt x="812846" y="4843201"/>
                </a:cubicBezTo>
                <a:cubicBezTo>
                  <a:pt x="785940" y="4863349"/>
                  <a:pt x="786272" y="4869523"/>
                  <a:pt x="786272" y="4869523"/>
                </a:cubicBezTo>
                <a:cubicBezTo>
                  <a:pt x="792915" y="4856200"/>
                  <a:pt x="746078" y="4883171"/>
                  <a:pt x="792915" y="4829553"/>
                </a:cubicBezTo>
                <a:cubicBezTo>
                  <a:pt x="766009" y="4849701"/>
                  <a:pt x="765677" y="4863024"/>
                  <a:pt x="725483" y="4896495"/>
                </a:cubicBezTo>
                <a:cubicBezTo>
                  <a:pt x="738770" y="4889996"/>
                  <a:pt x="765677" y="4876672"/>
                  <a:pt x="705220" y="4943939"/>
                </a:cubicBezTo>
                <a:cubicBezTo>
                  <a:pt x="711863" y="4930291"/>
                  <a:pt x="685289" y="4950438"/>
                  <a:pt x="658382" y="4977085"/>
                </a:cubicBezTo>
                <a:cubicBezTo>
                  <a:pt x="658382" y="4970586"/>
                  <a:pt x="645095" y="4977410"/>
                  <a:pt x="672002" y="4950763"/>
                </a:cubicBezTo>
                <a:cubicBezTo>
                  <a:pt x="658382" y="4957262"/>
                  <a:pt x="651739" y="4963761"/>
                  <a:pt x="631476" y="4977085"/>
                </a:cubicBezTo>
                <a:cubicBezTo>
                  <a:pt x="646424" y="4952063"/>
                  <a:pt x="612541" y="4976110"/>
                  <a:pt x="623171" y="4958562"/>
                </a:cubicBezTo>
                <a:lnTo>
                  <a:pt x="637455" y="4941014"/>
                </a:lnTo>
                <a:lnTo>
                  <a:pt x="644763" y="4937115"/>
                </a:lnTo>
                <a:cubicBezTo>
                  <a:pt x="665026" y="4910143"/>
                  <a:pt x="651739" y="4916967"/>
                  <a:pt x="644763" y="4923791"/>
                </a:cubicBezTo>
                <a:cubicBezTo>
                  <a:pt x="631476" y="4930291"/>
                  <a:pt x="631476" y="4937115"/>
                  <a:pt x="624832" y="4937115"/>
                </a:cubicBezTo>
                <a:cubicBezTo>
                  <a:pt x="631476" y="4937115"/>
                  <a:pt x="611545" y="4943939"/>
                  <a:pt x="597925" y="4950763"/>
                </a:cubicBezTo>
                <a:cubicBezTo>
                  <a:pt x="584638" y="4957262"/>
                  <a:pt x="577994" y="4957262"/>
                  <a:pt x="604901" y="4923791"/>
                </a:cubicBezTo>
                <a:cubicBezTo>
                  <a:pt x="557731" y="4970586"/>
                  <a:pt x="618188" y="4890321"/>
                  <a:pt x="550756" y="4950763"/>
                </a:cubicBezTo>
                <a:cubicBezTo>
                  <a:pt x="571019" y="4930616"/>
                  <a:pt x="591282" y="4910143"/>
                  <a:pt x="597925" y="4889996"/>
                </a:cubicBezTo>
                <a:cubicBezTo>
                  <a:pt x="564375" y="4910143"/>
                  <a:pt x="564375" y="4896495"/>
                  <a:pt x="557731" y="4883171"/>
                </a:cubicBezTo>
                <a:cubicBezTo>
                  <a:pt x="557731" y="4876347"/>
                  <a:pt x="544444" y="4876672"/>
                  <a:pt x="497275" y="4923791"/>
                </a:cubicBezTo>
                <a:cubicBezTo>
                  <a:pt x="497275" y="4916967"/>
                  <a:pt x="517205" y="4896495"/>
                  <a:pt x="517205" y="4889996"/>
                </a:cubicBezTo>
                <a:cubicBezTo>
                  <a:pt x="510396" y="4900070"/>
                  <a:pt x="505413" y="4905106"/>
                  <a:pt x="500430" y="4910143"/>
                </a:cubicBezTo>
                <a:lnTo>
                  <a:pt x="496231" y="4914606"/>
                </a:lnTo>
                <a:lnTo>
                  <a:pt x="499247" y="4910844"/>
                </a:lnTo>
                <a:cubicBezTo>
                  <a:pt x="506596" y="4900394"/>
                  <a:pt x="493953" y="4911605"/>
                  <a:pt x="503918" y="4896495"/>
                </a:cubicBezTo>
                <a:cubicBezTo>
                  <a:pt x="503918" y="4896495"/>
                  <a:pt x="537468" y="4863349"/>
                  <a:pt x="537468" y="4856525"/>
                </a:cubicBezTo>
                <a:cubicBezTo>
                  <a:pt x="557399" y="4843201"/>
                  <a:pt x="510562" y="4896495"/>
                  <a:pt x="530493" y="4883171"/>
                </a:cubicBezTo>
                <a:cubicBezTo>
                  <a:pt x="544112" y="4863024"/>
                  <a:pt x="537468" y="4869848"/>
                  <a:pt x="544112" y="4856525"/>
                </a:cubicBezTo>
                <a:cubicBezTo>
                  <a:pt x="571019" y="4829553"/>
                  <a:pt x="544112" y="4863024"/>
                  <a:pt x="550756" y="4863024"/>
                </a:cubicBezTo>
                <a:cubicBezTo>
                  <a:pt x="577662" y="4822729"/>
                  <a:pt x="564375" y="4822729"/>
                  <a:pt x="571019" y="4809406"/>
                </a:cubicBezTo>
                <a:cubicBezTo>
                  <a:pt x="577662" y="4809406"/>
                  <a:pt x="584638" y="4816230"/>
                  <a:pt x="584638" y="4822729"/>
                </a:cubicBezTo>
                <a:cubicBezTo>
                  <a:pt x="591282" y="4829553"/>
                  <a:pt x="591282" y="4836377"/>
                  <a:pt x="591282" y="4843201"/>
                </a:cubicBezTo>
                <a:cubicBezTo>
                  <a:pt x="591282" y="4856525"/>
                  <a:pt x="591282" y="4863024"/>
                  <a:pt x="597925" y="4863024"/>
                </a:cubicBezTo>
                <a:cubicBezTo>
                  <a:pt x="611545" y="4863024"/>
                  <a:pt x="624832" y="4856525"/>
                  <a:pt x="644763" y="4843201"/>
                </a:cubicBezTo>
                <a:cubicBezTo>
                  <a:pt x="644763" y="4849701"/>
                  <a:pt x="617856" y="4876347"/>
                  <a:pt x="617856" y="4883171"/>
                </a:cubicBezTo>
                <a:cubicBezTo>
                  <a:pt x="617856" y="4883171"/>
                  <a:pt x="651739" y="4843201"/>
                  <a:pt x="644763" y="4856525"/>
                </a:cubicBezTo>
                <a:cubicBezTo>
                  <a:pt x="591282" y="4923791"/>
                  <a:pt x="691932" y="4822729"/>
                  <a:pt x="624832" y="4889996"/>
                </a:cubicBezTo>
                <a:cubicBezTo>
                  <a:pt x="651406" y="4863024"/>
                  <a:pt x="672002" y="4849701"/>
                  <a:pt x="685289" y="4836377"/>
                </a:cubicBezTo>
                <a:cubicBezTo>
                  <a:pt x="692265" y="4836377"/>
                  <a:pt x="672002" y="4849376"/>
                  <a:pt x="658382" y="4869523"/>
                </a:cubicBezTo>
                <a:cubicBezTo>
                  <a:pt x="691932" y="4836052"/>
                  <a:pt x="692265" y="4843201"/>
                  <a:pt x="698908" y="4843201"/>
                </a:cubicBezTo>
                <a:cubicBezTo>
                  <a:pt x="698908" y="4849701"/>
                  <a:pt x="698576" y="4856525"/>
                  <a:pt x="718839" y="4843201"/>
                </a:cubicBezTo>
                <a:cubicBezTo>
                  <a:pt x="698576" y="4863349"/>
                  <a:pt x="718839" y="4856525"/>
                  <a:pt x="732126" y="4849701"/>
                </a:cubicBezTo>
                <a:cubicBezTo>
                  <a:pt x="792583" y="4789258"/>
                  <a:pt x="759033" y="4802581"/>
                  <a:pt x="739102" y="4822729"/>
                </a:cubicBezTo>
                <a:cubicBezTo>
                  <a:pt x="752389" y="4796082"/>
                  <a:pt x="759033" y="4788933"/>
                  <a:pt x="752389" y="4788933"/>
                </a:cubicBezTo>
                <a:cubicBezTo>
                  <a:pt x="752389" y="4782434"/>
                  <a:pt x="745746" y="4782434"/>
                  <a:pt x="745746" y="4782434"/>
                </a:cubicBezTo>
                <a:cubicBezTo>
                  <a:pt x="772652" y="4748638"/>
                  <a:pt x="766009" y="4769110"/>
                  <a:pt x="786272" y="4742139"/>
                </a:cubicBezTo>
                <a:cubicBezTo>
                  <a:pt x="792915" y="4735640"/>
                  <a:pt x="799227" y="4728815"/>
                  <a:pt x="812846" y="4715167"/>
                </a:cubicBezTo>
                <a:cubicBezTo>
                  <a:pt x="806203" y="4715167"/>
                  <a:pt x="806203" y="4701844"/>
                  <a:pt x="772652" y="4735640"/>
                </a:cubicBezTo>
                <a:cubicBezTo>
                  <a:pt x="786272" y="4708668"/>
                  <a:pt x="752389" y="4728815"/>
                  <a:pt x="812846" y="4648225"/>
                </a:cubicBezTo>
                <a:cubicBezTo>
                  <a:pt x="799227" y="4655050"/>
                  <a:pt x="779628" y="4675197"/>
                  <a:pt x="786272" y="4661549"/>
                </a:cubicBezTo>
                <a:cubicBezTo>
                  <a:pt x="792915" y="4648225"/>
                  <a:pt x="799227" y="4655050"/>
                  <a:pt x="799227" y="4655050"/>
                </a:cubicBezTo>
                <a:cubicBezTo>
                  <a:pt x="812846" y="4628078"/>
                  <a:pt x="819490" y="4614430"/>
                  <a:pt x="799227" y="4621254"/>
                </a:cubicBezTo>
                <a:cubicBezTo>
                  <a:pt x="794244" y="4628078"/>
                  <a:pt x="791919" y="4632302"/>
                  <a:pt x="790922" y="4634577"/>
                </a:cubicBezTo>
                <a:lnTo>
                  <a:pt x="790922" y="4636852"/>
                </a:lnTo>
                <a:lnTo>
                  <a:pt x="768666" y="4661224"/>
                </a:lnTo>
                <a:cubicBezTo>
                  <a:pt x="758369" y="4671948"/>
                  <a:pt x="780957" y="4643026"/>
                  <a:pt x="766009" y="4648225"/>
                </a:cubicBezTo>
                <a:cubicBezTo>
                  <a:pt x="779296" y="4634902"/>
                  <a:pt x="786272" y="4634577"/>
                  <a:pt x="786272" y="4634577"/>
                </a:cubicBezTo>
                <a:cubicBezTo>
                  <a:pt x="806203" y="4594282"/>
                  <a:pt x="813178" y="4574460"/>
                  <a:pt x="792915" y="4587783"/>
                </a:cubicBezTo>
                <a:cubicBezTo>
                  <a:pt x="759365" y="4621579"/>
                  <a:pt x="785940" y="4594282"/>
                  <a:pt x="759365" y="4628078"/>
                </a:cubicBezTo>
                <a:cubicBezTo>
                  <a:pt x="759365" y="4621254"/>
                  <a:pt x="792915" y="4580959"/>
                  <a:pt x="752389" y="4628078"/>
                </a:cubicBezTo>
                <a:cubicBezTo>
                  <a:pt x="772652" y="4594282"/>
                  <a:pt x="772652" y="4587783"/>
                  <a:pt x="739102" y="4621254"/>
                </a:cubicBezTo>
                <a:cubicBezTo>
                  <a:pt x="752389" y="4594282"/>
                  <a:pt x="752389" y="4594607"/>
                  <a:pt x="745746" y="4594607"/>
                </a:cubicBezTo>
                <a:cubicBezTo>
                  <a:pt x="772652" y="4574460"/>
                  <a:pt x="766009" y="4594607"/>
                  <a:pt x="792915" y="4574460"/>
                </a:cubicBezTo>
                <a:cubicBezTo>
                  <a:pt x="826466" y="4534165"/>
                  <a:pt x="826134" y="4520516"/>
                  <a:pt x="799227" y="4547488"/>
                </a:cubicBezTo>
                <a:cubicBezTo>
                  <a:pt x="819490" y="4520516"/>
                  <a:pt x="812846" y="4520516"/>
                  <a:pt x="806203" y="4520516"/>
                </a:cubicBezTo>
                <a:cubicBezTo>
                  <a:pt x="799227" y="4520516"/>
                  <a:pt x="792583" y="4513692"/>
                  <a:pt x="833109" y="4460074"/>
                </a:cubicBezTo>
                <a:cubicBezTo>
                  <a:pt x="799559" y="4480221"/>
                  <a:pt x="853040" y="4399631"/>
                  <a:pt x="806203" y="4426278"/>
                </a:cubicBezTo>
                <a:cubicBezTo>
                  <a:pt x="846397" y="4385983"/>
                  <a:pt x="819490" y="4386308"/>
                  <a:pt x="812846" y="4386308"/>
                </a:cubicBezTo>
                <a:cubicBezTo>
                  <a:pt x="779296" y="4426603"/>
                  <a:pt x="792915" y="4412955"/>
                  <a:pt x="786272" y="4426278"/>
                </a:cubicBezTo>
                <a:cubicBezTo>
                  <a:pt x="799559" y="4412955"/>
                  <a:pt x="806203" y="4406455"/>
                  <a:pt x="806203" y="4413279"/>
                </a:cubicBezTo>
                <a:cubicBezTo>
                  <a:pt x="765677" y="4466898"/>
                  <a:pt x="752722" y="4453575"/>
                  <a:pt x="792915" y="4399631"/>
                </a:cubicBezTo>
                <a:cubicBezTo>
                  <a:pt x="786272" y="4399631"/>
                  <a:pt x="772652" y="4399631"/>
                  <a:pt x="772652" y="4386308"/>
                </a:cubicBezTo>
                <a:cubicBezTo>
                  <a:pt x="766009" y="4372984"/>
                  <a:pt x="779628" y="4352837"/>
                  <a:pt x="792915" y="4312542"/>
                </a:cubicBezTo>
                <a:cubicBezTo>
                  <a:pt x="786272" y="4319041"/>
                  <a:pt x="779296" y="4339189"/>
                  <a:pt x="772652" y="4345688"/>
                </a:cubicBezTo>
                <a:cubicBezTo>
                  <a:pt x="772652" y="4345688"/>
                  <a:pt x="766009" y="4339189"/>
                  <a:pt x="752389" y="4339189"/>
                </a:cubicBezTo>
                <a:cubicBezTo>
                  <a:pt x="752389" y="4332365"/>
                  <a:pt x="745746" y="4332689"/>
                  <a:pt x="745746" y="4325865"/>
                </a:cubicBezTo>
                <a:cubicBezTo>
                  <a:pt x="739102" y="4325865"/>
                  <a:pt x="739102" y="4319041"/>
                  <a:pt x="732126" y="4312542"/>
                </a:cubicBezTo>
                <a:cubicBezTo>
                  <a:pt x="705220" y="4325865"/>
                  <a:pt x="718839" y="4292069"/>
                  <a:pt x="711863" y="4265098"/>
                </a:cubicBezTo>
                <a:cubicBezTo>
                  <a:pt x="698576" y="4278746"/>
                  <a:pt x="705220" y="4271922"/>
                  <a:pt x="705220" y="4278746"/>
                </a:cubicBezTo>
                <a:cubicBezTo>
                  <a:pt x="678313" y="4271922"/>
                  <a:pt x="658382" y="4251774"/>
                  <a:pt x="644763" y="4238126"/>
                </a:cubicBezTo>
                <a:cubicBezTo>
                  <a:pt x="638119" y="4238126"/>
                  <a:pt x="631476" y="4231952"/>
                  <a:pt x="631476" y="4225128"/>
                </a:cubicBezTo>
                <a:cubicBezTo>
                  <a:pt x="624832" y="4225128"/>
                  <a:pt x="617856" y="4225128"/>
                  <a:pt x="611213" y="4218304"/>
                </a:cubicBezTo>
                <a:cubicBezTo>
                  <a:pt x="604569" y="4218304"/>
                  <a:pt x="591282" y="4211479"/>
                  <a:pt x="577994" y="4211479"/>
                </a:cubicBezTo>
                <a:cubicBezTo>
                  <a:pt x="591282" y="4191332"/>
                  <a:pt x="590949" y="4198156"/>
                  <a:pt x="611213" y="4171184"/>
                </a:cubicBezTo>
                <a:cubicBezTo>
                  <a:pt x="631476" y="4130889"/>
                  <a:pt x="591282" y="4171184"/>
                  <a:pt x="577994" y="4198156"/>
                </a:cubicBezTo>
                <a:cubicBezTo>
                  <a:pt x="591282" y="4157861"/>
                  <a:pt x="564375" y="4164360"/>
                  <a:pt x="537468" y="4164360"/>
                </a:cubicBezTo>
                <a:cubicBezTo>
                  <a:pt x="523849" y="4164360"/>
                  <a:pt x="510894" y="4171184"/>
                  <a:pt x="503918" y="4164360"/>
                </a:cubicBezTo>
                <a:cubicBezTo>
                  <a:pt x="497275" y="4164360"/>
                  <a:pt x="490631" y="4157536"/>
                  <a:pt x="490631" y="4157536"/>
                </a:cubicBezTo>
                <a:cubicBezTo>
                  <a:pt x="483655" y="4151037"/>
                  <a:pt x="483655" y="4144538"/>
                  <a:pt x="483655" y="4137713"/>
                </a:cubicBezTo>
                <a:cubicBezTo>
                  <a:pt x="483655" y="4137713"/>
                  <a:pt x="483987" y="4137713"/>
                  <a:pt x="497275" y="4110742"/>
                </a:cubicBezTo>
                <a:cubicBezTo>
                  <a:pt x="497275" y="4110742"/>
                  <a:pt x="470368" y="4137713"/>
                  <a:pt x="497275" y="4097418"/>
                </a:cubicBezTo>
                <a:cubicBezTo>
                  <a:pt x="457081" y="4137713"/>
                  <a:pt x="456749" y="4097418"/>
                  <a:pt x="429842" y="4110742"/>
                </a:cubicBezTo>
                <a:cubicBezTo>
                  <a:pt x="423198" y="4104243"/>
                  <a:pt x="443461" y="4076946"/>
                  <a:pt x="456749" y="4063623"/>
                </a:cubicBezTo>
                <a:cubicBezTo>
                  <a:pt x="456749" y="4063623"/>
                  <a:pt x="456749" y="4063948"/>
                  <a:pt x="443461" y="4057123"/>
                </a:cubicBezTo>
                <a:cubicBezTo>
                  <a:pt x="436486" y="4057123"/>
                  <a:pt x="430174" y="4077271"/>
                  <a:pt x="416555" y="4104243"/>
                </a:cubicBezTo>
                <a:cubicBezTo>
                  <a:pt x="409911" y="4070447"/>
                  <a:pt x="430174" y="4016828"/>
                  <a:pt x="396624" y="4036976"/>
                </a:cubicBezTo>
                <a:cubicBezTo>
                  <a:pt x="409911" y="4010004"/>
                  <a:pt x="409579" y="4003180"/>
                  <a:pt x="423198" y="3983033"/>
                </a:cubicBezTo>
                <a:cubicBezTo>
                  <a:pt x="402935" y="3996356"/>
                  <a:pt x="403267" y="3970034"/>
                  <a:pt x="389648" y="3970034"/>
                </a:cubicBezTo>
                <a:cubicBezTo>
                  <a:pt x="409911" y="3936238"/>
                  <a:pt x="409579" y="3956386"/>
                  <a:pt x="429842" y="3929414"/>
                </a:cubicBezTo>
                <a:cubicBezTo>
                  <a:pt x="423198" y="3929414"/>
                  <a:pt x="423530" y="3922590"/>
                  <a:pt x="416555" y="3909267"/>
                </a:cubicBezTo>
                <a:cubicBezTo>
                  <a:pt x="416555" y="3895943"/>
                  <a:pt x="416555" y="3882620"/>
                  <a:pt x="416555" y="3869297"/>
                </a:cubicBezTo>
                <a:cubicBezTo>
                  <a:pt x="409911" y="3848824"/>
                  <a:pt x="403267" y="3828677"/>
                  <a:pt x="376361" y="3842000"/>
                </a:cubicBezTo>
                <a:cubicBezTo>
                  <a:pt x="403267" y="3781557"/>
                  <a:pt x="389980" y="3848824"/>
                  <a:pt x="416555" y="3801705"/>
                </a:cubicBezTo>
                <a:cubicBezTo>
                  <a:pt x="409911" y="3761410"/>
                  <a:pt x="329191" y="3848824"/>
                  <a:pt x="349122" y="3768234"/>
                </a:cubicBezTo>
                <a:cubicBezTo>
                  <a:pt x="342478" y="3768234"/>
                  <a:pt x="322548" y="3801705"/>
                  <a:pt x="322548" y="3801705"/>
                </a:cubicBezTo>
                <a:cubicBezTo>
                  <a:pt x="329523" y="3741262"/>
                  <a:pt x="308928" y="3734763"/>
                  <a:pt x="275378" y="3748087"/>
                </a:cubicBezTo>
                <a:cubicBezTo>
                  <a:pt x="362741" y="3593731"/>
                  <a:pt x="241828" y="3694468"/>
                  <a:pt x="275378" y="3586907"/>
                </a:cubicBezTo>
                <a:cubicBezTo>
                  <a:pt x="255115" y="3600230"/>
                  <a:pt x="248471" y="3593731"/>
                  <a:pt x="234852" y="3586907"/>
                </a:cubicBezTo>
                <a:cubicBezTo>
                  <a:pt x="234852" y="3580082"/>
                  <a:pt x="235184" y="3573583"/>
                  <a:pt x="228540" y="3566759"/>
                </a:cubicBezTo>
                <a:cubicBezTo>
                  <a:pt x="228540" y="3553436"/>
                  <a:pt x="228540" y="3546287"/>
                  <a:pt x="228540" y="3532963"/>
                </a:cubicBezTo>
                <a:cubicBezTo>
                  <a:pt x="221897" y="3532963"/>
                  <a:pt x="208277" y="3553436"/>
                  <a:pt x="194990" y="3566759"/>
                </a:cubicBezTo>
                <a:cubicBezTo>
                  <a:pt x="188014" y="3559935"/>
                  <a:pt x="201634" y="3553111"/>
                  <a:pt x="215253" y="3526139"/>
                </a:cubicBezTo>
                <a:cubicBezTo>
                  <a:pt x="208277" y="3519640"/>
                  <a:pt x="194990" y="3553111"/>
                  <a:pt x="188014" y="3539787"/>
                </a:cubicBezTo>
                <a:cubicBezTo>
                  <a:pt x="181371" y="3553111"/>
                  <a:pt x="188014" y="3553111"/>
                  <a:pt x="188014" y="3559935"/>
                </a:cubicBezTo>
                <a:cubicBezTo>
                  <a:pt x="154464" y="3580082"/>
                  <a:pt x="147820" y="3539787"/>
                  <a:pt x="127890" y="3526139"/>
                </a:cubicBezTo>
                <a:cubicBezTo>
                  <a:pt x="154796" y="3505992"/>
                  <a:pt x="188014" y="3512816"/>
                  <a:pt x="174727" y="3553111"/>
                </a:cubicBezTo>
                <a:cubicBezTo>
                  <a:pt x="174727" y="3553111"/>
                  <a:pt x="188014" y="3532963"/>
                  <a:pt x="194990" y="3532963"/>
                </a:cubicBezTo>
                <a:cubicBezTo>
                  <a:pt x="214921" y="3485844"/>
                  <a:pt x="208277" y="3459197"/>
                  <a:pt x="181371" y="3499492"/>
                </a:cubicBezTo>
                <a:cubicBezTo>
                  <a:pt x="181371" y="3479345"/>
                  <a:pt x="188014" y="3445874"/>
                  <a:pt x="188014" y="3425727"/>
                </a:cubicBezTo>
                <a:cubicBezTo>
                  <a:pt x="181371" y="3412403"/>
                  <a:pt x="147488" y="3486169"/>
                  <a:pt x="140845" y="3479345"/>
                </a:cubicBezTo>
                <a:cubicBezTo>
                  <a:pt x="207945" y="3345136"/>
                  <a:pt x="100651" y="3432551"/>
                  <a:pt x="140845" y="3338637"/>
                </a:cubicBezTo>
                <a:cubicBezTo>
                  <a:pt x="127557" y="3345136"/>
                  <a:pt x="114270" y="3338313"/>
                  <a:pt x="100651" y="3324989"/>
                </a:cubicBezTo>
                <a:cubicBezTo>
                  <a:pt x="100651" y="3318165"/>
                  <a:pt x="94007" y="3311341"/>
                  <a:pt x="87363" y="3304841"/>
                </a:cubicBezTo>
                <a:cubicBezTo>
                  <a:pt x="87363" y="3298017"/>
                  <a:pt x="80720" y="3284369"/>
                  <a:pt x="80720" y="3277870"/>
                </a:cubicBezTo>
                <a:cubicBezTo>
                  <a:pt x="100651" y="3250898"/>
                  <a:pt x="114270" y="3230751"/>
                  <a:pt x="107627" y="3217427"/>
                </a:cubicBezTo>
                <a:cubicBezTo>
                  <a:pt x="134533" y="3210603"/>
                  <a:pt x="87031" y="3284694"/>
                  <a:pt x="140845" y="3237575"/>
                </a:cubicBezTo>
                <a:cubicBezTo>
                  <a:pt x="147488" y="3210928"/>
                  <a:pt x="161108" y="3183631"/>
                  <a:pt x="147488" y="3183631"/>
                </a:cubicBezTo>
                <a:cubicBezTo>
                  <a:pt x="154464" y="3210603"/>
                  <a:pt x="134533" y="3204104"/>
                  <a:pt x="127890" y="3197280"/>
                </a:cubicBezTo>
                <a:cubicBezTo>
                  <a:pt x="134533" y="3190456"/>
                  <a:pt x="154464" y="3163809"/>
                  <a:pt x="167751" y="3143662"/>
                </a:cubicBezTo>
                <a:cubicBezTo>
                  <a:pt x="188014" y="3163809"/>
                  <a:pt x="228540" y="3190456"/>
                  <a:pt x="288997" y="3130013"/>
                </a:cubicBezTo>
                <a:cubicBezTo>
                  <a:pt x="282354" y="3116690"/>
                  <a:pt x="268734" y="3103041"/>
                  <a:pt x="262091" y="3103041"/>
                </a:cubicBezTo>
                <a:cubicBezTo>
                  <a:pt x="248471" y="3130013"/>
                  <a:pt x="241828" y="3136837"/>
                  <a:pt x="248471" y="3143662"/>
                </a:cubicBezTo>
                <a:cubicBezTo>
                  <a:pt x="234852" y="3170633"/>
                  <a:pt x="241828" y="3143662"/>
                  <a:pt x="234852" y="3143662"/>
                </a:cubicBezTo>
                <a:cubicBezTo>
                  <a:pt x="261758" y="3110191"/>
                  <a:pt x="248471" y="3110191"/>
                  <a:pt x="268734" y="3076720"/>
                </a:cubicBezTo>
                <a:cubicBezTo>
                  <a:pt x="268734" y="3076720"/>
                  <a:pt x="268734" y="3076069"/>
                  <a:pt x="282021" y="3082894"/>
                </a:cubicBezTo>
                <a:cubicBezTo>
                  <a:pt x="315904" y="3015627"/>
                  <a:pt x="262091" y="3056247"/>
                  <a:pt x="275378" y="3015952"/>
                </a:cubicBezTo>
                <a:cubicBezTo>
                  <a:pt x="302284" y="2975657"/>
                  <a:pt x="268734" y="3042599"/>
                  <a:pt x="302284" y="3015952"/>
                </a:cubicBezTo>
                <a:cubicBezTo>
                  <a:pt x="336167" y="2948685"/>
                  <a:pt x="295641" y="2988980"/>
                  <a:pt x="302284" y="2955509"/>
                </a:cubicBezTo>
                <a:cubicBezTo>
                  <a:pt x="349454" y="2895067"/>
                  <a:pt x="342478" y="2948685"/>
                  <a:pt x="362741" y="2942186"/>
                </a:cubicBezTo>
                <a:cubicBezTo>
                  <a:pt x="376029" y="2935362"/>
                  <a:pt x="396292" y="2901566"/>
                  <a:pt x="389648" y="2935362"/>
                </a:cubicBezTo>
                <a:cubicBezTo>
                  <a:pt x="403267" y="2921714"/>
                  <a:pt x="436486" y="2895067"/>
                  <a:pt x="456749" y="2895067"/>
                </a:cubicBezTo>
                <a:cubicBezTo>
                  <a:pt x="443461" y="2915214"/>
                  <a:pt x="443129" y="2915214"/>
                  <a:pt x="429842" y="2928538"/>
                </a:cubicBezTo>
                <a:cubicBezTo>
                  <a:pt x="443129" y="2941861"/>
                  <a:pt x="483655" y="2888243"/>
                  <a:pt x="517205" y="2841124"/>
                </a:cubicBezTo>
                <a:cubicBezTo>
                  <a:pt x="530493" y="2814477"/>
                  <a:pt x="503918" y="2847948"/>
                  <a:pt x="510894" y="2820976"/>
                </a:cubicBezTo>
                <a:cubicBezTo>
                  <a:pt x="537801" y="2814152"/>
                  <a:pt x="544444" y="2780681"/>
                  <a:pt x="584638" y="2733562"/>
                </a:cubicBezTo>
                <a:cubicBezTo>
                  <a:pt x="604901" y="2740386"/>
                  <a:pt x="618188" y="2774182"/>
                  <a:pt x="651739" y="2707240"/>
                </a:cubicBezTo>
                <a:cubicBezTo>
                  <a:pt x="685289" y="2700416"/>
                  <a:pt x="691932" y="2733887"/>
                  <a:pt x="732126" y="2686768"/>
                </a:cubicBezTo>
                <a:cubicBezTo>
                  <a:pt x="705220" y="2767358"/>
                  <a:pt x="765677" y="2706915"/>
                  <a:pt x="799227" y="2673444"/>
                </a:cubicBezTo>
                <a:cubicBezTo>
                  <a:pt x="799227" y="2653297"/>
                  <a:pt x="806203" y="2626000"/>
                  <a:pt x="779628" y="2632825"/>
                </a:cubicBezTo>
                <a:cubicBezTo>
                  <a:pt x="799559" y="2599353"/>
                  <a:pt x="826134" y="2586030"/>
                  <a:pt x="819490" y="2613002"/>
                </a:cubicBezTo>
                <a:cubicBezTo>
                  <a:pt x="826134" y="2606178"/>
                  <a:pt x="839753" y="2579206"/>
                  <a:pt x="860016" y="2552235"/>
                </a:cubicBezTo>
                <a:cubicBezTo>
                  <a:pt x="860016" y="2511939"/>
                  <a:pt x="806203" y="2586030"/>
                  <a:pt x="826134" y="2525588"/>
                </a:cubicBezTo>
                <a:cubicBezTo>
                  <a:pt x="846397" y="2512264"/>
                  <a:pt x="893566" y="2485293"/>
                  <a:pt x="920473" y="2492117"/>
                </a:cubicBezTo>
                <a:cubicBezTo>
                  <a:pt x="927116" y="2498616"/>
                  <a:pt x="934092" y="2559058"/>
                  <a:pt x="954023" y="2498616"/>
                </a:cubicBezTo>
                <a:cubicBezTo>
                  <a:pt x="980930" y="2478468"/>
                  <a:pt x="954023" y="2579206"/>
                  <a:pt x="1014480" y="2465145"/>
                </a:cubicBezTo>
                <a:cubicBezTo>
                  <a:pt x="1068293" y="2485293"/>
                  <a:pt x="1128750" y="2471644"/>
                  <a:pt x="1195851" y="2478468"/>
                </a:cubicBezTo>
                <a:cubicBezTo>
                  <a:pt x="1256307" y="2431349"/>
                  <a:pt x="1236044" y="2545410"/>
                  <a:pt x="1303477" y="2458321"/>
                </a:cubicBezTo>
                <a:cubicBezTo>
                  <a:pt x="1303477" y="2478468"/>
                  <a:pt x="1303477" y="2478793"/>
                  <a:pt x="1330384" y="2438498"/>
                </a:cubicBezTo>
                <a:cubicBezTo>
                  <a:pt x="1323740" y="2492117"/>
                  <a:pt x="1383865" y="2418351"/>
                  <a:pt x="1383865" y="2451822"/>
                </a:cubicBezTo>
                <a:cubicBezTo>
                  <a:pt x="1444322" y="2337761"/>
                  <a:pt x="1363602" y="2398204"/>
                  <a:pt x="1377221" y="2357908"/>
                </a:cubicBezTo>
                <a:cubicBezTo>
                  <a:pt x="1417415" y="2324113"/>
                  <a:pt x="1431035" y="2384555"/>
                  <a:pt x="1477872" y="2351084"/>
                </a:cubicBezTo>
                <a:cubicBezTo>
                  <a:pt x="1484516" y="2378056"/>
                  <a:pt x="1518398" y="2404703"/>
                  <a:pt x="1532018" y="2411527"/>
                </a:cubicBezTo>
                <a:cubicBezTo>
                  <a:pt x="1558924" y="2364407"/>
                  <a:pt x="1565236" y="2344260"/>
                  <a:pt x="1551616" y="2344260"/>
                </a:cubicBezTo>
                <a:cubicBezTo>
                  <a:pt x="1565236" y="2317614"/>
                  <a:pt x="1565236" y="2344260"/>
                  <a:pt x="1571879" y="2337436"/>
                </a:cubicBezTo>
                <a:cubicBezTo>
                  <a:pt x="1551948" y="2378056"/>
                  <a:pt x="1551616" y="2391379"/>
                  <a:pt x="1551616" y="2404703"/>
                </a:cubicBezTo>
                <a:cubicBezTo>
                  <a:pt x="1578523" y="2377731"/>
                  <a:pt x="1585499" y="2391054"/>
                  <a:pt x="1592142" y="2397878"/>
                </a:cubicBezTo>
                <a:cubicBezTo>
                  <a:pt x="1599118" y="2411202"/>
                  <a:pt x="1605762" y="2424850"/>
                  <a:pt x="1632668" y="2404703"/>
                </a:cubicBezTo>
                <a:cubicBezTo>
                  <a:pt x="1632668" y="2411527"/>
                  <a:pt x="1626025" y="2418351"/>
                  <a:pt x="1619381" y="2424850"/>
                </a:cubicBezTo>
                <a:cubicBezTo>
                  <a:pt x="1646288" y="2451822"/>
                  <a:pt x="1666219" y="2478468"/>
                  <a:pt x="1686482" y="2505440"/>
                </a:cubicBezTo>
                <a:cubicBezTo>
                  <a:pt x="1706412" y="2532412"/>
                  <a:pt x="1726675" y="2552235"/>
                  <a:pt x="1753250" y="2572382"/>
                </a:cubicBezTo>
                <a:cubicBezTo>
                  <a:pt x="1766869" y="2586030"/>
                  <a:pt x="1794108" y="2592854"/>
                  <a:pt x="1821015" y="2606178"/>
                </a:cubicBezTo>
                <a:cubicBezTo>
                  <a:pt x="1840946" y="2613002"/>
                  <a:pt x="1860876" y="2633149"/>
                  <a:pt x="1867852" y="2666620"/>
                </a:cubicBezTo>
                <a:cubicBezTo>
                  <a:pt x="1887783" y="2653297"/>
                  <a:pt x="1901402" y="2613002"/>
                  <a:pt x="1894759" y="2613002"/>
                </a:cubicBezTo>
                <a:cubicBezTo>
                  <a:pt x="1908046" y="2606178"/>
                  <a:pt x="1934953" y="2613002"/>
                  <a:pt x="1941596" y="2626650"/>
                </a:cubicBezTo>
                <a:cubicBezTo>
                  <a:pt x="1908046" y="2673444"/>
                  <a:pt x="1941264" y="2612677"/>
                  <a:pt x="1921333" y="2639649"/>
                </a:cubicBezTo>
                <a:cubicBezTo>
                  <a:pt x="1901070" y="2666620"/>
                  <a:pt x="1927977" y="2653297"/>
                  <a:pt x="1921333" y="2659796"/>
                </a:cubicBezTo>
                <a:cubicBezTo>
                  <a:pt x="1934621" y="2659796"/>
                  <a:pt x="1934953" y="2646798"/>
                  <a:pt x="1948240" y="2626650"/>
                </a:cubicBezTo>
                <a:cubicBezTo>
                  <a:pt x="1961860" y="2633149"/>
                  <a:pt x="1968503" y="2646473"/>
                  <a:pt x="1982122" y="2652972"/>
                </a:cubicBezTo>
                <a:cubicBezTo>
                  <a:pt x="1995410" y="2666620"/>
                  <a:pt x="2002386" y="2673444"/>
                  <a:pt x="2009029" y="2686768"/>
                </a:cubicBezTo>
                <a:cubicBezTo>
                  <a:pt x="2029292" y="2700416"/>
                  <a:pt x="2049223" y="2720239"/>
                  <a:pt x="2082773" y="2727063"/>
                </a:cubicBezTo>
                <a:cubicBezTo>
                  <a:pt x="2109680" y="2686768"/>
                  <a:pt x="2089417" y="2679943"/>
                  <a:pt x="2076130" y="2679943"/>
                </a:cubicBezTo>
                <a:cubicBezTo>
                  <a:pt x="2062510" y="2673444"/>
                  <a:pt x="2049223" y="2673119"/>
                  <a:pt x="2076130" y="2632825"/>
                </a:cubicBezTo>
                <a:cubicBezTo>
                  <a:pt x="2055867" y="2679943"/>
                  <a:pt x="2109348" y="2632825"/>
                  <a:pt x="2109348" y="2652972"/>
                </a:cubicBezTo>
                <a:cubicBezTo>
                  <a:pt x="2149542" y="2599353"/>
                  <a:pt x="2096393" y="2626000"/>
                  <a:pt x="2082773" y="2632825"/>
                </a:cubicBezTo>
                <a:cubicBezTo>
                  <a:pt x="2089417" y="2619501"/>
                  <a:pt x="2102704" y="2613002"/>
                  <a:pt x="2109348" y="2599679"/>
                </a:cubicBezTo>
                <a:cubicBezTo>
                  <a:pt x="2082441" y="2626325"/>
                  <a:pt x="2089417" y="2613002"/>
                  <a:pt x="2089417" y="2606178"/>
                </a:cubicBezTo>
                <a:cubicBezTo>
                  <a:pt x="2069486" y="2626325"/>
                  <a:pt x="2069154" y="2626325"/>
                  <a:pt x="2035604" y="2666620"/>
                </a:cubicBezTo>
                <a:cubicBezTo>
                  <a:pt x="2048891" y="2633149"/>
                  <a:pt x="2008697" y="2660121"/>
                  <a:pt x="2049223" y="2613002"/>
                </a:cubicBezTo>
                <a:cubicBezTo>
                  <a:pt x="2049223" y="2586030"/>
                  <a:pt x="2015341" y="2639973"/>
                  <a:pt x="2015341" y="2619826"/>
                </a:cubicBezTo>
                <a:cubicBezTo>
                  <a:pt x="2035604" y="2592854"/>
                  <a:pt x="2035604" y="2599353"/>
                  <a:pt x="2049223" y="2579206"/>
                </a:cubicBezTo>
                <a:cubicBezTo>
                  <a:pt x="2049223" y="2565883"/>
                  <a:pt x="2035604" y="2592854"/>
                  <a:pt x="2028960" y="2586030"/>
                </a:cubicBezTo>
                <a:cubicBezTo>
                  <a:pt x="2021984" y="2599353"/>
                  <a:pt x="2028960" y="2592529"/>
                  <a:pt x="2002386" y="2632825"/>
                </a:cubicBezTo>
                <a:cubicBezTo>
                  <a:pt x="1995410" y="2612677"/>
                  <a:pt x="2002053" y="2579206"/>
                  <a:pt x="1975147" y="2592854"/>
                </a:cubicBezTo>
                <a:cubicBezTo>
                  <a:pt x="1995410" y="2572707"/>
                  <a:pt x="1982122" y="2579206"/>
                  <a:pt x="2009029" y="2552235"/>
                </a:cubicBezTo>
                <a:cubicBezTo>
                  <a:pt x="2002386" y="2538911"/>
                  <a:pt x="1982122" y="2579206"/>
                  <a:pt x="1975147" y="2565883"/>
                </a:cubicBezTo>
                <a:cubicBezTo>
                  <a:pt x="1988766" y="2552235"/>
                  <a:pt x="1988766" y="2559058"/>
                  <a:pt x="1988766" y="2559058"/>
                </a:cubicBezTo>
                <a:cubicBezTo>
                  <a:pt x="1982122" y="2538911"/>
                  <a:pt x="1968503" y="2519089"/>
                  <a:pt x="1954884" y="2512264"/>
                </a:cubicBezTo>
                <a:cubicBezTo>
                  <a:pt x="1948240" y="2498941"/>
                  <a:pt x="1928309" y="2485293"/>
                  <a:pt x="1915022" y="2478468"/>
                </a:cubicBezTo>
                <a:cubicBezTo>
                  <a:pt x="1888115" y="2458321"/>
                  <a:pt x="1860876" y="2438174"/>
                  <a:pt x="1833970" y="2404703"/>
                </a:cubicBezTo>
                <a:cubicBezTo>
                  <a:pt x="1827326" y="2411527"/>
                  <a:pt x="1827658" y="2424850"/>
                  <a:pt x="1814039" y="2438498"/>
                </a:cubicBezTo>
                <a:cubicBezTo>
                  <a:pt x="1800752" y="2431674"/>
                  <a:pt x="1760226" y="2458321"/>
                  <a:pt x="1807395" y="2384555"/>
                </a:cubicBezTo>
                <a:cubicBezTo>
                  <a:pt x="1787132" y="2397878"/>
                  <a:pt x="1793776" y="2357584"/>
                  <a:pt x="1753250" y="2404703"/>
                </a:cubicBezTo>
                <a:cubicBezTo>
                  <a:pt x="1773513" y="2364407"/>
                  <a:pt x="1733319" y="2404378"/>
                  <a:pt x="1753250" y="2364083"/>
                </a:cubicBezTo>
                <a:cubicBezTo>
                  <a:pt x="1746606" y="2364083"/>
                  <a:pt x="1733651" y="2391054"/>
                  <a:pt x="1720032" y="2397878"/>
                </a:cubicBezTo>
                <a:cubicBezTo>
                  <a:pt x="1720032" y="2391054"/>
                  <a:pt x="1726675" y="2323788"/>
                  <a:pt x="1686482" y="2370907"/>
                </a:cubicBezTo>
                <a:cubicBezTo>
                  <a:pt x="1713056" y="2303640"/>
                  <a:pt x="1666219" y="2344260"/>
                  <a:pt x="1686482" y="2297141"/>
                </a:cubicBezTo>
                <a:cubicBezTo>
                  <a:pt x="1679506" y="2303965"/>
                  <a:pt x="1665886" y="2303965"/>
                  <a:pt x="1645956" y="2344260"/>
                </a:cubicBezTo>
                <a:cubicBezTo>
                  <a:pt x="1638980" y="2344260"/>
                  <a:pt x="1652599" y="2324113"/>
                  <a:pt x="1666219" y="2310464"/>
                </a:cubicBezTo>
                <a:cubicBezTo>
                  <a:pt x="1625692" y="2324113"/>
                  <a:pt x="1598786" y="2303640"/>
                  <a:pt x="1578855" y="2276993"/>
                </a:cubicBezTo>
                <a:cubicBezTo>
                  <a:pt x="1572211" y="2263345"/>
                  <a:pt x="1558592" y="2250347"/>
                  <a:pt x="1551616" y="2243523"/>
                </a:cubicBezTo>
                <a:cubicBezTo>
                  <a:pt x="1538329" y="2230199"/>
                  <a:pt x="1525042" y="2223375"/>
                  <a:pt x="1505111" y="2230199"/>
                </a:cubicBezTo>
                <a:cubicBezTo>
                  <a:pt x="1538661" y="2183080"/>
                  <a:pt x="1498135" y="2223050"/>
                  <a:pt x="1518398" y="2189579"/>
                </a:cubicBezTo>
                <a:cubicBezTo>
                  <a:pt x="1404128" y="2182755"/>
                  <a:pt x="1330384" y="2115813"/>
                  <a:pt x="1249664" y="2055371"/>
                </a:cubicBezTo>
                <a:cubicBezTo>
                  <a:pt x="1370578" y="2082343"/>
                  <a:pt x="1518398" y="2135961"/>
                  <a:pt x="1578855" y="2236699"/>
                </a:cubicBezTo>
                <a:cubicBezTo>
                  <a:pt x="1592142" y="2223375"/>
                  <a:pt x="1612405" y="2176581"/>
                  <a:pt x="1626025" y="2169757"/>
                </a:cubicBezTo>
                <a:cubicBezTo>
                  <a:pt x="1605762" y="2210052"/>
                  <a:pt x="1612405" y="2223375"/>
                  <a:pt x="1626025" y="2216551"/>
                </a:cubicBezTo>
                <a:cubicBezTo>
                  <a:pt x="1599118" y="2250022"/>
                  <a:pt x="1612738" y="2250347"/>
                  <a:pt x="1632668" y="2250347"/>
                </a:cubicBezTo>
                <a:cubicBezTo>
                  <a:pt x="1646288" y="2236699"/>
                  <a:pt x="1652599" y="2216551"/>
                  <a:pt x="1652599" y="2216551"/>
                </a:cubicBezTo>
                <a:cubicBezTo>
                  <a:pt x="1645956" y="2256846"/>
                  <a:pt x="1672862" y="2250022"/>
                  <a:pt x="1720032" y="2216551"/>
                </a:cubicBezTo>
                <a:cubicBezTo>
                  <a:pt x="1706745" y="2229874"/>
                  <a:pt x="1706412" y="2243523"/>
                  <a:pt x="1693125" y="2250347"/>
                </a:cubicBezTo>
                <a:cubicBezTo>
                  <a:pt x="1733319" y="2236699"/>
                  <a:pt x="1760226" y="2250022"/>
                  <a:pt x="1746606" y="2310464"/>
                </a:cubicBezTo>
                <a:cubicBezTo>
                  <a:pt x="1780157" y="2256846"/>
                  <a:pt x="1766869" y="2276993"/>
                  <a:pt x="1793776" y="2230199"/>
                </a:cubicBezTo>
                <a:cubicBezTo>
                  <a:pt x="1787132" y="2250347"/>
                  <a:pt x="1766869" y="2283817"/>
                  <a:pt x="1766869" y="2303965"/>
                </a:cubicBezTo>
                <a:cubicBezTo>
                  <a:pt x="1787132" y="2310464"/>
                  <a:pt x="1807063" y="2317288"/>
                  <a:pt x="1833970" y="2330937"/>
                </a:cubicBezTo>
                <a:cubicBezTo>
                  <a:pt x="1854233" y="2344260"/>
                  <a:pt x="1867852" y="2364407"/>
                  <a:pt x="1867852" y="2404703"/>
                </a:cubicBezTo>
                <a:cubicBezTo>
                  <a:pt x="1887783" y="2384555"/>
                  <a:pt x="1881139" y="2384555"/>
                  <a:pt x="1874496" y="2377731"/>
                </a:cubicBezTo>
                <a:cubicBezTo>
                  <a:pt x="1894759" y="2404703"/>
                  <a:pt x="1921333" y="2418351"/>
                  <a:pt x="1948240" y="2431674"/>
                </a:cubicBezTo>
                <a:cubicBezTo>
                  <a:pt x="1961860" y="2438498"/>
                  <a:pt x="1982122" y="2438498"/>
                  <a:pt x="1995410" y="2444998"/>
                </a:cubicBezTo>
                <a:cubicBezTo>
                  <a:pt x="2015673" y="2451822"/>
                  <a:pt x="2028960" y="2451497"/>
                  <a:pt x="2049223" y="2458321"/>
                </a:cubicBezTo>
                <a:cubicBezTo>
                  <a:pt x="2116324" y="2471644"/>
                  <a:pt x="2183424" y="2485293"/>
                  <a:pt x="2223618" y="2532412"/>
                </a:cubicBezTo>
                <a:cubicBezTo>
                  <a:pt x="2230262" y="2539236"/>
                  <a:pt x="2243881" y="2532412"/>
                  <a:pt x="2257500" y="2505440"/>
                </a:cubicBezTo>
                <a:cubicBezTo>
                  <a:pt x="2257500" y="2545735"/>
                  <a:pt x="2277431" y="2565883"/>
                  <a:pt x="2310982" y="2572382"/>
                </a:cubicBezTo>
                <a:cubicBezTo>
                  <a:pt x="2324601" y="2572382"/>
                  <a:pt x="2344864" y="2572382"/>
                  <a:pt x="2358151" y="2572382"/>
                </a:cubicBezTo>
                <a:cubicBezTo>
                  <a:pt x="2378414" y="2572382"/>
                  <a:pt x="2398345" y="2565883"/>
                  <a:pt x="2418608" y="2565883"/>
                </a:cubicBezTo>
                <a:cubicBezTo>
                  <a:pt x="2404989" y="2579206"/>
                  <a:pt x="2392034" y="2592854"/>
                  <a:pt x="2378414" y="2606178"/>
                </a:cubicBezTo>
                <a:cubicBezTo>
                  <a:pt x="2459134" y="2572707"/>
                  <a:pt x="2505972" y="2612677"/>
                  <a:pt x="2519259" y="2659796"/>
                </a:cubicBezTo>
                <a:cubicBezTo>
                  <a:pt x="2526235" y="2646473"/>
                  <a:pt x="2526235" y="2646473"/>
                  <a:pt x="2526235" y="2646473"/>
                </a:cubicBezTo>
                <a:cubicBezTo>
                  <a:pt x="2559785" y="2632825"/>
                  <a:pt x="2532878" y="2706915"/>
                  <a:pt x="2613266" y="2646473"/>
                </a:cubicBezTo>
                <a:cubicBezTo>
                  <a:pt x="2606622" y="2659796"/>
                  <a:pt x="2599979" y="2666620"/>
                  <a:pt x="2586359" y="2679943"/>
                </a:cubicBezTo>
                <a:cubicBezTo>
                  <a:pt x="2599979" y="2673444"/>
                  <a:pt x="2613598" y="2673444"/>
                  <a:pt x="2626885" y="2673444"/>
                </a:cubicBezTo>
                <a:cubicBezTo>
                  <a:pt x="2640505" y="2673444"/>
                  <a:pt x="2653792" y="2679943"/>
                  <a:pt x="2660768" y="2679943"/>
                </a:cubicBezTo>
                <a:cubicBezTo>
                  <a:pt x="2680699" y="2686768"/>
                  <a:pt x="2693986" y="2700091"/>
                  <a:pt x="2687342" y="2727063"/>
                </a:cubicBezTo>
                <a:cubicBezTo>
                  <a:pt x="2700630" y="2727063"/>
                  <a:pt x="2714249" y="2686768"/>
                  <a:pt x="2720893" y="2693592"/>
                </a:cubicBezTo>
                <a:cubicBezTo>
                  <a:pt x="2720893" y="2733887"/>
                  <a:pt x="2761419" y="2740386"/>
                  <a:pt x="2821876" y="2727063"/>
                </a:cubicBezTo>
                <a:cubicBezTo>
                  <a:pt x="2808256" y="2727063"/>
                  <a:pt x="2808256" y="2713740"/>
                  <a:pt x="2808256" y="2700416"/>
                </a:cubicBezTo>
                <a:cubicBezTo>
                  <a:pt x="2801612" y="2686768"/>
                  <a:pt x="2801612" y="2666620"/>
                  <a:pt x="2801612" y="2652972"/>
                </a:cubicBezTo>
                <a:cubicBezTo>
                  <a:pt x="2801612" y="2619501"/>
                  <a:pt x="2788325" y="2599679"/>
                  <a:pt x="2741156" y="2613002"/>
                </a:cubicBezTo>
                <a:cubicBezTo>
                  <a:pt x="2768062" y="2572707"/>
                  <a:pt x="2781349" y="2586030"/>
                  <a:pt x="2814900" y="2552235"/>
                </a:cubicBezTo>
                <a:cubicBezTo>
                  <a:pt x="2794969" y="2545735"/>
                  <a:pt x="2754443" y="2565883"/>
                  <a:pt x="2720893" y="2572382"/>
                </a:cubicBezTo>
                <a:cubicBezTo>
                  <a:pt x="2687342" y="2586030"/>
                  <a:pt x="2660436" y="2592854"/>
                  <a:pt x="2673723" y="2539236"/>
                </a:cubicBezTo>
                <a:cubicBezTo>
                  <a:pt x="2673723" y="2566208"/>
                  <a:pt x="2707605" y="2572707"/>
                  <a:pt x="2761419" y="2519089"/>
                </a:cubicBezTo>
                <a:cubicBezTo>
                  <a:pt x="2741156" y="2552559"/>
                  <a:pt x="2781349" y="2532087"/>
                  <a:pt x="2787993" y="2545410"/>
                </a:cubicBezTo>
                <a:cubicBezTo>
                  <a:pt x="2814900" y="2505115"/>
                  <a:pt x="2801612" y="2505440"/>
                  <a:pt x="2787993" y="2505440"/>
                </a:cubicBezTo>
                <a:cubicBezTo>
                  <a:pt x="2781349" y="2505440"/>
                  <a:pt x="2761086" y="2511939"/>
                  <a:pt x="2767730" y="2478468"/>
                </a:cubicBezTo>
                <a:cubicBezTo>
                  <a:pt x="2774374" y="2471644"/>
                  <a:pt x="2781349" y="2464820"/>
                  <a:pt x="2787993" y="2458321"/>
                </a:cubicBezTo>
                <a:cubicBezTo>
                  <a:pt x="2808256" y="2438174"/>
                  <a:pt x="2781349" y="2465145"/>
                  <a:pt x="2774706" y="2478468"/>
                </a:cubicBezTo>
                <a:cubicBezTo>
                  <a:pt x="2801280" y="2478468"/>
                  <a:pt x="2821543" y="2485293"/>
                  <a:pt x="2861737" y="2485293"/>
                </a:cubicBezTo>
                <a:cubicBezTo>
                  <a:pt x="2895620" y="2438174"/>
                  <a:pt x="2862069" y="2431674"/>
                  <a:pt x="2835163" y="2444998"/>
                </a:cubicBezTo>
                <a:cubicBezTo>
                  <a:pt x="2848782" y="2431674"/>
                  <a:pt x="2855094" y="2431674"/>
                  <a:pt x="2868713" y="2418026"/>
                </a:cubicBezTo>
                <a:cubicBezTo>
                  <a:pt x="2861737" y="2397878"/>
                  <a:pt x="2821876" y="2444998"/>
                  <a:pt x="2821876" y="2431674"/>
                </a:cubicBezTo>
                <a:cubicBezTo>
                  <a:pt x="2855426" y="2404703"/>
                  <a:pt x="2875357" y="2397878"/>
                  <a:pt x="2888976" y="2397878"/>
                </a:cubicBezTo>
                <a:cubicBezTo>
                  <a:pt x="2908907" y="2350759"/>
                  <a:pt x="2828519" y="2418026"/>
                  <a:pt x="2821876" y="2384555"/>
                </a:cubicBezTo>
                <a:cubicBezTo>
                  <a:pt x="2855426" y="2337436"/>
                  <a:pt x="2841806" y="2330937"/>
                  <a:pt x="2821876" y="2330937"/>
                </a:cubicBezTo>
                <a:cubicBezTo>
                  <a:pt x="2895620" y="2256846"/>
                  <a:pt x="2855426" y="2330937"/>
                  <a:pt x="2848782" y="2351084"/>
                </a:cubicBezTo>
                <a:cubicBezTo>
                  <a:pt x="2875689" y="2344260"/>
                  <a:pt x="2868713" y="2364083"/>
                  <a:pt x="2895620" y="2370907"/>
                </a:cubicBezTo>
                <a:cubicBezTo>
                  <a:pt x="2895620" y="2370907"/>
                  <a:pt x="2902263" y="2364083"/>
                  <a:pt x="2902263" y="2364083"/>
                </a:cubicBezTo>
                <a:cubicBezTo>
                  <a:pt x="2929170" y="2377731"/>
                  <a:pt x="2855426" y="2438498"/>
                  <a:pt x="2922526" y="2431674"/>
                </a:cubicBezTo>
                <a:cubicBezTo>
                  <a:pt x="2963052" y="2378056"/>
                  <a:pt x="2915882" y="2397878"/>
                  <a:pt x="2929170" y="2364083"/>
                </a:cubicBezTo>
                <a:cubicBezTo>
                  <a:pt x="2936145" y="2350759"/>
                  <a:pt x="2956076" y="2324113"/>
                  <a:pt x="2969364" y="2310464"/>
                </a:cubicBezTo>
                <a:cubicBezTo>
                  <a:pt x="2969364" y="2290317"/>
                  <a:pt x="2909239" y="2323788"/>
                  <a:pt x="2929170" y="2283492"/>
                </a:cubicBezTo>
                <a:cubicBezTo>
                  <a:pt x="2956076" y="2276993"/>
                  <a:pt x="2989627" y="2283817"/>
                  <a:pt x="3003246" y="2303965"/>
                </a:cubicBezTo>
                <a:cubicBezTo>
                  <a:pt x="2969696" y="2337436"/>
                  <a:pt x="2996270" y="2303965"/>
                  <a:pt x="2982983" y="2303965"/>
                </a:cubicBezTo>
                <a:cubicBezTo>
                  <a:pt x="2915882" y="2370907"/>
                  <a:pt x="2989959" y="2323788"/>
                  <a:pt x="2942789" y="2377731"/>
                </a:cubicBezTo>
                <a:cubicBezTo>
                  <a:pt x="2963052" y="2384555"/>
                  <a:pt x="3009890" y="2283817"/>
                  <a:pt x="3016533" y="2317288"/>
                </a:cubicBezTo>
                <a:cubicBezTo>
                  <a:pt x="3009890" y="2324113"/>
                  <a:pt x="3009890" y="2324113"/>
                  <a:pt x="3003246" y="2324113"/>
                </a:cubicBezTo>
                <a:cubicBezTo>
                  <a:pt x="2996270" y="2330937"/>
                  <a:pt x="2989627" y="2337761"/>
                  <a:pt x="2989627" y="2344260"/>
                </a:cubicBezTo>
                <a:cubicBezTo>
                  <a:pt x="3043440" y="2297466"/>
                  <a:pt x="3043440" y="2324113"/>
                  <a:pt x="3070346" y="2344260"/>
                </a:cubicBezTo>
                <a:cubicBezTo>
                  <a:pt x="3083634" y="2324113"/>
                  <a:pt x="3076990" y="2297141"/>
                  <a:pt x="3090609" y="2310464"/>
                </a:cubicBezTo>
                <a:cubicBezTo>
                  <a:pt x="3076990" y="2303965"/>
                  <a:pt x="3043440" y="2270169"/>
                  <a:pt x="3009890" y="2290317"/>
                </a:cubicBezTo>
                <a:cubicBezTo>
                  <a:pt x="3023177" y="2250022"/>
                  <a:pt x="2969696" y="2250022"/>
                  <a:pt x="2915882" y="2283492"/>
                </a:cubicBezTo>
                <a:cubicBezTo>
                  <a:pt x="2895620" y="2283492"/>
                  <a:pt x="2875689" y="2270494"/>
                  <a:pt x="2855426" y="2263670"/>
                </a:cubicBezTo>
                <a:cubicBezTo>
                  <a:pt x="2835495" y="2257171"/>
                  <a:pt x="2808256" y="2250347"/>
                  <a:pt x="2781349" y="2250347"/>
                </a:cubicBezTo>
                <a:cubicBezTo>
                  <a:pt x="2761086" y="2210052"/>
                  <a:pt x="2734180" y="2183080"/>
                  <a:pt x="2700630" y="2162932"/>
                </a:cubicBezTo>
                <a:cubicBezTo>
                  <a:pt x="2667079" y="2135961"/>
                  <a:pt x="2626885" y="2122312"/>
                  <a:pt x="2586359" y="2102165"/>
                </a:cubicBezTo>
                <a:cubicBezTo>
                  <a:pt x="2512615" y="2061870"/>
                  <a:pt x="2445515" y="2015401"/>
                  <a:pt x="2425252" y="1907839"/>
                </a:cubicBezTo>
                <a:cubicBezTo>
                  <a:pt x="2398345" y="1914338"/>
                  <a:pt x="2378414" y="1887367"/>
                  <a:pt x="2337888" y="1920838"/>
                </a:cubicBezTo>
                <a:cubicBezTo>
                  <a:pt x="2351508" y="1893866"/>
                  <a:pt x="2392034" y="1880867"/>
                  <a:pt x="2378414" y="1867219"/>
                </a:cubicBezTo>
                <a:cubicBezTo>
                  <a:pt x="2398677" y="1840572"/>
                  <a:pt x="2405321" y="1847397"/>
                  <a:pt x="2438871" y="1807102"/>
                </a:cubicBezTo>
                <a:cubicBezTo>
                  <a:pt x="2445515" y="1753158"/>
                  <a:pt x="2378082" y="1786954"/>
                  <a:pt x="2391701" y="1719687"/>
                </a:cubicBezTo>
                <a:cubicBezTo>
                  <a:pt x="2411632" y="1699540"/>
                  <a:pt x="2438871" y="1652421"/>
                  <a:pt x="2438871" y="1639097"/>
                </a:cubicBezTo>
                <a:cubicBezTo>
                  <a:pt x="2378414" y="1719687"/>
                  <a:pt x="2351175" y="1699215"/>
                  <a:pt x="2297362" y="1753158"/>
                </a:cubicBezTo>
                <a:cubicBezTo>
                  <a:pt x="2284075" y="1759657"/>
                  <a:pt x="2304338" y="1733011"/>
                  <a:pt x="2297362" y="1726511"/>
                </a:cubicBezTo>
                <a:cubicBezTo>
                  <a:pt x="2317625" y="1726511"/>
                  <a:pt x="2358483" y="1679392"/>
                  <a:pt x="2378414" y="1692716"/>
                </a:cubicBezTo>
                <a:cubicBezTo>
                  <a:pt x="2411964" y="1652421"/>
                  <a:pt x="2391701" y="1659245"/>
                  <a:pt x="2398345" y="1639097"/>
                </a:cubicBezTo>
                <a:cubicBezTo>
                  <a:pt x="2411632" y="1625774"/>
                  <a:pt x="2418608" y="1632273"/>
                  <a:pt x="2431895" y="1632273"/>
                </a:cubicBezTo>
                <a:cubicBezTo>
                  <a:pt x="2452158" y="1598802"/>
                  <a:pt x="2438871" y="1605302"/>
                  <a:pt x="2459134" y="1585154"/>
                </a:cubicBezTo>
                <a:cubicBezTo>
                  <a:pt x="2452158" y="1571831"/>
                  <a:pt x="2438871" y="1578655"/>
                  <a:pt x="2418608" y="1612126"/>
                </a:cubicBezTo>
                <a:cubicBezTo>
                  <a:pt x="2404989" y="1591978"/>
                  <a:pt x="2398677" y="1571506"/>
                  <a:pt x="2371770" y="1578330"/>
                </a:cubicBezTo>
                <a:cubicBezTo>
                  <a:pt x="2405321" y="1484416"/>
                  <a:pt x="2317957" y="1517887"/>
                  <a:pt x="2291051" y="1517887"/>
                </a:cubicBezTo>
                <a:cubicBezTo>
                  <a:pt x="2277763" y="1524712"/>
                  <a:pt x="2298026" y="1490916"/>
                  <a:pt x="2291051" y="1490916"/>
                </a:cubicBezTo>
                <a:cubicBezTo>
                  <a:pt x="2277763" y="1464269"/>
                  <a:pt x="2236905" y="1464594"/>
                  <a:pt x="2203355" y="1464594"/>
                </a:cubicBezTo>
                <a:cubicBezTo>
                  <a:pt x="2163161" y="1457770"/>
                  <a:pt x="2136254" y="1450621"/>
                  <a:pt x="2143230" y="1390178"/>
                </a:cubicBezTo>
                <a:cubicBezTo>
                  <a:pt x="2116324" y="1410326"/>
                  <a:pt x="2122967" y="1383679"/>
                  <a:pt x="2149874" y="1336560"/>
                </a:cubicBezTo>
                <a:cubicBezTo>
                  <a:pt x="2183424" y="1303089"/>
                  <a:pt x="2203687" y="1323236"/>
                  <a:pt x="2243881" y="1276442"/>
                </a:cubicBezTo>
                <a:cubicBezTo>
                  <a:pt x="2264144" y="1242646"/>
                  <a:pt x="2277763" y="1209176"/>
                  <a:pt x="2270788" y="1202676"/>
                </a:cubicBezTo>
                <a:cubicBezTo>
                  <a:pt x="2237237" y="1242971"/>
                  <a:pt x="2257168" y="1168880"/>
                  <a:pt x="2216974" y="1249471"/>
                </a:cubicBezTo>
                <a:cubicBezTo>
                  <a:pt x="2183424" y="1282941"/>
                  <a:pt x="2243881" y="1189028"/>
                  <a:pt x="2250525" y="1189028"/>
                </a:cubicBezTo>
                <a:cubicBezTo>
                  <a:pt x="2216974" y="1182204"/>
                  <a:pt x="2257500" y="1088290"/>
                  <a:pt x="2237237" y="1081466"/>
                </a:cubicBezTo>
                <a:cubicBezTo>
                  <a:pt x="2284075" y="1034347"/>
                  <a:pt x="2250525" y="1141909"/>
                  <a:pt x="2297362" y="1141909"/>
                </a:cubicBezTo>
                <a:cubicBezTo>
                  <a:pt x="2304338" y="1141909"/>
                  <a:pt x="2324601" y="1088290"/>
                  <a:pt x="2337888" y="1074642"/>
                </a:cubicBezTo>
                <a:cubicBezTo>
                  <a:pt x="2371438" y="1021024"/>
                  <a:pt x="2331245" y="1041171"/>
                  <a:pt x="2337888" y="1014525"/>
                </a:cubicBezTo>
                <a:cubicBezTo>
                  <a:pt x="2378414" y="960581"/>
                  <a:pt x="2351175" y="1041171"/>
                  <a:pt x="2398345" y="980729"/>
                </a:cubicBezTo>
                <a:cubicBezTo>
                  <a:pt x="2391701" y="1014200"/>
                  <a:pt x="2411964" y="1081466"/>
                  <a:pt x="2472421" y="973905"/>
                </a:cubicBezTo>
                <a:cubicBezTo>
                  <a:pt x="2505972" y="1007375"/>
                  <a:pt x="2552809" y="1027523"/>
                  <a:pt x="2599979" y="1034347"/>
                </a:cubicBezTo>
                <a:cubicBezTo>
                  <a:pt x="2646816" y="1040846"/>
                  <a:pt x="2700962" y="1040846"/>
                  <a:pt x="2761419" y="1040846"/>
                </a:cubicBezTo>
                <a:cubicBezTo>
                  <a:pt x="2869045" y="1047670"/>
                  <a:pt x="2969696" y="1054495"/>
                  <a:pt x="3023509" y="1141909"/>
                </a:cubicBezTo>
                <a:cubicBezTo>
                  <a:pt x="3036796" y="1141909"/>
                  <a:pt x="3029821" y="1121761"/>
                  <a:pt x="3050083" y="1108438"/>
                </a:cubicBezTo>
                <a:cubicBezTo>
                  <a:pt x="3036464" y="1148733"/>
                  <a:pt x="3076990" y="1114937"/>
                  <a:pt x="3070346" y="1141909"/>
                </a:cubicBezTo>
                <a:cubicBezTo>
                  <a:pt x="3103897" y="1081466"/>
                  <a:pt x="3063371" y="1088290"/>
                  <a:pt x="3043108" y="1088290"/>
                </a:cubicBezTo>
                <a:cubicBezTo>
                  <a:pt x="3023177" y="1088290"/>
                  <a:pt x="3016533" y="1040846"/>
                  <a:pt x="2996270" y="1040846"/>
                </a:cubicBezTo>
                <a:cubicBezTo>
                  <a:pt x="2956076" y="1047670"/>
                  <a:pt x="2922526" y="994052"/>
                  <a:pt x="2875357" y="973905"/>
                </a:cubicBezTo>
                <a:cubicBezTo>
                  <a:pt x="2915550" y="893314"/>
                  <a:pt x="2855426" y="933609"/>
                  <a:pt x="2848782" y="913462"/>
                </a:cubicBezTo>
                <a:cubicBezTo>
                  <a:pt x="2869045" y="886815"/>
                  <a:pt x="2882000" y="893314"/>
                  <a:pt x="2895620" y="900139"/>
                </a:cubicBezTo>
                <a:cubicBezTo>
                  <a:pt x="2902263" y="906963"/>
                  <a:pt x="2909239" y="920286"/>
                  <a:pt x="2909239" y="933934"/>
                </a:cubicBezTo>
                <a:cubicBezTo>
                  <a:pt x="2942789" y="900139"/>
                  <a:pt x="2969696" y="886490"/>
                  <a:pt x="3003246" y="873167"/>
                </a:cubicBezTo>
                <a:cubicBezTo>
                  <a:pt x="2996270" y="886490"/>
                  <a:pt x="2989627" y="900139"/>
                  <a:pt x="2976007" y="906963"/>
                </a:cubicBezTo>
                <a:cubicBezTo>
                  <a:pt x="2989627" y="900139"/>
                  <a:pt x="2996602" y="900139"/>
                  <a:pt x="3003246" y="906963"/>
                </a:cubicBezTo>
                <a:cubicBezTo>
                  <a:pt x="3016533" y="886815"/>
                  <a:pt x="3016865" y="879666"/>
                  <a:pt x="3030153" y="859519"/>
                </a:cubicBezTo>
                <a:cubicBezTo>
                  <a:pt x="3003246" y="919961"/>
                  <a:pt x="3056727" y="886490"/>
                  <a:pt x="3090609" y="866343"/>
                </a:cubicBezTo>
                <a:cubicBezTo>
                  <a:pt x="3090609" y="879666"/>
                  <a:pt x="3070014" y="893314"/>
                  <a:pt x="3056727" y="906963"/>
                </a:cubicBezTo>
                <a:cubicBezTo>
                  <a:pt x="3070014" y="913462"/>
                  <a:pt x="3083634" y="900139"/>
                  <a:pt x="3076990" y="920286"/>
                </a:cubicBezTo>
                <a:cubicBezTo>
                  <a:pt x="3090277" y="927110"/>
                  <a:pt x="3103897" y="886490"/>
                  <a:pt x="3097253" y="886490"/>
                </a:cubicBezTo>
                <a:cubicBezTo>
                  <a:pt x="3117516" y="886490"/>
                  <a:pt x="3103565" y="920286"/>
                  <a:pt x="3137447" y="900139"/>
                </a:cubicBezTo>
                <a:cubicBezTo>
                  <a:pt x="3170997" y="859844"/>
                  <a:pt x="3130803" y="879991"/>
                  <a:pt x="3164354" y="846520"/>
                </a:cubicBezTo>
                <a:cubicBezTo>
                  <a:pt x="3157710" y="839696"/>
                  <a:pt x="3150734" y="819549"/>
                  <a:pt x="3150734" y="805900"/>
                </a:cubicBezTo>
                <a:cubicBezTo>
                  <a:pt x="3144091" y="785753"/>
                  <a:pt x="3144091" y="772754"/>
                  <a:pt x="3144091" y="752607"/>
                </a:cubicBezTo>
                <a:cubicBezTo>
                  <a:pt x="3150734" y="745783"/>
                  <a:pt x="3157710" y="758781"/>
                  <a:pt x="3170997" y="765605"/>
                </a:cubicBezTo>
                <a:cubicBezTo>
                  <a:pt x="3177641" y="778929"/>
                  <a:pt x="3191261" y="785753"/>
                  <a:pt x="3211523" y="765605"/>
                </a:cubicBezTo>
                <a:cubicBezTo>
                  <a:pt x="3218167" y="711987"/>
                  <a:pt x="3177641" y="705163"/>
                  <a:pt x="3150734" y="698339"/>
                </a:cubicBezTo>
                <a:cubicBezTo>
                  <a:pt x="3177641" y="671692"/>
                  <a:pt x="3191261" y="664868"/>
                  <a:pt x="3204880" y="685015"/>
                </a:cubicBezTo>
                <a:cubicBezTo>
                  <a:pt x="3211523" y="671692"/>
                  <a:pt x="3204880" y="672017"/>
                  <a:pt x="3204880" y="665193"/>
                </a:cubicBezTo>
                <a:cubicBezTo>
                  <a:pt x="3211523" y="651869"/>
                  <a:pt x="3218167" y="658369"/>
                  <a:pt x="3225143" y="665193"/>
                </a:cubicBezTo>
                <a:cubicBezTo>
                  <a:pt x="3191261" y="645045"/>
                  <a:pt x="3204547" y="604750"/>
                  <a:pt x="3177641" y="570954"/>
                </a:cubicBezTo>
                <a:cubicBezTo>
                  <a:pt x="3238098" y="497189"/>
                  <a:pt x="3151067" y="544308"/>
                  <a:pt x="3191261" y="483865"/>
                </a:cubicBezTo>
                <a:cubicBezTo>
                  <a:pt x="3224811" y="557631"/>
                  <a:pt x="3318818" y="470217"/>
                  <a:pt x="3338749" y="550807"/>
                </a:cubicBezTo>
                <a:cubicBezTo>
                  <a:pt x="3352368" y="544308"/>
                  <a:pt x="3365987" y="530659"/>
                  <a:pt x="3359012" y="530659"/>
                </a:cubicBezTo>
                <a:cubicBezTo>
                  <a:pt x="3399538" y="497189"/>
                  <a:pt x="3399538" y="564130"/>
                  <a:pt x="3439731" y="530659"/>
                </a:cubicBezTo>
                <a:cubicBezTo>
                  <a:pt x="3399538" y="624573"/>
                  <a:pt x="3486901" y="577454"/>
                  <a:pt x="3507164" y="591102"/>
                </a:cubicBezTo>
                <a:cubicBezTo>
                  <a:pt x="3507164" y="685015"/>
                  <a:pt x="3648009" y="718811"/>
                  <a:pt x="3654985" y="805900"/>
                </a:cubicBezTo>
                <a:cubicBezTo>
                  <a:pt x="3701822" y="765605"/>
                  <a:pt x="3668272" y="826048"/>
                  <a:pt x="3728729" y="792577"/>
                </a:cubicBezTo>
                <a:cubicBezTo>
                  <a:pt x="3715109" y="805900"/>
                  <a:pt x="3708466" y="806225"/>
                  <a:pt x="3701490" y="819549"/>
                </a:cubicBezTo>
                <a:cubicBezTo>
                  <a:pt x="3735372" y="806225"/>
                  <a:pt x="3762611" y="812724"/>
                  <a:pt x="3789518" y="819549"/>
                </a:cubicBezTo>
                <a:cubicBezTo>
                  <a:pt x="3816092" y="819549"/>
                  <a:pt x="3849310" y="819549"/>
                  <a:pt x="3889836" y="805900"/>
                </a:cubicBezTo>
                <a:cubicBezTo>
                  <a:pt x="3909767" y="779254"/>
                  <a:pt x="3849310" y="805900"/>
                  <a:pt x="3889836" y="765605"/>
                </a:cubicBezTo>
                <a:cubicBezTo>
                  <a:pt x="3936674" y="785753"/>
                  <a:pt x="3930030" y="832872"/>
                  <a:pt x="4004107" y="799401"/>
                </a:cubicBezTo>
                <a:cubicBezTo>
                  <a:pt x="3990487" y="826048"/>
                  <a:pt x="3990487" y="839371"/>
                  <a:pt x="3990487" y="853019"/>
                </a:cubicBezTo>
                <a:cubicBezTo>
                  <a:pt x="4004107" y="853019"/>
                  <a:pt x="4037657" y="799401"/>
                  <a:pt x="4037657" y="819549"/>
                </a:cubicBezTo>
                <a:cubicBezTo>
                  <a:pt x="4017726" y="853019"/>
                  <a:pt x="4010750" y="839371"/>
                  <a:pt x="3997463" y="859519"/>
                </a:cubicBezTo>
                <a:cubicBezTo>
                  <a:pt x="4024037" y="859519"/>
                  <a:pt x="4031013" y="859844"/>
                  <a:pt x="4051276" y="879991"/>
                </a:cubicBezTo>
                <a:cubicBezTo>
                  <a:pt x="4054598" y="866343"/>
                  <a:pt x="4059581" y="859519"/>
                  <a:pt x="4067221" y="852045"/>
                </a:cubicBezTo>
                <a:lnTo>
                  <a:pt x="4092135" y="826048"/>
                </a:lnTo>
                <a:lnTo>
                  <a:pt x="4076854" y="849770"/>
                </a:lnTo>
                <a:cubicBezTo>
                  <a:pt x="4059913" y="886165"/>
                  <a:pt x="4076190" y="900139"/>
                  <a:pt x="4111733" y="879991"/>
                </a:cubicBezTo>
                <a:cubicBezTo>
                  <a:pt x="4118377" y="866343"/>
                  <a:pt x="4111733" y="866343"/>
                  <a:pt x="4104758" y="859519"/>
                </a:cubicBezTo>
                <a:cubicBezTo>
                  <a:pt x="4125021" y="853019"/>
                  <a:pt x="4158571" y="826373"/>
                  <a:pt x="4171858" y="826373"/>
                </a:cubicBezTo>
                <a:cubicBezTo>
                  <a:pt x="4138308" y="859844"/>
                  <a:pt x="4125021" y="879991"/>
                  <a:pt x="4111733" y="920286"/>
                </a:cubicBezTo>
                <a:cubicBezTo>
                  <a:pt x="4138640" y="900139"/>
                  <a:pt x="4144951" y="954082"/>
                  <a:pt x="4178834" y="933934"/>
                </a:cubicBezTo>
                <a:cubicBezTo>
                  <a:pt x="4198765" y="900139"/>
                  <a:pt x="4131664" y="920286"/>
                  <a:pt x="4185477" y="873167"/>
                </a:cubicBezTo>
                <a:cubicBezTo>
                  <a:pt x="4171858" y="920286"/>
                  <a:pt x="4205741" y="893314"/>
                  <a:pt x="4239291" y="879991"/>
                </a:cubicBezTo>
                <a:cubicBezTo>
                  <a:pt x="4212384" y="906638"/>
                  <a:pt x="4212384" y="927110"/>
                  <a:pt x="4232647" y="933934"/>
                </a:cubicBezTo>
                <a:cubicBezTo>
                  <a:pt x="4246267" y="947258"/>
                  <a:pt x="4279485" y="940434"/>
                  <a:pt x="4313367" y="906963"/>
                </a:cubicBezTo>
                <a:cubicBezTo>
                  <a:pt x="4333298" y="913462"/>
                  <a:pt x="4279817" y="980404"/>
                  <a:pt x="4326654" y="940109"/>
                </a:cubicBezTo>
                <a:cubicBezTo>
                  <a:pt x="4299748" y="973905"/>
                  <a:pt x="4313367" y="994377"/>
                  <a:pt x="4326654" y="1007700"/>
                </a:cubicBezTo>
                <a:cubicBezTo>
                  <a:pt x="4346917" y="994377"/>
                  <a:pt x="4340274" y="987553"/>
                  <a:pt x="4340274" y="987553"/>
                </a:cubicBezTo>
                <a:cubicBezTo>
                  <a:pt x="4380468" y="953757"/>
                  <a:pt x="4306391" y="1081141"/>
                  <a:pt x="4387111" y="1027523"/>
                </a:cubicBezTo>
                <a:cubicBezTo>
                  <a:pt x="4373492" y="1034347"/>
                  <a:pt x="4373492" y="1041171"/>
                  <a:pt x="4373492" y="1047670"/>
                </a:cubicBezTo>
                <a:cubicBezTo>
                  <a:pt x="4387111" y="1041171"/>
                  <a:pt x="4387111" y="1027848"/>
                  <a:pt x="4407374" y="1021024"/>
                </a:cubicBezTo>
                <a:cubicBezTo>
                  <a:pt x="4407374" y="1041171"/>
                  <a:pt x="4393755" y="1041171"/>
                  <a:pt x="4373492" y="1068143"/>
                </a:cubicBezTo>
                <a:cubicBezTo>
                  <a:pt x="4407042" y="1041171"/>
                  <a:pt x="4433949" y="1034672"/>
                  <a:pt x="4467499" y="1021024"/>
                </a:cubicBezTo>
                <a:cubicBezTo>
                  <a:pt x="4454212" y="1041171"/>
                  <a:pt x="4433949" y="1068143"/>
                  <a:pt x="4447236" y="1074642"/>
                </a:cubicBezTo>
                <a:cubicBezTo>
                  <a:pt x="4467499" y="1021024"/>
                  <a:pt x="4514669" y="1041171"/>
                  <a:pt x="4467499" y="1081466"/>
                </a:cubicBezTo>
                <a:cubicBezTo>
                  <a:pt x="4481118" y="1081466"/>
                  <a:pt x="4515001" y="1067818"/>
                  <a:pt x="4515001" y="1054495"/>
                </a:cubicBezTo>
                <a:cubicBezTo>
                  <a:pt x="4521644" y="1054495"/>
                  <a:pt x="4487762" y="1128585"/>
                  <a:pt x="4548219" y="1081466"/>
                </a:cubicBezTo>
                <a:cubicBezTo>
                  <a:pt x="4521312" y="1148733"/>
                  <a:pt x="4595389" y="1148733"/>
                  <a:pt x="4648870" y="1101614"/>
                </a:cubicBezTo>
                <a:cubicBezTo>
                  <a:pt x="4669133" y="1081466"/>
                  <a:pt x="4662489" y="1114937"/>
                  <a:pt x="4655846" y="1128261"/>
                </a:cubicBezTo>
                <a:cubicBezTo>
                  <a:pt x="4662489" y="1141909"/>
                  <a:pt x="4696372" y="1095115"/>
                  <a:pt x="4703015" y="1115262"/>
                </a:cubicBezTo>
                <a:cubicBezTo>
                  <a:pt x="4703015" y="1074967"/>
                  <a:pt x="4675776" y="1054495"/>
                  <a:pt x="4642226" y="1040846"/>
                </a:cubicBezTo>
                <a:cubicBezTo>
                  <a:pt x="4608676" y="1074642"/>
                  <a:pt x="4649202" y="1068143"/>
                  <a:pt x="4615652" y="1101614"/>
                </a:cubicBezTo>
                <a:cubicBezTo>
                  <a:pt x="4609008" y="1074967"/>
                  <a:pt x="4561506" y="1135410"/>
                  <a:pt x="4554863" y="1108438"/>
                </a:cubicBezTo>
                <a:cubicBezTo>
                  <a:pt x="4568482" y="1095115"/>
                  <a:pt x="4568482" y="1101614"/>
                  <a:pt x="4575126" y="1108438"/>
                </a:cubicBezTo>
                <a:cubicBezTo>
                  <a:pt x="4622295" y="1041171"/>
                  <a:pt x="4622295" y="1000876"/>
                  <a:pt x="4609008" y="973905"/>
                </a:cubicBezTo>
                <a:cubicBezTo>
                  <a:pt x="4649202" y="953757"/>
                  <a:pt x="4642226" y="1000551"/>
                  <a:pt x="4635582" y="1027523"/>
                </a:cubicBezTo>
                <a:cubicBezTo>
                  <a:pt x="4689396" y="1000551"/>
                  <a:pt x="4696039" y="1081466"/>
                  <a:pt x="4783403" y="987553"/>
                </a:cubicBezTo>
                <a:cubicBezTo>
                  <a:pt x="4763472" y="1047995"/>
                  <a:pt x="4837216" y="994052"/>
                  <a:pt x="4877742" y="987553"/>
                </a:cubicBezTo>
                <a:cubicBezTo>
                  <a:pt x="4850836" y="1041171"/>
                  <a:pt x="4830573" y="1000876"/>
                  <a:pt x="4803666" y="1021024"/>
                </a:cubicBezTo>
                <a:cubicBezTo>
                  <a:pt x="4756828" y="1074967"/>
                  <a:pt x="4857147" y="1007375"/>
                  <a:pt x="4830240" y="1054495"/>
                </a:cubicBezTo>
                <a:cubicBezTo>
                  <a:pt x="4857147" y="1047670"/>
                  <a:pt x="4850836" y="1014525"/>
                  <a:pt x="4877742" y="1007700"/>
                </a:cubicBezTo>
                <a:cubicBezTo>
                  <a:pt x="4904317" y="1041171"/>
                  <a:pt x="4897673" y="1121761"/>
                  <a:pt x="4971749" y="1108438"/>
                </a:cubicBezTo>
                <a:cubicBezTo>
                  <a:pt x="4985037" y="1095115"/>
                  <a:pt x="4971749" y="1094790"/>
                  <a:pt x="4964774" y="1088290"/>
                </a:cubicBezTo>
                <a:cubicBezTo>
                  <a:pt x="4991680" y="1081466"/>
                  <a:pt x="4985037" y="1087966"/>
                  <a:pt x="5018587" y="1061319"/>
                </a:cubicBezTo>
                <a:cubicBezTo>
                  <a:pt x="5004967" y="1074642"/>
                  <a:pt x="5018587" y="1088290"/>
                  <a:pt x="5025230" y="1068143"/>
                </a:cubicBezTo>
                <a:cubicBezTo>
                  <a:pt x="5045494" y="1061319"/>
                  <a:pt x="5005300" y="1135085"/>
                  <a:pt x="5038850" y="1121436"/>
                </a:cubicBezTo>
                <a:cubicBezTo>
                  <a:pt x="5025230" y="1128261"/>
                  <a:pt x="5018919" y="1135085"/>
                  <a:pt x="5005300" y="1148408"/>
                </a:cubicBezTo>
                <a:cubicBezTo>
                  <a:pt x="5011943" y="1148408"/>
                  <a:pt x="5011611" y="1155232"/>
                  <a:pt x="5018587" y="1162056"/>
                </a:cubicBezTo>
                <a:cubicBezTo>
                  <a:pt x="5025230" y="1148733"/>
                  <a:pt x="5031874" y="1141909"/>
                  <a:pt x="5031874" y="1135085"/>
                </a:cubicBezTo>
                <a:cubicBezTo>
                  <a:pt x="5045494" y="1168556"/>
                  <a:pt x="5072732" y="1202351"/>
                  <a:pt x="5099307" y="1228998"/>
                </a:cubicBezTo>
                <a:cubicBezTo>
                  <a:pt x="5126213" y="1262794"/>
                  <a:pt x="5153120" y="1296265"/>
                  <a:pt x="5146144" y="1336560"/>
                </a:cubicBezTo>
                <a:cubicBezTo>
                  <a:pt x="5159764" y="1343384"/>
                  <a:pt x="5173051" y="1316412"/>
                  <a:pt x="5159764" y="1316412"/>
                </a:cubicBezTo>
                <a:cubicBezTo>
                  <a:pt x="5193314" y="1296265"/>
                  <a:pt x="5193314" y="1330061"/>
                  <a:pt x="5173383" y="1343384"/>
                </a:cubicBezTo>
                <a:cubicBezTo>
                  <a:pt x="5247127" y="1336560"/>
                  <a:pt x="5206933" y="1390178"/>
                  <a:pt x="5267390" y="1390178"/>
                </a:cubicBezTo>
                <a:cubicBezTo>
                  <a:pt x="5200290" y="1457445"/>
                  <a:pt x="5300941" y="1437297"/>
                  <a:pt x="5253771" y="1477592"/>
                </a:cubicBezTo>
                <a:cubicBezTo>
                  <a:pt x="5260414" y="1497740"/>
                  <a:pt x="5300608" y="1437622"/>
                  <a:pt x="5300608" y="1450946"/>
                </a:cubicBezTo>
                <a:cubicBezTo>
                  <a:pt x="5314228" y="1457770"/>
                  <a:pt x="5348110" y="1491241"/>
                  <a:pt x="5361397" y="1497740"/>
                </a:cubicBezTo>
                <a:cubicBezTo>
                  <a:pt x="5374685" y="1484416"/>
                  <a:pt x="5387972" y="1477917"/>
                  <a:pt x="5408235" y="1464594"/>
                </a:cubicBezTo>
                <a:cubicBezTo>
                  <a:pt x="5414879" y="1477917"/>
                  <a:pt x="5388304" y="1477592"/>
                  <a:pt x="5381660" y="1497740"/>
                </a:cubicBezTo>
                <a:cubicBezTo>
                  <a:pt x="5428498" y="1477592"/>
                  <a:pt x="5368041" y="1551683"/>
                  <a:pt x="5441785" y="1504564"/>
                </a:cubicBezTo>
                <a:cubicBezTo>
                  <a:pt x="5441785" y="1517887"/>
                  <a:pt x="5428498" y="1524712"/>
                  <a:pt x="5408235" y="1531536"/>
                </a:cubicBezTo>
                <a:cubicBezTo>
                  <a:pt x="5421522" y="1531536"/>
                  <a:pt x="5462380" y="1531536"/>
                  <a:pt x="5475668" y="1504564"/>
                </a:cubicBezTo>
                <a:cubicBezTo>
                  <a:pt x="5502574" y="1484416"/>
                  <a:pt x="5482311" y="1524712"/>
                  <a:pt x="5515861" y="1490916"/>
                </a:cubicBezTo>
                <a:cubicBezTo>
                  <a:pt x="5515861" y="1504564"/>
                  <a:pt x="5495598" y="1511388"/>
                  <a:pt x="5481979" y="1517887"/>
                </a:cubicBezTo>
                <a:cubicBezTo>
                  <a:pt x="5529149" y="1524712"/>
                  <a:pt x="5529149" y="1578330"/>
                  <a:pt x="5575986" y="1585154"/>
                </a:cubicBezTo>
                <a:cubicBezTo>
                  <a:pt x="5556055" y="1591978"/>
                  <a:pt x="5549412" y="1598802"/>
                  <a:pt x="5549412" y="1612126"/>
                </a:cubicBezTo>
                <a:cubicBezTo>
                  <a:pt x="5576318" y="1591978"/>
                  <a:pt x="5609869" y="1598477"/>
                  <a:pt x="5616512" y="1571506"/>
                </a:cubicBezTo>
                <a:cubicBezTo>
                  <a:pt x="5636775" y="1571506"/>
                  <a:pt x="5657038" y="1571831"/>
                  <a:pt x="5650395" y="1591978"/>
                </a:cubicBezTo>
                <a:cubicBezTo>
                  <a:pt x="5657038" y="1585154"/>
                  <a:pt x="5676969" y="1571831"/>
                  <a:pt x="5717495" y="1545184"/>
                </a:cubicBezTo>
                <a:cubicBezTo>
                  <a:pt x="5697232" y="1531536"/>
                  <a:pt x="5663682" y="1511388"/>
                  <a:pt x="5616512" y="1551683"/>
                </a:cubicBezTo>
                <a:cubicBezTo>
                  <a:pt x="5616512" y="1545184"/>
                  <a:pt x="5657038" y="1524712"/>
                  <a:pt x="5643419" y="1517887"/>
                </a:cubicBezTo>
                <a:cubicBezTo>
                  <a:pt x="5609869" y="1517887"/>
                  <a:pt x="5562699" y="1531536"/>
                  <a:pt x="5522505" y="1504564"/>
                </a:cubicBezTo>
                <a:cubicBezTo>
                  <a:pt x="5549412" y="1484416"/>
                  <a:pt x="5542768" y="1524712"/>
                  <a:pt x="5569675" y="1497740"/>
                </a:cubicBezTo>
                <a:cubicBezTo>
                  <a:pt x="5569675" y="1484416"/>
                  <a:pt x="5529149" y="1464269"/>
                  <a:pt x="5488623" y="1484416"/>
                </a:cubicBezTo>
                <a:cubicBezTo>
                  <a:pt x="5502242" y="1470768"/>
                  <a:pt x="5515861" y="1457770"/>
                  <a:pt x="5522505" y="1437622"/>
                </a:cubicBezTo>
                <a:cubicBezTo>
                  <a:pt x="5475335" y="1450946"/>
                  <a:pt x="5522505" y="1376855"/>
                  <a:pt x="5435142" y="1417150"/>
                </a:cubicBezTo>
                <a:cubicBezTo>
                  <a:pt x="5435142" y="1403826"/>
                  <a:pt x="5448761" y="1390178"/>
                  <a:pt x="5441785" y="1383354"/>
                </a:cubicBezTo>
                <a:cubicBezTo>
                  <a:pt x="5428498" y="1376855"/>
                  <a:pt x="5414879" y="1410651"/>
                  <a:pt x="5428498" y="1410651"/>
                </a:cubicBezTo>
                <a:cubicBezTo>
                  <a:pt x="5361397" y="1430798"/>
                  <a:pt x="5448429" y="1309913"/>
                  <a:pt x="5394615" y="1330061"/>
                </a:cubicBezTo>
                <a:cubicBezTo>
                  <a:pt x="5387972" y="1309913"/>
                  <a:pt x="5415211" y="1309588"/>
                  <a:pt x="5435142" y="1296265"/>
                </a:cubicBezTo>
                <a:cubicBezTo>
                  <a:pt x="5401591" y="1296265"/>
                  <a:pt x="5401923" y="1282941"/>
                  <a:pt x="5381660" y="1269618"/>
                </a:cubicBezTo>
                <a:cubicBezTo>
                  <a:pt x="5368041" y="1303089"/>
                  <a:pt x="5381660" y="1303089"/>
                  <a:pt x="5381660" y="1336560"/>
                </a:cubicBezTo>
                <a:cubicBezTo>
                  <a:pt x="5334491" y="1350208"/>
                  <a:pt x="5368041" y="1276442"/>
                  <a:pt x="5320871" y="1289766"/>
                </a:cubicBezTo>
                <a:cubicBezTo>
                  <a:pt x="5334491" y="1283266"/>
                  <a:pt x="5347778" y="1276442"/>
                  <a:pt x="5347778" y="1282941"/>
                </a:cubicBezTo>
                <a:cubicBezTo>
                  <a:pt x="5347778" y="1242646"/>
                  <a:pt x="5314228" y="1289440"/>
                  <a:pt x="5368041" y="1222499"/>
                </a:cubicBezTo>
                <a:cubicBezTo>
                  <a:pt x="5368041" y="1202351"/>
                  <a:pt x="5341134" y="1222499"/>
                  <a:pt x="5327515" y="1222499"/>
                </a:cubicBezTo>
                <a:cubicBezTo>
                  <a:pt x="5307584" y="1249146"/>
                  <a:pt x="5347778" y="1229323"/>
                  <a:pt x="5347778" y="1242646"/>
                </a:cubicBezTo>
                <a:cubicBezTo>
                  <a:pt x="5327847" y="1249471"/>
                  <a:pt x="5307584" y="1256295"/>
                  <a:pt x="5287653" y="1269618"/>
                </a:cubicBezTo>
                <a:cubicBezTo>
                  <a:pt x="5314560" y="1236147"/>
                  <a:pt x="5327515" y="1209176"/>
                  <a:pt x="5314228" y="1182204"/>
                </a:cubicBezTo>
                <a:cubicBezTo>
                  <a:pt x="5307584" y="1182204"/>
                  <a:pt x="5287653" y="1202351"/>
                  <a:pt x="5274034" y="1215675"/>
                </a:cubicBezTo>
                <a:cubicBezTo>
                  <a:pt x="5260747" y="1208851"/>
                  <a:pt x="5280345" y="1195852"/>
                  <a:pt x="5293965" y="1182204"/>
                </a:cubicBezTo>
                <a:cubicBezTo>
                  <a:pt x="5199958" y="1182204"/>
                  <a:pt x="5186338" y="1094790"/>
                  <a:pt x="5119238" y="1054495"/>
                </a:cubicBezTo>
                <a:cubicBezTo>
                  <a:pt x="5079044" y="1027523"/>
                  <a:pt x="5011943" y="1007375"/>
                  <a:pt x="5005300" y="973905"/>
                </a:cubicBezTo>
                <a:cubicBezTo>
                  <a:pt x="4992012" y="946933"/>
                  <a:pt x="4897673" y="960581"/>
                  <a:pt x="4931223" y="906963"/>
                </a:cubicBezTo>
                <a:cubicBezTo>
                  <a:pt x="4910960" y="873167"/>
                  <a:pt x="4877410" y="846520"/>
                  <a:pt x="4850503" y="819549"/>
                </a:cubicBezTo>
                <a:cubicBezTo>
                  <a:pt x="4816953" y="799401"/>
                  <a:pt x="4790047" y="779254"/>
                  <a:pt x="4763140" y="752607"/>
                </a:cubicBezTo>
                <a:cubicBezTo>
                  <a:pt x="4776759" y="738959"/>
                  <a:pt x="4790379" y="738959"/>
                  <a:pt x="4803666" y="725635"/>
                </a:cubicBezTo>
                <a:cubicBezTo>
                  <a:pt x="4823929" y="705488"/>
                  <a:pt x="4790379" y="711987"/>
                  <a:pt x="4790379" y="705163"/>
                </a:cubicBezTo>
                <a:cubicBezTo>
                  <a:pt x="4756828" y="725310"/>
                  <a:pt x="4797022" y="718811"/>
                  <a:pt x="4763140" y="745783"/>
                </a:cubicBezTo>
                <a:cubicBezTo>
                  <a:pt x="4716302" y="745783"/>
                  <a:pt x="4689396" y="671692"/>
                  <a:pt x="4642226" y="658369"/>
                </a:cubicBezTo>
                <a:cubicBezTo>
                  <a:pt x="4662489" y="645045"/>
                  <a:pt x="4662489" y="665193"/>
                  <a:pt x="4682752" y="638221"/>
                </a:cubicBezTo>
                <a:cubicBezTo>
                  <a:pt x="4676109" y="618073"/>
                  <a:pt x="4609008" y="691839"/>
                  <a:pt x="4629271" y="645045"/>
                </a:cubicBezTo>
                <a:cubicBezTo>
                  <a:pt x="4642558" y="631397"/>
                  <a:pt x="4655846" y="631397"/>
                  <a:pt x="4655846" y="638221"/>
                </a:cubicBezTo>
                <a:cubicBezTo>
                  <a:pt x="4682752" y="591102"/>
                  <a:pt x="4602364" y="624573"/>
                  <a:pt x="4615652" y="597601"/>
                </a:cubicBezTo>
                <a:cubicBezTo>
                  <a:pt x="4602364" y="611249"/>
                  <a:pt x="4602032" y="618073"/>
                  <a:pt x="4602032" y="624573"/>
                </a:cubicBezTo>
                <a:cubicBezTo>
                  <a:pt x="4595389" y="611249"/>
                  <a:pt x="4581769" y="584603"/>
                  <a:pt x="4561838" y="570954"/>
                </a:cubicBezTo>
                <a:cubicBezTo>
                  <a:pt x="4548219" y="550807"/>
                  <a:pt x="4528288" y="544308"/>
                  <a:pt x="4501381" y="570954"/>
                </a:cubicBezTo>
                <a:cubicBezTo>
                  <a:pt x="4487762" y="564455"/>
                  <a:pt x="4521644" y="537483"/>
                  <a:pt x="4501381" y="537483"/>
                </a:cubicBezTo>
                <a:cubicBezTo>
                  <a:pt x="4491748" y="532609"/>
                  <a:pt x="4477464" y="551132"/>
                  <a:pt x="4460855" y="569979"/>
                </a:cubicBezTo>
                <a:cubicBezTo>
                  <a:pt x="4490752" y="524160"/>
                  <a:pt x="4411360" y="502388"/>
                  <a:pt x="4393755" y="490689"/>
                </a:cubicBezTo>
                <a:cubicBezTo>
                  <a:pt x="4447568" y="443570"/>
                  <a:pt x="4447568" y="510512"/>
                  <a:pt x="4494738" y="463393"/>
                </a:cubicBezTo>
                <a:cubicBezTo>
                  <a:pt x="4454212" y="450069"/>
                  <a:pt x="4420662" y="409774"/>
                  <a:pt x="4360205" y="443245"/>
                </a:cubicBezTo>
                <a:cubicBezTo>
                  <a:pt x="4360205" y="375978"/>
                  <a:pt x="4313035" y="355831"/>
                  <a:pt x="4265865" y="335683"/>
                </a:cubicBezTo>
                <a:cubicBezTo>
                  <a:pt x="4245934" y="329184"/>
                  <a:pt x="4219028" y="322685"/>
                  <a:pt x="4199097" y="302538"/>
                </a:cubicBezTo>
                <a:cubicBezTo>
                  <a:pt x="4185477" y="295713"/>
                  <a:pt x="4172190" y="275241"/>
                  <a:pt x="4165547" y="241770"/>
                </a:cubicBezTo>
                <a:cubicBezTo>
                  <a:pt x="4138640" y="248269"/>
                  <a:pt x="4104758" y="261918"/>
                  <a:pt x="4104758" y="234946"/>
                </a:cubicBezTo>
                <a:cubicBezTo>
                  <a:pt x="4111733" y="228122"/>
                  <a:pt x="4125021" y="221948"/>
                  <a:pt x="4131996" y="208299"/>
                </a:cubicBezTo>
                <a:cubicBezTo>
                  <a:pt x="4118377" y="188152"/>
                  <a:pt x="4084827" y="188152"/>
                  <a:pt x="4064896" y="188152"/>
                </a:cubicBezTo>
                <a:cubicBezTo>
                  <a:pt x="4037989" y="188152"/>
                  <a:pt x="4024370" y="181003"/>
                  <a:pt x="4031013" y="134208"/>
                </a:cubicBezTo>
                <a:cubicBezTo>
                  <a:pt x="4064564" y="107237"/>
                  <a:pt x="4024370" y="174503"/>
                  <a:pt x="4057920" y="168004"/>
                </a:cubicBezTo>
                <a:cubicBezTo>
                  <a:pt x="4091802" y="100737"/>
                  <a:pt x="4064564" y="80590"/>
                  <a:pt x="4044633" y="60443"/>
                </a:cubicBezTo>
                <a:cubicBezTo>
                  <a:pt x="4078183" y="26647"/>
                  <a:pt x="4091470" y="53618"/>
                  <a:pt x="4125021" y="0"/>
                </a:cubicBezTo>
                <a:close/>
              </a:path>
            </a:pathLst>
          </a:custGeom>
          <a:solidFill>
            <a:schemeClr val="tx1">
              <a:lumMod val="20000"/>
              <a:lumOff val="80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50" advTm="1000">
        <p14:switch dir="r"/>
      </p:transition>
    </mc:Choice>
    <mc:Fallback>
      <p:transition spd="slow"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matchingName="Title slide">
  <p:cSld name="Title slid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rot="-2700000">
            <a:off x="6741684" y="-764503"/>
            <a:ext cx="7015405" cy="7015405"/>
          </a:xfrm>
          <a:prstGeom prst="arc">
            <a:avLst>
              <a:gd name="adj1" fmla="val 8084403"/>
              <a:gd name="adj2" fmla="val 18853870"/>
            </a:avLst>
          </a:prstGeom>
          <a:solidFill>
            <a:srgbClr val="FFFFFF">
              <a:alpha val="5192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10" name="Google Shape;10;p2"/>
          <p:cNvGrpSpPr/>
          <p:nvPr/>
        </p:nvGrpSpPr>
        <p:grpSpPr>
          <a:xfrm>
            <a:off x="341419" y="354817"/>
            <a:ext cx="9008295" cy="4746068"/>
            <a:chOff x="320080" y="256440"/>
            <a:chExt cx="8445277" cy="4449439"/>
          </a:xfrm>
        </p:grpSpPr>
        <p:sp>
          <p:nvSpPr>
            <p:cNvPr id="11" name="Google Shape;11;p2"/>
            <p:cNvSpPr/>
            <p:nvPr/>
          </p:nvSpPr>
          <p:spPr>
            <a:xfrm>
              <a:off x="664263" y="886342"/>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2" name="Google Shape;12;p2"/>
            <p:cNvSpPr/>
            <p:nvPr/>
          </p:nvSpPr>
          <p:spPr>
            <a:xfrm>
              <a:off x="1095487" y="256440"/>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3" name="Google Shape;13;p2"/>
            <p:cNvSpPr/>
            <p:nvPr/>
          </p:nvSpPr>
          <p:spPr>
            <a:xfrm>
              <a:off x="3364673" y="1076972"/>
              <a:ext cx="52827" cy="52809"/>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4" name="Google Shape;14;p2"/>
            <p:cNvSpPr/>
            <p:nvPr/>
          </p:nvSpPr>
          <p:spPr>
            <a:xfrm>
              <a:off x="320080" y="2242020"/>
              <a:ext cx="73118" cy="73568"/>
            </a:xfrm>
            <a:custGeom>
              <a:avLst/>
              <a:gdLst/>
              <a:ahLst/>
              <a:cxnLst/>
              <a:rect l="l" t="t" r="r" b="b"/>
              <a:pathLst>
                <a:path w="4061" h="4086" extrusionOk="0">
                  <a:moveTo>
                    <a:pt x="2030" y="0"/>
                  </a:moveTo>
                  <a:cubicBezTo>
                    <a:pt x="903" y="0"/>
                    <a:pt x="0" y="903"/>
                    <a:pt x="0" y="2030"/>
                  </a:cubicBezTo>
                  <a:cubicBezTo>
                    <a:pt x="0" y="3158"/>
                    <a:pt x="903" y="4085"/>
                    <a:pt x="2030" y="4085"/>
                  </a:cubicBezTo>
                  <a:cubicBezTo>
                    <a:pt x="3158" y="4085"/>
                    <a:pt x="4061" y="3158"/>
                    <a:pt x="4061" y="2030"/>
                  </a:cubicBezTo>
                  <a:cubicBezTo>
                    <a:pt x="4061" y="903"/>
                    <a:pt x="3158" y="0"/>
                    <a:pt x="20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5" name="Google Shape;15;p2"/>
            <p:cNvSpPr/>
            <p:nvPr/>
          </p:nvSpPr>
          <p:spPr>
            <a:xfrm>
              <a:off x="1696105" y="690987"/>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6" name="Google Shape;16;p2"/>
            <p:cNvSpPr/>
            <p:nvPr/>
          </p:nvSpPr>
          <p:spPr>
            <a:xfrm>
              <a:off x="683218" y="3761287"/>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7" name="Google Shape;17;p2"/>
            <p:cNvSpPr/>
            <p:nvPr/>
          </p:nvSpPr>
          <p:spPr>
            <a:xfrm>
              <a:off x="1476030" y="4529937"/>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8" name="Google Shape;18;p2"/>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 name="Google Shape;19;p2"/>
            <p:cNvSpPr/>
            <p:nvPr/>
          </p:nvSpPr>
          <p:spPr>
            <a:xfrm rot="10800000">
              <a:off x="7937142" y="46535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0" name="Google Shape;20;p2"/>
            <p:cNvSpPr/>
            <p:nvPr/>
          </p:nvSpPr>
          <p:spPr>
            <a:xfrm rot="10800000">
              <a:off x="5667938" y="3832539"/>
              <a:ext cx="52827" cy="52809"/>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1" name="Google Shape;21;p2"/>
            <p:cNvSpPr/>
            <p:nvPr/>
          </p:nvSpPr>
          <p:spPr>
            <a:xfrm rot="10800000">
              <a:off x="8692239" y="2646731"/>
              <a:ext cx="73118" cy="73568"/>
            </a:xfrm>
            <a:custGeom>
              <a:avLst/>
              <a:gdLst/>
              <a:ahLst/>
              <a:cxnLst/>
              <a:rect l="l" t="t" r="r" b="b"/>
              <a:pathLst>
                <a:path w="4061" h="4086" extrusionOk="0">
                  <a:moveTo>
                    <a:pt x="2030" y="0"/>
                  </a:moveTo>
                  <a:cubicBezTo>
                    <a:pt x="903" y="0"/>
                    <a:pt x="0" y="903"/>
                    <a:pt x="0" y="2030"/>
                  </a:cubicBezTo>
                  <a:cubicBezTo>
                    <a:pt x="0" y="3158"/>
                    <a:pt x="903" y="4085"/>
                    <a:pt x="2030" y="4085"/>
                  </a:cubicBezTo>
                  <a:cubicBezTo>
                    <a:pt x="3158" y="4085"/>
                    <a:pt x="4061" y="3158"/>
                    <a:pt x="4061" y="2030"/>
                  </a:cubicBezTo>
                  <a:cubicBezTo>
                    <a:pt x="4061" y="903"/>
                    <a:pt x="3158" y="0"/>
                    <a:pt x="20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2" name="Google Shape;22;p2"/>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3" name="Google Shape;23;p2"/>
            <p:cNvSpPr/>
            <p:nvPr/>
          </p:nvSpPr>
          <p:spPr>
            <a:xfrm rot="10800000">
              <a:off x="8328651" y="11274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4" name="Google Shape;24;p2"/>
            <p:cNvSpPr/>
            <p:nvPr/>
          </p:nvSpPr>
          <p:spPr>
            <a:xfrm rot="10800000">
              <a:off x="7535839" y="3588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5" name="Google Shape;25;p2"/>
            <p:cNvSpPr/>
            <p:nvPr/>
          </p:nvSpPr>
          <p:spPr>
            <a:xfrm>
              <a:off x="3951311" y="3588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6" name="Google Shape;26;p2"/>
            <p:cNvSpPr/>
            <p:nvPr/>
          </p:nvSpPr>
          <p:spPr>
            <a:xfrm>
              <a:off x="4744123" y="11274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7" name="Google Shape;27;p2"/>
            <p:cNvSpPr/>
            <p:nvPr/>
          </p:nvSpPr>
          <p:spPr>
            <a:xfrm>
              <a:off x="5891026" y="102961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8" name="Google Shape;28;p2"/>
            <p:cNvSpPr/>
            <p:nvPr/>
          </p:nvSpPr>
          <p:spPr>
            <a:xfrm rot="10800000">
              <a:off x="6922026" y="1066589"/>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9" name="Google Shape;29;p2"/>
            <p:cNvSpPr/>
            <p:nvPr/>
          </p:nvSpPr>
          <p:spPr>
            <a:xfrm rot="10800000">
              <a:off x="3737664" y="2159639"/>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0" name="Google Shape;30;p2"/>
            <p:cNvSpPr/>
            <p:nvPr/>
          </p:nvSpPr>
          <p:spPr>
            <a:xfrm rot="10800000">
              <a:off x="4744130" y="4271315"/>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31" name="Google Shape;31;p2"/>
          <p:cNvGrpSpPr/>
          <p:nvPr/>
        </p:nvGrpSpPr>
        <p:grpSpPr>
          <a:xfrm>
            <a:off x="134841" y="182561"/>
            <a:ext cx="9421452" cy="5056788"/>
            <a:chOff x="126413" y="171150"/>
            <a:chExt cx="8832611" cy="4740739"/>
          </a:xfrm>
        </p:grpSpPr>
        <p:sp>
          <p:nvSpPr>
            <p:cNvPr id="32" name="Google Shape;32;p2"/>
            <p:cNvSpPr/>
            <p:nvPr/>
          </p:nvSpPr>
          <p:spPr>
            <a:xfrm>
              <a:off x="394685" y="1711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3" name="Google Shape;33;p2"/>
            <p:cNvSpPr/>
            <p:nvPr/>
          </p:nvSpPr>
          <p:spPr>
            <a:xfrm>
              <a:off x="1977918" y="1187817"/>
              <a:ext cx="111919" cy="111487"/>
            </a:xfrm>
            <a:custGeom>
              <a:avLst/>
              <a:gdLst/>
              <a:ahLst/>
              <a:cxnLst/>
              <a:rect l="l" t="t" r="r" b="b"/>
              <a:pathLst>
                <a:path w="6216" h="6192" extrusionOk="0">
                  <a:moveTo>
                    <a:pt x="3108" y="1"/>
                  </a:moveTo>
                  <a:lnTo>
                    <a:pt x="2005" y="2006"/>
                  </a:lnTo>
                  <a:lnTo>
                    <a:pt x="0" y="3108"/>
                  </a:lnTo>
                  <a:lnTo>
                    <a:pt x="2005" y="4186"/>
                  </a:lnTo>
                  <a:lnTo>
                    <a:pt x="3108" y="6191"/>
                  </a:lnTo>
                  <a:lnTo>
                    <a:pt x="4211" y="4186"/>
                  </a:lnTo>
                  <a:lnTo>
                    <a:pt x="6216" y="3108"/>
                  </a:lnTo>
                  <a:lnTo>
                    <a:pt x="4211" y="2006"/>
                  </a:lnTo>
                  <a:lnTo>
                    <a:pt x="3108"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 name="Google Shape;34;p2"/>
            <p:cNvSpPr/>
            <p:nvPr/>
          </p:nvSpPr>
          <p:spPr>
            <a:xfrm>
              <a:off x="2007468" y="2004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 name="Google Shape;35;p2"/>
            <p:cNvSpPr/>
            <p:nvPr/>
          </p:nvSpPr>
          <p:spPr>
            <a:xfrm>
              <a:off x="3187710" y="3088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6" name="Google Shape;36;p2"/>
            <p:cNvSpPr/>
            <p:nvPr/>
          </p:nvSpPr>
          <p:spPr>
            <a:xfrm>
              <a:off x="155743" y="13508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7" name="Google Shape;37;p2"/>
            <p:cNvSpPr/>
            <p:nvPr/>
          </p:nvSpPr>
          <p:spPr>
            <a:xfrm>
              <a:off x="126413" y="3225942"/>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8" name="Google Shape;38;p2"/>
            <p:cNvSpPr/>
            <p:nvPr/>
          </p:nvSpPr>
          <p:spPr>
            <a:xfrm>
              <a:off x="1195512" y="4027490"/>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9" name="Google Shape;39;p2"/>
            <p:cNvSpPr/>
            <p:nvPr/>
          </p:nvSpPr>
          <p:spPr>
            <a:xfrm>
              <a:off x="394685" y="46035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0" name="Google Shape;40;p2"/>
            <p:cNvSpPr/>
            <p:nvPr/>
          </p:nvSpPr>
          <p:spPr>
            <a:xfrm>
              <a:off x="1925118" y="420155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1" name="Google Shape;41;p2"/>
            <p:cNvSpPr/>
            <p:nvPr/>
          </p:nvSpPr>
          <p:spPr>
            <a:xfrm rot="10800000">
              <a:off x="8579266" y="46797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 name="Google Shape;42;p2"/>
            <p:cNvSpPr/>
            <p:nvPr/>
          </p:nvSpPr>
          <p:spPr>
            <a:xfrm rot="10800000">
              <a:off x="6995600" y="3663015"/>
              <a:ext cx="111919" cy="111487"/>
            </a:xfrm>
            <a:custGeom>
              <a:avLst/>
              <a:gdLst/>
              <a:ahLst/>
              <a:cxnLst/>
              <a:rect l="l" t="t" r="r" b="b"/>
              <a:pathLst>
                <a:path w="6216" h="6192" extrusionOk="0">
                  <a:moveTo>
                    <a:pt x="3108" y="1"/>
                  </a:moveTo>
                  <a:lnTo>
                    <a:pt x="2005" y="2006"/>
                  </a:lnTo>
                  <a:lnTo>
                    <a:pt x="0" y="3108"/>
                  </a:lnTo>
                  <a:lnTo>
                    <a:pt x="2005" y="4186"/>
                  </a:lnTo>
                  <a:lnTo>
                    <a:pt x="3108" y="6191"/>
                  </a:lnTo>
                  <a:lnTo>
                    <a:pt x="4211" y="4186"/>
                  </a:lnTo>
                  <a:lnTo>
                    <a:pt x="6216" y="3108"/>
                  </a:lnTo>
                  <a:lnTo>
                    <a:pt x="4211" y="2006"/>
                  </a:lnTo>
                  <a:lnTo>
                    <a:pt x="3108"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3" name="Google Shape;43;p2"/>
            <p:cNvSpPr/>
            <p:nvPr/>
          </p:nvSpPr>
          <p:spPr>
            <a:xfrm rot="10800000">
              <a:off x="7025161" y="470903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4" name="Google Shape;44;p2"/>
            <p:cNvSpPr/>
            <p:nvPr/>
          </p:nvSpPr>
          <p:spPr>
            <a:xfrm rot="10800000">
              <a:off x="5786241" y="45420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5" name="Google Shape;45;p2"/>
            <p:cNvSpPr/>
            <p:nvPr/>
          </p:nvSpPr>
          <p:spPr>
            <a:xfrm rot="10800000">
              <a:off x="8876886" y="35587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6" name="Google Shape;46;p2"/>
            <p:cNvSpPr/>
            <p:nvPr/>
          </p:nvSpPr>
          <p:spPr>
            <a:xfrm rot="10800000">
              <a:off x="8847555" y="16248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7" name="Google Shape;47;p2"/>
            <p:cNvSpPr/>
            <p:nvPr/>
          </p:nvSpPr>
          <p:spPr>
            <a:xfrm rot="10800000">
              <a:off x="7837117" y="8824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8" name="Google Shape;48;p2"/>
            <p:cNvSpPr/>
            <p:nvPr/>
          </p:nvSpPr>
          <p:spPr>
            <a:xfrm rot="10800000">
              <a:off x="8579266" y="2473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9" name="Google Shape;49;p2"/>
            <p:cNvSpPr/>
            <p:nvPr/>
          </p:nvSpPr>
          <p:spPr>
            <a:xfrm rot="10800000">
              <a:off x="7107511" y="70795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0" name="Google Shape;50;p2"/>
            <p:cNvSpPr/>
            <p:nvPr/>
          </p:nvSpPr>
          <p:spPr>
            <a:xfrm>
              <a:off x="4463605" y="625017"/>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1" name="Google Shape;51;p2"/>
            <p:cNvSpPr/>
            <p:nvPr/>
          </p:nvSpPr>
          <p:spPr>
            <a:xfrm>
              <a:off x="5193211" y="799082"/>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2" name="Google Shape;52;p2"/>
            <p:cNvSpPr/>
            <p:nvPr/>
          </p:nvSpPr>
          <p:spPr>
            <a:xfrm>
              <a:off x="5621447" y="314425"/>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3" name="Google Shape;53;p2"/>
            <p:cNvSpPr/>
            <p:nvPr/>
          </p:nvSpPr>
          <p:spPr>
            <a:xfrm rot="10800000">
              <a:off x="6265292" y="3807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4" name="Google Shape;54;p2"/>
            <p:cNvSpPr/>
            <p:nvPr/>
          </p:nvSpPr>
          <p:spPr>
            <a:xfrm rot="10800000">
              <a:off x="3417500" y="1624890"/>
              <a:ext cx="111919" cy="111487"/>
            </a:xfrm>
            <a:custGeom>
              <a:avLst/>
              <a:gdLst/>
              <a:ahLst/>
              <a:cxnLst/>
              <a:rect l="l" t="t" r="r" b="b"/>
              <a:pathLst>
                <a:path w="6216" h="6192" extrusionOk="0">
                  <a:moveTo>
                    <a:pt x="3108" y="1"/>
                  </a:moveTo>
                  <a:lnTo>
                    <a:pt x="2005" y="2006"/>
                  </a:lnTo>
                  <a:lnTo>
                    <a:pt x="0" y="3108"/>
                  </a:lnTo>
                  <a:lnTo>
                    <a:pt x="2005" y="4186"/>
                  </a:lnTo>
                  <a:lnTo>
                    <a:pt x="3108" y="6191"/>
                  </a:lnTo>
                  <a:lnTo>
                    <a:pt x="4211" y="4186"/>
                  </a:lnTo>
                  <a:lnTo>
                    <a:pt x="6216" y="3108"/>
                  </a:lnTo>
                  <a:lnTo>
                    <a:pt x="4211" y="2006"/>
                  </a:lnTo>
                  <a:lnTo>
                    <a:pt x="3108"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5" name="Google Shape;55;p2"/>
            <p:cNvSpPr/>
            <p:nvPr/>
          </p:nvSpPr>
          <p:spPr>
            <a:xfrm rot="10800000">
              <a:off x="3218461" y="23661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6" name="Google Shape;56;p2"/>
            <p:cNvSpPr/>
            <p:nvPr/>
          </p:nvSpPr>
          <p:spPr>
            <a:xfrm rot="10800000">
              <a:off x="4855611" y="48590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7" name="Google Shape;57;p2"/>
            <p:cNvSpPr/>
            <p:nvPr/>
          </p:nvSpPr>
          <p:spPr>
            <a:xfrm rot="10800000">
              <a:off x="5140386" y="361153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58" name="Google Shape;58;p2"/>
          <p:cNvSpPr txBox="1">
            <a:spLocks noGrp="1"/>
          </p:cNvSpPr>
          <p:nvPr>
            <p:ph type="ctrTitle"/>
          </p:nvPr>
        </p:nvSpPr>
        <p:spPr>
          <a:xfrm>
            <a:off x="4014880" y="1402667"/>
            <a:ext cx="4960960" cy="1906240"/>
          </a:xfrm>
          <a:prstGeom prst="rect">
            <a:avLst/>
          </a:prstGeom>
          <a:effectLst>
            <a:outerShdw dist="38100" dir="3000000" algn="bl" rotWithShape="0">
              <a:srgbClr val="6F86C7">
                <a:alpha val="50000"/>
              </a:srgbClr>
            </a:outerShdw>
          </a:effectLst>
        </p:spPr>
        <p:txBody>
          <a:bodyPr spcFirstLastPara="1" wrap="square" lIns="91425" tIns="91425" rIns="91425" bIns="91425" anchor="ctr" anchorCtr="0">
            <a:noAutofit/>
          </a:bodyPr>
          <a:lstStyle>
            <a:lvl1pPr lvl="0" algn="r">
              <a:spcBef>
                <a:spcPts val="0"/>
              </a:spcBef>
              <a:spcAft>
                <a:spcPts val="0"/>
              </a:spcAft>
              <a:buClr>
                <a:srgbClr val="FFFFFF"/>
              </a:buClr>
              <a:buSzPts val="5200"/>
              <a:buNone/>
              <a:defRPr sz="5545">
                <a:solidFill>
                  <a:srgbClr val="FFFFFF"/>
                </a:solidFill>
                <a:latin typeface="Fredoka One"/>
                <a:ea typeface="Fredoka One"/>
                <a:cs typeface="Fredoka One"/>
                <a:sym typeface="Fredoka One"/>
              </a:defRPr>
            </a:lvl1pPr>
            <a:lvl2pPr lvl="1" algn="ctr">
              <a:spcBef>
                <a:spcPts val="0"/>
              </a:spcBef>
              <a:spcAft>
                <a:spcPts val="0"/>
              </a:spcAft>
              <a:buClr>
                <a:srgbClr val="FFFFFF"/>
              </a:buClr>
              <a:buSzPts val="5200"/>
              <a:buNone/>
              <a:defRPr sz="5545">
                <a:solidFill>
                  <a:srgbClr val="FFFFFF"/>
                </a:solidFill>
              </a:defRPr>
            </a:lvl2pPr>
            <a:lvl3pPr lvl="2" algn="ctr">
              <a:spcBef>
                <a:spcPts val="0"/>
              </a:spcBef>
              <a:spcAft>
                <a:spcPts val="0"/>
              </a:spcAft>
              <a:buClr>
                <a:srgbClr val="FFFFFF"/>
              </a:buClr>
              <a:buSzPts val="5200"/>
              <a:buNone/>
              <a:defRPr sz="5545">
                <a:solidFill>
                  <a:srgbClr val="FFFFFF"/>
                </a:solidFill>
              </a:defRPr>
            </a:lvl3pPr>
            <a:lvl4pPr lvl="3" algn="ctr">
              <a:spcBef>
                <a:spcPts val="0"/>
              </a:spcBef>
              <a:spcAft>
                <a:spcPts val="0"/>
              </a:spcAft>
              <a:buClr>
                <a:srgbClr val="FFFFFF"/>
              </a:buClr>
              <a:buSzPts val="5200"/>
              <a:buNone/>
              <a:defRPr sz="5545">
                <a:solidFill>
                  <a:srgbClr val="FFFFFF"/>
                </a:solidFill>
              </a:defRPr>
            </a:lvl4pPr>
            <a:lvl5pPr lvl="4" algn="ctr">
              <a:spcBef>
                <a:spcPts val="0"/>
              </a:spcBef>
              <a:spcAft>
                <a:spcPts val="0"/>
              </a:spcAft>
              <a:buClr>
                <a:srgbClr val="FFFFFF"/>
              </a:buClr>
              <a:buSzPts val="5200"/>
              <a:buNone/>
              <a:defRPr sz="5545">
                <a:solidFill>
                  <a:srgbClr val="FFFFFF"/>
                </a:solidFill>
              </a:defRPr>
            </a:lvl5pPr>
            <a:lvl6pPr lvl="5" algn="ctr">
              <a:spcBef>
                <a:spcPts val="0"/>
              </a:spcBef>
              <a:spcAft>
                <a:spcPts val="0"/>
              </a:spcAft>
              <a:buClr>
                <a:srgbClr val="FFFFFF"/>
              </a:buClr>
              <a:buSzPts val="5200"/>
              <a:buNone/>
              <a:defRPr sz="5545">
                <a:solidFill>
                  <a:srgbClr val="FFFFFF"/>
                </a:solidFill>
              </a:defRPr>
            </a:lvl6pPr>
            <a:lvl7pPr lvl="6" algn="ctr">
              <a:spcBef>
                <a:spcPts val="0"/>
              </a:spcBef>
              <a:spcAft>
                <a:spcPts val="0"/>
              </a:spcAft>
              <a:buClr>
                <a:srgbClr val="FFFFFF"/>
              </a:buClr>
              <a:buSzPts val="5200"/>
              <a:buNone/>
              <a:defRPr sz="5545">
                <a:solidFill>
                  <a:srgbClr val="FFFFFF"/>
                </a:solidFill>
              </a:defRPr>
            </a:lvl7pPr>
            <a:lvl8pPr lvl="7" algn="ctr">
              <a:spcBef>
                <a:spcPts val="0"/>
              </a:spcBef>
              <a:spcAft>
                <a:spcPts val="0"/>
              </a:spcAft>
              <a:buClr>
                <a:srgbClr val="FFFFFF"/>
              </a:buClr>
              <a:buSzPts val="5200"/>
              <a:buNone/>
              <a:defRPr sz="5545">
                <a:solidFill>
                  <a:srgbClr val="FFFFFF"/>
                </a:solidFill>
              </a:defRPr>
            </a:lvl8pPr>
            <a:lvl9pPr lvl="8" algn="ctr">
              <a:spcBef>
                <a:spcPts val="0"/>
              </a:spcBef>
              <a:spcAft>
                <a:spcPts val="0"/>
              </a:spcAft>
              <a:buClr>
                <a:srgbClr val="FFFFFF"/>
              </a:buClr>
              <a:buSzPts val="5200"/>
              <a:buNone/>
              <a:defRPr sz="5545">
                <a:solidFill>
                  <a:srgbClr val="FFFFFF"/>
                </a:solidFill>
              </a:defRPr>
            </a:lvl9pPr>
          </a:lstStyle>
          <a:p/>
        </p:txBody>
      </p:sp>
      <p:sp>
        <p:nvSpPr>
          <p:cNvPr id="59" name="Google Shape;59;p2"/>
          <p:cNvSpPr txBox="1">
            <a:spLocks noGrp="1"/>
          </p:cNvSpPr>
          <p:nvPr>
            <p:ph type="subTitle" idx="1"/>
          </p:nvPr>
        </p:nvSpPr>
        <p:spPr>
          <a:xfrm>
            <a:off x="4817520" y="3249200"/>
            <a:ext cx="4158400" cy="510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2800"/>
              <a:buFont typeface="Rubik"/>
              <a:buNone/>
              <a:defRPr sz="1705">
                <a:solidFill>
                  <a:srgbClr val="FFFFFF"/>
                </a:solidFill>
                <a:latin typeface="Rubik"/>
                <a:ea typeface="Rubik"/>
                <a:cs typeface="Rubik"/>
                <a:sym typeface="Rubik"/>
              </a:defRPr>
            </a:lvl1pPr>
            <a:lvl2pPr lvl="1" algn="ctr">
              <a:lnSpc>
                <a:spcPct val="100000"/>
              </a:lnSpc>
              <a:spcBef>
                <a:spcPts val="0"/>
              </a:spcBef>
              <a:spcAft>
                <a:spcPts val="0"/>
              </a:spcAft>
              <a:buClr>
                <a:srgbClr val="FFFFFF"/>
              </a:buClr>
              <a:buSzPts val="2800"/>
              <a:buNone/>
              <a:defRPr sz="2985">
                <a:solidFill>
                  <a:srgbClr val="FFFFFF"/>
                </a:solidFill>
              </a:defRPr>
            </a:lvl2pPr>
            <a:lvl3pPr lvl="2" algn="ctr">
              <a:lnSpc>
                <a:spcPct val="100000"/>
              </a:lnSpc>
              <a:spcBef>
                <a:spcPts val="0"/>
              </a:spcBef>
              <a:spcAft>
                <a:spcPts val="0"/>
              </a:spcAft>
              <a:buClr>
                <a:srgbClr val="FFFFFF"/>
              </a:buClr>
              <a:buSzPts val="2800"/>
              <a:buNone/>
              <a:defRPr sz="2985">
                <a:solidFill>
                  <a:srgbClr val="FFFFFF"/>
                </a:solidFill>
              </a:defRPr>
            </a:lvl3pPr>
            <a:lvl4pPr lvl="3" algn="ctr">
              <a:lnSpc>
                <a:spcPct val="100000"/>
              </a:lnSpc>
              <a:spcBef>
                <a:spcPts val="0"/>
              </a:spcBef>
              <a:spcAft>
                <a:spcPts val="0"/>
              </a:spcAft>
              <a:buClr>
                <a:srgbClr val="FFFFFF"/>
              </a:buClr>
              <a:buSzPts val="2800"/>
              <a:buNone/>
              <a:defRPr sz="2985">
                <a:solidFill>
                  <a:srgbClr val="FFFFFF"/>
                </a:solidFill>
              </a:defRPr>
            </a:lvl4pPr>
            <a:lvl5pPr lvl="4" algn="ctr">
              <a:lnSpc>
                <a:spcPct val="100000"/>
              </a:lnSpc>
              <a:spcBef>
                <a:spcPts val="0"/>
              </a:spcBef>
              <a:spcAft>
                <a:spcPts val="0"/>
              </a:spcAft>
              <a:buClr>
                <a:srgbClr val="FFFFFF"/>
              </a:buClr>
              <a:buSzPts val="2800"/>
              <a:buNone/>
              <a:defRPr sz="2985">
                <a:solidFill>
                  <a:srgbClr val="FFFFFF"/>
                </a:solidFill>
              </a:defRPr>
            </a:lvl5pPr>
            <a:lvl6pPr lvl="5" algn="ctr">
              <a:lnSpc>
                <a:spcPct val="100000"/>
              </a:lnSpc>
              <a:spcBef>
                <a:spcPts val="0"/>
              </a:spcBef>
              <a:spcAft>
                <a:spcPts val="0"/>
              </a:spcAft>
              <a:buClr>
                <a:srgbClr val="FFFFFF"/>
              </a:buClr>
              <a:buSzPts val="2800"/>
              <a:buNone/>
              <a:defRPr sz="2985">
                <a:solidFill>
                  <a:srgbClr val="FFFFFF"/>
                </a:solidFill>
              </a:defRPr>
            </a:lvl6pPr>
            <a:lvl7pPr lvl="6" algn="ctr">
              <a:lnSpc>
                <a:spcPct val="100000"/>
              </a:lnSpc>
              <a:spcBef>
                <a:spcPts val="0"/>
              </a:spcBef>
              <a:spcAft>
                <a:spcPts val="0"/>
              </a:spcAft>
              <a:buClr>
                <a:srgbClr val="FFFFFF"/>
              </a:buClr>
              <a:buSzPts val="2800"/>
              <a:buNone/>
              <a:defRPr sz="2985">
                <a:solidFill>
                  <a:srgbClr val="FFFFFF"/>
                </a:solidFill>
              </a:defRPr>
            </a:lvl7pPr>
            <a:lvl8pPr lvl="7" algn="ctr">
              <a:lnSpc>
                <a:spcPct val="100000"/>
              </a:lnSpc>
              <a:spcBef>
                <a:spcPts val="0"/>
              </a:spcBef>
              <a:spcAft>
                <a:spcPts val="0"/>
              </a:spcAft>
              <a:buClr>
                <a:srgbClr val="FFFFFF"/>
              </a:buClr>
              <a:buSzPts val="2800"/>
              <a:buNone/>
              <a:defRPr sz="2985">
                <a:solidFill>
                  <a:srgbClr val="FFFFFF"/>
                </a:solidFill>
              </a:defRPr>
            </a:lvl8pPr>
            <a:lvl9pPr lvl="8" algn="ctr">
              <a:lnSpc>
                <a:spcPct val="100000"/>
              </a:lnSpc>
              <a:spcBef>
                <a:spcPts val="0"/>
              </a:spcBef>
              <a:spcAft>
                <a:spcPts val="0"/>
              </a:spcAft>
              <a:buClr>
                <a:srgbClr val="FFFFFF"/>
              </a:buClr>
              <a:buSzPts val="2800"/>
              <a:buNone/>
              <a:defRPr sz="2985">
                <a:solidFill>
                  <a:srgbClr val="FFFFFF"/>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bg>
      <p:bgPr>
        <a:solidFill>
          <a:schemeClr val="dk1"/>
        </a:solidFill>
        <a:effectLst/>
      </p:bgPr>
    </p:bg>
    <p:spTree>
      <p:nvGrpSpPr>
        <p:cNvPr id="1" name="Shape 60"/>
        <p:cNvGrpSpPr/>
        <p:nvPr/>
      </p:nvGrpSpPr>
      <p:grpSpPr>
        <a:xfrm>
          <a:off x="0" y="0"/>
          <a:ext cx="0" cy="0"/>
          <a:chOff x="0" y="0"/>
          <a:chExt cx="0" cy="0"/>
        </a:xfrm>
      </p:grpSpPr>
      <p:sp>
        <p:nvSpPr>
          <p:cNvPr id="61" name="Google Shape;61;p3"/>
          <p:cNvSpPr/>
          <p:nvPr/>
        </p:nvSpPr>
        <p:spPr>
          <a:xfrm rot="5702414">
            <a:off x="-2087595" y="-904292"/>
            <a:ext cx="7898460" cy="5991473"/>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rgbClr val="FFFFFF">
              <a:alpha val="5192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62" name="Google Shape;62;p3"/>
          <p:cNvGrpSpPr/>
          <p:nvPr/>
        </p:nvGrpSpPr>
        <p:grpSpPr>
          <a:xfrm>
            <a:off x="134841" y="182561"/>
            <a:ext cx="9421452" cy="5175700"/>
            <a:chOff x="126413" y="171150"/>
            <a:chExt cx="8832611" cy="4852219"/>
          </a:xfrm>
        </p:grpSpPr>
        <p:sp>
          <p:nvSpPr>
            <p:cNvPr id="63" name="Google Shape;63;p3"/>
            <p:cNvSpPr/>
            <p:nvPr/>
          </p:nvSpPr>
          <p:spPr>
            <a:xfrm>
              <a:off x="394685" y="1711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64" name="Google Shape;64;p3"/>
            <p:cNvSpPr/>
            <p:nvPr/>
          </p:nvSpPr>
          <p:spPr>
            <a:xfrm>
              <a:off x="1977918" y="1187817"/>
              <a:ext cx="111919" cy="111487"/>
            </a:xfrm>
            <a:custGeom>
              <a:avLst/>
              <a:gdLst/>
              <a:ahLst/>
              <a:cxnLst/>
              <a:rect l="l" t="t" r="r" b="b"/>
              <a:pathLst>
                <a:path w="6216" h="6192" extrusionOk="0">
                  <a:moveTo>
                    <a:pt x="3108" y="1"/>
                  </a:moveTo>
                  <a:lnTo>
                    <a:pt x="2005" y="2006"/>
                  </a:lnTo>
                  <a:lnTo>
                    <a:pt x="0" y="3108"/>
                  </a:lnTo>
                  <a:lnTo>
                    <a:pt x="2005" y="4186"/>
                  </a:lnTo>
                  <a:lnTo>
                    <a:pt x="3108" y="6191"/>
                  </a:lnTo>
                  <a:lnTo>
                    <a:pt x="4211" y="4186"/>
                  </a:lnTo>
                  <a:lnTo>
                    <a:pt x="6216" y="3108"/>
                  </a:lnTo>
                  <a:lnTo>
                    <a:pt x="4211" y="2006"/>
                  </a:lnTo>
                  <a:lnTo>
                    <a:pt x="3108"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65" name="Google Shape;65;p3"/>
            <p:cNvSpPr/>
            <p:nvPr/>
          </p:nvSpPr>
          <p:spPr>
            <a:xfrm>
              <a:off x="2007468" y="2004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66" name="Google Shape;66;p3"/>
            <p:cNvSpPr/>
            <p:nvPr/>
          </p:nvSpPr>
          <p:spPr>
            <a:xfrm>
              <a:off x="3187710" y="3088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67" name="Google Shape;67;p3"/>
            <p:cNvSpPr/>
            <p:nvPr/>
          </p:nvSpPr>
          <p:spPr>
            <a:xfrm>
              <a:off x="155743" y="13508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68" name="Google Shape;68;p3"/>
            <p:cNvSpPr/>
            <p:nvPr/>
          </p:nvSpPr>
          <p:spPr>
            <a:xfrm>
              <a:off x="126413" y="3225942"/>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69" name="Google Shape;69;p3"/>
            <p:cNvSpPr/>
            <p:nvPr/>
          </p:nvSpPr>
          <p:spPr>
            <a:xfrm>
              <a:off x="1195512" y="4027490"/>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0" name="Google Shape;70;p3"/>
            <p:cNvSpPr/>
            <p:nvPr/>
          </p:nvSpPr>
          <p:spPr>
            <a:xfrm>
              <a:off x="394685" y="46035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1" name="Google Shape;71;p3"/>
            <p:cNvSpPr/>
            <p:nvPr/>
          </p:nvSpPr>
          <p:spPr>
            <a:xfrm>
              <a:off x="1925118" y="420155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2" name="Google Shape;72;p3"/>
            <p:cNvSpPr/>
            <p:nvPr/>
          </p:nvSpPr>
          <p:spPr>
            <a:xfrm rot="10800000">
              <a:off x="8579266" y="46797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3" name="Google Shape;73;p3"/>
            <p:cNvSpPr/>
            <p:nvPr/>
          </p:nvSpPr>
          <p:spPr>
            <a:xfrm rot="10800000">
              <a:off x="8157061" y="494123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4" name="Google Shape;74;p3"/>
            <p:cNvSpPr/>
            <p:nvPr/>
          </p:nvSpPr>
          <p:spPr>
            <a:xfrm rot="10800000">
              <a:off x="5163866" y="49119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5" name="Google Shape;75;p3"/>
            <p:cNvSpPr/>
            <p:nvPr/>
          </p:nvSpPr>
          <p:spPr>
            <a:xfrm rot="10800000">
              <a:off x="8847555" y="16248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6" name="Google Shape;76;p3"/>
            <p:cNvSpPr/>
            <p:nvPr/>
          </p:nvSpPr>
          <p:spPr>
            <a:xfrm rot="10800000">
              <a:off x="7892617" y="4202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7" name="Google Shape;77;p3"/>
            <p:cNvSpPr/>
            <p:nvPr/>
          </p:nvSpPr>
          <p:spPr>
            <a:xfrm rot="10800000">
              <a:off x="8579266" y="2473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8" name="Google Shape;78;p3"/>
            <p:cNvSpPr/>
            <p:nvPr/>
          </p:nvSpPr>
          <p:spPr>
            <a:xfrm>
              <a:off x="4463605" y="625017"/>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79" name="Google Shape;79;p3"/>
            <p:cNvSpPr/>
            <p:nvPr/>
          </p:nvSpPr>
          <p:spPr>
            <a:xfrm>
              <a:off x="5193211" y="799082"/>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80" name="Google Shape;80;p3"/>
            <p:cNvSpPr/>
            <p:nvPr/>
          </p:nvSpPr>
          <p:spPr>
            <a:xfrm>
              <a:off x="5621447" y="314425"/>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81" name="Google Shape;81;p3"/>
            <p:cNvSpPr/>
            <p:nvPr/>
          </p:nvSpPr>
          <p:spPr>
            <a:xfrm rot="10800000">
              <a:off x="3417500" y="1624890"/>
              <a:ext cx="111919" cy="111487"/>
            </a:xfrm>
            <a:custGeom>
              <a:avLst/>
              <a:gdLst/>
              <a:ahLst/>
              <a:cxnLst/>
              <a:rect l="l" t="t" r="r" b="b"/>
              <a:pathLst>
                <a:path w="6216" h="6192" extrusionOk="0">
                  <a:moveTo>
                    <a:pt x="3108" y="1"/>
                  </a:moveTo>
                  <a:lnTo>
                    <a:pt x="2005" y="2006"/>
                  </a:lnTo>
                  <a:lnTo>
                    <a:pt x="0" y="3108"/>
                  </a:lnTo>
                  <a:lnTo>
                    <a:pt x="2005" y="4186"/>
                  </a:lnTo>
                  <a:lnTo>
                    <a:pt x="3108" y="6191"/>
                  </a:lnTo>
                  <a:lnTo>
                    <a:pt x="4211" y="4186"/>
                  </a:lnTo>
                  <a:lnTo>
                    <a:pt x="6216" y="3108"/>
                  </a:lnTo>
                  <a:lnTo>
                    <a:pt x="4211" y="2006"/>
                  </a:lnTo>
                  <a:lnTo>
                    <a:pt x="3108"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82" name="Google Shape;82;p3"/>
            <p:cNvSpPr/>
            <p:nvPr/>
          </p:nvSpPr>
          <p:spPr>
            <a:xfrm rot="10800000">
              <a:off x="3218461" y="23661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83" name="Google Shape;83;p3"/>
            <p:cNvSpPr/>
            <p:nvPr/>
          </p:nvSpPr>
          <p:spPr>
            <a:xfrm rot="10800000">
              <a:off x="4855611" y="48590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84" name="Google Shape;84;p3"/>
          <p:cNvSpPr/>
          <p:nvPr/>
        </p:nvSpPr>
        <p:spPr>
          <a:xfrm rot="10800000">
            <a:off x="5060391" y="1933401"/>
            <a:ext cx="118919" cy="118900"/>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85" name="Google Shape;85;p3"/>
          <p:cNvSpPr txBox="1">
            <a:spLocks noGrp="1"/>
          </p:cNvSpPr>
          <p:nvPr>
            <p:ph type="title"/>
          </p:nvPr>
        </p:nvSpPr>
        <p:spPr>
          <a:xfrm>
            <a:off x="5547813" y="3101707"/>
            <a:ext cx="3406080" cy="77024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3600"/>
              <a:buNone/>
              <a:defRPr sz="3840">
                <a:solidFill>
                  <a:srgbClr val="FFFFFF"/>
                </a:solidFill>
              </a:defRPr>
            </a:lvl1pPr>
            <a:lvl2pPr lvl="1" algn="ctr">
              <a:spcBef>
                <a:spcPts val="0"/>
              </a:spcBef>
              <a:spcAft>
                <a:spcPts val="0"/>
              </a:spcAft>
              <a:buClr>
                <a:srgbClr val="FFFFFF"/>
              </a:buClr>
              <a:buSzPts val="3600"/>
              <a:buNone/>
              <a:defRPr sz="3840">
                <a:solidFill>
                  <a:srgbClr val="FFFFFF"/>
                </a:solidFill>
              </a:defRPr>
            </a:lvl2pPr>
            <a:lvl3pPr lvl="2" algn="ctr">
              <a:spcBef>
                <a:spcPts val="0"/>
              </a:spcBef>
              <a:spcAft>
                <a:spcPts val="0"/>
              </a:spcAft>
              <a:buClr>
                <a:srgbClr val="FFFFFF"/>
              </a:buClr>
              <a:buSzPts val="3600"/>
              <a:buNone/>
              <a:defRPr sz="3840">
                <a:solidFill>
                  <a:srgbClr val="FFFFFF"/>
                </a:solidFill>
              </a:defRPr>
            </a:lvl3pPr>
            <a:lvl4pPr lvl="3" algn="ctr">
              <a:spcBef>
                <a:spcPts val="0"/>
              </a:spcBef>
              <a:spcAft>
                <a:spcPts val="0"/>
              </a:spcAft>
              <a:buClr>
                <a:srgbClr val="FFFFFF"/>
              </a:buClr>
              <a:buSzPts val="3600"/>
              <a:buNone/>
              <a:defRPr sz="3840">
                <a:solidFill>
                  <a:srgbClr val="FFFFFF"/>
                </a:solidFill>
              </a:defRPr>
            </a:lvl4pPr>
            <a:lvl5pPr lvl="4" algn="ctr">
              <a:spcBef>
                <a:spcPts val="0"/>
              </a:spcBef>
              <a:spcAft>
                <a:spcPts val="0"/>
              </a:spcAft>
              <a:buClr>
                <a:srgbClr val="FFFFFF"/>
              </a:buClr>
              <a:buSzPts val="3600"/>
              <a:buNone/>
              <a:defRPr sz="3840">
                <a:solidFill>
                  <a:srgbClr val="FFFFFF"/>
                </a:solidFill>
              </a:defRPr>
            </a:lvl5pPr>
            <a:lvl6pPr lvl="5" algn="ctr">
              <a:spcBef>
                <a:spcPts val="0"/>
              </a:spcBef>
              <a:spcAft>
                <a:spcPts val="0"/>
              </a:spcAft>
              <a:buClr>
                <a:srgbClr val="FFFFFF"/>
              </a:buClr>
              <a:buSzPts val="3600"/>
              <a:buNone/>
              <a:defRPr sz="3840">
                <a:solidFill>
                  <a:srgbClr val="FFFFFF"/>
                </a:solidFill>
              </a:defRPr>
            </a:lvl6pPr>
            <a:lvl7pPr lvl="6" algn="ctr">
              <a:spcBef>
                <a:spcPts val="0"/>
              </a:spcBef>
              <a:spcAft>
                <a:spcPts val="0"/>
              </a:spcAft>
              <a:buClr>
                <a:srgbClr val="FFFFFF"/>
              </a:buClr>
              <a:buSzPts val="3600"/>
              <a:buNone/>
              <a:defRPr sz="3840">
                <a:solidFill>
                  <a:srgbClr val="FFFFFF"/>
                </a:solidFill>
              </a:defRPr>
            </a:lvl7pPr>
            <a:lvl8pPr lvl="7" algn="ctr">
              <a:spcBef>
                <a:spcPts val="0"/>
              </a:spcBef>
              <a:spcAft>
                <a:spcPts val="0"/>
              </a:spcAft>
              <a:buClr>
                <a:srgbClr val="FFFFFF"/>
              </a:buClr>
              <a:buSzPts val="3600"/>
              <a:buNone/>
              <a:defRPr sz="3840">
                <a:solidFill>
                  <a:srgbClr val="FFFFFF"/>
                </a:solidFill>
              </a:defRPr>
            </a:lvl8pPr>
            <a:lvl9pPr lvl="8" algn="ctr">
              <a:spcBef>
                <a:spcPts val="0"/>
              </a:spcBef>
              <a:spcAft>
                <a:spcPts val="0"/>
              </a:spcAft>
              <a:buClr>
                <a:srgbClr val="FFFFFF"/>
              </a:buClr>
              <a:buSzPts val="3600"/>
              <a:buNone/>
              <a:defRPr sz="3840">
                <a:solidFill>
                  <a:srgbClr val="FFFFFF"/>
                </a:solidFill>
              </a:defRPr>
            </a:lvl9pPr>
          </a:lstStyle>
          <a:p/>
        </p:txBody>
      </p:sp>
      <p:sp>
        <p:nvSpPr>
          <p:cNvPr id="86" name="Google Shape;86;p3"/>
          <p:cNvSpPr txBox="1">
            <a:spLocks noGrp="1"/>
          </p:cNvSpPr>
          <p:nvPr>
            <p:ph type="title" idx="2" hasCustomPrompt="1"/>
          </p:nvPr>
        </p:nvSpPr>
        <p:spPr>
          <a:xfrm>
            <a:off x="5531013" y="1141013"/>
            <a:ext cx="3439680" cy="145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0"/>
              <a:buNone/>
              <a:defRPr sz="8745">
                <a:solidFill>
                  <a:srgbClr val="FFFFFF"/>
                </a:solidFill>
              </a:defRPr>
            </a:lvl1pPr>
            <a:lvl2pPr lvl="1" rtl="0">
              <a:spcBef>
                <a:spcPts val="0"/>
              </a:spcBef>
              <a:spcAft>
                <a:spcPts val="0"/>
              </a:spcAft>
              <a:buClr>
                <a:srgbClr val="FFFFFF"/>
              </a:buClr>
              <a:buSzPts val="12000"/>
              <a:buNone/>
              <a:defRPr sz="12800">
                <a:solidFill>
                  <a:srgbClr val="FFFFFF"/>
                </a:solidFill>
              </a:defRPr>
            </a:lvl2pPr>
            <a:lvl3pPr lvl="2" rtl="0">
              <a:spcBef>
                <a:spcPts val="0"/>
              </a:spcBef>
              <a:spcAft>
                <a:spcPts val="0"/>
              </a:spcAft>
              <a:buClr>
                <a:srgbClr val="FFFFFF"/>
              </a:buClr>
              <a:buSzPts val="12000"/>
              <a:buNone/>
              <a:defRPr sz="12800">
                <a:solidFill>
                  <a:srgbClr val="FFFFFF"/>
                </a:solidFill>
              </a:defRPr>
            </a:lvl3pPr>
            <a:lvl4pPr lvl="3" rtl="0">
              <a:spcBef>
                <a:spcPts val="0"/>
              </a:spcBef>
              <a:spcAft>
                <a:spcPts val="0"/>
              </a:spcAft>
              <a:buClr>
                <a:srgbClr val="FFFFFF"/>
              </a:buClr>
              <a:buSzPts val="12000"/>
              <a:buNone/>
              <a:defRPr sz="12800">
                <a:solidFill>
                  <a:srgbClr val="FFFFFF"/>
                </a:solidFill>
              </a:defRPr>
            </a:lvl4pPr>
            <a:lvl5pPr lvl="4" rtl="0">
              <a:spcBef>
                <a:spcPts val="0"/>
              </a:spcBef>
              <a:spcAft>
                <a:spcPts val="0"/>
              </a:spcAft>
              <a:buClr>
                <a:srgbClr val="FFFFFF"/>
              </a:buClr>
              <a:buSzPts val="12000"/>
              <a:buNone/>
              <a:defRPr sz="12800">
                <a:solidFill>
                  <a:srgbClr val="FFFFFF"/>
                </a:solidFill>
              </a:defRPr>
            </a:lvl5pPr>
            <a:lvl6pPr lvl="5" rtl="0">
              <a:spcBef>
                <a:spcPts val="0"/>
              </a:spcBef>
              <a:spcAft>
                <a:spcPts val="0"/>
              </a:spcAft>
              <a:buClr>
                <a:srgbClr val="FFFFFF"/>
              </a:buClr>
              <a:buSzPts val="12000"/>
              <a:buNone/>
              <a:defRPr sz="12800">
                <a:solidFill>
                  <a:srgbClr val="FFFFFF"/>
                </a:solidFill>
              </a:defRPr>
            </a:lvl6pPr>
            <a:lvl7pPr lvl="6" rtl="0">
              <a:spcBef>
                <a:spcPts val="0"/>
              </a:spcBef>
              <a:spcAft>
                <a:spcPts val="0"/>
              </a:spcAft>
              <a:buClr>
                <a:srgbClr val="FFFFFF"/>
              </a:buClr>
              <a:buSzPts val="12000"/>
              <a:buNone/>
              <a:defRPr sz="12800">
                <a:solidFill>
                  <a:srgbClr val="FFFFFF"/>
                </a:solidFill>
              </a:defRPr>
            </a:lvl7pPr>
            <a:lvl8pPr lvl="7" rtl="0">
              <a:spcBef>
                <a:spcPts val="0"/>
              </a:spcBef>
              <a:spcAft>
                <a:spcPts val="0"/>
              </a:spcAft>
              <a:buClr>
                <a:srgbClr val="FFFFFF"/>
              </a:buClr>
              <a:buSzPts val="12000"/>
              <a:buNone/>
              <a:defRPr sz="12800">
                <a:solidFill>
                  <a:srgbClr val="FFFFFF"/>
                </a:solidFill>
              </a:defRPr>
            </a:lvl8pPr>
            <a:lvl9pPr lvl="8" rtl="0">
              <a:spcBef>
                <a:spcPts val="0"/>
              </a:spcBef>
              <a:spcAft>
                <a:spcPts val="0"/>
              </a:spcAft>
              <a:buClr>
                <a:srgbClr val="FFFFFF"/>
              </a:buClr>
              <a:buSzPts val="12000"/>
              <a:buNone/>
              <a:defRPr sz="12800">
                <a:solidFill>
                  <a:srgbClr val="FFFFFF"/>
                </a:solidFill>
              </a:defRPr>
            </a:lvl9pPr>
          </a:lstStyle>
          <a:p>
            <a:r>
              <a:t>xx%</a:t>
            </a:r>
          </a:p>
        </p:txBody>
      </p:sp>
      <p:sp>
        <p:nvSpPr>
          <p:cNvPr id="87" name="Google Shape;87;p3"/>
          <p:cNvSpPr txBox="1">
            <a:spLocks noGrp="1"/>
          </p:cNvSpPr>
          <p:nvPr>
            <p:ph type="subTitle" idx="1"/>
          </p:nvPr>
        </p:nvSpPr>
        <p:spPr>
          <a:xfrm>
            <a:off x="5562720" y="3916267"/>
            <a:ext cx="3406080" cy="98944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1800"/>
              <a:buNone/>
              <a:defRPr>
                <a:solidFill>
                  <a:srgbClr val="FFFFFF"/>
                </a:solidFill>
              </a:defRPr>
            </a:lvl1pPr>
            <a:lvl2pPr lvl="1">
              <a:spcBef>
                <a:spcPts val="1705"/>
              </a:spcBef>
              <a:spcAft>
                <a:spcPts val="0"/>
              </a:spcAft>
              <a:buSzPts val="1400"/>
              <a:buNone/>
              <a:defRPr/>
            </a:lvl2pPr>
            <a:lvl3pPr lvl="2">
              <a:spcBef>
                <a:spcPts val="1705"/>
              </a:spcBef>
              <a:spcAft>
                <a:spcPts val="0"/>
              </a:spcAft>
              <a:buSzPts val="1400"/>
              <a:buNone/>
              <a:defRPr/>
            </a:lvl3pPr>
            <a:lvl4pPr lvl="3">
              <a:spcBef>
                <a:spcPts val="1705"/>
              </a:spcBef>
              <a:spcAft>
                <a:spcPts val="0"/>
              </a:spcAft>
              <a:buSzPts val="1400"/>
              <a:buNone/>
              <a:defRPr/>
            </a:lvl4pPr>
            <a:lvl5pPr lvl="4">
              <a:spcBef>
                <a:spcPts val="1705"/>
              </a:spcBef>
              <a:spcAft>
                <a:spcPts val="0"/>
              </a:spcAft>
              <a:buSzPts val="1400"/>
              <a:buNone/>
              <a:defRPr/>
            </a:lvl5pPr>
            <a:lvl6pPr lvl="5">
              <a:spcBef>
                <a:spcPts val="1705"/>
              </a:spcBef>
              <a:spcAft>
                <a:spcPts val="0"/>
              </a:spcAft>
              <a:buSzPts val="1400"/>
              <a:buNone/>
              <a:defRPr/>
            </a:lvl6pPr>
            <a:lvl7pPr lvl="6">
              <a:spcBef>
                <a:spcPts val="1705"/>
              </a:spcBef>
              <a:spcAft>
                <a:spcPts val="0"/>
              </a:spcAft>
              <a:buSzPts val="1400"/>
              <a:buNone/>
              <a:defRPr/>
            </a:lvl7pPr>
            <a:lvl8pPr lvl="7">
              <a:spcBef>
                <a:spcPts val="1705"/>
              </a:spcBef>
              <a:spcAft>
                <a:spcPts val="0"/>
              </a:spcAft>
              <a:buSzPts val="1400"/>
              <a:buNone/>
              <a:defRPr/>
            </a:lvl8pPr>
            <a:lvl9pPr lvl="8">
              <a:spcBef>
                <a:spcPts val="1705"/>
              </a:spcBef>
              <a:spcAft>
                <a:spcPts val="1705"/>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88"/>
        <p:cNvGrpSpPr/>
        <p:nvPr/>
      </p:nvGrpSpPr>
      <p:grpSpPr>
        <a:xfrm>
          <a:off x="0" y="0"/>
          <a:ext cx="0" cy="0"/>
          <a:chOff x="0" y="0"/>
          <a:chExt cx="0" cy="0"/>
        </a:xfrm>
      </p:grpSpPr>
      <p:sp>
        <p:nvSpPr>
          <p:cNvPr id="89" name="Google Shape;89;p4"/>
          <p:cNvSpPr/>
          <p:nvPr/>
        </p:nvSpPr>
        <p:spPr>
          <a:xfrm rot="7077154">
            <a:off x="4352979" y="1643848"/>
            <a:ext cx="8534554" cy="4463985"/>
          </a:xfrm>
          <a:custGeom>
            <a:avLst/>
            <a:gdLst/>
            <a:ahLst/>
            <a:cxnLst/>
            <a:rect l="l" t="t" r="r" b="b"/>
            <a:pathLst>
              <a:path w="82283" h="43038" extrusionOk="0">
                <a:moveTo>
                  <a:pt x="22381" y="1"/>
                </a:moveTo>
                <a:cubicBezTo>
                  <a:pt x="21457" y="1"/>
                  <a:pt x="20529" y="44"/>
                  <a:pt x="19600" y="132"/>
                </a:cubicBezTo>
                <a:cubicBezTo>
                  <a:pt x="10653" y="984"/>
                  <a:pt x="1003" y="5119"/>
                  <a:pt x="402" y="18779"/>
                </a:cubicBezTo>
                <a:cubicBezTo>
                  <a:pt x="402" y="18854"/>
                  <a:pt x="402" y="18929"/>
                  <a:pt x="402" y="19029"/>
                </a:cubicBezTo>
                <a:cubicBezTo>
                  <a:pt x="1" y="30308"/>
                  <a:pt x="4738" y="35521"/>
                  <a:pt x="10252" y="37826"/>
                </a:cubicBezTo>
                <a:cubicBezTo>
                  <a:pt x="13344" y="39106"/>
                  <a:pt x="16682" y="39474"/>
                  <a:pt x="19497" y="39474"/>
                </a:cubicBezTo>
                <a:cubicBezTo>
                  <a:pt x="23296" y="39474"/>
                  <a:pt x="26141" y="38804"/>
                  <a:pt x="26141" y="38804"/>
                </a:cubicBezTo>
                <a:cubicBezTo>
                  <a:pt x="26141" y="38804"/>
                  <a:pt x="32232" y="36817"/>
                  <a:pt x="37385" y="36817"/>
                </a:cubicBezTo>
                <a:cubicBezTo>
                  <a:pt x="38599" y="36817"/>
                  <a:pt x="39760" y="36927"/>
                  <a:pt x="40778" y="37200"/>
                </a:cubicBezTo>
                <a:cubicBezTo>
                  <a:pt x="45410" y="38439"/>
                  <a:pt x="50948" y="43038"/>
                  <a:pt x="56212" y="43038"/>
                </a:cubicBezTo>
                <a:cubicBezTo>
                  <a:pt x="57015" y="43038"/>
                  <a:pt x="57812" y="42931"/>
                  <a:pt x="58598" y="42689"/>
                </a:cubicBezTo>
                <a:cubicBezTo>
                  <a:pt x="64538" y="40834"/>
                  <a:pt x="62658" y="36247"/>
                  <a:pt x="65039" y="33090"/>
                </a:cubicBezTo>
                <a:cubicBezTo>
                  <a:pt x="67395" y="29957"/>
                  <a:pt x="82282" y="25721"/>
                  <a:pt x="77244" y="14042"/>
                </a:cubicBezTo>
                <a:cubicBezTo>
                  <a:pt x="74693" y="8126"/>
                  <a:pt x="69138" y="6666"/>
                  <a:pt x="64277" y="6666"/>
                </a:cubicBezTo>
                <a:cubicBezTo>
                  <a:pt x="59542" y="6666"/>
                  <a:pt x="55465" y="8052"/>
                  <a:pt x="55465" y="8052"/>
                </a:cubicBezTo>
                <a:cubicBezTo>
                  <a:pt x="55465" y="8052"/>
                  <a:pt x="53854" y="9053"/>
                  <a:pt x="50910" y="9053"/>
                </a:cubicBezTo>
                <a:cubicBezTo>
                  <a:pt x="48383" y="9053"/>
                  <a:pt x="44871" y="8315"/>
                  <a:pt x="40553" y="5571"/>
                </a:cubicBezTo>
                <a:cubicBezTo>
                  <a:pt x="35096" y="2086"/>
                  <a:pt x="28816" y="1"/>
                  <a:pt x="2238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90" name="Google Shape;90;p4"/>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91" name="Google Shape;91;p4"/>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92" name="Google Shape;92;p4"/>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93" name="Google Shape;93;p4"/>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4" name="Google Shape;94;p4"/>
          <p:cNvSpPr txBox="1">
            <a:spLocks noGrp="1"/>
          </p:cNvSpPr>
          <p:nvPr>
            <p:ph type="body" idx="1"/>
          </p:nvPr>
        </p:nvSpPr>
        <p:spPr>
          <a:xfrm>
            <a:off x="768000" y="1548133"/>
            <a:ext cx="4800320" cy="3362240"/>
          </a:xfrm>
          <a:prstGeom prst="rect">
            <a:avLst/>
          </a:prstGeom>
        </p:spPr>
        <p:txBody>
          <a:bodyPr spcFirstLastPara="1" wrap="square" lIns="91425" tIns="91425" rIns="91425" bIns="91425" anchor="ctr" anchorCtr="0">
            <a:noAutofit/>
          </a:bodyPr>
          <a:lstStyle>
            <a:lvl1pPr marL="487680" lvl="0" indent="-352425">
              <a:lnSpc>
                <a:spcPct val="100000"/>
              </a:lnSpc>
              <a:spcBef>
                <a:spcPts val="0"/>
              </a:spcBef>
              <a:spcAft>
                <a:spcPts val="0"/>
              </a:spcAft>
              <a:buSzPts val="1600"/>
              <a:buFont typeface="Rubik"/>
              <a:buChar char="●"/>
              <a:defRPr sz="1705">
                <a:latin typeface="Rubik"/>
                <a:ea typeface="Rubik"/>
                <a:cs typeface="Rubik"/>
                <a:sym typeface="Rubik"/>
              </a:defRPr>
            </a:lvl1pPr>
            <a:lvl2pPr marL="975360" lvl="1" indent="-352425">
              <a:spcBef>
                <a:spcPts val="1705"/>
              </a:spcBef>
              <a:spcAft>
                <a:spcPts val="0"/>
              </a:spcAft>
              <a:buSzPts val="1600"/>
              <a:buFont typeface="Rubik"/>
              <a:buChar char="○"/>
              <a:defRPr sz="1705">
                <a:latin typeface="Rubik"/>
                <a:ea typeface="Rubik"/>
                <a:cs typeface="Rubik"/>
                <a:sym typeface="Rubik"/>
              </a:defRPr>
            </a:lvl2pPr>
            <a:lvl3pPr marL="1463040" lvl="2" indent="-352425">
              <a:spcBef>
                <a:spcPts val="1705"/>
              </a:spcBef>
              <a:spcAft>
                <a:spcPts val="0"/>
              </a:spcAft>
              <a:buSzPts val="1600"/>
              <a:buFont typeface="Rubik"/>
              <a:buChar char="■"/>
              <a:defRPr sz="1705">
                <a:latin typeface="Rubik"/>
                <a:ea typeface="Rubik"/>
                <a:cs typeface="Rubik"/>
                <a:sym typeface="Rubik"/>
              </a:defRPr>
            </a:lvl3pPr>
            <a:lvl4pPr marL="1950720" lvl="3" indent="-352425">
              <a:spcBef>
                <a:spcPts val="1705"/>
              </a:spcBef>
              <a:spcAft>
                <a:spcPts val="0"/>
              </a:spcAft>
              <a:buSzPts val="1600"/>
              <a:buFont typeface="Rubik"/>
              <a:buChar char="●"/>
              <a:defRPr sz="1705">
                <a:latin typeface="Rubik"/>
                <a:ea typeface="Rubik"/>
                <a:cs typeface="Rubik"/>
                <a:sym typeface="Rubik"/>
              </a:defRPr>
            </a:lvl4pPr>
            <a:lvl5pPr marL="2438400" lvl="4" indent="-352425">
              <a:spcBef>
                <a:spcPts val="1705"/>
              </a:spcBef>
              <a:spcAft>
                <a:spcPts val="0"/>
              </a:spcAft>
              <a:buSzPts val="1600"/>
              <a:buFont typeface="Rubik"/>
              <a:buChar char="○"/>
              <a:defRPr sz="1705">
                <a:latin typeface="Rubik"/>
                <a:ea typeface="Rubik"/>
                <a:cs typeface="Rubik"/>
                <a:sym typeface="Rubik"/>
              </a:defRPr>
            </a:lvl5pPr>
            <a:lvl6pPr marL="2926080" lvl="5" indent="-352425">
              <a:spcBef>
                <a:spcPts val="1705"/>
              </a:spcBef>
              <a:spcAft>
                <a:spcPts val="0"/>
              </a:spcAft>
              <a:buSzPts val="1600"/>
              <a:buFont typeface="Rubik"/>
              <a:buChar char="■"/>
              <a:defRPr sz="1705">
                <a:latin typeface="Rubik"/>
                <a:ea typeface="Rubik"/>
                <a:cs typeface="Rubik"/>
                <a:sym typeface="Rubik"/>
              </a:defRPr>
            </a:lvl6pPr>
            <a:lvl7pPr marL="3413760" lvl="6" indent="-352425">
              <a:spcBef>
                <a:spcPts val="1705"/>
              </a:spcBef>
              <a:spcAft>
                <a:spcPts val="0"/>
              </a:spcAft>
              <a:buSzPts val="1600"/>
              <a:buFont typeface="Rubik"/>
              <a:buChar char="●"/>
              <a:defRPr sz="1705">
                <a:latin typeface="Rubik"/>
                <a:ea typeface="Rubik"/>
                <a:cs typeface="Rubik"/>
                <a:sym typeface="Rubik"/>
              </a:defRPr>
            </a:lvl7pPr>
            <a:lvl8pPr marL="3901440" lvl="7" indent="-352425">
              <a:spcBef>
                <a:spcPts val="1705"/>
              </a:spcBef>
              <a:spcAft>
                <a:spcPts val="0"/>
              </a:spcAft>
              <a:buSzPts val="1600"/>
              <a:buFont typeface="Rubik"/>
              <a:buChar char="○"/>
              <a:defRPr sz="1705">
                <a:latin typeface="Rubik"/>
                <a:ea typeface="Rubik"/>
                <a:cs typeface="Rubik"/>
                <a:sym typeface="Rubik"/>
              </a:defRPr>
            </a:lvl8pPr>
            <a:lvl9pPr marL="4389120" lvl="8" indent="-352425">
              <a:spcBef>
                <a:spcPts val="1705"/>
              </a:spcBef>
              <a:spcAft>
                <a:spcPts val="1705"/>
              </a:spcAft>
              <a:buSzPts val="1600"/>
              <a:buFont typeface="Rubik"/>
              <a:buChar char="■"/>
              <a:defRPr sz="1705">
                <a:latin typeface="Rubik"/>
                <a:ea typeface="Rubik"/>
                <a:cs typeface="Rubik"/>
                <a:sym typeface="Rubik"/>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95"/>
        <p:cNvGrpSpPr/>
        <p:nvPr/>
      </p:nvGrpSpPr>
      <p:grpSpPr>
        <a:xfrm>
          <a:off x="0" y="0"/>
          <a:ext cx="0" cy="0"/>
          <a:chOff x="0" y="0"/>
          <a:chExt cx="0" cy="0"/>
        </a:xfrm>
      </p:grpSpPr>
      <p:sp>
        <p:nvSpPr>
          <p:cNvPr id="96" name="Google Shape;96;p5"/>
          <p:cNvSpPr/>
          <p:nvPr/>
        </p:nvSpPr>
        <p:spPr>
          <a:xfrm>
            <a:off x="5737893" y="-673520"/>
            <a:ext cx="7583731" cy="5583933"/>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97" name="Google Shape;97;p5"/>
          <p:cNvSpPr/>
          <p:nvPr/>
        </p:nvSpPr>
        <p:spPr>
          <a:xfrm rot="-4007428">
            <a:off x="-2724752" y="3089500"/>
            <a:ext cx="5306070" cy="3906847"/>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98" name="Google Shape;98;p5"/>
          <p:cNvSpPr/>
          <p:nvPr/>
        </p:nvSpPr>
        <p:spPr>
          <a:xfrm rot="10800000">
            <a:off x="515678"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99" name="Google Shape;99;p5"/>
          <p:cNvSpPr/>
          <p:nvPr/>
        </p:nvSpPr>
        <p:spPr>
          <a:xfrm rot="10800000">
            <a:off x="612459"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00" name="Google Shape;100;p5"/>
          <p:cNvSpPr/>
          <p:nvPr/>
        </p:nvSpPr>
        <p:spPr>
          <a:xfrm rot="10800000">
            <a:off x="572031"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01" name="Google Shape;101;p5"/>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2" name="Google Shape;102;p5"/>
          <p:cNvSpPr txBox="1">
            <a:spLocks noGrp="1"/>
          </p:cNvSpPr>
          <p:nvPr>
            <p:ph type="subTitle" idx="1"/>
          </p:nvPr>
        </p:nvSpPr>
        <p:spPr>
          <a:xfrm>
            <a:off x="1361120" y="4036400"/>
            <a:ext cx="2732480" cy="87392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1705">
                <a:latin typeface="Rubik"/>
                <a:ea typeface="Rubik"/>
                <a:cs typeface="Rubik"/>
                <a:sym typeface="Rubik"/>
              </a:defRPr>
            </a:lvl1pPr>
            <a:lvl2pPr lvl="1">
              <a:spcBef>
                <a:spcPts val="0"/>
              </a:spcBef>
              <a:spcAft>
                <a:spcPts val="0"/>
              </a:spcAft>
              <a:buSzPts val="1400"/>
              <a:buNone/>
              <a:defRPr/>
            </a:lvl2pPr>
            <a:lvl3pPr lvl="2">
              <a:spcBef>
                <a:spcPts val="1705"/>
              </a:spcBef>
              <a:spcAft>
                <a:spcPts val="0"/>
              </a:spcAft>
              <a:buSzPts val="1400"/>
              <a:buNone/>
              <a:defRPr/>
            </a:lvl3pPr>
            <a:lvl4pPr lvl="3">
              <a:spcBef>
                <a:spcPts val="1705"/>
              </a:spcBef>
              <a:spcAft>
                <a:spcPts val="0"/>
              </a:spcAft>
              <a:buSzPts val="1400"/>
              <a:buNone/>
              <a:defRPr/>
            </a:lvl4pPr>
            <a:lvl5pPr lvl="4">
              <a:spcBef>
                <a:spcPts val="1705"/>
              </a:spcBef>
              <a:spcAft>
                <a:spcPts val="0"/>
              </a:spcAft>
              <a:buSzPts val="1400"/>
              <a:buNone/>
              <a:defRPr/>
            </a:lvl5pPr>
            <a:lvl6pPr lvl="5">
              <a:spcBef>
                <a:spcPts val="1705"/>
              </a:spcBef>
              <a:spcAft>
                <a:spcPts val="0"/>
              </a:spcAft>
              <a:buSzPts val="1400"/>
              <a:buNone/>
              <a:defRPr/>
            </a:lvl6pPr>
            <a:lvl7pPr lvl="6">
              <a:spcBef>
                <a:spcPts val="1705"/>
              </a:spcBef>
              <a:spcAft>
                <a:spcPts val="0"/>
              </a:spcAft>
              <a:buSzPts val="1400"/>
              <a:buNone/>
              <a:defRPr/>
            </a:lvl7pPr>
            <a:lvl8pPr lvl="7">
              <a:spcBef>
                <a:spcPts val="1705"/>
              </a:spcBef>
              <a:spcAft>
                <a:spcPts val="0"/>
              </a:spcAft>
              <a:buSzPts val="1400"/>
              <a:buNone/>
              <a:defRPr/>
            </a:lvl8pPr>
            <a:lvl9pPr lvl="8">
              <a:spcBef>
                <a:spcPts val="1705"/>
              </a:spcBef>
              <a:spcAft>
                <a:spcPts val="1705"/>
              </a:spcAft>
              <a:buSzPts val="1400"/>
              <a:buNone/>
              <a:defRPr/>
            </a:lvl9pPr>
          </a:lstStyle>
          <a:p/>
        </p:txBody>
      </p:sp>
      <p:sp>
        <p:nvSpPr>
          <p:cNvPr id="103" name="Google Shape;103;p5"/>
          <p:cNvSpPr txBox="1">
            <a:spLocks noGrp="1"/>
          </p:cNvSpPr>
          <p:nvPr>
            <p:ph type="subTitle" idx="2"/>
          </p:nvPr>
        </p:nvSpPr>
        <p:spPr>
          <a:xfrm>
            <a:off x="5671200" y="4036400"/>
            <a:ext cx="2732480" cy="87392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705">
                <a:latin typeface="Rubik"/>
                <a:ea typeface="Rubik"/>
                <a:cs typeface="Rubik"/>
                <a:sym typeface="Rubik"/>
              </a:defRPr>
            </a:lvl1pPr>
            <a:lvl2pPr lvl="1" rtl="0">
              <a:spcBef>
                <a:spcPts val="0"/>
              </a:spcBef>
              <a:spcAft>
                <a:spcPts val="0"/>
              </a:spcAft>
              <a:buSzPts val="1400"/>
              <a:buNone/>
              <a:defRPr/>
            </a:lvl2pPr>
            <a:lvl3pPr lvl="2" rtl="0">
              <a:spcBef>
                <a:spcPts val="1705"/>
              </a:spcBef>
              <a:spcAft>
                <a:spcPts val="0"/>
              </a:spcAft>
              <a:buSzPts val="1400"/>
              <a:buNone/>
              <a:defRPr/>
            </a:lvl3pPr>
            <a:lvl4pPr lvl="3" rtl="0">
              <a:spcBef>
                <a:spcPts val="1705"/>
              </a:spcBef>
              <a:spcAft>
                <a:spcPts val="0"/>
              </a:spcAft>
              <a:buSzPts val="1400"/>
              <a:buNone/>
              <a:defRPr/>
            </a:lvl4pPr>
            <a:lvl5pPr lvl="4" rtl="0">
              <a:spcBef>
                <a:spcPts val="1705"/>
              </a:spcBef>
              <a:spcAft>
                <a:spcPts val="0"/>
              </a:spcAft>
              <a:buSzPts val="1400"/>
              <a:buNone/>
              <a:defRPr/>
            </a:lvl5pPr>
            <a:lvl6pPr lvl="5" rtl="0">
              <a:spcBef>
                <a:spcPts val="1705"/>
              </a:spcBef>
              <a:spcAft>
                <a:spcPts val="0"/>
              </a:spcAft>
              <a:buSzPts val="1400"/>
              <a:buNone/>
              <a:defRPr/>
            </a:lvl6pPr>
            <a:lvl7pPr lvl="6" rtl="0">
              <a:spcBef>
                <a:spcPts val="1705"/>
              </a:spcBef>
              <a:spcAft>
                <a:spcPts val="0"/>
              </a:spcAft>
              <a:buSzPts val="1400"/>
              <a:buNone/>
              <a:defRPr/>
            </a:lvl7pPr>
            <a:lvl8pPr lvl="7" rtl="0">
              <a:spcBef>
                <a:spcPts val="1705"/>
              </a:spcBef>
              <a:spcAft>
                <a:spcPts val="0"/>
              </a:spcAft>
              <a:buSzPts val="1400"/>
              <a:buNone/>
              <a:defRPr/>
            </a:lvl8pPr>
            <a:lvl9pPr lvl="8" rtl="0">
              <a:spcBef>
                <a:spcPts val="1705"/>
              </a:spcBef>
              <a:spcAft>
                <a:spcPts val="1705"/>
              </a:spcAft>
              <a:buSzPts val="1400"/>
              <a:buNone/>
              <a:defRPr/>
            </a:lvl9pPr>
          </a:lstStyle>
          <a:p/>
        </p:txBody>
      </p:sp>
      <p:sp>
        <p:nvSpPr>
          <p:cNvPr id="104" name="Google Shape;104;p5"/>
          <p:cNvSpPr txBox="1">
            <a:spLocks noGrp="1"/>
          </p:cNvSpPr>
          <p:nvPr>
            <p:ph type="subTitle" idx="3"/>
          </p:nvPr>
        </p:nvSpPr>
        <p:spPr>
          <a:xfrm>
            <a:off x="1361173" y="3410720"/>
            <a:ext cx="273248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5"/>
              </a:spcBef>
              <a:spcAft>
                <a:spcPts val="1705"/>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p:txBody>
      </p:sp>
      <p:sp>
        <p:nvSpPr>
          <p:cNvPr id="105" name="Google Shape;105;p5"/>
          <p:cNvSpPr txBox="1">
            <a:spLocks noGrp="1"/>
          </p:cNvSpPr>
          <p:nvPr>
            <p:ph type="subTitle" idx="4"/>
          </p:nvPr>
        </p:nvSpPr>
        <p:spPr>
          <a:xfrm>
            <a:off x="5671200" y="3406693"/>
            <a:ext cx="2732480" cy="34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5"/>
              </a:spcBef>
              <a:spcAft>
                <a:spcPts val="1705"/>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8" name="Google Shape;108;p6"/>
          <p:cNvSpPr/>
          <p:nvPr/>
        </p:nvSpPr>
        <p:spPr>
          <a:xfrm rot="-4007428">
            <a:off x="-1207632" y="2441634"/>
            <a:ext cx="5306070" cy="3906847"/>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09" name="Google Shape;109;p6"/>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10" name="Google Shape;110;p6"/>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11" name="Google Shape;111;p6"/>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12" name="Google Shape;112;p6"/>
          <p:cNvSpPr/>
          <p:nvPr/>
        </p:nvSpPr>
        <p:spPr>
          <a:xfrm>
            <a:off x="6507219" y="-2053547"/>
            <a:ext cx="6962170" cy="5126261"/>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3"/>
        <p:cNvGrpSpPr/>
        <p:nvPr/>
      </p:nvGrpSpPr>
      <p:grpSpPr>
        <a:xfrm>
          <a:off x="0" y="0"/>
          <a:ext cx="0" cy="0"/>
          <a:chOff x="0" y="0"/>
          <a:chExt cx="0" cy="0"/>
        </a:xfrm>
      </p:grpSpPr>
      <p:sp>
        <p:nvSpPr>
          <p:cNvPr id="114" name="Google Shape;114;p7"/>
          <p:cNvSpPr txBox="1">
            <a:spLocks noGrp="1"/>
          </p:cNvSpPr>
          <p:nvPr>
            <p:ph type="body" idx="1"/>
          </p:nvPr>
        </p:nvSpPr>
        <p:spPr>
          <a:xfrm>
            <a:off x="768000" y="1482240"/>
            <a:ext cx="2995200" cy="3391360"/>
          </a:xfrm>
          <a:prstGeom prst="rect">
            <a:avLst/>
          </a:prstGeom>
        </p:spPr>
        <p:txBody>
          <a:bodyPr spcFirstLastPara="1" wrap="square" lIns="91425" tIns="91425" rIns="91425" bIns="91425" anchor="t" anchorCtr="0">
            <a:noAutofit/>
          </a:bodyPr>
          <a:lstStyle>
            <a:lvl1pPr marL="487680" lvl="0" indent="-325120">
              <a:spcBef>
                <a:spcPts val="0"/>
              </a:spcBef>
              <a:spcAft>
                <a:spcPts val="0"/>
              </a:spcAft>
              <a:buSzPts val="1200"/>
              <a:buChar char="●"/>
              <a:defRPr sz="1280"/>
            </a:lvl1pPr>
            <a:lvl2pPr marL="975360" lvl="1" indent="-325120">
              <a:spcBef>
                <a:spcPts val="1705"/>
              </a:spcBef>
              <a:spcAft>
                <a:spcPts val="0"/>
              </a:spcAft>
              <a:buSzPts val="1200"/>
              <a:buChar char="○"/>
              <a:defRPr sz="1280"/>
            </a:lvl2pPr>
            <a:lvl3pPr marL="1463040" lvl="2" indent="-325120">
              <a:spcBef>
                <a:spcPts val="1705"/>
              </a:spcBef>
              <a:spcAft>
                <a:spcPts val="0"/>
              </a:spcAft>
              <a:buSzPts val="1200"/>
              <a:buChar char="■"/>
              <a:defRPr sz="1280"/>
            </a:lvl3pPr>
            <a:lvl4pPr marL="1950720" lvl="3" indent="-325120">
              <a:spcBef>
                <a:spcPts val="1705"/>
              </a:spcBef>
              <a:spcAft>
                <a:spcPts val="0"/>
              </a:spcAft>
              <a:buSzPts val="1200"/>
              <a:buChar char="●"/>
              <a:defRPr sz="1280"/>
            </a:lvl4pPr>
            <a:lvl5pPr marL="2438400" lvl="4" indent="-325120">
              <a:spcBef>
                <a:spcPts val="1705"/>
              </a:spcBef>
              <a:spcAft>
                <a:spcPts val="0"/>
              </a:spcAft>
              <a:buSzPts val="1200"/>
              <a:buChar char="○"/>
              <a:defRPr sz="1280"/>
            </a:lvl5pPr>
            <a:lvl6pPr marL="2926080" lvl="5" indent="-325120">
              <a:spcBef>
                <a:spcPts val="1705"/>
              </a:spcBef>
              <a:spcAft>
                <a:spcPts val="0"/>
              </a:spcAft>
              <a:buSzPts val="1200"/>
              <a:buChar char="■"/>
              <a:defRPr sz="1280"/>
            </a:lvl6pPr>
            <a:lvl7pPr marL="3413760" lvl="6" indent="-325120">
              <a:spcBef>
                <a:spcPts val="1705"/>
              </a:spcBef>
              <a:spcAft>
                <a:spcPts val="0"/>
              </a:spcAft>
              <a:buSzPts val="1200"/>
              <a:buChar char="●"/>
              <a:defRPr sz="1280"/>
            </a:lvl7pPr>
            <a:lvl8pPr marL="3901440" lvl="7" indent="-325120">
              <a:spcBef>
                <a:spcPts val="1705"/>
              </a:spcBef>
              <a:spcAft>
                <a:spcPts val="0"/>
              </a:spcAft>
              <a:buSzPts val="1200"/>
              <a:buChar char="○"/>
              <a:defRPr sz="1280"/>
            </a:lvl8pPr>
            <a:lvl9pPr marL="4389120" lvl="8" indent="-325120">
              <a:spcBef>
                <a:spcPts val="1705"/>
              </a:spcBef>
              <a:spcAft>
                <a:spcPts val="1705"/>
              </a:spcAft>
              <a:buSzPts val="1200"/>
              <a:buChar char="■"/>
              <a:defRPr sz="1280"/>
            </a:lvl9pPr>
          </a:lstStyle>
          <a:p/>
        </p:txBody>
      </p:sp>
      <p:sp>
        <p:nvSpPr>
          <p:cNvPr id="115" name="Google Shape;115;p7"/>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EB8C5B2-79E6-4FE0-925D-649E23228A97}"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6"/>
        <p:cNvGrpSpPr/>
        <p:nvPr/>
      </p:nvGrpSpPr>
      <p:grpSpPr>
        <a:xfrm>
          <a:off x="0" y="0"/>
          <a:ext cx="0" cy="0"/>
          <a:chOff x="0" y="0"/>
          <a:chExt cx="0" cy="0"/>
        </a:xfrm>
      </p:grpSpPr>
      <p:sp>
        <p:nvSpPr>
          <p:cNvPr id="117" name="Google Shape;117;p8"/>
          <p:cNvSpPr txBox="1">
            <a:spLocks noGrp="1"/>
          </p:cNvSpPr>
          <p:nvPr>
            <p:ph type="title"/>
          </p:nvPr>
        </p:nvSpPr>
        <p:spPr>
          <a:xfrm>
            <a:off x="768000" y="561440"/>
            <a:ext cx="4168640" cy="436352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415">
                <a:solidFill>
                  <a:srgbClr val="FFFFFF"/>
                </a:solidFill>
              </a:defRPr>
            </a:lvl1pPr>
            <a:lvl2pPr lvl="1">
              <a:spcBef>
                <a:spcPts val="0"/>
              </a:spcBef>
              <a:spcAft>
                <a:spcPts val="0"/>
              </a:spcAft>
              <a:buSzPts val="4800"/>
              <a:buNone/>
              <a:defRPr sz="5120"/>
            </a:lvl2pPr>
            <a:lvl3pPr lvl="2">
              <a:spcBef>
                <a:spcPts val="0"/>
              </a:spcBef>
              <a:spcAft>
                <a:spcPts val="0"/>
              </a:spcAft>
              <a:buSzPts val="4800"/>
              <a:buNone/>
              <a:defRPr sz="5120"/>
            </a:lvl3pPr>
            <a:lvl4pPr lvl="3">
              <a:spcBef>
                <a:spcPts val="0"/>
              </a:spcBef>
              <a:spcAft>
                <a:spcPts val="0"/>
              </a:spcAft>
              <a:buSzPts val="4800"/>
              <a:buNone/>
              <a:defRPr sz="5120"/>
            </a:lvl4pPr>
            <a:lvl5pPr lvl="4">
              <a:spcBef>
                <a:spcPts val="0"/>
              </a:spcBef>
              <a:spcAft>
                <a:spcPts val="0"/>
              </a:spcAft>
              <a:buSzPts val="4800"/>
              <a:buNone/>
              <a:defRPr sz="5120"/>
            </a:lvl5pPr>
            <a:lvl6pPr lvl="5">
              <a:spcBef>
                <a:spcPts val="0"/>
              </a:spcBef>
              <a:spcAft>
                <a:spcPts val="0"/>
              </a:spcAft>
              <a:buSzPts val="4800"/>
              <a:buNone/>
              <a:defRPr sz="5120"/>
            </a:lvl6pPr>
            <a:lvl7pPr lvl="6">
              <a:spcBef>
                <a:spcPts val="0"/>
              </a:spcBef>
              <a:spcAft>
                <a:spcPts val="0"/>
              </a:spcAft>
              <a:buSzPts val="4800"/>
              <a:buNone/>
              <a:defRPr sz="5120"/>
            </a:lvl7pPr>
            <a:lvl8pPr lvl="7">
              <a:spcBef>
                <a:spcPts val="0"/>
              </a:spcBef>
              <a:spcAft>
                <a:spcPts val="0"/>
              </a:spcAft>
              <a:buSzPts val="4800"/>
              <a:buNone/>
              <a:defRPr sz="5120"/>
            </a:lvl8pPr>
            <a:lvl9pPr lvl="8">
              <a:spcBef>
                <a:spcPts val="0"/>
              </a:spcBef>
              <a:spcAft>
                <a:spcPts val="0"/>
              </a:spcAft>
              <a:buSzPts val="4800"/>
              <a:buNone/>
              <a:defRPr sz="5120"/>
            </a:lvl9pPr>
          </a:lstStyle>
          <a:p/>
        </p:txBody>
      </p:sp>
      <p:grpSp>
        <p:nvGrpSpPr>
          <p:cNvPr id="118" name="Google Shape;118;p8"/>
          <p:cNvGrpSpPr/>
          <p:nvPr/>
        </p:nvGrpSpPr>
        <p:grpSpPr>
          <a:xfrm>
            <a:off x="171667" y="84922"/>
            <a:ext cx="4470919" cy="4352236"/>
            <a:chOff x="160937" y="79614"/>
            <a:chExt cx="4191487" cy="4080221"/>
          </a:xfrm>
        </p:grpSpPr>
        <p:grpSp>
          <p:nvGrpSpPr>
            <p:cNvPr id="119" name="Google Shape;119;p8"/>
            <p:cNvGrpSpPr/>
            <p:nvPr/>
          </p:nvGrpSpPr>
          <p:grpSpPr>
            <a:xfrm rot="10800000">
              <a:off x="294013" y="354189"/>
              <a:ext cx="827985" cy="863689"/>
              <a:chOff x="7593189" y="3964490"/>
              <a:chExt cx="827985" cy="863689"/>
            </a:xfrm>
          </p:grpSpPr>
          <p:sp>
            <p:nvSpPr>
              <p:cNvPr id="120" name="Google Shape;120;p8"/>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21" name="Google Shape;121;p8"/>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22" name="Google Shape;122;p8"/>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123" name="Google Shape;123;p8"/>
            <p:cNvGrpSpPr/>
            <p:nvPr/>
          </p:nvGrpSpPr>
          <p:grpSpPr>
            <a:xfrm rot="10800000">
              <a:off x="2194088" y="161539"/>
              <a:ext cx="1105410" cy="579852"/>
              <a:chOff x="7315764" y="3964490"/>
              <a:chExt cx="1105410" cy="579852"/>
            </a:xfrm>
          </p:grpSpPr>
          <p:sp>
            <p:nvSpPr>
              <p:cNvPr id="124" name="Google Shape;124;p8"/>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25" name="Google Shape;125;p8"/>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26" name="Google Shape;126;p8"/>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127" name="Google Shape;127;p8"/>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128" name="Google Shape;128;p8"/>
            <p:cNvGrpSpPr/>
            <p:nvPr/>
          </p:nvGrpSpPr>
          <p:grpSpPr>
            <a:xfrm rot="-5400000">
              <a:off x="-227099" y="2417251"/>
              <a:ext cx="1236485" cy="237415"/>
              <a:chOff x="7296164" y="4361614"/>
              <a:chExt cx="1236485" cy="237415"/>
            </a:xfrm>
          </p:grpSpPr>
          <p:sp>
            <p:nvSpPr>
              <p:cNvPr id="129" name="Google Shape;129;p8"/>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30" name="Google Shape;130;p8"/>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31" name="Google Shape;131;p8"/>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132" name="Google Shape;132;p8"/>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33" name="Google Shape;133;p8"/>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34" name="Google Shape;134;p8"/>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5"/>
        <p:cNvGrpSpPr/>
        <p:nvPr/>
      </p:nvGrpSpPr>
      <p:grpSpPr>
        <a:xfrm>
          <a:off x="0" y="0"/>
          <a:ext cx="0" cy="0"/>
          <a:chOff x="0" y="0"/>
          <a:chExt cx="0" cy="0"/>
        </a:xfrm>
      </p:grpSpPr>
      <p:sp>
        <p:nvSpPr>
          <p:cNvPr id="136" name="Google Shape;136;p9"/>
          <p:cNvSpPr/>
          <p:nvPr/>
        </p:nvSpPr>
        <p:spPr>
          <a:xfrm>
            <a:off x="4876800" y="-133"/>
            <a:ext cx="4876800" cy="5486400"/>
          </a:xfrm>
          <a:prstGeom prst="rect">
            <a:avLst/>
          </a:prstGeom>
          <a:solidFill>
            <a:schemeClr val="accent6"/>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37" name="Google Shape;137;p9"/>
          <p:cNvSpPr txBox="1">
            <a:spLocks noGrp="1"/>
          </p:cNvSpPr>
          <p:nvPr>
            <p:ph type="title"/>
          </p:nvPr>
        </p:nvSpPr>
        <p:spPr>
          <a:xfrm>
            <a:off x="768000" y="1315387"/>
            <a:ext cx="3830080" cy="158112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480"/>
            </a:lvl1pPr>
            <a:lvl2pPr lvl="1" algn="ctr">
              <a:spcBef>
                <a:spcPts val="0"/>
              </a:spcBef>
              <a:spcAft>
                <a:spcPts val="0"/>
              </a:spcAft>
              <a:buSzPts val="4200"/>
              <a:buNone/>
              <a:defRPr sz="4480"/>
            </a:lvl2pPr>
            <a:lvl3pPr lvl="2" algn="ctr">
              <a:spcBef>
                <a:spcPts val="0"/>
              </a:spcBef>
              <a:spcAft>
                <a:spcPts val="0"/>
              </a:spcAft>
              <a:buSzPts val="4200"/>
              <a:buNone/>
              <a:defRPr sz="4480"/>
            </a:lvl3pPr>
            <a:lvl4pPr lvl="3" algn="ctr">
              <a:spcBef>
                <a:spcPts val="0"/>
              </a:spcBef>
              <a:spcAft>
                <a:spcPts val="0"/>
              </a:spcAft>
              <a:buSzPts val="4200"/>
              <a:buNone/>
              <a:defRPr sz="4480"/>
            </a:lvl4pPr>
            <a:lvl5pPr lvl="4" algn="ctr">
              <a:spcBef>
                <a:spcPts val="0"/>
              </a:spcBef>
              <a:spcAft>
                <a:spcPts val="0"/>
              </a:spcAft>
              <a:buSzPts val="4200"/>
              <a:buNone/>
              <a:defRPr sz="4480"/>
            </a:lvl5pPr>
            <a:lvl6pPr lvl="5" algn="ctr">
              <a:spcBef>
                <a:spcPts val="0"/>
              </a:spcBef>
              <a:spcAft>
                <a:spcPts val="0"/>
              </a:spcAft>
              <a:buSzPts val="4200"/>
              <a:buNone/>
              <a:defRPr sz="4480"/>
            </a:lvl6pPr>
            <a:lvl7pPr lvl="6" algn="ctr">
              <a:spcBef>
                <a:spcPts val="0"/>
              </a:spcBef>
              <a:spcAft>
                <a:spcPts val="0"/>
              </a:spcAft>
              <a:buSzPts val="4200"/>
              <a:buNone/>
              <a:defRPr sz="4480"/>
            </a:lvl7pPr>
            <a:lvl8pPr lvl="7" algn="ctr">
              <a:spcBef>
                <a:spcPts val="0"/>
              </a:spcBef>
              <a:spcAft>
                <a:spcPts val="0"/>
              </a:spcAft>
              <a:buSzPts val="4200"/>
              <a:buNone/>
              <a:defRPr sz="4480"/>
            </a:lvl8pPr>
            <a:lvl9pPr lvl="8" algn="ctr">
              <a:spcBef>
                <a:spcPts val="0"/>
              </a:spcBef>
              <a:spcAft>
                <a:spcPts val="0"/>
              </a:spcAft>
              <a:buSzPts val="4200"/>
              <a:buNone/>
              <a:defRPr sz="4480"/>
            </a:lvl9pPr>
          </a:lstStyle>
          <a:p/>
        </p:txBody>
      </p:sp>
      <p:sp>
        <p:nvSpPr>
          <p:cNvPr id="138" name="Google Shape;138;p9"/>
          <p:cNvSpPr txBox="1">
            <a:spLocks noGrp="1"/>
          </p:cNvSpPr>
          <p:nvPr>
            <p:ph type="subTitle" idx="1"/>
          </p:nvPr>
        </p:nvSpPr>
        <p:spPr>
          <a:xfrm>
            <a:off x="768000" y="2989947"/>
            <a:ext cx="3830080" cy="131744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240"/>
            </a:lvl1pPr>
            <a:lvl2pPr lvl="1" algn="ctr">
              <a:lnSpc>
                <a:spcPct val="100000"/>
              </a:lnSpc>
              <a:spcBef>
                <a:spcPts val="0"/>
              </a:spcBef>
              <a:spcAft>
                <a:spcPts val="0"/>
              </a:spcAft>
              <a:buSzPts val="2100"/>
              <a:buNone/>
              <a:defRPr sz="2240"/>
            </a:lvl2pPr>
            <a:lvl3pPr lvl="2" algn="ctr">
              <a:lnSpc>
                <a:spcPct val="100000"/>
              </a:lnSpc>
              <a:spcBef>
                <a:spcPts val="0"/>
              </a:spcBef>
              <a:spcAft>
                <a:spcPts val="0"/>
              </a:spcAft>
              <a:buSzPts val="2100"/>
              <a:buNone/>
              <a:defRPr sz="2240"/>
            </a:lvl3pPr>
            <a:lvl4pPr lvl="3" algn="ctr">
              <a:lnSpc>
                <a:spcPct val="100000"/>
              </a:lnSpc>
              <a:spcBef>
                <a:spcPts val="0"/>
              </a:spcBef>
              <a:spcAft>
                <a:spcPts val="0"/>
              </a:spcAft>
              <a:buSzPts val="2100"/>
              <a:buNone/>
              <a:defRPr sz="2240"/>
            </a:lvl4pPr>
            <a:lvl5pPr lvl="4" algn="ctr">
              <a:lnSpc>
                <a:spcPct val="100000"/>
              </a:lnSpc>
              <a:spcBef>
                <a:spcPts val="0"/>
              </a:spcBef>
              <a:spcAft>
                <a:spcPts val="0"/>
              </a:spcAft>
              <a:buSzPts val="2100"/>
              <a:buNone/>
              <a:defRPr sz="2240"/>
            </a:lvl5pPr>
            <a:lvl6pPr lvl="5" algn="ctr">
              <a:lnSpc>
                <a:spcPct val="100000"/>
              </a:lnSpc>
              <a:spcBef>
                <a:spcPts val="0"/>
              </a:spcBef>
              <a:spcAft>
                <a:spcPts val="0"/>
              </a:spcAft>
              <a:buSzPts val="2100"/>
              <a:buNone/>
              <a:defRPr sz="2240"/>
            </a:lvl6pPr>
            <a:lvl7pPr lvl="6" algn="ctr">
              <a:lnSpc>
                <a:spcPct val="100000"/>
              </a:lnSpc>
              <a:spcBef>
                <a:spcPts val="0"/>
              </a:spcBef>
              <a:spcAft>
                <a:spcPts val="0"/>
              </a:spcAft>
              <a:buSzPts val="2100"/>
              <a:buNone/>
              <a:defRPr sz="2240"/>
            </a:lvl7pPr>
            <a:lvl8pPr lvl="7" algn="ctr">
              <a:lnSpc>
                <a:spcPct val="100000"/>
              </a:lnSpc>
              <a:spcBef>
                <a:spcPts val="0"/>
              </a:spcBef>
              <a:spcAft>
                <a:spcPts val="0"/>
              </a:spcAft>
              <a:buSzPts val="2100"/>
              <a:buNone/>
              <a:defRPr sz="2240"/>
            </a:lvl8pPr>
            <a:lvl9pPr lvl="8" algn="ctr">
              <a:lnSpc>
                <a:spcPct val="100000"/>
              </a:lnSpc>
              <a:spcBef>
                <a:spcPts val="0"/>
              </a:spcBef>
              <a:spcAft>
                <a:spcPts val="0"/>
              </a:spcAft>
              <a:buSzPts val="2100"/>
              <a:buNone/>
              <a:defRPr sz="2240"/>
            </a:lvl9pPr>
          </a:lstStyle>
          <a:p/>
        </p:txBody>
      </p:sp>
      <p:sp>
        <p:nvSpPr>
          <p:cNvPr id="139" name="Google Shape;139;p9"/>
          <p:cNvSpPr txBox="1">
            <a:spLocks noGrp="1"/>
          </p:cNvSpPr>
          <p:nvPr>
            <p:ph type="body" idx="2"/>
          </p:nvPr>
        </p:nvSpPr>
        <p:spPr>
          <a:xfrm>
            <a:off x="5268800" y="772347"/>
            <a:ext cx="3716800" cy="3941440"/>
          </a:xfrm>
          <a:prstGeom prst="rect">
            <a:avLst/>
          </a:prstGeom>
        </p:spPr>
        <p:txBody>
          <a:bodyPr spcFirstLastPara="1" wrap="square" lIns="91425" tIns="91425" rIns="91425" bIns="91425" anchor="ctr" anchorCtr="0">
            <a:noAutofit/>
          </a:bodyPr>
          <a:lstStyle>
            <a:lvl1pPr marL="487680" lvl="0" indent="-365760">
              <a:spcBef>
                <a:spcPts val="0"/>
              </a:spcBef>
              <a:spcAft>
                <a:spcPts val="0"/>
              </a:spcAft>
              <a:buClr>
                <a:srgbClr val="FFFFFF"/>
              </a:buClr>
              <a:buSzPts val="1800"/>
              <a:buChar char="●"/>
              <a:defRPr>
                <a:solidFill>
                  <a:srgbClr val="FFFFFF"/>
                </a:solidFill>
              </a:defRPr>
            </a:lvl1pPr>
            <a:lvl2pPr marL="975360" lvl="1" indent="-338455">
              <a:spcBef>
                <a:spcPts val="1705"/>
              </a:spcBef>
              <a:spcAft>
                <a:spcPts val="0"/>
              </a:spcAft>
              <a:buClr>
                <a:srgbClr val="FFFFFF"/>
              </a:buClr>
              <a:buSzPts val="1400"/>
              <a:buChar char="○"/>
              <a:defRPr>
                <a:solidFill>
                  <a:srgbClr val="FFFFFF"/>
                </a:solidFill>
              </a:defRPr>
            </a:lvl2pPr>
            <a:lvl3pPr marL="1463040" lvl="2" indent="-338455">
              <a:spcBef>
                <a:spcPts val="1705"/>
              </a:spcBef>
              <a:spcAft>
                <a:spcPts val="0"/>
              </a:spcAft>
              <a:buClr>
                <a:srgbClr val="FFFFFF"/>
              </a:buClr>
              <a:buSzPts val="1400"/>
              <a:buChar char="■"/>
              <a:defRPr>
                <a:solidFill>
                  <a:srgbClr val="FFFFFF"/>
                </a:solidFill>
              </a:defRPr>
            </a:lvl3pPr>
            <a:lvl4pPr marL="1950720" lvl="3" indent="-338455">
              <a:spcBef>
                <a:spcPts val="1705"/>
              </a:spcBef>
              <a:spcAft>
                <a:spcPts val="0"/>
              </a:spcAft>
              <a:buClr>
                <a:srgbClr val="FFFFFF"/>
              </a:buClr>
              <a:buSzPts val="1400"/>
              <a:buChar char="●"/>
              <a:defRPr>
                <a:solidFill>
                  <a:srgbClr val="FFFFFF"/>
                </a:solidFill>
              </a:defRPr>
            </a:lvl4pPr>
            <a:lvl5pPr marL="2438400" lvl="4" indent="-338455">
              <a:spcBef>
                <a:spcPts val="1705"/>
              </a:spcBef>
              <a:spcAft>
                <a:spcPts val="0"/>
              </a:spcAft>
              <a:buClr>
                <a:srgbClr val="FFFFFF"/>
              </a:buClr>
              <a:buSzPts val="1400"/>
              <a:buChar char="○"/>
              <a:defRPr>
                <a:solidFill>
                  <a:srgbClr val="FFFFFF"/>
                </a:solidFill>
              </a:defRPr>
            </a:lvl5pPr>
            <a:lvl6pPr marL="2926080" lvl="5" indent="-338455">
              <a:spcBef>
                <a:spcPts val="1705"/>
              </a:spcBef>
              <a:spcAft>
                <a:spcPts val="0"/>
              </a:spcAft>
              <a:buClr>
                <a:srgbClr val="FFFFFF"/>
              </a:buClr>
              <a:buSzPts val="1400"/>
              <a:buChar char="■"/>
              <a:defRPr>
                <a:solidFill>
                  <a:srgbClr val="FFFFFF"/>
                </a:solidFill>
              </a:defRPr>
            </a:lvl6pPr>
            <a:lvl7pPr marL="3413760" lvl="6" indent="-338455">
              <a:spcBef>
                <a:spcPts val="1705"/>
              </a:spcBef>
              <a:spcAft>
                <a:spcPts val="0"/>
              </a:spcAft>
              <a:buClr>
                <a:srgbClr val="FFFFFF"/>
              </a:buClr>
              <a:buSzPts val="1400"/>
              <a:buChar char="●"/>
              <a:defRPr>
                <a:solidFill>
                  <a:srgbClr val="FFFFFF"/>
                </a:solidFill>
              </a:defRPr>
            </a:lvl7pPr>
            <a:lvl8pPr marL="3901440" lvl="7" indent="-338455">
              <a:spcBef>
                <a:spcPts val="1705"/>
              </a:spcBef>
              <a:spcAft>
                <a:spcPts val="0"/>
              </a:spcAft>
              <a:buClr>
                <a:srgbClr val="FFFFFF"/>
              </a:buClr>
              <a:buSzPts val="1400"/>
              <a:buChar char="○"/>
              <a:defRPr>
                <a:solidFill>
                  <a:srgbClr val="FFFFFF"/>
                </a:solidFill>
              </a:defRPr>
            </a:lvl8pPr>
            <a:lvl9pPr marL="4389120" lvl="8" indent="-338455">
              <a:spcBef>
                <a:spcPts val="1705"/>
              </a:spcBef>
              <a:spcAft>
                <a:spcPts val="1705"/>
              </a:spcAft>
              <a:buClr>
                <a:srgbClr val="FFFFFF"/>
              </a:buClr>
              <a:buSzPts val="1400"/>
              <a:buChar char="■"/>
              <a:defRPr>
                <a:solidFill>
                  <a:srgbClr val="FFFFFF"/>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768000" y="4264960"/>
            <a:ext cx="8217600" cy="645440"/>
          </a:xfrm>
          <a:prstGeom prst="rect">
            <a:avLst/>
          </a:prstGeom>
        </p:spPr>
        <p:txBody>
          <a:bodyPr spcFirstLastPara="1" wrap="square" lIns="91425" tIns="91425" rIns="91425" bIns="91425" anchor="ctr" anchorCtr="0">
            <a:noAutofit/>
          </a:bodyPr>
          <a:lstStyle>
            <a:lvl1pPr marL="487680" lvl="0" indent="-243840">
              <a:lnSpc>
                <a:spcPct val="100000"/>
              </a:lnSpc>
              <a:spcBef>
                <a:spcPts val="0"/>
              </a:spcBef>
              <a:spcAft>
                <a:spcPts val="0"/>
              </a:spcAft>
              <a:buSzPts val="1800"/>
              <a:buNone/>
              <a:defRPr/>
            </a:lvl1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142"/>
        <p:cNvGrpSpPr/>
        <p:nvPr/>
      </p:nvGrpSpPr>
      <p:grpSpPr>
        <a:xfrm>
          <a:off x="0" y="0"/>
          <a:ext cx="0" cy="0"/>
          <a:chOff x="0" y="0"/>
          <a:chExt cx="0" cy="0"/>
        </a:xfrm>
      </p:grpSpPr>
      <p:sp>
        <p:nvSpPr>
          <p:cNvPr id="143" name="Google Shape;143;p11"/>
          <p:cNvSpPr/>
          <p:nvPr/>
        </p:nvSpPr>
        <p:spPr>
          <a:xfrm rot="305267">
            <a:off x="4340741" y="-2119892"/>
            <a:ext cx="8142439" cy="6176381"/>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rgbClr val="FFFFFF">
              <a:alpha val="5192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144" name="Google Shape;144;p11"/>
          <p:cNvGrpSpPr/>
          <p:nvPr/>
        </p:nvGrpSpPr>
        <p:grpSpPr>
          <a:xfrm flipH="1">
            <a:off x="5176627" y="127562"/>
            <a:ext cx="4470919" cy="4352236"/>
            <a:chOff x="160937" y="79614"/>
            <a:chExt cx="4191487" cy="4080221"/>
          </a:xfrm>
        </p:grpSpPr>
        <p:grpSp>
          <p:nvGrpSpPr>
            <p:cNvPr id="145" name="Google Shape;145;p11"/>
            <p:cNvGrpSpPr/>
            <p:nvPr/>
          </p:nvGrpSpPr>
          <p:grpSpPr>
            <a:xfrm rot="10800000">
              <a:off x="294013" y="354189"/>
              <a:ext cx="827985" cy="863689"/>
              <a:chOff x="7593189" y="3964490"/>
              <a:chExt cx="827985" cy="863689"/>
            </a:xfrm>
          </p:grpSpPr>
          <p:sp>
            <p:nvSpPr>
              <p:cNvPr id="146" name="Google Shape;146;p11"/>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47" name="Google Shape;147;p11"/>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48" name="Google Shape;148;p11"/>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149" name="Google Shape;149;p11"/>
            <p:cNvGrpSpPr/>
            <p:nvPr/>
          </p:nvGrpSpPr>
          <p:grpSpPr>
            <a:xfrm rot="10800000">
              <a:off x="2194088" y="161539"/>
              <a:ext cx="1105410" cy="579852"/>
              <a:chOff x="7315764" y="3964490"/>
              <a:chExt cx="1105410" cy="579852"/>
            </a:xfrm>
          </p:grpSpPr>
          <p:sp>
            <p:nvSpPr>
              <p:cNvPr id="150" name="Google Shape;150;p11"/>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51" name="Google Shape;151;p11"/>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52" name="Google Shape;152;p11"/>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153" name="Google Shape;153;p11"/>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154" name="Google Shape;154;p11"/>
            <p:cNvGrpSpPr/>
            <p:nvPr/>
          </p:nvGrpSpPr>
          <p:grpSpPr>
            <a:xfrm rot="-5400000">
              <a:off x="-227099" y="2417251"/>
              <a:ext cx="1236485" cy="237415"/>
              <a:chOff x="7296164" y="4361614"/>
              <a:chExt cx="1236485" cy="237415"/>
            </a:xfrm>
          </p:grpSpPr>
          <p:sp>
            <p:nvSpPr>
              <p:cNvPr id="155" name="Google Shape;155;p11"/>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56" name="Google Shape;156;p11"/>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57" name="Google Shape;157;p11"/>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158" name="Google Shape;158;p11"/>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59" name="Google Shape;159;p11"/>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60" name="Google Shape;160;p11"/>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161" name="Google Shape;161;p11"/>
          <p:cNvSpPr txBox="1">
            <a:spLocks noGrp="1"/>
          </p:cNvSpPr>
          <p:nvPr>
            <p:ph type="title" hasCustomPrompt="1"/>
          </p:nvPr>
        </p:nvSpPr>
        <p:spPr>
          <a:xfrm>
            <a:off x="767840" y="2522773"/>
            <a:ext cx="8217920" cy="1716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FFFFF"/>
              </a:buClr>
              <a:buSzPts val="12000"/>
              <a:buNone/>
              <a:defRPr sz="10665">
                <a:solidFill>
                  <a:srgbClr val="FFFFFF"/>
                </a:solidFill>
              </a:defRPr>
            </a:lvl1pPr>
            <a:lvl2pPr lvl="1" algn="ctr">
              <a:spcBef>
                <a:spcPts val="0"/>
              </a:spcBef>
              <a:spcAft>
                <a:spcPts val="0"/>
              </a:spcAft>
              <a:buClr>
                <a:srgbClr val="FFFFFF"/>
              </a:buClr>
              <a:buSzPts val="12000"/>
              <a:buNone/>
              <a:defRPr sz="12800">
                <a:solidFill>
                  <a:srgbClr val="FFFFFF"/>
                </a:solidFill>
              </a:defRPr>
            </a:lvl2pPr>
            <a:lvl3pPr lvl="2" algn="ctr">
              <a:spcBef>
                <a:spcPts val="0"/>
              </a:spcBef>
              <a:spcAft>
                <a:spcPts val="0"/>
              </a:spcAft>
              <a:buClr>
                <a:srgbClr val="FFFFFF"/>
              </a:buClr>
              <a:buSzPts val="12000"/>
              <a:buNone/>
              <a:defRPr sz="12800">
                <a:solidFill>
                  <a:srgbClr val="FFFFFF"/>
                </a:solidFill>
              </a:defRPr>
            </a:lvl3pPr>
            <a:lvl4pPr lvl="3" algn="ctr">
              <a:spcBef>
                <a:spcPts val="0"/>
              </a:spcBef>
              <a:spcAft>
                <a:spcPts val="0"/>
              </a:spcAft>
              <a:buClr>
                <a:srgbClr val="FFFFFF"/>
              </a:buClr>
              <a:buSzPts val="12000"/>
              <a:buNone/>
              <a:defRPr sz="12800">
                <a:solidFill>
                  <a:srgbClr val="FFFFFF"/>
                </a:solidFill>
              </a:defRPr>
            </a:lvl4pPr>
            <a:lvl5pPr lvl="4" algn="ctr">
              <a:spcBef>
                <a:spcPts val="0"/>
              </a:spcBef>
              <a:spcAft>
                <a:spcPts val="0"/>
              </a:spcAft>
              <a:buClr>
                <a:srgbClr val="FFFFFF"/>
              </a:buClr>
              <a:buSzPts val="12000"/>
              <a:buNone/>
              <a:defRPr sz="12800">
                <a:solidFill>
                  <a:srgbClr val="FFFFFF"/>
                </a:solidFill>
              </a:defRPr>
            </a:lvl5pPr>
            <a:lvl6pPr lvl="5" algn="ctr">
              <a:spcBef>
                <a:spcPts val="0"/>
              </a:spcBef>
              <a:spcAft>
                <a:spcPts val="0"/>
              </a:spcAft>
              <a:buClr>
                <a:srgbClr val="FFFFFF"/>
              </a:buClr>
              <a:buSzPts val="12000"/>
              <a:buNone/>
              <a:defRPr sz="12800">
                <a:solidFill>
                  <a:srgbClr val="FFFFFF"/>
                </a:solidFill>
              </a:defRPr>
            </a:lvl6pPr>
            <a:lvl7pPr lvl="6" algn="ctr">
              <a:spcBef>
                <a:spcPts val="0"/>
              </a:spcBef>
              <a:spcAft>
                <a:spcPts val="0"/>
              </a:spcAft>
              <a:buClr>
                <a:srgbClr val="FFFFFF"/>
              </a:buClr>
              <a:buSzPts val="12000"/>
              <a:buNone/>
              <a:defRPr sz="12800">
                <a:solidFill>
                  <a:srgbClr val="FFFFFF"/>
                </a:solidFill>
              </a:defRPr>
            </a:lvl7pPr>
            <a:lvl8pPr lvl="7" algn="ctr">
              <a:spcBef>
                <a:spcPts val="0"/>
              </a:spcBef>
              <a:spcAft>
                <a:spcPts val="0"/>
              </a:spcAft>
              <a:buClr>
                <a:srgbClr val="FFFFFF"/>
              </a:buClr>
              <a:buSzPts val="12000"/>
              <a:buNone/>
              <a:defRPr sz="12800">
                <a:solidFill>
                  <a:srgbClr val="FFFFFF"/>
                </a:solidFill>
              </a:defRPr>
            </a:lvl8pPr>
            <a:lvl9pPr lvl="8" algn="ctr">
              <a:spcBef>
                <a:spcPts val="0"/>
              </a:spcBef>
              <a:spcAft>
                <a:spcPts val="0"/>
              </a:spcAft>
              <a:buClr>
                <a:srgbClr val="FFFFFF"/>
              </a:buClr>
              <a:buSzPts val="12000"/>
              <a:buNone/>
              <a:defRPr sz="12800">
                <a:solidFill>
                  <a:srgbClr val="FFFFFF"/>
                </a:solidFill>
              </a:defRPr>
            </a:lvl9pPr>
          </a:lstStyle>
          <a:p>
            <a:r>
              <a:t>xx%</a:t>
            </a:r>
          </a:p>
        </p:txBody>
      </p:sp>
      <p:sp>
        <p:nvSpPr>
          <p:cNvPr id="162" name="Google Shape;162;p11"/>
          <p:cNvSpPr txBox="1">
            <a:spLocks noGrp="1"/>
          </p:cNvSpPr>
          <p:nvPr>
            <p:ph type="subTitle" idx="1"/>
          </p:nvPr>
        </p:nvSpPr>
        <p:spPr>
          <a:xfrm>
            <a:off x="779680" y="4405360"/>
            <a:ext cx="8206080" cy="50496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1800"/>
              <a:buNone/>
              <a:defRPr>
                <a:solidFill>
                  <a:srgbClr val="FFFFFF"/>
                </a:solidFill>
              </a:defRPr>
            </a:lvl1pPr>
            <a:lvl2pPr lvl="1" algn="ctr">
              <a:spcBef>
                <a:spcPts val="1705"/>
              </a:spcBef>
              <a:spcAft>
                <a:spcPts val="0"/>
              </a:spcAft>
              <a:buClr>
                <a:srgbClr val="FFFFFF"/>
              </a:buClr>
              <a:buSzPts val="1400"/>
              <a:buNone/>
              <a:defRPr>
                <a:solidFill>
                  <a:srgbClr val="FFFFFF"/>
                </a:solidFill>
              </a:defRPr>
            </a:lvl2pPr>
            <a:lvl3pPr lvl="2" algn="ctr">
              <a:spcBef>
                <a:spcPts val="1705"/>
              </a:spcBef>
              <a:spcAft>
                <a:spcPts val="0"/>
              </a:spcAft>
              <a:buClr>
                <a:srgbClr val="FFFFFF"/>
              </a:buClr>
              <a:buSzPts val="1400"/>
              <a:buNone/>
              <a:defRPr>
                <a:solidFill>
                  <a:srgbClr val="FFFFFF"/>
                </a:solidFill>
              </a:defRPr>
            </a:lvl3pPr>
            <a:lvl4pPr lvl="3" algn="ctr">
              <a:spcBef>
                <a:spcPts val="1705"/>
              </a:spcBef>
              <a:spcAft>
                <a:spcPts val="0"/>
              </a:spcAft>
              <a:buClr>
                <a:srgbClr val="FFFFFF"/>
              </a:buClr>
              <a:buSzPts val="1400"/>
              <a:buNone/>
              <a:defRPr>
                <a:solidFill>
                  <a:srgbClr val="FFFFFF"/>
                </a:solidFill>
              </a:defRPr>
            </a:lvl4pPr>
            <a:lvl5pPr lvl="4" algn="ctr">
              <a:spcBef>
                <a:spcPts val="1705"/>
              </a:spcBef>
              <a:spcAft>
                <a:spcPts val="0"/>
              </a:spcAft>
              <a:buClr>
                <a:srgbClr val="FFFFFF"/>
              </a:buClr>
              <a:buSzPts val="1400"/>
              <a:buNone/>
              <a:defRPr>
                <a:solidFill>
                  <a:srgbClr val="FFFFFF"/>
                </a:solidFill>
              </a:defRPr>
            </a:lvl5pPr>
            <a:lvl6pPr lvl="5" algn="ctr">
              <a:spcBef>
                <a:spcPts val="1705"/>
              </a:spcBef>
              <a:spcAft>
                <a:spcPts val="0"/>
              </a:spcAft>
              <a:buClr>
                <a:srgbClr val="FFFFFF"/>
              </a:buClr>
              <a:buSzPts val="1400"/>
              <a:buNone/>
              <a:defRPr>
                <a:solidFill>
                  <a:srgbClr val="FFFFFF"/>
                </a:solidFill>
              </a:defRPr>
            </a:lvl6pPr>
            <a:lvl7pPr lvl="6" algn="ctr">
              <a:spcBef>
                <a:spcPts val="1705"/>
              </a:spcBef>
              <a:spcAft>
                <a:spcPts val="0"/>
              </a:spcAft>
              <a:buClr>
                <a:srgbClr val="FFFFFF"/>
              </a:buClr>
              <a:buSzPts val="1400"/>
              <a:buNone/>
              <a:defRPr>
                <a:solidFill>
                  <a:srgbClr val="FFFFFF"/>
                </a:solidFill>
              </a:defRPr>
            </a:lvl7pPr>
            <a:lvl8pPr lvl="7" algn="ctr">
              <a:spcBef>
                <a:spcPts val="1705"/>
              </a:spcBef>
              <a:spcAft>
                <a:spcPts val="0"/>
              </a:spcAft>
              <a:buClr>
                <a:srgbClr val="FFFFFF"/>
              </a:buClr>
              <a:buSzPts val="1400"/>
              <a:buNone/>
              <a:defRPr>
                <a:solidFill>
                  <a:srgbClr val="FFFFFF"/>
                </a:solidFill>
              </a:defRPr>
            </a:lvl8pPr>
            <a:lvl9pPr lvl="8" algn="ctr">
              <a:spcBef>
                <a:spcPts val="1705"/>
              </a:spcBef>
              <a:spcAft>
                <a:spcPts val="1705"/>
              </a:spcAft>
              <a:buClr>
                <a:srgbClr val="FFFFFF"/>
              </a:buClr>
              <a:buSzPts val="1400"/>
              <a:buNone/>
              <a:defRPr>
                <a:solidFill>
                  <a:srgbClr val="FFFFFF"/>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63"/>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64"/>
        <p:cNvGrpSpPr/>
        <p:nvPr/>
      </p:nvGrpSpPr>
      <p:grpSpPr>
        <a:xfrm>
          <a:off x="0" y="0"/>
          <a:ext cx="0" cy="0"/>
          <a:chOff x="0" y="0"/>
          <a:chExt cx="0" cy="0"/>
        </a:xfrm>
      </p:grpSpPr>
      <p:sp>
        <p:nvSpPr>
          <p:cNvPr id="165" name="Google Shape;165;p13"/>
          <p:cNvSpPr/>
          <p:nvPr/>
        </p:nvSpPr>
        <p:spPr>
          <a:xfrm rot="-9900055">
            <a:off x="4163545" y="-1875908"/>
            <a:ext cx="8142517" cy="6176459"/>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66" name="Google Shape;166;p13"/>
          <p:cNvSpPr/>
          <p:nvPr/>
        </p:nvSpPr>
        <p:spPr>
          <a:xfrm>
            <a:off x="634585" y="875637"/>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67" name="Google Shape;167;p13"/>
          <p:cNvSpPr/>
          <p:nvPr/>
        </p:nvSpPr>
        <p:spPr>
          <a:xfrm>
            <a:off x="515678" y="93194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68" name="Google Shape;168;p13"/>
          <p:cNvSpPr/>
          <p:nvPr/>
        </p:nvSpPr>
        <p:spPr>
          <a:xfrm>
            <a:off x="515682" y="752459"/>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169" name="Google Shape;169;p13"/>
          <p:cNvSpPr txBox="1">
            <a:spLocks noGrp="1"/>
          </p:cNvSpPr>
          <p:nvPr>
            <p:ph type="subTitle" idx="1"/>
          </p:nvPr>
        </p:nvSpPr>
        <p:spPr>
          <a:xfrm>
            <a:off x="2209366" y="2294400"/>
            <a:ext cx="2495040" cy="79584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5"/>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70" name="Google Shape;170;p13"/>
          <p:cNvSpPr txBox="1">
            <a:spLocks noGrp="1"/>
          </p:cNvSpPr>
          <p:nvPr>
            <p:ph type="subTitle" idx="2"/>
          </p:nvPr>
        </p:nvSpPr>
        <p:spPr>
          <a:xfrm>
            <a:off x="2209366" y="1776053"/>
            <a:ext cx="249504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p:txBody>
      </p:sp>
      <p:sp>
        <p:nvSpPr>
          <p:cNvPr id="171" name="Google Shape;171;p13"/>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2" name="Google Shape;172;p13"/>
          <p:cNvSpPr txBox="1">
            <a:spLocks noGrp="1"/>
          </p:cNvSpPr>
          <p:nvPr>
            <p:ph type="subTitle" idx="3"/>
          </p:nvPr>
        </p:nvSpPr>
        <p:spPr>
          <a:xfrm>
            <a:off x="6688581" y="2294400"/>
            <a:ext cx="2459520" cy="79584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5"/>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73" name="Google Shape;173;p13"/>
          <p:cNvSpPr txBox="1">
            <a:spLocks noGrp="1"/>
          </p:cNvSpPr>
          <p:nvPr>
            <p:ph type="subTitle" idx="4"/>
          </p:nvPr>
        </p:nvSpPr>
        <p:spPr>
          <a:xfrm>
            <a:off x="6688581" y="1776053"/>
            <a:ext cx="245952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p:txBody>
      </p:sp>
      <p:sp>
        <p:nvSpPr>
          <p:cNvPr id="174" name="Google Shape;174;p13"/>
          <p:cNvSpPr txBox="1">
            <a:spLocks noGrp="1"/>
          </p:cNvSpPr>
          <p:nvPr>
            <p:ph type="subTitle" idx="5"/>
          </p:nvPr>
        </p:nvSpPr>
        <p:spPr>
          <a:xfrm>
            <a:off x="2209366" y="4114560"/>
            <a:ext cx="2495040" cy="79584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5"/>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75" name="Google Shape;175;p13"/>
          <p:cNvSpPr txBox="1">
            <a:spLocks noGrp="1"/>
          </p:cNvSpPr>
          <p:nvPr>
            <p:ph type="subTitle" idx="6"/>
          </p:nvPr>
        </p:nvSpPr>
        <p:spPr>
          <a:xfrm>
            <a:off x="2209366" y="3596213"/>
            <a:ext cx="249504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p:txBody>
      </p:sp>
      <p:sp>
        <p:nvSpPr>
          <p:cNvPr id="176" name="Google Shape;176;p13"/>
          <p:cNvSpPr txBox="1">
            <a:spLocks noGrp="1"/>
          </p:cNvSpPr>
          <p:nvPr>
            <p:ph type="subTitle" idx="7"/>
          </p:nvPr>
        </p:nvSpPr>
        <p:spPr>
          <a:xfrm>
            <a:off x="6688581" y="4114560"/>
            <a:ext cx="2459520" cy="79584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5"/>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77" name="Google Shape;177;p13"/>
          <p:cNvSpPr txBox="1">
            <a:spLocks noGrp="1"/>
          </p:cNvSpPr>
          <p:nvPr>
            <p:ph type="subTitle" idx="8"/>
          </p:nvPr>
        </p:nvSpPr>
        <p:spPr>
          <a:xfrm>
            <a:off x="6688581" y="3596213"/>
            <a:ext cx="245952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lnSpc>
                <a:spcPct val="100000"/>
              </a:lnSpc>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p:txBody>
      </p:sp>
      <p:sp>
        <p:nvSpPr>
          <p:cNvPr id="178" name="Google Shape;178;p13"/>
          <p:cNvSpPr txBox="1">
            <a:spLocks noGrp="1"/>
          </p:cNvSpPr>
          <p:nvPr>
            <p:ph type="title" idx="9" hasCustomPrompt="1"/>
          </p:nvPr>
        </p:nvSpPr>
        <p:spPr>
          <a:xfrm>
            <a:off x="809947" y="2045307"/>
            <a:ext cx="1154560" cy="69248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000"/>
              <a:buNone/>
              <a:defRPr sz="4265">
                <a:solidFill>
                  <a:schemeClr val="dk1"/>
                </a:solidFill>
              </a:defRPr>
            </a:lvl1pPr>
            <a:lvl2pPr lvl="1" algn="ctr" rtl="0">
              <a:spcBef>
                <a:spcPts val="0"/>
              </a:spcBef>
              <a:spcAft>
                <a:spcPts val="0"/>
              </a:spcAft>
              <a:buClr>
                <a:srgbClr val="FFFFFF"/>
              </a:buClr>
              <a:buSzPts val="12000"/>
              <a:buNone/>
              <a:defRPr sz="12800">
                <a:solidFill>
                  <a:srgbClr val="FFFFFF"/>
                </a:solidFill>
              </a:defRPr>
            </a:lvl2pPr>
            <a:lvl3pPr lvl="2" algn="ctr" rtl="0">
              <a:spcBef>
                <a:spcPts val="0"/>
              </a:spcBef>
              <a:spcAft>
                <a:spcPts val="0"/>
              </a:spcAft>
              <a:buClr>
                <a:srgbClr val="FFFFFF"/>
              </a:buClr>
              <a:buSzPts val="12000"/>
              <a:buNone/>
              <a:defRPr sz="12800">
                <a:solidFill>
                  <a:srgbClr val="FFFFFF"/>
                </a:solidFill>
              </a:defRPr>
            </a:lvl3pPr>
            <a:lvl4pPr lvl="3" algn="ctr" rtl="0">
              <a:spcBef>
                <a:spcPts val="0"/>
              </a:spcBef>
              <a:spcAft>
                <a:spcPts val="0"/>
              </a:spcAft>
              <a:buClr>
                <a:srgbClr val="FFFFFF"/>
              </a:buClr>
              <a:buSzPts val="12000"/>
              <a:buNone/>
              <a:defRPr sz="12800">
                <a:solidFill>
                  <a:srgbClr val="FFFFFF"/>
                </a:solidFill>
              </a:defRPr>
            </a:lvl4pPr>
            <a:lvl5pPr lvl="4" algn="ctr" rtl="0">
              <a:spcBef>
                <a:spcPts val="0"/>
              </a:spcBef>
              <a:spcAft>
                <a:spcPts val="0"/>
              </a:spcAft>
              <a:buClr>
                <a:srgbClr val="FFFFFF"/>
              </a:buClr>
              <a:buSzPts val="12000"/>
              <a:buNone/>
              <a:defRPr sz="12800">
                <a:solidFill>
                  <a:srgbClr val="FFFFFF"/>
                </a:solidFill>
              </a:defRPr>
            </a:lvl5pPr>
            <a:lvl6pPr lvl="5" algn="ctr" rtl="0">
              <a:spcBef>
                <a:spcPts val="0"/>
              </a:spcBef>
              <a:spcAft>
                <a:spcPts val="0"/>
              </a:spcAft>
              <a:buClr>
                <a:srgbClr val="FFFFFF"/>
              </a:buClr>
              <a:buSzPts val="12000"/>
              <a:buNone/>
              <a:defRPr sz="12800">
                <a:solidFill>
                  <a:srgbClr val="FFFFFF"/>
                </a:solidFill>
              </a:defRPr>
            </a:lvl6pPr>
            <a:lvl7pPr lvl="6" algn="ctr" rtl="0">
              <a:spcBef>
                <a:spcPts val="0"/>
              </a:spcBef>
              <a:spcAft>
                <a:spcPts val="0"/>
              </a:spcAft>
              <a:buClr>
                <a:srgbClr val="FFFFFF"/>
              </a:buClr>
              <a:buSzPts val="12000"/>
              <a:buNone/>
              <a:defRPr sz="12800">
                <a:solidFill>
                  <a:srgbClr val="FFFFFF"/>
                </a:solidFill>
              </a:defRPr>
            </a:lvl7pPr>
            <a:lvl8pPr lvl="7" algn="ctr" rtl="0">
              <a:spcBef>
                <a:spcPts val="0"/>
              </a:spcBef>
              <a:spcAft>
                <a:spcPts val="0"/>
              </a:spcAft>
              <a:buClr>
                <a:srgbClr val="FFFFFF"/>
              </a:buClr>
              <a:buSzPts val="12000"/>
              <a:buNone/>
              <a:defRPr sz="12800">
                <a:solidFill>
                  <a:srgbClr val="FFFFFF"/>
                </a:solidFill>
              </a:defRPr>
            </a:lvl8pPr>
            <a:lvl9pPr lvl="8" algn="ctr" rtl="0">
              <a:spcBef>
                <a:spcPts val="0"/>
              </a:spcBef>
              <a:spcAft>
                <a:spcPts val="0"/>
              </a:spcAft>
              <a:buClr>
                <a:srgbClr val="FFFFFF"/>
              </a:buClr>
              <a:buSzPts val="12000"/>
              <a:buNone/>
              <a:defRPr sz="12800">
                <a:solidFill>
                  <a:srgbClr val="FFFFFF"/>
                </a:solidFill>
              </a:defRPr>
            </a:lvl9pPr>
          </a:lstStyle>
          <a:p>
            <a:r>
              <a:t>xx%</a:t>
            </a:r>
          </a:p>
        </p:txBody>
      </p:sp>
      <p:sp>
        <p:nvSpPr>
          <p:cNvPr id="179" name="Google Shape;179;p13"/>
          <p:cNvSpPr txBox="1">
            <a:spLocks noGrp="1"/>
          </p:cNvSpPr>
          <p:nvPr>
            <p:ph type="title" idx="13" hasCustomPrompt="1"/>
          </p:nvPr>
        </p:nvSpPr>
        <p:spPr>
          <a:xfrm>
            <a:off x="5257467" y="2005973"/>
            <a:ext cx="1154560" cy="69248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000"/>
              <a:buNone/>
              <a:defRPr sz="4265">
                <a:solidFill>
                  <a:schemeClr val="dk1"/>
                </a:solidFill>
              </a:defRPr>
            </a:lvl1pPr>
            <a:lvl2pPr lvl="1" algn="ctr" rtl="0">
              <a:spcBef>
                <a:spcPts val="0"/>
              </a:spcBef>
              <a:spcAft>
                <a:spcPts val="0"/>
              </a:spcAft>
              <a:buClr>
                <a:srgbClr val="FFFFFF"/>
              </a:buClr>
              <a:buSzPts val="12000"/>
              <a:buNone/>
              <a:defRPr sz="12800">
                <a:solidFill>
                  <a:srgbClr val="FFFFFF"/>
                </a:solidFill>
              </a:defRPr>
            </a:lvl2pPr>
            <a:lvl3pPr lvl="2" algn="ctr" rtl="0">
              <a:spcBef>
                <a:spcPts val="0"/>
              </a:spcBef>
              <a:spcAft>
                <a:spcPts val="0"/>
              </a:spcAft>
              <a:buClr>
                <a:srgbClr val="FFFFFF"/>
              </a:buClr>
              <a:buSzPts val="12000"/>
              <a:buNone/>
              <a:defRPr sz="12800">
                <a:solidFill>
                  <a:srgbClr val="FFFFFF"/>
                </a:solidFill>
              </a:defRPr>
            </a:lvl3pPr>
            <a:lvl4pPr lvl="3" algn="ctr" rtl="0">
              <a:spcBef>
                <a:spcPts val="0"/>
              </a:spcBef>
              <a:spcAft>
                <a:spcPts val="0"/>
              </a:spcAft>
              <a:buClr>
                <a:srgbClr val="FFFFFF"/>
              </a:buClr>
              <a:buSzPts val="12000"/>
              <a:buNone/>
              <a:defRPr sz="12800">
                <a:solidFill>
                  <a:srgbClr val="FFFFFF"/>
                </a:solidFill>
              </a:defRPr>
            </a:lvl4pPr>
            <a:lvl5pPr lvl="4" algn="ctr" rtl="0">
              <a:spcBef>
                <a:spcPts val="0"/>
              </a:spcBef>
              <a:spcAft>
                <a:spcPts val="0"/>
              </a:spcAft>
              <a:buClr>
                <a:srgbClr val="FFFFFF"/>
              </a:buClr>
              <a:buSzPts val="12000"/>
              <a:buNone/>
              <a:defRPr sz="12800">
                <a:solidFill>
                  <a:srgbClr val="FFFFFF"/>
                </a:solidFill>
              </a:defRPr>
            </a:lvl5pPr>
            <a:lvl6pPr lvl="5" algn="ctr" rtl="0">
              <a:spcBef>
                <a:spcPts val="0"/>
              </a:spcBef>
              <a:spcAft>
                <a:spcPts val="0"/>
              </a:spcAft>
              <a:buClr>
                <a:srgbClr val="FFFFFF"/>
              </a:buClr>
              <a:buSzPts val="12000"/>
              <a:buNone/>
              <a:defRPr sz="12800">
                <a:solidFill>
                  <a:srgbClr val="FFFFFF"/>
                </a:solidFill>
              </a:defRPr>
            </a:lvl6pPr>
            <a:lvl7pPr lvl="6" algn="ctr" rtl="0">
              <a:spcBef>
                <a:spcPts val="0"/>
              </a:spcBef>
              <a:spcAft>
                <a:spcPts val="0"/>
              </a:spcAft>
              <a:buClr>
                <a:srgbClr val="FFFFFF"/>
              </a:buClr>
              <a:buSzPts val="12000"/>
              <a:buNone/>
              <a:defRPr sz="12800">
                <a:solidFill>
                  <a:srgbClr val="FFFFFF"/>
                </a:solidFill>
              </a:defRPr>
            </a:lvl7pPr>
            <a:lvl8pPr lvl="7" algn="ctr" rtl="0">
              <a:spcBef>
                <a:spcPts val="0"/>
              </a:spcBef>
              <a:spcAft>
                <a:spcPts val="0"/>
              </a:spcAft>
              <a:buClr>
                <a:srgbClr val="FFFFFF"/>
              </a:buClr>
              <a:buSzPts val="12000"/>
              <a:buNone/>
              <a:defRPr sz="12800">
                <a:solidFill>
                  <a:srgbClr val="FFFFFF"/>
                </a:solidFill>
              </a:defRPr>
            </a:lvl8pPr>
            <a:lvl9pPr lvl="8" algn="ctr" rtl="0">
              <a:spcBef>
                <a:spcPts val="0"/>
              </a:spcBef>
              <a:spcAft>
                <a:spcPts val="0"/>
              </a:spcAft>
              <a:buClr>
                <a:srgbClr val="FFFFFF"/>
              </a:buClr>
              <a:buSzPts val="12000"/>
              <a:buNone/>
              <a:defRPr sz="12800">
                <a:solidFill>
                  <a:srgbClr val="FFFFFF"/>
                </a:solidFill>
              </a:defRPr>
            </a:lvl9pPr>
          </a:lstStyle>
          <a:p>
            <a:r>
              <a:t>xx%</a:t>
            </a:r>
          </a:p>
        </p:txBody>
      </p:sp>
      <p:sp>
        <p:nvSpPr>
          <p:cNvPr id="180" name="Google Shape;180;p13"/>
          <p:cNvSpPr txBox="1">
            <a:spLocks noGrp="1"/>
          </p:cNvSpPr>
          <p:nvPr>
            <p:ph type="title" idx="14" hasCustomPrompt="1"/>
          </p:nvPr>
        </p:nvSpPr>
        <p:spPr>
          <a:xfrm>
            <a:off x="5257467" y="3827253"/>
            <a:ext cx="1154560" cy="69248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000"/>
              <a:buNone/>
              <a:defRPr sz="4265">
                <a:solidFill>
                  <a:schemeClr val="dk1"/>
                </a:solidFill>
              </a:defRPr>
            </a:lvl1pPr>
            <a:lvl2pPr lvl="1" algn="ctr" rtl="0">
              <a:spcBef>
                <a:spcPts val="0"/>
              </a:spcBef>
              <a:spcAft>
                <a:spcPts val="0"/>
              </a:spcAft>
              <a:buClr>
                <a:srgbClr val="FFFFFF"/>
              </a:buClr>
              <a:buSzPts val="12000"/>
              <a:buNone/>
              <a:defRPr sz="12800">
                <a:solidFill>
                  <a:srgbClr val="FFFFFF"/>
                </a:solidFill>
              </a:defRPr>
            </a:lvl2pPr>
            <a:lvl3pPr lvl="2" algn="ctr" rtl="0">
              <a:spcBef>
                <a:spcPts val="0"/>
              </a:spcBef>
              <a:spcAft>
                <a:spcPts val="0"/>
              </a:spcAft>
              <a:buClr>
                <a:srgbClr val="FFFFFF"/>
              </a:buClr>
              <a:buSzPts val="12000"/>
              <a:buNone/>
              <a:defRPr sz="12800">
                <a:solidFill>
                  <a:srgbClr val="FFFFFF"/>
                </a:solidFill>
              </a:defRPr>
            </a:lvl3pPr>
            <a:lvl4pPr lvl="3" algn="ctr" rtl="0">
              <a:spcBef>
                <a:spcPts val="0"/>
              </a:spcBef>
              <a:spcAft>
                <a:spcPts val="0"/>
              </a:spcAft>
              <a:buClr>
                <a:srgbClr val="FFFFFF"/>
              </a:buClr>
              <a:buSzPts val="12000"/>
              <a:buNone/>
              <a:defRPr sz="12800">
                <a:solidFill>
                  <a:srgbClr val="FFFFFF"/>
                </a:solidFill>
              </a:defRPr>
            </a:lvl4pPr>
            <a:lvl5pPr lvl="4" algn="ctr" rtl="0">
              <a:spcBef>
                <a:spcPts val="0"/>
              </a:spcBef>
              <a:spcAft>
                <a:spcPts val="0"/>
              </a:spcAft>
              <a:buClr>
                <a:srgbClr val="FFFFFF"/>
              </a:buClr>
              <a:buSzPts val="12000"/>
              <a:buNone/>
              <a:defRPr sz="12800">
                <a:solidFill>
                  <a:srgbClr val="FFFFFF"/>
                </a:solidFill>
              </a:defRPr>
            </a:lvl5pPr>
            <a:lvl6pPr lvl="5" algn="ctr" rtl="0">
              <a:spcBef>
                <a:spcPts val="0"/>
              </a:spcBef>
              <a:spcAft>
                <a:spcPts val="0"/>
              </a:spcAft>
              <a:buClr>
                <a:srgbClr val="FFFFFF"/>
              </a:buClr>
              <a:buSzPts val="12000"/>
              <a:buNone/>
              <a:defRPr sz="12800">
                <a:solidFill>
                  <a:srgbClr val="FFFFFF"/>
                </a:solidFill>
              </a:defRPr>
            </a:lvl6pPr>
            <a:lvl7pPr lvl="6" algn="ctr" rtl="0">
              <a:spcBef>
                <a:spcPts val="0"/>
              </a:spcBef>
              <a:spcAft>
                <a:spcPts val="0"/>
              </a:spcAft>
              <a:buClr>
                <a:srgbClr val="FFFFFF"/>
              </a:buClr>
              <a:buSzPts val="12000"/>
              <a:buNone/>
              <a:defRPr sz="12800">
                <a:solidFill>
                  <a:srgbClr val="FFFFFF"/>
                </a:solidFill>
              </a:defRPr>
            </a:lvl7pPr>
            <a:lvl8pPr lvl="7" algn="ctr" rtl="0">
              <a:spcBef>
                <a:spcPts val="0"/>
              </a:spcBef>
              <a:spcAft>
                <a:spcPts val="0"/>
              </a:spcAft>
              <a:buClr>
                <a:srgbClr val="FFFFFF"/>
              </a:buClr>
              <a:buSzPts val="12000"/>
              <a:buNone/>
              <a:defRPr sz="12800">
                <a:solidFill>
                  <a:srgbClr val="FFFFFF"/>
                </a:solidFill>
              </a:defRPr>
            </a:lvl8pPr>
            <a:lvl9pPr lvl="8" algn="ctr" rtl="0">
              <a:spcBef>
                <a:spcPts val="0"/>
              </a:spcBef>
              <a:spcAft>
                <a:spcPts val="0"/>
              </a:spcAft>
              <a:buClr>
                <a:srgbClr val="FFFFFF"/>
              </a:buClr>
              <a:buSzPts val="12000"/>
              <a:buNone/>
              <a:defRPr sz="12800">
                <a:solidFill>
                  <a:srgbClr val="FFFFFF"/>
                </a:solidFill>
              </a:defRPr>
            </a:lvl9pPr>
          </a:lstStyle>
          <a:p>
            <a:r>
              <a:t>xx%</a:t>
            </a:r>
          </a:p>
        </p:txBody>
      </p:sp>
      <p:sp>
        <p:nvSpPr>
          <p:cNvPr id="181" name="Google Shape;181;p13"/>
          <p:cNvSpPr txBox="1">
            <a:spLocks noGrp="1"/>
          </p:cNvSpPr>
          <p:nvPr>
            <p:ph type="title" idx="15" hasCustomPrompt="1"/>
          </p:nvPr>
        </p:nvSpPr>
        <p:spPr>
          <a:xfrm>
            <a:off x="809920" y="3827253"/>
            <a:ext cx="1154560" cy="69248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000"/>
              <a:buNone/>
              <a:defRPr sz="4265">
                <a:solidFill>
                  <a:schemeClr val="dk1"/>
                </a:solidFill>
              </a:defRPr>
            </a:lvl1pPr>
            <a:lvl2pPr lvl="1" algn="ctr" rtl="0">
              <a:spcBef>
                <a:spcPts val="0"/>
              </a:spcBef>
              <a:spcAft>
                <a:spcPts val="0"/>
              </a:spcAft>
              <a:buClr>
                <a:srgbClr val="FFFFFF"/>
              </a:buClr>
              <a:buSzPts val="12000"/>
              <a:buNone/>
              <a:defRPr sz="12800">
                <a:solidFill>
                  <a:srgbClr val="FFFFFF"/>
                </a:solidFill>
              </a:defRPr>
            </a:lvl2pPr>
            <a:lvl3pPr lvl="2" algn="ctr" rtl="0">
              <a:spcBef>
                <a:spcPts val="0"/>
              </a:spcBef>
              <a:spcAft>
                <a:spcPts val="0"/>
              </a:spcAft>
              <a:buClr>
                <a:srgbClr val="FFFFFF"/>
              </a:buClr>
              <a:buSzPts val="12000"/>
              <a:buNone/>
              <a:defRPr sz="12800">
                <a:solidFill>
                  <a:srgbClr val="FFFFFF"/>
                </a:solidFill>
              </a:defRPr>
            </a:lvl3pPr>
            <a:lvl4pPr lvl="3" algn="ctr" rtl="0">
              <a:spcBef>
                <a:spcPts val="0"/>
              </a:spcBef>
              <a:spcAft>
                <a:spcPts val="0"/>
              </a:spcAft>
              <a:buClr>
                <a:srgbClr val="FFFFFF"/>
              </a:buClr>
              <a:buSzPts val="12000"/>
              <a:buNone/>
              <a:defRPr sz="12800">
                <a:solidFill>
                  <a:srgbClr val="FFFFFF"/>
                </a:solidFill>
              </a:defRPr>
            </a:lvl4pPr>
            <a:lvl5pPr lvl="4" algn="ctr" rtl="0">
              <a:spcBef>
                <a:spcPts val="0"/>
              </a:spcBef>
              <a:spcAft>
                <a:spcPts val="0"/>
              </a:spcAft>
              <a:buClr>
                <a:srgbClr val="FFFFFF"/>
              </a:buClr>
              <a:buSzPts val="12000"/>
              <a:buNone/>
              <a:defRPr sz="12800">
                <a:solidFill>
                  <a:srgbClr val="FFFFFF"/>
                </a:solidFill>
              </a:defRPr>
            </a:lvl5pPr>
            <a:lvl6pPr lvl="5" algn="ctr" rtl="0">
              <a:spcBef>
                <a:spcPts val="0"/>
              </a:spcBef>
              <a:spcAft>
                <a:spcPts val="0"/>
              </a:spcAft>
              <a:buClr>
                <a:srgbClr val="FFFFFF"/>
              </a:buClr>
              <a:buSzPts val="12000"/>
              <a:buNone/>
              <a:defRPr sz="12800">
                <a:solidFill>
                  <a:srgbClr val="FFFFFF"/>
                </a:solidFill>
              </a:defRPr>
            </a:lvl6pPr>
            <a:lvl7pPr lvl="6" algn="ctr" rtl="0">
              <a:spcBef>
                <a:spcPts val="0"/>
              </a:spcBef>
              <a:spcAft>
                <a:spcPts val="0"/>
              </a:spcAft>
              <a:buClr>
                <a:srgbClr val="FFFFFF"/>
              </a:buClr>
              <a:buSzPts val="12000"/>
              <a:buNone/>
              <a:defRPr sz="12800">
                <a:solidFill>
                  <a:srgbClr val="FFFFFF"/>
                </a:solidFill>
              </a:defRPr>
            </a:lvl7pPr>
            <a:lvl8pPr lvl="7" algn="ctr" rtl="0">
              <a:spcBef>
                <a:spcPts val="0"/>
              </a:spcBef>
              <a:spcAft>
                <a:spcPts val="0"/>
              </a:spcAft>
              <a:buClr>
                <a:srgbClr val="FFFFFF"/>
              </a:buClr>
              <a:buSzPts val="12000"/>
              <a:buNone/>
              <a:defRPr sz="12800">
                <a:solidFill>
                  <a:srgbClr val="FFFFFF"/>
                </a:solidFill>
              </a:defRPr>
            </a:lvl8pPr>
            <a:lvl9pPr lvl="8" algn="ctr" rtl="0">
              <a:spcBef>
                <a:spcPts val="0"/>
              </a:spcBef>
              <a:spcAft>
                <a:spcPts val="0"/>
              </a:spcAft>
              <a:buClr>
                <a:srgbClr val="FFFFFF"/>
              </a:buClr>
              <a:buSzPts val="12000"/>
              <a:buNone/>
              <a:defRPr sz="12800">
                <a:solidFill>
                  <a:srgbClr val="FFFFFF"/>
                </a:solidFill>
              </a:defRPr>
            </a:lvl9pPr>
          </a:lstStyle>
          <a:p>
            <a:r>
              <a:t>xx%</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title + text">
  <p:cSld name="Big title + text">
    <p:spTree>
      <p:nvGrpSpPr>
        <p:cNvPr id="1" name="Shape 182"/>
        <p:cNvGrpSpPr/>
        <p:nvPr/>
      </p:nvGrpSpPr>
      <p:grpSpPr>
        <a:xfrm>
          <a:off x="0" y="0"/>
          <a:ext cx="0" cy="0"/>
          <a:chOff x="0" y="0"/>
          <a:chExt cx="0" cy="0"/>
        </a:xfrm>
      </p:grpSpPr>
      <p:sp>
        <p:nvSpPr>
          <p:cNvPr id="183" name="Google Shape;183;p14"/>
          <p:cNvSpPr/>
          <p:nvPr/>
        </p:nvSpPr>
        <p:spPr>
          <a:xfrm rot="-5702413" flipH="1">
            <a:off x="4871912" y="-1076825"/>
            <a:ext cx="7383220" cy="5600631"/>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184" name="Google Shape;184;p14"/>
          <p:cNvGrpSpPr/>
          <p:nvPr/>
        </p:nvGrpSpPr>
        <p:grpSpPr>
          <a:xfrm>
            <a:off x="171667" y="84922"/>
            <a:ext cx="4470919" cy="4352236"/>
            <a:chOff x="160937" y="79614"/>
            <a:chExt cx="4191487" cy="4080221"/>
          </a:xfrm>
        </p:grpSpPr>
        <p:grpSp>
          <p:nvGrpSpPr>
            <p:cNvPr id="185" name="Google Shape;185;p14"/>
            <p:cNvGrpSpPr/>
            <p:nvPr/>
          </p:nvGrpSpPr>
          <p:grpSpPr>
            <a:xfrm rot="10800000">
              <a:off x="294013" y="354189"/>
              <a:ext cx="827985" cy="863689"/>
              <a:chOff x="7593189" y="3964490"/>
              <a:chExt cx="827985" cy="863689"/>
            </a:xfrm>
          </p:grpSpPr>
          <p:sp>
            <p:nvSpPr>
              <p:cNvPr id="186" name="Google Shape;186;p14"/>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87" name="Google Shape;187;p14"/>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88" name="Google Shape;188;p14"/>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189" name="Google Shape;189;p14"/>
            <p:cNvGrpSpPr/>
            <p:nvPr/>
          </p:nvGrpSpPr>
          <p:grpSpPr>
            <a:xfrm rot="10800000">
              <a:off x="2194088" y="161539"/>
              <a:ext cx="1105410" cy="579852"/>
              <a:chOff x="7315764" y="3964490"/>
              <a:chExt cx="1105410" cy="579852"/>
            </a:xfrm>
          </p:grpSpPr>
          <p:sp>
            <p:nvSpPr>
              <p:cNvPr id="190" name="Google Shape;190;p14"/>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1" name="Google Shape;191;p14"/>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2" name="Google Shape;192;p14"/>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193" name="Google Shape;193;p14"/>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194" name="Google Shape;194;p14"/>
            <p:cNvGrpSpPr/>
            <p:nvPr/>
          </p:nvGrpSpPr>
          <p:grpSpPr>
            <a:xfrm rot="-5400000">
              <a:off x="-227099" y="2417251"/>
              <a:ext cx="1236485" cy="237415"/>
              <a:chOff x="7296164" y="4361614"/>
              <a:chExt cx="1236485" cy="237415"/>
            </a:xfrm>
          </p:grpSpPr>
          <p:sp>
            <p:nvSpPr>
              <p:cNvPr id="195" name="Google Shape;195;p14"/>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6" name="Google Shape;196;p14"/>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7" name="Google Shape;197;p14"/>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198" name="Google Shape;198;p14"/>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199" name="Google Shape;199;p14"/>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00" name="Google Shape;200;p14"/>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201" name="Google Shape;201;p14"/>
          <p:cNvSpPr txBox="1">
            <a:spLocks noGrp="1"/>
          </p:cNvSpPr>
          <p:nvPr>
            <p:ph type="title"/>
          </p:nvPr>
        </p:nvSpPr>
        <p:spPr>
          <a:xfrm>
            <a:off x="768000" y="1810960"/>
            <a:ext cx="3927360" cy="1190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7465"/>
            </a:lvl1pPr>
            <a:lvl2pPr lvl="1" rtl="0">
              <a:spcBef>
                <a:spcPts val="0"/>
              </a:spcBef>
              <a:spcAft>
                <a:spcPts val="0"/>
              </a:spcAft>
              <a:buSzPts val="4800"/>
              <a:buNone/>
              <a:defRPr sz="5120"/>
            </a:lvl2pPr>
            <a:lvl3pPr lvl="2" rtl="0">
              <a:spcBef>
                <a:spcPts val="0"/>
              </a:spcBef>
              <a:spcAft>
                <a:spcPts val="0"/>
              </a:spcAft>
              <a:buSzPts val="4800"/>
              <a:buNone/>
              <a:defRPr sz="5120"/>
            </a:lvl3pPr>
            <a:lvl4pPr lvl="3" rtl="0">
              <a:spcBef>
                <a:spcPts val="0"/>
              </a:spcBef>
              <a:spcAft>
                <a:spcPts val="0"/>
              </a:spcAft>
              <a:buSzPts val="4800"/>
              <a:buNone/>
              <a:defRPr sz="5120"/>
            </a:lvl4pPr>
            <a:lvl5pPr lvl="4" rtl="0">
              <a:spcBef>
                <a:spcPts val="0"/>
              </a:spcBef>
              <a:spcAft>
                <a:spcPts val="0"/>
              </a:spcAft>
              <a:buSzPts val="4800"/>
              <a:buNone/>
              <a:defRPr sz="5120"/>
            </a:lvl5pPr>
            <a:lvl6pPr lvl="5" rtl="0">
              <a:spcBef>
                <a:spcPts val="0"/>
              </a:spcBef>
              <a:spcAft>
                <a:spcPts val="0"/>
              </a:spcAft>
              <a:buSzPts val="4800"/>
              <a:buNone/>
              <a:defRPr sz="5120"/>
            </a:lvl6pPr>
            <a:lvl7pPr lvl="6" rtl="0">
              <a:spcBef>
                <a:spcPts val="0"/>
              </a:spcBef>
              <a:spcAft>
                <a:spcPts val="0"/>
              </a:spcAft>
              <a:buSzPts val="4800"/>
              <a:buNone/>
              <a:defRPr sz="5120"/>
            </a:lvl7pPr>
            <a:lvl8pPr lvl="7" rtl="0">
              <a:spcBef>
                <a:spcPts val="0"/>
              </a:spcBef>
              <a:spcAft>
                <a:spcPts val="0"/>
              </a:spcAft>
              <a:buSzPts val="4800"/>
              <a:buNone/>
              <a:defRPr sz="5120"/>
            </a:lvl8pPr>
            <a:lvl9pPr lvl="8" rtl="0">
              <a:spcBef>
                <a:spcPts val="0"/>
              </a:spcBef>
              <a:spcAft>
                <a:spcPts val="0"/>
              </a:spcAft>
              <a:buSzPts val="4800"/>
              <a:buNone/>
              <a:defRPr sz="5120"/>
            </a:lvl9pPr>
          </a:lstStyle>
          <a:p/>
        </p:txBody>
      </p:sp>
      <p:sp>
        <p:nvSpPr>
          <p:cNvPr id="202" name="Google Shape;202;p14"/>
          <p:cNvSpPr txBox="1">
            <a:spLocks noGrp="1"/>
          </p:cNvSpPr>
          <p:nvPr>
            <p:ph type="subTitle" idx="1"/>
          </p:nvPr>
        </p:nvSpPr>
        <p:spPr>
          <a:xfrm>
            <a:off x="784507" y="3046533"/>
            <a:ext cx="3910720" cy="105376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None/>
              <a:defRPr sz="1705"/>
            </a:lvl1pPr>
            <a:lvl2pPr lvl="1">
              <a:spcBef>
                <a:spcPts val="0"/>
              </a:spcBef>
              <a:spcAft>
                <a:spcPts val="0"/>
              </a:spcAft>
              <a:buSzPts val="1400"/>
              <a:buNone/>
              <a:defRPr/>
            </a:lvl2pPr>
            <a:lvl3pPr lvl="2">
              <a:spcBef>
                <a:spcPts val="1705"/>
              </a:spcBef>
              <a:spcAft>
                <a:spcPts val="0"/>
              </a:spcAft>
              <a:buSzPts val="1400"/>
              <a:buNone/>
              <a:defRPr/>
            </a:lvl3pPr>
            <a:lvl4pPr lvl="3">
              <a:spcBef>
                <a:spcPts val="1705"/>
              </a:spcBef>
              <a:spcAft>
                <a:spcPts val="0"/>
              </a:spcAft>
              <a:buSzPts val="1400"/>
              <a:buNone/>
              <a:defRPr/>
            </a:lvl4pPr>
            <a:lvl5pPr lvl="4">
              <a:spcBef>
                <a:spcPts val="1705"/>
              </a:spcBef>
              <a:spcAft>
                <a:spcPts val="0"/>
              </a:spcAft>
              <a:buSzPts val="1400"/>
              <a:buNone/>
              <a:defRPr/>
            </a:lvl5pPr>
            <a:lvl6pPr lvl="5">
              <a:spcBef>
                <a:spcPts val="1705"/>
              </a:spcBef>
              <a:spcAft>
                <a:spcPts val="0"/>
              </a:spcAft>
              <a:buSzPts val="1400"/>
              <a:buNone/>
              <a:defRPr/>
            </a:lvl6pPr>
            <a:lvl7pPr lvl="6">
              <a:spcBef>
                <a:spcPts val="1705"/>
              </a:spcBef>
              <a:spcAft>
                <a:spcPts val="0"/>
              </a:spcAft>
              <a:buSzPts val="1400"/>
              <a:buNone/>
              <a:defRPr/>
            </a:lvl7pPr>
            <a:lvl8pPr lvl="7">
              <a:spcBef>
                <a:spcPts val="1705"/>
              </a:spcBef>
              <a:spcAft>
                <a:spcPts val="0"/>
              </a:spcAft>
              <a:buSzPts val="1400"/>
              <a:buNone/>
              <a:defRPr/>
            </a:lvl8pPr>
            <a:lvl9pPr lvl="8">
              <a:spcBef>
                <a:spcPts val="1705"/>
              </a:spcBef>
              <a:spcAft>
                <a:spcPts val="1705"/>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203"/>
        <p:cNvGrpSpPr/>
        <p:nvPr/>
      </p:nvGrpSpPr>
      <p:grpSpPr>
        <a:xfrm>
          <a:off x="0" y="0"/>
          <a:ext cx="0" cy="0"/>
          <a:chOff x="0" y="0"/>
          <a:chExt cx="0" cy="0"/>
        </a:xfrm>
      </p:grpSpPr>
      <p:sp>
        <p:nvSpPr>
          <p:cNvPr id="204" name="Google Shape;204;p15"/>
          <p:cNvSpPr/>
          <p:nvPr/>
        </p:nvSpPr>
        <p:spPr>
          <a:xfrm rot="3722846" flipH="1">
            <a:off x="4352979" y="-1905833"/>
            <a:ext cx="8534554" cy="4463985"/>
          </a:xfrm>
          <a:custGeom>
            <a:avLst/>
            <a:gdLst/>
            <a:ahLst/>
            <a:cxnLst/>
            <a:rect l="l" t="t" r="r" b="b"/>
            <a:pathLst>
              <a:path w="82283" h="43038" extrusionOk="0">
                <a:moveTo>
                  <a:pt x="22381" y="1"/>
                </a:moveTo>
                <a:cubicBezTo>
                  <a:pt x="21457" y="1"/>
                  <a:pt x="20529" y="44"/>
                  <a:pt x="19600" y="132"/>
                </a:cubicBezTo>
                <a:cubicBezTo>
                  <a:pt x="10653" y="984"/>
                  <a:pt x="1003" y="5119"/>
                  <a:pt x="402" y="18779"/>
                </a:cubicBezTo>
                <a:cubicBezTo>
                  <a:pt x="402" y="18854"/>
                  <a:pt x="402" y="18929"/>
                  <a:pt x="402" y="19029"/>
                </a:cubicBezTo>
                <a:cubicBezTo>
                  <a:pt x="1" y="30308"/>
                  <a:pt x="4738" y="35521"/>
                  <a:pt x="10252" y="37826"/>
                </a:cubicBezTo>
                <a:cubicBezTo>
                  <a:pt x="13344" y="39106"/>
                  <a:pt x="16682" y="39474"/>
                  <a:pt x="19497" y="39474"/>
                </a:cubicBezTo>
                <a:cubicBezTo>
                  <a:pt x="23296" y="39474"/>
                  <a:pt x="26141" y="38804"/>
                  <a:pt x="26141" y="38804"/>
                </a:cubicBezTo>
                <a:cubicBezTo>
                  <a:pt x="26141" y="38804"/>
                  <a:pt x="32232" y="36817"/>
                  <a:pt x="37385" y="36817"/>
                </a:cubicBezTo>
                <a:cubicBezTo>
                  <a:pt x="38599" y="36817"/>
                  <a:pt x="39760" y="36927"/>
                  <a:pt x="40778" y="37200"/>
                </a:cubicBezTo>
                <a:cubicBezTo>
                  <a:pt x="45410" y="38439"/>
                  <a:pt x="50948" y="43038"/>
                  <a:pt x="56212" y="43038"/>
                </a:cubicBezTo>
                <a:cubicBezTo>
                  <a:pt x="57015" y="43038"/>
                  <a:pt x="57812" y="42931"/>
                  <a:pt x="58598" y="42689"/>
                </a:cubicBezTo>
                <a:cubicBezTo>
                  <a:pt x="64538" y="40834"/>
                  <a:pt x="62658" y="36247"/>
                  <a:pt x="65039" y="33090"/>
                </a:cubicBezTo>
                <a:cubicBezTo>
                  <a:pt x="67395" y="29957"/>
                  <a:pt x="82282" y="25721"/>
                  <a:pt x="77244" y="14042"/>
                </a:cubicBezTo>
                <a:cubicBezTo>
                  <a:pt x="74693" y="8126"/>
                  <a:pt x="69138" y="6666"/>
                  <a:pt x="64277" y="6666"/>
                </a:cubicBezTo>
                <a:cubicBezTo>
                  <a:pt x="59542" y="6666"/>
                  <a:pt x="55465" y="8052"/>
                  <a:pt x="55465" y="8052"/>
                </a:cubicBezTo>
                <a:cubicBezTo>
                  <a:pt x="55465" y="8052"/>
                  <a:pt x="53854" y="9053"/>
                  <a:pt x="50910" y="9053"/>
                </a:cubicBezTo>
                <a:cubicBezTo>
                  <a:pt x="48383" y="9053"/>
                  <a:pt x="44871" y="8315"/>
                  <a:pt x="40553" y="5571"/>
                </a:cubicBezTo>
                <a:cubicBezTo>
                  <a:pt x="35096" y="2086"/>
                  <a:pt x="28816" y="1"/>
                  <a:pt x="2238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05" name="Google Shape;205;p15"/>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06" name="Google Shape;206;p15"/>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07" name="Google Shape;207;p15"/>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08" name="Google Shape;208;p15"/>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9" name="Google Shape;209;p15"/>
          <p:cNvSpPr txBox="1">
            <a:spLocks noGrp="1"/>
          </p:cNvSpPr>
          <p:nvPr>
            <p:ph type="subTitle" idx="1"/>
          </p:nvPr>
        </p:nvSpPr>
        <p:spPr>
          <a:xfrm>
            <a:off x="768025" y="4209920"/>
            <a:ext cx="2543680" cy="70048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705">
                <a:latin typeface="Rubik"/>
                <a:ea typeface="Rubik"/>
                <a:cs typeface="Rubik"/>
                <a:sym typeface="Rubik"/>
              </a:defRPr>
            </a:lvl1pPr>
            <a:lvl2pPr lvl="1" rtl="0">
              <a:spcBef>
                <a:spcPts val="0"/>
              </a:spcBef>
              <a:spcAft>
                <a:spcPts val="0"/>
              </a:spcAft>
              <a:buSzPts val="1400"/>
              <a:buNone/>
              <a:defRPr/>
            </a:lvl2pPr>
            <a:lvl3pPr lvl="2" rtl="0">
              <a:spcBef>
                <a:spcPts val="1705"/>
              </a:spcBef>
              <a:spcAft>
                <a:spcPts val="0"/>
              </a:spcAft>
              <a:buSzPts val="1400"/>
              <a:buNone/>
              <a:defRPr/>
            </a:lvl3pPr>
            <a:lvl4pPr lvl="3" rtl="0">
              <a:spcBef>
                <a:spcPts val="1705"/>
              </a:spcBef>
              <a:spcAft>
                <a:spcPts val="0"/>
              </a:spcAft>
              <a:buSzPts val="1400"/>
              <a:buNone/>
              <a:defRPr/>
            </a:lvl4pPr>
            <a:lvl5pPr lvl="4" rtl="0">
              <a:spcBef>
                <a:spcPts val="1705"/>
              </a:spcBef>
              <a:spcAft>
                <a:spcPts val="0"/>
              </a:spcAft>
              <a:buSzPts val="1400"/>
              <a:buNone/>
              <a:defRPr/>
            </a:lvl5pPr>
            <a:lvl6pPr lvl="5" rtl="0">
              <a:spcBef>
                <a:spcPts val="1705"/>
              </a:spcBef>
              <a:spcAft>
                <a:spcPts val="0"/>
              </a:spcAft>
              <a:buSzPts val="1400"/>
              <a:buNone/>
              <a:defRPr/>
            </a:lvl6pPr>
            <a:lvl7pPr lvl="6" rtl="0">
              <a:spcBef>
                <a:spcPts val="1705"/>
              </a:spcBef>
              <a:spcAft>
                <a:spcPts val="0"/>
              </a:spcAft>
              <a:buSzPts val="1400"/>
              <a:buNone/>
              <a:defRPr/>
            </a:lvl7pPr>
            <a:lvl8pPr lvl="7" rtl="0">
              <a:spcBef>
                <a:spcPts val="1705"/>
              </a:spcBef>
              <a:spcAft>
                <a:spcPts val="0"/>
              </a:spcAft>
              <a:buSzPts val="1400"/>
              <a:buNone/>
              <a:defRPr/>
            </a:lvl8pPr>
            <a:lvl9pPr lvl="8" rtl="0">
              <a:spcBef>
                <a:spcPts val="1705"/>
              </a:spcBef>
              <a:spcAft>
                <a:spcPts val="1705"/>
              </a:spcAft>
              <a:buSzPts val="1400"/>
              <a:buNone/>
              <a:defRPr/>
            </a:lvl9pPr>
          </a:lstStyle>
          <a:p/>
        </p:txBody>
      </p:sp>
      <p:sp>
        <p:nvSpPr>
          <p:cNvPr id="210" name="Google Shape;210;p15"/>
          <p:cNvSpPr txBox="1">
            <a:spLocks noGrp="1"/>
          </p:cNvSpPr>
          <p:nvPr>
            <p:ph type="subTitle" idx="2"/>
          </p:nvPr>
        </p:nvSpPr>
        <p:spPr>
          <a:xfrm>
            <a:off x="768025" y="3573280"/>
            <a:ext cx="254368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5"/>
              </a:spcBef>
              <a:spcAft>
                <a:spcPts val="1705"/>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p:txBody>
      </p:sp>
      <p:sp>
        <p:nvSpPr>
          <p:cNvPr id="211" name="Google Shape;211;p15"/>
          <p:cNvSpPr txBox="1">
            <a:spLocks noGrp="1"/>
          </p:cNvSpPr>
          <p:nvPr>
            <p:ph type="subTitle" idx="3"/>
          </p:nvPr>
        </p:nvSpPr>
        <p:spPr>
          <a:xfrm>
            <a:off x="3604958" y="4209920"/>
            <a:ext cx="2543680" cy="70048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705">
                <a:latin typeface="Rubik"/>
                <a:ea typeface="Rubik"/>
                <a:cs typeface="Rubik"/>
                <a:sym typeface="Rubik"/>
              </a:defRPr>
            </a:lvl1pPr>
            <a:lvl2pPr lvl="1" rtl="0">
              <a:spcBef>
                <a:spcPts val="0"/>
              </a:spcBef>
              <a:spcAft>
                <a:spcPts val="0"/>
              </a:spcAft>
              <a:buSzPts val="1400"/>
              <a:buNone/>
              <a:defRPr/>
            </a:lvl2pPr>
            <a:lvl3pPr lvl="2" rtl="0">
              <a:spcBef>
                <a:spcPts val="1705"/>
              </a:spcBef>
              <a:spcAft>
                <a:spcPts val="0"/>
              </a:spcAft>
              <a:buSzPts val="1400"/>
              <a:buNone/>
              <a:defRPr/>
            </a:lvl3pPr>
            <a:lvl4pPr lvl="3" rtl="0">
              <a:spcBef>
                <a:spcPts val="1705"/>
              </a:spcBef>
              <a:spcAft>
                <a:spcPts val="0"/>
              </a:spcAft>
              <a:buSzPts val="1400"/>
              <a:buNone/>
              <a:defRPr/>
            </a:lvl4pPr>
            <a:lvl5pPr lvl="4" rtl="0">
              <a:spcBef>
                <a:spcPts val="1705"/>
              </a:spcBef>
              <a:spcAft>
                <a:spcPts val="0"/>
              </a:spcAft>
              <a:buSzPts val="1400"/>
              <a:buNone/>
              <a:defRPr/>
            </a:lvl5pPr>
            <a:lvl6pPr lvl="5" rtl="0">
              <a:spcBef>
                <a:spcPts val="1705"/>
              </a:spcBef>
              <a:spcAft>
                <a:spcPts val="0"/>
              </a:spcAft>
              <a:buSzPts val="1400"/>
              <a:buNone/>
              <a:defRPr/>
            </a:lvl6pPr>
            <a:lvl7pPr lvl="6" rtl="0">
              <a:spcBef>
                <a:spcPts val="1705"/>
              </a:spcBef>
              <a:spcAft>
                <a:spcPts val="0"/>
              </a:spcAft>
              <a:buSzPts val="1400"/>
              <a:buNone/>
              <a:defRPr/>
            </a:lvl7pPr>
            <a:lvl8pPr lvl="7" rtl="0">
              <a:spcBef>
                <a:spcPts val="1705"/>
              </a:spcBef>
              <a:spcAft>
                <a:spcPts val="0"/>
              </a:spcAft>
              <a:buSzPts val="1400"/>
              <a:buNone/>
              <a:defRPr/>
            </a:lvl8pPr>
            <a:lvl9pPr lvl="8" rtl="0">
              <a:spcBef>
                <a:spcPts val="1705"/>
              </a:spcBef>
              <a:spcAft>
                <a:spcPts val="1705"/>
              </a:spcAft>
              <a:buSzPts val="1400"/>
              <a:buNone/>
              <a:defRPr/>
            </a:lvl9pPr>
          </a:lstStyle>
          <a:p/>
        </p:txBody>
      </p:sp>
      <p:sp>
        <p:nvSpPr>
          <p:cNvPr id="212" name="Google Shape;212;p15"/>
          <p:cNvSpPr txBox="1">
            <a:spLocks noGrp="1"/>
          </p:cNvSpPr>
          <p:nvPr>
            <p:ph type="subTitle" idx="4"/>
          </p:nvPr>
        </p:nvSpPr>
        <p:spPr>
          <a:xfrm>
            <a:off x="3604958" y="3573280"/>
            <a:ext cx="254368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5"/>
              </a:spcBef>
              <a:spcAft>
                <a:spcPts val="1705"/>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p:txBody>
      </p:sp>
      <p:sp>
        <p:nvSpPr>
          <p:cNvPr id="213" name="Google Shape;213;p15"/>
          <p:cNvSpPr txBox="1">
            <a:spLocks noGrp="1"/>
          </p:cNvSpPr>
          <p:nvPr>
            <p:ph type="subTitle" idx="5"/>
          </p:nvPr>
        </p:nvSpPr>
        <p:spPr>
          <a:xfrm>
            <a:off x="6441891" y="4209920"/>
            <a:ext cx="2543680" cy="70048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705">
                <a:latin typeface="Rubik"/>
                <a:ea typeface="Rubik"/>
                <a:cs typeface="Rubik"/>
                <a:sym typeface="Rubik"/>
              </a:defRPr>
            </a:lvl1pPr>
            <a:lvl2pPr lvl="1" rtl="0">
              <a:spcBef>
                <a:spcPts val="0"/>
              </a:spcBef>
              <a:spcAft>
                <a:spcPts val="0"/>
              </a:spcAft>
              <a:buSzPts val="1400"/>
              <a:buNone/>
              <a:defRPr/>
            </a:lvl2pPr>
            <a:lvl3pPr lvl="2" rtl="0">
              <a:spcBef>
                <a:spcPts val="1705"/>
              </a:spcBef>
              <a:spcAft>
                <a:spcPts val="0"/>
              </a:spcAft>
              <a:buSzPts val="1400"/>
              <a:buNone/>
              <a:defRPr/>
            </a:lvl3pPr>
            <a:lvl4pPr lvl="3" rtl="0">
              <a:spcBef>
                <a:spcPts val="1705"/>
              </a:spcBef>
              <a:spcAft>
                <a:spcPts val="0"/>
              </a:spcAft>
              <a:buSzPts val="1400"/>
              <a:buNone/>
              <a:defRPr/>
            </a:lvl4pPr>
            <a:lvl5pPr lvl="4" rtl="0">
              <a:spcBef>
                <a:spcPts val="1705"/>
              </a:spcBef>
              <a:spcAft>
                <a:spcPts val="0"/>
              </a:spcAft>
              <a:buSzPts val="1400"/>
              <a:buNone/>
              <a:defRPr/>
            </a:lvl5pPr>
            <a:lvl6pPr lvl="5" rtl="0">
              <a:spcBef>
                <a:spcPts val="1705"/>
              </a:spcBef>
              <a:spcAft>
                <a:spcPts val="0"/>
              </a:spcAft>
              <a:buSzPts val="1400"/>
              <a:buNone/>
              <a:defRPr/>
            </a:lvl6pPr>
            <a:lvl7pPr lvl="6" rtl="0">
              <a:spcBef>
                <a:spcPts val="1705"/>
              </a:spcBef>
              <a:spcAft>
                <a:spcPts val="0"/>
              </a:spcAft>
              <a:buSzPts val="1400"/>
              <a:buNone/>
              <a:defRPr/>
            </a:lvl7pPr>
            <a:lvl8pPr lvl="7" rtl="0">
              <a:spcBef>
                <a:spcPts val="1705"/>
              </a:spcBef>
              <a:spcAft>
                <a:spcPts val="0"/>
              </a:spcAft>
              <a:buSzPts val="1400"/>
              <a:buNone/>
              <a:defRPr/>
            </a:lvl8pPr>
            <a:lvl9pPr lvl="8" rtl="0">
              <a:spcBef>
                <a:spcPts val="1705"/>
              </a:spcBef>
              <a:spcAft>
                <a:spcPts val="1705"/>
              </a:spcAft>
              <a:buSzPts val="1400"/>
              <a:buNone/>
              <a:defRPr/>
            </a:lvl9pPr>
          </a:lstStyle>
          <a:p/>
        </p:txBody>
      </p:sp>
      <p:sp>
        <p:nvSpPr>
          <p:cNvPr id="214" name="Google Shape;214;p15"/>
          <p:cNvSpPr txBox="1">
            <a:spLocks noGrp="1"/>
          </p:cNvSpPr>
          <p:nvPr>
            <p:ph type="subTitle" idx="6"/>
          </p:nvPr>
        </p:nvSpPr>
        <p:spPr>
          <a:xfrm>
            <a:off x="6441891" y="3573280"/>
            <a:ext cx="254368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5"/>
              </a:spcBef>
              <a:spcAft>
                <a:spcPts val="1705"/>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ext right">
  <p:cSld name="Title + text right">
    <p:spTree>
      <p:nvGrpSpPr>
        <p:cNvPr id="1" name="Shape 215"/>
        <p:cNvGrpSpPr/>
        <p:nvPr/>
      </p:nvGrpSpPr>
      <p:grpSpPr>
        <a:xfrm>
          <a:off x="0" y="0"/>
          <a:ext cx="0" cy="0"/>
          <a:chOff x="0" y="0"/>
          <a:chExt cx="0" cy="0"/>
        </a:xfrm>
      </p:grpSpPr>
      <p:sp>
        <p:nvSpPr>
          <p:cNvPr id="216" name="Google Shape;216;p16"/>
          <p:cNvSpPr/>
          <p:nvPr/>
        </p:nvSpPr>
        <p:spPr>
          <a:xfrm>
            <a:off x="5737893" y="-2122586"/>
            <a:ext cx="7583731" cy="5583933"/>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17" name="Google Shape;217;p16"/>
          <p:cNvSpPr/>
          <p:nvPr/>
        </p:nvSpPr>
        <p:spPr>
          <a:xfrm rot="-4007428">
            <a:off x="-2724752" y="3089500"/>
            <a:ext cx="5306070" cy="3906847"/>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18" name="Google Shape;218;p16"/>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19" name="Google Shape;219;p16"/>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20" name="Google Shape;220;p16"/>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221" name="Google Shape;221;p16"/>
          <p:cNvGrpSpPr/>
          <p:nvPr/>
        </p:nvGrpSpPr>
        <p:grpSpPr>
          <a:xfrm rot="10800000">
            <a:off x="5176627" y="1186869"/>
            <a:ext cx="4470919" cy="4352236"/>
            <a:chOff x="160937" y="79614"/>
            <a:chExt cx="4191487" cy="4080221"/>
          </a:xfrm>
        </p:grpSpPr>
        <p:grpSp>
          <p:nvGrpSpPr>
            <p:cNvPr id="222" name="Google Shape;222;p16"/>
            <p:cNvGrpSpPr/>
            <p:nvPr/>
          </p:nvGrpSpPr>
          <p:grpSpPr>
            <a:xfrm rot="10800000">
              <a:off x="294013" y="354189"/>
              <a:ext cx="827985" cy="863689"/>
              <a:chOff x="7593189" y="3964490"/>
              <a:chExt cx="827985" cy="863689"/>
            </a:xfrm>
          </p:grpSpPr>
          <p:sp>
            <p:nvSpPr>
              <p:cNvPr id="223" name="Google Shape;223;p1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24" name="Google Shape;224;p16"/>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25" name="Google Shape;225;p16"/>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226" name="Google Shape;226;p16"/>
            <p:cNvGrpSpPr/>
            <p:nvPr/>
          </p:nvGrpSpPr>
          <p:grpSpPr>
            <a:xfrm rot="10800000">
              <a:off x="2194088" y="161539"/>
              <a:ext cx="1105410" cy="579852"/>
              <a:chOff x="7315764" y="3964490"/>
              <a:chExt cx="1105410" cy="579852"/>
            </a:xfrm>
          </p:grpSpPr>
          <p:sp>
            <p:nvSpPr>
              <p:cNvPr id="227" name="Google Shape;227;p1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28" name="Google Shape;228;p16"/>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29" name="Google Shape;229;p16"/>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230" name="Google Shape;230;p16"/>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231" name="Google Shape;231;p16"/>
            <p:cNvGrpSpPr/>
            <p:nvPr/>
          </p:nvGrpSpPr>
          <p:grpSpPr>
            <a:xfrm rot="-5400000">
              <a:off x="-227099" y="2417251"/>
              <a:ext cx="1236485" cy="237415"/>
              <a:chOff x="7296164" y="4361614"/>
              <a:chExt cx="1236485" cy="237415"/>
            </a:xfrm>
          </p:grpSpPr>
          <p:sp>
            <p:nvSpPr>
              <p:cNvPr id="232" name="Google Shape;232;p16"/>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33" name="Google Shape;233;p16"/>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34" name="Google Shape;234;p16"/>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235" name="Google Shape;235;p16"/>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36" name="Google Shape;236;p16"/>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37" name="Google Shape;237;p16"/>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238" name="Google Shape;238;p16"/>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9" name="Google Shape;239;p16"/>
          <p:cNvSpPr txBox="1">
            <a:spLocks noGrp="1"/>
          </p:cNvSpPr>
          <p:nvPr>
            <p:ph type="subTitle" idx="1"/>
          </p:nvPr>
        </p:nvSpPr>
        <p:spPr>
          <a:xfrm>
            <a:off x="5176613" y="1645787"/>
            <a:ext cx="3327680" cy="326464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705"/>
            </a:lvl1pPr>
            <a:lvl2pPr lvl="1">
              <a:spcBef>
                <a:spcPts val="1705"/>
              </a:spcBef>
              <a:spcAft>
                <a:spcPts val="0"/>
              </a:spcAft>
              <a:buSzPts val="1600"/>
              <a:buNone/>
              <a:defRPr sz="1705"/>
            </a:lvl2pPr>
            <a:lvl3pPr lvl="2">
              <a:spcBef>
                <a:spcPts val="1705"/>
              </a:spcBef>
              <a:spcAft>
                <a:spcPts val="0"/>
              </a:spcAft>
              <a:buSzPts val="1600"/>
              <a:buNone/>
              <a:defRPr sz="1705"/>
            </a:lvl3pPr>
            <a:lvl4pPr lvl="3">
              <a:spcBef>
                <a:spcPts val="1705"/>
              </a:spcBef>
              <a:spcAft>
                <a:spcPts val="0"/>
              </a:spcAft>
              <a:buSzPts val="1600"/>
              <a:buNone/>
              <a:defRPr sz="1705"/>
            </a:lvl4pPr>
            <a:lvl5pPr lvl="4">
              <a:spcBef>
                <a:spcPts val="1705"/>
              </a:spcBef>
              <a:spcAft>
                <a:spcPts val="0"/>
              </a:spcAft>
              <a:buSzPts val="1600"/>
              <a:buNone/>
              <a:defRPr sz="1705"/>
            </a:lvl5pPr>
            <a:lvl6pPr lvl="5">
              <a:spcBef>
                <a:spcPts val="1705"/>
              </a:spcBef>
              <a:spcAft>
                <a:spcPts val="0"/>
              </a:spcAft>
              <a:buSzPts val="1600"/>
              <a:buNone/>
              <a:defRPr sz="1705"/>
            </a:lvl6pPr>
            <a:lvl7pPr lvl="6">
              <a:spcBef>
                <a:spcPts val="1705"/>
              </a:spcBef>
              <a:spcAft>
                <a:spcPts val="0"/>
              </a:spcAft>
              <a:buSzPts val="1600"/>
              <a:buNone/>
              <a:defRPr sz="1705"/>
            </a:lvl7pPr>
            <a:lvl8pPr lvl="7">
              <a:spcBef>
                <a:spcPts val="1705"/>
              </a:spcBef>
              <a:spcAft>
                <a:spcPts val="0"/>
              </a:spcAft>
              <a:buSzPts val="1600"/>
              <a:buNone/>
              <a:defRPr sz="1705"/>
            </a:lvl8pPr>
            <a:lvl9pPr lvl="8">
              <a:spcBef>
                <a:spcPts val="1705"/>
              </a:spcBef>
              <a:spcAft>
                <a:spcPts val="1705"/>
              </a:spcAft>
              <a:buSzPts val="1600"/>
              <a:buNone/>
              <a:defRPr sz="1705"/>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text">
  <p:cSld name="Big text">
    <p:spTree>
      <p:nvGrpSpPr>
        <p:cNvPr id="1" name="Shape 240"/>
        <p:cNvGrpSpPr/>
        <p:nvPr/>
      </p:nvGrpSpPr>
      <p:grpSpPr>
        <a:xfrm>
          <a:off x="0" y="0"/>
          <a:ext cx="0" cy="0"/>
          <a:chOff x="0" y="0"/>
          <a:chExt cx="0" cy="0"/>
        </a:xfrm>
      </p:grpSpPr>
      <p:sp>
        <p:nvSpPr>
          <p:cNvPr id="241" name="Google Shape;241;p17"/>
          <p:cNvSpPr/>
          <p:nvPr/>
        </p:nvSpPr>
        <p:spPr>
          <a:xfrm rot="-1466462">
            <a:off x="-1742603" y="2391436"/>
            <a:ext cx="8142483" cy="6176442"/>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rgbClr val="FFFFFF">
              <a:alpha val="5192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242" name="Google Shape;242;p17"/>
          <p:cNvGrpSpPr/>
          <p:nvPr/>
        </p:nvGrpSpPr>
        <p:grpSpPr>
          <a:xfrm flipH="1">
            <a:off x="5176627" y="127562"/>
            <a:ext cx="4470919" cy="4352236"/>
            <a:chOff x="160937" y="79614"/>
            <a:chExt cx="4191487" cy="4080221"/>
          </a:xfrm>
        </p:grpSpPr>
        <p:grpSp>
          <p:nvGrpSpPr>
            <p:cNvPr id="243" name="Google Shape;243;p17"/>
            <p:cNvGrpSpPr/>
            <p:nvPr/>
          </p:nvGrpSpPr>
          <p:grpSpPr>
            <a:xfrm rot="10800000">
              <a:off x="294013" y="354189"/>
              <a:ext cx="827985" cy="863689"/>
              <a:chOff x="7593189" y="3964490"/>
              <a:chExt cx="827985" cy="863689"/>
            </a:xfrm>
          </p:grpSpPr>
          <p:sp>
            <p:nvSpPr>
              <p:cNvPr id="244" name="Google Shape;244;p17"/>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45" name="Google Shape;245;p17"/>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46" name="Google Shape;246;p17"/>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247" name="Google Shape;247;p17"/>
            <p:cNvGrpSpPr/>
            <p:nvPr/>
          </p:nvGrpSpPr>
          <p:grpSpPr>
            <a:xfrm rot="10800000">
              <a:off x="2194088" y="161539"/>
              <a:ext cx="1105410" cy="579852"/>
              <a:chOff x="7315764" y="3964490"/>
              <a:chExt cx="1105410" cy="579852"/>
            </a:xfrm>
          </p:grpSpPr>
          <p:sp>
            <p:nvSpPr>
              <p:cNvPr id="248" name="Google Shape;248;p17"/>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49" name="Google Shape;249;p17"/>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50" name="Google Shape;250;p17"/>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251" name="Google Shape;251;p17"/>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252" name="Google Shape;252;p17"/>
            <p:cNvGrpSpPr/>
            <p:nvPr/>
          </p:nvGrpSpPr>
          <p:grpSpPr>
            <a:xfrm rot="-5400000">
              <a:off x="-227099" y="2417251"/>
              <a:ext cx="1236485" cy="237415"/>
              <a:chOff x="7296164" y="4361614"/>
              <a:chExt cx="1236485" cy="237415"/>
            </a:xfrm>
          </p:grpSpPr>
          <p:sp>
            <p:nvSpPr>
              <p:cNvPr id="253" name="Google Shape;253;p17"/>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54" name="Google Shape;254;p17"/>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55" name="Google Shape;255;p17"/>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256" name="Google Shape;256;p17"/>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57" name="Google Shape;257;p17"/>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58" name="Google Shape;258;p17"/>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259" name="Google Shape;259;p17"/>
          <p:cNvSpPr txBox="1">
            <a:spLocks noGrp="1"/>
          </p:cNvSpPr>
          <p:nvPr>
            <p:ph type="title"/>
          </p:nvPr>
        </p:nvSpPr>
        <p:spPr>
          <a:xfrm>
            <a:off x="4860880" y="1728960"/>
            <a:ext cx="4124800" cy="202848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000"/>
              <a:buNone/>
              <a:defRPr sz="6615">
                <a:solidFill>
                  <a:srgbClr val="FFFFFF"/>
                </a:solidFill>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5480" y="1367791"/>
            <a:ext cx="8412480" cy="2282190"/>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665480" y="3671571"/>
            <a:ext cx="8412480" cy="1200150"/>
          </a:xfrm>
        </p:spPr>
        <p:txBody>
          <a:bodyPr/>
          <a:lstStyle>
            <a:lvl1pPr marL="0" indent="0">
              <a:buNone/>
              <a:defRPr sz="1920">
                <a:solidFill>
                  <a:schemeClr val="tx1">
                    <a:tint val="75000"/>
                  </a:schemeClr>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EB8C5B2-79E6-4FE0-925D-649E23228A97}"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EB29C0A-FD09-4467-B054-B6BB771B5008}" type="slidenum">
              <a:rPr lang="vi-VN" smtClean="0"/>
            </a:fld>
            <a:endParaRPr lang="vi-V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260"/>
        <p:cNvGrpSpPr/>
        <p:nvPr/>
      </p:nvGrpSpPr>
      <p:grpSpPr>
        <a:xfrm>
          <a:off x="0" y="0"/>
          <a:ext cx="0" cy="0"/>
          <a:chOff x="0" y="0"/>
          <a:chExt cx="0" cy="0"/>
        </a:xfrm>
      </p:grpSpPr>
      <p:sp>
        <p:nvSpPr>
          <p:cNvPr id="261" name="Google Shape;261;p18"/>
          <p:cNvSpPr/>
          <p:nvPr/>
        </p:nvSpPr>
        <p:spPr>
          <a:xfrm rot="-5702447" flipH="1">
            <a:off x="5717906" y="-2957246"/>
            <a:ext cx="6452723" cy="4894793"/>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62" name="Google Shape;262;p18"/>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63" name="Google Shape;263;p18"/>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64" name="Google Shape;264;p18"/>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65" name="Google Shape;265;p18"/>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6" name="Google Shape;266;p18"/>
          <p:cNvSpPr txBox="1">
            <a:spLocks noGrp="1"/>
          </p:cNvSpPr>
          <p:nvPr>
            <p:ph type="subTitle" idx="1"/>
          </p:nvPr>
        </p:nvSpPr>
        <p:spPr>
          <a:xfrm>
            <a:off x="768000" y="2463147"/>
            <a:ext cx="240512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5">
                <a:latin typeface="Rubik"/>
                <a:ea typeface="Rubik"/>
                <a:cs typeface="Rubik"/>
                <a:sym typeface="Rubik"/>
              </a:defRPr>
            </a:lvl1pPr>
            <a:lvl2pPr lvl="1" rtl="0">
              <a:spcBef>
                <a:spcPts val="0"/>
              </a:spcBef>
              <a:spcAft>
                <a:spcPts val="0"/>
              </a:spcAft>
              <a:buSzPts val="1400"/>
              <a:buNone/>
              <a:defRPr/>
            </a:lvl2pPr>
            <a:lvl3pPr lvl="2" rtl="0">
              <a:spcBef>
                <a:spcPts val="1705"/>
              </a:spcBef>
              <a:spcAft>
                <a:spcPts val="0"/>
              </a:spcAft>
              <a:buSzPts val="1400"/>
              <a:buNone/>
              <a:defRPr/>
            </a:lvl3pPr>
            <a:lvl4pPr lvl="3" rtl="0">
              <a:spcBef>
                <a:spcPts val="1705"/>
              </a:spcBef>
              <a:spcAft>
                <a:spcPts val="0"/>
              </a:spcAft>
              <a:buSzPts val="1400"/>
              <a:buNone/>
              <a:defRPr/>
            </a:lvl4pPr>
            <a:lvl5pPr lvl="4" rtl="0">
              <a:spcBef>
                <a:spcPts val="1705"/>
              </a:spcBef>
              <a:spcAft>
                <a:spcPts val="0"/>
              </a:spcAft>
              <a:buSzPts val="1400"/>
              <a:buNone/>
              <a:defRPr/>
            </a:lvl5pPr>
            <a:lvl6pPr lvl="5" rtl="0">
              <a:spcBef>
                <a:spcPts val="1705"/>
              </a:spcBef>
              <a:spcAft>
                <a:spcPts val="0"/>
              </a:spcAft>
              <a:buSzPts val="1400"/>
              <a:buNone/>
              <a:defRPr/>
            </a:lvl6pPr>
            <a:lvl7pPr lvl="6" rtl="0">
              <a:spcBef>
                <a:spcPts val="1705"/>
              </a:spcBef>
              <a:spcAft>
                <a:spcPts val="0"/>
              </a:spcAft>
              <a:buSzPts val="1400"/>
              <a:buNone/>
              <a:defRPr/>
            </a:lvl7pPr>
            <a:lvl8pPr lvl="7" rtl="0">
              <a:spcBef>
                <a:spcPts val="1705"/>
              </a:spcBef>
              <a:spcAft>
                <a:spcPts val="0"/>
              </a:spcAft>
              <a:buSzPts val="1400"/>
              <a:buNone/>
              <a:defRPr/>
            </a:lvl8pPr>
            <a:lvl9pPr lvl="8" rtl="0">
              <a:spcBef>
                <a:spcPts val="1705"/>
              </a:spcBef>
              <a:spcAft>
                <a:spcPts val="1705"/>
              </a:spcAft>
              <a:buSzPts val="1400"/>
              <a:buNone/>
              <a:defRPr/>
            </a:lvl9pPr>
          </a:lstStyle>
          <a:p/>
        </p:txBody>
      </p:sp>
      <p:sp>
        <p:nvSpPr>
          <p:cNvPr id="267" name="Google Shape;267;p18"/>
          <p:cNvSpPr txBox="1">
            <a:spLocks noGrp="1"/>
          </p:cNvSpPr>
          <p:nvPr>
            <p:ph type="subTitle" idx="2"/>
          </p:nvPr>
        </p:nvSpPr>
        <p:spPr>
          <a:xfrm>
            <a:off x="768047" y="1826507"/>
            <a:ext cx="240512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5"/>
              </a:spcBef>
              <a:spcAft>
                <a:spcPts val="1705"/>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p:txBody>
      </p:sp>
      <p:sp>
        <p:nvSpPr>
          <p:cNvPr id="268" name="Google Shape;268;p18"/>
          <p:cNvSpPr txBox="1">
            <a:spLocks noGrp="1"/>
          </p:cNvSpPr>
          <p:nvPr>
            <p:ph type="subTitle" idx="3"/>
          </p:nvPr>
        </p:nvSpPr>
        <p:spPr>
          <a:xfrm>
            <a:off x="768000" y="4209920"/>
            <a:ext cx="240512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5">
                <a:latin typeface="Rubik"/>
                <a:ea typeface="Rubik"/>
                <a:cs typeface="Rubik"/>
                <a:sym typeface="Rubik"/>
              </a:defRPr>
            </a:lvl1pPr>
            <a:lvl2pPr lvl="1" rtl="0">
              <a:spcBef>
                <a:spcPts val="0"/>
              </a:spcBef>
              <a:spcAft>
                <a:spcPts val="0"/>
              </a:spcAft>
              <a:buSzPts val="1400"/>
              <a:buNone/>
              <a:defRPr/>
            </a:lvl2pPr>
            <a:lvl3pPr lvl="2" rtl="0">
              <a:spcBef>
                <a:spcPts val="1705"/>
              </a:spcBef>
              <a:spcAft>
                <a:spcPts val="0"/>
              </a:spcAft>
              <a:buSzPts val="1400"/>
              <a:buNone/>
              <a:defRPr/>
            </a:lvl3pPr>
            <a:lvl4pPr lvl="3" rtl="0">
              <a:spcBef>
                <a:spcPts val="1705"/>
              </a:spcBef>
              <a:spcAft>
                <a:spcPts val="0"/>
              </a:spcAft>
              <a:buSzPts val="1400"/>
              <a:buNone/>
              <a:defRPr/>
            </a:lvl4pPr>
            <a:lvl5pPr lvl="4" rtl="0">
              <a:spcBef>
                <a:spcPts val="1705"/>
              </a:spcBef>
              <a:spcAft>
                <a:spcPts val="0"/>
              </a:spcAft>
              <a:buSzPts val="1400"/>
              <a:buNone/>
              <a:defRPr/>
            </a:lvl5pPr>
            <a:lvl6pPr lvl="5" rtl="0">
              <a:spcBef>
                <a:spcPts val="1705"/>
              </a:spcBef>
              <a:spcAft>
                <a:spcPts val="0"/>
              </a:spcAft>
              <a:buSzPts val="1400"/>
              <a:buNone/>
              <a:defRPr/>
            </a:lvl6pPr>
            <a:lvl7pPr lvl="6" rtl="0">
              <a:spcBef>
                <a:spcPts val="1705"/>
              </a:spcBef>
              <a:spcAft>
                <a:spcPts val="0"/>
              </a:spcAft>
              <a:buSzPts val="1400"/>
              <a:buNone/>
              <a:defRPr/>
            </a:lvl7pPr>
            <a:lvl8pPr lvl="7" rtl="0">
              <a:spcBef>
                <a:spcPts val="1705"/>
              </a:spcBef>
              <a:spcAft>
                <a:spcPts val="0"/>
              </a:spcAft>
              <a:buSzPts val="1400"/>
              <a:buNone/>
              <a:defRPr/>
            </a:lvl8pPr>
            <a:lvl9pPr lvl="8" rtl="0">
              <a:spcBef>
                <a:spcPts val="1705"/>
              </a:spcBef>
              <a:spcAft>
                <a:spcPts val="1705"/>
              </a:spcAft>
              <a:buSzPts val="1400"/>
              <a:buNone/>
              <a:defRPr/>
            </a:lvl9pPr>
          </a:lstStyle>
          <a:p/>
        </p:txBody>
      </p:sp>
      <p:sp>
        <p:nvSpPr>
          <p:cNvPr id="269" name="Google Shape;269;p18"/>
          <p:cNvSpPr txBox="1">
            <a:spLocks noGrp="1"/>
          </p:cNvSpPr>
          <p:nvPr>
            <p:ph type="subTitle" idx="4"/>
          </p:nvPr>
        </p:nvSpPr>
        <p:spPr>
          <a:xfrm>
            <a:off x="768047" y="3573280"/>
            <a:ext cx="2405120" cy="34496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5"/>
              </a:spcBef>
              <a:spcAft>
                <a:spcPts val="1705"/>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p:txBody>
      </p:sp>
      <p:sp>
        <p:nvSpPr>
          <p:cNvPr id="270" name="Google Shape;270;p18"/>
          <p:cNvSpPr txBox="1">
            <a:spLocks noGrp="1"/>
          </p:cNvSpPr>
          <p:nvPr>
            <p:ph type="subTitle" idx="5"/>
          </p:nvPr>
        </p:nvSpPr>
        <p:spPr>
          <a:xfrm>
            <a:off x="3674213" y="2463147"/>
            <a:ext cx="240512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5">
                <a:latin typeface="Rubik"/>
                <a:ea typeface="Rubik"/>
                <a:cs typeface="Rubik"/>
                <a:sym typeface="Rubik"/>
              </a:defRPr>
            </a:lvl1pPr>
            <a:lvl2pPr lvl="1" rtl="0">
              <a:spcBef>
                <a:spcPts val="0"/>
              </a:spcBef>
              <a:spcAft>
                <a:spcPts val="0"/>
              </a:spcAft>
              <a:buSzPts val="1400"/>
              <a:buNone/>
              <a:defRPr/>
            </a:lvl2pPr>
            <a:lvl3pPr lvl="2" rtl="0">
              <a:spcBef>
                <a:spcPts val="1705"/>
              </a:spcBef>
              <a:spcAft>
                <a:spcPts val="0"/>
              </a:spcAft>
              <a:buSzPts val="1400"/>
              <a:buNone/>
              <a:defRPr/>
            </a:lvl3pPr>
            <a:lvl4pPr lvl="3" rtl="0">
              <a:spcBef>
                <a:spcPts val="1705"/>
              </a:spcBef>
              <a:spcAft>
                <a:spcPts val="0"/>
              </a:spcAft>
              <a:buSzPts val="1400"/>
              <a:buNone/>
              <a:defRPr/>
            </a:lvl4pPr>
            <a:lvl5pPr lvl="4" rtl="0">
              <a:spcBef>
                <a:spcPts val="1705"/>
              </a:spcBef>
              <a:spcAft>
                <a:spcPts val="0"/>
              </a:spcAft>
              <a:buSzPts val="1400"/>
              <a:buNone/>
              <a:defRPr/>
            </a:lvl5pPr>
            <a:lvl6pPr lvl="5" rtl="0">
              <a:spcBef>
                <a:spcPts val="1705"/>
              </a:spcBef>
              <a:spcAft>
                <a:spcPts val="0"/>
              </a:spcAft>
              <a:buSzPts val="1400"/>
              <a:buNone/>
              <a:defRPr/>
            </a:lvl6pPr>
            <a:lvl7pPr lvl="6" rtl="0">
              <a:spcBef>
                <a:spcPts val="1705"/>
              </a:spcBef>
              <a:spcAft>
                <a:spcPts val="0"/>
              </a:spcAft>
              <a:buSzPts val="1400"/>
              <a:buNone/>
              <a:defRPr/>
            </a:lvl7pPr>
            <a:lvl8pPr lvl="7" rtl="0">
              <a:spcBef>
                <a:spcPts val="1705"/>
              </a:spcBef>
              <a:spcAft>
                <a:spcPts val="0"/>
              </a:spcAft>
              <a:buSzPts val="1400"/>
              <a:buNone/>
              <a:defRPr/>
            </a:lvl8pPr>
            <a:lvl9pPr lvl="8" rtl="0">
              <a:spcBef>
                <a:spcPts val="1705"/>
              </a:spcBef>
              <a:spcAft>
                <a:spcPts val="1705"/>
              </a:spcAft>
              <a:buSzPts val="1400"/>
              <a:buNone/>
              <a:defRPr/>
            </a:lvl9pPr>
          </a:lstStyle>
          <a:p/>
        </p:txBody>
      </p:sp>
      <p:sp>
        <p:nvSpPr>
          <p:cNvPr id="271" name="Google Shape;271;p18"/>
          <p:cNvSpPr txBox="1">
            <a:spLocks noGrp="1"/>
          </p:cNvSpPr>
          <p:nvPr>
            <p:ph type="subTitle" idx="6"/>
          </p:nvPr>
        </p:nvSpPr>
        <p:spPr>
          <a:xfrm>
            <a:off x="3674260" y="1826507"/>
            <a:ext cx="240512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5"/>
              </a:spcBef>
              <a:spcAft>
                <a:spcPts val="1705"/>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p:txBody>
      </p:sp>
      <p:sp>
        <p:nvSpPr>
          <p:cNvPr id="272" name="Google Shape;272;p18"/>
          <p:cNvSpPr txBox="1">
            <a:spLocks noGrp="1"/>
          </p:cNvSpPr>
          <p:nvPr>
            <p:ph type="subTitle" idx="7"/>
          </p:nvPr>
        </p:nvSpPr>
        <p:spPr>
          <a:xfrm>
            <a:off x="3674213" y="4209920"/>
            <a:ext cx="240512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5">
                <a:latin typeface="Rubik"/>
                <a:ea typeface="Rubik"/>
                <a:cs typeface="Rubik"/>
                <a:sym typeface="Rubik"/>
              </a:defRPr>
            </a:lvl1pPr>
            <a:lvl2pPr lvl="1" rtl="0">
              <a:spcBef>
                <a:spcPts val="0"/>
              </a:spcBef>
              <a:spcAft>
                <a:spcPts val="0"/>
              </a:spcAft>
              <a:buSzPts val="1400"/>
              <a:buNone/>
              <a:defRPr/>
            </a:lvl2pPr>
            <a:lvl3pPr lvl="2" rtl="0">
              <a:spcBef>
                <a:spcPts val="1705"/>
              </a:spcBef>
              <a:spcAft>
                <a:spcPts val="0"/>
              </a:spcAft>
              <a:buSzPts val="1400"/>
              <a:buNone/>
              <a:defRPr/>
            </a:lvl3pPr>
            <a:lvl4pPr lvl="3" rtl="0">
              <a:spcBef>
                <a:spcPts val="1705"/>
              </a:spcBef>
              <a:spcAft>
                <a:spcPts val="0"/>
              </a:spcAft>
              <a:buSzPts val="1400"/>
              <a:buNone/>
              <a:defRPr/>
            </a:lvl4pPr>
            <a:lvl5pPr lvl="4" rtl="0">
              <a:spcBef>
                <a:spcPts val="1705"/>
              </a:spcBef>
              <a:spcAft>
                <a:spcPts val="0"/>
              </a:spcAft>
              <a:buSzPts val="1400"/>
              <a:buNone/>
              <a:defRPr/>
            </a:lvl5pPr>
            <a:lvl6pPr lvl="5" rtl="0">
              <a:spcBef>
                <a:spcPts val="1705"/>
              </a:spcBef>
              <a:spcAft>
                <a:spcPts val="0"/>
              </a:spcAft>
              <a:buSzPts val="1400"/>
              <a:buNone/>
              <a:defRPr/>
            </a:lvl6pPr>
            <a:lvl7pPr lvl="6" rtl="0">
              <a:spcBef>
                <a:spcPts val="1705"/>
              </a:spcBef>
              <a:spcAft>
                <a:spcPts val="0"/>
              </a:spcAft>
              <a:buSzPts val="1400"/>
              <a:buNone/>
              <a:defRPr/>
            </a:lvl7pPr>
            <a:lvl8pPr lvl="7" rtl="0">
              <a:spcBef>
                <a:spcPts val="1705"/>
              </a:spcBef>
              <a:spcAft>
                <a:spcPts val="0"/>
              </a:spcAft>
              <a:buSzPts val="1400"/>
              <a:buNone/>
              <a:defRPr/>
            </a:lvl8pPr>
            <a:lvl9pPr lvl="8" rtl="0">
              <a:spcBef>
                <a:spcPts val="1705"/>
              </a:spcBef>
              <a:spcAft>
                <a:spcPts val="1705"/>
              </a:spcAft>
              <a:buSzPts val="1400"/>
              <a:buNone/>
              <a:defRPr/>
            </a:lvl9pPr>
          </a:lstStyle>
          <a:p/>
        </p:txBody>
      </p:sp>
      <p:sp>
        <p:nvSpPr>
          <p:cNvPr id="273" name="Google Shape;273;p18"/>
          <p:cNvSpPr txBox="1">
            <a:spLocks noGrp="1"/>
          </p:cNvSpPr>
          <p:nvPr>
            <p:ph type="subTitle" idx="8"/>
          </p:nvPr>
        </p:nvSpPr>
        <p:spPr>
          <a:xfrm>
            <a:off x="3674260" y="3573280"/>
            <a:ext cx="2405120" cy="34496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5"/>
              </a:spcBef>
              <a:spcAft>
                <a:spcPts val="1705"/>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p:txBody>
      </p:sp>
      <p:sp>
        <p:nvSpPr>
          <p:cNvPr id="274" name="Google Shape;274;p18"/>
          <p:cNvSpPr txBox="1">
            <a:spLocks noGrp="1"/>
          </p:cNvSpPr>
          <p:nvPr>
            <p:ph type="subTitle" idx="9"/>
          </p:nvPr>
        </p:nvSpPr>
        <p:spPr>
          <a:xfrm>
            <a:off x="6580427" y="2463147"/>
            <a:ext cx="240512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5">
                <a:latin typeface="Rubik"/>
                <a:ea typeface="Rubik"/>
                <a:cs typeface="Rubik"/>
                <a:sym typeface="Rubik"/>
              </a:defRPr>
            </a:lvl1pPr>
            <a:lvl2pPr lvl="1" rtl="0">
              <a:spcBef>
                <a:spcPts val="0"/>
              </a:spcBef>
              <a:spcAft>
                <a:spcPts val="0"/>
              </a:spcAft>
              <a:buSzPts val="1400"/>
              <a:buNone/>
              <a:defRPr/>
            </a:lvl2pPr>
            <a:lvl3pPr lvl="2" rtl="0">
              <a:spcBef>
                <a:spcPts val="1705"/>
              </a:spcBef>
              <a:spcAft>
                <a:spcPts val="0"/>
              </a:spcAft>
              <a:buSzPts val="1400"/>
              <a:buNone/>
              <a:defRPr/>
            </a:lvl3pPr>
            <a:lvl4pPr lvl="3" rtl="0">
              <a:spcBef>
                <a:spcPts val="1705"/>
              </a:spcBef>
              <a:spcAft>
                <a:spcPts val="0"/>
              </a:spcAft>
              <a:buSzPts val="1400"/>
              <a:buNone/>
              <a:defRPr/>
            </a:lvl4pPr>
            <a:lvl5pPr lvl="4" rtl="0">
              <a:spcBef>
                <a:spcPts val="1705"/>
              </a:spcBef>
              <a:spcAft>
                <a:spcPts val="0"/>
              </a:spcAft>
              <a:buSzPts val="1400"/>
              <a:buNone/>
              <a:defRPr/>
            </a:lvl5pPr>
            <a:lvl6pPr lvl="5" rtl="0">
              <a:spcBef>
                <a:spcPts val="1705"/>
              </a:spcBef>
              <a:spcAft>
                <a:spcPts val="0"/>
              </a:spcAft>
              <a:buSzPts val="1400"/>
              <a:buNone/>
              <a:defRPr/>
            </a:lvl6pPr>
            <a:lvl7pPr lvl="6" rtl="0">
              <a:spcBef>
                <a:spcPts val="1705"/>
              </a:spcBef>
              <a:spcAft>
                <a:spcPts val="0"/>
              </a:spcAft>
              <a:buSzPts val="1400"/>
              <a:buNone/>
              <a:defRPr/>
            </a:lvl7pPr>
            <a:lvl8pPr lvl="7" rtl="0">
              <a:spcBef>
                <a:spcPts val="1705"/>
              </a:spcBef>
              <a:spcAft>
                <a:spcPts val="0"/>
              </a:spcAft>
              <a:buSzPts val="1400"/>
              <a:buNone/>
              <a:defRPr/>
            </a:lvl8pPr>
            <a:lvl9pPr lvl="8" rtl="0">
              <a:spcBef>
                <a:spcPts val="1705"/>
              </a:spcBef>
              <a:spcAft>
                <a:spcPts val="1705"/>
              </a:spcAft>
              <a:buSzPts val="1400"/>
              <a:buNone/>
              <a:defRPr/>
            </a:lvl9pPr>
          </a:lstStyle>
          <a:p/>
        </p:txBody>
      </p:sp>
      <p:sp>
        <p:nvSpPr>
          <p:cNvPr id="275" name="Google Shape;275;p18"/>
          <p:cNvSpPr txBox="1">
            <a:spLocks noGrp="1"/>
          </p:cNvSpPr>
          <p:nvPr>
            <p:ph type="subTitle" idx="13"/>
          </p:nvPr>
        </p:nvSpPr>
        <p:spPr>
          <a:xfrm>
            <a:off x="6580474" y="1826507"/>
            <a:ext cx="240512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5"/>
              </a:spcBef>
              <a:spcAft>
                <a:spcPts val="1705"/>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p:txBody>
      </p:sp>
      <p:sp>
        <p:nvSpPr>
          <p:cNvPr id="276" name="Google Shape;276;p18"/>
          <p:cNvSpPr txBox="1">
            <a:spLocks noGrp="1"/>
          </p:cNvSpPr>
          <p:nvPr>
            <p:ph type="subTitle" idx="14"/>
          </p:nvPr>
        </p:nvSpPr>
        <p:spPr>
          <a:xfrm>
            <a:off x="6580427" y="4209920"/>
            <a:ext cx="240512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5">
                <a:latin typeface="Rubik"/>
                <a:ea typeface="Rubik"/>
                <a:cs typeface="Rubik"/>
                <a:sym typeface="Rubik"/>
              </a:defRPr>
            </a:lvl1pPr>
            <a:lvl2pPr lvl="1" rtl="0">
              <a:spcBef>
                <a:spcPts val="0"/>
              </a:spcBef>
              <a:spcAft>
                <a:spcPts val="0"/>
              </a:spcAft>
              <a:buSzPts val="1400"/>
              <a:buNone/>
              <a:defRPr/>
            </a:lvl2pPr>
            <a:lvl3pPr lvl="2" rtl="0">
              <a:spcBef>
                <a:spcPts val="1705"/>
              </a:spcBef>
              <a:spcAft>
                <a:spcPts val="0"/>
              </a:spcAft>
              <a:buSzPts val="1400"/>
              <a:buNone/>
              <a:defRPr/>
            </a:lvl3pPr>
            <a:lvl4pPr lvl="3" rtl="0">
              <a:spcBef>
                <a:spcPts val="1705"/>
              </a:spcBef>
              <a:spcAft>
                <a:spcPts val="0"/>
              </a:spcAft>
              <a:buSzPts val="1400"/>
              <a:buNone/>
              <a:defRPr/>
            </a:lvl4pPr>
            <a:lvl5pPr lvl="4" rtl="0">
              <a:spcBef>
                <a:spcPts val="1705"/>
              </a:spcBef>
              <a:spcAft>
                <a:spcPts val="0"/>
              </a:spcAft>
              <a:buSzPts val="1400"/>
              <a:buNone/>
              <a:defRPr/>
            </a:lvl5pPr>
            <a:lvl6pPr lvl="5" rtl="0">
              <a:spcBef>
                <a:spcPts val="1705"/>
              </a:spcBef>
              <a:spcAft>
                <a:spcPts val="0"/>
              </a:spcAft>
              <a:buSzPts val="1400"/>
              <a:buNone/>
              <a:defRPr/>
            </a:lvl6pPr>
            <a:lvl7pPr lvl="6" rtl="0">
              <a:spcBef>
                <a:spcPts val="1705"/>
              </a:spcBef>
              <a:spcAft>
                <a:spcPts val="0"/>
              </a:spcAft>
              <a:buSzPts val="1400"/>
              <a:buNone/>
              <a:defRPr/>
            </a:lvl7pPr>
            <a:lvl8pPr lvl="7" rtl="0">
              <a:spcBef>
                <a:spcPts val="1705"/>
              </a:spcBef>
              <a:spcAft>
                <a:spcPts val="0"/>
              </a:spcAft>
              <a:buSzPts val="1400"/>
              <a:buNone/>
              <a:defRPr/>
            </a:lvl8pPr>
            <a:lvl9pPr lvl="8" rtl="0">
              <a:spcBef>
                <a:spcPts val="1705"/>
              </a:spcBef>
              <a:spcAft>
                <a:spcPts val="1705"/>
              </a:spcAft>
              <a:buSzPts val="1400"/>
              <a:buNone/>
              <a:defRPr/>
            </a:lvl9pPr>
          </a:lstStyle>
          <a:p/>
        </p:txBody>
      </p:sp>
      <p:sp>
        <p:nvSpPr>
          <p:cNvPr id="277" name="Google Shape;277;p18"/>
          <p:cNvSpPr txBox="1">
            <a:spLocks noGrp="1"/>
          </p:cNvSpPr>
          <p:nvPr>
            <p:ph type="subTitle" idx="15"/>
          </p:nvPr>
        </p:nvSpPr>
        <p:spPr>
          <a:xfrm>
            <a:off x="6580474" y="3573280"/>
            <a:ext cx="2405120" cy="34496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5"/>
              </a:spcBef>
              <a:spcAft>
                <a:spcPts val="1705"/>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Big numbers">
  <p:cSld name="Title + Big numbers">
    <p:spTree>
      <p:nvGrpSpPr>
        <p:cNvPr id="1" name="Shape 278"/>
        <p:cNvGrpSpPr/>
        <p:nvPr/>
      </p:nvGrpSpPr>
      <p:grpSpPr>
        <a:xfrm>
          <a:off x="0" y="0"/>
          <a:ext cx="0" cy="0"/>
          <a:chOff x="0" y="0"/>
          <a:chExt cx="0" cy="0"/>
        </a:xfrm>
      </p:grpSpPr>
      <p:sp>
        <p:nvSpPr>
          <p:cNvPr id="279" name="Google Shape;279;p19"/>
          <p:cNvSpPr/>
          <p:nvPr/>
        </p:nvSpPr>
        <p:spPr>
          <a:xfrm>
            <a:off x="6441886" y="-1598587"/>
            <a:ext cx="6962170" cy="5126261"/>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80" name="Google Shape;280;p19"/>
          <p:cNvSpPr/>
          <p:nvPr/>
        </p:nvSpPr>
        <p:spPr>
          <a:xfrm rot="-4007428">
            <a:off x="-2543312" y="2709714"/>
            <a:ext cx="5306070" cy="3906847"/>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81" name="Google Shape;281;p19"/>
          <p:cNvSpPr/>
          <p:nvPr/>
        </p:nvSpPr>
        <p:spPr>
          <a:xfrm rot="10800000">
            <a:off x="515678"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82" name="Google Shape;282;p19"/>
          <p:cNvSpPr/>
          <p:nvPr/>
        </p:nvSpPr>
        <p:spPr>
          <a:xfrm rot="10800000">
            <a:off x="612459"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83" name="Google Shape;283;p19"/>
          <p:cNvSpPr/>
          <p:nvPr/>
        </p:nvSpPr>
        <p:spPr>
          <a:xfrm rot="10800000">
            <a:off x="572031"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284" name="Google Shape;284;p19"/>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5" name="Google Shape;285;p19"/>
          <p:cNvSpPr txBox="1">
            <a:spLocks noGrp="1"/>
          </p:cNvSpPr>
          <p:nvPr>
            <p:ph type="title" idx="2" hasCustomPrompt="1"/>
          </p:nvPr>
        </p:nvSpPr>
        <p:spPr>
          <a:xfrm>
            <a:off x="873945" y="1788080"/>
            <a:ext cx="2331840" cy="124064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120"/>
            </a:lvl1pPr>
            <a:lvl2pPr lvl="1" algn="ctr" rtl="0">
              <a:spcBef>
                <a:spcPts val="0"/>
              </a:spcBef>
              <a:spcAft>
                <a:spcPts val="0"/>
              </a:spcAft>
              <a:buSzPts val="6000"/>
              <a:buNone/>
              <a:defRPr sz="6400"/>
            </a:lvl2pPr>
            <a:lvl3pPr lvl="2" algn="ctr" rtl="0">
              <a:spcBef>
                <a:spcPts val="0"/>
              </a:spcBef>
              <a:spcAft>
                <a:spcPts val="0"/>
              </a:spcAft>
              <a:buSzPts val="6000"/>
              <a:buNone/>
              <a:defRPr sz="6400"/>
            </a:lvl3pPr>
            <a:lvl4pPr lvl="3" algn="ctr" rtl="0">
              <a:spcBef>
                <a:spcPts val="0"/>
              </a:spcBef>
              <a:spcAft>
                <a:spcPts val="0"/>
              </a:spcAft>
              <a:buSzPts val="6000"/>
              <a:buNone/>
              <a:defRPr sz="6400"/>
            </a:lvl4pPr>
            <a:lvl5pPr lvl="4" algn="ctr" rtl="0">
              <a:spcBef>
                <a:spcPts val="0"/>
              </a:spcBef>
              <a:spcAft>
                <a:spcPts val="0"/>
              </a:spcAft>
              <a:buSzPts val="6000"/>
              <a:buNone/>
              <a:defRPr sz="6400"/>
            </a:lvl5pPr>
            <a:lvl6pPr lvl="5" algn="ctr" rtl="0">
              <a:spcBef>
                <a:spcPts val="0"/>
              </a:spcBef>
              <a:spcAft>
                <a:spcPts val="0"/>
              </a:spcAft>
              <a:buSzPts val="6000"/>
              <a:buNone/>
              <a:defRPr sz="6400"/>
            </a:lvl6pPr>
            <a:lvl7pPr lvl="6" algn="ctr" rtl="0">
              <a:spcBef>
                <a:spcPts val="0"/>
              </a:spcBef>
              <a:spcAft>
                <a:spcPts val="0"/>
              </a:spcAft>
              <a:buSzPts val="6000"/>
              <a:buNone/>
              <a:defRPr sz="6400"/>
            </a:lvl7pPr>
            <a:lvl8pPr lvl="7" algn="ctr" rtl="0">
              <a:spcBef>
                <a:spcPts val="0"/>
              </a:spcBef>
              <a:spcAft>
                <a:spcPts val="0"/>
              </a:spcAft>
              <a:buSzPts val="6000"/>
              <a:buNone/>
              <a:defRPr sz="6400"/>
            </a:lvl8pPr>
            <a:lvl9pPr lvl="8" algn="ctr" rtl="0">
              <a:spcBef>
                <a:spcPts val="0"/>
              </a:spcBef>
              <a:spcAft>
                <a:spcPts val="0"/>
              </a:spcAft>
              <a:buSzPts val="6000"/>
              <a:buNone/>
              <a:defRPr sz="6400"/>
            </a:lvl9pPr>
          </a:lstStyle>
          <a:p>
            <a:r>
              <a:t>xx%</a:t>
            </a:r>
          </a:p>
        </p:txBody>
      </p:sp>
      <p:sp>
        <p:nvSpPr>
          <p:cNvPr id="286" name="Google Shape;286;p19"/>
          <p:cNvSpPr txBox="1">
            <a:spLocks noGrp="1"/>
          </p:cNvSpPr>
          <p:nvPr>
            <p:ph type="title" idx="3" hasCustomPrompt="1"/>
          </p:nvPr>
        </p:nvSpPr>
        <p:spPr>
          <a:xfrm>
            <a:off x="3710878" y="1788080"/>
            <a:ext cx="2331840" cy="124064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120"/>
            </a:lvl1pPr>
            <a:lvl2pPr lvl="1" algn="ctr" rtl="0">
              <a:spcBef>
                <a:spcPts val="0"/>
              </a:spcBef>
              <a:spcAft>
                <a:spcPts val="0"/>
              </a:spcAft>
              <a:buSzPts val="6000"/>
              <a:buNone/>
              <a:defRPr sz="6400"/>
            </a:lvl2pPr>
            <a:lvl3pPr lvl="2" algn="ctr" rtl="0">
              <a:spcBef>
                <a:spcPts val="0"/>
              </a:spcBef>
              <a:spcAft>
                <a:spcPts val="0"/>
              </a:spcAft>
              <a:buSzPts val="6000"/>
              <a:buNone/>
              <a:defRPr sz="6400"/>
            </a:lvl3pPr>
            <a:lvl4pPr lvl="3" algn="ctr" rtl="0">
              <a:spcBef>
                <a:spcPts val="0"/>
              </a:spcBef>
              <a:spcAft>
                <a:spcPts val="0"/>
              </a:spcAft>
              <a:buSzPts val="6000"/>
              <a:buNone/>
              <a:defRPr sz="6400"/>
            </a:lvl4pPr>
            <a:lvl5pPr lvl="4" algn="ctr" rtl="0">
              <a:spcBef>
                <a:spcPts val="0"/>
              </a:spcBef>
              <a:spcAft>
                <a:spcPts val="0"/>
              </a:spcAft>
              <a:buSzPts val="6000"/>
              <a:buNone/>
              <a:defRPr sz="6400"/>
            </a:lvl5pPr>
            <a:lvl6pPr lvl="5" algn="ctr" rtl="0">
              <a:spcBef>
                <a:spcPts val="0"/>
              </a:spcBef>
              <a:spcAft>
                <a:spcPts val="0"/>
              </a:spcAft>
              <a:buSzPts val="6000"/>
              <a:buNone/>
              <a:defRPr sz="6400"/>
            </a:lvl6pPr>
            <a:lvl7pPr lvl="6" algn="ctr" rtl="0">
              <a:spcBef>
                <a:spcPts val="0"/>
              </a:spcBef>
              <a:spcAft>
                <a:spcPts val="0"/>
              </a:spcAft>
              <a:buSzPts val="6000"/>
              <a:buNone/>
              <a:defRPr sz="6400"/>
            </a:lvl7pPr>
            <a:lvl8pPr lvl="7" algn="ctr" rtl="0">
              <a:spcBef>
                <a:spcPts val="0"/>
              </a:spcBef>
              <a:spcAft>
                <a:spcPts val="0"/>
              </a:spcAft>
              <a:buSzPts val="6000"/>
              <a:buNone/>
              <a:defRPr sz="6400"/>
            </a:lvl8pPr>
            <a:lvl9pPr lvl="8" algn="ctr" rtl="0">
              <a:spcBef>
                <a:spcPts val="0"/>
              </a:spcBef>
              <a:spcAft>
                <a:spcPts val="0"/>
              </a:spcAft>
              <a:buSzPts val="6000"/>
              <a:buNone/>
              <a:defRPr sz="6400"/>
            </a:lvl9pPr>
          </a:lstStyle>
          <a:p>
            <a:r>
              <a:t>xx%</a:t>
            </a:r>
          </a:p>
        </p:txBody>
      </p:sp>
      <p:sp>
        <p:nvSpPr>
          <p:cNvPr id="287" name="Google Shape;287;p19"/>
          <p:cNvSpPr txBox="1">
            <a:spLocks noGrp="1"/>
          </p:cNvSpPr>
          <p:nvPr>
            <p:ph type="title" idx="4" hasCustomPrompt="1"/>
          </p:nvPr>
        </p:nvSpPr>
        <p:spPr>
          <a:xfrm>
            <a:off x="6547813" y="1788080"/>
            <a:ext cx="2331840" cy="124064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120"/>
            </a:lvl1pPr>
            <a:lvl2pPr lvl="1" algn="ctr" rtl="0">
              <a:spcBef>
                <a:spcPts val="0"/>
              </a:spcBef>
              <a:spcAft>
                <a:spcPts val="0"/>
              </a:spcAft>
              <a:buSzPts val="6000"/>
              <a:buNone/>
              <a:defRPr sz="6400"/>
            </a:lvl2pPr>
            <a:lvl3pPr lvl="2" algn="ctr" rtl="0">
              <a:spcBef>
                <a:spcPts val="0"/>
              </a:spcBef>
              <a:spcAft>
                <a:spcPts val="0"/>
              </a:spcAft>
              <a:buSzPts val="6000"/>
              <a:buNone/>
              <a:defRPr sz="6400"/>
            </a:lvl3pPr>
            <a:lvl4pPr lvl="3" algn="ctr" rtl="0">
              <a:spcBef>
                <a:spcPts val="0"/>
              </a:spcBef>
              <a:spcAft>
                <a:spcPts val="0"/>
              </a:spcAft>
              <a:buSzPts val="6000"/>
              <a:buNone/>
              <a:defRPr sz="6400"/>
            </a:lvl4pPr>
            <a:lvl5pPr lvl="4" algn="ctr" rtl="0">
              <a:spcBef>
                <a:spcPts val="0"/>
              </a:spcBef>
              <a:spcAft>
                <a:spcPts val="0"/>
              </a:spcAft>
              <a:buSzPts val="6000"/>
              <a:buNone/>
              <a:defRPr sz="6400"/>
            </a:lvl5pPr>
            <a:lvl6pPr lvl="5" algn="ctr" rtl="0">
              <a:spcBef>
                <a:spcPts val="0"/>
              </a:spcBef>
              <a:spcAft>
                <a:spcPts val="0"/>
              </a:spcAft>
              <a:buSzPts val="6000"/>
              <a:buNone/>
              <a:defRPr sz="6400"/>
            </a:lvl6pPr>
            <a:lvl7pPr lvl="6" algn="ctr" rtl="0">
              <a:spcBef>
                <a:spcPts val="0"/>
              </a:spcBef>
              <a:spcAft>
                <a:spcPts val="0"/>
              </a:spcAft>
              <a:buSzPts val="6000"/>
              <a:buNone/>
              <a:defRPr sz="6400"/>
            </a:lvl7pPr>
            <a:lvl8pPr lvl="7" algn="ctr" rtl="0">
              <a:spcBef>
                <a:spcPts val="0"/>
              </a:spcBef>
              <a:spcAft>
                <a:spcPts val="0"/>
              </a:spcAft>
              <a:buSzPts val="6000"/>
              <a:buNone/>
              <a:defRPr sz="6400"/>
            </a:lvl8pPr>
            <a:lvl9pPr lvl="8" algn="ctr" rtl="0">
              <a:spcBef>
                <a:spcPts val="0"/>
              </a:spcBef>
              <a:spcAft>
                <a:spcPts val="0"/>
              </a:spcAft>
              <a:buSzPts val="6000"/>
              <a:buNone/>
              <a:defRPr sz="6400"/>
            </a:lvl9pPr>
          </a:lstStyle>
          <a:p>
            <a:r>
              <a:t>xx%</a:t>
            </a:r>
          </a:p>
        </p:txBody>
      </p:sp>
      <p:sp>
        <p:nvSpPr>
          <p:cNvPr id="288" name="Google Shape;288;p19"/>
          <p:cNvSpPr txBox="1">
            <a:spLocks noGrp="1"/>
          </p:cNvSpPr>
          <p:nvPr>
            <p:ph type="subTitle" idx="1"/>
          </p:nvPr>
        </p:nvSpPr>
        <p:spPr>
          <a:xfrm>
            <a:off x="768025" y="4209920"/>
            <a:ext cx="254368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5">
                <a:latin typeface="Rubik"/>
                <a:ea typeface="Rubik"/>
                <a:cs typeface="Rubik"/>
                <a:sym typeface="Rubik"/>
              </a:defRPr>
            </a:lvl1pPr>
            <a:lvl2pPr lvl="1" rtl="0">
              <a:spcBef>
                <a:spcPts val="0"/>
              </a:spcBef>
              <a:spcAft>
                <a:spcPts val="0"/>
              </a:spcAft>
              <a:buSzPts val="1400"/>
              <a:buNone/>
              <a:defRPr/>
            </a:lvl2pPr>
            <a:lvl3pPr lvl="2" rtl="0">
              <a:spcBef>
                <a:spcPts val="1705"/>
              </a:spcBef>
              <a:spcAft>
                <a:spcPts val="0"/>
              </a:spcAft>
              <a:buSzPts val="1400"/>
              <a:buNone/>
              <a:defRPr/>
            </a:lvl3pPr>
            <a:lvl4pPr lvl="3" rtl="0">
              <a:spcBef>
                <a:spcPts val="1705"/>
              </a:spcBef>
              <a:spcAft>
                <a:spcPts val="0"/>
              </a:spcAft>
              <a:buSzPts val="1400"/>
              <a:buNone/>
              <a:defRPr/>
            </a:lvl4pPr>
            <a:lvl5pPr lvl="4" rtl="0">
              <a:spcBef>
                <a:spcPts val="1705"/>
              </a:spcBef>
              <a:spcAft>
                <a:spcPts val="0"/>
              </a:spcAft>
              <a:buSzPts val="1400"/>
              <a:buNone/>
              <a:defRPr/>
            </a:lvl5pPr>
            <a:lvl6pPr lvl="5" rtl="0">
              <a:spcBef>
                <a:spcPts val="1705"/>
              </a:spcBef>
              <a:spcAft>
                <a:spcPts val="0"/>
              </a:spcAft>
              <a:buSzPts val="1400"/>
              <a:buNone/>
              <a:defRPr/>
            </a:lvl6pPr>
            <a:lvl7pPr lvl="6" rtl="0">
              <a:spcBef>
                <a:spcPts val="1705"/>
              </a:spcBef>
              <a:spcAft>
                <a:spcPts val="0"/>
              </a:spcAft>
              <a:buSzPts val="1400"/>
              <a:buNone/>
              <a:defRPr/>
            </a:lvl7pPr>
            <a:lvl8pPr lvl="7" rtl="0">
              <a:spcBef>
                <a:spcPts val="1705"/>
              </a:spcBef>
              <a:spcAft>
                <a:spcPts val="0"/>
              </a:spcAft>
              <a:buSzPts val="1400"/>
              <a:buNone/>
              <a:defRPr/>
            </a:lvl8pPr>
            <a:lvl9pPr lvl="8" rtl="0">
              <a:spcBef>
                <a:spcPts val="1705"/>
              </a:spcBef>
              <a:spcAft>
                <a:spcPts val="1705"/>
              </a:spcAft>
              <a:buSzPts val="1400"/>
              <a:buNone/>
              <a:defRPr/>
            </a:lvl9pPr>
          </a:lstStyle>
          <a:p/>
        </p:txBody>
      </p:sp>
      <p:sp>
        <p:nvSpPr>
          <p:cNvPr id="289" name="Google Shape;289;p19"/>
          <p:cNvSpPr txBox="1">
            <a:spLocks noGrp="1"/>
          </p:cNvSpPr>
          <p:nvPr>
            <p:ph type="subTitle" idx="5"/>
          </p:nvPr>
        </p:nvSpPr>
        <p:spPr>
          <a:xfrm>
            <a:off x="768025" y="3573280"/>
            <a:ext cx="254368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5"/>
              </a:spcBef>
              <a:spcAft>
                <a:spcPts val="1705"/>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p:txBody>
      </p:sp>
      <p:sp>
        <p:nvSpPr>
          <p:cNvPr id="290" name="Google Shape;290;p19"/>
          <p:cNvSpPr txBox="1">
            <a:spLocks noGrp="1"/>
          </p:cNvSpPr>
          <p:nvPr>
            <p:ph type="subTitle" idx="6"/>
          </p:nvPr>
        </p:nvSpPr>
        <p:spPr>
          <a:xfrm>
            <a:off x="3604958" y="4209920"/>
            <a:ext cx="254368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5">
                <a:latin typeface="Rubik"/>
                <a:ea typeface="Rubik"/>
                <a:cs typeface="Rubik"/>
                <a:sym typeface="Rubik"/>
              </a:defRPr>
            </a:lvl1pPr>
            <a:lvl2pPr lvl="1" rtl="0">
              <a:spcBef>
                <a:spcPts val="0"/>
              </a:spcBef>
              <a:spcAft>
                <a:spcPts val="0"/>
              </a:spcAft>
              <a:buSzPts val="1400"/>
              <a:buNone/>
              <a:defRPr/>
            </a:lvl2pPr>
            <a:lvl3pPr lvl="2" rtl="0">
              <a:spcBef>
                <a:spcPts val="1705"/>
              </a:spcBef>
              <a:spcAft>
                <a:spcPts val="0"/>
              </a:spcAft>
              <a:buSzPts val="1400"/>
              <a:buNone/>
              <a:defRPr/>
            </a:lvl3pPr>
            <a:lvl4pPr lvl="3" rtl="0">
              <a:spcBef>
                <a:spcPts val="1705"/>
              </a:spcBef>
              <a:spcAft>
                <a:spcPts val="0"/>
              </a:spcAft>
              <a:buSzPts val="1400"/>
              <a:buNone/>
              <a:defRPr/>
            </a:lvl4pPr>
            <a:lvl5pPr lvl="4" rtl="0">
              <a:spcBef>
                <a:spcPts val="1705"/>
              </a:spcBef>
              <a:spcAft>
                <a:spcPts val="0"/>
              </a:spcAft>
              <a:buSzPts val="1400"/>
              <a:buNone/>
              <a:defRPr/>
            </a:lvl5pPr>
            <a:lvl6pPr lvl="5" rtl="0">
              <a:spcBef>
                <a:spcPts val="1705"/>
              </a:spcBef>
              <a:spcAft>
                <a:spcPts val="0"/>
              </a:spcAft>
              <a:buSzPts val="1400"/>
              <a:buNone/>
              <a:defRPr/>
            </a:lvl6pPr>
            <a:lvl7pPr lvl="6" rtl="0">
              <a:spcBef>
                <a:spcPts val="1705"/>
              </a:spcBef>
              <a:spcAft>
                <a:spcPts val="0"/>
              </a:spcAft>
              <a:buSzPts val="1400"/>
              <a:buNone/>
              <a:defRPr/>
            </a:lvl7pPr>
            <a:lvl8pPr lvl="7" rtl="0">
              <a:spcBef>
                <a:spcPts val="1705"/>
              </a:spcBef>
              <a:spcAft>
                <a:spcPts val="0"/>
              </a:spcAft>
              <a:buSzPts val="1400"/>
              <a:buNone/>
              <a:defRPr/>
            </a:lvl8pPr>
            <a:lvl9pPr lvl="8" rtl="0">
              <a:spcBef>
                <a:spcPts val="1705"/>
              </a:spcBef>
              <a:spcAft>
                <a:spcPts val="1705"/>
              </a:spcAft>
              <a:buSzPts val="1400"/>
              <a:buNone/>
              <a:defRPr/>
            </a:lvl9pPr>
          </a:lstStyle>
          <a:p/>
        </p:txBody>
      </p:sp>
      <p:sp>
        <p:nvSpPr>
          <p:cNvPr id="291" name="Google Shape;291;p19"/>
          <p:cNvSpPr txBox="1">
            <a:spLocks noGrp="1"/>
          </p:cNvSpPr>
          <p:nvPr>
            <p:ph type="subTitle" idx="7"/>
          </p:nvPr>
        </p:nvSpPr>
        <p:spPr>
          <a:xfrm>
            <a:off x="3604958" y="3573280"/>
            <a:ext cx="254368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5"/>
              </a:spcBef>
              <a:spcAft>
                <a:spcPts val="1705"/>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p:txBody>
      </p:sp>
      <p:sp>
        <p:nvSpPr>
          <p:cNvPr id="292" name="Google Shape;292;p19"/>
          <p:cNvSpPr txBox="1">
            <a:spLocks noGrp="1"/>
          </p:cNvSpPr>
          <p:nvPr>
            <p:ph type="subTitle" idx="8"/>
          </p:nvPr>
        </p:nvSpPr>
        <p:spPr>
          <a:xfrm>
            <a:off x="6441893" y="4209920"/>
            <a:ext cx="2543680" cy="70048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5">
                <a:latin typeface="Rubik"/>
                <a:ea typeface="Rubik"/>
                <a:cs typeface="Rubik"/>
                <a:sym typeface="Rubik"/>
              </a:defRPr>
            </a:lvl1pPr>
            <a:lvl2pPr lvl="1" rtl="0">
              <a:spcBef>
                <a:spcPts val="0"/>
              </a:spcBef>
              <a:spcAft>
                <a:spcPts val="0"/>
              </a:spcAft>
              <a:buSzPts val="1400"/>
              <a:buNone/>
              <a:defRPr/>
            </a:lvl2pPr>
            <a:lvl3pPr lvl="2" rtl="0">
              <a:spcBef>
                <a:spcPts val="1705"/>
              </a:spcBef>
              <a:spcAft>
                <a:spcPts val="0"/>
              </a:spcAft>
              <a:buSzPts val="1400"/>
              <a:buNone/>
              <a:defRPr/>
            </a:lvl3pPr>
            <a:lvl4pPr lvl="3" rtl="0">
              <a:spcBef>
                <a:spcPts val="1705"/>
              </a:spcBef>
              <a:spcAft>
                <a:spcPts val="0"/>
              </a:spcAft>
              <a:buSzPts val="1400"/>
              <a:buNone/>
              <a:defRPr/>
            </a:lvl4pPr>
            <a:lvl5pPr lvl="4" rtl="0">
              <a:spcBef>
                <a:spcPts val="1705"/>
              </a:spcBef>
              <a:spcAft>
                <a:spcPts val="0"/>
              </a:spcAft>
              <a:buSzPts val="1400"/>
              <a:buNone/>
              <a:defRPr/>
            </a:lvl5pPr>
            <a:lvl6pPr lvl="5" rtl="0">
              <a:spcBef>
                <a:spcPts val="1705"/>
              </a:spcBef>
              <a:spcAft>
                <a:spcPts val="0"/>
              </a:spcAft>
              <a:buSzPts val="1400"/>
              <a:buNone/>
              <a:defRPr/>
            </a:lvl6pPr>
            <a:lvl7pPr lvl="6" rtl="0">
              <a:spcBef>
                <a:spcPts val="1705"/>
              </a:spcBef>
              <a:spcAft>
                <a:spcPts val="0"/>
              </a:spcAft>
              <a:buSzPts val="1400"/>
              <a:buNone/>
              <a:defRPr/>
            </a:lvl7pPr>
            <a:lvl8pPr lvl="7" rtl="0">
              <a:spcBef>
                <a:spcPts val="1705"/>
              </a:spcBef>
              <a:spcAft>
                <a:spcPts val="0"/>
              </a:spcAft>
              <a:buSzPts val="1400"/>
              <a:buNone/>
              <a:defRPr/>
            </a:lvl8pPr>
            <a:lvl9pPr lvl="8" rtl="0">
              <a:spcBef>
                <a:spcPts val="1705"/>
              </a:spcBef>
              <a:spcAft>
                <a:spcPts val="1705"/>
              </a:spcAft>
              <a:buSzPts val="1400"/>
              <a:buNone/>
              <a:defRPr/>
            </a:lvl9pPr>
          </a:lstStyle>
          <a:p/>
        </p:txBody>
      </p:sp>
      <p:sp>
        <p:nvSpPr>
          <p:cNvPr id="293" name="Google Shape;293;p19"/>
          <p:cNvSpPr txBox="1">
            <a:spLocks noGrp="1"/>
          </p:cNvSpPr>
          <p:nvPr>
            <p:ph type="subTitle" idx="9"/>
          </p:nvPr>
        </p:nvSpPr>
        <p:spPr>
          <a:xfrm>
            <a:off x="6441893" y="3573280"/>
            <a:ext cx="2543680" cy="3449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5"/>
              </a:spcBef>
              <a:spcAft>
                <a:spcPts val="1705"/>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text left">
  <p:cSld name="Title + text left">
    <p:spTree>
      <p:nvGrpSpPr>
        <p:cNvPr id="1" name="Shape 294"/>
        <p:cNvGrpSpPr/>
        <p:nvPr/>
      </p:nvGrpSpPr>
      <p:grpSpPr>
        <a:xfrm>
          <a:off x="0" y="0"/>
          <a:ext cx="0" cy="0"/>
          <a:chOff x="0" y="0"/>
          <a:chExt cx="0" cy="0"/>
        </a:xfrm>
      </p:grpSpPr>
      <p:sp>
        <p:nvSpPr>
          <p:cNvPr id="295" name="Google Shape;295;p20"/>
          <p:cNvSpPr/>
          <p:nvPr/>
        </p:nvSpPr>
        <p:spPr>
          <a:xfrm>
            <a:off x="4606987" y="-1469360"/>
            <a:ext cx="7583731" cy="5583933"/>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296" name="Google Shape;296;p20"/>
          <p:cNvGrpSpPr/>
          <p:nvPr/>
        </p:nvGrpSpPr>
        <p:grpSpPr>
          <a:xfrm rot="10800000">
            <a:off x="5176627" y="1186869"/>
            <a:ext cx="4470919" cy="4352236"/>
            <a:chOff x="160937" y="79614"/>
            <a:chExt cx="4191487" cy="4080221"/>
          </a:xfrm>
        </p:grpSpPr>
        <p:grpSp>
          <p:nvGrpSpPr>
            <p:cNvPr id="297" name="Google Shape;297;p20"/>
            <p:cNvGrpSpPr/>
            <p:nvPr/>
          </p:nvGrpSpPr>
          <p:grpSpPr>
            <a:xfrm rot="10800000">
              <a:off x="294013" y="354189"/>
              <a:ext cx="827985" cy="863689"/>
              <a:chOff x="7593189" y="3964490"/>
              <a:chExt cx="827985" cy="863689"/>
            </a:xfrm>
          </p:grpSpPr>
          <p:sp>
            <p:nvSpPr>
              <p:cNvPr id="298" name="Google Shape;298;p20"/>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299" name="Google Shape;299;p20"/>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00" name="Google Shape;300;p20"/>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301" name="Google Shape;301;p20"/>
            <p:cNvGrpSpPr/>
            <p:nvPr/>
          </p:nvGrpSpPr>
          <p:grpSpPr>
            <a:xfrm rot="10800000">
              <a:off x="2194088" y="161539"/>
              <a:ext cx="1105410" cy="579852"/>
              <a:chOff x="7315764" y="3964490"/>
              <a:chExt cx="1105410" cy="579852"/>
            </a:xfrm>
          </p:grpSpPr>
          <p:sp>
            <p:nvSpPr>
              <p:cNvPr id="302" name="Google Shape;302;p20"/>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03" name="Google Shape;303;p20"/>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04" name="Google Shape;304;p20"/>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05" name="Google Shape;305;p20"/>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306" name="Google Shape;306;p20"/>
            <p:cNvGrpSpPr/>
            <p:nvPr/>
          </p:nvGrpSpPr>
          <p:grpSpPr>
            <a:xfrm rot="-5400000">
              <a:off x="-227099" y="2417251"/>
              <a:ext cx="1236485" cy="237415"/>
              <a:chOff x="7296164" y="4361614"/>
              <a:chExt cx="1236485" cy="237415"/>
            </a:xfrm>
          </p:grpSpPr>
          <p:sp>
            <p:nvSpPr>
              <p:cNvPr id="307" name="Google Shape;307;p20"/>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08" name="Google Shape;308;p20"/>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09" name="Google Shape;309;p20"/>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10" name="Google Shape;310;p20"/>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11" name="Google Shape;311;p20"/>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12" name="Google Shape;312;p20"/>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13" name="Google Shape;313;p20"/>
          <p:cNvSpPr/>
          <p:nvPr/>
        </p:nvSpPr>
        <p:spPr>
          <a:xfrm rot="10800000">
            <a:off x="515678"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14" name="Google Shape;314;p20"/>
          <p:cNvSpPr/>
          <p:nvPr/>
        </p:nvSpPr>
        <p:spPr>
          <a:xfrm rot="10800000">
            <a:off x="612459"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15" name="Google Shape;315;p20"/>
          <p:cNvSpPr/>
          <p:nvPr/>
        </p:nvSpPr>
        <p:spPr>
          <a:xfrm rot="10800000">
            <a:off x="572031"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16" name="Google Shape;316;p20"/>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7" name="Google Shape;317;p20"/>
          <p:cNvSpPr txBox="1">
            <a:spLocks noGrp="1"/>
          </p:cNvSpPr>
          <p:nvPr>
            <p:ph type="subTitle" idx="1"/>
          </p:nvPr>
        </p:nvSpPr>
        <p:spPr>
          <a:xfrm>
            <a:off x="797653" y="1736667"/>
            <a:ext cx="3243840" cy="317376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705"/>
            </a:lvl1pPr>
            <a:lvl2pPr lvl="1">
              <a:spcBef>
                <a:spcPts val="1705"/>
              </a:spcBef>
              <a:spcAft>
                <a:spcPts val="0"/>
              </a:spcAft>
              <a:buSzPts val="1600"/>
              <a:buNone/>
              <a:defRPr sz="1705"/>
            </a:lvl2pPr>
            <a:lvl3pPr lvl="2">
              <a:spcBef>
                <a:spcPts val="1705"/>
              </a:spcBef>
              <a:spcAft>
                <a:spcPts val="0"/>
              </a:spcAft>
              <a:buSzPts val="1600"/>
              <a:buNone/>
              <a:defRPr sz="1705"/>
            </a:lvl3pPr>
            <a:lvl4pPr lvl="3">
              <a:spcBef>
                <a:spcPts val="1705"/>
              </a:spcBef>
              <a:spcAft>
                <a:spcPts val="0"/>
              </a:spcAft>
              <a:buSzPts val="1600"/>
              <a:buNone/>
              <a:defRPr sz="1705"/>
            </a:lvl4pPr>
            <a:lvl5pPr lvl="4">
              <a:spcBef>
                <a:spcPts val="1705"/>
              </a:spcBef>
              <a:spcAft>
                <a:spcPts val="0"/>
              </a:spcAft>
              <a:buSzPts val="1600"/>
              <a:buNone/>
              <a:defRPr sz="1705"/>
            </a:lvl5pPr>
            <a:lvl6pPr lvl="5">
              <a:spcBef>
                <a:spcPts val="1705"/>
              </a:spcBef>
              <a:spcAft>
                <a:spcPts val="0"/>
              </a:spcAft>
              <a:buSzPts val="1600"/>
              <a:buNone/>
              <a:defRPr sz="1705"/>
            </a:lvl6pPr>
            <a:lvl7pPr lvl="6">
              <a:spcBef>
                <a:spcPts val="1705"/>
              </a:spcBef>
              <a:spcAft>
                <a:spcPts val="0"/>
              </a:spcAft>
              <a:buSzPts val="1600"/>
              <a:buNone/>
              <a:defRPr sz="1705"/>
            </a:lvl7pPr>
            <a:lvl8pPr lvl="7">
              <a:spcBef>
                <a:spcPts val="1705"/>
              </a:spcBef>
              <a:spcAft>
                <a:spcPts val="0"/>
              </a:spcAft>
              <a:buSzPts val="1600"/>
              <a:buNone/>
              <a:defRPr sz="1705"/>
            </a:lvl8pPr>
            <a:lvl9pPr lvl="8">
              <a:spcBef>
                <a:spcPts val="1705"/>
              </a:spcBef>
              <a:spcAft>
                <a:spcPts val="1705"/>
              </a:spcAft>
              <a:buSzPts val="1600"/>
              <a:buNone/>
              <a:defRPr sz="1705"/>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18"/>
        <p:cNvGrpSpPr/>
        <p:nvPr/>
      </p:nvGrpSpPr>
      <p:grpSpPr>
        <a:xfrm>
          <a:off x="0" y="0"/>
          <a:ext cx="0" cy="0"/>
          <a:chOff x="0" y="0"/>
          <a:chExt cx="0" cy="0"/>
        </a:xfrm>
      </p:grpSpPr>
      <p:sp>
        <p:nvSpPr>
          <p:cNvPr id="319" name="Google Shape;319;p21"/>
          <p:cNvSpPr/>
          <p:nvPr/>
        </p:nvSpPr>
        <p:spPr>
          <a:xfrm rot="-5702413" flipH="1">
            <a:off x="-1579995" y="-111772"/>
            <a:ext cx="7383220" cy="5600631"/>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320" name="Google Shape;320;p21"/>
          <p:cNvGrpSpPr/>
          <p:nvPr/>
        </p:nvGrpSpPr>
        <p:grpSpPr>
          <a:xfrm>
            <a:off x="171667" y="84922"/>
            <a:ext cx="4470919" cy="4352236"/>
            <a:chOff x="160937" y="79614"/>
            <a:chExt cx="4191487" cy="4080221"/>
          </a:xfrm>
        </p:grpSpPr>
        <p:grpSp>
          <p:nvGrpSpPr>
            <p:cNvPr id="321" name="Google Shape;321;p21"/>
            <p:cNvGrpSpPr/>
            <p:nvPr/>
          </p:nvGrpSpPr>
          <p:grpSpPr>
            <a:xfrm rot="10800000">
              <a:off x="294013" y="354189"/>
              <a:ext cx="827985" cy="863689"/>
              <a:chOff x="7593189" y="3964490"/>
              <a:chExt cx="827985" cy="863689"/>
            </a:xfrm>
          </p:grpSpPr>
          <p:sp>
            <p:nvSpPr>
              <p:cNvPr id="322" name="Google Shape;322;p21"/>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23" name="Google Shape;323;p21"/>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24" name="Google Shape;324;p21"/>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325" name="Google Shape;325;p21"/>
            <p:cNvGrpSpPr/>
            <p:nvPr/>
          </p:nvGrpSpPr>
          <p:grpSpPr>
            <a:xfrm rot="10800000">
              <a:off x="2194088" y="161539"/>
              <a:ext cx="1105410" cy="579852"/>
              <a:chOff x="7315764" y="3964490"/>
              <a:chExt cx="1105410" cy="579852"/>
            </a:xfrm>
          </p:grpSpPr>
          <p:sp>
            <p:nvSpPr>
              <p:cNvPr id="326" name="Google Shape;326;p21"/>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27" name="Google Shape;327;p21"/>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28" name="Google Shape;328;p21"/>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29" name="Google Shape;329;p21"/>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330" name="Google Shape;330;p21"/>
            <p:cNvGrpSpPr/>
            <p:nvPr/>
          </p:nvGrpSpPr>
          <p:grpSpPr>
            <a:xfrm rot="-5400000">
              <a:off x="-227099" y="2417251"/>
              <a:ext cx="1236485" cy="237415"/>
              <a:chOff x="7296164" y="4361614"/>
              <a:chExt cx="1236485" cy="237415"/>
            </a:xfrm>
          </p:grpSpPr>
          <p:sp>
            <p:nvSpPr>
              <p:cNvPr id="331" name="Google Shape;331;p21"/>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32" name="Google Shape;332;p21"/>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33" name="Google Shape;333;p21"/>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34" name="Google Shape;334;p21"/>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35" name="Google Shape;335;p21"/>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36" name="Google Shape;336;p21"/>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37" name="Google Shape;337;p21"/>
          <p:cNvSpPr txBox="1">
            <a:spLocks noGrp="1"/>
          </p:cNvSpPr>
          <p:nvPr>
            <p:ph type="title"/>
          </p:nvPr>
        </p:nvSpPr>
        <p:spPr>
          <a:xfrm>
            <a:off x="4203520" y="944693"/>
            <a:ext cx="4782080" cy="327104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SzPts val="4000"/>
              <a:buNone/>
              <a:defRPr sz="3305"/>
            </a:lvl1pPr>
            <a:lvl2pPr lvl="1" algn="ctr" rtl="0">
              <a:spcBef>
                <a:spcPts val="0"/>
              </a:spcBef>
              <a:spcAft>
                <a:spcPts val="0"/>
              </a:spcAft>
              <a:buSzPts val="4000"/>
              <a:buNone/>
              <a:defRPr sz="4265"/>
            </a:lvl2pPr>
            <a:lvl3pPr lvl="2" algn="ctr" rtl="0">
              <a:spcBef>
                <a:spcPts val="0"/>
              </a:spcBef>
              <a:spcAft>
                <a:spcPts val="0"/>
              </a:spcAft>
              <a:buSzPts val="4000"/>
              <a:buNone/>
              <a:defRPr sz="4265"/>
            </a:lvl3pPr>
            <a:lvl4pPr lvl="3" algn="ctr" rtl="0">
              <a:spcBef>
                <a:spcPts val="0"/>
              </a:spcBef>
              <a:spcAft>
                <a:spcPts val="0"/>
              </a:spcAft>
              <a:buSzPts val="4000"/>
              <a:buNone/>
              <a:defRPr sz="4265"/>
            </a:lvl4pPr>
            <a:lvl5pPr lvl="4" algn="ctr" rtl="0">
              <a:spcBef>
                <a:spcPts val="0"/>
              </a:spcBef>
              <a:spcAft>
                <a:spcPts val="0"/>
              </a:spcAft>
              <a:buSzPts val="4000"/>
              <a:buNone/>
              <a:defRPr sz="4265"/>
            </a:lvl5pPr>
            <a:lvl6pPr lvl="5" algn="ctr" rtl="0">
              <a:spcBef>
                <a:spcPts val="0"/>
              </a:spcBef>
              <a:spcAft>
                <a:spcPts val="0"/>
              </a:spcAft>
              <a:buSzPts val="4000"/>
              <a:buNone/>
              <a:defRPr sz="4265"/>
            </a:lvl6pPr>
            <a:lvl7pPr lvl="6" algn="ctr" rtl="0">
              <a:spcBef>
                <a:spcPts val="0"/>
              </a:spcBef>
              <a:spcAft>
                <a:spcPts val="0"/>
              </a:spcAft>
              <a:buSzPts val="4000"/>
              <a:buNone/>
              <a:defRPr sz="4265"/>
            </a:lvl7pPr>
            <a:lvl8pPr lvl="7" algn="ctr" rtl="0">
              <a:spcBef>
                <a:spcPts val="0"/>
              </a:spcBef>
              <a:spcAft>
                <a:spcPts val="0"/>
              </a:spcAft>
              <a:buSzPts val="4000"/>
              <a:buNone/>
              <a:defRPr sz="4265"/>
            </a:lvl8pPr>
            <a:lvl9pPr lvl="8" algn="ctr" rtl="0">
              <a:spcBef>
                <a:spcPts val="0"/>
              </a:spcBef>
              <a:spcAft>
                <a:spcPts val="0"/>
              </a:spcAft>
              <a:buSzPts val="4000"/>
              <a:buNone/>
              <a:defRPr sz="4265"/>
            </a:lvl9pPr>
          </a:lstStyle>
          <a:p/>
        </p:txBody>
      </p:sp>
      <p:sp>
        <p:nvSpPr>
          <p:cNvPr id="338" name="Google Shape;338;p21"/>
          <p:cNvSpPr txBox="1">
            <a:spLocks noGrp="1"/>
          </p:cNvSpPr>
          <p:nvPr>
            <p:ph type="subTitle" idx="1"/>
          </p:nvPr>
        </p:nvSpPr>
        <p:spPr>
          <a:xfrm>
            <a:off x="4203840" y="4268160"/>
            <a:ext cx="4782080" cy="43168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705"/>
            </a:lvl1pPr>
            <a:lvl2pPr lvl="1">
              <a:spcBef>
                <a:spcPts val="0"/>
              </a:spcBef>
              <a:spcAft>
                <a:spcPts val="0"/>
              </a:spcAft>
              <a:buSzPts val="1400"/>
              <a:buNone/>
              <a:defRPr/>
            </a:lvl2pPr>
            <a:lvl3pPr lvl="2">
              <a:spcBef>
                <a:spcPts val="1705"/>
              </a:spcBef>
              <a:spcAft>
                <a:spcPts val="0"/>
              </a:spcAft>
              <a:buSzPts val="1400"/>
              <a:buNone/>
              <a:defRPr/>
            </a:lvl3pPr>
            <a:lvl4pPr lvl="3">
              <a:spcBef>
                <a:spcPts val="1705"/>
              </a:spcBef>
              <a:spcAft>
                <a:spcPts val="0"/>
              </a:spcAft>
              <a:buSzPts val="1400"/>
              <a:buNone/>
              <a:defRPr/>
            </a:lvl4pPr>
            <a:lvl5pPr lvl="4">
              <a:spcBef>
                <a:spcPts val="1705"/>
              </a:spcBef>
              <a:spcAft>
                <a:spcPts val="0"/>
              </a:spcAft>
              <a:buSzPts val="1400"/>
              <a:buNone/>
              <a:defRPr/>
            </a:lvl5pPr>
            <a:lvl6pPr lvl="5">
              <a:spcBef>
                <a:spcPts val="1705"/>
              </a:spcBef>
              <a:spcAft>
                <a:spcPts val="0"/>
              </a:spcAft>
              <a:buSzPts val="1400"/>
              <a:buNone/>
              <a:defRPr/>
            </a:lvl6pPr>
            <a:lvl7pPr lvl="6">
              <a:spcBef>
                <a:spcPts val="1705"/>
              </a:spcBef>
              <a:spcAft>
                <a:spcPts val="0"/>
              </a:spcAft>
              <a:buSzPts val="1400"/>
              <a:buNone/>
              <a:defRPr/>
            </a:lvl7pPr>
            <a:lvl8pPr lvl="7">
              <a:spcBef>
                <a:spcPts val="1705"/>
              </a:spcBef>
              <a:spcAft>
                <a:spcPts val="0"/>
              </a:spcAft>
              <a:buSzPts val="1400"/>
              <a:buNone/>
              <a:defRPr/>
            </a:lvl8pPr>
            <a:lvl9pPr lvl="8">
              <a:spcBef>
                <a:spcPts val="1705"/>
              </a:spcBef>
              <a:spcAft>
                <a:spcPts val="1705"/>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2">
  <p:cSld name="Section 2">
    <p:bg>
      <p:bgPr>
        <a:solidFill>
          <a:schemeClr val="dk1"/>
        </a:solidFill>
        <a:effectLst/>
      </p:bgPr>
    </p:bg>
    <p:spTree>
      <p:nvGrpSpPr>
        <p:cNvPr id="1" name="Shape 339"/>
        <p:cNvGrpSpPr/>
        <p:nvPr/>
      </p:nvGrpSpPr>
      <p:grpSpPr>
        <a:xfrm>
          <a:off x="0" y="0"/>
          <a:ext cx="0" cy="0"/>
          <a:chOff x="0" y="0"/>
          <a:chExt cx="0" cy="0"/>
        </a:xfrm>
      </p:grpSpPr>
      <p:sp>
        <p:nvSpPr>
          <p:cNvPr id="340" name="Google Shape;340;p22"/>
          <p:cNvSpPr/>
          <p:nvPr/>
        </p:nvSpPr>
        <p:spPr>
          <a:xfrm rot="-5702414" flipH="1">
            <a:off x="3745416" y="-904292"/>
            <a:ext cx="7898460" cy="5991473"/>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rgbClr val="FFFFFF">
              <a:alpha val="5192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341" name="Google Shape;341;p22"/>
          <p:cNvGrpSpPr/>
          <p:nvPr/>
        </p:nvGrpSpPr>
        <p:grpSpPr>
          <a:xfrm flipH="1">
            <a:off x="-10" y="182561"/>
            <a:ext cx="9421452" cy="5175700"/>
            <a:chOff x="126413" y="171150"/>
            <a:chExt cx="8832611" cy="4852219"/>
          </a:xfrm>
        </p:grpSpPr>
        <p:sp>
          <p:nvSpPr>
            <p:cNvPr id="342" name="Google Shape;342;p22"/>
            <p:cNvSpPr/>
            <p:nvPr/>
          </p:nvSpPr>
          <p:spPr>
            <a:xfrm>
              <a:off x="394685" y="1711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3" name="Google Shape;343;p22"/>
            <p:cNvSpPr/>
            <p:nvPr/>
          </p:nvSpPr>
          <p:spPr>
            <a:xfrm>
              <a:off x="1977918" y="1187817"/>
              <a:ext cx="111919" cy="111487"/>
            </a:xfrm>
            <a:custGeom>
              <a:avLst/>
              <a:gdLst/>
              <a:ahLst/>
              <a:cxnLst/>
              <a:rect l="l" t="t" r="r" b="b"/>
              <a:pathLst>
                <a:path w="6216" h="6192" extrusionOk="0">
                  <a:moveTo>
                    <a:pt x="3108" y="1"/>
                  </a:moveTo>
                  <a:lnTo>
                    <a:pt x="2005" y="2006"/>
                  </a:lnTo>
                  <a:lnTo>
                    <a:pt x="0" y="3108"/>
                  </a:lnTo>
                  <a:lnTo>
                    <a:pt x="2005" y="4186"/>
                  </a:lnTo>
                  <a:lnTo>
                    <a:pt x="3108" y="6191"/>
                  </a:lnTo>
                  <a:lnTo>
                    <a:pt x="4211" y="4186"/>
                  </a:lnTo>
                  <a:lnTo>
                    <a:pt x="6216" y="3108"/>
                  </a:lnTo>
                  <a:lnTo>
                    <a:pt x="4211" y="2006"/>
                  </a:lnTo>
                  <a:lnTo>
                    <a:pt x="3108"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4" name="Google Shape;344;p22"/>
            <p:cNvSpPr/>
            <p:nvPr/>
          </p:nvSpPr>
          <p:spPr>
            <a:xfrm>
              <a:off x="2007468" y="2004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5" name="Google Shape;345;p22"/>
            <p:cNvSpPr/>
            <p:nvPr/>
          </p:nvSpPr>
          <p:spPr>
            <a:xfrm>
              <a:off x="3187710" y="3088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6" name="Google Shape;346;p22"/>
            <p:cNvSpPr/>
            <p:nvPr/>
          </p:nvSpPr>
          <p:spPr>
            <a:xfrm>
              <a:off x="155743" y="13508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7" name="Google Shape;347;p22"/>
            <p:cNvSpPr/>
            <p:nvPr/>
          </p:nvSpPr>
          <p:spPr>
            <a:xfrm>
              <a:off x="126413" y="3225942"/>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8" name="Google Shape;348;p22"/>
            <p:cNvSpPr/>
            <p:nvPr/>
          </p:nvSpPr>
          <p:spPr>
            <a:xfrm>
              <a:off x="1195512" y="4027490"/>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49" name="Google Shape;349;p22"/>
            <p:cNvSpPr/>
            <p:nvPr/>
          </p:nvSpPr>
          <p:spPr>
            <a:xfrm>
              <a:off x="394685" y="46035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0" name="Google Shape;350;p22"/>
            <p:cNvSpPr/>
            <p:nvPr/>
          </p:nvSpPr>
          <p:spPr>
            <a:xfrm>
              <a:off x="1925118" y="420155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1" name="Google Shape;351;p22"/>
            <p:cNvSpPr/>
            <p:nvPr/>
          </p:nvSpPr>
          <p:spPr>
            <a:xfrm rot="10800000">
              <a:off x="8579266" y="46797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2" name="Google Shape;352;p22"/>
            <p:cNvSpPr/>
            <p:nvPr/>
          </p:nvSpPr>
          <p:spPr>
            <a:xfrm rot="10800000">
              <a:off x="8157061" y="494123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3" name="Google Shape;353;p22"/>
            <p:cNvSpPr/>
            <p:nvPr/>
          </p:nvSpPr>
          <p:spPr>
            <a:xfrm rot="10800000">
              <a:off x="5163866" y="49119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4" name="Google Shape;354;p22"/>
            <p:cNvSpPr/>
            <p:nvPr/>
          </p:nvSpPr>
          <p:spPr>
            <a:xfrm rot="10800000">
              <a:off x="8847555" y="16248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5" name="Google Shape;355;p22"/>
            <p:cNvSpPr/>
            <p:nvPr/>
          </p:nvSpPr>
          <p:spPr>
            <a:xfrm rot="10800000">
              <a:off x="7892617" y="4202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6" name="Google Shape;356;p22"/>
            <p:cNvSpPr/>
            <p:nvPr/>
          </p:nvSpPr>
          <p:spPr>
            <a:xfrm rot="10800000">
              <a:off x="8579266" y="2473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7" name="Google Shape;357;p22"/>
            <p:cNvSpPr/>
            <p:nvPr/>
          </p:nvSpPr>
          <p:spPr>
            <a:xfrm>
              <a:off x="4463605" y="625017"/>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8" name="Google Shape;358;p22"/>
            <p:cNvSpPr/>
            <p:nvPr/>
          </p:nvSpPr>
          <p:spPr>
            <a:xfrm>
              <a:off x="5193211" y="799082"/>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59" name="Google Shape;359;p22"/>
            <p:cNvSpPr/>
            <p:nvPr/>
          </p:nvSpPr>
          <p:spPr>
            <a:xfrm>
              <a:off x="5621447" y="314425"/>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60" name="Google Shape;360;p22"/>
            <p:cNvSpPr/>
            <p:nvPr/>
          </p:nvSpPr>
          <p:spPr>
            <a:xfrm rot="10800000">
              <a:off x="3417500" y="1624890"/>
              <a:ext cx="111919" cy="111487"/>
            </a:xfrm>
            <a:custGeom>
              <a:avLst/>
              <a:gdLst/>
              <a:ahLst/>
              <a:cxnLst/>
              <a:rect l="l" t="t" r="r" b="b"/>
              <a:pathLst>
                <a:path w="6216" h="6192" extrusionOk="0">
                  <a:moveTo>
                    <a:pt x="3108" y="1"/>
                  </a:moveTo>
                  <a:lnTo>
                    <a:pt x="2005" y="2006"/>
                  </a:lnTo>
                  <a:lnTo>
                    <a:pt x="0" y="3108"/>
                  </a:lnTo>
                  <a:lnTo>
                    <a:pt x="2005" y="4186"/>
                  </a:lnTo>
                  <a:lnTo>
                    <a:pt x="3108" y="6191"/>
                  </a:lnTo>
                  <a:lnTo>
                    <a:pt x="4211" y="4186"/>
                  </a:lnTo>
                  <a:lnTo>
                    <a:pt x="6216" y="3108"/>
                  </a:lnTo>
                  <a:lnTo>
                    <a:pt x="4211" y="2006"/>
                  </a:lnTo>
                  <a:lnTo>
                    <a:pt x="3108"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61" name="Google Shape;361;p22"/>
            <p:cNvSpPr/>
            <p:nvPr/>
          </p:nvSpPr>
          <p:spPr>
            <a:xfrm rot="10800000">
              <a:off x="3218461" y="23661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62" name="Google Shape;362;p22"/>
            <p:cNvSpPr/>
            <p:nvPr/>
          </p:nvSpPr>
          <p:spPr>
            <a:xfrm rot="10800000">
              <a:off x="4855611" y="48590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63" name="Google Shape;363;p22"/>
          <p:cNvSpPr/>
          <p:nvPr/>
        </p:nvSpPr>
        <p:spPr>
          <a:xfrm rot="10800000">
            <a:off x="5167805" y="1933401"/>
            <a:ext cx="118919" cy="118900"/>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64" name="Google Shape;364;p22"/>
          <p:cNvSpPr txBox="1">
            <a:spLocks noGrp="1"/>
          </p:cNvSpPr>
          <p:nvPr>
            <p:ph type="title"/>
          </p:nvPr>
        </p:nvSpPr>
        <p:spPr>
          <a:xfrm>
            <a:off x="769893" y="3018347"/>
            <a:ext cx="3406080" cy="8979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840">
                <a:solidFill>
                  <a:srgbClr val="FFFFFF"/>
                </a:solidFill>
              </a:defRPr>
            </a:lvl1pPr>
            <a:lvl2pPr lvl="1" algn="ctr" rtl="0">
              <a:spcBef>
                <a:spcPts val="0"/>
              </a:spcBef>
              <a:spcAft>
                <a:spcPts val="0"/>
              </a:spcAft>
              <a:buClr>
                <a:srgbClr val="FFFFFF"/>
              </a:buClr>
              <a:buSzPts val="3600"/>
              <a:buNone/>
              <a:defRPr sz="3840">
                <a:solidFill>
                  <a:srgbClr val="FFFFFF"/>
                </a:solidFill>
              </a:defRPr>
            </a:lvl2pPr>
            <a:lvl3pPr lvl="2" algn="ctr" rtl="0">
              <a:spcBef>
                <a:spcPts val="0"/>
              </a:spcBef>
              <a:spcAft>
                <a:spcPts val="0"/>
              </a:spcAft>
              <a:buClr>
                <a:srgbClr val="FFFFFF"/>
              </a:buClr>
              <a:buSzPts val="3600"/>
              <a:buNone/>
              <a:defRPr sz="3840">
                <a:solidFill>
                  <a:srgbClr val="FFFFFF"/>
                </a:solidFill>
              </a:defRPr>
            </a:lvl3pPr>
            <a:lvl4pPr lvl="3" algn="ctr" rtl="0">
              <a:spcBef>
                <a:spcPts val="0"/>
              </a:spcBef>
              <a:spcAft>
                <a:spcPts val="0"/>
              </a:spcAft>
              <a:buClr>
                <a:srgbClr val="FFFFFF"/>
              </a:buClr>
              <a:buSzPts val="3600"/>
              <a:buNone/>
              <a:defRPr sz="3840">
                <a:solidFill>
                  <a:srgbClr val="FFFFFF"/>
                </a:solidFill>
              </a:defRPr>
            </a:lvl4pPr>
            <a:lvl5pPr lvl="4" algn="ctr" rtl="0">
              <a:spcBef>
                <a:spcPts val="0"/>
              </a:spcBef>
              <a:spcAft>
                <a:spcPts val="0"/>
              </a:spcAft>
              <a:buClr>
                <a:srgbClr val="FFFFFF"/>
              </a:buClr>
              <a:buSzPts val="3600"/>
              <a:buNone/>
              <a:defRPr sz="3840">
                <a:solidFill>
                  <a:srgbClr val="FFFFFF"/>
                </a:solidFill>
              </a:defRPr>
            </a:lvl5pPr>
            <a:lvl6pPr lvl="5" algn="ctr" rtl="0">
              <a:spcBef>
                <a:spcPts val="0"/>
              </a:spcBef>
              <a:spcAft>
                <a:spcPts val="0"/>
              </a:spcAft>
              <a:buClr>
                <a:srgbClr val="FFFFFF"/>
              </a:buClr>
              <a:buSzPts val="3600"/>
              <a:buNone/>
              <a:defRPr sz="3840">
                <a:solidFill>
                  <a:srgbClr val="FFFFFF"/>
                </a:solidFill>
              </a:defRPr>
            </a:lvl6pPr>
            <a:lvl7pPr lvl="6" algn="ctr" rtl="0">
              <a:spcBef>
                <a:spcPts val="0"/>
              </a:spcBef>
              <a:spcAft>
                <a:spcPts val="0"/>
              </a:spcAft>
              <a:buClr>
                <a:srgbClr val="FFFFFF"/>
              </a:buClr>
              <a:buSzPts val="3600"/>
              <a:buNone/>
              <a:defRPr sz="3840">
                <a:solidFill>
                  <a:srgbClr val="FFFFFF"/>
                </a:solidFill>
              </a:defRPr>
            </a:lvl7pPr>
            <a:lvl8pPr lvl="7" algn="ctr" rtl="0">
              <a:spcBef>
                <a:spcPts val="0"/>
              </a:spcBef>
              <a:spcAft>
                <a:spcPts val="0"/>
              </a:spcAft>
              <a:buClr>
                <a:srgbClr val="FFFFFF"/>
              </a:buClr>
              <a:buSzPts val="3600"/>
              <a:buNone/>
              <a:defRPr sz="3840">
                <a:solidFill>
                  <a:srgbClr val="FFFFFF"/>
                </a:solidFill>
              </a:defRPr>
            </a:lvl8pPr>
            <a:lvl9pPr lvl="8" algn="ctr" rtl="0">
              <a:spcBef>
                <a:spcPts val="0"/>
              </a:spcBef>
              <a:spcAft>
                <a:spcPts val="0"/>
              </a:spcAft>
              <a:buClr>
                <a:srgbClr val="FFFFFF"/>
              </a:buClr>
              <a:buSzPts val="3600"/>
              <a:buNone/>
              <a:defRPr sz="3840">
                <a:solidFill>
                  <a:srgbClr val="FFFFFF"/>
                </a:solidFill>
              </a:defRPr>
            </a:lvl9pPr>
          </a:lstStyle>
          <a:p/>
        </p:txBody>
      </p:sp>
      <p:sp>
        <p:nvSpPr>
          <p:cNvPr id="365" name="Google Shape;365;p22"/>
          <p:cNvSpPr txBox="1">
            <a:spLocks noGrp="1"/>
          </p:cNvSpPr>
          <p:nvPr>
            <p:ph type="sldNum" idx="12"/>
          </p:nvPr>
        </p:nvSpPr>
        <p:spPr>
          <a:xfrm>
            <a:off x="9037289" y="4974098"/>
            <a:ext cx="585280" cy="41984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fld>
            <a:endParaRPr lang="en-GB"/>
          </a:p>
        </p:txBody>
      </p:sp>
      <p:sp>
        <p:nvSpPr>
          <p:cNvPr id="366" name="Google Shape;366;p22"/>
          <p:cNvSpPr txBox="1">
            <a:spLocks noGrp="1"/>
          </p:cNvSpPr>
          <p:nvPr>
            <p:ph type="title" idx="2" hasCustomPrompt="1"/>
          </p:nvPr>
        </p:nvSpPr>
        <p:spPr>
          <a:xfrm>
            <a:off x="768000" y="1190293"/>
            <a:ext cx="3439680" cy="145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0"/>
              <a:buNone/>
              <a:defRPr sz="8745">
                <a:solidFill>
                  <a:srgbClr val="FFFFFF"/>
                </a:solidFill>
              </a:defRPr>
            </a:lvl1pPr>
            <a:lvl2pPr lvl="1" rtl="0">
              <a:spcBef>
                <a:spcPts val="0"/>
              </a:spcBef>
              <a:spcAft>
                <a:spcPts val="0"/>
              </a:spcAft>
              <a:buClr>
                <a:srgbClr val="FFFFFF"/>
              </a:buClr>
              <a:buSzPts val="12000"/>
              <a:buNone/>
              <a:defRPr sz="12800">
                <a:solidFill>
                  <a:srgbClr val="FFFFFF"/>
                </a:solidFill>
              </a:defRPr>
            </a:lvl2pPr>
            <a:lvl3pPr lvl="2" rtl="0">
              <a:spcBef>
                <a:spcPts val="0"/>
              </a:spcBef>
              <a:spcAft>
                <a:spcPts val="0"/>
              </a:spcAft>
              <a:buClr>
                <a:srgbClr val="FFFFFF"/>
              </a:buClr>
              <a:buSzPts val="12000"/>
              <a:buNone/>
              <a:defRPr sz="12800">
                <a:solidFill>
                  <a:srgbClr val="FFFFFF"/>
                </a:solidFill>
              </a:defRPr>
            </a:lvl3pPr>
            <a:lvl4pPr lvl="3" rtl="0">
              <a:spcBef>
                <a:spcPts val="0"/>
              </a:spcBef>
              <a:spcAft>
                <a:spcPts val="0"/>
              </a:spcAft>
              <a:buClr>
                <a:srgbClr val="FFFFFF"/>
              </a:buClr>
              <a:buSzPts val="12000"/>
              <a:buNone/>
              <a:defRPr sz="12800">
                <a:solidFill>
                  <a:srgbClr val="FFFFFF"/>
                </a:solidFill>
              </a:defRPr>
            </a:lvl4pPr>
            <a:lvl5pPr lvl="4" rtl="0">
              <a:spcBef>
                <a:spcPts val="0"/>
              </a:spcBef>
              <a:spcAft>
                <a:spcPts val="0"/>
              </a:spcAft>
              <a:buClr>
                <a:srgbClr val="FFFFFF"/>
              </a:buClr>
              <a:buSzPts val="12000"/>
              <a:buNone/>
              <a:defRPr sz="12800">
                <a:solidFill>
                  <a:srgbClr val="FFFFFF"/>
                </a:solidFill>
              </a:defRPr>
            </a:lvl5pPr>
            <a:lvl6pPr lvl="5" rtl="0">
              <a:spcBef>
                <a:spcPts val="0"/>
              </a:spcBef>
              <a:spcAft>
                <a:spcPts val="0"/>
              </a:spcAft>
              <a:buClr>
                <a:srgbClr val="FFFFFF"/>
              </a:buClr>
              <a:buSzPts val="12000"/>
              <a:buNone/>
              <a:defRPr sz="12800">
                <a:solidFill>
                  <a:srgbClr val="FFFFFF"/>
                </a:solidFill>
              </a:defRPr>
            </a:lvl6pPr>
            <a:lvl7pPr lvl="6" rtl="0">
              <a:spcBef>
                <a:spcPts val="0"/>
              </a:spcBef>
              <a:spcAft>
                <a:spcPts val="0"/>
              </a:spcAft>
              <a:buClr>
                <a:srgbClr val="FFFFFF"/>
              </a:buClr>
              <a:buSzPts val="12000"/>
              <a:buNone/>
              <a:defRPr sz="12800">
                <a:solidFill>
                  <a:srgbClr val="FFFFFF"/>
                </a:solidFill>
              </a:defRPr>
            </a:lvl7pPr>
            <a:lvl8pPr lvl="7" rtl="0">
              <a:spcBef>
                <a:spcPts val="0"/>
              </a:spcBef>
              <a:spcAft>
                <a:spcPts val="0"/>
              </a:spcAft>
              <a:buClr>
                <a:srgbClr val="FFFFFF"/>
              </a:buClr>
              <a:buSzPts val="12000"/>
              <a:buNone/>
              <a:defRPr sz="12800">
                <a:solidFill>
                  <a:srgbClr val="FFFFFF"/>
                </a:solidFill>
              </a:defRPr>
            </a:lvl8pPr>
            <a:lvl9pPr lvl="8" rtl="0">
              <a:spcBef>
                <a:spcPts val="0"/>
              </a:spcBef>
              <a:spcAft>
                <a:spcPts val="0"/>
              </a:spcAft>
              <a:buClr>
                <a:srgbClr val="FFFFFF"/>
              </a:buClr>
              <a:buSzPts val="12000"/>
              <a:buNone/>
              <a:defRPr sz="12800">
                <a:solidFill>
                  <a:srgbClr val="FFFFFF"/>
                </a:solidFill>
              </a:defRPr>
            </a:lvl9pPr>
          </a:lstStyle>
          <a:p>
            <a:r>
              <a:t>xx%</a:t>
            </a:r>
          </a:p>
        </p:txBody>
      </p:sp>
      <p:sp>
        <p:nvSpPr>
          <p:cNvPr id="367" name="Google Shape;367;p22"/>
          <p:cNvSpPr txBox="1">
            <a:spLocks noGrp="1"/>
          </p:cNvSpPr>
          <p:nvPr>
            <p:ph type="subTitle" idx="1"/>
          </p:nvPr>
        </p:nvSpPr>
        <p:spPr>
          <a:xfrm>
            <a:off x="784809" y="4007680"/>
            <a:ext cx="3406080" cy="69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None/>
              <a:defRPr>
                <a:solidFill>
                  <a:srgbClr val="FFFFFF"/>
                </a:solidFill>
              </a:defRPr>
            </a:lvl1pPr>
            <a:lvl2pPr lvl="1" rtl="0">
              <a:spcBef>
                <a:spcPts val="1705"/>
              </a:spcBef>
              <a:spcAft>
                <a:spcPts val="0"/>
              </a:spcAft>
              <a:buSzPts val="1400"/>
              <a:buNone/>
              <a:defRPr/>
            </a:lvl2pPr>
            <a:lvl3pPr lvl="2" rtl="0">
              <a:spcBef>
                <a:spcPts val="1705"/>
              </a:spcBef>
              <a:spcAft>
                <a:spcPts val="0"/>
              </a:spcAft>
              <a:buSzPts val="1400"/>
              <a:buNone/>
              <a:defRPr/>
            </a:lvl3pPr>
            <a:lvl4pPr lvl="3" rtl="0">
              <a:spcBef>
                <a:spcPts val="1705"/>
              </a:spcBef>
              <a:spcAft>
                <a:spcPts val="0"/>
              </a:spcAft>
              <a:buSzPts val="1400"/>
              <a:buNone/>
              <a:defRPr/>
            </a:lvl4pPr>
            <a:lvl5pPr lvl="4" rtl="0">
              <a:spcBef>
                <a:spcPts val="1705"/>
              </a:spcBef>
              <a:spcAft>
                <a:spcPts val="0"/>
              </a:spcAft>
              <a:buSzPts val="1400"/>
              <a:buNone/>
              <a:defRPr/>
            </a:lvl5pPr>
            <a:lvl6pPr lvl="5" rtl="0">
              <a:spcBef>
                <a:spcPts val="1705"/>
              </a:spcBef>
              <a:spcAft>
                <a:spcPts val="0"/>
              </a:spcAft>
              <a:buSzPts val="1400"/>
              <a:buNone/>
              <a:defRPr/>
            </a:lvl6pPr>
            <a:lvl7pPr lvl="6" rtl="0">
              <a:spcBef>
                <a:spcPts val="1705"/>
              </a:spcBef>
              <a:spcAft>
                <a:spcPts val="0"/>
              </a:spcAft>
              <a:buSzPts val="1400"/>
              <a:buNone/>
              <a:defRPr/>
            </a:lvl7pPr>
            <a:lvl8pPr lvl="7" rtl="0">
              <a:spcBef>
                <a:spcPts val="1705"/>
              </a:spcBef>
              <a:spcAft>
                <a:spcPts val="0"/>
              </a:spcAft>
              <a:buSzPts val="1400"/>
              <a:buNone/>
              <a:defRPr/>
            </a:lvl8pPr>
            <a:lvl9pPr lvl="8" rtl="0">
              <a:spcBef>
                <a:spcPts val="1705"/>
              </a:spcBef>
              <a:spcAft>
                <a:spcPts val="1705"/>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368"/>
        <p:cNvGrpSpPr/>
        <p:nvPr/>
      </p:nvGrpSpPr>
      <p:grpSpPr>
        <a:xfrm>
          <a:off x="0" y="0"/>
          <a:ext cx="0" cy="0"/>
          <a:chOff x="0" y="0"/>
          <a:chExt cx="0" cy="0"/>
        </a:xfrm>
      </p:grpSpPr>
      <p:sp>
        <p:nvSpPr>
          <p:cNvPr id="369" name="Google Shape;369;p23"/>
          <p:cNvSpPr/>
          <p:nvPr/>
        </p:nvSpPr>
        <p:spPr>
          <a:xfrm rot="-5702447" flipH="1">
            <a:off x="5717906" y="-2957246"/>
            <a:ext cx="6452723" cy="4894793"/>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70" name="Google Shape;370;p23"/>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71" name="Google Shape;371;p23"/>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72" name="Google Shape;372;p23"/>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73" name="Google Shape;373;p23"/>
          <p:cNvSpPr txBox="1"/>
          <p:nvPr/>
        </p:nvSpPr>
        <p:spPr>
          <a:xfrm>
            <a:off x="2238387" y="3427440"/>
            <a:ext cx="1702720" cy="433920"/>
          </a:xfrm>
          <a:prstGeom prst="rect">
            <a:avLst/>
          </a:prstGeom>
          <a:noFill/>
          <a:ln>
            <a:noFill/>
          </a:ln>
        </p:spPr>
        <p:txBody>
          <a:bodyPr spcFirstLastPara="1" wrap="square" lIns="97520" tIns="97520" rIns="97520" bIns="97520" anchor="ctr" anchorCtr="0">
            <a:noAutofit/>
          </a:bodyPr>
          <a:lstStyle/>
          <a:p>
            <a:pPr marL="0" lvl="0" indent="0" algn="l" rtl="0">
              <a:lnSpc>
                <a:spcPct val="100000"/>
              </a:lnSpc>
              <a:spcBef>
                <a:spcPts val="0"/>
              </a:spcBef>
              <a:spcAft>
                <a:spcPts val="0"/>
              </a:spcAft>
              <a:buNone/>
            </a:pPr>
            <a:r>
              <a:rPr lang="en-GB" sz="1920">
                <a:solidFill>
                  <a:srgbClr val="FFFFFF"/>
                </a:solidFill>
              </a:rPr>
              <a:t>Mars</a:t>
            </a:r>
            <a:endParaRPr sz="1920">
              <a:solidFill>
                <a:srgbClr val="FFFFFF"/>
              </a:solidFill>
            </a:endParaRPr>
          </a:p>
        </p:txBody>
      </p:sp>
      <p:sp>
        <p:nvSpPr>
          <p:cNvPr id="374" name="Google Shape;374;p23"/>
          <p:cNvSpPr txBox="1">
            <a:spLocks noGrp="1"/>
          </p:cNvSpPr>
          <p:nvPr>
            <p:ph type="subTitle" idx="1"/>
          </p:nvPr>
        </p:nvSpPr>
        <p:spPr>
          <a:xfrm>
            <a:off x="2238400" y="1772080"/>
            <a:ext cx="170272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5"/>
              </a:spcBef>
              <a:spcAft>
                <a:spcPts val="1705"/>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p:txBody>
      </p:sp>
      <p:sp>
        <p:nvSpPr>
          <p:cNvPr id="375" name="Google Shape;375;p23"/>
          <p:cNvSpPr txBox="1">
            <a:spLocks noGrp="1"/>
          </p:cNvSpPr>
          <p:nvPr>
            <p:ph type="subTitle" idx="2"/>
          </p:nvPr>
        </p:nvSpPr>
        <p:spPr>
          <a:xfrm>
            <a:off x="2238400" y="2331227"/>
            <a:ext cx="2495040" cy="5385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5">
                <a:latin typeface="Rubik"/>
                <a:ea typeface="Rubik"/>
                <a:cs typeface="Rubik"/>
                <a:sym typeface="Rubik"/>
              </a:defRPr>
            </a:lvl1pPr>
            <a:lvl2pPr lvl="1" rtl="0">
              <a:spcBef>
                <a:spcPts val="0"/>
              </a:spcBef>
              <a:spcAft>
                <a:spcPts val="0"/>
              </a:spcAft>
              <a:buSzPts val="1400"/>
              <a:buNone/>
              <a:defRPr/>
            </a:lvl2pPr>
            <a:lvl3pPr lvl="2" rtl="0">
              <a:spcBef>
                <a:spcPts val="1705"/>
              </a:spcBef>
              <a:spcAft>
                <a:spcPts val="0"/>
              </a:spcAft>
              <a:buSzPts val="1400"/>
              <a:buNone/>
              <a:defRPr/>
            </a:lvl3pPr>
            <a:lvl4pPr lvl="3" rtl="0">
              <a:spcBef>
                <a:spcPts val="1705"/>
              </a:spcBef>
              <a:spcAft>
                <a:spcPts val="0"/>
              </a:spcAft>
              <a:buSzPts val="1400"/>
              <a:buNone/>
              <a:defRPr/>
            </a:lvl4pPr>
            <a:lvl5pPr lvl="4" rtl="0">
              <a:spcBef>
                <a:spcPts val="1705"/>
              </a:spcBef>
              <a:spcAft>
                <a:spcPts val="0"/>
              </a:spcAft>
              <a:buSzPts val="1400"/>
              <a:buNone/>
              <a:defRPr/>
            </a:lvl5pPr>
            <a:lvl6pPr lvl="5" rtl="0">
              <a:spcBef>
                <a:spcPts val="1705"/>
              </a:spcBef>
              <a:spcAft>
                <a:spcPts val="0"/>
              </a:spcAft>
              <a:buSzPts val="1400"/>
              <a:buNone/>
              <a:defRPr/>
            </a:lvl6pPr>
            <a:lvl7pPr lvl="6" rtl="0">
              <a:spcBef>
                <a:spcPts val="1705"/>
              </a:spcBef>
              <a:spcAft>
                <a:spcPts val="0"/>
              </a:spcAft>
              <a:buSzPts val="1400"/>
              <a:buNone/>
              <a:defRPr/>
            </a:lvl7pPr>
            <a:lvl8pPr lvl="7" rtl="0">
              <a:spcBef>
                <a:spcPts val="1705"/>
              </a:spcBef>
              <a:spcAft>
                <a:spcPts val="0"/>
              </a:spcAft>
              <a:buSzPts val="1400"/>
              <a:buNone/>
              <a:defRPr/>
            </a:lvl8pPr>
            <a:lvl9pPr lvl="8" rtl="0">
              <a:spcBef>
                <a:spcPts val="1705"/>
              </a:spcBef>
              <a:spcAft>
                <a:spcPts val="1705"/>
              </a:spcAft>
              <a:buSzPts val="1400"/>
              <a:buNone/>
              <a:defRPr/>
            </a:lvl9pPr>
          </a:lstStyle>
          <a:p/>
        </p:txBody>
      </p:sp>
      <p:sp>
        <p:nvSpPr>
          <p:cNvPr id="376" name="Google Shape;376;p23"/>
          <p:cNvSpPr txBox="1">
            <a:spLocks noGrp="1"/>
          </p:cNvSpPr>
          <p:nvPr>
            <p:ph type="subTitle" idx="3"/>
          </p:nvPr>
        </p:nvSpPr>
        <p:spPr>
          <a:xfrm>
            <a:off x="2238400" y="3427440"/>
            <a:ext cx="170272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5"/>
              </a:spcBef>
              <a:spcAft>
                <a:spcPts val="1705"/>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p:txBody>
      </p:sp>
      <p:sp>
        <p:nvSpPr>
          <p:cNvPr id="377" name="Google Shape;377;p23"/>
          <p:cNvSpPr txBox="1">
            <a:spLocks noGrp="1"/>
          </p:cNvSpPr>
          <p:nvPr>
            <p:ph type="subTitle" idx="4"/>
          </p:nvPr>
        </p:nvSpPr>
        <p:spPr>
          <a:xfrm>
            <a:off x="2238400" y="3986587"/>
            <a:ext cx="2495040" cy="5385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5">
                <a:latin typeface="Rubik"/>
                <a:ea typeface="Rubik"/>
                <a:cs typeface="Rubik"/>
                <a:sym typeface="Rubik"/>
              </a:defRPr>
            </a:lvl1pPr>
            <a:lvl2pPr lvl="1" rtl="0">
              <a:spcBef>
                <a:spcPts val="0"/>
              </a:spcBef>
              <a:spcAft>
                <a:spcPts val="0"/>
              </a:spcAft>
              <a:buSzPts val="1400"/>
              <a:buNone/>
              <a:defRPr/>
            </a:lvl2pPr>
            <a:lvl3pPr lvl="2" rtl="0">
              <a:spcBef>
                <a:spcPts val="1705"/>
              </a:spcBef>
              <a:spcAft>
                <a:spcPts val="0"/>
              </a:spcAft>
              <a:buSzPts val="1400"/>
              <a:buNone/>
              <a:defRPr/>
            </a:lvl3pPr>
            <a:lvl4pPr lvl="3" rtl="0">
              <a:spcBef>
                <a:spcPts val="1705"/>
              </a:spcBef>
              <a:spcAft>
                <a:spcPts val="0"/>
              </a:spcAft>
              <a:buSzPts val="1400"/>
              <a:buNone/>
              <a:defRPr/>
            </a:lvl4pPr>
            <a:lvl5pPr lvl="4" rtl="0">
              <a:spcBef>
                <a:spcPts val="1705"/>
              </a:spcBef>
              <a:spcAft>
                <a:spcPts val="0"/>
              </a:spcAft>
              <a:buSzPts val="1400"/>
              <a:buNone/>
              <a:defRPr/>
            </a:lvl5pPr>
            <a:lvl6pPr lvl="5" rtl="0">
              <a:spcBef>
                <a:spcPts val="1705"/>
              </a:spcBef>
              <a:spcAft>
                <a:spcPts val="0"/>
              </a:spcAft>
              <a:buSzPts val="1400"/>
              <a:buNone/>
              <a:defRPr/>
            </a:lvl6pPr>
            <a:lvl7pPr lvl="6" rtl="0">
              <a:spcBef>
                <a:spcPts val="1705"/>
              </a:spcBef>
              <a:spcAft>
                <a:spcPts val="0"/>
              </a:spcAft>
              <a:buSzPts val="1400"/>
              <a:buNone/>
              <a:defRPr/>
            </a:lvl7pPr>
            <a:lvl8pPr lvl="7" rtl="0">
              <a:spcBef>
                <a:spcPts val="1705"/>
              </a:spcBef>
              <a:spcAft>
                <a:spcPts val="0"/>
              </a:spcAft>
              <a:buSzPts val="1400"/>
              <a:buNone/>
              <a:defRPr/>
            </a:lvl8pPr>
            <a:lvl9pPr lvl="8" rtl="0">
              <a:spcBef>
                <a:spcPts val="1705"/>
              </a:spcBef>
              <a:spcAft>
                <a:spcPts val="1705"/>
              </a:spcAft>
              <a:buSzPts val="1400"/>
              <a:buNone/>
              <a:defRPr/>
            </a:lvl9pPr>
          </a:lstStyle>
          <a:p/>
        </p:txBody>
      </p:sp>
      <p:sp>
        <p:nvSpPr>
          <p:cNvPr id="378" name="Google Shape;378;p23"/>
          <p:cNvSpPr txBox="1"/>
          <p:nvPr/>
        </p:nvSpPr>
        <p:spPr>
          <a:xfrm>
            <a:off x="6490547" y="3427440"/>
            <a:ext cx="1702720" cy="433920"/>
          </a:xfrm>
          <a:prstGeom prst="rect">
            <a:avLst/>
          </a:prstGeom>
          <a:noFill/>
          <a:ln>
            <a:noFill/>
          </a:ln>
        </p:spPr>
        <p:txBody>
          <a:bodyPr spcFirstLastPara="1" wrap="square" lIns="97520" tIns="97520" rIns="97520" bIns="97520" anchor="ctr" anchorCtr="0">
            <a:noAutofit/>
          </a:bodyPr>
          <a:lstStyle/>
          <a:p>
            <a:pPr marL="0" lvl="0" indent="0" algn="l" rtl="0">
              <a:lnSpc>
                <a:spcPct val="100000"/>
              </a:lnSpc>
              <a:spcBef>
                <a:spcPts val="0"/>
              </a:spcBef>
              <a:spcAft>
                <a:spcPts val="0"/>
              </a:spcAft>
              <a:buNone/>
            </a:pPr>
            <a:r>
              <a:rPr lang="en-GB" sz="1920">
                <a:solidFill>
                  <a:srgbClr val="FFFFFF"/>
                </a:solidFill>
              </a:rPr>
              <a:t>Mars</a:t>
            </a:r>
            <a:endParaRPr sz="1920">
              <a:solidFill>
                <a:srgbClr val="FFFFFF"/>
              </a:solidFill>
            </a:endParaRPr>
          </a:p>
        </p:txBody>
      </p:sp>
      <p:sp>
        <p:nvSpPr>
          <p:cNvPr id="379" name="Google Shape;379;p23"/>
          <p:cNvSpPr txBox="1">
            <a:spLocks noGrp="1"/>
          </p:cNvSpPr>
          <p:nvPr>
            <p:ph type="subTitle" idx="5"/>
          </p:nvPr>
        </p:nvSpPr>
        <p:spPr>
          <a:xfrm>
            <a:off x="6490560" y="1772080"/>
            <a:ext cx="170272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5"/>
              </a:spcBef>
              <a:spcAft>
                <a:spcPts val="1705"/>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p:txBody>
      </p:sp>
      <p:sp>
        <p:nvSpPr>
          <p:cNvPr id="380" name="Google Shape;380;p23"/>
          <p:cNvSpPr txBox="1">
            <a:spLocks noGrp="1"/>
          </p:cNvSpPr>
          <p:nvPr>
            <p:ph type="subTitle" idx="6"/>
          </p:nvPr>
        </p:nvSpPr>
        <p:spPr>
          <a:xfrm>
            <a:off x="6490560" y="2331227"/>
            <a:ext cx="2495040" cy="5385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5">
                <a:latin typeface="Rubik"/>
                <a:ea typeface="Rubik"/>
                <a:cs typeface="Rubik"/>
                <a:sym typeface="Rubik"/>
              </a:defRPr>
            </a:lvl1pPr>
            <a:lvl2pPr lvl="1" rtl="0">
              <a:spcBef>
                <a:spcPts val="0"/>
              </a:spcBef>
              <a:spcAft>
                <a:spcPts val="0"/>
              </a:spcAft>
              <a:buSzPts val="1400"/>
              <a:buNone/>
              <a:defRPr/>
            </a:lvl2pPr>
            <a:lvl3pPr lvl="2" rtl="0">
              <a:spcBef>
                <a:spcPts val="1705"/>
              </a:spcBef>
              <a:spcAft>
                <a:spcPts val="0"/>
              </a:spcAft>
              <a:buSzPts val="1400"/>
              <a:buNone/>
              <a:defRPr/>
            </a:lvl3pPr>
            <a:lvl4pPr lvl="3" rtl="0">
              <a:spcBef>
                <a:spcPts val="1705"/>
              </a:spcBef>
              <a:spcAft>
                <a:spcPts val="0"/>
              </a:spcAft>
              <a:buSzPts val="1400"/>
              <a:buNone/>
              <a:defRPr/>
            </a:lvl4pPr>
            <a:lvl5pPr lvl="4" rtl="0">
              <a:spcBef>
                <a:spcPts val="1705"/>
              </a:spcBef>
              <a:spcAft>
                <a:spcPts val="0"/>
              </a:spcAft>
              <a:buSzPts val="1400"/>
              <a:buNone/>
              <a:defRPr/>
            </a:lvl5pPr>
            <a:lvl6pPr lvl="5" rtl="0">
              <a:spcBef>
                <a:spcPts val="1705"/>
              </a:spcBef>
              <a:spcAft>
                <a:spcPts val="0"/>
              </a:spcAft>
              <a:buSzPts val="1400"/>
              <a:buNone/>
              <a:defRPr/>
            </a:lvl6pPr>
            <a:lvl7pPr lvl="6" rtl="0">
              <a:spcBef>
                <a:spcPts val="1705"/>
              </a:spcBef>
              <a:spcAft>
                <a:spcPts val="0"/>
              </a:spcAft>
              <a:buSzPts val="1400"/>
              <a:buNone/>
              <a:defRPr/>
            </a:lvl7pPr>
            <a:lvl8pPr lvl="7" rtl="0">
              <a:spcBef>
                <a:spcPts val="1705"/>
              </a:spcBef>
              <a:spcAft>
                <a:spcPts val="0"/>
              </a:spcAft>
              <a:buSzPts val="1400"/>
              <a:buNone/>
              <a:defRPr/>
            </a:lvl8pPr>
            <a:lvl9pPr lvl="8" rtl="0">
              <a:spcBef>
                <a:spcPts val="1705"/>
              </a:spcBef>
              <a:spcAft>
                <a:spcPts val="1705"/>
              </a:spcAft>
              <a:buSzPts val="1400"/>
              <a:buNone/>
              <a:defRPr/>
            </a:lvl9pPr>
          </a:lstStyle>
          <a:p/>
        </p:txBody>
      </p:sp>
      <p:sp>
        <p:nvSpPr>
          <p:cNvPr id="381" name="Google Shape;381;p23"/>
          <p:cNvSpPr txBox="1">
            <a:spLocks noGrp="1"/>
          </p:cNvSpPr>
          <p:nvPr>
            <p:ph type="subTitle" idx="7"/>
          </p:nvPr>
        </p:nvSpPr>
        <p:spPr>
          <a:xfrm>
            <a:off x="6490560" y="3427440"/>
            <a:ext cx="1702720" cy="43392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2pPr>
            <a:lvl3pPr lvl="2"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3pPr>
            <a:lvl4pPr lvl="3"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4pPr>
            <a:lvl5pPr lvl="4"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5pPr>
            <a:lvl6pPr lvl="5"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6pPr>
            <a:lvl7pPr lvl="6"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7pPr>
            <a:lvl8pPr lvl="7" rtl="0">
              <a:spcBef>
                <a:spcPts val="1705"/>
              </a:spcBef>
              <a:spcAft>
                <a:spcPts val="0"/>
              </a:spcAft>
              <a:buClr>
                <a:srgbClr val="FFFFFF"/>
              </a:buClr>
              <a:buSzPts val="1800"/>
              <a:buFont typeface="Rubik Light"/>
              <a:buNone/>
              <a:defRPr sz="1920">
                <a:solidFill>
                  <a:srgbClr val="FFFFFF"/>
                </a:solidFill>
                <a:latin typeface="Rubik Light"/>
                <a:ea typeface="Rubik Light"/>
                <a:cs typeface="Rubik Light"/>
                <a:sym typeface="Rubik Light"/>
              </a:defRPr>
            </a:lvl8pPr>
            <a:lvl9pPr lvl="8" rtl="0">
              <a:spcBef>
                <a:spcPts val="1705"/>
              </a:spcBef>
              <a:spcAft>
                <a:spcPts val="1705"/>
              </a:spcAft>
              <a:buClr>
                <a:srgbClr val="FFFFFF"/>
              </a:buClr>
              <a:buSzPts val="1800"/>
              <a:buFont typeface="Rubik Light"/>
              <a:buNone/>
              <a:defRPr sz="1920">
                <a:solidFill>
                  <a:srgbClr val="FFFFFF"/>
                </a:solidFill>
                <a:latin typeface="Rubik Light"/>
                <a:ea typeface="Rubik Light"/>
                <a:cs typeface="Rubik Light"/>
                <a:sym typeface="Rubik Light"/>
              </a:defRPr>
            </a:lvl9pPr>
          </a:lstStyle>
          <a:p/>
        </p:txBody>
      </p:sp>
      <p:sp>
        <p:nvSpPr>
          <p:cNvPr id="382" name="Google Shape;382;p23"/>
          <p:cNvSpPr txBox="1">
            <a:spLocks noGrp="1"/>
          </p:cNvSpPr>
          <p:nvPr>
            <p:ph type="subTitle" idx="8"/>
          </p:nvPr>
        </p:nvSpPr>
        <p:spPr>
          <a:xfrm>
            <a:off x="6490560" y="3986587"/>
            <a:ext cx="2495040" cy="5385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705">
                <a:latin typeface="Rubik"/>
                <a:ea typeface="Rubik"/>
                <a:cs typeface="Rubik"/>
                <a:sym typeface="Rubik"/>
              </a:defRPr>
            </a:lvl1pPr>
            <a:lvl2pPr lvl="1" rtl="0">
              <a:spcBef>
                <a:spcPts val="0"/>
              </a:spcBef>
              <a:spcAft>
                <a:spcPts val="0"/>
              </a:spcAft>
              <a:buSzPts val="1400"/>
              <a:buNone/>
              <a:defRPr/>
            </a:lvl2pPr>
            <a:lvl3pPr lvl="2" rtl="0">
              <a:spcBef>
                <a:spcPts val="1705"/>
              </a:spcBef>
              <a:spcAft>
                <a:spcPts val="0"/>
              </a:spcAft>
              <a:buSzPts val="1400"/>
              <a:buNone/>
              <a:defRPr/>
            </a:lvl3pPr>
            <a:lvl4pPr lvl="3" rtl="0">
              <a:spcBef>
                <a:spcPts val="1705"/>
              </a:spcBef>
              <a:spcAft>
                <a:spcPts val="0"/>
              </a:spcAft>
              <a:buSzPts val="1400"/>
              <a:buNone/>
              <a:defRPr/>
            </a:lvl4pPr>
            <a:lvl5pPr lvl="4" rtl="0">
              <a:spcBef>
                <a:spcPts val="1705"/>
              </a:spcBef>
              <a:spcAft>
                <a:spcPts val="0"/>
              </a:spcAft>
              <a:buSzPts val="1400"/>
              <a:buNone/>
              <a:defRPr/>
            </a:lvl5pPr>
            <a:lvl6pPr lvl="5" rtl="0">
              <a:spcBef>
                <a:spcPts val="1705"/>
              </a:spcBef>
              <a:spcAft>
                <a:spcPts val="0"/>
              </a:spcAft>
              <a:buSzPts val="1400"/>
              <a:buNone/>
              <a:defRPr/>
            </a:lvl6pPr>
            <a:lvl7pPr lvl="6" rtl="0">
              <a:spcBef>
                <a:spcPts val="1705"/>
              </a:spcBef>
              <a:spcAft>
                <a:spcPts val="0"/>
              </a:spcAft>
              <a:buSzPts val="1400"/>
              <a:buNone/>
              <a:defRPr/>
            </a:lvl7pPr>
            <a:lvl8pPr lvl="7" rtl="0">
              <a:spcBef>
                <a:spcPts val="1705"/>
              </a:spcBef>
              <a:spcAft>
                <a:spcPts val="0"/>
              </a:spcAft>
              <a:buSzPts val="1400"/>
              <a:buNone/>
              <a:defRPr/>
            </a:lvl8pPr>
            <a:lvl9pPr lvl="8" rtl="0">
              <a:spcBef>
                <a:spcPts val="1705"/>
              </a:spcBef>
              <a:spcAft>
                <a:spcPts val="1705"/>
              </a:spcAft>
              <a:buSzPts val="1400"/>
              <a:buNone/>
              <a:defRPr/>
            </a:lvl9pPr>
          </a:lstStyle>
          <a:p/>
        </p:txBody>
      </p:sp>
      <p:sp>
        <p:nvSpPr>
          <p:cNvPr id="383" name="Google Shape;383;p23"/>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centered text">
  <p:cSld name="Title + centered text">
    <p:spTree>
      <p:nvGrpSpPr>
        <p:cNvPr id="1" name="Shape 384"/>
        <p:cNvGrpSpPr/>
        <p:nvPr/>
      </p:nvGrpSpPr>
      <p:grpSpPr>
        <a:xfrm>
          <a:off x="0" y="0"/>
          <a:ext cx="0" cy="0"/>
          <a:chOff x="0" y="0"/>
          <a:chExt cx="0" cy="0"/>
        </a:xfrm>
      </p:grpSpPr>
      <p:sp>
        <p:nvSpPr>
          <p:cNvPr id="385" name="Google Shape;385;p24"/>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86" name="Google Shape;386;p24"/>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87" name="Google Shape;387;p24"/>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88" name="Google Shape;388;p24"/>
          <p:cNvSpPr/>
          <p:nvPr/>
        </p:nvSpPr>
        <p:spPr>
          <a:xfrm>
            <a:off x="6441886" y="-1598587"/>
            <a:ext cx="6962170" cy="5126261"/>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389" name="Google Shape;389;p24"/>
          <p:cNvSpPr/>
          <p:nvPr/>
        </p:nvSpPr>
        <p:spPr>
          <a:xfrm rot="-4007428">
            <a:off x="-2543312" y="2709714"/>
            <a:ext cx="5306070" cy="3906847"/>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390" name="Google Shape;390;p24"/>
          <p:cNvGrpSpPr/>
          <p:nvPr/>
        </p:nvGrpSpPr>
        <p:grpSpPr>
          <a:xfrm rot="10800000">
            <a:off x="5176627" y="1186869"/>
            <a:ext cx="4470919" cy="4352236"/>
            <a:chOff x="160937" y="79614"/>
            <a:chExt cx="4191487" cy="4080221"/>
          </a:xfrm>
        </p:grpSpPr>
        <p:grpSp>
          <p:nvGrpSpPr>
            <p:cNvPr id="391" name="Google Shape;391;p24"/>
            <p:cNvGrpSpPr/>
            <p:nvPr/>
          </p:nvGrpSpPr>
          <p:grpSpPr>
            <a:xfrm rot="10800000">
              <a:off x="294013" y="354189"/>
              <a:ext cx="827985" cy="863689"/>
              <a:chOff x="7593189" y="3964490"/>
              <a:chExt cx="827985" cy="863689"/>
            </a:xfrm>
          </p:grpSpPr>
          <p:sp>
            <p:nvSpPr>
              <p:cNvPr id="392" name="Google Shape;392;p24"/>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93" name="Google Shape;393;p24"/>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94" name="Google Shape;394;p24"/>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395" name="Google Shape;395;p24"/>
            <p:cNvGrpSpPr/>
            <p:nvPr/>
          </p:nvGrpSpPr>
          <p:grpSpPr>
            <a:xfrm rot="10800000">
              <a:off x="2194088" y="161539"/>
              <a:ext cx="1105410" cy="579852"/>
              <a:chOff x="7315764" y="3964490"/>
              <a:chExt cx="1105410" cy="579852"/>
            </a:xfrm>
          </p:grpSpPr>
          <p:sp>
            <p:nvSpPr>
              <p:cNvPr id="396" name="Google Shape;396;p24"/>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97" name="Google Shape;397;p24"/>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398" name="Google Shape;398;p24"/>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399" name="Google Shape;399;p24"/>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400" name="Google Shape;400;p24"/>
            <p:cNvGrpSpPr/>
            <p:nvPr/>
          </p:nvGrpSpPr>
          <p:grpSpPr>
            <a:xfrm rot="-5400000">
              <a:off x="-227099" y="2417251"/>
              <a:ext cx="1236485" cy="237415"/>
              <a:chOff x="7296164" y="4361614"/>
              <a:chExt cx="1236485" cy="237415"/>
            </a:xfrm>
          </p:grpSpPr>
          <p:sp>
            <p:nvSpPr>
              <p:cNvPr id="401" name="Google Shape;401;p24"/>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02" name="Google Shape;402;p24"/>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03" name="Google Shape;403;p24"/>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04" name="Google Shape;404;p24"/>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05" name="Google Shape;405;p24"/>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06" name="Google Shape;406;p24"/>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07" name="Google Shape;407;p24"/>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8" name="Google Shape;408;p24"/>
          <p:cNvSpPr txBox="1">
            <a:spLocks noGrp="1"/>
          </p:cNvSpPr>
          <p:nvPr>
            <p:ph type="subTitle" idx="1"/>
          </p:nvPr>
        </p:nvSpPr>
        <p:spPr>
          <a:xfrm>
            <a:off x="2556987" y="4116000"/>
            <a:ext cx="4087040" cy="79424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spcBef>
                <a:spcPts val="1705"/>
              </a:spcBef>
              <a:spcAft>
                <a:spcPts val="0"/>
              </a:spcAft>
              <a:buSzPts val="1400"/>
              <a:buNone/>
              <a:defRPr/>
            </a:lvl2pPr>
            <a:lvl3pPr lvl="2">
              <a:spcBef>
                <a:spcPts val="1705"/>
              </a:spcBef>
              <a:spcAft>
                <a:spcPts val="0"/>
              </a:spcAft>
              <a:buSzPts val="1400"/>
              <a:buNone/>
              <a:defRPr/>
            </a:lvl3pPr>
            <a:lvl4pPr lvl="3">
              <a:spcBef>
                <a:spcPts val="1705"/>
              </a:spcBef>
              <a:spcAft>
                <a:spcPts val="0"/>
              </a:spcAft>
              <a:buSzPts val="1400"/>
              <a:buNone/>
              <a:defRPr/>
            </a:lvl4pPr>
            <a:lvl5pPr lvl="4">
              <a:spcBef>
                <a:spcPts val="1705"/>
              </a:spcBef>
              <a:spcAft>
                <a:spcPts val="0"/>
              </a:spcAft>
              <a:buSzPts val="1400"/>
              <a:buNone/>
              <a:defRPr/>
            </a:lvl5pPr>
            <a:lvl6pPr lvl="5">
              <a:spcBef>
                <a:spcPts val="1705"/>
              </a:spcBef>
              <a:spcAft>
                <a:spcPts val="0"/>
              </a:spcAft>
              <a:buSzPts val="1400"/>
              <a:buNone/>
              <a:defRPr/>
            </a:lvl6pPr>
            <a:lvl7pPr lvl="6">
              <a:spcBef>
                <a:spcPts val="1705"/>
              </a:spcBef>
              <a:spcAft>
                <a:spcPts val="0"/>
              </a:spcAft>
              <a:buSzPts val="1400"/>
              <a:buNone/>
              <a:defRPr/>
            </a:lvl7pPr>
            <a:lvl8pPr lvl="7">
              <a:spcBef>
                <a:spcPts val="1705"/>
              </a:spcBef>
              <a:spcAft>
                <a:spcPts val="0"/>
              </a:spcAft>
              <a:buSzPts val="1400"/>
              <a:buNone/>
              <a:defRPr/>
            </a:lvl8pPr>
            <a:lvl9pPr lvl="8">
              <a:spcBef>
                <a:spcPts val="1705"/>
              </a:spcBef>
              <a:spcAft>
                <a:spcPts val="1705"/>
              </a:spcAft>
              <a:buSzPts val="1400"/>
              <a:buNone/>
              <a:defRPr/>
            </a:lvl9pPr>
          </a:lstStyle>
          <a:p/>
        </p:txBody>
      </p:sp>
      <p:sp>
        <p:nvSpPr>
          <p:cNvPr id="409" name="Google Shape;409;p24"/>
          <p:cNvSpPr txBox="1">
            <a:spLocks noGrp="1"/>
          </p:cNvSpPr>
          <p:nvPr>
            <p:ph type="subTitle" idx="2"/>
          </p:nvPr>
        </p:nvSpPr>
        <p:spPr>
          <a:xfrm>
            <a:off x="2757467" y="3637147"/>
            <a:ext cx="3686080" cy="3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Clr>
                <a:srgbClr val="FFFFFF"/>
              </a:buClr>
              <a:buSzPts val="1400"/>
              <a:buFont typeface="Rubik Light"/>
              <a:buNone/>
              <a:defRPr>
                <a:solidFill>
                  <a:srgbClr val="FFFFFF"/>
                </a:solidFill>
                <a:latin typeface="Rubik Light"/>
                <a:ea typeface="Rubik Light"/>
                <a:cs typeface="Rubik Light"/>
                <a:sym typeface="Rubik Light"/>
              </a:defRPr>
            </a:lvl2pPr>
            <a:lvl3pPr lvl="2" rtl="0">
              <a:spcBef>
                <a:spcPts val="1705"/>
              </a:spcBef>
              <a:spcAft>
                <a:spcPts val="0"/>
              </a:spcAft>
              <a:buClr>
                <a:srgbClr val="FFFFFF"/>
              </a:buClr>
              <a:buSzPts val="1400"/>
              <a:buFont typeface="Rubik Light"/>
              <a:buNone/>
              <a:defRPr>
                <a:solidFill>
                  <a:srgbClr val="FFFFFF"/>
                </a:solidFill>
                <a:latin typeface="Rubik Light"/>
                <a:ea typeface="Rubik Light"/>
                <a:cs typeface="Rubik Light"/>
                <a:sym typeface="Rubik Light"/>
              </a:defRPr>
            </a:lvl3pPr>
            <a:lvl4pPr lvl="3" rtl="0">
              <a:spcBef>
                <a:spcPts val="1705"/>
              </a:spcBef>
              <a:spcAft>
                <a:spcPts val="0"/>
              </a:spcAft>
              <a:buClr>
                <a:srgbClr val="FFFFFF"/>
              </a:buClr>
              <a:buSzPts val="1400"/>
              <a:buFont typeface="Rubik Light"/>
              <a:buNone/>
              <a:defRPr>
                <a:solidFill>
                  <a:srgbClr val="FFFFFF"/>
                </a:solidFill>
                <a:latin typeface="Rubik Light"/>
                <a:ea typeface="Rubik Light"/>
                <a:cs typeface="Rubik Light"/>
                <a:sym typeface="Rubik Light"/>
              </a:defRPr>
            </a:lvl4pPr>
            <a:lvl5pPr lvl="4" rtl="0">
              <a:spcBef>
                <a:spcPts val="1705"/>
              </a:spcBef>
              <a:spcAft>
                <a:spcPts val="0"/>
              </a:spcAft>
              <a:buClr>
                <a:srgbClr val="FFFFFF"/>
              </a:buClr>
              <a:buSzPts val="1400"/>
              <a:buFont typeface="Rubik Light"/>
              <a:buNone/>
              <a:defRPr>
                <a:solidFill>
                  <a:srgbClr val="FFFFFF"/>
                </a:solidFill>
                <a:latin typeface="Rubik Light"/>
                <a:ea typeface="Rubik Light"/>
                <a:cs typeface="Rubik Light"/>
                <a:sym typeface="Rubik Light"/>
              </a:defRPr>
            </a:lvl5pPr>
            <a:lvl6pPr lvl="5" rtl="0">
              <a:spcBef>
                <a:spcPts val="1705"/>
              </a:spcBef>
              <a:spcAft>
                <a:spcPts val="0"/>
              </a:spcAft>
              <a:buClr>
                <a:srgbClr val="FFFFFF"/>
              </a:buClr>
              <a:buSzPts val="1400"/>
              <a:buFont typeface="Rubik Light"/>
              <a:buNone/>
              <a:defRPr>
                <a:solidFill>
                  <a:srgbClr val="FFFFFF"/>
                </a:solidFill>
                <a:latin typeface="Rubik Light"/>
                <a:ea typeface="Rubik Light"/>
                <a:cs typeface="Rubik Light"/>
                <a:sym typeface="Rubik Light"/>
              </a:defRPr>
            </a:lvl6pPr>
            <a:lvl7pPr lvl="6" rtl="0">
              <a:spcBef>
                <a:spcPts val="1705"/>
              </a:spcBef>
              <a:spcAft>
                <a:spcPts val="0"/>
              </a:spcAft>
              <a:buClr>
                <a:srgbClr val="FFFFFF"/>
              </a:buClr>
              <a:buSzPts val="1400"/>
              <a:buFont typeface="Rubik Light"/>
              <a:buNone/>
              <a:defRPr>
                <a:solidFill>
                  <a:srgbClr val="FFFFFF"/>
                </a:solidFill>
                <a:latin typeface="Rubik Light"/>
                <a:ea typeface="Rubik Light"/>
                <a:cs typeface="Rubik Light"/>
                <a:sym typeface="Rubik Light"/>
              </a:defRPr>
            </a:lvl7pPr>
            <a:lvl8pPr lvl="7" rtl="0">
              <a:spcBef>
                <a:spcPts val="1705"/>
              </a:spcBef>
              <a:spcAft>
                <a:spcPts val="0"/>
              </a:spcAft>
              <a:buClr>
                <a:srgbClr val="FFFFFF"/>
              </a:buClr>
              <a:buSzPts val="1400"/>
              <a:buFont typeface="Rubik Light"/>
              <a:buNone/>
              <a:defRPr>
                <a:solidFill>
                  <a:srgbClr val="FFFFFF"/>
                </a:solidFill>
                <a:latin typeface="Rubik Light"/>
                <a:ea typeface="Rubik Light"/>
                <a:cs typeface="Rubik Light"/>
                <a:sym typeface="Rubik Light"/>
              </a:defRPr>
            </a:lvl8pPr>
            <a:lvl9pPr lvl="8" rtl="0">
              <a:spcBef>
                <a:spcPts val="1705"/>
              </a:spcBef>
              <a:spcAft>
                <a:spcPts val="1705"/>
              </a:spcAft>
              <a:buClr>
                <a:srgbClr val="FFFFFF"/>
              </a:buClr>
              <a:buSzPts val="1400"/>
              <a:buFont typeface="Rubik Light"/>
              <a:buNone/>
              <a:defRPr>
                <a:solidFill>
                  <a:srgbClr val="FFFFFF"/>
                </a:solidFill>
                <a:latin typeface="Rubik Light"/>
                <a:ea typeface="Rubik Light"/>
                <a:cs typeface="Rubik Light"/>
                <a:sym typeface="Rubik Light"/>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 you">
  <p:cSld name="Thank you">
    <p:bg>
      <p:bgPr>
        <a:solidFill>
          <a:schemeClr val="dk1"/>
        </a:solidFill>
        <a:effectLst/>
      </p:bgPr>
    </p:bg>
    <p:spTree>
      <p:nvGrpSpPr>
        <p:cNvPr id="1" name="Shape 410"/>
        <p:cNvGrpSpPr/>
        <p:nvPr/>
      </p:nvGrpSpPr>
      <p:grpSpPr>
        <a:xfrm>
          <a:off x="0" y="0"/>
          <a:ext cx="0" cy="0"/>
          <a:chOff x="0" y="0"/>
          <a:chExt cx="0" cy="0"/>
        </a:xfrm>
      </p:grpSpPr>
      <p:sp>
        <p:nvSpPr>
          <p:cNvPr id="411" name="Google Shape;411;p25"/>
          <p:cNvSpPr/>
          <p:nvPr/>
        </p:nvSpPr>
        <p:spPr>
          <a:xfrm rot="5702414">
            <a:off x="-2995301" y="-284826"/>
            <a:ext cx="7898460" cy="5991473"/>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rgbClr val="FFFFFF">
              <a:alpha val="51920"/>
            </a:srgb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412" name="Google Shape;412;p25"/>
          <p:cNvGrpSpPr/>
          <p:nvPr/>
        </p:nvGrpSpPr>
        <p:grpSpPr>
          <a:xfrm>
            <a:off x="134841" y="182561"/>
            <a:ext cx="9421452" cy="5175700"/>
            <a:chOff x="126413" y="171150"/>
            <a:chExt cx="8832611" cy="4852219"/>
          </a:xfrm>
        </p:grpSpPr>
        <p:sp>
          <p:nvSpPr>
            <p:cNvPr id="413" name="Google Shape;413;p25"/>
            <p:cNvSpPr/>
            <p:nvPr/>
          </p:nvSpPr>
          <p:spPr>
            <a:xfrm>
              <a:off x="394685" y="1711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14" name="Google Shape;414;p25"/>
            <p:cNvSpPr/>
            <p:nvPr/>
          </p:nvSpPr>
          <p:spPr>
            <a:xfrm>
              <a:off x="2007468" y="2004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15" name="Google Shape;415;p25"/>
            <p:cNvSpPr/>
            <p:nvPr/>
          </p:nvSpPr>
          <p:spPr>
            <a:xfrm>
              <a:off x="3187710" y="3088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16" name="Google Shape;416;p25"/>
            <p:cNvSpPr/>
            <p:nvPr/>
          </p:nvSpPr>
          <p:spPr>
            <a:xfrm>
              <a:off x="155743" y="1350805"/>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17" name="Google Shape;417;p25"/>
            <p:cNvSpPr/>
            <p:nvPr/>
          </p:nvSpPr>
          <p:spPr>
            <a:xfrm>
              <a:off x="126413" y="3225942"/>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18" name="Google Shape;418;p25"/>
            <p:cNvSpPr/>
            <p:nvPr/>
          </p:nvSpPr>
          <p:spPr>
            <a:xfrm>
              <a:off x="1195512" y="4027490"/>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19" name="Google Shape;419;p25"/>
            <p:cNvSpPr/>
            <p:nvPr/>
          </p:nvSpPr>
          <p:spPr>
            <a:xfrm>
              <a:off x="394685" y="46035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0" name="Google Shape;420;p25"/>
            <p:cNvSpPr/>
            <p:nvPr/>
          </p:nvSpPr>
          <p:spPr>
            <a:xfrm rot="10800000">
              <a:off x="8579266" y="46797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1" name="Google Shape;421;p25"/>
            <p:cNvSpPr/>
            <p:nvPr/>
          </p:nvSpPr>
          <p:spPr>
            <a:xfrm rot="10800000">
              <a:off x="8157061" y="494123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2" name="Google Shape;422;p25"/>
            <p:cNvSpPr/>
            <p:nvPr/>
          </p:nvSpPr>
          <p:spPr>
            <a:xfrm rot="10800000">
              <a:off x="5163866" y="491190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3" name="Google Shape;423;p25"/>
            <p:cNvSpPr/>
            <p:nvPr/>
          </p:nvSpPr>
          <p:spPr>
            <a:xfrm rot="10800000">
              <a:off x="8847555" y="16248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4" name="Google Shape;424;p25"/>
            <p:cNvSpPr/>
            <p:nvPr/>
          </p:nvSpPr>
          <p:spPr>
            <a:xfrm rot="10800000">
              <a:off x="7892617" y="4202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5" name="Google Shape;425;p25"/>
            <p:cNvSpPr/>
            <p:nvPr/>
          </p:nvSpPr>
          <p:spPr>
            <a:xfrm rot="10800000">
              <a:off x="8579266" y="247350"/>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6" name="Google Shape;426;p25"/>
            <p:cNvSpPr/>
            <p:nvPr/>
          </p:nvSpPr>
          <p:spPr>
            <a:xfrm>
              <a:off x="4463605" y="625017"/>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7" name="Google Shape;427;p25"/>
            <p:cNvSpPr/>
            <p:nvPr/>
          </p:nvSpPr>
          <p:spPr>
            <a:xfrm>
              <a:off x="5621447" y="314425"/>
              <a:ext cx="111487" cy="111469"/>
            </a:xfrm>
            <a:custGeom>
              <a:avLst/>
              <a:gdLst/>
              <a:ahLst/>
              <a:cxnLst/>
              <a:rect l="l" t="t" r="r" b="b"/>
              <a:pathLst>
                <a:path w="6192" h="6191" extrusionOk="0">
                  <a:moveTo>
                    <a:pt x="3084" y="0"/>
                  </a:moveTo>
                  <a:lnTo>
                    <a:pt x="2006" y="2005"/>
                  </a:lnTo>
                  <a:lnTo>
                    <a:pt x="1" y="3083"/>
                  </a:lnTo>
                  <a:lnTo>
                    <a:pt x="2006" y="4186"/>
                  </a:lnTo>
                  <a:lnTo>
                    <a:pt x="3084" y="6191"/>
                  </a:lnTo>
                  <a:lnTo>
                    <a:pt x="4186" y="4186"/>
                  </a:lnTo>
                  <a:lnTo>
                    <a:pt x="6191" y="3083"/>
                  </a:lnTo>
                  <a:lnTo>
                    <a:pt x="4186" y="2005"/>
                  </a:lnTo>
                  <a:lnTo>
                    <a:pt x="3084" y="0"/>
                  </a:ln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28" name="Google Shape;428;p25"/>
            <p:cNvSpPr/>
            <p:nvPr/>
          </p:nvSpPr>
          <p:spPr>
            <a:xfrm rot="10800000">
              <a:off x="4855611" y="4859080"/>
              <a:ext cx="52809" cy="52809"/>
            </a:xfrm>
            <a:custGeom>
              <a:avLst/>
              <a:gdLst/>
              <a:ahLst/>
              <a:cxnLst/>
              <a:rect l="l" t="t" r="r" b="b"/>
              <a:pathLst>
                <a:path w="2933" h="2933" extrusionOk="0">
                  <a:moveTo>
                    <a:pt x="1479" y="0"/>
                  </a:moveTo>
                  <a:cubicBezTo>
                    <a:pt x="652" y="0"/>
                    <a:pt x="0" y="652"/>
                    <a:pt x="0" y="1454"/>
                  </a:cubicBezTo>
                  <a:cubicBezTo>
                    <a:pt x="0" y="2281"/>
                    <a:pt x="652" y="2933"/>
                    <a:pt x="1479" y="2933"/>
                  </a:cubicBezTo>
                  <a:cubicBezTo>
                    <a:pt x="2281" y="2933"/>
                    <a:pt x="2933" y="2281"/>
                    <a:pt x="2933" y="1454"/>
                  </a:cubicBezTo>
                  <a:cubicBezTo>
                    <a:pt x="2933" y="652"/>
                    <a:pt x="2281" y="0"/>
                    <a:pt x="1479" y="0"/>
                  </a:cubicBezTo>
                  <a:close/>
                </a:path>
              </a:pathLst>
            </a:custGeom>
            <a:solidFill>
              <a:srgbClr val="FFFFFF">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29" name="Google Shape;429;p25"/>
          <p:cNvSpPr txBox="1">
            <a:spLocks noGrp="1"/>
          </p:cNvSpPr>
          <p:nvPr>
            <p:ph type="title"/>
          </p:nvPr>
        </p:nvSpPr>
        <p:spPr>
          <a:xfrm>
            <a:off x="5262960" y="777813"/>
            <a:ext cx="3675840" cy="8979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800"/>
              <a:buNone/>
              <a:defRPr sz="5015">
                <a:solidFill>
                  <a:srgbClr val="FFFFFF"/>
                </a:solidFill>
              </a:defRPr>
            </a:lvl1pPr>
            <a:lvl2pPr lvl="1" algn="ctr" rtl="0">
              <a:spcBef>
                <a:spcPts val="0"/>
              </a:spcBef>
              <a:spcAft>
                <a:spcPts val="0"/>
              </a:spcAft>
              <a:buClr>
                <a:srgbClr val="FFFFFF"/>
              </a:buClr>
              <a:buSzPts val="3800"/>
              <a:buNone/>
              <a:defRPr sz="4055">
                <a:solidFill>
                  <a:srgbClr val="FFFFFF"/>
                </a:solidFill>
              </a:defRPr>
            </a:lvl2pPr>
            <a:lvl3pPr lvl="2" algn="ctr" rtl="0">
              <a:spcBef>
                <a:spcPts val="0"/>
              </a:spcBef>
              <a:spcAft>
                <a:spcPts val="0"/>
              </a:spcAft>
              <a:buClr>
                <a:srgbClr val="FFFFFF"/>
              </a:buClr>
              <a:buSzPts val="3800"/>
              <a:buNone/>
              <a:defRPr sz="4055">
                <a:solidFill>
                  <a:srgbClr val="FFFFFF"/>
                </a:solidFill>
              </a:defRPr>
            </a:lvl3pPr>
            <a:lvl4pPr lvl="3" algn="ctr" rtl="0">
              <a:spcBef>
                <a:spcPts val="0"/>
              </a:spcBef>
              <a:spcAft>
                <a:spcPts val="0"/>
              </a:spcAft>
              <a:buClr>
                <a:srgbClr val="FFFFFF"/>
              </a:buClr>
              <a:buSzPts val="3800"/>
              <a:buNone/>
              <a:defRPr sz="4055">
                <a:solidFill>
                  <a:srgbClr val="FFFFFF"/>
                </a:solidFill>
              </a:defRPr>
            </a:lvl4pPr>
            <a:lvl5pPr lvl="4" algn="ctr" rtl="0">
              <a:spcBef>
                <a:spcPts val="0"/>
              </a:spcBef>
              <a:spcAft>
                <a:spcPts val="0"/>
              </a:spcAft>
              <a:buClr>
                <a:srgbClr val="FFFFFF"/>
              </a:buClr>
              <a:buSzPts val="3800"/>
              <a:buNone/>
              <a:defRPr sz="4055">
                <a:solidFill>
                  <a:srgbClr val="FFFFFF"/>
                </a:solidFill>
              </a:defRPr>
            </a:lvl5pPr>
            <a:lvl6pPr lvl="5" algn="ctr" rtl="0">
              <a:spcBef>
                <a:spcPts val="0"/>
              </a:spcBef>
              <a:spcAft>
                <a:spcPts val="0"/>
              </a:spcAft>
              <a:buClr>
                <a:srgbClr val="FFFFFF"/>
              </a:buClr>
              <a:buSzPts val="3800"/>
              <a:buNone/>
              <a:defRPr sz="4055">
                <a:solidFill>
                  <a:srgbClr val="FFFFFF"/>
                </a:solidFill>
              </a:defRPr>
            </a:lvl6pPr>
            <a:lvl7pPr lvl="6" algn="ctr" rtl="0">
              <a:spcBef>
                <a:spcPts val="0"/>
              </a:spcBef>
              <a:spcAft>
                <a:spcPts val="0"/>
              </a:spcAft>
              <a:buClr>
                <a:srgbClr val="FFFFFF"/>
              </a:buClr>
              <a:buSzPts val="3800"/>
              <a:buNone/>
              <a:defRPr sz="4055">
                <a:solidFill>
                  <a:srgbClr val="FFFFFF"/>
                </a:solidFill>
              </a:defRPr>
            </a:lvl7pPr>
            <a:lvl8pPr lvl="7" algn="ctr" rtl="0">
              <a:spcBef>
                <a:spcPts val="0"/>
              </a:spcBef>
              <a:spcAft>
                <a:spcPts val="0"/>
              </a:spcAft>
              <a:buClr>
                <a:srgbClr val="FFFFFF"/>
              </a:buClr>
              <a:buSzPts val="3800"/>
              <a:buNone/>
              <a:defRPr sz="4055">
                <a:solidFill>
                  <a:srgbClr val="FFFFFF"/>
                </a:solidFill>
              </a:defRPr>
            </a:lvl8pPr>
            <a:lvl9pPr lvl="8" algn="ctr" rtl="0">
              <a:spcBef>
                <a:spcPts val="0"/>
              </a:spcBef>
              <a:spcAft>
                <a:spcPts val="0"/>
              </a:spcAft>
              <a:buClr>
                <a:srgbClr val="FFFFFF"/>
              </a:buClr>
              <a:buSzPts val="3800"/>
              <a:buNone/>
              <a:defRPr sz="4055">
                <a:solidFill>
                  <a:srgbClr val="FFFFFF"/>
                </a:solidFill>
              </a:defRPr>
            </a:lvl9pPr>
          </a:lstStyle>
          <a:p/>
        </p:txBody>
      </p:sp>
      <p:sp>
        <p:nvSpPr>
          <p:cNvPr id="430" name="Google Shape;430;p25"/>
          <p:cNvSpPr txBox="1">
            <a:spLocks noGrp="1"/>
          </p:cNvSpPr>
          <p:nvPr>
            <p:ph type="subTitle" idx="1"/>
          </p:nvPr>
        </p:nvSpPr>
        <p:spPr>
          <a:xfrm>
            <a:off x="5309760" y="2316187"/>
            <a:ext cx="3675840" cy="78944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None/>
              <a:defRPr sz="1705">
                <a:solidFill>
                  <a:srgbClr val="FFFFFF"/>
                </a:solidFill>
              </a:defRPr>
            </a:lvl1pPr>
            <a:lvl2pPr lvl="1" rtl="0">
              <a:spcBef>
                <a:spcPts val="0"/>
              </a:spcBef>
              <a:spcAft>
                <a:spcPts val="0"/>
              </a:spcAft>
              <a:buSzPts val="1400"/>
              <a:buNone/>
              <a:defRPr/>
            </a:lvl2pPr>
            <a:lvl3pPr lvl="2" rtl="0">
              <a:spcBef>
                <a:spcPts val="1705"/>
              </a:spcBef>
              <a:spcAft>
                <a:spcPts val="0"/>
              </a:spcAft>
              <a:buSzPts val="1400"/>
              <a:buNone/>
              <a:defRPr/>
            </a:lvl3pPr>
            <a:lvl4pPr lvl="3" rtl="0">
              <a:spcBef>
                <a:spcPts val="1705"/>
              </a:spcBef>
              <a:spcAft>
                <a:spcPts val="0"/>
              </a:spcAft>
              <a:buSzPts val="1400"/>
              <a:buNone/>
              <a:defRPr/>
            </a:lvl4pPr>
            <a:lvl5pPr lvl="4" rtl="0">
              <a:spcBef>
                <a:spcPts val="1705"/>
              </a:spcBef>
              <a:spcAft>
                <a:spcPts val="0"/>
              </a:spcAft>
              <a:buSzPts val="1400"/>
              <a:buNone/>
              <a:defRPr/>
            </a:lvl5pPr>
            <a:lvl6pPr lvl="5" rtl="0">
              <a:spcBef>
                <a:spcPts val="1705"/>
              </a:spcBef>
              <a:spcAft>
                <a:spcPts val="0"/>
              </a:spcAft>
              <a:buSzPts val="1400"/>
              <a:buNone/>
              <a:defRPr/>
            </a:lvl6pPr>
            <a:lvl7pPr lvl="6" rtl="0">
              <a:spcBef>
                <a:spcPts val="1705"/>
              </a:spcBef>
              <a:spcAft>
                <a:spcPts val="0"/>
              </a:spcAft>
              <a:buSzPts val="1400"/>
              <a:buNone/>
              <a:defRPr/>
            </a:lvl7pPr>
            <a:lvl8pPr lvl="7" rtl="0">
              <a:spcBef>
                <a:spcPts val="1705"/>
              </a:spcBef>
              <a:spcAft>
                <a:spcPts val="0"/>
              </a:spcAft>
              <a:buSzPts val="1400"/>
              <a:buNone/>
              <a:defRPr/>
            </a:lvl8pPr>
            <a:lvl9pPr lvl="8" rtl="0">
              <a:spcBef>
                <a:spcPts val="1705"/>
              </a:spcBef>
              <a:spcAft>
                <a:spcPts val="1705"/>
              </a:spcAft>
              <a:buSzPts val="1400"/>
              <a:buNone/>
              <a:defRPr/>
            </a:lvl9pPr>
          </a:lstStyle>
          <a:p/>
        </p:txBody>
      </p:sp>
      <p:sp>
        <p:nvSpPr>
          <p:cNvPr id="431" name="Google Shape;431;p25"/>
          <p:cNvSpPr txBox="1">
            <a:spLocks noGrp="1"/>
          </p:cNvSpPr>
          <p:nvPr>
            <p:ph type="subTitle" idx="2"/>
          </p:nvPr>
        </p:nvSpPr>
        <p:spPr>
          <a:xfrm>
            <a:off x="5309893" y="1876000"/>
            <a:ext cx="3675840" cy="3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800"/>
              <a:buFont typeface="Rubik Light"/>
              <a:buNone/>
              <a:defRPr>
                <a:solidFill>
                  <a:srgbClr val="FFFFFF"/>
                </a:solidFill>
                <a:latin typeface="Rubik Light"/>
                <a:ea typeface="Rubik Light"/>
                <a:cs typeface="Rubik Light"/>
                <a:sym typeface="Rubik Light"/>
              </a:defRPr>
            </a:lvl1pPr>
            <a:lvl2pPr lvl="1" rtl="0">
              <a:spcBef>
                <a:spcPts val="0"/>
              </a:spcBef>
              <a:spcAft>
                <a:spcPts val="0"/>
              </a:spcAft>
              <a:buSzPts val="1400"/>
              <a:buFont typeface="Rubik Light"/>
              <a:buNone/>
              <a:defRPr>
                <a:latin typeface="Rubik Light"/>
                <a:ea typeface="Rubik Light"/>
                <a:cs typeface="Rubik Light"/>
                <a:sym typeface="Rubik Light"/>
              </a:defRPr>
            </a:lvl2pPr>
            <a:lvl3pPr lvl="2" rtl="0">
              <a:spcBef>
                <a:spcPts val="1705"/>
              </a:spcBef>
              <a:spcAft>
                <a:spcPts val="0"/>
              </a:spcAft>
              <a:buSzPts val="1400"/>
              <a:buFont typeface="Rubik Light"/>
              <a:buNone/>
              <a:defRPr>
                <a:latin typeface="Rubik Light"/>
                <a:ea typeface="Rubik Light"/>
                <a:cs typeface="Rubik Light"/>
                <a:sym typeface="Rubik Light"/>
              </a:defRPr>
            </a:lvl3pPr>
            <a:lvl4pPr lvl="3" rtl="0">
              <a:spcBef>
                <a:spcPts val="1705"/>
              </a:spcBef>
              <a:spcAft>
                <a:spcPts val="0"/>
              </a:spcAft>
              <a:buSzPts val="1400"/>
              <a:buFont typeface="Rubik Light"/>
              <a:buNone/>
              <a:defRPr>
                <a:latin typeface="Rubik Light"/>
                <a:ea typeface="Rubik Light"/>
                <a:cs typeface="Rubik Light"/>
                <a:sym typeface="Rubik Light"/>
              </a:defRPr>
            </a:lvl4pPr>
            <a:lvl5pPr lvl="4" rtl="0">
              <a:spcBef>
                <a:spcPts val="1705"/>
              </a:spcBef>
              <a:spcAft>
                <a:spcPts val="0"/>
              </a:spcAft>
              <a:buSzPts val="1400"/>
              <a:buFont typeface="Rubik Light"/>
              <a:buNone/>
              <a:defRPr>
                <a:latin typeface="Rubik Light"/>
                <a:ea typeface="Rubik Light"/>
                <a:cs typeface="Rubik Light"/>
                <a:sym typeface="Rubik Light"/>
              </a:defRPr>
            </a:lvl5pPr>
            <a:lvl6pPr lvl="5" rtl="0">
              <a:spcBef>
                <a:spcPts val="1705"/>
              </a:spcBef>
              <a:spcAft>
                <a:spcPts val="0"/>
              </a:spcAft>
              <a:buSzPts val="1400"/>
              <a:buFont typeface="Rubik Light"/>
              <a:buNone/>
              <a:defRPr>
                <a:latin typeface="Rubik Light"/>
                <a:ea typeface="Rubik Light"/>
                <a:cs typeface="Rubik Light"/>
                <a:sym typeface="Rubik Light"/>
              </a:defRPr>
            </a:lvl6pPr>
            <a:lvl7pPr lvl="6" rtl="0">
              <a:spcBef>
                <a:spcPts val="1705"/>
              </a:spcBef>
              <a:spcAft>
                <a:spcPts val="0"/>
              </a:spcAft>
              <a:buSzPts val="1400"/>
              <a:buFont typeface="Rubik Light"/>
              <a:buNone/>
              <a:defRPr>
                <a:latin typeface="Rubik Light"/>
                <a:ea typeface="Rubik Light"/>
                <a:cs typeface="Rubik Light"/>
                <a:sym typeface="Rubik Light"/>
              </a:defRPr>
            </a:lvl7pPr>
            <a:lvl8pPr lvl="7" rtl="0">
              <a:spcBef>
                <a:spcPts val="1705"/>
              </a:spcBef>
              <a:spcAft>
                <a:spcPts val="0"/>
              </a:spcAft>
              <a:buSzPts val="1400"/>
              <a:buFont typeface="Rubik Light"/>
              <a:buNone/>
              <a:defRPr>
                <a:latin typeface="Rubik Light"/>
                <a:ea typeface="Rubik Light"/>
                <a:cs typeface="Rubik Light"/>
                <a:sym typeface="Rubik Light"/>
              </a:defRPr>
            </a:lvl8pPr>
            <a:lvl9pPr lvl="8" rtl="0">
              <a:spcBef>
                <a:spcPts val="1705"/>
              </a:spcBef>
              <a:spcAft>
                <a:spcPts val="1705"/>
              </a:spcAft>
              <a:buSzPts val="1400"/>
              <a:buFont typeface="Rubik Light"/>
              <a:buNone/>
              <a:defRPr>
                <a:latin typeface="Rubik Light"/>
                <a:ea typeface="Rubik Light"/>
                <a:cs typeface="Rubik Light"/>
                <a:sym typeface="Rubik Light"/>
              </a:defRPr>
            </a:lvl9pPr>
          </a:lstStyle>
          <a:p/>
        </p:txBody>
      </p:sp>
      <p:sp>
        <p:nvSpPr>
          <p:cNvPr id="432" name="Google Shape;432;p25"/>
          <p:cNvSpPr txBox="1"/>
          <p:nvPr/>
        </p:nvSpPr>
        <p:spPr>
          <a:xfrm>
            <a:off x="5189360" y="3783600"/>
            <a:ext cx="3823040" cy="793280"/>
          </a:xfrm>
          <a:prstGeom prst="rect">
            <a:avLst/>
          </a:prstGeom>
          <a:noFill/>
          <a:ln>
            <a:noFill/>
          </a:ln>
        </p:spPr>
        <p:txBody>
          <a:bodyPr spcFirstLastPara="1" wrap="square" lIns="97520" tIns="97520" rIns="97520" bIns="97520" anchor="b" anchorCtr="0">
            <a:noAutofit/>
          </a:bodyPr>
          <a:lstStyle/>
          <a:p>
            <a:pPr marL="0" lvl="0" indent="0" algn="ctr" rtl="0">
              <a:lnSpc>
                <a:spcPct val="115000"/>
              </a:lnSpc>
              <a:spcBef>
                <a:spcPts val="320"/>
              </a:spcBef>
              <a:spcAft>
                <a:spcPts val="0"/>
              </a:spcAft>
              <a:buNone/>
            </a:pPr>
            <a:r>
              <a:rPr lang="en-GB" sz="1065" b="1">
                <a:solidFill>
                  <a:srgbClr val="FFFFFF"/>
                </a:solidFill>
                <a:latin typeface="Open Sans"/>
                <a:ea typeface="Open Sans"/>
                <a:cs typeface="Open Sans"/>
                <a:sym typeface="Open Sans"/>
              </a:rPr>
              <a:t>CREDITS:</a:t>
            </a:r>
            <a:r>
              <a:rPr lang="en-GB" sz="1065">
                <a:solidFill>
                  <a:srgbClr val="FFFFFF"/>
                </a:solidFill>
                <a:latin typeface="Open Sans"/>
                <a:ea typeface="Open Sans"/>
                <a:cs typeface="Open Sans"/>
                <a:sym typeface="Open Sans"/>
              </a:rPr>
              <a:t> This presentation template was created by </a:t>
            </a:r>
            <a:r>
              <a:rPr lang="en-GB" sz="1065" b="1">
                <a:solidFill>
                  <a:srgbClr val="FFFFFF"/>
                </a:solidFill>
                <a:uFill>
                  <a:noFill/>
                </a:uFill>
                <a:latin typeface="Open Sans"/>
                <a:ea typeface="Open Sans"/>
                <a:cs typeface="Open Sans"/>
                <a:sym typeface="Open Sans"/>
                <a:hlinkClick r:id="rId2"/>
              </a:rPr>
              <a:t>Slidesgo</a:t>
            </a:r>
            <a:r>
              <a:rPr lang="en-GB" sz="1065">
                <a:solidFill>
                  <a:srgbClr val="FFFFFF"/>
                </a:solidFill>
                <a:latin typeface="Open Sans"/>
                <a:ea typeface="Open Sans"/>
                <a:cs typeface="Open Sans"/>
                <a:sym typeface="Open Sans"/>
              </a:rPr>
              <a:t>, including icons by </a:t>
            </a:r>
            <a:r>
              <a:rPr lang="en-GB" sz="1065" b="1">
                <a:solidFill>
                  <a:srgbClr val="FFFFFF"/>
                </a:solidFill>
                <a:uFill>
                  <a:noFill/>
                </a:uFill>
                <a:latin typeface="Open Sans"/>
                <a:ea typeface="Open Sans"/>
                <a:cs typeface="Open Sans"/>
                <a:sym typeface="Open Sans"/>
                <a:hlinkClick r:id="rId3"/>
              </a:rPr>
              <a:t>Flaticon</a:t>
            </a:r>
            <a:r>
              <a:rPr lang="en-GB" sz="1065">
                <a:solidFill>
                  <a:srgbClr val="FFFFFF"/>
                </a:solidFill>
                <a:latin typeface="Open Sans"/>
                <a:ea typeface="Open Sans"/>
                <a:cs typeface="Open Sans"/>
                <a:sym typeface="Open Sans"/>
              </a:rPr>
              <a:t>, and infographics &amp; images by</a:t>
            </a:r>
            <a:r>
              <a:rPr lang="en-GB" sz="1065" b="1">
                <a:solidFill>
                  <a:srgbClr val="FFFFFF"/>
                </a:solidFill>
                <a:latin typeface="Open Sans"/>
                <a:ea typeface="Open Sans"/>
                <a:cs typeface="Open Sans"/>
                <a:sym typeface="Open Sans"/>
              </a:rPr>
              <a:t> </a:t>
            </a:r>
            <a:r>
              <a:rPr lang="en-GB" sz="1065" b="1">
                <a:solidFill>
                  <a:srgbClr val="FFFFFF"/>
                </a:solidFill>
                <a:uFill>
                  <a:noFill/>
                </a:uFill>
                <a:latin typeface="Open Sans"/>
                <a:ea typeface="Open Sans"/>
                <a:cs typeface="Open Sans"/>
                <a:sym typeface="Open Sans"/>
                <a:hlinkClick r:id="rId4"/>
              </a:rPr>
              <a:t>Freepik</a:t>
            </a:r>
            <a:endParaRPr sz="1065" b="1">
              <a:solidFill>
                <a:srgbClr val="FFFFFF"/>
              </a:solidFill>
              <a:latin typeface="Open Sans"/>
              <a:ea typeface="Open Sans"/>
              <a:cs typeface="Open Sans"/>
              <a:sym typeface="Open San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body 02">
  <p:cSld name="Title + body 02">
    <p:spTree>
      <p:nvGrpSpPr>
        <p:cNvPr id="1" name="Shape 433"/>
        <p:cNvGrpSpPr/>
        <p:nvPr/>
      </p:nvGrpSpPr>
      <p:grpSpPr>
        <a:xfrm>
          <a:off x="0" y="0"/>
          <a:ext cx="0" cy="0"/>
          <a:chOff x="0" y="0"/>
          <a:chExt cx="0" cy="0"/>
        </a:xfrm>
      </p:grpSpPr>
      <p:sp>
        <p:nvSpPr>
          <p:cNvPr id="434" name="Google Shape;434;p26"/>
          <p:cNvSpPr/>
          <p:nvPr/>
        </p:nvSpPr>
        <p:spPr>
          <a:xfrm rot="5702413">
            <a:off x="4118672" y="-111772"/>
            <a:ext cx="7383220" cy="5600631"/>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435" name="Google Shape;435;p26"/>
          <p:cNvGrpSpPr/>
          <p:nvPr/>
        </p:nvGrpSpPr>
        <p:grpSpPr>
          <a:xfrm flipH="1">
            <a:off x="5279311" y="84922"/>
            <a:ext cx="4470919" cy="4352236"/>
            <a:chOff x="160937" y="79614"/>
            <a:chExt cx="4191487" cy="4080221"/>
          </a:xfrm>
        </p:grpSpPr>
        <p:grpSp>
          <p:nvGrpSpPr>
            <p:cNvPr id="436" name="Google Shape;436;p26"/>
            <p:cNvGrpSpPr/>
            <p:nvPr/>
          </p:nvGrpSpPr>
          <p:grpSpPr>
            <a:xfrm rot="10800000">
              <a:off x="294013" y="354189"/>
              <a:ext cx="827985" cy="863689"/>
              <a:chOff x="7593189" y="3964490"/>
              <a:chExt cx="827985" cy="863689"/>
            </a:xfrm>
          </p:grpSpPr>
          <p:sp>
            <p:nvSpPr>
              <p:cNvPr id="437" name="Google Shape;437;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38" name="Google Shape;438;p26"/>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39" name="Google Shape;439;p26"/>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440" name="Google Shape;440;p26"/>
            <p:cNvGrpSpPr/>
            <p:nvPr/>
          </p:nvGrpSpPr>
          <p:grpSpPr>
            <a:xfrm rot="10800000">
              <a:off x="2194088" y="161539"/>
              <a:ext cx="1105410" cy="579852"/>
              <a:chOff x="7315764" y="3964490"/>
              <a:chExt cx="1105410" cy="579852"/>
            </a:xfrm>
          </p:grpSpPr>
          <p:sp>
            <p:nvSpPr>
              <p:cNvPr id="441" name="Google Shape;441;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42" name="Google Shape;442;p26"/>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43" name="Google Shape;443;p26"/>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44" name="Google Shape;444;p26"/>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445" name="Google Shape;445;p26"/>
            <p:cNvGrpSpPr/>
            <p:nvPr/>
          </p:nvGrpSpPr>
          <p:grpSpPr>
            <a:xfrm rot="-5400000">
              <a:off x="-227099" y="2417251"/>
              <a:ext cx="1236485" cy="237415"/>
              <a:chOff x="7296164" y="4361614"/>
              <a:chExt cx="1236485" cy="237415"/>
            </a:xfrm>
          </p:grpSpPr>
          <p:sp>
            <p:nvSpPr>
              <p:cNvPr id="446" name="Google Shape;446;p26"/>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47" name="Google Shape;447;p26"/>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48" name="Google Shape;448;p26"/>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49" name="Google Shape;449;p26"/>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50" name="Google Shape;450;p26"/>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51" name="Google Shape;451;p26"/>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52" name="Google Shape;452;p26"/>
          <p:cNvSpPr/>
          <p:nvPr/>
        </p:nvSpPr>
        <p:spPr>
          <a:xfrm rot="10800000">
            <a:off x="515678"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53" name="Google Shape;453;p26"/>
          <p:cNvSpPr/>
          <p:nvPr/>
        </p:nvSpPr>
        <p:spPr>
          <a:xfrm rot="10800000">
            <a:off x="612459"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54" name="Google Shape;454;p26"/>
          <p:cNvSpPr/>
          <p:nvPr/>
        </p:nvSpPr>
        <p:spPr>
          <a:xfrm rot="10800000">
            <a:off x="572031"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55" name="Google Shape;455;p26"/>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6" name="Google Shape;456;p26"/>
          <p:cNvSpPr txBox="1">
            <a:spLocks noGrp="1"/>
          </p:cNvSpPr>
          <p:nvPr>
            <p:ph type="body" idx="1"/>
          </p:nvPr>
        </p:nvSpPr>
        <p:spPr>
          <a:xfrm>
            <a:off x="768000" y="1366960"/>
            <a:ext cx="8217600" cy="3543360"/>
          </a:xfrm>
          <a:prstGeom prst="rect">
            <a:avLst/>
          </a:prstGeom>
        </p:spPr>
        <p:txBody>
          <a:bodyPr spcFirstLastPara="1" wrap="square" lIns="91425" tIns="91425" rIns="91425" bIns="91425" anchor="ctr" anchorCtr="0">
            <a:noAutofit/>
          </a:bodyPr>
          <a:lstStyle>
            <a:lvl1pPr marL="487680" lvl="0" indent="-325120" rtl="0">
              <a:lnSpc>
                <a:spcPct val="100000"/>
              </a:lnSpc>
              <a:spcBef>
                <a:spcPts val="0"/>
              </a:spcBef>
              <a:spcAft>
                <a:spcPts val="0"/>
              </a:spcAft>
              <a:buClr>
                <a:srgbClr val="434343"/>
              </a:buClr>
              <a:buSzPts val="1200"/>
              <a:buFont typeface="Livvic"/>
              <a:buAutoNum type="arabicPeriod"/>
              <a:defRPr sz="1175">
                <a:latin typeface="Rubik"/>
                <a:ea typeface="Rubik"/>
                <a:cs typeface="Rubik"/>
                <a:sym typeface="Rubik"/>
              </a:defRPr>
            </a:lvl1pPr>
            <a:lvl2pPr marL="975360" lvl="1" indent="-325120" rtl="0">
              <a:spcBef>
                <a:spcPts val="1705"/>
              </a:spcBef>
              <a:spcAft>
                <a:spcPts val="0"/>
              </a:spcAft>
              <a:buClr>
                <a:srgbClr val="434343"/>
              </a:buClr>
              <a:buSzPts val="1200"/>
              <a:buFont typeface="Roboto Condensed Light"/>
              <a:buAutoNum type="alphaLcPeriod"/>
              <a:defRPr sz="1280">
                <a:latin typeface="Rubik"/>
                <a:ea typeface="Rubik"/>
                <a:cs typeface="Rubik"/>
                <a:sym typeface="Rubik"/>
              </a:defRPr>
            </a:lvl2pPr>
            <a:lvl3pPr marL="1463040" lvl="2" indent="-325120" rtl="0">
              <a:spcBef>
                <a:spcPts val="1705"/>
              </a:spcBef>
              <a:spcAft>
                <a:spcPts val="0"/>
              </a:spcAft>
              <a:buClr>
                <a:srgbClr val="434343"/>
              </a:buClr>
              <a:buSzPts val="1200"/>
              <a:buFont typeface="Roboto Condensed Light"/>
              <a:buAutoNum type="romanLcPeriod"/>
              <a:defRPr sz="1280">
                <a:latin typeface="Rubik"/>
                <a:ea typeface="Rubik"/>
                <a:cs typeface="Rubik"/>
                <a:sym typeface="Rubik"/>
              </a:defRPr>
            </a:lvl3pPr>
            <a:lvl4pPr marL="1950720" lvl="3" indent="-325120" rtl="0">
              <a:spcBef>
                <a:spcPts val="1705"/>
              </a:spcBef>
              <a:spcAft>
                <a:spcPts val="0"/>
              </a:spcAft>
              <a:buClr>
                <a:srgbClr val="434343"/>
              </a:buClr>
              <a:buSzPts val="1200"/>
              <a:buFont typeface="Roboto Condensed Light"/>
              <a:buAutoNum type="arabicPeriod"/>
              <a:defRPr sz="1280">
                <a:latin typeface="Rubik"/>
                <a:ea typeface="Rubik"/>
                <a:cs typeface="Rubik"/>
                <a:sym typeface="Rubik"/>
              </a:defRPr>
            </a:lvl4pPr>
            <a:lvl5pPr marL="2438400" lvl="4" indent="-325120" rtl="0">
              <a:spcBef>
                <a:spcPts val="1705"/>
              </a:spcBef>
              <a:spcAft>
                <a:spcPts val="0"/>
              </a:spcAft>
              <a:buClr>
                <a:srgbClr val="434343"/>
              </a:buClr>
              <a:buSzPts val="1200"/>
              <a:buFont typeface="Roboto Condensed Light"/>
              <a:buAutoNum type="alphaLcPeriod"/>
              <a:defRPr sz="1280">
                <a:latin typeface="Rubik"/>
                <a:ea typeface="Rubik"/>
                <a:cs typeface="Rubik"/>
                <a:sym typeface="Rubik"/>
              </a:defRPr>
            </a:lvl5pPr>
            <a:lvl6pPr marL="2926080" lvl="5" indent="-325120" rtl="0">
              <a:spcBef>
                <a:spcPts val="1705"/>
              </a:spcBef>
              <a:spcAft>
                <a:spcPts val="0"/>
              </a:spcAft>
              <a:buClr>
                <a:srgbClr val="434343"/>
              </a:buClr>
              <a:buSzPts val="1200"/>
              <a:buFont typeface="Roboto Condensed Light"/>
              <a:buAutoNum type="romanLcPeriod"/>
              <a:defRPr sz="1280">
                <a:latin typeface="Rubik"/>
                <a:ea typeface="Rubik"/>
                <a:cs typeface="Rubik"/>
                <a:sym typeface="Rubik"/>
              </a:defRPr>
            </a:lvl6pPr>
            <a:lvl7pPr marL="3413760" lvl="6" indent="-325120" rtl="0">
              <a:spcBef>
                <a:spcPts val="1705"/>
              </a:spcBef>
              <a:spcAft>
                <a:spcPts val="0"/>
              </a:spcAft>
              <a:buClr>
                <a:srgbClr val="434343"/>
              </a:buClr>
              <a:buSzPts val="1200"/>
              <a:buFont typeface="Roboto Condensed Light"/>
              <a:buAutoNum type="arabicPeriod"/>
              <a:defRPr sz="1280">
                <a:latin typeface="Rubik"/>
                <a:ea typeface="Rubik"/>
                <a:cs typeface="Rubik"/>
                <a:sym typeface="Rubik"/>
              </a:defRPr>
            </a:lvl7pPr>
            <a:lvl8pPr marL="3901440" lvl="7" indent="-325120" rtl="0">
              <a:spcBef>
                <a:spcPts val="1705"/>
              </a:spcBef>
              <a:spcAft>
                <a:spcPts val="0"/>
              </a:spcAft>
              <a:buClr>
                <a:srgbClr val="434343"/>
              </a:buClr>
              <a:buSzPts val="1200"/>
              <a:buFont typeface="Roboto Condensed Light"/>
              <a:buAutoNum type="alphaLcPeriod"/>
              <a:defRPr sz="1280">
                <a:latin typeface="Rubik"/>
                <a:ea typeface="Rubik"/>
                <a:cs typeface="Rubik"/>
                <a:sym typeface="Rubik"/>
              </a:defRPr>
            </a:lvl8pPr>
            <a:lvl9pPr marL="4389120" lvl="8" indent="-325120" rtl="0">
              <a:spcBef>
                <a:spcPts val="1705"/>
              </a:spcBef>
              <a:spcAft>
                <a:spcPts val="1705"/>
              </a:spcAft>
              <a:buClr>
                <a:srgbClr val="434343"/>
              </a:buClr>
              <a:buSzPts val="1200"/>
              <a:buFont typeface="Roboto Condensed Light"/>
              <a:buAutoNum type="romanLcPeriod"/>
              <a:defRPr sz="1280">
                <a:latin typeface="Rubik"/>
                <a:ea typeface="Rubik"/>
                <a:cs typeface="Rubik"/>
                <a:sym typeface="Rubik"/>
              </a:defRPr>
            </a:lvl9pPr>
          </a:lstStyle>
          <a:p/>
        </p:txBody>
      </p:sp>
      <p:sp>
        <p:nvSpPr>
          <p:cNvPr id="457" name="Google Shape;457;p26"/>
          <p:cNvSpPr txBox="1">
            <a:spLocks noGrp="1"/>
          </p:cNvSpPr>
          <p:nvPr>
            <p:ph type="sldNum" idx="12"/>
          </p:nvPr>
        </p:nvSpPr>
        <p:spPr>
          <a:xfrm>
            <a:off x="9037289" y="4974098"/>
            <a:ext cx="585280" cy="41984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458"/>
        <p:cNvGrpSpPr/>
        <p:nvPr/>
      </p:nvGrpSpPr>
      <p:grpSpPr>
        <a:xfrm>
          <a:off x="0" y="0"/>
          <a:ext cx="0" cy="0"/>
          <a:chOff x="0" y="0"/>
          <a:chExt cx="0" cy="0"/>
        </a:xfrm>
      </p:grpSpPr>
      <p:sp>
        <p:nvSpPr>
          <p:cNvPr id="459" name="Google Shape;459;p27"/>
          <p:cNvSpPr/>
          <p:nvPr/>
        </p:nvSpPr>
        <p:spPr>
          <a:xfrm rot="5702413">
            <a:off x="4118672" y="-111772"/>
            <a:ext cx="7383220" cy="5600631"/>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460" name="Google Shape;460;p27"/>
          <p:cNvGrpSpPr/>
          <p:nvPr/>
        </p:nvGrpSpPr>
        <p:grpSpPr>
          <a:xfrm flipH="1">
            <a:off x="5279311" y="84922"/>
            <a:ext cx="4470919" cy="4352236"/>
            <a:chOff x="160937" y="79614"/>
            <a:chExt cx="4191487" cy="4080221"/>
          </a:xfrm>
        </p:grpSpPr>
        <p:grpSp>
          <p:nvGrpSpPr>
            <p:cNvPr id="461" name="Google Shape;461;p27"/>
            <p:cNvGrpSpPr/>
            <p:nvPr/>
          </p:nvGrpSpPr>
          <p:grpSpPr>
            <a:xfrm rot="10800000">
              <a:off x="294013" y="354189"/>
              <a:ext cx="827985" cy="863689"/>
              <a:chOff x="7593189" y="3964490"/>
              <a:chExt cx="827985" cy="863689"/>
            </a:xfrm>
          </p:grpSpPr>
          <p:sp>
            <p:nvSpPr>
              <p:cNvPr id="462" name="Google Shape;462;p27"/>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63" name="Google Shape;463;p27"/>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64" name="Google Shape;464;p27"/>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465" name="Google Shape;465;p27"/>
            <p:cNvGrpSpPr/>
            <p:nvPr/>
          </p:nvGrpSpPr>
          <p:grpSpPr>
            <a:xfrm rot="10800000">
              <a:off x="2194088" y="161539"/>
              <a:ext cx="1105410" cy="579852"/>
              <a:chOff x="7315764" y="3964490"/>
              <a:chExt cx="1105410" cy="579852"/>
            </a:xfrm>
          </p:grpSpPr>
          <p:sp>
            <p:nvSpPr>
              <p:cNvPr id="466" name="Google Shape;466;p27"/>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67" name="Google Shape;467;p27"/>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68" name="Google Shape;468;p27"/>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69" name="Google Shape;469;p27"/>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470" name="Google Shape;470;p27"/>
            <p:cNvGrpSpPr/>
            <p:nvPr/>
          </p:nvGrpSpPr>
          <p:grpSpPr>
            <a:xfrm rot="-5400000">
              <a:off x="-227099" y="2417251"/>
              <a:ext cx="1236485" cy="237415"/>
              <a:chOff x="7296164" y="4361614"/>
              <a:chExt cx="1236485" cy="237415"/>
            </a:xfrm>
          </p:grpSpPr>
          <p:sp>
            <p:nvSpPr>
              <p:cNvPr id="471" name="Google Shape;471;p27"/>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72" name="Google Shape;472;p27"/>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73" name="Google Shape;473;p27"/>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74" name="Google Shape;474;p27"/>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75" name="Google Shape;475;p27"/>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76" name="Google Shape;476;p27"/>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477" name="Google Shape;477;p27"/>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78" name="Google Shape;478;p27"/>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79" name="Google Shape;479;p27"/>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80" name="Google Shape;480;p27"/>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81" name="Google Shape;481;p27"/>
          <p:cNvSpPr txBox="1">
            <a:spLocks noGrp="1"/>
          </p:cNvSpPr>
          <p:nvPr>
            <p:ph type="body" idx="1"/>
          </p:nvPr>
        </p:nvSpPr>
        <p:spPr>
          <a:xfrm>
            <a:off x="768000" y="1347973"/>
            <a:ext cx="8217600" cy="3562560"/>
          </a:xfrm>
          <a:prstGeom prst="rect">
            <a:avLst/>
          </a:prstGeom>
        </p:spPr>
        <p:txBody>
          <a:bodyPr spcFirstLastPara="1" wrap="square" lIns="91425" tIns="91425" rIns="91425" bIns="91425" anchor="ctr" anchorCtr="0">
            <a:noAutofit/>
          </a:bodyPr>
          <a:lstStyle>
            <a:lvl1pPr marL="487680" lvl="0" indent="-352425" rtl="0">
              <a:lnSpc>
                <a:spcPct val="100000"/>
              </a:lnSpc>
              <a:spcBef>
                <a:spcPts val="0"/>
              </a:spcBef>
              <a:spcAft>
                <a:spcPts val="0"/>
              </a:spcAft>
              <a:buSzPts val="1600"/>
              <a:buFont typeface="Rubik"/>
              <a:buChar char="●"/>
              <a:defRPr sz="1705">
                <a:latin typeface="Rubik"/>
                <a:ea typeface="Rubik"/>
                <a:cs typeface="Rubik"/>
                <a:sym typeface="Rubik"/>
              </a:defRPr>
            </a:lvl1pPr>
            <a:lvl2pPr marL="975360" lvl="1" indent="-352425" rtl="0">
              <a:spcBef>
                <a:spcPts val="0"/>
              </a:spcBef>
              <a:spcAft>
                <a:spcPts val="0"/>
              </a:spcAft>
              <a:buSzPts val="1600"/>
              <a:buFont typeface="Rubik"/>
              <a:buChar char="○"/>
              <a:defRPr sz="1705">
                <a:latin typeface="Rubik"/>
                <a:ea typeface="Rubik"/>
                <a:cs typeface="Rubik"/>
                <a:sym typeface="Rubik"/>
              </a:defRPr>
            </a:lvl2pPr>
            <a:lvl3pPr marL="1463040" lvl="2" indent="-352425" rtl="0">
              <a:spcBef>
                <a:spcPts val="1705"/>
              </a:spcBef>
              <a:spcAft>
                <a:spcPts val="0"/>
              </a:spcAft>
              <a:buSzPts val="1600"/>
              <a:buFont typeface="Rubik"/>
              <a:buChar char="■"/>
              <a:defRPr sz="1705">
                <a:latin typeface="Rubik"/>
                <a:ea typeface="Rubik"/>
                <a:cs typeface="Rubik"/>
                <a:sym typeface="Rubik"/>
              </a:defRPr>
            </a:lvl3pPr>
            <a:lvl4pPr marL="1950720" lvl="3" indent="-352425" rtl="0">
              <a:spcBef>
                <a:spcPts val="1705"/>
              </a:spcBef>
              <a:spcAft>
                <a:spcPts val="0"/>
              </a:spcAft>
              <a:buSzPts val="1600"/>
              <a:buFont typeface="Rubik"/>
              <a:buChar char="●"/>
              <a:defRPr sz="1705">
                <a:latin typeface="Rubik"/>
                <a:ea typeface="Rubik"/>
                <a:cs typeface="Rubik"/>
                <a:sym typeface="Rubik"/>
              </a:defRPr>
            </a:lvl4pPr>
            <a:lvl5pPr marL="2438400" lvl="4" indent="-352425" rtl="0">
              <a:spcBef>
                <a:spcPts val="1705"/>
              </a:spcBef>
              <a:spcAft>
                <a:spcPts val="0"/>
              </a:spcAft>
              <a:buSzPts val="1600"/>
              <a:buFont typeface="Rubik"/>
              <a:buChar char="○"/>
              <a:defRPr sz="1705">
                <a:latin typeface="Rubik"/>
                <a:ea typeface="Rubik"/>
                <a:cs typeface="Rubik"/>
                <a:sym typeface="Rubik"/>
              </a:defRPr>
            </a:lvl5pPr>
            <a:lvl6pPr marL="2926080" lvl="5" indent="-352425" rtl="0">
              <a:spcBef>
                <a:spcPts val="1705"/>
              </a:spcBef>
              <a:spcAft>
                <a:spcPts val="0"/>
              </a:spcAft>
              <a:buSzPts val="1600"/>
              <a:buFont typeface="Rubik"/>
              <a:buChar char="■"/>
              <a:defRPr sz="1705">
                <a:latin typeface="Rubik"/>
                <a:ea typeface="Rubik"/>
                <a:cs typeface="Rubik"/>
                <a:sym typeface="Rubik"/>
              </a:defRPr>
            </a:lvl6pPr>
            <a:lvl7pPr marL="3413760" lvl="6" indent="-352425" rtl="0">
              <a:spcBef>
                <a:spcPts val="1705"/>
              </a:spcBef>
              <a:spcAft>
                <a:spcPts val="0"/>
              </a:spcAft>
              <a:buSzPts val="1600"/>
              <a:buFont typeface="Rubik"/>
              <a:buChar char="●"/>
              <a:defRPr sz="1705">
                <a:latin typeface="Rubik"/>
                <a:ea typeface="Rubik"/>
                <a:cs typeface="Rubik"/>
                <a:sym typeface="Rubik"/>
              </a:defRPr>
            </a:lvl7pPr>
            <a:lvl8pPr marL="3901440" lvl="7" indent="-352425" rtl="0">
              <a:spcBef>
                <a:spcPts val="1705"/>
              </a:spcBef>
              <a:spcAft>
                <a:spcPts val="0"/>
              </a:spcAft>
              <a:buSzPts val="1600"/>
              <a:buFont typeface="Rubik"/>
              <a:buChar char="○"/>
              <a:defRPr sz="1705">
                <a:latin typeface="Rubik"/>
                <a:ea typeface="Rubik"/>
                <a:cs typeface="Rubik"/>
                <a:sym typeface="Rubik"/>
              </a:defRPr>
            </a:lvl8pPr>
            <a:lvl9pPr marL="4389120" lvl="8" indent="-352425" rtl="0">
              <a:spcBef>
                <a:spcPts val="1705"/>
              </a:spcBef>
              <a:spcAft>
                <a:spcPts val="1705"/>
              </a:spcAft>
              <a:buSzPts val="1600"/>
              <a:buFont typeface="Rubik"/>
              <a:buChar char="■"/>
              <a:defRPr sz="1705">
                <a:latin typeface="Rubik"/>
                <a:ea typeface="Rubik"/>
                <a:cs typeface="Rubik"/>
                <a:sym typeface="Rubi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0560" y="1460500"/>
            <a:ext cx="4145280" cy="348107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937760" y="1460500"/>
            <a:ext cx="4145280" cy="348107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BEB8C5B2-79E6-4FE0-925D-649E23228A97}"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EB29C0A-FD09-4467-B054-B6BB771B5008}" type="slidenum">
              <a:rPr lang="vi-VN" smtClean="0"/>
            </a:fld>
            <a:endParaRPr lang="vi-V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background">
  <p:cSld name="Title + background">
    <p:spTree>
      <p:nvGrpSpPr>
        <p:cNvPr id="1" name="Shape 482"/>
        <p:cNvGrpSpPr/>
        <p:nvPr/>
      </p:nvGrpSpPr>
      <p:grpSpPr>
        <a:xfrm>
          <a:off x="0" y="0"/>
          <a:ext cx="0" cy="0"/>
          <a:chOff x="0" y="0"/>
          <a:chExt cx="0" cy="0"/>
        </a:xfrm>
      </p:grpSpPr>
      <p:sp>
        <p:nvSpPr>
          <p:cNvPr id="483" name="Google Shape;483;p28"/>
          <p:cNvSpPr/>
          <p:nvPr/>
        </p:nvSpPr>
        <p:spPr>
          <a:xfrm>
            <a:off x="4606987" y="-1469360"/>
            <a:ext cx="7583731" cy="5583933"/>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84" name="Google Shape;484;p28"/>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85" name="Google Shape;485;p28"/>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86" name="Google Shape;486;p28"/>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87" name="Google Shape;487;p28"/>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background 1">
  <p:cSld name="Title + background 1">
    <p:spTree>
      <p:nvGrpSpPr>
        <p:cNvPr id="1" name="Shape 488"/>
        <p:cNvGrpSpPr/>
        <p:nvPr/>
      </p:nvGrpSpPr>
      <p:grpSpPr>
        <a:xfrm>
          <a:off x="0" y="0"/>
          <a:ext cx="0" cy="0"/>
          <a:chOff x="0" y="0"/>
          <a:chExt cx="0" cy="0"/>
        </a:xfrm>
      </p:grpSpPr>
      <p:sp>
        <p:nvSpPr>
          <p:cNvPr id="489" name="Google Shape;489;p29"/>
          <p:cNvSpPr/>
          <p:nvPr/>
        </p:nvSpPr>
        <p:spPr>
          <a:xfrm rot="-7705179">
            <a:off x="-2179143" y="824768"/>
            <a:ext cx="7077879" cy="5211299"/>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90" name="Google Shape;490;p29"/>
          <p:cNvSpPr/>
          <p:nvPr/>
        </p:nvSpPr>
        <p:spPr>
          <a:xfrm rot="10800000">
            <a:off x="515678"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91" name="Google Shape;491;p29"/>
          <p:cNvSpPr/>
          <p:nvPr/>
        </p:nvSpPr>
        <p:spPr>
          <a:xfrm rot="10800000">
            <a:off x="612459"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92" name="Google Shape;492;p29"/>
          <p:cNvSpPr/>
          <p:nvPr/>
        </p:nvSpPr>
        <p:spPr>
          <a:xfrm rot="10800000">
            <a:off x="572031"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493" name="Google Shape;493;p29"/>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background 2">
  <p:cSld name="Title + background 2">
    <p:spTree>
      <p:nvGrpSpPr>
        <p:cNvPr id="1" name="Shape 494"/>
        <p:cNvGrpSpPr/>
        <p:nvPr/>
      </p:nvGrpSpPr>
      <p:grpSpPr>
        <a:xfrm>
          <a:off x="0" y="0"/>
          <a:ext cx="0" cy="0"/>
          <a:chOff x="0" y="0"/>
          <a:chExt cx="0" cy="0"/>
        </a:xfrm>
      </p:grpSpPr>
      <p:sp>
        <p:nvSpPr>
          <p:cNvPr id="495" name="Google Shape;495;p30"/>
          <p:cNvSpPr/>
          <p:nvPr/>
        </p:nvSpPr>
        <p:spPr>
          <a:xfrm>
            <a:off x="4606987" y="-1469360"/>
            <a:ext cx="7583731" cy="5583933"/>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grpSp>
        <p:nvGrpSpPr>
          <p:cNvPr id="496" name="Google Shape;496;p30"/>
          <p:cNvGrpSpPr/>
          <p:nvPr/>
        </p:nvGrpSpPr>
        <p:grpSpPr>
          <a:xfrm rot="10800000">
            <a:off x="5176627" y="1186869"/>
            <a:ext cx="4470919" cy="4352236"/>
            <a:chOff x="160937" y="79614"/>
            <a:chExt cx="4191487" cy="4080221"/>
          </a:xfrm>
        </p:grpSpPr>
        <p:grpSp>
          <p:nvGrpSpPr>
            <p:cNvPr id="497" name="Google Shape;497;p30"/>
            <p:cNvGrpSpPr/>
            <p:nvPr/>
          </p:nvGrpSpPr>
          <p:grpSpPr>
            <a:xfrm rot="10800000">
              <a:off x="294013" y="354189"/>
              <a:ext cx="827985" cy="863689"/>
              <a:chOff x="7593189" y="3964490"/>
              <a:chExt cx="827985" cy="863689"/>
            </a:xfrm>
          </p:grpSpPr>
          <p:sp>
            <p:nvSpPr>
              <p:cNvPr id="498" name="Google Shape;498;p30"/>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499" name="Google Shape;499;p30"/>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00" name="Google Shape;500;p30"/>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grpSp>
          <p:nvGrpSpPr>
            <p:cNvPr id="501" name="Google Shape;501;p30"/>
            <p:cNvGrpSpPr/>
            <p:nvPr/>
          </p:nvGrpSpPr>
          <p:grpSpPr>
            <a:xfrm rot="10800000">
              <a:off x="2194088" y="161539"/>
              <a:ext cx="1105410" cy="579852"/>
              <a:chOff x="7315764" y="3964490"/>
              <a:chExt cx="1105410" cy="579852"/>
            </a:xfrm>
          </p:grpSpPr>
          <p:sp>
            <p:nvSpPr>
              <p:cNvPr id="502" name="Google Shape;502;p30"/>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03" name="Google Shape;503;p30"/>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04" name="Google Shape;504;p30"/>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505" name="Google Shape;505;p30"/>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nvGrpSpPr>
            <p:cNvPr id="506" name="Google Shape;506;p30"/>
            <p:cNvGrpSpPr/>
            <p:nvPr/>
          </p:nvGrpSpPr>
          <p:grpSpPr>
            <a:xfrm rot="-5400000">
              <a:off x="-227099" y="2417251"/>
              <a:ext cx="1236485" cy="237415"/>
              <a:chOff x="7296164" y="4361614"/>
              <a:chExt cx="1236485" cy="237415"/>
            </a:xfrm>
          </p:grpSpPr>
          <p:sp>
            <p:nvSpPr>
              <p:cNvPr id="507" name="Google Shape;507;p30"/>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08" name="Google Shape;508;p30"/>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09" name="Google Shape;509;p30"/>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510" name="Google Shape;510;p30"/>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11" name="Google Shape;511;p30"/>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sp>
          <p:nvSpPr>
            <p:cNvPr id="512" name="Google Shape;512;p30"/>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20"/>
            </a:p>
          </p:txBody>
        </p:sp>
      </p:grpSp>
      <p:sp>
        <p:nvSpPr>
          <p:cNvPr id="513" name="Google Shape;513;p30"/>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14" name="Google Shape;514;p30"/>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15" name="Google Shape;515;p30"/>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16" name="Google Shape;516;p30"/>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background 3">
  <p:cSld name="Title + background 3">
    <p:spTree>
      <p:nvGrpSpPr>
        <p:cNvPr id="1" name="Shape 517"/>
        <p:cNvGrpSpPr/>
        <p:nvPr/>
      </p:nvGrpSpPr>
      <p:grpSpPr>
        <a:xfrm>
          <a:off x="0" y="0"/>
          <a:ext cx="0" cy="0"/>
          <a:chOff x="0" y="0"/>
          <a:chExt cx="0" cy="0"/>
        </a:xfrm>
      </p:grpSpPr>
      <p:sp>
        <p:nvSpPr>
          <p:cNvPr id="518" name="Google Shape;518;p31"/>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19" name="Google Shape;519;p31"/>
          <p:cNvSpPr/>
          <p:nvPr/>
        </p:nvSpPr>
        <p:spPr>
          <a:xfrm rot="-5702447" flipH="1">
            <a:off x="5146653" y="-3683406"/>
            <a:ext cx="6452723" cy="4894793"/>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20" name="Google Shape;520;p31"/>
          <p:cNvSpPr/>
          <p:nvPr/>
        </p:nvSpPr>
        <p:spPr>
          <a:xfrm rot="10800000">
            <a:off x="515678"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21" name="Google Shape;521;p31"/>
          <p:cNvSpPr/>
          <p:nvPr/>
        </p:nvSpPr>
        <p:spPr>
          <a:xfrm rot="10800000">
            <a:off x="612459"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22" name="Google Shape;522;p31"/>
          <p:cNvSpPr/>
          <p:nvPr/>
        </p:nvSpPr>
        <p:spPr>
          <a:xfrm rot="10800000">
            <a:off x="572031"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 background 4">
  <p:cSld name="Title + background 4">
    <p:spTree>
      <p:nvGrpSpPr>
        <p:cNvPr id="1" name="Shape 523"/>
        <p:cNvGrpSpPr/>
        <p:nvPr/>
      </p:nvGrpSpPr>
      <p:grpSpPr>
        <a:xfrm>
          <a:off x="0" y="0"/>
          <a:ext cx="0" cy="0"/>
          <a:chOff x="0" y="0"/>
          <a:chExt cx="0" cy="0"/>
        </a:xfrm>
      </p:grpSpPr>
      <p:sp>
        <p:nvSpPr>
          <p:cNvPr id="524" name="Google Shape;524;p32"/>
          <p:cNvSpPr/>
          <p:nvPr/>
        </p:nvSpPr>
        <p:spPr>
          <a:xfrm rot="-5702447" flipH="1">
            <a:off x="5717906" y="-2957246"/>
            <a:ext cx="6452723" cy="4894793"/>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25" name="Google Shape;525;p32"/>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26" name="Google Shape;526;p32"/>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27" name="Google Shape;527;p32"/>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28" name="Google Shape;528;p32"/>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 background 5">
  <p:cSld name="Title + background 5">
    <p:spTree>
      <p:nvGrpSpPr>
        <p:cNvPr id="1" name="Shape 529"/>
        <p:cNvGrpSpPr/>
        <p:nvPr/>
      </p:nvGrpSpPr>
      <p:grpSpPr>
        <a:xfrm>
          <a:off x="0" y="0"/>
          <a:ext cx="0" cy="0"/>
          <a:chOff x="0" y="0"/>
          <a:chExt cx="0" cy="0"/>
        </a:xfrm>
      </p:grpSpPr>
      <p:sp>
        <p:nvSpPr>
          <p:cNvPr id="530" name="Google Shape;530;p33"/>
          <p:cNvSpPr/>
          <p:nvPr/>
        </p:nvSpPr>
        <p:spPr>
          <a:xfrm>
            <a:off x="6441886" y="-1598587"/>
            <a:ext cx="6962170" cy="5126261"/>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31" name="Google Shape;531;p33"/>
          <p:cNvSpPr/>
          <p:nvPr/>
        </p:nvSpPr>
        <p:spPr>
          <a:xfrm rot="10800000">
            <a:off x="515678"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32" name="Google Shape;532;p33"/>
          <p:cNvSpPr/>
          <p:nvPr/>
        </p:nvSpPr>
        <p:spPr>
          <a:xfrm rot="10800000">
            <a:off x="612459"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33" name="Google Shape;533;p33"/>
          <p:cNvSpPr/>
          <p:nvPr/>
        </p:nvSpPr>
        <p:spPr>
          <a:xfrm rot="10800000">
            <a:off x="572031"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34" name="Google Shape;534;p33"/>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 background 6">
  <p:cSld name="Title + background 6">
    <p:spTree>
      <p:nvGrpSpPr>
        <p:cNvPr id="1" name="Shape 535"/>
        <p:cNvGrpSpPr/>
        <p:nvPr/>
      </p:nvGrpSpPr>
      <p:grpSpPr>
        <a:xfrm>
          <a:off x="0" y="0"/>
          <a:ext cx="0" cy="0"/>
          <a:chOff x="0" y="0"/>
          <a:chExt cx="0" cy="0"/>
        </a:xfrm>
      </p:grpSpPr>
      <p:sp>
        <p:nvSpPr>
          <p:cNvPr id="536" name="Google Shape;536;p34"/>
          <p:cNvSpPr/>
          <p:nvPr/>
        </p:nvSpPr>
        <p:spPr>
          <a:xfrm>
            <a:off x="6441886" y="-1598587"/>
            <a:ext cx="6962170" cy="5126261"/>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37" name="Google Shape;537;p34"/>
          <p:cNvSpPr/>
          <p:nvPr/>
        </p:nvSpPr>
        <p:spPr>
          <a:xfrm rot="-4007428">
            <a:off x="-2208539" y="2640567"/>
            <a:ext cx="5306070" cy="3906847"/>
          </a:xfrm>
          <a:custGeom>
            <a:avLst/>
            <a:gdLst/>
            <a:ahLst/>
            <a:cxnLst/>
            <a:rect l="l" t="t" r="r" b="b"/>
            <a:pathLst>
              <a:path w="80402" h="59202" extrusionOk="0">
                <a:moveTo>
                  <a:pt x="45341" y="1"/>
                </a:moveTo>
                <a:cubicBezTo>
                  <a:pt x="31151" y="1"/>
                  <a:pt x="16016" y="3943"/>
                  <a:pt x="12857" y="6034"/>
                </a:cubicBezTo>
                <a:cubicBezTo>
                  <a:pt x="12055" y="6560"/>
                  <a:pt x="11329" y="7112"/>
                  <a:pt x="10677" y="7638"/>
                </a:cubicBezTo>
                <a:cubicBezTo>
                  <a:pt x="0" y="16335"/>
                  <a:pt x="5389" y="27062"/>
                  <a:pt x="12381" y="35182"/>
                </a:cubicBezTo>
                <a:cubicBezTo>
                  <a:pt x="16441" y="39869"/>
                  <a:pt x="21053" y="43703"/>
                  <a:pt x="23384" y="45758"/>
                </a:cubicBezTo>
                <a:cubicBezTo>
                  <a:pt x="30000" y="51573"/>
                  <a:pt x="30226" y="58791"/>
                  <a:pt x="40903" y="59192"/>
                </a:cubicBezTo>
                <a:cubicBezTo>
                  <a:pt x="41075" y="59199"/>
                  <a:pt x="41245" y="59202"/>
                  <a:pt x="41414" y="59202"/>
                </a:cubicBezTo>
                <a:cubicBezTo>
                  <a:pt x="51716" y="59202"/>
                  <a:pt x="55892" y="47317"/>
                  <a:pt x="60602" y="41473"/>
                </a:cubicBezTo>
                <a:cubicBezTo>
                  <a:pt x="65389" y="35533"/>
                  <a:pt x="80402" y="21347"/>
                  <a:pt x="69123" y="7538"/>
                </a:cubicBezTo>
                <a:cubicBezTo>
                  <a:pt x="64477" y="1878"/>
                  <a:pt x="55134" y="1"/>
                  <a:pt x="45341" y="1"/>
                </a:cubicBezTo>
                <a:close/>
              </a:path>
            </a:pathLst>
          </a:custGeom>
          <a:solidFill>
            <a:schemeClr val="lt1">
              <a:alpha val="12980"/>
            </a:schemeClr>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38" name="Google Shape;538;p34"/>
          <p:cNvSpPr/>
          <p:nvPr/>
        </p:nvSpPr>
        <p:spPr>
          <a:xfrm rot="10800000" flipH="1">
            <a:off x="634585" y="830914"/>
            <a:ext cx="56349" cy="56330"/>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39" name="Google Shape;539;p34"/>
          <p:cNvSpPr/>
          <p:nvPr/>
        </p:nvSpPr>
        <p:spPr>
          <a:xfrm rot="10800000" flipH="1">
            <a:off x="515678" y="752458"/>
            <a:ext cx="78473" cy="78473"/>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40" name="Google Shape;540;p34"/>
          <p:cNvSpPr/>
          <p:nvPr/>
        </p:nvSpPr>
        <p:spPr>
          <a:xfrm rot="10800000" flipH="1">
            <a:off x="515682" y="891503"/>
            <a:ext cx="118900" cy="11891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7520" tIns="97520" rIns="97520" bIns="97520" anchor="ctr" anchorCtr="0">
            <a:noAutofit/>
          </a:bodyPr>
          <a:lstStyle/>
          <a:p>
            <a:pPr marL="0" lvl="0" indent="0" algn="l" rtl="0">
              <a:spcBef>
                <a:spcPts val="0"/>
              </a:spcBef>
              <a:spcAft>
                <a:spcPts val="0"/>
              </a:spcAft>
              <a:buNone/>
            </a:pPr>
            <a:endParaRPr sz="1920"/>
          </a:p>
        </p:txBody>
      </p:sp>
      <p:sp>
        <p:nvSpPr>
          <p:cNvPr id="541" name="Google Shape;541;p34"/>
          <p:cNvSpPr txBox="1">
            <a:spLocks noGrp="1"/>
          </p:cNvSpPr>
          <p:nvPr>
            <p:ph type="title"/>
          </p:nvPr>
        </p:nvSpPr>
        <p:spPr>
          <a:xfrm>
            <a:off x="768000" y="576000"/>
            <a:ext cx="8217600" cy="61088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1830" y="292101"/>
            <a:ext cx="8412480" cy="10604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71831" y="1344930"/>
            <a:ext cx="412623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endParaRPr lang="en-US"/>
          </a:p>
        </p:txBody>
      </p:sp>
      <p:sp>
        <p:nvSpPr>
          <p:cNvPr id="4" name="Content Placeholder 3"/>
          <p:cNvSpPr>
            <a:spLocks noGrp="1"/>
          </p:cNvSpPr>
          <p:nvPr>
            <p:ph sz="half" idx="2"/>
          </p:nvPr>
        </p:nvSpPr>
        <p:spPr>
          <a:xfrm>
            <a:off x="671831" y="2004060"/>
            <a:ext cx="4126230" cy="294767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937760" y="1344930"/>
            <a:ext cx="4146550" cy="65913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endParaRPr lang="en-US"/>
          </a:p>
        </p:txBody>
      </p:sp>
      <p:sp>
        <p:nvSpPr>
          <p:cNvPr id="6" name="Content Placeholder 5"/>
          <p:cNvSpPr>
            <a:spLocks noGrp="1"/>
          </p:cNvSpPr>
          <p:nvPr>
            <p:ph sz="quarter" idx="4"/>
          </p:nvPr>
        </p:nvSpPr>
        <p:spPr>
          <a:xfrm>
            <a:off x="4937760" y="2004060"/>
            <a:ext cx="4146550" cy="294767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BEB8C5B2-79E6-4FE0-925D-649E23228A97}"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EB29C0A-FD09-4467-B054-B6BB771B5008}"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B8C5B2-79E6-4FE0-925D-649E23228A97}"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EB29C0A-FD09-4467-B054-B6BB771B5008}"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8C5B2-79E6-4FE0-925D-649E23228A97}"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EB29C0A-FD09-4467-B054-B6BB771B5008}"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4146550" y="789940"/>
            <a:ext cx="4937760" cy="3898900"/>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EB8C5B2-79E6-4FE0-925D-649E23228A97}"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EB29C0A-FD09-4467-B054-B6BB771B5008}"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831" y="365760"/>
            <a:ext cx="3145790" cy="128016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6550" y="789940"/>
            <a:ext cx="4937760" cy="3898900"/>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1831" y="1645920"/>
            <a:ext cx="3145790" cy="3049270"/>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EB8C5B2-79E6-4FE0-925D-649E23228A97}"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EB29C0A-FD09-4467-B054-B6BB771B5008}"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4" Type="http://schemas.openxmlformats.org/officeDocument/2006/relationships/theme" Target="../theme/theme2.xml"/><Relationship Id="rId33" Type="http://schemas.openxmlformats.org/officeDocument/2006/relationships/slideLayout" Target="../slideLayouts/slideLayout46.xml"/><Relationship Id="rId32" Type="http://schemas.openxmlformats.org/officeDocument/2006/relationships/slideLayout" Target="../slideLayouts/slideLayout45.xml"/><Relationship Id="rId31" Type="http://schemas.openxmlformats.org/officeDocument/2006/relationships/slideLayout" Target="../slideLayouts/slideLayout44.xml"/><Relationship Id="rId30" Type="http://schemas.openxmlformats.org/officeDocument/2006/relationships/slideLayout" Target="../slideLayouts/slideLayout43.xml"/><Relationship Id="rId3" Type="http://schemas.openxmlformats.org/officeDocument/2006/relationships/slideLayout" Target="../slideLayouts/slideLayout16.xml"/><Relationship Id="rId29" Type="http://schemas.openxmlformats.org/officeDocument/2006/relationships/slideLayout" Target="../slideLayouts/slideLayout42.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0" Type="http://schemas.openxmlformats.org/officeDocument/2006/relationships/slideLayout" Target="../slideLayouts/slideLayout33.xml"/><Relationship Id="rId2" Type="http://schemas.openxmlformats.org/officeDocument/2006/relationships/slideLayout" Target="../slideLayouts/slideLayout15.xml"/><Relationship Id="rId19" Type="http://schemas.openxmlformats.org/officeDocument/2006/relationships/slideLayout" Target="../slideLayouts/slideLayout32.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560" y="292101"/>
            <a:ext cx="8412480" cy="10604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0560" y="1460500"/>
            <a:ext cx="8412480" cy="348107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670560" y="5085080"/>
            <a:ext cx="2194560" cy="292100"/>
          </a:xfrm>
          <a:prstGeom prst="rect">
            <a:avLst/>
          </a:prstGeom>
        </p:spPr>
        <p:txBody>
          <a:bodyPr vert="horz" lIns="91440" tIns="45720" rIns="91440" bIns="45720" rtlCol="0" anchor="ctr"/>
          <a:lstStyle>
            <a:lvl1pPr algn="l">
              <a:defRPr sz="960">
                <a:solidFill>
                  <a:schemeClr val="tx1">
                    <a:tint val="75000"/>
                  </a:schemeClr>
                </a:solidFill>
              </a:defRPr>
            </a:lvl1pPr>
          </a:lstStyle>
          <a:p>
            <a:fld id="{BEB8C5B2-79E6-4FE0-925D-649E23228A97}" type="datetimeFigureOut">
              <a:rPr lang="vi-VN" smtClean="0"/>
            </a:fld>
            <a:endParaRPr lang="vi-VN"/>
          </a:p>
        </p:txBody>
      </p:sp>
      <p:sp>
        <p:nvSpPr>
          <p:cNvPr id="5" name="Footer Placeholder 4"/>
          <p:cNvSpPr>
            <a:spLocks noGrp="1"/>
          </p:cNvSpPr>
          <p:nvPr>
            <p:ph type="ftr" sz="quarter" idx="3"/>
          </p:nvPr>
        </p:nvSpPr>
        <p:spPr>
          <a:xfrm>
            <a:off x="3230880" y="5085080"/>
            <a:ext cx="3291840" cy="292100"/>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888480" y="5085080"/>
            <a:ext cx="2194560" cy="292100"/>
          </a:xfrm>
          <a:prstGeom prst="rect">
            <a:avLst/>
          </a:prstGeom>
        </p:spPr>
        <p:txBody>
          <a:bodyPr vert="horz" lIns="91440" tIns="45720" rIns="91440" bIns="45720" rtlCol="0" anchor="ctr"/>
          <a:lstStyle>
            <a:lvl1pPr algn="r">
              <a:defRPr sz="960">
                <a:solidFill>
                  <a:schemeClr val="tx1">
                    <a:tint val="75000"/>
                  </a:schemeClr>
                </a:solidFill>
              </a:defRPr>
            </a:lvl1pPr>
          </a:lstStyle>
          <a:p>
            <a:fld id="{AEB29C0A-FD09-4467-B054-B6BB771B5008}"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68000" y="576000"/>
            <a:ext cx="8217600" cy="610880"/>
          </a:xfrm>
          <a:prstGeom prst="rect">
            <a:avLst/>
          </a:prstGeom>
          <a:noFill/>
          <a:ln>
            <a:noFill/>
          </a:ln>
          <a:effectLst>
            <a:outerShdw dist="19050" dir="3000000" algn="bl" rotWithShape="0">
              <a:srgbClr val="B3C3F0">
                <a:alpha val="50000"/>
              </a:srgbClr>
            </a:outerShdw>
          </a:effectLst>
        </p:spPr>
        <p:txBody>
          <a:bodyPr spcFirstLastPara="1" wrap="square" lIns="91425" tIns="91425" rIns="91425" bIns="91425" anchor="ctr" anchorCtr="0">
            <a:noAutofit/>
          </a:bodyPr>
          <a:lstStyle>
            <a:lvl1pPr lvl="0">
              <a:spcBef>
                <a:spcPts val="0"/>
              </a:spcBef>
              <a:spcAft>
                <a:spcPts val="0"/>
              </a:spcAft>
              <a:buClr>
                <a:schemeClr val="accent6"/>
              </a:buClr>
              <a:buSzPts val="3000"/>
              <a:buFont typeface="Fredoka One"/>
              <a:buNone/>
              <a:defRPr sz="3000">
                <a:solidFill>
                  <a:schemeClr val="accent6"/>
                </a:solidFill>
                <a:latin typeface="Fredoka One"/>
                <a:ea typeface="Fredoka One"/>
                <a:cs typeface="Fredoka One"/>
                <a:sym typeface="Fredoka One"/>
              </a:defRPr>
            </a:lvl1pPr>
            <a:lvl2pPr lvl="1">
              <a:spcBef>
                <a:spcPts val="0"/>
              </a:spcBef>
              <a:spcAft>
                <a:spcPts val="0"/>
              </a:spcAft>
              <a:buClr>
                <a:schemeClr val="accent6"/>
              </a:buClr>
              <a:buSzPts val="2800"/>
              <a:buNone/>
              <a:defRPr sz="2800">
                <a:solidFill>
                  <a:schemeClr val="accent6"/>
                </a:solidFill>
              </a:defRPr>
            </a:lvl2pPr>
            <a:lvl3pPr lvl="2">
              <a:spcBef>
                <a:spcPts val="0"/>
              </a:spcBef>
              <a:spcAft>
                <a:spcPts val="0"/>
              </a:spcAft>
              <a:buClr>
                <a:schemeClr val="accent6"/>
              </a:buClr>
              <a:buSzPts val="2800"/>
              <a:buNone/>
              <a:defRPr sz="2800">
                <a:solidFill>
                  <a:schemeClr val="accent6"/>
                </a:solidFill>
              </a:defRPr>
            </a:lvl3pPr>
            <a:lvl4pPr lvl="3">
              <a:spcBef>
                <a:spcPts val="0"/>
              </a:spcBef>
              <a:spcAft>
                <a:spcPts val="0"/>
              </a:spcAft>
              <a:buClr>
                <a:schemeClr val="accent6"/>
              </a:buClr>
              <a:buSzPts val="2800"/>
              <a:buNone/>
              <a:defRPr sz="2800">
                <a:solidFill>
                  <a:schemeClr val="accent6"/>
                </a:solidFill>
              </a:defRPr>
            </a:lvl4pPr>
            <a:lvl5pPr lvl="4">
              <a:spcBef>
                <a:spcPts val="0"/>
              </a:spcBef>
              <a:spcAft>
                <a:spcPts val="0"/>
              </a:spcAft>
              <a:buClr>
                <a:schemeClr val="accent6"/>
              </a:buClr>
              <a:buSzPts val="2800"/>
              <a:buNone/>
              <a:defRPr sz="2800">
                <a:solidFill>
                  <a:schemeClr val="accent6"/>
                </a:solidFill>
              </a:defRPr>
            </a:lvl5pPr>
            <a:lvl6pPr lvl="5">
              <a:spcBef>
                <a:spcPts val="0"/>
              </a:spcBef>
              <a:spcAft>
                <a:spcPts val="0"/>
              </a:spcAft>
              <a:buClr>
                <a:schemeClr val="accent6"/>
              </a:buClr>
              <a:buSzPts val="2800"/>
              <a:buNone/>
              <a:defRPr sz="2800">
                <a:solidFill>
                  <a:schemeClr val="accent6"/>
                </a:solidFill>
              </a:defRPr>
            </a:lvl6pPr>
            <a:lvl7pPr lvl="6">
              <a:spcBef>
                <a:spcPts val="0"/>
              </a:spcBef>
              <a:spcAft>
                <a:spcPts val="0"/>
              </a:spcAft>
              <a:buClr>
                <a:schemeClr val="accent6"/>
              </a:buClr>
              <a:buSzPts val="2800"/>
              <a:buNone/>
              <a:defRPr sz="2800">
                <a:solidFill>
                  <a:schemeClr val="accent6"/>
                </a:solidFill>
              </a:defRPr>
            </a:lvl7pPr>
            <a:lvl8pPr lvl="7">
              <a:spcBef>
                <a:spcPts val="0"/>
              </a:spcBef>
              <a:spcAft>
                <a:spcPts val="0"/>
              </a:spcAft>
              <a:buClr>
                <a:schemeClr val="accent6"/>
              </a:buClr>
              <a:buSzPts val="2800"/>
              <a:buNone/>
              <a:defRPr sz="2800">
                <a:solidFill>
                  <a:schemeClr val="accent6"/>
                </a:solidFill>
              </a:defRPr>
            </a:lvl8pPr>
            <a:lvl9pPr lvl="8">
              <a:spcBef>
                <a:spcPts val="0"/>
              </a:spcBef>
              <a:spcAft>
                <a:spcPts val="0"/>
              </a:spcAft>
              <a:buClr>
                <a:schemeClr val="accent6"/>
              </a:buClr>
              <a:buSzPts val="2800"/>
              <a:buNone/>
              <a:defRPr sz="2800">
                <a:solidFill>
                  <a:schemeClr val="accent6"/>
                </a:solidFill>
              </a:defRPr>
            </a:lvl9pPr>
          </a:lstStyle>
          <a:p/>
        </p:txBody>
      </p:sp>
      <p:sp>
        <p:nvSpPr>
          <p:cNvPr id="7" name="Google Shape;7;p1"/>
          <p:cNvSpPr txBox="1">
            <a:spLocks noGrp="1"/>
          </p:cNvSpPr>
          <p:nvPr>
            <p:ph type="body" idx="1"/>
          </p:nvPr>
        </p:nvSpPr>
        <p:spPr>
          <a:xfrm>
            <a:off x="768000" y="1787093"/>
            <a:ext cx="8217600" cy="3123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6"/>
              </a:buClr>
              <a:buSzPts val="1800"/>
              <a:buFont typeface="Rubik"/>
              <a:buChar char="●"/>
              <a:defRPr sz="1800">
                <a:solidFill>
                  <a:schemeClr val="accent6"/>
                </a:solidFill>
                <a:latin typeface="Rubik"/>
                <a:ea typeface="Rubik"/>
                <a:cs typeface="Rubik"/>
                <a:sym typeface="Rubik"/>
              </a:defRPr>
            </a:lvl1pPr>
            <a:lvl2pPr marL="914400" lvl="1"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2pPr>
            <a:lvl3pPr marL="1371600" lvl="2"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3pPr>
            <a:lvl4pPr marL="1828800" lvl="3"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4pPr>
            <a:lvl5pPr marL="2286000" lvl="4"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5pPr>
            <a:lvl6pPr marL="2743200" lvl="5"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6pPr>
            <a:lvl7pPr marL="3200400" lvl="6"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7pPr>
            <a:lvl8pPr marL="3657600" lvl="7"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8pPr>
            <a:lvl9pPr marL="4114800" lvl="8" indent="-317500">
              <a:lnSpc>
                <a:spcPct val="115000"/>
              </a:lnSpc>
              <a:spcBef>
                <a:spcPts val="1600"/>
              </a:spcBef>
              <a:spcAft>
                <a:spcPts val="1600"/>
              </a:spcAft>
              <a:buClr>
                <a:schemeClr val="accent6"/>
              </a:buClr>
              <a:buSzPts val="1400"/>
              <a:buFont typeface="Rubik"/>
              <a:buChar char="■"/>
              <a:defRPr>
                <a:solidFill>
                  <a:schemeClr val="accent6"/>
                </a:solidFill>
                <a:latin typeface="Rubik"/>
                <a:ea typeface="Rubik"/>
                <a:cs typeface="Rubik"/>
                <a:sym typeface="Rubik"/>
              </a:defRPr>
            </a:lvl9pPr>
          </a:lstStyle>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9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jpe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image" Target="../media/image35.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jpe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38.png"/><Relationship Id="rId1" Type="http://schemas.openxmlformats.org/officeDocument/2006/relationships/image" Target="../media/image37.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50.xml.rels><?xml version="1.0" encoding="UTF-8" standalone="yes"?>
<Relationships xmlns="http://schemas.openxmlformats.org/package/2006/relationships"><Relationship Id="rId8" Type="http://schemas.openxmlformats.org/officeDocument/2006/relationships/notesSlide" Target="../notesSlides/notesSlide31.xml"/><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0.pn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40.xml"/><Relationship Id="rId2" Type="http://schemas.openxmlformats.org/officeDocument/2006/relationships/image" Target="../media/image19.png"/><Relationship Id="rId1" Type="http://schemas.openxmlformats.org/officeDocument/2006/relationships/image" Target="../media/image41.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0.xml"/><Relationship Id="rId1" Type="http://schemas.openxmlformats.org/officeDocument/2006/relationships/image" Target="../media/image41.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4.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5.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0"/>
            <a:ext cx="9753600" cy="5486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69852" y="78154"/>
            <a:ext cx="5486400" cy="5486400"/>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24370"/>
          <a:stretch>
            <a:fillRect/>
          </a:stretch>
        </p:blipFill>
        <p:spPr>
          <a:xfrm>
            <a:off x="3468468" y="-165686"/>
            <a:ext cx="5959942" cy="6294120"/>
          </a:xfrm>
          <a:prstGeom prst="rect">
            <a:avLst/>
          </a:prstGeom>
        </p:spPr>
      </p:pic>
      <p:sp>
        <p:nvSpPr>
          <p:cNvPr id="5" name="TextBox 4"/>
          <p:cNvSpPr txBox="1"/>
          <p:nvPr/>
        </p:nvSpPr>
        <p:spPr>
          <a:xfrm>
            <a:off x="3859562" y="1525968"/>
            <a:ext cx="4886960" cy="2308324"/>
          </a:xfrm>
          <a:prstGeom prst="rect">
            <a:avLst/>
          </a:prstGeom>
          <a:noFill/>
        </p:spPr>
        <p:txBody>
          <a:bodyPr wrap="square">
            <a:spAutoFit/>
          </a:bodyPr>
          <a:lstStyle/>
          <a:p>
            <a:pPr algn="ctr"/>
            <a:r>
              <a:rPr lang="en-US" sz="4800" b="1" dirty="0">
                <a:solidFill>
                  <a:srgbClr val="0070C0"/>
                </a:solidFill>
                <a:latin typeface="Times New Roman" panose="02020603050405020304" pitchFamily="18" charset="0"/>
                <a:cs typeface="Times New Roman" panose="02020603050405020304" pitchFamily="18" charset="0"/>
              </a:rPr>
              <a:t>3/ </a:t>
            </a:r>
            <a:r>
              <a:rPr lang="en-US" sz="4800" b="1" dirty="0" err="1">
                <a:solidFill>
                  <a:srgbClr val="0070C0"/>
                </a:solidFill>
                <a:latin typeface="Times New Roman" panose="02020603050405020304" pitchFamily="18" charset="0"/>
                <a:cs typeface="Times New Roman" panose="02020603050405020304" pitchFamily="18" charset="0"/>
              </a:rPr>
              <a:t>Kể</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tên</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những</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nhân</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vật</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có</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trong</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đoạn</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trích</a:t>
            </a:r>
            <a:endParaRPr lang="en-US" sz="4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cstate="print">
            <a:extLst>
              <a:ext uri="{28A0092B-C50C-407E-A947-70E740481C1C}">
                <a14:useLocalDpi xmlns:a14="http://schemas.microsoft.com/office/drawing/2010/main" val="0"/>
              </a:ext>
            </a:extLst>
          </a:blip>
          <a:srcRect b="6250"/>
          <a:stretch>
            <a:fillRect/>
          </a:stretch>
        </p:blipFill>
        <p:spPr>
          <a:xfrm>
            <a:off x="5608315" y="796291"/>
            <a:ext cx="4937766" cy="4629152"/>
          </a:xfrm>
          <a:prstGeom prst="rect">
            <a:avLst/>
          </a:prstGeom>
        </p:spPr>
      </p:pic>
      <p:pic>
        <p:nvPicPr>
          <p:cNvPr id="5" name="图片 3"/>
          <p:cNvPicPr>
            <a:picLocks noChangeAspect="1"/>
          </p:cNvPicPr>
          <p:nvPr/>
        </p:nvPicPr>
        <p:blipFill rotWithShape="1">
          <a:blip r:embed="rId2">
            <a:extLst>
              <a:ext uri="{28A0092B-C50C-407E-A947-70E740481C1C}">
                <a14:useLocalDpi xmlns:a14="http://schemas.microsoft.com/office/drawing/2010/main" val="0"/>
              </a:ext>
            </a:extLst>
          </a:blip>
          <a:srcRect t="24370"/>
          <a:stretch>
            <a:fillRect/>
          </a:stretch>
        </p:blipFill>
        <p:spPr>
          <a:xfrm flipH="1">
            <a:off x="1059092" y="725810"/>
            <a:ext cx="4549223" cy="3896989"/>
          </a:xfrm>
          <a:prstGeom prst="rect">
            <a:avLst/>
          </a:prstGeom>
        </p:spPr>
      </p:pic>
      <p:sp>
        <p:nvSpPr>
          <p:cNvPr id="6" name="TextBox 5"/>
          <p:cNvSpPr txBox="1"/>
          <p:nvPr/>
        </p:nvSpPr>
        <p:spPr>
          <a:xfrm flipH="1">
            <a:off x="1794932" y="1952414"/>
            <a:ext cx="3333221" cy="1077218"/>
          </a:xfrm>
          <a:prstGeom prst="rect">
            <a:avLst/>
          </a:prstGeom>
          <a:noFill/>
        </p:spPr>
        <p:txBody>
          <a:bodyPr wrap="square">
            <a:spAutoFit/>
          </a:bodyPr>
          <a:lstStyle/>
          <a:p>
            <a:pPr algn="ctr"/>
            <a:r>
              <a:rPr lang="en-US" sz="3200" b="1" dirty="0" err="1">
                <a:latin typeface="Times New Roman" panose="02020603050405020304" pitchFamily="18" charset="0"/>
                <a:cs typeface="Times New Roman" panose="02020603050405020304" pitchFamily="18" charset="0"/>
              </a:rPr>
              <a:t>Cáo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Hoàng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hồng</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24560" y="0"/>
            <a:ext cx="5486400" cy="5486400"/>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24370"/>
          <a:stretch>
            <a:fillRect/>
          </a:stretch>
        </p:blipFill>
        <p:spPr>
          <a:xfrm>
            <a:off x="3413760" y="47256"/>
            <a:ext cx="5959942" cy="5362944"/>
          </a:xfrm>
          <a:prstGeom prst="rect">
            <a:avLst/>
          </a:prstGeom>
        </p:spPr>
      </p:pic>
      <p:sp>
        <p:nvSpPr>
          <p:cNvPr id="5" name="TextBox 4"/>
          <p:cNvSpPr txBox="1"/>
          <p:nvPr/>
        </p:nvSpPr>
        <p:spPr>
          <a:xfrm>
            <a:off x="3824850" y="1386186"/>
            <a:ext cx="4886960" cy="2308324"/>
          </a:xfrm>
          <a:prstGeom prst="rect">
            <a:avLst/>
          </a:prstGeom>
          <a:noFill/>
        </p:spPr>
        <p:txBody>
          <a:bodyPr wrap="square">
            <a:spAutoFit/>
          </a:bodyPr>
          <a:lstStyle/>
          <a:p>
            <a:pPr algn="ctr"/>
            <a:r>
              <a:rPr lang="en-US" sz="4800" b="1" dirty="0">
                <a:solidFill>
                  <a:srgbClr val="0070C0"/>
                </a:solidFill>
                <a:latin typeface="Times New Roman" panose="02020603050405020304" pitchFamily="18" charset="0"/>
                <a:cs typeface="Times New Roman" panose="02020603050405020304" pitchFamily="18" charset="0"/>
              </a:rPr>
              <a:t>4/ </a:t>
            </a:r>
            <a:r>
              <a:rPr lang="en-US" sz="4800" b="1" dirty="0" err="1">
                <a:solidFill>
                  <a:srgbClr val="0070C0"/>
                </a:solidFill>
                <a:latin typeface="Times New Roman" panose="02020603050405020304" pitchFamily="18" charset="0"/>
                <a:cs typeface="Times New Roman" panose="02020603050405020304" pitchFamily="18" charset="0"/>
              </a:rPr>
              <a:t>Chủ</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đề</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và</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thể</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loại</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của</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văn</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bản</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là</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gì</a:t>
            </a:r>
            <a:r>
              <a:rPr lang="en-US" sz="4800" b="1" dirty="0">
                <a:solidFill>
                  <a:srgbClr val="0070C0"/>
                </a:solidFill>
                <a:latin typeface="Times New Roman" panose="02020603050405020304" pitchFamily="18" charset="0"/>
                <a:cs typeface="Times New Roman" panose="02020603050405020304" pitchFamily="18" charset="0"/>
              </a:rPr>
              <a:t>? </a:t>
            </a:r>
            <a:endParaRPr lang="en-US" sz="4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cstate="print">
            <a:extLst>
              <a:ext uri="{28A0092B-C50C-407E-A947-70E740481C1C}">
                <a14:useLocalDpi xmlns:a14="http://schemas.microsoft.com/office/drawing/2010/main" val="0"/>
              </a:ext>
            </a:extLst>
          </a:blip>
          <a:srcRect b="6250"/>
          <a:stretch>
            <a:fillRect/>
          </a:stretch>
        </p:blipFill>
        <p:spPr>
          <a:xfrm>
            <a:off x="5608315" y="796291"/>
            <a:ext cx="4937766" cy="4629152"/>
          </a:xfrm>
          <a:prstGeom prst="rect">
            <a:avLst/>
          </a:prstGeom>
        </p:spPr>
      </p:pic>
      <p:pic>
        <p:nvPicPr>
          <p:cNvPr id="5" name="图片 3"/>
          <p:cNvPicPr>
            <a:picLocks noChangeAspect="1"/>
          </p:cNvPicPr>
          <p:nvPr/>
        </p:nvPicPr>
        <p:blipFill rotWithShape="1">
          <a:blip r:embed="rId2">
            <a:extLst>
              <a:ext uri="{28A0092B-C50C-407E-A947-70E740481C1C}">
                <a14:useLocalDpi xmlns:a14="http://schemas.microsoft.com/office/drawing/2010/main" val="0"/>
              </a:ext>
            </a:extLst>
          </a:blip>
          <a:srcRect t="24370"/>
          <a:stretch>
            <a:fillRect/>
          </a:stretch>
        </p:blipFill>
        <p:spPr>
          <a:xfrm flipH="1">
            <a:off x="597985" y="179913"/>
            <a:ext cx="5403928" cy="4629153"/>
          </a:xfrm>
          <a:prstGeom prst="rect">
            <a:avLst/>
          </a:prstGeom>
        </p:spPr>
      </p:pic>
      <p:sp>
        <p:nvSpPr>
          <p:cNvPr id="6" name="TextBox 5"/>
          <p:cNvSpPr txBox="1"/>
          <p:nvPr/>
        </p:nvSpPr>
        <p:spPr>
          <a:xfrm flipH="1">
            <a:off x="1507066" y="1665982"/>
            <a:ext cx="4418647" cy="1077218"/>
          </a:xfrm>
          <a:prstGeom prst="rect">
            <a:avLst/>
          </a:prstGeom>
          <a:noFill/>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Chủ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endParaRPr lang="en-US" sz="3200" b="1" dirty="0">
              <a:latin typeface="Times New Roman" panose="02020603050405020304" pitchFamily="18" charset="0"/>
              <a:cs typeface="Times New Roman" panose="02020603050405020304" pitchFamily="18" charset="0"/>
            </a:endParaRPr>
          </a:p>
          <a:p>
            <a:pPr algn="just"/>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loại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thuyết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133" y="3632197"/>
            <a:ext cx="9042400" cy="14647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6600" b="1" dirty="0">
                <a:solidFill>
                  <a:srgbClr val="FF0000"/>
                </a:solidFill>
                <a:latin typeface="Times New Roman" panose="02020603050405020304" pitchFamily="18" charset="0"/>
                <a:cs typeface="Times New Roman" panose="02020603050405020304" pitchFamily="18" charset="0"/>
              </a:rPr>
              <a:t>2</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Tác</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giả</a:t>
            </a:r>
            <a:r>
              <a:rPr lang="vi-VN" altLang="en-US" sz="6600" b="1" dirty="0" err="1">
                <a:solidFill>
                  <a:srgbClr val="FF0000"/>
                </a:solidFill>
                <a:latin typeface="Times New Roman" panose="02020603050405020304" pitchFamily="18" charset="0"/>
                <a:cs typeface="Times New Roman" panose="02020603050405020304" pitchFamily="18" charset="0"/>
              </a:rPr>
              <a:t>, tác phẩm</a:t>
            </a:r>
            <a:endParaRPr lang="vi-VN" altLang="en-US" sz="6600" b="1" dirty="0" err="1">
              <a:solidFill>
                <a:srgbClr val="FF0000"/>
              </a:solidFill>
              <a:latin typeface="Times New Roman" panose="02020603050405020304" pitchFamily="18" charset="0"/>
              <a:cs typeface="Times New Roman" panose="02020603050405020304" pitchFamily="18" charset="0"/>
            </a:endParaRPr>
          </a:p>
        </p:txBody>
      </p:sp>
      <p:pic>
        <p:nvPicPr>
          <p:cNvPr id="1026" name="Picture 2" descr="Điều bí ẩn cuối cùng của tác giả Hoàng Tử Bé | LÊ THIẾU NHƠ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7133" y="277285"/>
            <a:ext cx="4418106" cy="30247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Điều bí ẩn cuối cùng của tác giả 'Hoàng Tử B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574" y="277285"/>
            <a:ext cx="4418106" cy="30247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oogle Shape;253;p39"/>
          <p:cNvGrpSpPr/>
          <p:nvPr/>
        </p:nvGrpSpPr>
        <p:grpSpPr>
          <a:xfrm>
            <a:off x="405591" y="828960"/>
            <a:ext cx="9029698" cy="933082"/>
            <a:chOff x="3037233" y="1135500"/>
            <a:chExt cx="8680005" cy="970500"/>
          </a:xfrm>
        </p:grpSpPr>
        <p:sp>
          <p:nvSpPr>
            <p:cNvPr id="26" name="Google Shape;254;p39"/>
            <p:cNvSpPr/>
            <p:nvPr/>
          </p:nvSpPr>
          <p:spPr>
            <a:xfrm>
              <a:off x="4571998" y="1301100"/>
              <a:ext cx="7145240" cy="804900"/>
            </a:xfrm>
            <a:prstGeom prst="homePlate">
              <a:avLst>
                <a:gd name="adj" fmla="val 50000"/>
              </a:avLst>
            </a:prstGeom>
            <a:solidFill>
              <a:srgbClr val="FFD966"/>
            </a:solidFill>
            <a:ln>
              <a:noFill/>
            </a:ln>
          </p:spPr>
          <p:txBody>
            <a:bodyPr spcFirstLastPara="1" wrap="square" lIns="130026" tIns="130026" rIns="130026" bIns="130026" anchor="ctr" anchorCtr="0">
              <a:noAutofit/>
            </a:bodyPr>
            <a:lstStyle/>
            <a:p>
              <a:endParaRPr sz="2200" dirty="0">
                <a:latin typeface="Times New Roman" panose="02020603050405020304" pitchFamily="18" charset="0"/>
                <a:cs typeface="Times New Roman" panose="02020603050405020304" pitchFamily="18" charset="0"/>
              </a:endParaRPr>
            </a:p>
          </p:txBody>
        </p:sp>
        <p:sp>
          <p:nvSpPr>
            <p:cNvPr id="28" name="Google Shape;255;p39"/>
            <p:cNvSpPr/>
            <p:nvPr/>
          </p:nvSpPr>
          <p:spPr>
            <a:xfrm rot="10800000" flipH="1">
              <a:off x="4572000" y="1934400"/>
              <a:ext cx="401700" cy="171600"/>
            </a:xfrm>
            <a:prstGeom prst="rtTriangle">
              <a:avLst/>
            </a:prstGeom>
            <a:solidFill>
              <a:srgbClr val="FFC000"/>
            </a:solidFill>
            <a:ln>
              <a:noFill/>
            </a:ln>
          </p:spPr>
          <p:txBody>
            <a:bodyPr spcFirstLastPara="1" wrap="square" lIns="130026" tIns="130026" rIns="130026" bIns="130026" anchor="ctr" anchorCtr="0">
              <a:noAutofit/>
            </a:bodyPr>
            <a:lstStyle/>
            <a:p>
              <a:endParaRPr sz="2200" dirty="0">
                <a:latin typeface="Times New Roman" panose="02020603050405020304" pitchFamily="18" charset="0"/>
                <a:cs typeface="Times New Roman" panose="02020603050405020304" pitchFamily="18" charset="0"/>
              </a:endParaRPr>
            </a:p>
          </p:txBody>
        </p:sp>
        <p:sp>
          <p:nvSpPr>
            <p:cNvPr id="30" name="Google Shape;256;p39"/>
            <p:cNvSpPr/>
            <p:nvPr/>
          </p:nvSpPr>
          <p:spPr>
            <a:xfrm>
              <a:off x="3037233" y="1135500"/>
              <a:ext cx="1937217" cy="804900"/>
            </a:xfrm>
            <a:prstGeom prst="rect">
              <a:avLst/>
            </a:prstGeom>
            <a:solidFill>
              <a:srgbClr val="FFE699"/>
            </a:solidFill>
            <a:ln>
              <a:noFill/>
            </a:ln>
          </p:spPr>
          <p:txBody>
            <a:bodyPr spcFirstLastPara="1" wrap="square" lIns="130026" tIns="130026" rIns="130026" bIns="130026" anchor="ctr" anchorCtr="0">
              <a:noAutofit/>
            </a:bodyPr>
            <a:lstStyle/>
            <a:p>
              <a:pPr algn="ctr"/>
              <a:r>
                <a:rPr lang="en-US" sz="2200" b="1" dirty="0" err="1">
                  <a:latin typeface="Times New Roman" panose="02020603050405020304" pitchFamily="18" charset="0"/>
                  <a:cs typeface="Times New Roman" panose="02020603050405020304" pitchFamily="18" charset="0"/>
                </a:rPr>
                <a:t>Tiểu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sử</a:t>
              </a:r>
              <a:endParaRPr sz="2200" b="1" dirty="0">
                <a:latin typeface="Times New Roman" panose="02020603050405020304" pitchFamily="18" charset="0"/>
                <a:cs typeface="Times New Roman" panose="02020603050405020304" pitchFamily="18" charset="0"/>
              </a:endParaRPr>
            </a:p>
          </p:txBody>
        </p:sp>
      </p:grpSp>
      <p:sp>
        <p:nvSpPr>
          <p:cNvPr id="42" name="TextBox 41"/>
          <p:cNvSpPr txBox="1"/>
          <p:nvPr/>
        </p:nvSpPr>
        <p:spPr>
          <a:xfrm>
            <a:off x="2449377" y="1003324"/>
            <a:ext cx="6538721" cy="770852"/>
          </a:xfrm>
          <a:prstGeom prst="rect">
            <a:avLst/>
          </a:prstGeom>
          <a:noFill/>
        </p:spPr>
        <p:txBody>
          <a:bodyPr wrap="square">
            <a:spAutoFit/>
          </a:bodyPr>
          <a:lstStyle/>
          <a:p>
            <a:pPr algn="just">
              <a:lnSpc>
                <a:spcPct val="115000"/>
              </a:lnSpc>
            </a:pPr>
            <a:r>
              <a:rPr lang="en-US" sz="2000" dirty="0" err="1">
                <a:latin typeface="Times New Roman" panose="02020603050405020304" pitchFamily="18" charset="0"/>
                <a:cs typeface="Times New Roman" panose="02020603050405020304" pitchFamily="18" charset="0"/>
              </a:rPr>
              <a:t>Ăng-toan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Xanh-tơ</a:t>
            </a:r>
            <a:r>
              <a:rPr lang="en-US" sz="2000" dirty="0">
                <a:latin typeface="Times New Roman" panose="02020603050405020304" pitchFamily="18" charset="0"/>
                <a:cs typeface="Times New Roman" panose="02020603050405020304" pitchFamily="18" charset="0"/>
              </a:rPr>
              <a:t> Ê-xu-pe-</a:t>
            </a:r>
            <a:r>
              <a:rPr lang="en-US" sz="2000" dirty="0" err="1">
                <a:latin typeface="Times New Roman" panose="02020603050405020304" pitchFamily="18" charset="0"/>
                <a:cs typeface="Times New Roman" panose="02020603050405020304" pitchFamily="18" charset="0"/>
              </a:rPr>
              <a:t>ri</a:t>
            </a:r>
            <a:r>
              <a:rPr lang="en-US" sz="2000" dirty="0">
                <a:latin typeface="Times New Roman" panose="02020603050405020304" pitchFamily="18" charset="0"/>
                <a:cs typeface="Times New Roman" panose="02020603050405020304" pitchFamily="18" charset="0"/>
              </a:rPr>
              <a:t> (1900 – 1944)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phi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CTTG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2)</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45" name="Google Shape;253;p39"/>
          <p:cNvGrpSpPr/>
          <p:nvPr/>
        </p:nvGrpSpPr>
        <p:grpSpPr>
          <a:xfrm>
            <a:off x="357478" y="2131175"/>
            <a:ext cx="9034170" cy="933082"/>
            <a:chOff x="3104883" y="1135500"/>
            <a:chExt cx="8381037" cy="970500"/>
          </a:xfrm>
        </p:grpSpPr>
        <p:sp>
          <p:nvSpPr>
            <p:cNvPr id="46" name="Google Shape;254;p39"/>
            <p:cNvSpPr/>
            <p:nvPr/>
          </p:nvSpPr>
          <p:spPr>
            <a:xfrm>
              <a:off x="4571999" y="1301100"/>
              <a:ext cx="6913921" cy="804900"/>
            </a:xfrm>
            <a:prstGeom prst="homePlate">
              <a:avLst>
                <a:gd name="adj" fmla="val 50000"/>
              </a:avLst>
            </a:prstGeom>
            <a:solidFill>
              <a:schemeClr val="accent1">
                <a:lumMod val="40000"/>
                <a:lumOff val="60000"/>
              </a:schemeClr>
            </a:solidFill>
            <a:ln>
              <a:noFill/>
            </a:ln>
          </p:spPr>
          <p:txBody>
            <a:bodyPr spcFirstLastPara="1" wrap="square" lIns="130026" tIns="130026" rIns="130026" bIns="130026" anchor="ctr" anchorCtr="0">
              <a:noAutofit/>
            </a:bodyPr>
            <a:lstStyle/>
            <a:p>
              <a:endParaRPr sz="2200" dirty="0">
                <a:latin typeface="Times New Roman" panose="02020603050405020304" pitchFamily="18" charset="0"/>
                <a:cs typeface="Times New Roman" panose="02020603050405020304" pitchFamily="18" charset="0"/>
              </a:endParaRPr>
            </a:p>
          </p:txBody>
        </p:sp>
        <p:sp>
          <p:nvSpPr>
            <p:cNvPr id="47" name="Google Shape;255;p39"/>
            <p:cNvSpPr/>
            <p:nvPr/>
          </p:nvSpPr>
          <p:spPr>
            <a:xfrm rot="10800000" flipH="1">
              <a:off x="4572000" y="1934400"/>
              <a:ext cx="401700" cy="171600"/>
            </a:xfrm>
            <a:prstGeom prst="rtTriangle">
              <a:avLst/>
            </a:prstGeom>
            <a:solidFill>
              <a:schemeClr val="accent1">
                <a:lumMod val="60000"/>
                <a:lumOff val="40000"/>
              </a:schemeClr>
            </a:solidFill>
            <a:ln>
              <a:noFill/>
            </a:ln>
          </p:spPr>
          <p:txBody>
            <a:bodyPr spcFirstLastPara="1" wrap="square" lIns="130026" tIns="130026" rIns="130026" bIns="130026" anchor="ctr" anchorCtr="0">
              <a:noAutofit/>
            </a:bodyPr>
            <a:lstStyle/>
            <a:p>
              <a:endParaRPr sz="2200" dirty="0">
                <a:latin typeface="Times New Roman" panose="02020603050405020304" pitchFamily="18" charset="0"/>
                <a:cs typeface="Times New Roman" panose="02020603050405020304" pitchFamily="18" charset="0"/>
              </a:endParaRPr>
            </a:p>
          </p:txBody>
        </p:sp>
        <p:sp>
          <p:nvSpPr>
            <p:cNvPr id="48" name="Google Shape;256;p39"/>
            <p:cNvSpPr/>
            <p:nvPr/>
          </p:nvSpPr>
          <p:spPr>
            <a:xfrm>
              <a:off x="3104883" y="1135500"/>
              <a:ext cx="1869568" cy="804900"/>
            </a:xfrm>
            <a:prstGeom prst="rect">
              <a:avLst/>
            </a:prstGeom>
            <a:solidFill>
              <a:schemeClr val="accent1">
                <a:lumMod val="20000"/>
                <a:lumOff val="80000"/>
              </a:schemeClr>
            </a:solidFill>
            <a:ln>
              <a:noFill/>
            </a:ln>
          </p:spPr>
          <p:txBody>
            <a:bodyPr spcFirstLastPara="1" wrap="square" lIns="130026" tIns="130026" rIns="130026" bIns="130026" anchor="ctr" anchorCtr="0">
              <a:noAutofit/>
            </a:bodyPr>
            <a:lstStyle/>
            <a:p>
              <a:pPr algn="ctr"/>
              <a:r>
                <a:rPr lang="en-US" sz="2200" b="1" dirty="0" err="1">
                  <a:latin typeface="Times New Roman" panose="02020603050405020304" pitchFamily="18" charset="0"/>
                  <a:cs typeface="Times New Roman" panose="02020603050405020304" pitchFamily="18" charset="0"/>
                </a:rPr>
                <a:t>Đề</a:t>
              </a:r>
              <a:r>
                <a:rPr lang="en-US" sz="2200" b="1" dirty="0">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tài</a:t>
              </a:r>
              <a:r>
                <a:rPr lang="en-US" sz="2200" b="1">
                  <a:latin typeface="Times New Roman" panose="02020603050405020304" pitchFamily="18" charset="0"/>
                  <a:cs typeface="Times New Roman" panose="02020603050405020304" pitchFamily="18" charset="0"/>
                </a:rPr>
                <a:t> sáng  tác</a:t>
              </a:r>
              <a:endParaRPr sz="2200" b="1" dirty="0">
                <a:latin typeface="Times New Roman" panose="02020603050405020304" pitchFamily="18" charset="0"/>
                <a:cs typeface="Times New Roman" panose="02020603050405020304" pitchFamily="18" charset="0"/>
              </a:endParaRPr>
            </a:p>
          </p:txBody>
        </p:sp>
      </p:grpSp>
      <p:sp>
        <p:nvSpPr>
          <p:cNvPr id="49" name="TextBox 48"/>
          <p:cNvSpPr txBox="1"/>
          <p:nvPr/>
        </p:nvSpPr>
        <p:spPr>
          <a:xfrm>
            <a:off x="2591103" y="2437133"/>
            <a:ext cx="5865325" cy="400110"/>
          </a:xfrm>
          <a:prstGeom prst="rect">
            <a:avLst/>
          </a:prstGeom>
          <a:noFill/>
        </p:spPr>
        <p:txBody>
          <a:bodyPr wrap="square">
            <a:spAutoFit/>
          </a:bodyPr>
          <a:lstStyle/>
          <a:p>
            <a:pPr algn="just"/>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chuyến</a:t>
            </a:r>
            <a:r>
              <a:rPr lang="en-US" sz="2000" dirty="0">
                <a:latin typeface="Times New Roman" panose="02020603050405020304" pitchFamily="18" charset="0"/>
                <a:cs typeface="Times New Roman" panose="02020603050405020304" pitchFamily="18" charset="0"/>
              </a:rPr>
              <a:t> bay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phi </a:t>
            </a:r>
            <a:r>
              <a:rPr lang="en-US" sz="2000" dirty="0" err="1">
                <a:latin typeface="Times New Roman" panose="02020603050405020304" pitchFamily="18" charset="0"/>
                <a:cs typeface="Times New Roman" panose="02020603050405020304" pitchFamily="18" charset="0"/>
              </a:rPr>
              <a:t>công</a:t>
            </a:r>
            <a:endParaRPr lang="en-US" sz="2000" dirty="0">
              <a:latin typeface="Times New Roman" panose="02020603050405020304" pitchFamily="18" charset="0"/>
              <a:cs typeface="Times New Roman" panose="02020603050405020304" pitchFamily="18" charset="0"/>
            </a:endParaRPr>
          </a:p>
        </p:txBody>
      </p:sp>
      <p:grpSp>
        <p:nvGrpSpPr>
          <p:cNvPr id="50" name="Google Shape;253;p39"/>
          <p:cNvGrpSpPr/>
          <p:nvPr/>
        </p:nvGrpSpPr>
        <p:grpSpPr>
          <a:xfrm>
            <a:off x="357478" y="4325946"/>
            <a:ext cx="9034170" cy="933082"/>
            <a:chOff x="3023720" y="1135500"/>
            <a:chExt cx="8515599" cy="970500"/>
          </a:xfrm>
        </p:grpSpPr>
        <p:sp>
          <p:nvSpPr>
            <p:cNvPr id="51" name="Google Shape;254;p39"/>
            <p:cNvSpPr/>
            <p:nvPr/>
          </p:nvSpPr>
          <p:spPr>
            <a:xfrm>
              <a:off x="4571998" y="1301100"/>
              <a:ext cx="6967321" cy="804900"/>
            </a:xfrm>
            <a:prstGeom prst="homePlate">
              <a:avLst>
                <a:gd name="adj" fmla="val 50000"/>
              </a:avLst>
            </a:prstGeom>
            <a:solidFill>
              <a:srgbClr val="C5E0B4"/>
            </a:solidFill>
            <a:ln>
              <a:noFill/>
            </a:ln>
          </p:spPr>
          <p:txBody>
            <a:bodyPr spcFirstLastPara="1" wrap="square" lIns="130026" tIns="130026" rIns="130026" bIns="130026" anchor="ctr" anchorCtr="0">
              <a:noAutofit/>
            </a:bodyPr>
            <a:lstStyle/>
            <a:p>
              <a:endParaRPr sz="2200" dirty="0">
                <a:latin typeface="Times New Roman" panose="02020603050405020304" pitchFamily="18" charset="0"/>
                <a:cs typeface="Times New Roman" panose="02020603050405020304" pitchFamily="18" charset="0"/>
              </a:endParaRPr>
            </a:p>
          </p:txBody>
        </p:sp>
        <p:sp>
          <p:nvSpPr>
            <p:cNvPr id="52" name="Google Shape;255;p39"/>
            <p:cNvSpPr/>
            <p:nvPr/>
          </p:nvSpPr>
          <p:spPr>
            <a:xfrm rot="10800000" flipH="1">
              <a:off x="4572000" y="1934400"/>
              <a:ext cx="401700" cy="171600"/>
            </a:xfrm>
            <a:prstGeom prst="rtTriangle">
              <a:avLst/>
            </a:prstGeom>
            <a:solidFill>
              <a:srgbClr val="B5D79E"/>
            </a:solidFill>
            <a:ln>
              <a:noFill/>
            </a:ln>
          </p:spPr>
          <p:txBody>
            <a:bodyPr spcFirstLastPara="1" wrap="square" lIns="130026" tIns="130026" rIns="130026" bIns="130026" anchor="ctr" anchorCtr="0">
              <a:noAutofit/>
            </a:bodyPr>
            <a:lstStyle/>
            <a:p>
              <a:endParaRPr sz="2200" dirty="0">
                <a:latin typeface="Times New Roman" panose="02020603050405020304" pitchFamily="18" charset="0"/>
                <a:cs typeface="Times New Roman" panose="02020603050405020304" pitchFamily="18" charset="0"/>
              </a:endParaRPr>
            </a:p>
          </p:txBody>
        </p:sp>
        <p:sp>
          <p:nvSpPr>
            <p:cNvPr id="53" name="Google Shape;256;p39"/>
            <p:cNvSpPr/>
            <p:nvPr/>
          </p:nvSpPr>
          <p:spPr>
            <a:xfrm>
              <a:off x="3023720" y="1135500"/>
              <a:ext cx="1950729" cy="804900"/>
            </a:xfrm>
            <a:prstGeom prst="rect">
              <a:avLst/>
            </a:prstGeom>
            <a:solidFill>
              <a:srgbClr val="E2F0D9"/>
            </a:solidFill>
            <a:ln>
              <a:noFill/>
            </a:ln>
          </p:spPr>
          <p:txBody>
            <a:bodyPr spcFirstLastPara="1" wrap="square" lIns="130026" tIns="130026" rIns="130026" bIns="130026" anchor="ctr" anchorCtr="0">
              <a:noAutofit/>
            </a:bodyPr>
            <a:lstStyle/>
            <a:p>
              <a:pPr algn="ct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phẩm</a:t>
              </a:r>
              <a:endParaRPr sz="2200" b="1" dirty="0">
                <a:latin typeface="Times New Roman" panose="02020603050405020304" pitchFamily="18" charset="0"/>
                <a:cs typeface="Times New Roman" panose="02020603050405020304" pitchFamily="18" charset="0"/>
              </a:endParaRPr>
            </a:p>
          </p:txBody>
        </p:sp>
      </p:grpSp>
      <p:sp>
        <p:nvSpPr>
          <p:cNvPr id="54" name="TextBox 53"/>
          <p:cNvSpPr txBox="1"/>
          <p:nvPr/>
        </p:nvSpPr>
        <p:spPr>
          <a:xfrm>
            <a:off x="2591103" y="4644376"/>
            <a:ext cx="6844186" cy="417871"/>
          </a:xfrm>
          <a:prstGeom prst="rect">
            <a:avLst/>
          </a:prstGeom>
          <a:noFill/>
        </p:spPr>
        <p:txBody>
          <a:bodyPr wrap="square">
            <a:spAutoFit/>
          </a:bodyPr>
          <a:lstStyle/>
          <a:p>
            <a:pPr algn="just">
              <a:lnSpc>
                <a:spcPct val="115000"/>
              </a:lnSpc>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Hoàng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Bay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đêm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Cõi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ta; Phi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nl-NL"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5" name="Google Shape;253;p39"/>
          <p:cNvGrpSpPr/>
          <p:nvPr/>
        </p:nvGrpSpPr>
        <p:grpSpPr>
          <a:xfrm>
            <a:off x="357479" y="3182946"/>
            <a:ext cx="9034170" cy="957066"/>
            <a:chOff x="3037232" y="1135500"/>
            <a:chExt cx="8684302" cy="995446"/>
          </a:xfrm>
        </p:grpSpPr>
        <p:sp>
          <p:nvSpPr>
            <p:cNvPr id="56" name="Google Shape;254;p39"/>
            <p:cNvSpPr/>
            <p:nvPr/>
          </p:nvSpPr>
          <p:spPr>
            <a:xfrm>
              <a:off x="4571998" y="1301100"/>
              <a:ext cx="7149536" cy="804900"/>
            </a:xfrm>
            <a:prstGeom prst="homePlate">
              <a:avLst>
                <a:gd name="adj" fmla="val 50000"/>
              </a:avLst>
            </a:prstGeom>
            <a:solidFill>
              <a:schemeClr val="accent2">
                <a:lumMod val="40000"/>
                <a:lumOff val="60000"/>
              </a:schemeClr>
            </a:solidFill>
            <a:ln>
              <a:noFill/>
            </a:ln>
          </p:spPr>
          <p:txBody>
            <a:bodyPr spcFirstLastPara="1" wrap="square" lIns="130026" tIns="130026" rIns="130026" bIns="130026" anchor="ctr" anchorCtr="0">
              <a:noAutofit/>
            </a:bodyPr>
            <a:lstStyle/>
            <a:p>
              <a:endParaRPr sz="2200" dirty="0">
                <a:latin typeface="Times New Roman" panose="02020603050405020304" pitchFamily="18" charset="0"/>
                <a:cs typeface="Times New Roman" panose="02020603050405020304" pitchFamily="18" charset="0"/>
              </a:endParaRPr>
            </a:p>
          </p:txBody>
        </p:sp>
        <p:sp>
          <p:nvSpPr>
            <p:cNvPr id="57" name="Google Shape;255;p39"/>
            <p:cNvSpPr/>
            <p:nvPr/>
          </p:nvSpPr>
          <p:spPr>
            <a:xfrm rot="10800000" flipH="1">
              <a:off x="4572000" y="1959346"/>
              <a:ext cx="401700" cy="171600"/>
            </a:xfrm>
            <a:prstGeom prst="rtTriangle">
              <a:avLst/>
            </a:prstGeom>
            <a:solidFill>
              <a:schemeClr val="accent2">
                <a:lumMod val="60000"/>
                <a:lumOff val="40000"/>
              </a:schemeClr>
            </a:solidFill>
            <a:ln>
              <a:noFill/>
            </a:ln>
          </p:spPr>
          <p:txBody>
            <a:bodyPr spcFirstLastPara="1" wrap="square" lIns="130026" tIns="130026" rIns="130026" bIns="130026" anchor="ctr" anchorCtr="0">
              <a:noAutofit/>
            </a:bodyPr>
            <a:lstStyle/>
            <a:p>
              <a:endParaRPr sz="2200" dirty="0">
                <a:latin typeface="Times New Roman" panose="02020603050405020304" pitchFamily="18" charset="0"/>
                <a:cs typeface="Times New Roman" panose="02020603050405020304" pitchFamily="18" charset="0"/>
              </a:endParaRPr>
            </a:p>
          </p:txBody>
        </p:sp>
        <p:sp>
          <p:nvSpPr>
            <p:cNvPr id="58" name="Google Shape;256;p39"/>
            <p:cNvSpPr/>
            <p:nvPr/>
          </p:nvSpPr>
          <p:spPr>
            <a:xfrm>
              <a:off x="3037232" y="1135500"/>
              <a:ext cx="1937217" cy="804900"/>
            </a:xfrm>
            <a:prstGeom prst="rect">
              <a:avLst/>
            </a:prstGeom>
            <a:solidFill>
              <a:schemeClr val="accent2">
                <a:lumMod val="20000"/>
                <a:lumOff val="80000"/>
              </a:schemeClr>
            </a:solidFill>
            <a:ln>
              <a:noFill/>
            </a:ln>
          </p:spPr>
          <p:txBody>
            <a:bodyPr spcFirstLastPara="1" wrap="square" lIns="130026" tIns="130026" rIns="130026" bIns="130026" anchor="ctr" anchorCtr="0">
              <a:noAutofit/>
            </a:bodyPr>
            <a:lstStyle/>
            <a:p>
              <a:pPr algn="ctr"/>
              <a:r>
                <a:rPr lang="en-US" sz="2200" b="1" dirty="0" err="1">
                  <a:latin typeface="Times New Roman" panose="02020603050405020304" pitchFamily="18" charset="0"/>
                  <a:cs typeface="Times New Roman" panose="02020603050405020304" pitchFamily="18" charset="0"/>
                </a:rPr>
                <a:t>Phong</a:t>
              </a:r>
              <a:r>
                <a:rPr lang="en-US" sz="2200" b="1" dirty="0">
                  <a:latin typeface="Times New Roman" panose="02020603050405020304" pitchFamily="18" charset="0"/>
                  <a:cs typeface="Times New Roman" panose="02020603050405020304" pitchFamily="18" charset="0"/>
                </a:rPr>
                <a:t> </a:t>
              </a:r>
              <a:r>
                <a:rPr lang="en-US" sz="2200" b="1" err="1">
                  <a:latin typeface="Times New Roman" panose="02020603050405020304" pitchFamily="18" charset="0"/>
                  <a:cs typeface="Times New Roman" panose="02020603050405020304" pitchFamily="18" charset="0"/>
                </a:rPr>
                <a:t>cách</a:t>
              </a:r>
              <a:r>
                <a:rPr lang="en-US" sz="2200" b="1">
                  <a:latin typeface="Times New Roman" panose="02020603050405020304" pitchFamily="18" charset="0"/>
                  <a:cs typeface="Times New Roman" panose="02020603050405020304" pitchFamily="18" charset="0"/>
                </a:rPr>
                <a:t> sáng tác</a:t>
              </a:r>
              <a:endParaRPr sz="2200" b="1" dirty="0">
                <a:latin typeface="Times New Roman" panose="02020603050405020304" pitchFamily="18" charset="0"/>
                <a:cs typeface="Times New Roman" panose="02020603050405020304" pitchFamily="18" charset="0"/>
              </a:endParaRPr>
            </a:p>
          </p:txBody>
        </p:sp>
      </p:grpSp>
      <p:sp>
        <p:nvSpPr>
          <p:cNvPr id="59" name="TextBox 58"/>
          <p:cNvSpPr txBox="1"/>
          <p:nvPr/>
        </p:nvSpPr>
        <p:spPr>
          <a:xfrm>
            <a:off x="2463513" y="3496163"/>
            <a:ext cx="6666311" cy="416909"/>
          </a:xfrm>
          <a:prstGeom prst="rect">
            <a:avLst/>
          </a:prstGeom>
          <a:noFill/>
        </p:spPr>
        <p:txBody>
          <a:bodyPr wrap="square">
            <a:spAutoFit/>
          </a:bodyPr>
          <a:lstStyle/>
          <a:p>
            <a:pPr algn="just">
              <a:lnSpc>
                <a:spcPct val="115000"/>
              </a:lnSpc>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Đậm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trữ</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trẻo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giàu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lãng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mạn</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 name="Text Box 5"/>
          <p:cNvSpPr txBox="1">
            <a:spLocks noChangeArrowheads="1"/>
          </p:cNvSpPr>
          <p:nvPr/>
        </p:nvSpPr>
        <p:spPr bwMode="auto">
          <a:xfrm>
            <a:off x="2765227" y="246370"/>
            <a:ext cx="4223146" cy="55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a:spcBef>
                <a:spcPct val="50000"/>
              </a:spcBef>
              <a:spcAft>
                <a:spcPct val="0"/>
              </a:spcAft>
              <a:buClrTx/>
              <a:buFontTx/>
              <a:buNone/>
            </a:pPr>
            <a:r>
              <a:rPr lang="vi-VN" altLang="en-US" sz="3000" b="1" dirty="0">
                <a:solidFill>
                  <a:srgbClr val="FF0000"/>
                </a:solidFill>
                <a:latin typeface="Times New Roman" panose="02020603050405020304" pitchFamily="18" charset="0"/>
                <a:cs typeface="Times New Roman" panose="02020603050405020304" pitchFamily="18" charset="0"/>
              </a:rPr>
              <a:t>a</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Tác</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giả</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randombar(horizontal)">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randombar(horizontal)">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randombar(horizontal)">
                                      <p:cBhvr>
                                        <p:cTn id="28" dur="500"/>
                                        <p:tgtEl>
                                          <p:spTgt spid="5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randombar(horizontal)">
                                      <p:cBhvr>
                                        <p:cTn id="31" dur="500"/>
                                        <p:tgtEl>
                                          <p:spTgt spid="5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randombar(horizontal)">
                                      <p:cBhvr>
                                        <p:cTn id="36" dur="500"/>
                                        <p:tgtEl>
                                          <p:spTgt spid="50"/>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randombar(horizontal)">
                                      <p:cBhvr>
                                        <p:cTn id="3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9" grpId="0"/>
      <p:bldP spid="54" grpId="0"/>
      <p:bldP spid="59" grpId="0"/>
      <p:bldP spid="31"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133" y="3632197"/>
            <a:ext cx="9042400" cy="14647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8000" b="1" dirty="0">
                <a:solidFill>
                  <a:srgbClr val="FF0000"/>
                </a:solidFill>
                <a:latin typeface="Times New Roman" panose="02020603050405020304" pitchFamily="18" charset="0"/>
                <a:cs typeface="Times New Roman" panose="02020603050405020304" pitchFamily="18" charset="0"/>
              </a:rPr>
              <a:t>b</a:t>
            </a:r>
            <a:r>
              <a:rPr lang="en-US" sz="8000" b="1" dirty="0">
                <a:solidFill>
                  <a:srgbClr val="FF0000"/>
                </a:solidFill>
                <a:latin typeface="Times New Roman" panose="02020603050405020304" pitchFamily="18" charset="0"/>
                <a:cs typeface="Times New Roman" panose="02020603050405020304" pitchFamily="18" charset="0"/>
              </a:rPr>
              <a:t>/ </a:t>
            </a:r>
            <a:r>
              <a:rPr lang="en-US" sz="8000" b="1" dirty="0" err="1">
                <a:solidFill>
                  <a:srgbClr val="FF0000"/>
                </a:solidFill>
                <a:latin typeface="Times New Roman" panose="02020603050405020304" pitchFamily="18" charset="0"/>
                <a:cs typeface="Times New Roman" panose="02020603050405020304" pitchFamily="18" charset="0"/>
              </a:rPr>
              <a:t>Tác</a:t>
            </a:r>
            <a:r>
              <a:rPr lang="en-US" sz="8000" b="1" dirty="0">
                <a:solidFill>
                  <a:srgbClr val="FF0000"/>
                </a:solidFill>
                <a:latin typeface="Times New Roman" panose="02020603050405020304" pitchFamily="18" charset="0"/>
                <a:cs typeface="Times New Roman" panose="02020603050405020304" pitchFamily="18" charset="0"/>
              </a:rPr>
              <a:t> </a:t>
            </a:r>
            <a:r>
              <a:rPr lang="en-US" sz="8000" b="1" dirty="0" err="1">
                <a:solidFill>
                  <a:srgbClr val="FF0000"/>
                </a:solidFill>
                <a:latin typeface="Times New Roman" panose="02020603050405020304" pitchFamily="18" charset="0"/>
                <a:cs typeface="Times New Roman" panose="02020603050405020304" pitchFamily="18" charset="0"/>
              </a:rPr>
              <a:t>phẩm</a:t>
            </a:r>
            <a:endParaRPr lang="en-US" sz="8000" b="1" dirty="0">
              <a:solidFill>
                <a:srgbClr val="FF0000"/>
              </a:solidFill>
              <a:latin typeface="Times New Roman" panose="02020603050405020304" pitchFamily="18" charset="0"/>
              <a:cs typeface="Times New Roman" panose="02020603050405020304" pitchFamily="18" charset="0"/>
            </a:endParaRPr>
          </a:p>
        </p:txBody>
      </p:sp>
      <p:pic>
        <p:nvPicPr>
          <p:cNvPr id="5" name="Picture 12" descr="Phim 'Hoàng tử bé' và những hình ảnh đẹp choáng ngợp - Phim chiếu rạp"/>
          <p:cNvPicPr>
            <a:picLocks noChangeAspect="1" noChangeArrowheads="1"/>
          </p:cNvPicPr>
          <p:nvPr/>
        </p:nvPicPr>
        <p:blipFill rotWithShape="1">
          <a:blip r:embed="rId1">
            <a:extLst>
              <a:ext uri="{28A0092B-C50C-407E-A947-70E740481C1C}">
                <a14:useLocalDpi xmlns:a14="http://schemas.microsoft.com/office/drawing/2010/main" val="0"/>
              </a:ext>
            </a:extLst>
          </a:blip>
          <a:srcRect l="5761"/>
          <a:stretch>
            <a:fillRect/>
          </a:stretch>
        </p:blipFill>
        <p:spPr bwMode="auto">
          <a:xfrm>
            <a:off x="347133" y="331791"/>
            <a:ext cx="4394200" cy="3044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descr="Hoàng tử bé” tới Cannes 2015 | VTV.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333" y="331791"/>
            <a:ext cx="4665134" cy="3044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oogle Shape;253;p39"/>
          <p:cNvGrpSpPr/>
          <p:nvPr/>
        </p:nvGrpSpPr>
        <p:grpSpPr>
          <a:xfrm>
            <a:off x="361951" y="1028701"/>
            <a:ext cx="9029698" cy="933082"/>
            <a:chOff x="3037233" y="1135500"/>
            <a:chExt cx="8680005" cy="970500"/>
          </a:xfrm>
        </p:grpSpPr>
        <p:sp>
          <p:nvSpPr>
            <p:cNvPr id="26" name="Google Shape;254;p39"/>
            <p:cNvSpPr/>
            <p:nvPr/>
          </p:nvSpPr>
          <p:spPr>
            <a:xfrm>
              <a:off x="4571998" y="1301100"/>
              <a:ext cx="7145240" cy="804900"/>
            </a:xfrm>
            <a:prstGeom prst="homePlate">
              <a:avLst>
                <a:gd name="adj" fmla="val 50000"/>
              </a:avLst>
            </a:prstGeom>
            <a:solidFill>
              <a:srgbClr val="FFD966"/>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28" name="Google Shape;255;p39"/>
            <p:cNvSpPr/>
            <p:nvPr/>
          </p:nvSpPr>
          <p:spPr>
            <a:xfrm rot="10800000" flipH="1">
              <a:off x="4572000" y="1934400"/>
              <a:ext cx="401700" cy="171600"/>
            </a:xfrm>
            <a:prstGeom prst="rtTriangle">
              <a:avLst/>
            </a:prstGeom>
            <a:solidFill>
              <a:srgbClr val="FFC000"/>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30" name="Google Shape;256;p39"/>
            <p:cNvSpPr/>
            <p:nvPr/>
          </p:nvSpPr>
          <p:spPr>
            <a:xfrm>
              <a:off x="3037233" y="1135500"/>
              <a:ext cx="1937217" cy="804900"/>
            </a:xfrm>
            <a:prstGeom prst="rect">
              <a:avLst/>
            </a:prstGeom>
            <a:solidFill>
              <a:srgbClr val="FFE699"/>
            </a:solidFill>
            <a:ln>
              <a:noFill/>
            </a:ln>
          </p:spPr>
          <p:txBody>
            <a:bodyPr spcFirstLastPara="1" wrap="square" lIns="130026" tIns="130026" rIns="130026" bIns="130026" anchor="ctr" anchorCtr="0">
              <a:noAutofit/>
            </a:bodyPr>
            <a:lstStyle/>
            <a:p>
              <a:pPr algn="ctr"/>
              <a:r>
                <a:rPr lang="en-US" sz="3000" b="1" dirty="0" err="1">
                  <a:latin typeface="Times New Roman" panose="02020603050405020304" pitchFamily="18" charset="0"/>
                  <a:cs typeface="Times New Roman" panose="02020603050405020304" pitchFamily="18" charset="0"/>
                </a:rPr>
                <a:t>Xuất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xứ</a:t>
              </a:r>
              <a:endParaRPr sz="3000" b="1" dirty="0">
                <a:latin typeface="Times New Roman" panose="02020603050405020304" pitchFamily="18" charset="0"/>
                <a:cs typeface="Times New Roman" panose="02020603050405020304" pitchFamily="18" charset="0"/>
              </a:endParaRPr>
            </a:p>
          </p:txBody>
        </p:sp>
      </p:grpSp>
      <p:sp>
        <p:nvSpPr>
          <p:cNvPr id="42" name="TextBox 41"/>
          <p:cNvSpPr txBox="1"/>
          <p:nvPr/>
        </p:nvSpPr>
        <p:spPr>
          <a:xfrm>
            <a:off x="2518802" y="1273167"/>
            <a:ext cx="6611022" cy="580672"/>
          </a:xfrm>
          <a:prstGeom prst="rect">
            <a:avLst/>
          </a:prstGeom>
          <a:noFill/>
        </p:spPr>
        <p:txBody>
          <a:bodyPr wrap="square">
            <a:spAutoFit/>
          </a:bodyPr>
          <a:lstStyle/>
          <a:p>
            <a:pPr algn="just">
              <a:lnSpc>
                <a:spcPct val="115000"/>
              </a:lnSpc>
            </a:pPr>
            <a:r>
              <a:rPr lang="en-US" sz="3000" dirty="0" err="1">
                <a:latin typeface="Times New Roman" panose="02020603050405020304" pitchFamily="18" charset="0"/>
                <a:cs typeface="Times New Roman" panose="02020603050405020304" pitchFamily="18" charset="0"/>
              </a:rPr>
              <a:t>Trích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chương</a:t>
            </a:r>
            <a:r>
              <a:rPr lang="en-US" sz="3000" dirty="0">
                <a:latin typeface="Times New Roman" panose="02020603050405020304" pitchFamily="18" charset="0"/>
                <a:cs typeface="Times New Roman" panose="02020603050405020304" pitchFamily="18" charset="0"/>
              </a:rPr>
              <a:t> 21/27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bé</a:t>
            </a:r>
            <a:r>
              <a:rPr lang="en-US" sz="3000"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 name="Text Box 5"/>
          <p:cNvSpPr txBox="1">
            <a:spLocks noChangeArrowheads="1"/>
          </p:cNvSpPr>
          <p:nvPr/>
        </p:nvSpPr>
        <p:spPr bwMode="auto">
          <a:xfrm>
            <a:off x="2765228" y="311936"/>
            <a:ext cx="4223146" cy="55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a:spcBef>
                <a:spcPct val="50000"/>
              </a:spcBef>
              <a:spcAft>
                <a:spcPct val="0"/>
              </a:spcAft>
              <a:buClrTx/>
              <a:buFontTx/>
              <a:buNone/>
            </a:pPr>
            <a:r>
              <a:rPr lang="vi-VN" altLang="en-US" sz="3000" b="1" dirty="0">
                <a:solidFill>
                  <a:srgbClr val="FF0000"/>
                </a:solidFill>
                <a:latin typeface="Times New Roman" panose="02020603050405020304" pitchFamily="18" charset="0"/>
                <a:cs typeface="Times New Roman" panose="02020603050405020304" pitchFamily="18" charset="0"/>
              </a:rPr>
              <a:t>b</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Tác</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phẩm</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pic>
        <p:nvPicPr>
          <p:cNvPr id="24" name="Picture 2" descr="Le Petit Prince"/>
          <p:cNvPicPr>
            <a:picLocks noChangeAspect="1" noChangeArrowheads="1"/>
          </p:cNvPicPr>
          <p:nvPr/>
        </p:nvPicPr>
        <p:blipFill rotWithShape="1">
          <a:blip r:embed="rId1">
            <a:extLst>
              <a:ext uri="{28A0092B-C50C-407E-A947-70E740481C1C}">
                <a14:useLocalDpi xmlns:a14="http://schemas.microsoft.com/office/drawing/2010/main" val="0"/>
              </a:ext>
            </a:extLst>
          </a:blip>
          <a:srcRect b="9368"/>
          <a:stretch>
            <a:fillRect/>
          </a:stretch>
        </p:blipFill>
        <p:spPr bwMode="auto">
          <a:xfrm>
            <a:off x="7078141" y="2154976"/>
            <a:ext cx="2313508" cy="31482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randombar(horizontal)">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1"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 Petit Prince"/>
          <p:cNvPicPr>
            <a:picLocks noChangeAspect="1" noChangeArrowheads="1"/>
          </p:cNvPicPr>
          <p:nvPr/>
        </p:nvPicPr>
        <p:blipFill rotWithShape="1">
          <a:blip r:embed="rId1">
            <a:extLst>
              <a:ext uri="{28A0092B-C50C-407E-A947-70E740481C1C}">
                <a14:useLocalDpi xmlns:a14="http://schemas.microsoft.com/office/drawing/2010/main" val="0"/>
              </a:ext>
            </a:extLst>
          </a:blip>
          <a:srcRect b="769"/>
          <a:stretch>
            <a:fillRect/>
          </a:stretch>
        </p:blipFill>
        <p:spPr bwMode="auto">
          <a:xfrm>
            <a:off x="224952" y="172172"/>
            <a:ext cx="3432648" cy="51143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p:cNvSpPr/>
          <p:nvPr/>
        </p:nvSpPr>
        <p:spPr>
          <a:xfrm>
            <a:off x="3920067" y="457201"/>
            <a:ext cx="5543345" cy="965200"/>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dirty="0" err="1">
                <a:solidFill>
                  <a:schemeClr val="tx1"/>
                </a:solidFill>
                <a:latin typeface="Times New Roman" panose="02020603050405020304" pitchFamily="18" charset="0"/>
              </a:rPr>
              <a:t>Là</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tác</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phẩm</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văn</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học</a:t>
            </a:r>
            <a:r>
              <a:rPr lang="en-US" altLang="zh-CN" sz="2400" dirty="0">
                <a:solidFill>
                  <a:schemeClr val="tx1"/>
                </a:solidFill>
                <a:latin typeface="Times New Roman" panose="02020603050405020304" pitchFamily="18" charset="0"/>
              </a:rPr>
              <a:t> hay </a:t>
            </a:r>
            <a:r>
              <a:rPr lang="en-US" altLang="zh-CN" sz="2400" dirty="0" err="1">
                <a:solidFill>
                  <a:schemeClr val="tx1"/>
                </a:solidFill>
                <a:latin typeface="Times New Roman" panose="02020603050405020304" pitchFamily="18" charset="0"/>
              </a:rPr>
              <a:t>nhất</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thế</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kỉ</a:t>
            </a:r>
            <a:r>
              <a:rPr lang="en-US" altLang="zh-CN" sz="2400" dirty="0">
                <a:solidFill>
                  <a:schemeClr val="tx1"/>
                </a:solidFill>
                <a:latin typeface="Times New Roman" panose="02020603050405020304" pitchFamily="18" charset="0"/>
              </a:rPr>
              <a:t> XX </a:t>
            </a:r>
            <a:r>
              <a:rPr lang="en-US" altLang="zh-CN" sz="2400" dirty="0" err="1">
                <a:solidFill>
                  <a:schemeClr val="tx1"/>
                </a:solidFill>
                <a:latin typeface="Times New Roman" panose="02020603050405020304" pitchFamily="18" charset="0"/>
              </a:rPr>
              <a:t>của</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Pháp</a:t>
            </a:r>
            <a:endParaRPr lang="en-US" altLang="zh-CN" sz="2400" dirty="0">
              <a:solidFill>
                <a:schemeClr val="tx1"/>
              </a:solidFill>
              <a:latin typeface="Times New Roman" panose="02020603050405020304" pitchFamily="18" charset="0"/>
            </a:endParaRPr>
          </a:p>
        </p:txBody>
      </p:sp>
      <p:sp>
        <p:nvSpPr>
          <p:cNvPr id="6" name="Rectangle: Rounded Corners 5"/>
          <p:cNvSpPr/>
          <p:nvPr/>
        </p:nvSpPr>
        <p:spPr>
          <a:xfrm>
            <a:off x="3920067" y="1693335"/>
            <a:ext cx="5543345" cy="965200"/>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dirty="0" err="1">
                <a:solidFill>
                  <a:schemeClr val="tx1"/>
                </a:solidFill>
                <a:latin typeface="Times New Roman" panose="02020603050405020304" pitchFamily="18" charset="0"/>
              </a:rPr>
              <a:t>Được</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dịch</a:t>
            </a:r>
            <a:r>
              <a:rPr lang="en-US" altLang="zh-CN" sz="2400" dirty="0">
                <a:solidFill>
                  <a:schemeClr val="tx1"/>
                </a:solidFill>
                <a:latin typeface="Times New Roman" panose="02020603050405020304" pitchFamily="18" charset="0"/>
              </a:rPr>
              <a:t> ra </a:t>
            </a:r>
            <a:r>
              <a:rPr lang="en-US" altLang="zh-CN" sz="2400" dirty="0" err="1">
                <a:solidFill>
                  <a:schemeClr val="tx1"/>
                </a:solidFill>
                <a:latin typeface="Times New Roman" panose="02020603050405020304" pitchFamily="18" charset="0"/>
              </a:rPr>
              <a:t>hơn</a:t>
            </a:r>
            <a:r>
              <a:rPr lang="en-US" altLang="zh-CN" sz="2400" dirty="0">
                <a:solidFill>
                  <a:schemeClr val="tx1"/>
                </a:solidFill>
                <a:latin typeface="Times New Roman" panose="02020603050405020304" pitchFamily="18" charset="0"/>
              </a:rPr>
              <a:t> 250 </a:t>
            </a:r>
            <a:r>
              <a:rPr lang="en-US" altLang="zh-CN" sz="2400" dirty="0" err="1">
                <a:solidFill>
                  <a:schemeClr val="tx1"/>
                </a:solidFill>
                <a:latin typeface="Times New Roman" panose="02020603050405020304" pitchFamily="18" charset="0"/>
              </a:rPr>
              <a:t>thứ</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tiếng</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Đến</a:t>
            </a:r>
            <a:r>
              <a:rPr lang="en-US" altLang="zh-CN" sz="2400" dirty="0">
                <a:solidFill>
                  <a:schemeClr val="tx1"/>
                </a:solidFill>
                <a:latin typeface="Times New Roman" panose="02020603050405020304" pitchFamily="18" charset="0"/>
              </a:rPr>
              <a:t> nay </a:t>
            </a:r>
            <a:r>
              <a:rPr lang="en-US" altLang="zh-CN" sz="2400" dirty="0" err="1">
                <a:solidFill>
                  <a:schemeClr val="tx1"/>
                </a:solidFill>
                <a:latin typeface="Times New Roman" panose="02020603050405020304" pitchFamily="18" charset="0"/>
              </a:rPr>
              <a:t>đã</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có</a:t>
            </a:r>
            <a:r>
              <a:rPr lang="en-US" altLang="zh-CN" sz="2400" dirty="0">
                <a:solidFill>
                  <a:schemeClr val="tx1"/>
                </a:solidFill>
                <a:latin typeface="Times New Roman" panose="02020603050405020304" pitchFamily="18" charset="0"/>
              </a:rPr>
              <a:t> 8 </a:t>
            </a:r>
            <a:r>
              <a:rPr lang="en-US" altLang="zh-CN" sz="2400" dirty="0" err="1">
                <a:solidFill>
                  <a:schemeClr val="tx1"/>
                </a:solidFill>
                <a:latin typeface="Times New Roman" panose="02020603050405020304" pitchFamily="18" charset="0"/>
              </a:rPr>
              <a:t>bản</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dịch</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tiếng</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Việt</a:t>
            </a:r>
            <a:r>
              <a:rPr lang="en-US" altLang="zh-CN" sz="2400" dirty="0">
                <a:solidFill>
                  <a:schemeClr val="tx1"/>
                </a:solidFill>
                <a:latin typeface="Times New Roman" panose="02020603050405020304" pitchFamily="18" charset="0"/>
              </a:rPr>
              <a:t>)</a:t>
            </a:r>
            <a:endParaRPr lang="en-US" altLang="zh-CN" sz="2400" dirty="0">
              <a:solidFill>
                <a:schemeClr val="tx1"/>
              </a:solidFill>
              <a:latin typeface="Times New Roman" panose="02020603050405020304" pitchFamily="18" charset="0"/>
            </a:endParaRPr>
          </a:p>
        </p:txBody>
      </p:sp>
      <p:sp>
        <p:nvSpPr>
          <p:cNvPr id="7" name="Rectangle: Rounded Corners 6"/>
          <p:cNvSpPr/>
          <p:nvPr/>
        </p:nvSpPr>
        <p:spPr>
          <a:xfrm>
            <a:off x="3920067" y="2929469"/>
            <a:ext cx="5543345" cy="965200"/>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dirty="0" err="1">
                <a:solidFill>
                  <a:schemeClr val="tx1"/>
                </a:solidFill>
                <a:latin typeface="Times New Roman" panose="02020603050405020304" pitchFamily="18" charset="0"/>
              </a:rPr>
              <a:t>Đã</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phát</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hành</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hơn</a:t>
            </a:r>
            <a:r>
              <a:rPr lang="en-US" altLang="zh-CN" sz="2400" dirty="0">
                <a:solidFill>
                  <a:schemeClr val="tx1"/>
                </a:solidFill>
                <a:latin typeface="Times New Roman" panose="02020603050405020304" pitchFamily="18" charset="0"/>
              </a:rPr>
              <a:t> 200 </a:t>
            </a:r>
            <a:r>
              <a:rPr lang="en-US" altLang="zh-CN" sz="2400" dirty="0" err="1">
                <a:solidFill>
                  <a:schemeClr val="tx1"/>
                </a:solidFill>
                <a:latin typeface="Times New Roman" panose="02020603050405020304" pitchFamily="18" charset="0"/>
              </a:rPr>
              <a:t>triệu</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bản</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trên</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toàn</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thế</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giới</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và</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vẫn</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tiếp</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tục</a:t>
            </a:r>
            <a:r>
              <a:rPr lang="en-US" altLang="zh-CN" sz="2400" dirty="0">
                <a:solidFill>
                  <a:schemeClr val="tx1"/>
                </a:solidFill>
                <a:latin typeface="Times New Roman" panose="02020603050405020304" pitchFamily="18" charset="0"/>
              </a:rPr>
              <a:t> in </a:t>
            </a:r>
            <a:r>
              <a:rPr lang="en-US" altLang="zh-CN" sz="2400" dirty="0" err="1">
                <a:solidFill>
                  <a:schemeClr val="tx1"/>
                </a:solidFill>
                <a:latin typeface="Times New Roman" panose="02020603050405020304" pitchFamily="18" charset="0"/>
              </a:rPr>
              <a:t>khoảng</a:t>
            </a:r>
            <a:r>
              <a:rPr lang="en-US" altLang="zh-CN" sz="2400" dirty="0">
                <a:solidFill>
                  <a:schemeClr val="tx1"/>
                </a:solidFill>
                <a:latin typeface="Times New Roman" panose="02020603050405020304" pitchFamily="18" charset="0"/>
              </a:rPr>
              <a:t> 2 </a:t>
            </a:r>
            <a:r>
              <a:rPr lang="en-US" altLang="zh-CN" sz="2400" dirty="0" err="1">
                <a:solidFill>
                  <a:schemeClr val="tx1"/>
                </a:solidFill>
                <a:latin typeface="Times New Roman" panose="02020603050405020304" pitchFamily="18" charset="0"/>
              </a:rPr>
              <a:t>triệu</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bản</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năm</a:t>
            </a:r>
            <a:r>
              <a:rPr lang="en-US" altLang="zh-CN" sz="2400" dirty="0">
                <a:solidFill>
                  <a:schemeClr val="tx1"/>
                </a:solidFill>
                <a:latin typeface="Times New Roman" panose="02020603050405020304" pitchFamily="18" charset="0"/>
              </a:rPr>
              <a:t>. </a:t>
            </a:r>
            <a:endParaRPr lang="en-US" altLang="zh-CN" sz="2400" dirty="0">
              <a:solidFill>
                <a:schemeClr val="tx1"/>
              </a:solidFill>
              <a:latin typeface="Times New Roman" panose="02020603050405020304" pitchFamily="18" charset="0"/>
            </a:endParaRPr>
          </a:p>
        </p:txBody>
      </p:sp>
      <p:sp>
        <p:nvSpPr>
          <p:cNvPr id="8" name="Rectangle: Rounded Corners 7"/>
          <p:cNvSpPr/>
          <p:nvPr/>
        </p:nvSpPr>
        <p:spPr>
          <a:xfrm>
            <a:off x="3920067" y="4165603"/>
            <a:ext cx="5543345" cy="965200"/>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dirty="0" err="1">
                <a:solidFill>
                  <a:schemeClr val="tx1"/>
                </a:solidFill>
                <a:latin typeface="Times New Roman" panose="02020603050405020304" pitchFamily="18" charset="0"/>
              </a:rPr>
              <a:t>Được</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chuyển</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thể</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thành</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truyện</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tranh</a:t>
            </a:r>
            <a:r>
              <a:rPr lang="en-US" altLang="zh-CN" sz="2400" dirty="0">
                <a:solidFill>
                  <a:schemeClr val="tx1"/>
                </a:solidFill>
                <a:latin typeface="Times New Roman" panose="02020603050405020304" pitchFamily="18" charset="0"/>
              </a:rPr>
              <a:t>, </a:t>
            </a:r>
            <a:r>
              <a:rPr lang="en-US" altLang="zh-CN" sz="2400" dirty="0" err="1">
                <a:solidFill>
                  <a:schemeClr val="tx1"/>
                </a:solidFill>
                <a:latin typeface="Times New Roman" panose="02020603050405020304" pitchFamily="18" charset="0"/>
              </a:rPr>
              <a:t>phim</a:t>
            </a:r>
            <a:r>
              <a:rPr lang="en-US" altLang="zh-CN" sz="2400" dirty="0">
                <a:solidFill>
                  <a:schemeClr val="tx1"/>
                </a:solidFill>
                <a:latin typeface="Times New Roman" panose="02020603050405020304" pitchFamily="18" charset="0"/>
              </a:rPr>
              <a:t> …</a:t>
            </a:r>
            <a:endParaRPr lang="en-US" altLang="zh-CN" sz="2400" dirty="0">
              <a:solidFill>
                <a:schemeClr val="tx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oogle Shape;253;p39"/>
          <p:cNvGrpSpPr/>
          <p:nvPr/>
        </p:nvGrpSpPr>
        <p:grpSpPr>
          <a:xfrm>
            <a:off x="361951" y="1028701"/>
            <a:ext cx="9029698" cy="933082"/>
            <a:chOff x="3037233" y="1135500"/>
            <a:chExt cx="8680005" cy="970500"/>
          </a:xfrm>
        </p:grpSpPr>
        <p:sp>
          <p:nvSpPr>
            <p:cNvPr id="26" name="Google Shape;254;p39"/>
            <p:cNvSpPr/>
            <p:nvPr/>
          </p:nvSpPr>
          <p:spPr>
            <a:xfrm>
              <a:off x="4571998" y="1301100"/>
              <a:ext cx="7145240" cy="804900"/>
            </a:xfrm>
            <a:prstGeom prst="homePlate">
              <a:avLst>
                <a:gd name="adj" fmla="val 50000"/>
              </a:avLst>
            </a:prstGeom>
            <a:solidFill>
              <a:srgbClr val="FFD966"/>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28" name="Google Shape;255;p39"/>
            <p:cNvSpPr/>
            <p:nvPr/>
          </p:nvSpPr>
          <p:spPr>
            <a:xfrm rot="10800000" flipH="1">
              <a:off x="4572000" y="1934400"/>
              <a:ext cx="401700" cy="171600"/>
            </a:xfrm>
            <a:prstGeom prst="rtTriangle">
              <a:avLst/>
            </a:prstGeom>
            <a:solidFill>
              <a:srgbClr val="FFC000"/>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30" name="Google Shape;256;p39"/>
            <p:cNvSpPr/>
            <p:nvPr/>
          </p:nvSpPr>
          <p:spPr>
            <a:xfrm>
              <a:off x="3037233" y="1135500"/>
              <a:ext cx="1937217" cy="804900"/>
            </a:xfrm>
            <a:prstGeom prst="rect">
              <a:avLst/>
            </a:prstGeom>
            <a:solidFill>
              <a:srgbClr val="FFE699"/>
            </a:solidFill>
            <a:ln>
              <a:noFill/>
            </a:ln>
          </p:spPr>
          <p:txBody>
            <a:bodyPr spcFirstLastPara="1" wrap="square" lIns="130026" tIns="130026" rIns="130026" bIns="130026" anchor="ctr" anchorCtr="0">
              <a:noAutofit/>
            </a:bodyPr>
            <a:lstStyle/>
            <a:p>
              <a:pPr algn="ctr"/>
              <a:r>
                <a:rPr lang="en-US" sz="3000" b="1" dirty="0" err="1">
                  <a:latin typeface="Times New Roman" panose="02020603050405020304" pitchFamily="18" charset="0"/>
                  <a:cs typeface="Times New Roman" panose="02020603050405020304" pitchFamily="18" charset="0"/>
                </a:rPr>
                <a:t>Xuất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xứ</a:t>
              </a:r>
              <a:endParaRPr sz="3000" b="1" dirty="0">
                <a:latin typeface="Times New Roman" panose="02020603050405020304" pitchFamily="18" charset="0"/>
                <a:cs typeface="Times New Roman" panose="02020603050405020304" pitchFamily="18" charset="0"/>
              </a:endParaRPr>
            </a:p>
          </p:txBody>
        </p:sp>
      </p:grpSp>
      <p:sp>
        <p:nvSpPr>
          <p:cNvPr id="42" name="TextBox 41"/>
          <p:cNvSpPr txBox="1"/>
          <p:nvPr/>
        </p:nvSpPr>
        <p:spPr>
          <a:xfrm>
            <a:off x="2518802" y="1273167"/>
            <a:ext cx="6611022" cy="580672"/>
          </a:xfrm>
          <a:prstGeom prst="rect">
            <a:avLst/>
          </a:prstGeom>
          <a:noFill/>
        </p:spPr>
        <p:txBody>
          <a:bodyPr wrap="square">
            <a:spAutoFit/>
          </a:bodyPr>
          <a:lstStyle/>
          <a:p>
            <a:pPr algn="just">
              <a:lnSpc>
                <a:spcPct val="115000"/>
              </a:lnSpc>
            </a:pPr>
            <a:r>
              <a:rPr lang="en-US" sz="3000" dirty="0" err="1">
                <a:latin typeface="Times New Roman" panose="02020603050405020304" pitchFamily="18" charset="0"/>
                <a:cs typeface="Times New Roman" panose="02020603050405020304" pitchFamily="18" charset="0"/>
              </a:rPr>
              <a:t>Trích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chương</a:t>
            </a:r>
            <a:r>
              <a:rPr lang="en-US" sz="3000" dirty="0">
                <a:latin typeface="Times New Roman" panose="02020603050405020304" pitchFamily="18" charset="0"/>
                <a:cs typeface="Times New Roman" panose="02020603050405020304" pitchFamily="18" charset="0"/>
              </a:rPr>
              <a:t> 21/27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bé</a:t>
            </a:r>
            <a:r>
              <a:rPr lang="en-US" sz="3000"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45" name="Google Shape;253;p39"/>
          <p:cNvGrpSpPr/>
          <p:nvPr/>
        </p:nvGrpSpPr>
        <p:grpSpPr>
          <a:xfrm>
            <a:off x="357478" y="2131175"/>
            <a:ext cx="6432788" cy="933082"/>
            <a:chOff x="3104883" y="1135500"/>
            <a:chExt cx="5967724" cy="970500"/>
          </a:xfrm>
        </p:grpSpPr>
        <p:sp>
          <p:nvSpPr>
            <p:cNvPr id="46" name="Google Shape;254;p39"/>
            <p:cNvSpPr/>
            <p:nvPr/>
          </p:nvSpPr>
          <p:spPr>
            <a:xfrm>
              <a:off x="4571998" y="1301100"/>
              <a:ext cx="4500609" cy="804900"/>
            </a:xfrm>
            <a:prstGeom prst="homePlate">
              <a:avLst>
                <a:gd name="adj" fmla="val 50000"/>
              </a:avLst>
            </a:prstGeom>
            <a:solidFill>
              <a:schemeClr val="accent1">
                <a:lumMod val="40000"/>
                <a:lumOff val="60000"/>
              </a:schemeClr>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47" name="Google Shape;255;p39"/>
            <p:cNvSpPr/>
            <p:nvPr/>
          </p:nvSpPr>
          <p:spPr>
            <a:xfrm rot="10800000" flipH="1">
              <a:off x="4572000" y="1934400"/>
              <a:ext cx="401700" cy="171600"/>
            </a:xfrm>
            <a:prstGeom prst="rtTriangle">
              <a:avLst/>
            </a:prstGeom>
            <a:solidFill>
              <a:schemeClr val="accent1">
                <a:lumMod val="60000"/>
                <a:lumOff val="40000"/>
              </a:schemeClr>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48" name="Google Shape;256;p39"/>
            <p:cNvSpPr/>
            <p:nvPr/>
          </p:nvSpPr>
          <p:spPr>
            <a:xfrm>
              <a:off x="3104883" y="1135500"/>
              <a:ext cx="1869568" cy="804900"/>
            </a:xfrm>
            <a:prstGeom prst="rect">
              <a:avLst/>
            </a:prstGeom>
            <a:solidFill>
              <a:schemeClr val="accent1">
                <a:lumMod val="20000"/>
                <a:lumOff val="80000"/>
              </a:schemeClr>
            </a:solidFill>
            <a:ln>
              <a:noFill/>
            </a:ln>
          </p:spPr>
          <p:txBody>
            <a:bodyPr spcFirstLastPara="1" wrap="square" lIns="130026" tIns="130026" rIns="130026" bIns="130026" anchor="ctr" anchorCtr="0">
              <a:noAutofit/>
            </a:bodyPr>
            <a:lstStyle/>
            <a:p>
              <a:pPr algn="ctr"/>
              <a:r>
                <a:rPr lang="en-US" sz="3000" b="1" dirty="0" err="1">
                  <a:latin typeface="Times New Roman" panose="02020603050405020304" pitchFamily="18" charset="0"/>
                  <a:cs typeface="Times New Roman" panose="02020603050405020304" pitchFamily="18" charset="0"/>
                </a:rPr>
                <a:t>Thể</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loại</a:t>
              </a:r>
              <a:endParaRPr lang="en-US" sz="3000" b="1" dirty="0">
                <a:latin typeface="Times New Roman" panose="02020603050405020304" pitchFamily="18" charset="0"/>
                <a:cs typeface="Times New Roman" panose="02020603050405020304" pitchFamily="18" charset="0"/>
              </a:endParaRPr>
            </a:p>
          </p:txBody>
        </p:sp>
      </p:grpSp>
      <p:sp>
        <p:nvSpPr>
          <p:cNvPr id="49" name="TextBox 48"/>
          <p:cNvSpPr txBox="1"/>
          <p:nvPr/>
        </p:nvSpPr>
        <p:spPr>
          <a:xfrm>
            <a:off x="2563681" y="2361700"/>
            <a:ext cx="3138619" cy="580672"/>
          </a:xfrm>
          <a:prstGeom prst="rect">
            <a:avLst/>
          </a:prstGeom>
          <a:noFill/>
        </p:spPr>
        <p:txBody>
          <a:bodyPr wrap="square">
            <a:spAutoFit/>
          </a:bodyPr>
          <a:lstStyle/>
          <a:p>
            <a:pPr algn="just">
              <a:lnSpc>
                <a:spcPct val="115000"/>
              </a:lnSpc>
            </a:pP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Tiểu</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thuyết</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0" name="Google Shape;253;p39"/>
          <p:cNvGrpSpPr/>
          <p:nvPr/>
        </p:nvGrpSpPr>
        <p:grpSpPr>
          <a:xfrm>
            <a:off x="357478" y="4325946"/>
            <a:ext cx="6432788" cy="933082"/>
            <a:chOff x="3023720" y="1135500"/>
            <a:chExt cx="6063539" cy="970500"/>
          </a:xfrm>
        </p:grpSpPr>
        <p:sp>
          <p:nvSpPr>
            <p:cNvPr id="51" name="Google Shape;254;p39"/>
            <p:cNvSpPr/>
            <p:nvPr/>
          </p:nvSpPr>
          <p:spPr>
            <a:xfrm>
              <a:off x="4571998" y="1301100"/>
              <a:ext cx="4515261" cy="804900"/>
            </a:xfrm>
            <a:prstGeom prst="homePlate">
              <a:avLst>
                <a:gd name="adj" fmla="val 50000"/>
              </a:avLst>
            </a:prstGeom>
            <a:solidFill>
              <a:srgbClr val="C5E0B4"/>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52" name="Google Shape;255;p39"/>
            <p:cNvSpPr/>
            <p:nvPr/>
          </p:nvSpPr>
          <p:spPr>
            <a:xfrm rot="10800000" flipH="1">
              <a:off x="4572000" y="1934400"/>
              <a:ext cx="401700" cy="171600"/>
            </a:xfrm>
            <a:prstGeom prst="rtTriangle">
              <a:avLst/>
            </a:prstGeom>
            <a:solidFill>
              <a:srgbClr val="B5D79E"/>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53" name="Google Shape;256;p39"/>
            <p:cNvSpPr/>
            <p:nvPr/>
          </p:nvSpPr>
          <p:spPr>
            <a:xfrm>
              <a:off x="3023720" y="1135500"/>
              <a:ext cx="1950729" cy="804900"/>
            </a:xfrm>
            <a:prstGeom prst="rect">
              <a:avLst/>
            </a:prstGeom>
            <a:solidFill>
              <a:srgbClr val="E2F0D9"/>
            </a:solidFill>
            <a:ln>
              <a:noFill/>
            </a:ln>
          </p:spPr>
          <p:txBody>
            <a:bodyPr spcFirstLastPara="1" wrap="square" lIns="130026" tIns="130026" rIns="130026" bIns="130026" anchor="ctr" anchorCtr="0">
              <a:noAutofit/>
            </a:bodyPr>
            <a:lstStyle/>
            <a:p>
              <a:pPr algn="ctr"/>
              <a:r>
                <a:rPr lang="en-US" sz="3000" b="1" dirty="0" err="1">
                  <a:latin typeface="Times New Roman" panose="02020603050405020304" pitchFamily="18" charset="0"/>
                  <a:cs typeface="Times New Roman" panose="02020603050405020304" pitchFamily="18" charset="0"/>
                </a:rPr>
                <a:t>Chủ</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đề</a:t>
              </a:r>
              <a:endParaRPr sz="3000" b="1" dirty="0">
                <a:latin typeface="Times New Roman" panose="02020603050405020304" pitchFamily="18" charset="0"/>
                <a:cs typeface="Times New Roman" panose="02020603050405020304" pitchFamily="18" charset="0"/>
              </a:endParaRPr>
            </a:p>
          </p:txBody>
        </p:sp>
      </p:grpSp>
      <p:sp>
        <p:nvSpPr>
          <p:cNvPr id="54" name="TextBox 53"/>
          <p:cNvSpPr txBox="1"/>
          <p:nvPr/>
        </p:nvSpPr>
        <p:spPr>
          <a:xfrm>
            <a:off x="2654013" y="4513372"/>
            <a:ext cx="2883187" cy="580672"/>
          </a:xfrm>
          <a:prstGeom prst="rect">
            <a:avLst/>
          </a:prstGeom>
          <a:noFill/>
        </p:spPr>
        <p:txBody>
          <a:bodyPr wrap="square">
            <a:spAutoFit/>
          </a:bodyPr>
          <a:lstStyle/>
          <a:p>
            <a:pPr algn="just">
              <a:lnSpc>
                <a:spcPct val="115000"/>
              </a:lnSpc>
            </a:pP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bạn</a:t>
            </a:r>
            <a:endParaRPr lang="nl-NL"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5" name="Google Shape;253;p39"/>
          <p:cNvGrpSpPr/>
          <p:nvPr/>
        </p:nvGrpSpPr>
        <p:grpSpPr>
          <a:xfrm>
            <a:off x="357479" y="3182946"/>
            <a:ext cx="6432787" cy="957066"/>
            <a:chOff x="3037232" y="1135500"/>
            <a:chExt cx="6183663" cy="995446"/>
          </a:xfrm>
        </p:grpSpPr>
        <p:sp>
          <p:nvSpPr>
            <p:cNvPr id="56" name="Google Shape;254;p39"/>
            <p:cNvSpPr/>
            <p:nvPr/>
          </p:nvSpPr>
          <p:spPr>
            <a:xfrm>
              <a:off x="4571998" y="1301100"/>
              <a:ext cx="4648897" cy="804900"/>
            </a:xfrm>
            <a:prstGeom prst="homePlate">
              <a:avLst>
                <a:gd name="adj" fmla="val 50000"/>
              </a:avLst>
            </a:prstGeom>
            <a:solidFill>
              <a:schemeClr val="accent2">
                <a:lumMod val="40000"/>
                <a:lumOff val="60000"/>
              </a:schemeClr>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57" name="Google Shape;255;p39"/>
            <p:cNvSpPr/>
            <p:nvPr/>
          </p:nvSpPr>
          <p:spPr>
            <a:xfrm rot="10800000" flipH="1">
              <a:off x="4572000" y="1959346"/>
              <a:ext cx="401700" cy="171600"/>
            </a:xfrm>
            <a:prstGeom prst="rtTriangle">
              <a:avLst/>
            </a:prstGeom>
            <a:solidFill>
              <a:schemeClr val="accent2">
                <a:lumMod val="60000"/>
                <a:lumOff val="40000"/>
              </a:schemeClr>
            </a:solidFill>
            <a:ln>
              <a:noFill/>
            </a:ln>
          </p:spPr>
          <p:txBody>
            <a:bodyPr spcFirstLastPara="1" wrap="square" lIns="130026" tIns="130026" rIns="130026" bIns="130026" anchor="ctr" anchorCtr="0">
              <a:noAutofit/>
            </a:bodyPr>
            <a:lstStyle/>
            <a:p>
              <a:endParaRPr sz="3000" dirty="0">
                <a:latin typeface="Times New Roman" panose="02020603050405020304" pitchFamily="18" charset="0"/>
                <a:cs typeface="Times New Roman" panose="02020603050405020304" pitchFamily="18" charset="0"/>
              </a:endParaRPr>
            </a:p>
          </p:txBody>
        </p:sp>
        <p:sp>
          <p:nvSpPr>
            <p:cNvPr id="58" name="Google Shape;256;p39"/>
            <p:cNvSpPr/>
            <p:nvPr/>
          </p:nvSpPr>
          <p:spPr>
            <a:xfrm>
              <a:off x="3037232" y="1135500"/>
              <a:ext cx="1937217" cy="804900"/>
            </a:xfrm>
            <a:prstGeom prst="rect">
              <a:avLst/>
            </a:prstGeom>
            <a:solidFill>
              <a:schemeClr val="accent2">
                <a:lumMod val="20000"/>
                <a:lumOff val="80000"/>
              </a:schemeClr>
            </a:solidFill>
            <a:ln>
              <a:noFill/>
            </a:ln>
          </p:spPr>
          <p:txBody>
            <a:bodyPr spcFirstLastPara="1" wrap="square" lIns="130026" tIns="130026" rIns="130026" bIns="130026" anchor="ctr" anchorCtr="0">
              <a:noAutofit/>
            </a:bodyPr>
            <a:lstStyle/>
            <a:p>
              <a:pPr algn="ctr"/>
              <a:r>
                <a:rPr lang="en-US" sz="3000" b="1" dirty="0" err="1">
                  <a:latin typeface="Times New Roman" panose="02020603050405020304" pitchFamily="18" charset="0"/>
                  <a:cs typeface="Times New Roman" panose="02020603050405020304" pitchFamily="18" charset="0"/>
                </a:rPr>
                <a:t>Ngôi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kể</a:t>
              </a:r>
              <a:endParaRPr sz="3000" b="1" dirty="0">
                <a:latin typeface="Times New Roman" panose="02020603050405020304" pitchFamily="18" charset="0"/>
                <a:cs typeface="Times New Roman" panose="02020603050405020304" pitchFamily="18" charset="0"/>
              </a:endParaRPr>
            </a:p>
          </p:txBody>
        </p:sp>
      </p:grpSp>
      <p:sp>
        <p:nvSpPr>
          <p:cNvPr id="59" name="TextBox 58"/>
          <p:cNvSpPr txBox="1"/>
          <p:nvPr/>
        </p:nvSpPr>
        <p:spPr>
          <a:xfrm>
            <a:off x="2654013" y="3418361"/>
            <a:ext cx="2540287" cy="580672"/>
          </a:xfrm>
          <a:prstGeom prst="rect">
            <a:avLst/>
          </a:prstGeom>
          <a:noFill/>
        </p:spPr>
        <p:txBody>
          <a:bodyPr wrap="square">
            <a:spAutoFit/>
          </a:bodyPr>
          <a:lstStyle/>
          <a:p>
            <a:pPr algn="just">
              <a:lnSpc>
                <a:spcPct val="115000"/>
              </a:lnSpc>
            </a:pP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Ngôi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1</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 name="Text Box 5"/>
          <p:cNvSpPr txBox="1">
            <a:spLocks noChangeArrowheads="1"/>
          </p:cNvSpPr>
          <p:nvPr/>
        </p:nvSpPr>
        <p:spPr bwMode="auto">
          <a:xfrm>
            <a:off x="2765228" y="311936"/>
            <a:ext cx="4223146" cy="55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a:spcBef>
                <a:spcPct val="50000"/>
              </a:spcBef>
              <a:spcAft>
                <a:spcPct val="0"/>
              </a:spcAft>
              <a:buClrTx/>
              <a:buFontTx/>
              <a:buNone/>
            </a:pPr>
            <a:r>
              <a:rPr lang="vi-VN" altLang="en-US" sz="3000" b="1" dirty="0">
                <a:solidFill>
                  <a:srgbClr val="FF0000"/>
                </a:solidFill>
                <a:latin typeface="Times New Roman" panose="02020603050405020304" pitchFamily="18" charset="0"/>
                <a:cs typeface="Times New Roman" panose="02020603050405020304" pitchFamily="18" charset="0"/>
              </a:rPr>
              <a:t>b</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Tác</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phẩm</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pic>
        <p:nvPicPr>
          <p:cNvPr id="24" name="Picture 2" descr="Le Petit Prince"/>
          <p:cNvPicPr>
            <a:picLocks noChangeAspect="1" noChangeArrowheads="1"/>
          </p:cNvPicPr>
          <p:nvPr/>
        </p:nvPicPr>
        <p:blipFill rotWithShape="1">
          <a:blip r:embed="rId1">
            <a:extLst>
              <a:ext uri="{28A0092B-C50C-407E-A947-70E740481C1C}">
                <a14:useLocalDpi xmlns:a14="http://schemas.microsoft.com/office/drawing/2010/main" val="0"/>
              </a:ext>
            </a:extLst>
          </a:blip>
          <a:srcRect b="9368"/>
          <a:stretch>
            <a:fillRect/>
          </a:stretch>
        </p:blipFill>
        <p:spPr bwMode="auto">
          <a:xfrm>
            <a:off x="7078141" y="2154976"/>
            <a:ext cx="2313508" cy="31482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randombar(horizontal)">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randombar(horizontal)">
                                      <p:cBhvr>
                                        <p:cTn id="15" dur="500"/>
                                        <p:tgtEl>
                                          <p:spTgt spid="5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randombar(horizontal)">
                                      <p:cBhvr>
                                        <p:cTn id="18" dur="5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randombar(horizontal)">
                                      <p:cBhvr>
                                        <p:cTn id="23" dur="500"/>
                                        <p:tgtEl>
                                          <p:spTgt spid="5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randombar(horizontal)">
                                      <p:cBhvr>
                                        <p:cTn id="2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753599" cy="5486400"/>
            <a:chOff x="0" y="0"/>
            <a:chExt cx="9753599" cy="5486400"/>
          </a:xfrm>
        </p:grpSpPr>
        <p:pic>
          <p:nvPicPr>
            <p:cNvPr id="1026" name="Picture 2" descr="Hoàng Tử Bé - Cuốn sách đầu tiên tôi đọc khi bước chân vào thế giới văn học"/>
            <p:cNvPicPr>
              <a:picLocks noChangeAspect="1" noChangeArrowheads="1"/>
            </p:cNvPicPr>
            <p:nvPr/>
          </p:nvPicPr>
          <p:blipFill rotWithShape="1">
            <a:blip r:embed="rId1">
              <a:extLst>
                <a:ext uri="{28A0092B-C50C-407E-A947-70E740481C1C}">
                  <a14:useLocalDpi xmlns:a14="http://schemas.microsoft.com/office/drawing/2010/main" val="0"/>
                </a:ext>
              </a:extLst>
            </a:blip>
            <a:srcRect t="22222"/>
            <a:stretch>
              <a:fillRect/>
            </a:stretch>
          </p:blipFill>
          <p:spPr bwMode="auto">
            <a:xfrm>
              <a:off x="0" y="0"/>
              <a:ext cx="9753599"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àng Tử Bé - Cuốn sách đầu tiên tôi đọc khi bước chân vào thế giới văn học"/>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639" t="2899" r="19634" b="83333"/>
            <a:stretch>
              <a:fillRect/>
            </a:stretch>
          </p:blipFill>
          <p:spPr bwMode="auto">
            <a:xfrm>
              <a:off x="6549655" y="538716"/>
              <a:ext cx="2962940" cy="5386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0" y="3424035"/>
            <a:ext cx="9753600" cy="10561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Times New Roman" panose="02020603050405020304" pitchFamily="18" charset="0"/>
                <a:cs typeface="Times New Roman" panose="02020603050405020304" pitchFamily="18" charset="0"/>
              </a:rPr>
              <a:t>Nếu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cậu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muốn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có</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một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người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bạn</a:t>
            </a:r>
            <a:r>
              <a:rPr lang="en-US" sz="4800" b="1" dirty="0">
                <a:solidFill>
                  <a:srgbClr val="FF0000"/>
                </a:solidFill>
                <a:latin typeface="Times New Roman" panose="02020603050405020304" pitchFamily="18" charset="0"/>
                <a:cs typeface="Times New Roman" panose="02020603050405020304" pitchFamily="18" charset="0"/>
              </a:rPr>
              <a:t> …</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753600" cy="5486400"/>
          </a:xfrm>
          <a:prstGeom prst="rect">
            <a:avLst/>
          </a:prstGeom>
        </p:spPr>
      </p:pic>
      <p:sp>
        <p:nvSpPr>
          <p:cNvPr id="6" name="TextBox 5"/>
          <p:cNvSpPr txBox="1"/>
          <p:nvPr/>
        </p:nvSpPr>
        <p:spPr>
          <a:xfrm flipH="1">
            <a:off x="793991" y="1217236"/>
            <a:ext cx="3902188" cy="1133387"/>
          </a:xfrm>
          <a:prstGeom prst="rect">
            <a:avLst/>
          </a:prstGeom>
          <a:noFill/>
        </p:spPr>
        <p:txBody>
          <a:bodyPr wrap="square">
            <a:spAutoFit/>
          </a:bodyPr>
          <a:lstStyle/>
          <a:p>
            <a:pPr algn="ctr">
              <a:lnSpc>
                <a:spcPct val="115000"/>
              </a:lnSpc>
            </a:pPr>
            <a:r>
              <a:rPr lang="en-US" sz="2000" b="1" dirty="0" err="1">
                <a:solidFill>
                  <a:srgbClr val="FF0000"/>
                </a:solidFill>
                <a:latin typeface="Times New Roman" panose="02020603050405020304" pitchFamily="18" charset="0"/>
                <a:cs typeface="Times New Roman" panose="02020603050405020304" pitchFamily="18" charset="0"/>
              </a:rPr>
              <a:t>Tác</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giả</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Ăng-toan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đơ</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Xanh-tơ</a:t>
            </a:r>
            <a:r>
              <a:rPr lang="en-US" sz="2000" b="1" dirty="0">
                <a:solidFill>
                  <a:srgbClr val="0070C0"/>
                </a:solidFill>
                <a:latin typeface="Times New Roman" panose="02020603050405020304" pitchFamily="18" charset="0"/>
                <a:cs typeface="Times New Roman" panose="02020603050405020304" pitchFamily="18" charset="0"/>
              </a:rPr>
              <a:t> Ê-xu-pe-</a:t>
            </a:r>
            <a:r>
              <a:rPr lang="en-US" sz="2000" b="1" dirty="0" err="1">
                <a:solidFill>
                  <a:srgbClr val="0070C0"/>
                </a:solidFill>
                <a:latin typeface="Times New Roman" panose="02020603050405020304" pitchFamily="18" charset="0"/>
                <a:cs typeface="Times New Roman" panose="02020603050405020304" pitchFamily="18" charset="0"/>
              </a:rPr>
              <a:t>ri</a:t>
            </a:r>
            <a:r>
              <a:rPr lang="en-US" sz="2000" b="1" dirty="0">
                <a:solidFill>
                  <a:srgbClr val="0070C0"/>
                </a:solidFill>
                <a:latin typeface="Times New Roman" panose="02020603050405020304" pitchFamily="18" charset="0"/>
                <a:cs typeface="Times New Roman" panose="02020603050405020304" pitchFamily="18" charset="0"/>
              </a:rPr>
              <a:t> (1900 – 1944) </a:t>
            </a:r>
            <a:r>
              <a:rPr lang="en-US" sz="2000" b="1" dirty="0" err="1">
                <a:solidFill>
                  <a:srgbClr val="0070C0"/>
                </a:solidFill>
                <a:latin typeface="Times New Roman" panose="02020603050405020304" pitchFamily="18" charset="0"/>
                <a:cs typeface="Times New Roman" panose="02020603050405020304" pitchFamily="18" charset="0"/>
              </a:rPr>
              <a:t>là</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nhà</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văn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lớn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người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Pháp</a:t>
            </a:r>
            <a:endPar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flipH="1">
            <a:off x="5364568" y="1334960"/>
            <a:ext cx="3902189" cy="1015663"/>
          </a:xfrm>
          <a:prstGeom prst="rect">
            <a:avLst/>
          </a:prstGeom>
          <a:noFill/>
        </p:spPr>
        <p:txBody>
          <a:bodyPr wrap="square">
            <a:spAutoFit/>
          </a:bodyPr>
          <a:lstStyle/>
          <a:p>
            <a:pPr lvl="0" algn="ctr" defTabSz="914400">
              <a:defRPr/>
            </a:pPr>
            <a:r>
              <a:rPr lang="en-US" sz="2000" b="1">
                <a:solidFill>
                  <a:srgbClr val="FF0000"/>
                </a:solidFill>
                <a:latin typeface="Times New Roman" panose="02020603050405020304" pitchFamily="18" charset="0"/>
                <a:cs typeface="Times New Roman" panose="02020603050405020304" pitchFamily="18" charset="0"/>
              </a:rPr>
              <a:t>Văn bản: </a:t>
            </a:r>
            <a:r>
              <a:rPr lang="en-US" sz="2000" b="1">
                <a:solidFill>
                  <a:srgbClr val="00B050"/>
                </a:solidFill>
                <a:latin typeface="Times New Roman" panose="02020603050405020304" pitchFamily="18" charset="0"/>
                <a:cs typeface="Times New Roman" panose="02020603050405020304" pitchFamily="18" charset="0"/>
              </a:rPr>
              <a:t>Trích </a:t>
            </a:r>
            <a:r>
              <a:rPr lang="en-US" sz="2000" b="1" dirty="0">
                <a:solidFill>
                  <a:srgbClr val="00B050"/>
                </a:solidFill>
                <a:latin typeface="Times New Roman" panose="02020603050405020304" pitchFamily="18" charset="0"/>
                <a:cs typeface="Times New Roman" panose="02020603050405020304" pitchFamily="18" charset="0"/>
              </a:rPr>
              <a:t>“</a:t>
            </a:r>
            <a:r>
              <a:rPr lang="en-US" sz="2000" b="1" dirty="0" err="1">
                <a:solidFill>
                  <a:srgbClr val="00B050"/>
                </a:solidFill>
                <a:latin typeface="Times New Roman" panose="02020603050405020304" pitchFamily="18" charset="0"/>
                <a:cs typeface="Times New Roman" panose="02020603050405020304" pitchFamily="18" charset="0"/>
              </a:rPr>
              <a:t>Hoàng</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tử</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bé</a:t>
            </a:r>
            <a:r>
              <a:rPr lang="en-US" sz="2000" b="1" dirty="0">
                <a:solidFill>
                  <a:srgbClr val="00B050"/>
                </a:solidFill>
                <a:latin typeface="Times New Roman" panose="02020603050405020304" pitchFamily="18" charset="0"/>
                <a:cs typeface="Times New Roman" panose="02020603050405020304" pitchFamily="18" charset="0"/>
              </a:rPr>
              <a:t>” - </a:t>
            </a:r>
            <a:r>
              <a:rPr lang="en-US" altLang="zh-CN" sz="2000" b="1" dirty="0" err="1">
                <a:solidFill>
                  <a:srgbClr val="00B050"/>
                </a:solidFill>
                <a:latin typeface="Times New Roman" panose="02020603050405020304" pitchFamily="18" charset="0"/>
                <a:cs typeface="Times New Roman" panose="02020603050405020304" pitchFamily="18" charset="0"/>
              </a:rPr>
              <a:t>Là</a:t>
            </a:r>
            <a:r>
              <a:rPr lang="en-US" altLang="zh-CN" sz="2000" b="1" dirty="0">
                <a:solidFill>
                  <a:srgbClr val="00B050"/>
                </a:solidFill>
                <a:latin typeface="Times New Roman" panose="02020603050405020304" pitchFamily="18" charset="0"/>
                <a:cs typeface="Times New Roman" panose="02020603050405020304" pitchFamily="18" charset="0"/>
              </a:rPr>
              <a:t> </a:t>
            </a:r>
            <a:r>
              <a:rPr lang="en-US" altLang="zh-CN" sz="2000" b="1" dirty="0" err="1">
                <a:solidFill>
                  <a:srgbClr val="00B050"/>
                </a:solidFill>
                <a:latin typeface="Times New Roman" panose="02020603050405020304" pitchFamily="18" charset="0"/>
                <a:cs typeface="Times New Roman" panose="02020603050405020304" pitchFamily="18" charset="0"/>
              </a:rPr>
              <a:t>tác</a:t>
            </a:r>
            <a:r>
              <a:rPr lang="en-US" altLang="zh-CN" sz="2000" b="1" dirty="0">
                <a:solidFill>
                  <a:srgbClr val="00B050"/>
                </a:solidFill>
                <a:latin typeface="Times New Roman" panose="02020603050405020304" pitchFamily="18" charset="0"/>
                <a:cs typeface="Times New Roman" panose="02020603050405020304" pitchFamily="18" charset="0"/>
              </a:rPr>
              <a:t> </a:t>
            </a:r>
            <a:r>
              <a:rPr lang="en-US" altLang="zh-CN" sz="2000" b="1" dirty="0" err="1">
                <a:solidFill>
                  <a:srgbClr val="00B050"/>
                </a:solidFill>
                <a:latin typeface="Times New Roman" panose="02020603050405020304" pitchFamily="18" charset="0"/>
                <a:cs typeface="Times New Roman" panose="02020603050405020304" pitchFamily="18" charset="0"/>
              </a:rPr>
              <a:t>phẩm</a:t>
            </a:r>
            <a:r>
              <a:rPr lang="en-US" altLang="zh-CN" sz="2000" b="1" dirty="0">
                <a:solidFill>
                  <a:srgbClr val="00B050"/>
                </a:solidFill>
                <a:latin typeface="Times New Roman" panose="02020603050405020304" pitchFamily="18" charset="0"/>
                <a:cs typeface="Times New Roman" panose="02020603050405020304" pitchFamily="18" charset="0"/>
              </a:rPr>
              <a:t> </a:t>
            </a:r>
            <a:r>
              <a:rPr lang="en-US" altLang="zh-CN" sz="2000" b="1" dirty="0" err="1">
                <a:solidFill>
                  <a:srgbClr val="00B050"/>
                </a:solidFill>
                <a:latin typeface="Times New Roman" panose="02020603050405020304" pitchFamily="18" charset="0"/>
                <a:cs typeface="Times New Roman" panose="02020603050405020304" pitchFamily="18" charset="0"/>
              </a:rPr>
              <a:t>văn</a:t>
            </a:r>
            <a:r>
              <a:rPr lang="en-US" altLang="zh-CN" sz="2000" b="1" dirty="0">
                <a:solidFill>
                  <a:srgbClr val="00B050"/>
                </a:solidFill>
                <a:latin typeface="Times New Roman" panose="02020603050405020304" pitchFamily="18" charset="0"/>
                <a:cs typeface="Times New Roman" panose="02020603050405020304" pitchFamily="18" charset="0"/>
              </a:rPr>
              <a:t> </a:t>
            </a:r>
            <a:r>
              <a:rPr lang="en-US" altLang="zh-CN" sz="2000" b="1" dirty="0" err="1">
                <a:solidFill>
                  <a:srgbClr val="00B050"/>
                </a:solidFill>
                <a:latin typeface="Times New Roman" panose="02020603050405020304" pitchFamily="18" charset="0"/>
                <a:cs typeface="Times New Roman" panose="02020603050405020304" pitchFamily="18" charset="0"/>
              </a:rPr>
              <a:t>học</a:t>
            </a:r>
            <a:r>
              <a:rPr lang="en-US" altLang="zh-CN" sz="2000" b="1" dirty="0">
                <a:solidFill>
                  <a:srgbClr val="00B050"/>
                </a:solidFill>
                <a:latin typeface="Times New Roman" panose="02020603050405020304" pitchFamily="18" charset="0"/>
                <a:cs typeface="Times New Roman" panose="02020603050405020304" pitchFamily="18" charset="0"/>
              </a:rPr>
              <a:t> hay </a:t>
            </a:r>
            <a:r>
              <a:rPr lang="en-US" altLang="zh-CN" sz="2000" b="1" dirty="0" err="1">
                <a:solidFill>
                  <a:srgbClr val="00B050"/>
                </a:solidFill>
                <a:latin typeface="Times New Roman" panose="02020603050405020304" pitchFamily="18" charset="0"/>
                <a:cs typeface="Times New Roman" panose="02020603050405020304" pitchFamily="18" charset="0"/>
              </a:rPr>
              <a:t>nhất</a:t>
            </a:r>
            <a:r>
              <a:rPr lang="en-US" altLang="zh-CN" sz="2000" b="1" dirty="0">
                <a:solidFill>
                  <a:srgbClr val="00B050"/>
                </a:solidFill>
                <a:latin typeface="Times New Roman" panose="02020603050405020304" pitchFamily="18" charset="0"/>
                <a:cs typeface="Times New Roman" panose="02020603050405020304" pitchFamily="18" charset="0"/>
              </a:rPr>
              <a:t> </a:t>
            </a:r>
            <a:r>
              <a:rPr lang="en-US" altLang="zh-CN" sz="2000" b="1" dirty="0" err="1">
                <a:solidFill>
                  <a:srgbClr val="00B050"/>
                </a:solidFill>
                <a:latin typeface="Times New Roman" panose="02020603050405020304" pitchFamily="18" charset="0"/>
                <a:cs typeface="Times New Roman" panose="02020603050405020304" pitchFamily="18" charset="0"/>
              </a:rPr>
              <a:t>thế</a:t>
            </a:r>
            <a:r>
              <a:rPr lang="en-US" altLang="zh-CN" sz="2000" b="1" dirty="0">
                <a:solidFill>
                  <a:srgbClr val="00B050"/>
                </a:solidFill>
                <a:latin typeface="Times New Roman" panose="02020603050405020304" pitchFamily="18" charset="0"/>
                <a:cs typeface="Times New Roman" panose="02020603050405020304" pitchFamily="18" charset="0"/>
              </a:rPr>
              <a:t> </a:t>
            </a:r>
            <a:r>
              <a:rPr lang="en-US" altLang="zh-CN" sz="2000" b="1" dirty="0" err="1">
                <a:solidFill>
                  <a:srgbClr val="00B050"/>
                </a:solidFill>
                <a:latin typeface="Times New Roman" panose="02020603050405020304" pitchFamily="18" charset="0"/>
                <a:cs typeface="Times New Roman" panose="02020603050405020304" pitchFamily="18" charset="0"/>
              </a:rPr>
              <a:t>kỉ</a:t>
            </a:r>
            <a:r>
              <a:rPr lang="en-US" altLang="zh-CN" sz="2000" b="1" dirty="0">
                <a:solidFill>
                  <a:srgbClr val="00B050"/>
                </a:solidFill>
                <a:latin typeface="Times New Roman" panose="02020603050405020304" pitchFamily="18" charset="0"/>
                <a:cs typeface="Times New Roman" panose="02020603050405020304" pitchFamily="18" charset="0"/>
              </a:rPr>
              <a:t> XX </a:t>
            </a:r>
            <a:r>
              <a:rPr lang="en-US" altLang="zh-CN" sz="2000" b="1" dirty="0" err="1">
                <a:solidFill>
                  <a:srgbClr val="00B050"/>
                </a:solidFill>
                <a:latin typeface="Times New Roman" panose="02020603050405020304" pitchFamily="18" charset="0"/>
                <a:cs typeface="Times New Roman" panose="02020603050405020304" pitchFamily="18" charset="0"/>
              </a:rPr>
              <a:t>của</a:t>
            </a:r>
            <a:r>
              <a:rPr lang="en-US" altLang="zh-CN" sz="2000" b="1" dirty="0">
                <a:solidFill>
                  <a:srgbClr val="00B050"/>
                </a:solidFill>
                <a:latin typeface="Times New Roman" panose="02020603050405020304" pitchFamily="18" charset="0"/>
                <a:cs typeface="Times New Roman" panose="02020603050405020304" pitchFamily="18" charset="0"/>
              </a:rPr>
              <a:t> </a:t>
            </a:r>
            <a:r>
              <a:rPr lang="en-US" altLang="zh-CN" sz="2000" b="1" dirty="0" err="1">
                <a:solidFill>
                  <a:srgbClr val="00B050"/>
                </a:solidFill>
                <a:latin typeface="Times New Roman" panose="02020603050405020304" pitchFamily="18" charset="0"/>
                <a:cs typeface="Times New Roman" panose="02020603050405020304" pitchFamily="18" charset="0"/>
              </a:rPr>
              <a:t>Pháp</a:t>
            </a:r>
            <a:endParaRPr lang="en-US"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p:nvPr/>
        </p:nvSpPr>
        <p:spPr>
          <a:xfrm>
            <a:off x="1044223" y="3945998"/>
            <a:ext cx="3121377" cy="707886"/>
          </a:xfrm>
          <a:prstGeom prst="rect">
            <a:avLst/>
          </a:prstGeom>
          <a:noFill/>
        </p:spPr>
        <p:txBody>
          <a:bodyPr wrap="square">
            <a:spAutoFit/>
          </a:bodyPr>
          <a:lstStyle/>
          <a:p>
            <a:pPr algn="ctr"/>
            <a:r>
              <a:rPr lang="en-US" sz="2000" b="1">
                <a:solidFill>
                  <a:srgbClr val="FF0000"/>
                </a:solidFill>
                <a:latin typeface="Times New Roman" panose="02020603050405020304" pitchFamily="18" charset="0"/>
                <a:cs typeface="Times New Roman" panose="02020603050405020304" pitchFamily="18" charset="0"/>
              </a:rPr>
              <a:t>Nhân vật: </a:t>
            </a:r>
            <a:r>
              <a:rPr lang="en-US" sz="2000" b="1">
                <a:solidFill>
                  <a:srgbClr val="7030A0"/>
                </a:solidFill>
                <a:latin typeface="Times New Roman" panose="02020603050405020304" pitchFamily="18" charset="0"/>
                <a:cs typeface="Times New Roman" panose="02020603050405020304" pitchFamily="18" charset="0"/>
              </a:rPr>
              <a:t>Cáo, Hoàng tử bé, Hoa hồng</a:t>
            </a:r>
            <a:endParaRPr lang="en-US" sz="1400" dirty="0">
              <a:solidFill>
                <a:srgbClr val="7030A0"/>
              </a:solidFill>
              <a:latin typeface="Times New Roman" panose="02020603050405020304" pitchFamily="18" charset="0"/>
              <a:cs typeface="Times New Roman" panose="02020603050405020304" pitchFamily="18" charset="0"/>
            </a:endParaRPr>
          </a:p>
        </p:txBody>
      </p:sp>
      <p:sp>
        <p:nvSpPr>
          <p:cNvPr id="10" name="TextBox 9"/>
          <p:cNvSpPr txBox="1"/>
          <p:nvPr/>
        </p:nvSpPr>
        <p:spPr>
          <a:xfrm flipH="1">
            <a:off x="5841999" y="3872381"/>
            <a:ext cx="3121376" cy="707886"/>
          </a:xfrm>
          <a:prstGeom prst="rect">
            <a:avLst/>
          </a:prstGeom>
          <a:noFill/>
        </p:spPr>
        <p:txBody>
          <a:bodyPr wrap="square">
            <a:spAutoFit/>
          </a:bodyPr>
          <a:lstStyle/>
          <a:p>
            <a:pPr algn="just"/>
            <a:r>
              <a:rPr lang="en-US" sz="2000" b="1" dirty="0" err="1">
                <a:solidFill>
                  <a:srgbClr val="FF0000"/>
                </a:solidFill>
                <a:latin typeface="Times New Roman" panose="02020603050405020304" pitchFamily="18" charset="0"/>
                <a:cs typeface="Times New Roman" panose="02020603050405020304" pitchFamily="18" charset="0"/>
              </a:rPr>
              <a:t>Chủ</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đề</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Tình</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bạn</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err="1">
                <a:solidFill>
                  <a:srgbClr val="FF0000"/>
                </a:solidFill>
                <a:latin typeface="Times New Roman" panose="02020603050405020304" pitchFamily="18" charset="0"/>
                <a:cs typeface="Times New Roman" panose="02020603050405020304" pitchFamily="18" charset="0"/>
              </a:rPr>
              <a:t>Thể</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loại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Tiểu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thuyết</a:t>
            </a:r>
            <a:endParaRPr lang="en-US" sz="2000" dirty="0">
              <a:solidFill>
                <a:schemeClr val="accent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 cstate="print">
            <a:extLst>
              <a:ext uri="{28A0092B-C50C-407E-A947-70E740481C1C}">
                <a14:useLocalDpi xmlns:a14="http://schemas.microsoft.com/office/drawing/2010/main" val="0"/>
              </a:ext>
            </a:extLst>
          </a:blip>
          <a:srcRect l="15668" t="4666" r="15493" b="4666"/>
          <a:stretch>
            <a:fillRect/>
          </a:stretch>
        </p:blipFill>
        <p:spPr>
          <a:xfrm rot="16200000">
            <a:off x="2355850" y="-1746250"/>
            <a:ext cx="5080000" cy="9131300"/>
          </a:xfrm>
          <a:prstGeom prst="rect">
            <a:avLst/>
          </a:prstGeom>
        </p:spPr>
      </p:pic>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b="40741"/>
          <a:stretch>
            <a:fillRect/>
          </a:stretch>
        </p:blipFill>
        <p:spPr>
          <a:xfrm>
            <a:off x="292100" y="3723921"/>
            <a:ext cx="3454400" cy="1851379"/>
          </a:xfrm>
          <a:prstGeom prst="rect">
            <a:avLst/>
          </a:prstGeom>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b="40741"/>
          <a:stretch>
            <a:fillRect/>
          </a:stretch>
        </p:blipFill>
        <p:spPr>
          <a:xfrm>
            <a:off x="2825750" y="3723922"/>
            <a:ext cx="3816350" cy="1851379"/>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b="40741"/>
          <a:stretch>
            <a:fillRect/>
          </a:stretch>
        </p:blipFill>
        <p:spPr>
          <a:xfrm>
            <a:off x="5822950" y="3723921"/>
            <a:ext cx="3638550" cy="1851379"/>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629400" y="2508250"/>
            <a:ext cx="3964742" cy="3594100"/>
          </a:xfrm>
          <a:prstGeom prst="rect">
            <a:avLst/>
          </a:prstGeom>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22252" t="24725" r="34066" b="19231"/>
          <a:stretch>
            <a:fillRect/>
          </a:stretch>
        </p:blipFill>
        <p:spPr>
          <a:xfrm>
            <a:off x="0" y="3009900"/>
            <a:ext cx="2019301" cy="2590800"/>
          </a:xfrm>
          <a:prstGeom prst="rect">
            <a:avLst/>
          </a:prstGeom>
        </p:spPr>
      </p:pic>
      <p:sp>
        <p:nvSpPr>
          <p:cNvPr id="23" name="TextBox 22"/>
          <p:cNvSpPr txBox="1"/>
          <p:nvPr/>
        </p:nvSpPr>
        <p:spPr>
          <a:xfrm>
            <a:off x="1728177" y="1081399"/>
            <a:ext cx="6297246" cy="2553335"/>
          </a:xfrm>
          <a:prstGeom prst="rect">
            <a:avLst/>
          </a:prstGeom>
          <a:noFill/>
        </p:spPr>
        <p:txBody>
          <a:bodyPr wrap="square">
            <a:spAutoFit/>
          </a:bodyPr>
          <a:lstStyle/>
          <a:p>
            <a:pPr algn="ctr"/>
            <a:r>
              <a:rPr lang="en-US" sz="8000" b="1" dirty="0">
                <a:solidFill>
                  <a:srgbClr val="FF0000"/>
                </a:solidFill>
                <a:latin typeface="Times New Roman" panose="02020603050405020304" pitchFamily="18" charset="0"/>
                <a:cs typeface="Times New Roman" panose="02020603050405020304" pitchFamily="18" charset="0"/>
              </a:rPr>
              <a:t>II. </a:t>
            </a:r>
            <a:r>
              <a:rPr lang="vi-VN" altLang="en-US" sz="8000" b="1" dirty="0">
                <a:solidFill>
                  <a:srgbClr val="FF0000"/>
                </a:solidFill>
                <a:latin typeface="Times New Roman" panose="02020603050405020304" pitchFamily="18" charset="0"/>
                <a:cs typeface="Times New Roman" panose="02020603050405020304" pitchFamily="18" charset="0"/>
              </a:rPr>
              <a:t>Khám phá</a:t>
            </a:r>
            <a:r>
              <a:rPr lang="en-US" sz="8000" b="1" dirty="0">
                <a:solidFill>
                  <a:srgbClr val="FF0000"/>
                </a:solidFill>
                <a:latin typeface="Times New Roman" panose="02020603050405020304" pitchFamily="18" charset="0"/>
                <a:cs typeface="Times New Roman" panose="02020603050405020304" pitchFamily="18" charset="0"/>
              </a:rPr>
              <a:t> </a:t>
            </a:r>
            <a:r>
              <a:rPr lang="en-US" sz="8000" b="1" dirty="0" err="1">
                <a:solidFill>
                  <a:srgbClr val="FF0000"/>
                </a:solidFill>
                <a:latin typeface="Times New Roman" panose="02020603050405020304" pitchFamily="18" charset="0"/>
                <a:cs typeface="Times New Roman" panose="02020603050405020304" pitchFamily="18" charset="0"/>
              </a:rPr>
              <a:t>văn</a:t>
            </a:r>
            <a:r>
              <a:rPr lang="en-US" sz="8000" b="1" dirty="0">
                <a:solidFill>
                  <a:srgbClr val="FF0000"/>
                </a:solidFill>
                <a:latin typeface="Times New Roman" panose="02020603050405020304" pitchFamily="18" charset="0"/>
                <a:cs typeface="Times New Roman" panose="02020603050405020304" pitchFamily="18" charset="0"/>
              </a:rPr>
              <a:t> </a:t>
            </a:r>
            <a:r>
              <a:rPr lang="en-US" sz="8000" b="1" dirty="0" err="1">
                <a:solidFill>
                  <a:srgbClr val="FF0000"/>
                </a:solidFill>
                <a:latin typeface="Times New Roman" panose="02020603050405020304" pitchFamily="18" charset="0"/>
                <a:cs typeface="Times New Roman" panose="02020603050405020304" pitchFamily="18" charset="0"/>
              </a:rPr>
              <a:t>bản</a:t>
            </a:r>
            <a:endParaRPr lang="en-US" sz="8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9753601" cy="1507067"/>
            <a:chOff x="1117600" y="2571750"/>
            <a:chExt cx="7636933" cy="889000"/>
          </a:xfrm>
        </p:grpSpPr>
        <p:sp>
          <p:nvSpPr>
            <p:cNvPr id="4" name="Rectangle: Rounded Corners 3"/>
            <p:cNvSpPr/>
            <p:nvPr/>
          </p:nvSpPr>
          <p:spPr>
            <a:xfrm>
              <a:off x="1117600" y="2571750"/>
              <a:ext cx="7636933" cy="889000"/>
            </a:xfrm>
            <a:prstGeom prst="roundRect">
              <a:avLst>
                <a:gd name="adj" fmla="val 0"/>
              </a:avLst>
            </a:prstGeom>
            <a:solidFill>
              <a:srgbClr val="79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1190522" y="2639483"/>
              <a:ext cx="7480066" cy="75565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0" b="1" dirty="0">
                  <a:solidFill>
                    <a:srgbClr val="FF0000"/>
                  </a:solidFill>
                  <a:latin typeface="Times New Roman" panose="02020603050405020304" pitchFamily="18" charset="0"/>
                  <a:cs typeface="Times New Roman" panose="02020603050405020304" pitchFamily="18" charset="0"/>
                </a:rPr>
                <a:t>1/ </a:t>
              </a:r>
              <a:r>
                <a:rPr lang="vi-VN" altLang="en-US" sz="7500" b="1" dirty="0">
                  <a:solidFill>
                    <a:srgbClr val="FF0000"/>
                  </a:solidFill>
                  <a:latin typeface="Times New Roman" panose="02020603050405020304" pitchFamily="18" charset="0"/>
                  <a:cs typeface="Times New Roman" panose="02020603050405020304" pitchFamily="18" charset="0"/>
                </a:rPr>
                <a:t>Cốt </a:t>
              </a:r>
              <a:r>
                <a:rPr lang="vi-VN" altLang="en-US" sz="7500" b="1" dirty="0">
                  <a:solidFill>
                    <a:srgbClr val="FF0000"/>
                  </a:solidFill>
                  <a:latin typeface="Times New Roman" panose="02020603050405020304" pitchFamily="18" charset="0"/>
                  <a:cs typeface="Times New Roman" panose="02020603050405020304" pitchFamily="18" charset="0"/>
                </a:rPr>
                <a:t>truyện</a:t>
              </a:r>
              <a:endParaRPr lang="vi-VN" altLang="en-US" sz="7500" b="1" dirty="0">
                <a:solidFill>
                  <a:srgbClr val="FF0000"/>
                </a:solidFill>
                <a:latin typeface="Times New Roman" panose="02020603050405020304" pitchFamily="18" charset="0"/>
                <a:cs typeface="Times New Roman" panose="02020603050405020304" pitchFamily="18" charset="0"/>
              </a:endParaRPr>
            </a:p>
          </p:txBody>
        </p:sp>
      </p:grpSp>
      <p:sp>
        <p:nvSpPr>
          <p:cNvPr id="6" name="Text Box 5"/>
          <p:cNvSpPr txBox="1"/>
          <p:nvPr/>
        </p:nvSpPr>
        <p:spPr>
          <a:xfrm>
            <a:off x="452120" y="1576705"/>
            <a:ext cx="8835390" cy="3456305"/>
          </a:xfrm>
          <a:prstGeom prst="rect">
            <a:avLst/>
          </a:prstGeom>
        </p:spPr>
        <p:txBody>
          <a:bodyPr wrap="square">
            <a:spAutoFit/>
          </a:bodyPr>
          <a:p>
            <a:pPr algn="just" defTabSz="266700">
              <a:lnSpc>
                <a:spcPct val="114000"/>
              </a:lnSpc>
              <a:spcAft>
                <a:spcPct val="0"/>
              </a:spcAft>
            </a:pPr>
            <a:r>
              <a:rPr lang="vi-VN" sz="2400" b="1">
                <a:solidFill>
                  <a:srgbClr val="000000"/>
                </a:solidFill>
                <a:latin typeface="Times New Roman" panose="02020603050405020304"/>
                <a:ea typeface="Calibri" panose="020F0502020204030204"/>
              </a:rPr>
              <a:t>S</a:t>
            </a:r>
            <a:r>
              <a:rPr sz="2400" b="1">
                <a:solidFill>
                  <a:srgbClr val="000000"/>
                </a:solidFill>
                <a:latin typeface="Times New Roman" panose="02020603050405020304"/>
                <a:ea typeface="Calibri" panose="020F0502020204030204"/>
              </a:rPr>
              <a:t>ắp xếp các ý sau theo đúng trình tự để tạo thành cốt truyện “Nếu cậu muốn có một người bạn”</a:t>
            </a:r>
            <a:r>
              <a:rPr lang="vi-VN" sz="2400" b="1">
                <a:solidFill>
                  <a:srgbClr val="000000"/>
                </a:solidFill>
                <a:latin typeface="Times New Roman" panose="02020603050405020304"/>
                <a:ea typeface="Calibri" panose="020F0502020204030204"/>
              </a:rPr>
              <a:t>.</a:t>
            </a:r>
            <a:endParaRPr sz="2400" b="1">
              <a:solidFill>
                <a:srgbClr val="000000"/>
              </a:solidFill>
              <a:latin typeface="Times New Roman" panose="02020603050405020304"/>
              <a:ea typeface="Calibri" panose="020F0502020204030204"/>
            </a:endParaRPr>
          </a:p>
          <a:p>
            <a:pPr algn="just" defTabSz="266700">
              <a:lnSpc>
                <a:spcPct val="114000"/>
              </a:lnSpc>
              <a:spcAft>
                <a:spcPct val="0"/>
              </a:spcAft>
            </a:pPr>
            <a:r>
              <a:rPr sz="2400">
                <a:solidFill>
                  <a:srgbClr val="000000"/>
                </a:solidFill>
                <a:latin typeface="Times New Roman" panose="02020603050405020304"/>
                <a:ea typeface="Calibri" panose="020F0502020204030204"/>
              </a:rPr>
              <a:t>a. Hoàng tử bé cảm hóa cáo</a:t>
            </a:r>
            <a:endParaRPr sz="2400">
              <a:solidFill>
                <a:srgbClr val="000000"/>
              </a:solidFill>
              <a:latin typeface="Times New Roman" panose="02020603050405020304"/>
              <a:ea typeface="Calibri" panose="020F0502020204030204"/>
            </a:endParaRPr>
          </a:p>
          <a:p>
            <a:pPr algn="just" defTabSz="266700">
              <a:lnSpc>
                <a:spcPct val="114000"/>
              </a:lnSpc>
              <a:spcAft>
                <a:spcPct val="0"/>
              </a:spcAft>
            </a:pPr>
            <a:r>
              <a:rPr sz="2400">
                <a:solidFill>
                  <a:srgbClr val="000000"/>
                </a:solidFill>
                <a:latin typeface="Times New Roman" panose="02020603050405020304"/>
                <a:ea typeface="Calibri" panose="020F0502020204030204"/>
              </a:rPr>
              <a:t>b. Hoàng tử bé và cáo kể cho nhau nghe về hoàn cảnh và cuộc sống bản thân </a:t>
            </a:r>
            <a:endParaRPr sz="2400">
              <a:solidFill>
                <a:srgbClr val="000000"/>
              </a:solidFill>
              <a:latin typeface="Times New Roman" panose="02020603050405020304"/>
              <a:ea typeface="Calibri" panose="020F0502020204030204"/>
            </a:endParaRPr>
          </a:p>
          <a:p>
            <a:pPr algn="just" defTabSz="266700">
              <a:lnSpc>
                <a:spcPct val="114000"/>
              </a:lnSpc>
              <a:spcAft>
                <a:spcPct val="0"/>
              </a:spcAft>
            </a:pPr>
            <a:r>
              <a:rPr sz="2400">
                <a:solidFill>
                  <a:srgbClr val="000000"/>
                </a:solidFill>
                <a:latin typeface="Times New Roman" panose="02020603050405020304"/>
                <a:ea typeface="Calibri" panose="020F0502020204030204"/>
              </a:rPr>
              <a:t>c. Hoàng tử bé chia tay cáo và nhận được bài học thấm thía về tình bạn</a:t>
            </a:r>
            <a:endParaRPr sz="2400">
              <a:solidFill>
                <a:srgbClr val="000000"/>
              </a:solidFill>
              <a:latin typeface="Times New Roman" panose="02020603050405020304"/>
              <a:ea typeface="Calibri" panose="020F0502020204030204"/>
            </a:endParaRPr>
          </a:p>
          <a:p>
            <a:pPr defTabSz="266700">
              <a:lnSpc>
                <a:spcPct val="114000"/>
              </a:lnSpc>
              <a:spcAft>
                <a:spcPts val="1000"/>
              </a:spcAft>
            </a:pPr>
            <a:r>
              <a:rPr lang="vi-VN" sz="2400">
                <a:solidFill>
                  <a:srgbClr val="000000"/>
                </a:solidFill>
                <a:latin typeface="Times New Roman" panose="02020603050405020304"/>
                <a:ea typeface="Calibri" panose="020F0502020204030204"/>
              </a:rPr>
              <a:t>d. </a:t>
            </a:r>
            <a:r>
              <a:rPr sz="2400">
                <a:solidFill>
                  <a:srgbClr val="000000"/>
                </a:solidFill>
                <a:latin typeface="Times New Roman" panose="02020603050405020304"/>
                <a:ea typeface="Calibri" panose="020F0502020204030204"/>
              </a:rPr>
              <a:t>Hoàng tử bé gặp gỡ và làm quen với cáo.</a:t>
            </a:r>
            <a:endParaRPr sz="2400">
              <a:solidFill>
                <a:srgbClr val="000000"/>
              </a:solidFill>
              <a:latin typeface="Times New Roman" panose="02020603050405020304"/>
              <a:ea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9753601" cy="1507067"/>
            <a:chOff x="1117600" y="2571750"/>
            <a:chExt cx="7636933" cy="889000"/>
          </a:xfrm>
        </p:grpSpPr>
        <p:sp>
          <p:nvSpPr>
            <p:cNvPr id="4" name="Rectangle: Rounded Corners 3"/>
            <p:cNvSpPr/>
            <p:nvPr/>
          </p:nvSpPr>
          <p:spPr>
            <a:xfrm>
              <a:off x="1117600" y="2571750"/>
              <a:ext cx="7636933" cy="889000"/>
            </a:xfrm>
            <a:prstGeom prst="roundRect">
              <a:avLst>
                <a:gd name="adj" fmla="val 0"/>
              </a:avLst>
            </a:prstGeom>
            <a:solidFill>
              <a:srgbClr val="79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1190522" y="2639483"/>
              <a:ext cx="7480066" cy="75565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0" b="1" dirty="0">
                  <a:solidFill>
                    <a:srgbClr val="FF0000"/>
                  </a:solidFill>
                  <a:latin typeface="Times New Roman" panose="02020603050405020304" pitchFamily="18" charset="0"/>
                  <a:cs typeface="Times New Roman" panose="02020603050405020304" pitchFamily="18" charset="0"/>
                </a:rPr>
                <a:t>1/ </a:t>
              </a:r>
              <a:r>
                <a:rPr lang="vi-VN" altLang="en-US" sz="7500" b="1" dirty="0">
                  <a:solidFill>
                    <a:srgbClr val="FF0000"/>
                  </a:solidFill>
                  <a:latin typeface="Times New Roman" panose="02020603050405020304" pitchFamily="18" charset="0"/>
                  <a:cs typeface="Times New Roman" panose="02020603050405020304" pitchFamily="18" charset="0"/>
                </a:rPr>
                <a:t>Cốt </a:t>
              </a:r>
              <a:r>
                <a:rPr lang="vi-VN" altLang="en-US" sz="7500" b="1" dirty="0">
                  <a:solidFill>
                    <a:srgbClr val="FF0000"/>
                  </a:solidFill>
                  <a:latin typeface="Times New Roman" panose="02020603050405020304" pitchFamily="18" charset="0"/>
                  <a:cs typeface="Times New Roman" panose="02020603050405020304" pitchFamily="18" charset="0"/>
                </a:rPr>
                <a:t>truyện</a:t>
              </a:r>
              <a:endParaRPr lang="vi-VN" altLang="en-US" sz="7500" b="1" dirty="0">
                <a:solidFill>
                  <a:srgbClr val="FF0000"/>
                </a:solidFill>
                <a:latin typeface="Times New Roman" panose="02020603050405020304" pitchFamily="18" charset="0"/>
                <a:cs typeface="Times New Roman" panose="02020603050405020304" pitchFamily="18" charset="0"/>
              </a:endParaRPr>
            </a:p>
          </p:txBody>
        </p:sp>
      </p:grpSp>
      <p:graphicFrame>
        <p:nvGraphicFramePr>
          <p:cNvPr id="2" name="Diagram 1"/>
          <p:cNvGraphicFramePr/>
          <p:nvPr/>
        </p:nvGraphicFramePr>
        <p:xfrm>
          <a:off x="92710" y="114935"/>
          <a:ext cx="9553575" cy="533717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àng Tử Bé - Ấn Bản Minh Họa Màu Việt Nam - Tác giả Antoine De  Saint-Exupéry | NhaSachHoaSen.com"/>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753600" cy="548375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0" y="-1"/>
            <a:ext cx="9753601" cy="1507067"/>
            <a:chOff x="1117600" y="2571750"/>
            <a:chExt cx="7636933" cy="889000"/>
          </a:xfrm>
        </p:grpSpPr>
        <p:sp>
          <p:nvSpPr>
            <p:cNvPr id="4" name="Rectangle: Rounded Corners 3"/>
            <p:cNvSpPr/>
            <p:nvPr/>
          </p:nvSpPr>
          <p:spPr>
            <a:xfrm>
              <a:off x="1117600" y="2571750"/>
              <a:ext cx="7636933" cy="889000"/>
            </a:xfrm>
            <a:prstGeom prst="roundRect">
              <a:avLst>
                <a:gd name="adj" fmla="val 0"/>
              </a:avLst>
            </a:prstGeom>
            <a:solidFill>
              <a:srgbClr val="79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1190522" y="2639483"/>
              <a:ext cx="7480066" cy="75565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7500" b="1" dirty="0">
                  <a:solidFill>
                    <a:srgbClr val="FF0000"/>
                  </a:solidFill>
                  <a:latin typeface="Times New Roman" panose="02020603050405020304" pitchFamily="18" charset="0"/>
                  <a:cs typeface="Times New Roman" panose="02020603050405020304" pitchFamily="18" charset="0"/>
                </a:rPr>
                <a:t>2</a:t>
              </a:r>
              <a:r>
                <a:rPr lang="en-US" sz="7500" b="1" dirty="0">
                  <a:solidFill>
                    <a:srgbClr val="FF0000"/>
                  </a:solidFill>
                  <a:latin typeface="Times New Roman" panose="02020603050405020304" pitchFamily="18" charset="0"/>
                  <a:cs typeface="Times New Roman" panose="02020603050405020304" pitchFamily="18" charset="0"/>
                </a:rPr>
                <a:t>/ </a:t>
              </a:r>
              <a:r>
                <a:rPr lang="vi-VN" altLang="en-US" sz="7500" b="1" dirty="0">
                  <a:solidFill>
                    <a:srgbClr val="FF0000"/>
                  </a:solidFill>
                  <a:latin typeface="Times New Roman" panose="02020603050405020304" pitchFamily="18" charset="0"/>
                  <a:cs typeface="Times New Roman" panose="02020603050405020304" pitchFamily="18" charset="0"/>
                </a:rPr>
                <a:t>Nhân </a:t>
              </a:r>
              <a:r>
                <a:rPr lang="vi-VN" altLang="en-US" sz="7500" b="1" dirty="0">
                  <a:solidFill>
                    <a:srgbClr val="FF0000"/>
                  </a:solidFill>
                  <a:latin typeface="Times New Roman" panose="02020603050405020304" pitchFamily="18" charset="0"/>
                  <a:cs typeface="Times New Roman" panose="02020603050405020304" pitchFamily="18" charset="0"/>
                </a:rPr>
                <a:t>vật</a:t>
              </a:r>
              <a:endParaRPr lang="vi-VN" altLang="en-US" sz="75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àng Tử Bé - Ấn Bản Minh Họa Màu Việt Nam - Tác giả Antoine De  Saint-Exupéry | NhaSachHoaSen.com"/>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753600" cy="548375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0" y="-1"/>
            <a:ext cx="9753601" cy="1507067"/>
            <a:chOff x="1117600" y="2571750"/>
            <a:chExt cx="7636933" cy="889000"/>
          </a:xfrm>
        </p:grpSpPr>
        <p:sp>
          <p:nvSpPr>
            <p:cNvPr id="4" name="Rectangle: Rounded Corners 3"/>
            <p:cNvSpPr/>
            <p:nvPr/>
          </p:nvSpPr>
          <p:spPr>
            <a:xfrm>
              <a:off x="1117600" y="2571750"/>
              <a:ext cx="7636933" cy="889000"/>
            </a:xfrm>
            <a:prstGeom prst="roundRect">
              <a:avLst>
                <a:gd name="adj" fmla="val 0"/>
              </a:avLst>
            </a:prstGeom>
            <a:solidFill>
              <a:srgbClr val="79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1190522" y="2639483"/>
              <a:ext cx="7480066" cy="75565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7500" b="1" dirty="0">
                  <a:solidFill>
                    <a:srgbClr val="FF0000"/>
                  </a:solidFill>
                  <a:latin typeface="Times New Roman" panose="02020603050405020304" pitchFamily="18" charset="0"/>
                  <a:cs typeface="Times New Roman" panose="02020603050405020304" pitchFamily="18" charset="0"/>
                </a:rPr>
                <a:t>a</a:t>
              </a:r>
              <a:r>
                <a:rPr lang="en-US" sz="7500" b="1" dirty="0">
                  <a:solidFill>
                    <a:srgbClr val="FF0000"/>
                  </a:solidFill>
                  <a:latin typeface="Times New Roman" panose="02020603050405020304" pitchFamily="18" charset="0"/>
                  <a:cs typeface="Times New Roman" panose="02020603050405020304" pitchFamily="18" charset="0"/>
                </a:rPr>
                <a:t>/ </a:t>
              </a:r>
              <a:r>
                <a:rPr lang="en-US" sz="7500" b="1" dirty="0" err="1">
                  <a:solidFill>
                    <a:srgbClr val="FF0000"/>
                  </a:solidFill>
                  <a:latin typeface="Times New Roman" panose="02020603050405020304" pitchFamily="18" charset="0"/>
                  <a:cs typeface="Times New Roman" panose="02020603050405020304" pitchFamily="18" charset="0"/>
                </a:rPr>
                <a:t>Gặp</a:t>
              </a:r>
              <a:r>
                <a:rPr lang="en-US" sz="7500" b="1" dirty="0">
                  <a:solidFill>
                    <a:srgbClr val="FF0000"/>
                  </a:solidFill>
                  <a:latin typeface="Times New Roman" panose="02020603050405020304" pitchFamily="18" charset="0"/>
                  <a:cs typeface="Times New Roman" panose="02020603050405020304" pitchFamily="18" charset="0"/>
                </a:rPr>
                <a:t> </a:t>
              </a:r>
              <a:r>
                <a:rPr lang="en-US" sz="7500" b="1" dirty="0" err="1">
                  <a:solidFill>
                    <a:srgbClr val="FF0000"/>
                  </a:solidFill>
                  <a:latin typeface="Times New Roman" panose="02020603050405020304" pitchFamily="18" charset="0"/>
                  <a:cs typeface="Times New Roman" panose="02020603050405020304" pitchFamily="18" charset="0"/>
                </a:rPr>
                <a:t>gỡ</a:t>
              </a:r>
              <a:r>
                <a:rPr lang="en-US" sz="7500" b="1" dirty="0">
                  <a:solidFill>
                    <a:srgbClr val="FF0000"/>
                  </a:solidFill>
                  <a:latin typeface="Times New Roman" panose="02020603050405020304" pitchFamily="18" charset="0"/>
                  <a:cs typeface="Times New Roman" panose="02020603050405020304" pitchFamily="18" charset="0"/>
                </a:rPr>
                <a:t> </a:t>
              </a:r>
              <a:r>
                <a:rPr lang="en-US" sz="7500" b="1" dirty="0" err="1">
                  <a:solidFill>
                    <a:srgbClr val="FF0000"/>
                  </a:solidFill>
                  <a:latin typeface="Times New Roman" panose="02020603050405020304" pitchFamily="18" charset="0"/>
                  <a:cs typeface="Times New Roman" panose="02020603050405020304" pitchFamily="18" charset="0"/>
                </a:rPr>
                <a:t>và</a:t>
              </a:r>
              <a:r>
                <a:rPr lang="en-US" sz="7500" b="1" dirty="0">
                  <a:solidFill>
                    <a:srgbClr val="FF0000"/>
                  </a:solidFill>
                  <a:latin typeface="Times New Roman" panose="02020603050405020304" pitchFamily="18" charset="0"/>
                  <a:cs typeface="Times New Roman" panose="02020603050405020304" pitchFamily="18" charset="0"/>
                </a:rPr>
                <a:t> </a:t>
              </a:r>
              <a:r>
                <a:rPr lang="en-US" sz="7500" b="1" dirty="0" err="1">
                  <a:solidFill>
                    <a:srgbClr val="FF0000"/>
                  </a:solidFill>
                  <a:latin typeface="Times New Roman" panose="02020603050405020304" pitchFamily="18" charset="0"/>
                  <a:cs typeface="Times New Roman" panose="02020603050405020304" pitchFamily="18" charset="0"/>
                </a:rPr>
                <a:t>làm</a:t>
              </a:r>
              <a:r>
                <a:rPr lang="en-US" sz="7500" b="1" dirty="0">
                  <a:solidFill>
                    <a:srgbClr val="FF0000"/>
                  </a:solidFill>
                  <a:latin typeface="Times New Roman" panose="02020603050405020304" pitchFamily="18" charset="0"/>
                  <a:cs typeface="Times New Roman" panose="02020603050405020304" pitchFamily="18" charset="0"/>
                </a:rPr>
                <a:t> </a:t>
              </a:r>
              <a:r>
                <a:rPr lang="en-US" sz="7500" b="1" dirty="0" err="1">
                  <a:solidFill>
                    <a:srgbClr val="FF0000"/>
                  </a:solidFill>
                  <a:latin typeface="Times New Roman" panose="02020603050405020304" pitchFamily="18" charset="0"/>
                  <a:cs typeface="Times New Roman" panose="02020603050405020304" pitchFamily="18" charset="0"/>
                </a:rPr>
                <a:t>quen</a:t>
              </a:r>
              <a:endParaRPr lang="en-US" sz="75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05" y="0"/>
            <a:ext cx="9775102" cy="54864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圆角矩形 1"/>
          <p:cNvSpPr/>
          <p:nvPr/>
        </p:nvSpPr>
        <p:spPr>
          <a:xfrm>
            <a:off x="1880617" y="259575"/>
            <a:ext cx="5885842" cy="61788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Times New Roman" panose="02020603050405020304" pitchFamily="18" charset="0"/>
              <a:cs typeface="Times New Roman" panose="02020603050405020304" pitchFamily="18" charset="0"/>
            </a:endParaRPr>
          </a:p>
        </p:txBody>
      </p:sp>
      <p:sp>
        <p:nvSpPr>
          <p:cNvPr id="14" name="文本框 8"/>
          <p:cNvSpPr txBox="1"/>
          <p:nvPr/>
        </p:nvSpPr>
        <p:spPr>
          <a:xfrm>
            <a:off x="1987141" y="319699"/>
            <a:ext cx="5976916" cy="553998"/>
          </a:xfrm>
          <a:prstGeom prst="rect">
            <a:avLst/>
          </a:prstGeom>
          <a:noFill/>
        </p:spPr>
        <p:txBody>
          <a:bodyPr wrap="square" rtlCol="0">
            <a:spAutoFit/>
          </a:bodyPr>
          <a:lstStyle/>
          <a:p>
            <a:pPr algn="just"/>
            <a:r>
              <a:rPr lang="en-US" sz="3000" b="1" dirty="0" err="1">
                <a:latin typeface="Times New Roman" panose="02020603050405020304" pitchFamily="18" charset="0"/>
                <a:cs typeface="Times New Roman" panose="02020603050405020304" pitchFamily="18" charset="0"/>
              </a:rPr>
              <a:t>Phiếu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học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tập</a:t>
            </a:r>
            <a:r>
              <a:rPr lang="en-US" sz="3000" b="1" dirty="0">
                <a:latin typeface="Times New Roman" panose="02020603050405020304" pitchFamily="18" charset="0"/>
                <a:cs typeface="Times New Roman" panose="02020603050405020304" pitchFamily="18" charset="0"/>
              </a:rPr>
              <a:t> 2: </a:t>
            </a:r>
            <a:r>
              <a:rPr lang="en-US" sz="3000" dirty="0" err="1">
                <a:latin typeface="Times New Roman" panose="02020603050405020304" pitchFamily="18" charset="0"/>
                <a:cs typeface="Times New Roman" panose="02020603050405020304" pitchFamily="18" charset="0"/>
              </a:rPr>
              <a:t>Hoàn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gặp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gỡ</a:t>
            </a:r>
            <a:endParaRPr lang="en-US" sz="3000" dirty="0">
              <a:latin typeface="Times New Roman" panose="02020603050405020304" pitchFamily="18" charset="0"/>
              <a:cs typeface="Times New Roman" panose="02020603050405020304" pitchFamily="18" charset="0"/>
            </a:endParaRPr>
          </a:p>
        </p:txBody>
      </p:sp>
      <p:sp>
        <p:nvSpPr>
          <p:cNvPr id="17" name="Rectangle: Rounded Corners 16"/>
          <p:cNvSpPr/>
          <p:nvPr/>
        </p:nvSpPr>
        <p:spPr>
          <a:xfrm>
            <a:off x="1491449" y="1509204"/>
            <a:ext cx="7901126" cy="1509204"/>
          </a:xfrm>
          <a:prstGeom prst="roundRect">
            <a:avLst/>
          </a:prstGeom>
          <a:solidFill>
            <a:srgbClr val="F6F6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8" name="Picture 8" descr="Little Prince Stickers Free, HD Png Download , Transparent Png Image -  PNGite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9878" y="1353164"/>
            <a:ext cx="1760739" cy="17905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文本框 55"/>
          <p:cNvSpPr txBox="1"/>
          <p:nvPr/>
        </p:nvSpPr>
        <p:spPr>
          <a:xfrm>
            <a:off x="1880617" y="1540241"/>
            <a:ext cx="751195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dirty="0">
                <a:latin typeface="Times New Roman" panose="02020603050405020304" pitchFamily="18" charset="0"/>
                <a:cs typeface="Times New Roman" panose="02020603050405020304" pitchFamily="18" charset="0"/>
              </a:rPr>
              <a:t>? HTB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0" name="Rectangle: Rounded Corners 19"/>
          <p:cNvSpPr/>
          <p:nvPr/>
        </p:nvSpPr>
        <p:spPr>
          <a:xfrm>
            <a:off x="310718" y="3564873"/>
            <a:ext cx="9081857" cy="1509204"/>
          </a:xfrm>
          <a:prstGeom prst="roundRect">
            <a:avLst/>
          </a:prstGeom>
          <a:solidFill>
            <a:srgbClr val="F6F6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1" name="Picture 8" descr="Little Prince Stickers Free, HD Png Download , Transparent Png Image -  PNGite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64056" y="3424222"/>
            <a:ext cx="1760739" cy="17905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文本框 55"/>
          <p:cNvSpPr txBox="1"/>
          <p:nvPr/>
        </p:nvSpPr>
        <p:spPr>
          <a:xfrm>
            <a:off x="426128" y="3587112"/>
            <a:ext cx="7643674"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HTB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animBg="1"/>
          <p:bldP spid="19" grpId="0"/>
          <p:bldP spid="20" grpId="0" animBg="1"/>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animBg="1"/>
          <p:bldP spid="19" grpId="0"/>
          <p:bldP spid="20" grpId="0" animBg="1"/>
          <p:bldP spid="22"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02" y="0"/>
            <a:ext cx="9775102" cy="54864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圆角矩形 1"/>
          <p:cNvSpPr/>
          <p:nvPr/>
        </p:nvSpPr>
        <p:spPr>
          <a:xfrm>
            <a:off x="426127" y="183617"/>
            <a:ext cx="5869741" cy="55001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Times New Roman" panose="02020603050405020304" pitchFamily="18" charset="0"/>
              <a:cs typeface="Times New Roman" panose="02020603050405020304" pitchFamily="18" charset="0"/>
            </a:endParaRPr>
          </a:p>
        </p:txBody>
      </p:sp>
      <p:sp>
        <p:nvSpPr>
          <p:cNvPr id="14" name="文本框 8"/>
          <p:cNvSpPr txBox="1"/>
          <p:nvPr/>
        </p:nvSpPr>
        <p:spPr>
          <a:xfrm>
            <a:off x="635186" y="224726"/>
            <a:ext cx="7128337" cy="523220"/>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Phiếu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gặp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gỡ</a:t>
            </a:r>
            <a:endParaRPr lang="en-US" sz="2800" b="1" dirty="0">
              <a:latin typeface="Times New Roman" panose="02020603050405020304" pitchFamily="18" charset="0"/>
              <a:cs typeface="Times New Roman" panose="02020603050405020304" pitchFamily="18" charset="0"/>
            </a:endParaRPr>
          </a:p>
        </p:txBody>
      </p:sp>
      <p:sp>
        <p:nvSpPr>
          <p:cNvPr id="17" name="Rectangle: Rounded Corners 16"/>
          <p:cNvSpPr/>
          <p:nvPr/>
        </p:nvSpPr>
        <p:spPr>
          <a:xfrm>
            <a:off x="1491449" y="887052"/>
            <a:ext cx="7901126" cy="2356955"/>
          </a:xfrm>
          <a:prstGeom prst="roundRect">
            <a:avLst/>
          </a:prstGeom>
          <a:solidFill>
            <a:srgbClr val="F6F6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8" name="Picture 8" descr="Little Prince Stickers Free, HD Png Download , Transparent Png Image -  PNGite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9878" y="1353164"/>
            <a:ext cx="1760739" cy="17905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文本框 55"/>
          <p:cNvSpPr txBox="1"/>
          <p:nvPr/>
        </p:nvSpPr>
        <p:spPr>
          <a:xfrm>
            <a:off x="1815514" y="928161"/>
            <a:ext cx="7511958" cy="24006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 HTB </a:t>
            </a:r>
            <a:r>
              <a:rPr lang="en-US" sz="2400" dirty="0" err="1">
                <a:solidFill>
                  <a:srgbClr val="FF0000"/>
                </a:solidFill>
                <a:latin typeface="Times New Roman" panose="02020603050405020304" pitchFamily="18" charset="0"/>
                <a:cs typeface="Times New Roman" panose="02020603050405020304" pitchFamily="18" charset="0"/>
              </a:rPr>
              <a:t>đến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từ</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đâu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gặp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pPr algn="just"/>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HTB</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đến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từ</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một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hành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tinh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rất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nhỏ</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bé</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kì</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lạ</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Trên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hành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tinh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ấy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có</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ngọn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núi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lửa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hai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cái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đã</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tắt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một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cái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vẫn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đang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hoạt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động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Trên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đó</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còn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có</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một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bông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hoa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hồng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kiêu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hãnh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yểu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điệu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HBT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rất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yêu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quý</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quan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tâm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chăm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sóc</a:t>
            </a:r>
            <a:r>
              <a:rPr lang="en-US" sz="1700" dirty="0">
                <a:latin typeface="Times New Roman" panose="02020603050405020304" pitchFamily="18" charset="0"/>
                <a:cs typeface="Times New Roman" panose="02020603050405020304" pitchFamily="18" charset="0"/>
              </a:rPr>
              <a:t>.</a:t>
            </a:r>
            <a:endParaRPr lang="en-US" sz="1700" dirty="0">
              <a:latin typeface="Times New Roman" panose="02020603050405020304" pitchFamily="18" charset="0"/>
              <a:cs typeface="Times New Roman" panose="02020603050405020304" pitchFamily="18" charset="0"/>
            </a:endParaRPr>
          </a:p>
          <a:p>
            <a:pPr algn="just"/>
            <a:r>
              <a:rPr lang="en-US" sz="1700" dirty="0">
                <a:latin typeface="Times New Roman" panose="02020603050405020304" pitchFamily="18" charset="0"/>
                <a:cs typeface="Times New Roman" panose="02020603050405020304" pitchFamily="18" charset="0"/>
              </a:rPr>
              <a:t>+ Khi </a:t>
            </a:r>
            <a:r>
              <a:rPr lang="en-US" sz="1700" dirty="0" err="1">
                <a:latin typeface="Times New Roman" panose="02020603050405020304" pitchFamily="18" charset="0"/>
                <a:cs typeface="Times New Roman" panose="02020603050405020304" pitchFamily="18" charset="0"/>
              </a:rPr>
              <a:t>đến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Trái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Đất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cậu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gặp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cả</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một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vườn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hồng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khiến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cậu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vô</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cùng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buồn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bã</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thất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vọng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vì</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cậu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cứ</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tưởng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bông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hồng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của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mình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duy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nhất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nhưng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đến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Trái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Đất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thì</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niềm</a:t>
            </a:r>
            <a:r>
              <a:rPr lang="en-US" sz="1700" dirty="0">
                <a:latin typeface="Times New Roman" panose="02020603050405020304" pitchFamily="18" charset="0"/>
                <a:cs typeface="Times New Roman" panose="02020603050405020304" pitchFamily="18" charset="0"/>
              </a:rPr>
              <a:t> tin </a:t>
            </a:r>
            <a:r>
              <a:rPr lang="en-US" sz="1700" dirty="0" err="1">
                <a:latin typeface="Times New Roman" panose="02020603050405020304" pitchFamily="18" charset="0"/>
                <a:cs typeface="Times New Roman" panose="02020603050405020304" pitchFamily="18" charset="0"/>
              </a:rPr>
              <a:t>ấy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lại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vỡ</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vụn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Như</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vậy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HTB</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đã</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gặp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cáo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trong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hoàn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cảnh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buồn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bã</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thất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vọng</a:t>
            </a:r>
            <a:r>
              <a:rPr lang="en-US" sz="1700" dirty="0">
                <a:latin typeface="Times New Roman" panose="02020603050405020304" pitchFamily="18" charset="0"/>
                <a:cs typeface="Times New Roman" panose="02020603050405020304" pitchFamily="18" charset="0"/>
              </a:rPr>
              <a:t>.</a:t>
            </a:r>
            <a:endParaRPr lang="en-US" sz="1700" dirty="0">
              <a:latin typeface="Times New Roman" panose="02020603050405020304" pitchFamily="18" charset="0"/>
              <a:cs typeface="Times New Roman" panose="02020603050405020304" pitchFamily="18" charset="0"/>
            </a:endParaRPr>
          </a:p>
          <a:p>
            <a:pPr algn="just"/>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0" name="Rectangle: Rounded Corners 19"/>
          <p:cNvSpPr/>
          <p:nvPr/>
        </p:nvSpPr>
        <p:spPr>
          <a:xfrm>
            <a:off x="310718" y="3383113"/>
            <a:ext cx="9081857" cy="1972264"/>
          </a:xfrm>
          <a:prstGeom prst="roundRect">
            <a:avLst/>
          </a:prstGeom>
          <a:solidFill>
            <a:srgbClr val="F6F6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1" name="Picture 8" descr="Little Prince Stickers Free, HD Png Download , Transparent Png Image -  PNGite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64056" y="3345200"/>
            <a:ext cx="1760739" cy="17905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文本框 55"/>
          <p:cNvSpPr txBox="1"/>
          <p:nvPr/>
        </p:nvSpPr>
        <p:spPr>
          <a:xfrm>
            <a:off x="426128" y="3372602"/>
            <a:ext cx="7643674" cy="230832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thường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mọi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sẽ</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loài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gặp</a:t>
            </a:r>
            <a:r>
              <a:rPr lang="en-US" sz="2400" dirty="0">
                <a:solidFill>
                  <a:srgbClr val="FF0000"/>
                </a:solidFill>
                <a:latin typeface="Times New Roman" panose="02020603050405020304" pitchFamily="18" charset="0"/>
                <a:cs typeface="Times New Roman" panose="02020603050405020304" pitchFamily="18" charset="0"/>
              </a:rPr>
              <a:t> HTB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xảo</a:t>
            </a:r>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gặp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HTB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HTB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sẵn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endParaRPr lang="en-US" sz="2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animBg="1"/>
          <p:bldP spid="19" grpId="0"/>
          <p:bldP spid="20" grpId="0" animBg="1"/>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animBg="1"/>
          <p:bldP spid="19" grpId="0"/>
          <p:bldP spid="20" grpId="0" animBg="1"/>
          <p:bldP spid="2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Little Prince Fox Beach Sheet for Sale by Monn Print"/>
          <p:cNvPicPr>
            <a:picLocks noChangeAspect="1" noChangeArrowheads="1"/>
          </p:cNvPicPr>
          <p:nvPr/>
        </p:nvPicPr>
        <p:blipFill rotWithShape="1">
          <a:blip r:embed="rId1">
            <a:extLst>
              <a:ext uri="{28A0092B-C50C-407E-A947-70E740481C1C}">
                <a14:useLocalDpi xmlns:a14="http://schemas.microsoft.com/office/drawing/2010/main" val="0"/>
              </a:ext>
            </a:extLst>
          </a:blip>
          <a:srcRect l="8331" t="37846" r="7214" b="4066"/>
          <a:stretch>
            <a:fillRect/>
          </a:stretch>
        </p:blipFill>
        <p:spPr bwMode="auto">
          <a:xfrm>
            <a:off x="144118" y="1850413"/>
            <a:ext cx="4278462" cy="2260976"/>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1"/>
          <p:cNvSpPr/>
          <p:nvPr/>
        </p:nvSpPr>
        <p:spPr>
          <a:xfrm>
            <a:off x="144119" y="194182"/>
            <a:ext cx="3243942"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Times New Roman" panose="02020603050405020304" pitchFamily="18" charset="0"/>
              <a:cs typeface="Times New Roman" panose="02020603050405020304" pitchFamily="18" charset="0"/>
            </a:endParaRPr>
          </a:p>
        </p:txBody>
      </p:sp>
      <p:grpSp>
        <p:nvGrpSpPr>
          <p:cNvPr id="8" name="组合 2"/>
          <p:cNvGrpSpPr/>
          <p:nvPr/>
        </p:nvGrpSpPr>
        <p:grpSpPr>
          <a:xfrm>
            <a:off x="228983" y="492010"/>
            <a:ext cx="118508" cy="118509"/>
            <a:chOff x="4486616" y="3001075"/>
            <a:chExt cx="274695" cy="274699"/>
          </a:xfrm>
        </p:grpSpPr>
        <p:sp>
          <p:nvSpPr>
            <p:cNvPr id="9"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0"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grpSp>
        <p:nvGrpSpPr>
          <p:cNvPr id="11" name="组合 5"/>
          <p:cNvGrpSpPr/>
          <p:nvPr/>
        </p:nvGrpSpPr>
        <p:grpSpPr>
          <a:xfrm>
            <a:off x="-21502" y="520072"/>
            <a:ext cx="288238" cy="46073"/>
            <a:chOff x="4318304" y="3089060"/>
            <a:chExt cx="384317" cy="61430"/>
          </a:xfrm>
        </p:grpSpPr>
        <p:sp>
          <p:nvSpPr>
            <p:cNvPr id="12"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3"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sp>
        <p:nvSpPr>
          <p:cNvPr id="14" name="文本框 8"/>
          <p:cNvSpPr txBox="1"/>
          <p:nvPr/>
        </p:nvSpPr>
        <p:spPr>
          <a:xfrm>
            <a:off x="347488" y="301379"/>
            <a:ext cx="3040573" cy="461665"/>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Hoàn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gặp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gỡ</a:t>
            </a:r>
            <a:endParaRPr lang="en-US" sz="2400" b="1" dirty="0">
              <a:latin typeface="Times New Roman" panose="02020603050405020304" pitchFamily="18" charset="0"/>
              <a:cs typeface="Times New Roman" panose="02020603050405020304" pitchFamily="18" charset="0"/>
            </a:endParaRPr>
          </a:p>
        </p:txBody>
      </p:sp>
      <p:sp>
        <p:nvSpPr>
          <p:cNvPr id="2" name="Rectangle: Rounded Corners 1"/>
          <p:cNvSpPr/>
          <p:nvPr/>
        </p:nvSpPr>
        <p:spPr>
          <a:xfrm>
            <a:off x="4504544" y="1320800"/>
            <a:ext cx="4999219" cy="897744"/>
          </a:xfrm>
          <a:prstGeom prst="roundRect">
            <a:avLst>
              <a:gd name="adj" fmla="val 50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Khi </a:t>
            </a:r>
            <a:r>
              <a:rPr lang="en-US" sz="3200" dirty="0" err="1">
                <a:solidFill>
                  <a:schemeClr val="tx1"/>
                </a:solidFill>
                <a:latin typeface="Times New Roman" panose="02020603050405020304" pitchFamily="18" charset="0"/>
                <a:cs typeface="Times New Roman" panose="02020603050405020304" pitchFamily="18" charset="0"/>
              </a:rPr>
              <a:t>đang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buồn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cô</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đơn</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6324599" y="2362712"/>
            <a:ext cx="1329267" cy="1329267"/>
          </a:xfrm>
          <a:prstGeom prst="rect">
            <a:avLst/>
          </a:prstGeom>
        </p:spPr>
      </p:pic>
      <p:sp>
        <p:nvSpPr>
          <p:cNvPr id="15" name="Rectangle: Rounded Corners 14"/>
          <p:cNvSpPr/>
          <p:nvPr/>
        </p:nvSpPr>
        <p:spPr>
          <a:xfrm>
            <a:off x="4504543" y="3621791"/>
            <a:ext cx="4879299" cy="897744"/>
          </a:xfrm>
          <a:prstGeom prst="roundRect">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Cần</a:t>
            </a:r>
            <a:r>
              <a:rPr lang="en-US" sz="2800" dirty="0">
                <a:solidFill>
                  <a:schemeClr val="tx1"/>
                </a:solidFill>
                <a:latin typeface="Times New Roman" panose="02020603050405020304" pitchFamily="18" charset="0"/>
                <a:cs typeface="Times New Roman" panose="02020603050405020304" pitchFamily="18" charset="0"/>
              </a:rPr>
              <a:t> 1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bạn</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bên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mình</a:t>
            </a:r>
            <a:endParaRPr lang="en-US" sz="2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 grpId="0" animBg="1"/>
          <p:bldP spid="1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 grpId="0" animBg="1"/>
          <p:bldP spid="15"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p:cNvSpPr/>
          <p:nvPr/>
        </p:nvSpPr>
        <p:spPr>
          <a:xfrm>
            <a:off x="144118" y="194182"/>
            <a:ext cx="4101311"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Times New Roman" panose="02020603050405020304" pitchFamily="18" charset="0"/>
              <a:cs typeface="Times New Roman" panose="02020603050405020304" pitchFamily="18" charset="0"/>
            </a:endParaRPr>
          </a:p>
        </p:txBody>
      </p:sp>
      <p:grpSp>
        <p:nvGrpSpPr>
          <p:cNvPr id="8" name="组合 2"/>
          <p:cNvGrpSpPr/>
          <p:nvPr/>
        </p:nvGrpSpPr>
        <p:grpSpPr>
          <a:xfrm>
            <a:off x="228983" y="492010"/>
            <a:ext cx="118508" cy="118509"/>
            <a:chOff x="4486616" y="3001075"/>
            <a:chExt cx="274695" cy="274699"/>
          </a:xfrm>
        </p:grpSpPr>
        <p:sp>
          <p:nvSpPr>
            <p:cNvPr id="9"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0"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grpSp>
        <p:nvGrpSpPr>
          <p:cNvPr id="11" name="组合 5"/>
          <p:cNvGrpSpPr/>
          <p:nvPr/>
        </p:nvGrpSpPr>
        <p:grpSpPr>
          <a:xfrm>
            <a:off x="-21502" y="520072"/>
            <a:ext cx="288238" cy="46073"/>
            <a:chOff x="4318304" y="3089060"/>
            <a:chExt cx="384317" cy="61430"/>
          </a:xfrm>
        </p:grpSpPr>
        <p:sp>
          <p:nvSpPr>
            <p:cNvPr id="12"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3"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sp>
        <p:nvSpPr>
          <p:cNvPr id="14" name="文本框 8"/>
          <p:cNvSpPr txBox="1"/>
          <p:nvPr/>
        </p:nvSpPr>
        <p:spPr>
          <a:xfrm>
            <a:off x="347488" y="301379"/>
            <a:ext cx="3897941" cy="461665"/>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Trò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quen</a:t>
            </a:r>
            <a:endParaRPr lang="en-US" sz="2400" b="1" dirty="0">
              <a:latin typeface="Times New Roman" panose="02020603050405020304" pitchFamily="18" charset="0"/>
              <a:cs typeface="Times New Roman" panose="02020603050405020304" pitchFamily="18" charset="0"/>
            </a:endParaRPr>
          </a:p>
        </p:txBody>
      </p:sp>
      <p:pic>
        <p:nvPicPr>
          <p:cNvPr id="1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8233" r="4507"/>
          <a:stretch>
            <a:fillRect/>
          </a:stretch>
        </p:blipFill>
        <p:spPr>
          <a:xfrm>
            <a:off x="122616" y="1056290"/>
            <a:ext cx="3696251" cy="4235928"/>
          </a:xfrm>
          <a:prstGeom prst="rect">
            <a:avLst/>
          </a:prstGeom>
        </p:spPr>
      </p:pic>
      <p:sp>
        <p:nvSpPr>
          <p:cNvPr id="17" name="TextBox 16"/>
          <p:cNvSpPr txBox="1"/>
          <p:nvPr/>
        </p:nvSpPr>
        <p:spPr>
          <a:xfrm>
            <a:off x="3818867" y="1148749"/>
            <a:ext cx="5718469" cy="386259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3500"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Đọc</a:t>
            </a:r>
            <a:r>
              <a:rPr lang="en-US" sz="3500"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3500"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thầm</a:t>
            </a:r>
            <a:r>
              <a:rPr lang="en-US" sz="3500"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3500"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đoạn</a:t>
            </a:r>
            <a:r>
              <a:rPr lang="en-US" sz="3500"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3500"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truyện</a:t>
            </a:r>
            <a:r>
              <a:rPr lang="en-US" sz="3500"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3500"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sau</a:t>
            </a:r>
            <a:r>
              <a:rPr lang="en-US" sz="3500"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3500"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và</a:t>
            </a:r>
            <a:r>
              <a:rPr lang="en-US" sz="3500"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3500"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trả</a:t>
            </a:r>
            <a:r>
              <a:rPr lang="en-US" sz="3500"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3500"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lời</a:t>
            </a:r>
            <a:r>
              <a:rPr lang="en-US" sz="3500"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3500" dirty="0">
                <a:solidFill>
                  <a:schemeClr val="accent1"/>
                </a:solidFill>
                <a:latin typeface="Times New Roman" panose="02020603050405020304" pitchFamily="18" charset="0"/>
                <a:cs typeface="Times New Roman" panose="02020603050405020304" pitchFamily="18" charset="0"/>
              </a:rPr>
              <a:t>Ở </a:t>
            </a:r>
            <a:r>
              <a:rPr lang="en-US" sz="3500" dirty="0" err="1">
                <a:solidFill>
                  <a:schemeClr val="accent1"/>
                </a:solidFill>
                <a:latin typeface="Times New Roman" panose="02020603050405020304" pitchFamily="18" charset="0"/>
                <a:cs typeface="Times New Roman" panose="02020603050405020304" pitchFamily="18" charset="0"/>
              </a:rPr>
              <a:t>lần</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gặp</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đầu</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tiên</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điều</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gì</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đã</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làm</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Cáo</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thiết</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tha</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muốn</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được</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làm</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bạn</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với</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hoàng</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tử</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bé</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Chú</a:t>
            </a:r>
            <a:r>
              <a:rPr lang="en-US" sz="3500" dirty="0">
                <a:solidFill>
                  <a:schemeClr val="accent1"/>
                </a:solidFill>
                <a:latin typeface="Times New Roman" panose="02020603050405020304" pitchFamily="18" charset="0"/>
                <a:cs typeface="Times New Roman" panose="02020603050405020304" pitchFamily="18" charset="0"/>
              </a:rPr>
              <a:t> ý </a:t>
            </a:r>
            <a:r>
              <a:rPr lang="en-US" sz="3500" dirty="0" err="1">
                <a:solidFill>
                  <a:schemeClr val="accent1"/>
                </a:solidFill>
                <a:latin typeface="Times New Roman" panose="02020603050405020304" pitchFamily="18" charset="0"/>
                <a:cs typeface="Times New Roman" panose="02020603050405020304" pitchFamily="18" charset="0"/>
              </a:rPr>
              <a:t>đến</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những</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lời</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nói</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mà</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hoàng</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tử</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bé</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đã</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nói</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với</a:t>
            </a:r>
            <a:r>
              <a:rPr lang="en-US" sz="3500" dirty="0">
                <a:solidFill>
                  <a:schemeClr val="accent1"/>
                </a:solidFill>
                <a:latin typeface="Times New Roman" panose="02020603050405020304" pitchFamily="18" charset="0"/>
                <a:cs typeface="Times New Roman" panose="02020603050405020304" pitchFamily="18" charset="0"/>
              </a:rPr>
              <a:t> </a:t>
            </a:r>
            <a:r>
              <a:rPr lang="en-US" sz="3500" dirty="0" err="1">
                <a:solidFill>
                  <a:schemeClr val="accent1"/>
                </a:solidFill>
                <a:latin typeface="Times New Roman" panose="02020603050405020304" pitchFamily="18" charset="0"/>
                <a:cs typeface="Times New Roman" panose="02020603050405020304" pitchFamily="18" charset="0"/>
              </a:rPr>
              <a:t>cáo</a:t>
            </a:r>
            <a:r>
              <a:rPr lang="en-US" sz="3500" dirty="0">
                <a:solidFill>
                  <a:schemeClr val="accent1"/>
                </a:solidFill>
                <a:latin typeface="Times New Roman" panose="02020603050405020304" pitchFamily="18" charset="0"/>
                <a:cs typeface="Times New Roman" panose="02020603050405020304" pitchFamily="18" charset="0"/>
              </a:rPr>
              <a:t>)</a:t>
            </a:r>
            <a:endParaRPr lang="en-US" sz="3500" dirty="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 cstate="print">
            <a:extLst>
              <a:ext uri="{28A0092B-C50C-407E-A947-70E740481C1C}">
                <a14:useLocalDpi xmlns:a14="http://schemas.microsoft.com/office/drawing/2010/main" val="0"/>
              </a:ext>
            </a:extLst>
          </a:blip>
          <a:srcRect l="15668" t="4666" r="15493" b="4666"/>
          <a:stretch>
            <a:fillRect/>
          </a:stretch>
        </p:blipFill>
        <p:spPr>
          <a:xfrm rot="16200000">
            <a:off x="2355850" y="-1746250"/>
            <a:ext cx="5080000" cy="9131300"/>
          </a:xfrm>
          <a:prstGeom prst="rect">
            <a:avLst/>
          </a:prstGeom>
        </p:spPr>
      </p:pic>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b="40741"/>
          <a:stretch>
            <a:fillRect/>
          </a:stretch>
        </p:blipFill>
        <p:spPr>
          <a:xfrm>
            <a:off x="292100" y="3723921"/>
            <a:ext cx="3454400" cy="1851379"/>
          </a:xfrm>
          <a:prstGeom prst="rect">
            <a:avLst/>
          </a:prstGeom>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b="40741"/>
          <a:stretch>
            <a:fillRect/>
          </a:stretch>
        </p:blipFill>
        <p:spPr>
          <a:xfrm>
            <a:off x="2825750" y="3723922"/>
            <a:ext cx="3816350" cy="1851379"/>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b="40741"/>
          <a:stretch>
            <a:fillRect/>
          </a:stretch>
        </p:blipFill>
        <p:spPr>
          <a:xfrm>
            <a:off x="5822950" y="3723921"/>
            <a:ext cx="3638550" cy="1851379"/>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629400" y="2508250"/>
            <a:ext cx="3964742" cy="3594100"/>
          </a:xfrm>
          <a:prstGeom prst="rect">
            <a:avLst/>
          </a:prstGeom>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22252" t="24725" r="34066" b="19231"/>
          <a:stretch>
            <a:fillRect/>
          </a:stretch>
        </p:blipFill>
        <p:spPr>
          <a:xfrm>
            <a:off x="0" y="3009900"/>
            <a:ext cx="2019301" cy="2590800"/>
          </a:xfrm>
          <a:prstGeom prst="rect">
            <a:avLst/>
          </a:prstGeom>
        </p:spPr>
      </p:pic>
      <p:sp>
        <p:nvSpPr>
          <p:cNvPr id="23" name="TextBox 22"/>
          <p:cNvSpPr txBox="1"/>
          <p:nvPr/>
        </p:nvSpPr>
        <p:spPr>
          <a:xfrm>
            <a:off x="1006475" y="1224340"/>
            <a:ext cx="7740650" cy="2122805"/>
          </a:xfrm>
          <a:prstGeom prst="rect">
            <a:avLst/>
          </a:prstGeom>
          <a:noFill/>
        </p:spPr>
        <p:txBody>
          <a:bodyPr wrap="square">
            <a:spAutoFit/>
          </a:bodyPr>
          <a:lstStyle/>
          <a:p>
            <a:pPr algn="ctr"/>
            <a:r>
              <a:rPr lang="en-US" sz="6600" b="1" dirty="0">
                <a:solidFill>
                  <a:srgbClr val="FF0000"/>
                </a:solidFill>
                <a:latin typeface="Times New Roman" panose="02020603050405020304" pitchFamily="18" charset="0"/>
                <a:cs typeface="Times New Roman" panose="02020603050405020304" pitchFamily="18" charset="0"/>
              </a:rPr>
              <a:t>I. </a:t>
            </a:r>
            <a:r>
              <a:rPr lang="vi-VN" altLang="en-US" sz="6600" b="1" dirty="0">
                <a:solidFill>
                  <a:srgbClr val="FF0000"/>
                </a:solidFill>
                <a:latin typeface="Times New Roman" panose="02020603050405020304" pitchFamily="18" charset="0"/>
                <a:cs typeface="Times New Roman" panose="02020603050405020304" pitchFamily="18" charset="0"/>
              </a:rPr>
              <a:t>Đọc hiểu khái quát văn bản</a:t>
            </a:r>
            <a:endParaRPr lang="vi-VN" altLang="en-US" sz="6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11 Little prince ideas | little prince quotes, prince quotes, the little  prince"/>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7236" t="38548" r="9351" b="16252"/>
          <a:stretch>
            <a:fillRect/>
          </a:stretch>
        </p:blipFill>
        <p:spPr bwMode="auto">
          <a:xfrm>
            <a:off x="0" y="1233040"/>
            <a:ext cx="3941606" cy="3020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4000873" y="542594"/>
            <a:ext cx="5613400" cy="440120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en-US" sz="2800" b="1" dirty="0">
                <a:solidFill>
                  <a:schemeClr val="accent1"/>
                </a:solidFill>
                <a:latin typeface="Times New Roman" panose="02020603050405020304" pitchFamily="18" charset="0"/>
                <a:cs typeface="Times New Roman" panose="02020603050405020304" pitchFamily="18" charset="0"/>
              </a:rPr>
              <a:t>Xin </a:t>
            </a:r>
            <a:r>
              <a:rPr lang="en-US" sz="2800" b="1" dirty="0" err="1">
                <a:solidFill>
                  <a:schemeClr val="accent1"/>
                </a:solidFill>
                <a:latin typeface="Times New Roman" panose="02020603050405020304" pitchFamily="18" charset="0"/>
                <a:cs typeface="Times New Roman" panose="02020603050405020304" pitchFamily="18" charset="0"/>
              </a:rPr>
              <a:t>chào</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en-US" sz="2800" b="1" dirty="0">
                <a:solidFill>
                  <a:schemeClr val="accent1"/>
                </a:solidFill>
                <a:latin typeface="Times New Roman" panose="02020603050405020304" pitchFamily="18" charset="0"/>
                <a:cs typeface="Times New Roman" panose="02020603050405020304" pitchFamily="18" charset="0"/>
              </a:rPr>
              <a:t>Xin </a:t>
            </a:r>
            <a:r>
              <a:rPr lang="en-US" sz="2800" b="1" dirty="0" err="1">
                <a:solidFill>
                  <a:schemeClr val="accent1"/>
                </a:solidFill>
                <a:latin typeface="Times New Roman" panose="02020603050405020304" pitchFamily="18" charset="0"/>
                <a:cs typeface="Times New Roman" panose="02020603050405020304" pitchFamily="18" charset="0"/>
              </a:rPr>
              <a:t>chào</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en-US" sz="2800" b="1" dirty="0" err="1">
                <a:solidFill>
                  <a:schemeClr val="accent1"/>
                </a:solidFill>
                <a:latin typeface="Times New Roman" panose="02020603050405020304" pitchFamily="18" charset="0"/>
                <a:cs typeface="Times New Roman" panose="02020603050405020304" pitchFamily="18" charset="0"/>
              </a:rPr>
              <a:t>Mình</a:t>
            </a:r>
            <a:r>
              <a:rPr lang="en-US" sz="2800" b="1" dirty="0">
                <a:solidFill>
                  <a:schemeClr val="accent1"/>
                </a:solidFill>
                <a:latin typeface="Times New Roman" panose="02020603050405020304" pitchFamily="18" charset="0"/>
                <a:cs typeface="Times New Roman" panose="02020603050405020304" pitchFamily="18" charset="0"/>
              </a:rPr>
              <a:t> ở </a:t>
            </a:r>
            <a:r>
              <a:rPr lang="en-US" sz="2800" b="1" dirty="0" err="1">
                <a:solidFill>
                  <a:schemeClr val="accent1"/>
                </a:solidFill>
                <a:latin typeface="Times New Roman" panose="02020603050405020304" pitchFamily="18" charset="0"/>
                <a:cs typeface="Times New Roman" panose="02020603050405020304" pitchFamily="18" charset="0"/>
              </a:rPr>
              <a:t>đây</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vang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 </a:t>
            </a:r>
            <a:r>
              <a:rPr lang="en-US" sz="2800" b="1" dirty="0" err="1">
                <a:solidFill>
                  <a:schemeClr val="accent1"/>
                </a:solidFill>
                <a:latin typeface="Times New Roman" panose="02020603050405020304" pitchFamily="18" charset="0"/>
                <a:cs typeface="Times New Roman" panose="02020603050405020304" pitchFamily="18" charset="0"/>
              </a:rPr>
              <a:t>dưới</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cây</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táo</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marL="457200" indent="-457200">
              <a:buFontTx/>
              <a:buChar char="-"/>
            </a:pPr>
            <a:r>
              <a:rPr lang="en-US" sz="2800" b="1" dirty="0" err="1">
                <a:solidFill>
                  <a:schemeClr val="accent1"/>
                </a:solidFill>
                <a:latin typeface="Times New Roman" panose="02020603050405020304" pitchFamily="18" charset="0"/>
                <a:cs typeface="Times New Roman" panose="02020603050405020304" pitchFamily="18" charset="0"/>
              </a:rPr>
              <a:t>Bạn</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là</a:t>
            </a:r>
            <a:r>
              <a:rPr lang="en-US" sz="2800" b="1" dirty="0">
                <a:solidFill>
                  <a:schemeClr val="accent1"/>
                </a:solidFill>
                <a:latin typeface="Times New Roman" panose="02020603050405020304" pitchFamily="18" charset="0"/>
                <a:cs typeface="Times New Roman" panose="02020603050405020304" pitchFamily="18" charset="0"/>
              </a:rPr>
              <a:t> ai?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 </a:t>
            </a:r>
            <a:r>
              <a:rPr lang="en-US" sz="2800" b="1" dirty="0" err="1">
                <a:solidFill>
                  <a:schemeClr val="accent1"/>
                </a:solidFill>
                <a:latin typeface="Times New Roman" panose="02020603050405020304" pitchFamily="18" charset="0"/>
                <a:cs typeface="Times New Roman" panose="02020603050405020304" pitchFamily="18" charset="0"/>
              </a:rPr>
              <a:t>Bạn</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dễ</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thương</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quá</a:t>
            </a:r>
            <a:r>
              <a:rPr lang="en-US" sz="2800" b="1" dirty="0">
                <a:solidFill>
                  <a:schemeClr val="accent1"/>
                </a:solidFill>
                <a:latin typeface="Times New Roman" panose="02020603050405020304" pitchFamily="18" charset="0"/>
                <a:cs typeface="Times New Roman" panose="02020603050405020304" pitchFamily="18" charset="0"/>
              </a:rPr>
              <a:t> …</a:t>
            </a:r>
            <a:endParaRPr lang="en-US" sz="2800" b="1" dirty="0">
              <a:solidFill>
                <a:schemeClr val="accent1"/>
              </a:solidFill>
              <a:latin typeface="Times New Roman" panose="02020603050405020304" pitchFamily="18" charset="0"/>
              <a:cs typeface="Times New Roman" panose="02020603050405020304" pitchFamily="18" charset="0"/>
            </a:endParaRPr>
          </a:p>
          <a:p>
            <a:pPr marL="457200" indent="-457200">
              <a:buFontTx/>
              <a:buChar char="-"/>
            </a:pPr>
            <a:r>
              <a:rPr lang="en-US" sz="2800" b="1" dirty="0" err="1">
                <a:solidFill>
                  <a:schemeClr val="accent1"/>
                </a:solidFill>
                <a:latin typeface="Times New Roman" panose="02020603050405020304" pitchFamily="18" charset="0"/>
                <a:cs typeface="Times New Roman" panose="02020603050405020304" pitchFamily="18" charset="0"/>
              </a:rPr>
              <a:t>Mình</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là</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cáo</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p:cNvSpPr/>
          <p:nvPr/>
        </p:nvSpPr>
        <p:spPr>
          <a:xfrm>
            <a:off x="144118" y="194182"/>
            <a:ext cx="4101311"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Times New Roman" panose="02020603050405020304" pitchFamily="18" charset="0"/>
              <a:cs typeface="Times New Roman" panose="02020603050405020304" pitchFamily="18" charset="0"/>
            </a:endParaRPr>
          </a:p>
        </p:txBody>
      </p:sp>
      <p:grpSp>
        <p:nvGrpSpPr>
          <p:cNvPr id="8" name="组合 2"/>
          <p:cNvGrpSpPr/>
          <p:nvPr/>
        </p:nvGrpSpPr>
        <p:grpSpPr>
          <a:xfrm>
            <a:off x="228983" y="492010"/>
            <a:ext cx="118508" cy="118509"/>
            <a:chOff x="4486616" y="3001075"/>
            <a:chExt cx="274695" cy="274699"/>
          </a:xfrm>
        </p:grpSpPr>
        <p:sp>
          <p:nvSpPr>
            <p:cNvPr id="9"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0"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grpSp>
        <p:nvGrpSpPr>
          <p:cNvPr id="11" name="组合 5"/>
          <p:cNvGrpSpPr/>
          <p:nvPr/>
        </p:nvGrpSpPr>
        <p:grpSpPr>
          <a:xfrm>
            <a:off x="-21502" y="520072"/>
            <a:ext cx="288238" cy="46073"/>
            <a:chOff x="4318304" y="3089060"/>
            <a:chExt cx="384317" cy="61430"/>
          </a:xfrm>
        </p:grpSpPr>
        <p:sp>
          <p:nvSpPr>
            <p:cNvPr id="12"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3"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sp>
        <p:nvSpPr>
          <p:cNvPr id="14" name="文本框 8"/>
          <p:cNvSpPr txBox="1"/>
          <p:nvPr/>
        </p:nvSpPr>
        <p:spPr>
          <a:xfrm>
            <a:off x="347488" y="301379"/>
            <a:ext cx="3897941" cy="461665"/>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Trò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quen</a:t>
            </a:r>
            <a:endParaRPr lang="en-US" sz="2400" b="1" dirty="0">
              <a:latin typeface="Times New Roman" panose="02020603050405020304" pitchFamily="18" charset="0"/>
              <a:cs typeface="Times New Roman" panose="02020603050405020304" pitchFamily="18" charset="0"/>
            </a:endParaRPr>
          </a:p>
        </p:txBody>
      </p:sp>
      <p:pic>
        <p:nvPicPr>
          <p:cNvPr id="15" name="Picture 12" descr="Little Prince Fox Beach Sheet for Sale by Monn Print"/>
          <p:cNvPicPr>
            <a:picLocks noChangeAspect="1" noChangeArrowheads="1"/>
          </p:cNvPicPr>
          <p:nvPr/>
        </p:nvPicPr>
        <p:blipFill rotWithShape="1">
          <a:blip r:embed="rId1">
            <a:extLst>
              <a:ext uri="{28A0092B-C50C-407E-A947-70E740481C1C}">
                <a14:useLocalDpi xmlns:a14="http://schemas.microsoft.com/office/drawing/2010/main" val="0"/>
              </a:ext>
            </a:extLst>
          </a:blip>
          <a:srcRect l="8331" t="37846" r="7214" b="4066"/>
          <a:stretch>
            <a:fillRect/>
          </a:stretch>
        </p:blipFill>
        <p:spPr bwMode="auto">
          <a:xfrm>
            <a:off x="144118" y="2016369"/>
            <a:ext cx="3964420" cy="209501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p:cNvSpPr/>
          <p:nvPr/>
        </p:nvSpPr>
        <p:spPr>
          <a:xfrm>
            <a:off x="3762531" y="1311708"/>
            <a:ext cx="5615059" cy="1329267"/>
          </a:xfrm>
          <a:prstGeom prst="roundRect">
            <a:avLst>
              <a:gd name="adj" fmla="val 2738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Hoàng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Lịch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nhìn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cáo</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6078430" y="2743200"/>
            <a:ext cx="1329267" cy="1329267"/>
          </a:xfrm>
          <a:prstGeom prst="rect">
            <a:avLst/>
          </a:prstGeom>
        </p:spPr>
      </p:pic>
      <p:sp>
        <p:nvSpPr>
          <p:cNvPr id="20" name="Rectangle: Rounded Corners 19"/>
          <p:cNvSpPr/>
          <p:nvPr/>
        </p:nvSpPr>
        <p:spPr>
          <a:xfrm>
            <a:off x="3829987" y="3943070"/>
            <a:ext cx="5547603" cy="1329267"/>
          </a:xfrm>
          <a:prstGeom prst="roundRect">
            <a:avLst>
              <a:gd name="adj" fmla="val 1966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Cáo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muốn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bạn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được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hoàng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tử</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bé</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hóa</a:t>
            </a:r>
            <a:endParaRPr lang="en-US" sz="3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8" grpId="0" animBg="1"/>
          <p:bldP spid="2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8" grpId="0" animBg="1"/>
          <p:bldP spid="20"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p:cNvSpPr/>
          <p:nvPr/>
        </p:nvSpPr>
        <p:spPr>
          <a:xfrm>
            <a:off x="144119" y="194182"/>
            <a:ext cx="3191748" cy="392334"/>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Times New Roman" panose="02020603050405020304" pitchFamily="18" charset="0"/>
              <a:cs typeface="Times New Roman" panose="02020603050405020304" pitchFamily="18" charset="0"/>
            </a:endParaRPr>
          </a:p>
        </p:txBody>
      </p:sp>
      <p:grpSp>
        <p:nvGrpSpPr>
          <p:cNvPr id="8" name="组合 2"/>
          <p:cNvGrpSpPr/>
          <p:nvPr/>
        </p:nvGrpSpPr>
        <p:grpSpPr>
          <a:xfrm>
            <a:off x="228983" y="339608"/>
            <a:ext cx="118508" cy="118509"/>
            <a:chOff x="4486616" y="3001075"/>
            <a:chExt cx="274695" cy="274699"/>
          </a:xfrm>
        </p:grpSpPr>
        <p:sp>
          <p:nvSpPr>
            <p:cNvPr id="9"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0"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grpSp>
        <p:nvGrpSpPr>
          <p:cNvPr id="11" name="组合 5"/>
          <p:cNvGrpSpPr/>
          <p:nvPr/>
        </p:nvGrpSpPr>
        <p:grpSpPr>
          <a:xfrm>
            <a:off x="0" y="372252"/>
            <a:ext cx="288238" cy="46073"/>
            <a:chOff x="4318304" y="3089060"/>
            <a:chExt cx="384317" cy="61430"/>
          </a:xfrm>
        </p:grpSpPr>
        <p:sp>
          <p:nvSpPr>
            <p:cNvPr id="12"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3"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sp>
        <p:nvSpPr>
          <p:cNvPr id="14" name="文本框 8"/>
          <p:cNvSpPr txBox="1"/>
          <p:nvPr/>
        </p:nvSpPr>
        <p:spPr>
          <a:xfrm>
            <a:off x="347489" y="236063"/>
            <a:ext cx="2988378" cy="369332"/>
          </a:xfrm>
          <a:prstGeom prst="rect">
            <a:avLst/>
          </a:prstGeom>
          <a:noFill/>
        </p:spPr>
        <p:txBody>
          <a:bodyPr wrap="square" rtlCol="0">
            <a:spAutoFit/>
          </a:bodyPr>
          <a:lstStyle/>
          <a:p>
            <a:pPr algn="just"/>
            <a:r>
              <a:rPr lang="en-US" b="1" dirty="0">
                <a:latin typeface="Times New Roman" panose="02020603050405020304" pitchFamily="18" charset="0"/>
                <a:cs typeface="Times New Roman" panose="02020603050405020304" pitchFamily="18" charset="0"/>
              </a:rPr>
              <a:t>2</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Trò</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chuyện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làm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quen</a:t>
            </a:r>
            <a:endParaRPr lang="en-US" sz="1800" b="1" dirty="0">
              <a:latin typeface="Times New Roman" panose="02020603050405020304" pitchFamily="18" charset="0"/>
              <a:cs typeface="Times New Roman" panose="02020603050405020304" pitchFamily="18" charset="0"/>
            </a:endParaRPr>
          </a:p>
        </p:txBody>
      </p:sp>
      <p:sp>
        <p:nvSpPr>
          <p:cNvPr id="2" name="Rectangle: Rounded Corners 1"/>
          <p:cNvSpPr/>
          <p:nvPr/>
        </p:nvSpPr>
        <p:spPr>
          <a:xfrm>
            <a:off x="4030133" y="1193798"/>
            <a:ext cx="5096936" cy="770467"/>
          </a:xfrm>
          <a:prstGeom prst="roundRect">
            <a:avLst>
              <a:gd name="adj" fmla="val 50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err="1">
                <a:solidFill>
                  <a:schemeClr val="tx1"/>
                </a:solidFill>
                <a:latin typeface="Times New Roman" panose="02020603050405020304" pitchFamily="18" charset="0"/>
                <a:cs typeface="Times New Roman" panose="02020603050405020304" pitchFamily="18" charset="0"/>
              </a:rPr>
              <a:t>Bài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học</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khi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giao</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tiếp</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với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bạn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mới</a:t>
            </a:r>
            <a:endParaRPr lang="en-US" sz="25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flipH="1">
            <a:off x="5757333" y="2235710"/>
            <a:ext cx="1329267" cy="1329267"/>
          </a:xfrm>
          <a:prstGeom prst="rect">
            <a:avLst/>
          </a:prstGeom>
        </p:spPr>
      </p:pic>
      <p:sp>
        <p:nvSpPr>
          <p:cNvPr id="15" name="Rectangle: Rounded Corners 14"/>
          <p:cNvSpPr/>
          <p:nvPr/>
        </p:nvSpPr>
        <p:spPr>
          <a:xfrm>
            <a:off x="4030132" y="3564977"/>
            <a:ext cx="5096936" cy="1329268"/>
          </a:xfrm>
          <a:prstGeom prst="roundRect">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Lịch</a:t>
            </a:r>
            <a:r>
              <a:rPr lang="en-US" sz="3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sự</a:t>
            </a:r>
            <a:r>
              <a:rPr lang="en-US" sz="3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thân</a:t>
            </a:r>
            <a:r>
              <a:rPr lang="en-US" sz="3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thiện</a:t>
            </a:r>
            <a:r>
              <a:rPr lang="en-US" sz="3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nhìn</a:t>
            </a:r>
            <a:r>
              <a:rPr lang="en-US" sz="3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vào</a:t>
            </a:r>
            <a:r>
              <a:rPr lang="en-US" sz="3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điểm</a:t>
            </a:r>
            <a:r>
              <a:rPr lang="en-US" sz="3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tốt</a:t>
            </a:r>
            <a:r>
              <a:rPr lang="en-US" sz="3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3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bạn</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16" name="Picture 2" descr="The Fox and the Little Prince | Prince quotes, Little prince quotes, The  little prince"/>
          <p:cNvPicPr>
            <a:picLocks noChangeAspect="1" noChangeArrowheads="1"/>
          </p:cNvPicPr>
          <p:nvPr/>
        </p:nvPicPr>
        <p:blipFill rotWithShape="1">
          <a:blip r:embed="rId2">
            <a:extLst>
              <a:ext uri="{28A0092B-C50C-407E-A947-70E740481C1C}">
                <a14:useLocalDpi xmlns:a14="http://schemas.microsoft.com/office/drawing/2010/main" val="0"/>
              </a:ext>
            </a:extLst>
          </a:blip>
          <a:srcRect l="14665" t="36313" r="11696" b="17775"/>
          <a:stretch>
            <a:fillRect/>
          </a:stretch>
        </p:blipFill>
        <p:spPr bwMode="auto">
          <a:xfrm>
            <a:off x="1964" y="1266276"/>
            <a:ext cx="3714902" cy="32681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 grpId="0" animBg="1"/>
          <p:bldP spid="1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 grpId="0" animBg="1"/>
          <p:bldP spid="15" grpId="0" animBg="1"/>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oàng tử Bé và những suy tư người lớn :: Suy ngẫm &amp; Tự vấn :: ChúngTa.co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9736668" cy="548375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0" y="-1"/>
            <a:ext cx="9753601" cy="1193801"/>
            <a:chOff x="1117600" y="2571750"/>
            <a:chExt cx="7636933" cy="889000"/>
          </a:xfrm>
        </p:grpSpPr>
        <p:sp>
          <p:nvSpPr>
            <p:cNvPr id="4" name="Rectangle: Rounded Corners 3"/>
            <p:cNvSpPr/>
            <p:nvPr/>
          </p:nvSpPr>
          <p:spPr>
            <a:xfrm>
              <a:off x="1117600" y="2571750"/>
              <a:ext cx="7636933" cy="889000"/>
            </a:xfrm>
            <a:prstGeom prst="roundRect">
              <a:avLst>
                <a:gd name="adj" fmla="val 0"/>
              </a:avLst>
            </a:prstGeom>
            <a:solidFill>
              <a:srgbClr val="79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1190522" y="2639483"/>
              <a:ext cx="7480066" cy="75565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6800" b="1" dirty="0">
                  <a:solidFill>
                    <a:srgbClr val="FF0000"/>
                  </a:solidFill>
                  <a:latin typeface="Times New Roman" panose="02020603050405020304" pitchFamily="18" charset="0"/>
                  <a:cs typeface="Times New Roman" panose="02020603050405020304" pitchFamily="18" charset="0"/>
                </a:rPr>
                <a:t>b</a:t>
              </a:r>
              <a:r>
                <a:rPr lang="en-US" sz="6800" b="1" dirty="0">
                  <a:solidFill>
                    <a:srgbClr val="FF0000"/>
                  </a:solidFill>
                  <a:latin typeface="Times New Roman" panose="02020603050405020304" pitchFamily="18" charset="0"/>
                  <a:cs typeface="Times New Roman" panose="02020603050405020304" pitchFamily="18" charset="0"/>
                </a:rPr>
                <a:t>/ </a:t>
              </a:r>
              <a:r>
                <a:rPr lang="en-US" sz="6800" b="1" dirty="0" err="1">
                  <a:solidFill>
                    <a:srgbClr val="FF0000"/>
                  </a:solidFill>
                  <a:latin typeface="Times New Roman" panose="02020603050405020304" pitchFamily="18" charset="0"/>
                  <a:cs typeface="Times New Roman" panose="02020603050405020304" pitchFamily="18" charset="0"/>
                </a:rPr>
                <a:t>Kết</a:t>
              </a:r>
              <a:r>
                <a:rPr lang="en-US" sz="6800" b="1" dirty="0">
                  <a:solidFill>
                    <a:srgbClr val="FF0000"/>
                  </a:solidFill>
                  <a:latin typeface="Times New Roman" panose="02020603050405020304" pitchFamily="18" charset="0"/>
                  <a:cs typeface="Times New Roman" panose="02020603050405020304" pitchFamily="18" charset="0"/>
                </a:rPr>
                <a:t> </a:t>
              </a:r>
              <a:r>
                <a:rPr lang="en-US" sz="6800" b="1" dirty="0" err="1">
                  <a:solidFill>
                    <a:srgbClr val="FF0000"/>
                  </a:solidFill>
                  <a:latin typeface="Times New Roman" panose="02020603050405020304" pitchFamily="18" charset="0"/>
                  <a:cs typeface="Times New Roman" panose="02020603050405020304" pitchFamily="18" charset="0"/>
                </a:rPr>
                <a:t>bạn</a:t>
              </a:r>
              <a:r>
                <a:rPr lang="en-US" sz="6800" b="1" dirty="0">
                  <a:solidFill>
                    <a:srgbClr val="FF0000"/>
                  </a:solidFill>
                  <a:latin typeface="Times New Roman" panose="02020603050405020304" pitchFamily="18" charset="0"/>
                  <a:cs typeface="Times New Roman" panose="02020603050405020304" pitchFamily="18" charset="0"/>
                </a:rPr>
                <a:t> (</a:t>
              </a:r>
              <a:r>
                <a:rPr lang="en-US" sz="6800" b="1" dirty="0" err="1">
                  <a:solidFill>
                    <a:srgbClr val="FF0000"/>
                  </a:solidFill>
                  <a:latin typeface="Times New Roman" panose="02020603050405020304" pitchFamily="18" charset="0"/>
                  <a:cs typeface="Times New Roman" panose="02020603050405020304" pitchFamily="18" charset="0"/>
                </a:rPr>
                <a:t>Cảm</a:t>
              </a:r>
              <a:r>
                <a:rPr lang="en-US" sz="6800" b="1" dirty="0">
                  <a:solidFill>
                    <a:srgbClr val="FF0000"/>
                  </a:solidFill>
                  <a:latin typeface="Times New Roman" panose="02020603050405020304" pitchFamily="18" charset="0"/>
                  <a:cs typeface="Times New Roman" panose="02020603050405020304" pitchFamily="18" charset="0"/>
                </a:rPr>
                <a:t> </a:t>
              </a:r>
              <a:r>
                <a:rPr lang="en-US" sz="6800" b="1" dirty="0" err="1">
                  <a:solidFill>
                    <a:srgbClr val="FF0000"/>
                  </a:solidFill>
                  <a:latin typeface="Times New Roman" panose="02020603050405020304" pitchFamily="18" charset="0"/>
                  <a:cs typeface="Times New Roman" panose="02020603050405020304" pitchFamily="18" charset="0"/>
                </a:rPr>
                <a:t>hóa</a:t>
              </a:r>
              <a:r>
                <a:rPr lang="en-US" sz="6800" b="1" dirty="0">
                  <a:solidFill>
                    <a:srgbClr val="FF0000"/>
                  </a:solidFill>
                  <a:latin typeface="Times New Roman" panose="02020603050405020304" pitchFamily="18" charset="0"/>
                  <a:cs typeface="Times New Roman" panose="02020603050405020304" pitchFamily="18" charset="0"/>
                </a:rPr>
                <a:t>)</a:t>
              </a:r>
              <a:endParaRPr lang="en-US" sz="68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134533"/>
            <a:ext cx="4343400" cy="3217334"/>
            <a:chOff x="355600" y="1236133"/>
            <a:chExt cx="4343400" cy="3217334"/>
          </a:xfrm>
        </p:grpSpPr>
        <p:pic>
          <p:nvPicPr>
            <p:cNvPr id="3" name="Picture 10" descr="동화 벽 스티커 여우와 어린 왕자 로즈 문 스타 홈 장식 영어 단어 벽 스티커 어린이 방 보육|벽걸이 스티커| - AliExpress"/>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3186" t="14159" r="6017" b="18584"/>
            <a:stretch>
              <a:fillRect/>
            </a:stretch>
          </p:blipFill>
          <p:spPr bwMode="auto">
            <a:xfrm>
              <a:off x="355600" y="1236133"/>
              <a:ext cx="4343400" cy="32173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p:cNvSpPr/>
            <p:nvPr/>
          </p:nvSpPr>
          <p:spPr>
            <a:xfrm>
              <a:off x="1590484" y="1884180"/>
              <a:ext cx="2057400" cy="889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Times New Roman" panose="02020603050405020304" pitchFamily="18" charset="0"/>
                  <a:cs typeface="Times New Roman" panose="02020603050405020304" pitchFamily="18" charset="0"/>
                </a:rPr>
                <a:t>Cảm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hóa</a:t>
              </a:r>
              <a:endParaRPr lang="en-US" sz="4800" b="1" dirty="0">
                <a:solidFill>
                  <a:srgbClr val="FF0000"/>
                </a:solidFill>
                <a:latin typeface="Times New Roman" panose="02020603050405020304" pitchFamily="18" charset="0"/>
                <a:cs typeface="Times New Roman" panose="02020603050405020304" pitchFamily="18" charset="0"/>
              </a:endParaRPr>
            </a:p>
          </p:txBody>
        </p:sp>
      </p:grpSp>
      <p:sp>
        <p:nvSpPr>
          <p:cNvPr id="8" name="TextBox 7"/>
          <p:cNvSpPr txBox="1"/>
          <p:nvPr/>
        </p:nvSpPr>
        <p:spPr>
          <a:xfrm>
            <a:off x="4876800" y="481042"/>
            <a:ext cx="4343400" cy="3323987"/>
          </a:xfrm>
          <a:prstGeom prst="rect">
            <a:avLst/>
          </a:prstGeom>
          <a:noFill/>
        </p:spPr>
        <p:txBody>
          <a:bodyPr wrap="square">
            <a:spAutoFit/>
          </a:bodyPr>
          <a:lstStyle/>
          <a:p>
            <a:pPr algn="just"/>
            <a:r>
              <a:rPr lang="en-US" sz="3500" dirty="0" err="1">
                <a:solidFill>
                  <a:srgbClr val="0070C0"/>
                </a:solidFill>
                <a:latin typeface="Times New Roman" panose="02020603050405020304" pitchFamily="18" charset="0"/>
                <a:cs typeface="Times New Roman" panose="02020603050405020304" pitchFamily="18" charset="0"/>
              </a:rPr>
              <a:t>Từ</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cảm</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hóa</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xuất</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hiện</a:t>
            </a:r>
            <a:r>
              <a:rPr lang="en-US" sz="3500" dirty="0">
                <a:solidFill>
                  <a:srgbClr val="0070C0"/>
                </a:solidFill>
                <a:latin typeface="Times New Roman" panose="02020603050405020304" pitchFamily="18" charset="0"/>
                <a:cs typeface="Times New Roman" panose="02020603050405020304" pitchFamily="18" charset="0"/>
              </a:rPr>
              <a:t> bao </a:t>
            </a:r>
            <a:r>
              <a:rPr lang="en-US" sz="3500" dirty="0" err="1">
                <a:solidFill>
                  <a:srgbClr val="0070C0"/>
                </a:solidFill>
                <a:latin typeface="Times New Roman" panose="02020603050405020304" pitchFamily="18" charset="0"/>
                <a:cs typeface="Times New Roman" panose="02020603050405020304" pitchFamily="18" charset="0"/>
              </a:rPr>
              <a:t>nhiêu</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lần</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trong</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đoạn</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trích</a:t>
            </a:r>
            <a:r>
              <a:rPr lang="en-US" sz="3500" dirty="0">
                <a:solidFill>
                  <a:srgbClr val="0070C0"/>
                </a:solidFill>
                <a:latin typeface="Times New Roman" panose="02020603050405020304" pitchFamily="18" charset="0"/>
                <a:cs typeface="Times New Roman" panose="02020603050405020304" pitchFamily="18" charset="0"/>
              </a:rPr>
              <a:t>? Qua </a:t>
            </a:r>
            <a:r>
              <a:rPr lang="en-US" sz="3500" dirty="0" err="1">
                <a:solidFill>
                  <a:srgbClr val="0070C0"/>
                </a:solidFill>
                <a:latin typeface="Times New Roman" panose="02020603050405020304" pitchFamily="18" charset="0"/>
                <a:cs typeface="Times New Roman" panose="02020603050405020304" pitchFamily="18" charset="0"/>
              </a:rPr>
              <a:t>những</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lời</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giải</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thích</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của</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cáo</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em</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hiểu</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cảm</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hóa</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nghĩa</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là</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gì</a:t>
            </a:r>
            <a:r>
              <a:rPr lang="en-US" sz="3500" dirty="0">
                <a:solidFill>
                  <a:srgbClr val="0070C0"/>
                </a:solidFill>
                <a:latin typeface="Times New Roman" panose="02020603050405020304" pitchFamily="18" charset="0"/>
                <a:cs typeface="Times New Roman" panose="02020603050405020304" pitchFamily="18" charset="0"/>
              </a:rPr>
              <a:t>?</a:t>
            </a:r>
            <a:endParaRPr lang="en-US" sz="35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76598" y="301802"/>
            <a:ext cx="5912285" cy="2554545"/>
          </a:xfrm>
          <a:prstGeom prst="rect">
            <a:avLst/>
          </a:prstGeom>
          <a:noFill/>
        </p:spPr>
        <p:txBody>
          <a:bodyPr wrap="square">
            <a:spAutoFit/>
          </a:bodyPr>
          <a:lstStyle/>
          <a:p>
            <a:pPr algn="just"/>
            <a:r>
              <a:rPr lang="vi-VN" sz="3200" i="0" dirty="0">
                <a:solidFill>
                  <a:srgbClr val="222222"/>
                </a:solidFill>
                <a:effectLst/>
                <a:latin typeface="Times New Roman" panose="02020603050405020304" pitchFamily="18" charset="0"/>
                <a:cs typeface="Times New Roman" panose="02020603050405020304" pitchFamily="18" charset="0"/>
              </a:rPr>
              <a:t>- Chứ sao - con cáo lên giọng. - Bạn đối với mình mới chỉ là một cậu bé giống như cả trăm nghìn cậu bé. Và mình không cần đến bạn. Còn</a:t>
            </a:r>
            <a:r>
              <a:rPr lang="en-US" sz="3200" i="0" dirty="0">
                <a:solidFill>
                  <a:srgbClr val="222222"/>
                </a:solidFill>
                <a:effectLst/>
                <a:latin typeface="Times New Roman" panose="02020603050405020304" pitchFamily="18" charset="0"/>
                <a:cs typeface="Times New Roman" panose="02020603050405020304" pitchFamily="18" charset="0"/>
              </a:rPr>
              <a:t> </a:t>
            </a:r>
            <a:r>
              <a:rPr lang="vi-VN" sz="3200" i="0" dirty="0">
                <a:solidFill>
                  <a:srgbClr val="222222"/>
                </a:solidFill>
                <a:effectLst/>
                <a:latin typeface="Times New Roman" panose="02020603050405020304" pitchFamily="18" charset="0"/>
                <a:cs typeface="Times New Roman" panose="02020603050405020304" pitchFamily="18" charset="0"/>
              </a:rPr>
              <a:t>bạn c</a:t>
            </a:r>
            <a:r>
              <a:rPr lang="en-US" sz="3200" dirty="0">
                <a:solidFill>
                  <a:srgbClr val="222222"/>
                </a:solidFill>
                <a:latin typeface="Times New Roman" panose="02020603050405020304" pitchFamily="18" charset="0"/>
                <a:cs typeface="Times New Roman" panose="02020603050405020304" pitchFamily="18" charset="0"/>
              </a:rPr>
              <a:t>ũ</a:t>
            </a:r>
            <a:r>
              <a:rPr lang="vi-VN" sz="3200" i="0" dirty="0">
                <a:solidFill>
                  <a:srgbClr val="222222"/>
                </a:solidFill>
                <a:effectLst/>
                <a:latin typeface="Times New Roman" panose="02020603050405020304" pitchFamily="18" charset="0"/>
                <a:cs typeface="Times New Roman" panose="02020603050405020304" pitchFamily="18" charset="0"/>
              </a:rPr>
              <a:t>ng chẳng cần</a:t>
            </a:r>
            <a:r>
              <a:rPr lang="en-US" sz="3200" i="0" dirty="0">
                <a:solidFill>
                  <a:srgbClr val="222222"/>
                </a:solidFill>
                <a:effectLst/>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gì</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1" cstate="print">
            <a:extLst>
              <a:ext uri="{28A0092B-C50C-407E-A947-70E740481C1C}">
                <a14:useLocalDpi xmlns:a14="http://schemas.microsoft.com/office/drawing/2010/main" val="0"/>
              </a:ext>
            </a:extLst>
          </a:blip>
          <a:srcRect l="6655" t="17497" r="8641" b="18119"/>
          <a:stretch>
            <a:fillRect/>
          </a:stretch>
        </p:blipFill>
        <p:spPr>
          <a:xfrm>
            <a:off x="152400" y="129468"/>
            <a:ext cx="3360765" cy="2554545"/>
          </a:xfrm>
          <a:prstGeom prst="rect">
            <a:avLst/>
          </a:prstGeom>
        </p:spPr>
      </p:pic>
      <p:sp>
        <p:nvSpPr>
          <p:cNvPr id="6" name="TextBox 5"/>
          <p:cNvSpPr txBox="1"/>
          <p:nvPr/>
        </p:nvSpPr>
        <p:spPr>
          <a:xfrm>
            <a:off x="64717" y="2802387"/>
            <a:ext cx="9626253" cy="2062103"/>
          </a:xfrm>
          <a:prstGeom prst="rect">
            <a:avLst/>
          </a:prstGeom>
          <a:noFill/>
        </p:spPr>
        <p:txBody>
          <a:bodyPr wrap="square">
            <a:spAutoFit/>
          </a:bodyPr>
          <a:lstStyle/>
          <a:p>
            <a:pPr algn="just"/>
            <a:r>
              <a:rPr lang="vi-VN" sz="3200" i="0" dirty="0">
                <a:solidFill>
                  <a:srgbClr val="222222"/>
                </a:solidFill>
                <a:effectLst/>
                <a:latin typeface="Times New Roman" panose="02020603050405020304" pitchFamily="18" charset="0"/>
                <a:cs typeface="Times New Roman" panose="02020603050405020304" pitchFamily="18" charset="0"/>
              </a:rPr>
              <a:t>đến mình. Mình đối với bạn chỉ là một con cáo giống như cả trăm nghìn con cáo. Nhưng, nếu bạn cảm hoá mình, tụi mình sẽ cần đến nhau. Lúc đó bạn đối với mình sẽ là duy nhất trên đời. Mình đối với bạn sẽ là duy nhất trên đời…</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view Sách] “Hoàng Tử Bé”: Hãy Nhìn Bằng Trái Tim! - Giới thiệu &amp; Review  Sách Nhã Nam"/>
          <p:cNvPicPr>
            <a:picLocks noChangeAspect="1" noChangeArrowheads="1"/>
          </p:cNvPicPr>
          <p:nvPr/>
        </p:nvPicPr>
        <p:blipFill rotWithShape="1">
          <a:blip r:embed="rId1">
            <a:extLst>
              <a:ext uri="{28A0092B-C50C-407E-A947-70E740481C1C}">
                <a14:useLocalDpi xmlns:a14="http://schemas.microsoft.com/office/drawing/2010/main" val="0"/>
              </a:ext>
            </a:extLst>
          </a:blip>
          <a:srcRect t="33627" b="10938"/>
          <a:stretch>
            <a:fillRect/>
          </a:stretch>
        </p:blipFill>
        <p:spPr bwMode="auto">
          <a:xfrm>
            <a:off x="0" y="2442949"/>
            <a:ext cx="9753600" cy="30434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9178" y="93119"/>
            <a:ext cx="9512494" cy="1815882"/>
          </a:xfrm>
          <a:prstGeom prst="rect">
            <a:avLst/>
          </a:prstGeom>
          <a:noFill/>
        </p:spPr>
        <p:txBody>
          <a:bodyPr wrap="square">
            <a:spAutoFit/>
          </a:bodyPr>
          <a:lstStyle/>
          <a:p>
            <a:pPr algn="just"/>
            <a:r>
              <a:rPr lang="vi-VN" sz="2800" b="0" i="0" dirty="0">
                <a:solidFill>
                  <a:srgbClr val="222222"/>
                </a:solidFill>
                <a:effectLst/>
                <a:latin typeface="Times New Roman" panose="02020603050405020304" pitchFamily="18" charset="0"/>
                <a:cs typeface="Times New Roman" panose="02020603050405020304" pitchFamily="18" charset="0"/>
              </a:rPr>
              <a:t>- Cần phải rất kiên nhẫn, - con cáo trả lời. - Trước tiên bạn ngồi xa mình một chút, như thế, trên cỏ. Mình sẽ liếc nhìn bạn còn bạn thì không nói gì cả. Lời nói là nguồn gốc của mọi sự hiểu lầm. Nhưng mỗi ngày, bạn có thể ngồi xích lại gần hơn…</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 y="0"/>
            <a:ext cx="5468779" cy="4247317"/>
          </a:xfrm>
          <a:prstGeom prst="rect">
            <a:avLst/>
          </a:prstGeom>
          <a:noFill/>
        </p:spPr>
        <p:txBody>
          <a:bodyPr wrap="square">
            <a:spAutoFit/>
          </a:bodyPr>
          <a:lstStyle/>
          <a:p>
            <a:pPr algn="just"/>
            <a:r>
              <a:rPr lang="vi-VN" sz="3000" b="0" i="0" dirty="0">
                <a:solidFill>
                  <a:srgbClr val="222222"/>
                </a:solidFill>
                <a:effectLst/>
                <a:latin typeface="+mj-lt"/>
                <a:cs typeface="#9Slide03 Arima Madurai" panose="00000500000000000000" pitchFamily="2" charset="0"/>
              </a:rPr>
              <a:t>- Tốt nhất là nên quay lại vào cùng giờ giấc, - con cáo nói. - Chẳng hạn, nếu bạn đến lúc bốn giờ chiều, thì từ ba giờ mình đã bắt đầu thấy hạnh phúc. Thời giờ càng trôi qua mình lại càng hạnh phúc hơn. Cho tới bốn giờ, mình sẽ trở nên bồn chồn và lo lắng: mình</a:t>
            </a:r>
            <a:endParaRPr lang="en-US" sz="3000" dirty="0">
              <a:latin typeface="+mj-lt"/>
              <a:cs typeface="#9Slide03 Arima Madurai" panose="00000500000000000000" pitchFamily="2" charset="0"/>
            </a:endParaRPr>
          </a:p>
        </p:txBody>
      </p:sp>
      <p:pic>
        <p:nvPicPr>
          <p:cNvPr id="1026" name="Picture 2" descr="Chẳng hạn, nếu bạn đến lúc bốn giờ chiều, thì từ ba giờ mình đã bắt đầu thấy hạnh phúc."/>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476" r="2463"/>
          <a:stretch>
            <a:fillRect/>
          </a:stretch>
        </p:blipFill>
        <p:spPr bwMode="auto">
          <a:xfrm>
            <a:off x="5466505" y="0"/>
            <a:ext cx="4287094" cy="42171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76" y="4121622"/>
            <a:ext cx="9755875" cy="1477328"/>
          </a:xfrm>
          <a:prstGeom prst="rect">
            <a:avLst/>
          </a:prstGeom>
          <a:noFill/>
        </p:spPr>
        <p:txBody>
          <a:bodyPr wrap="square">
            <a:spAutoFit/>
          </a:bodyPr>
          <a:lstStyle/>
          <a:p>
            <a:pPr algn="just"/>
            <a:r>
              <a:rPr lang="vi-VN" sz="3000" b="0" i="0" dirty="0">
                <a:solidFill>
                  <a:srgbClr val="222222"/>
                </a:solidFill>
                <a:effectLst/>
                <a:latin typeface="+mj-lt"/>
                <a:cs typeface="#9Slide03 Arima Madurai" panose="00000500000000000000" pitchFamily="2" charset="0"/>
              </a:rPr>
              <a:t>sẽ khám phá ra cái giá của hạnh phúc! Nhưng nếu bạn đến bất kì lúc nào, mình sẽ không biết giờ giấc để sửa soạn trái tim… Cần phải có lề lối.</a:t>
            </a:r>
            <a:endParaRPr lang="en-US" sz="3000" dirty="0">
              <a:latin typeface="+mj-lt"/>
              <a:cs typeface="#9Slide03 Arima Madurai" panose="00000500000000000000" pitchFamily="2"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p:cNvSpPr/>
          <p:nvPr/>
        </p:nvSpPr>
        <p:spPr>
          <a:xfrm>
            <a:off x="144118" y="194182"/>
            <a:ext cx="4101311"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Times New Roman" panose="02020603050405020304" pitchFamily="18" charset="0"/>
              <a:cs typeface="Times New Roman" panose="02020603050405020304" pitchFamily="18" charset="0"/>
            </a:endParaRPr>
          </a:p>
        </p:txBody>
      </p:sp>
      <p:grpSp>
        <p:nvGrpSpPr>
          <p:cNvPr id="8" name="组合 2"/>
          <p:cNvGrpSpPr/>
          <p:nvPr/>
        </p:nvGrpSpPr>
        <p:grpSpPr>
          <a:xfrm>
            <a:off x="228983" y="492010"/>
            <a:ext cx="118508" cy="118509"/>
            <a:chOff x="4486616" y="3001075"/>
            <a:chExt cx="274695" cy="274699"/>
          </a:xfrm>
        </p:grpSpPr>
        <p:sp>
          <p:nvSpPr>
            <p:cNvPr id="9"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0"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grpSp>
        <p:nvGrpSpPr>
          <p:cNvPr id="11" name="组合 5"/>
          <p:cNvGrpSpPr/>
          <p:nvPr/>
        </p:nvGrpSpPr>
        <p:grpSpPr>
          <a:xfrm>
            <a:off x="-21502" y="520072"/>
            <a:ext cx="288238" cy="46073"/>
            <a:chOff x="4318304" y="3089060"/>
            <a:chExt cx="384317" cy="61430"/>
          </a:xfrm>
        </p:grpSpPr>
        <p:sp>
          <p:nvSpPr>
            <p:cNvPr id="12"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3"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sp>
        <p:nvSpPr>
          <p:cNvPr id="14" name="文本框 8"/>
          <p:cNvSpPr txBox="1"/>
          <p:nvPr/>
        </p:nvSpPr>
        <p:spPr>
          <a:xfrm>
            <a:off x="347488" y="301379"/>
            <a:ext cx="3897941" cy="461665"/>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203200" y="1580973"/>
            <a:ext cx="3792603" cy="2903345"/>
            <a:chOff x="355600" y="1236133"/>
            <a:chExt cx="4343400" cy="3217334"/>
          </a:xfrm>
        </p:grpSpPr>
        <p:pic>
          <p:nvPicPr>
            <p:cNvPr id="21" name="Picture 10" descr="동화 벽 스티커 여우와 어린 왕자 로즈 문 스타 홈 장식 영어 단어 벽 스티커 어린이 방 보육|벽걸이 스티커| - AliExpress"/>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3186" t="14159" r="6017" b="18584"/>
            <a:stretch>
              <a:fillRect/>
            </a:stretch>
          </p:blipFill>
          <p:spPr bwMode="auto">
            <a:xfrm>
              <a:off x="355600" y="1236133"/>
              <a:ext cx="4343400" cy="321733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1"/>
            <p:cNvSpPr/>
            <p:nvPr/>
          </p:nvSpPr>
          <p:spPr>
            <a:xfrm>
              <a:off x="1515533" y="1854200"/>
              <a:ext cx="2057400" cy="889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FF0000"/>
                  </a:solidFill>
                  <a:latin typeface="Times New Roman" panose="02020603050405020304" pitchFamily="18" charset="0"/>
                  <a:cs typeface="Times New Roman" panose="02020603050405020304" pitchFamily="18" charset="0"/>
                </a:rPr>
                <a:t>Cảm</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hóa</a:t>
              </a:r>
              <a:endParaRPr lang="en-US" sz="4800" dirty="0">
                <a:solidFill>
                  <a:srgbClr val="FF0000"/>
                </a:solidFill>
                <a:latin typeface="Times New Roman" panose="02020603050405020304" pitchFamily="18" charset="0"/>
                <a:cs typeface="Times New Roman" panose="02020603050405020304" pitchFamily="18" charset="0"/>
              </a:endParaRPr>
            </a:p>
          </p:txBody>
        </p:sp>
      </p:grpSp>
      <p:sp>
        <p:nvSpPr>
          <p:cNvPr id="23" name="TextBox 22"/>
          <p:cNvSpPr txBox="1"/>
          <p:nvPr/>
        </p:nvSpPr>
        <p:spPr>
          <a:xfrm>
            <a:off x="3912433" y="1120261"/>
            <a:ext cx="5579511" cy="584775"/>
          </a:xfrm>
          <a:prstGeom prst="rect">
            <a:avLst/>
          </a:prstGeom>
          <a:noFill/>
        </p:spPr>
        <p:txBody>
          <a:bodyPr wrap="square">
            <a:spAutoFit/>
          </a:bodyPr>
          <a:lstStyle/>
          <a:p>
            <a:pPr marL="571500" indent="-571500" algn="just">
              <a:buFontTx/>
              <a:buChar char="-"/>
            </a:pPr>
            <a:r>
              <a:rPr lang="en-US" sz="3200" dirty="0" err="1">
                <a:solidFill>
                  <a:schemeClr val="tx1"/>
                </a:solidFill>
                <a:latin typeface="Times New Roman" panose="02020603050405020304" pitchFamily="18" charset="0"/>
                <a:cs typeface="Times New Roman" panose="02020603050405020304" pitchFamily="18" charset="0"/>
              </a:rPr>
              <a:t>Điệp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ngữ</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hóa</a:t>
            </a:r>
            <a:r>
              <a:rPr lang="en-US" sz="3200" dirty="0">
                <a:solidFill>
                  <a:schemeClr val="tx1"/>
                </a:solidFill>
                <a:latin typeface="Times New Roman" panose="02020603050405020304" pitchFamily="18" charset="0"/>
                <a:cs typeface="Times New Roman" panose="02020603050405020304" pitchFamily="18" charset="0"/>
              </a:rPr>
              <a:t>” 15 </a:t>
            </a:r>
            <a:r>
              <a:rPr lang="en-US" sz="3200" dirty="0" err="1">
                <a:solidFill>
                  <a:schemeClr val="tx1"/>
                </a:solidFill>
                <a:latin typeface="Times New Roman" panose="02020603050405020304" pitchFamily="18" charset="0"/>
                <a:cs typeface="Times New Roman" panose="02020603050405020304" pitchFamily="18" charset="0"/>
              </a:rPr>
              <a:t>lần</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912433" y="1929773"/>
            <a:ext cx="5579511" cy="2554545"/>
          </a:xfrm>
          <a:prstGeom prst="rect">
            <a:avLst/>
          </a:prstGeom>
          <a:noFill/>
        </p:spPr>
        <p:txBody>
          <a:bodyPr wrap="square">
            <a:spAutoFit/>
          </a:bodyPr>
          <a:lstStyle/>
          <a:p>
            <a:pPr marL="571500" indent="-571500" algn="just">
              <a:buFontTx/>
              <a:buChar char="-"/>
            </a:pPr>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hóa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bạn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gắn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giữa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những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người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trở</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thành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quen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để</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quan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tâm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gắn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giúp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lẫn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nhau</a:t>
            </a:r>
            <a:endParaRPr lang="en-US" sz="3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3"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3" grpId="0"/>
          <p:bldP spid="15"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p:cNvSpPr/>
          <p:nvPr/>
        </p:nvSpPr>
        <p:spPr>
          <a:xfrm>
            <a:off x="1259944" y="206708"/>
            <a:ext cx="7233712"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Times New Roman" panose="02020603050405020304" pitchFamily="18" charset="0"/>
              <a:cs typeface="Times New Roman" panose="02020603050405020304" pitchFamily="18" charset="0"/>
            </a:endParaRPr>
          </a:p>
        </p:txBody>
      </p:sp>
      <p:sp>
        <p:nvSpPr>
          <p:cNvPr id="14" name="文本框 8"/>
          <p:cNvSpPr txBox="1"/>
          <p:nvPr/>
        </p:nvSpPr>
        <p:spPr>
          <a:xfrm>
            <a:off x="1463314" y="313905"/>
            <a:ext cx="6875016" cy="461665"/>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Phiếu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Thay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endParaRPr lang="en-US" sz="2400" b="1" dirty="0">
              <a:latin typeface="Times New Roman" panose="02020603050405020304" pitchFamily="18" charset="0"/>
              <a:cs typeface="Times New Roman" panose="02020603050405020304" pitchFamily="18" charset="0"/>
            </a:endParaRPr>
          </a:p>
        </p:txBody>
      </p:sp>
      <p:graphicFrame>
        <p:nvGraphicFramePr>
          <p:cNvPr id="18" name="Table 3"/>
          <p:cNvGraphicFramePr>
            <a:graphicFrameLocks noGrp="1"/>
          </p:cNvGraphicFramePr>
          <p:nvPr/>
        </p:nvGraphicFramePr>
        <p:xfrm>
          <a:off x="205409" y="1215725"/>
          <a:ext cx="9342782" cy="4076493"/>
        </p:xfrm>
        <a:graphic>
          <a:graphicData uri="http://schemas.openxmlformats.org/drawingml/2006/table">
            <a:tbl>
              <a:tblPr firstRow="1" bandRow="1">
                <a:tableStyleId>{5C22544A-7EE6-4342-B048-85BDC9FD1C3A}</a:tableStyleId>
              </a:tblPr>
              <a:tblGrid>
                <a:gridCol w="2119987"/>
                <a:gridCol w="3578980"/>
                <a:gridCol w="3643815"/>
              </a:tblGrid>
              <a:tr h="698751">
                <a:tc rowSpan="2">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Cuộc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sống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của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cáo</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57648">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Trước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được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cảm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hóa</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rgbClr val="0070C0"/>
                          </a:solidFill>
                          <a:latin typeface="Times New Roman" panose="02020603050405020304" pitchFamily="18" charset="0"/>
                          <a:cs typeface="Times New Roman" panose="02020603050405020304" pitchFamily="18" charset="0"/>
                        </a:rPr>
                        <a:t>Sau </a:t>
                      </a:r>
                      <a:r>
                        <a:rPr lang="en-US" sz="2400" dirty="0" err="1">
                          <a:solidFill>
                            <a:srgbClr val="0070C0"/>
                          </a:solidFill>
                          <a:latin typeface="Times New Roman" panose="02020603050405020304" pitchFamily="18" charset="0"/>
                          <a:cs typeface="Times New Roman" panose="02020603050405020304" pitchFamily="18" charset="0"/>
                        </a:rPr>
                        <a:t>khi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được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cảm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hóa</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906698">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Cảm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nhận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về</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bước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chân</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06698">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Cảm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nhận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về</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đồng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lúa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mì</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06698">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Nhận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định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về</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cuộc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sống</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3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7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22858PICdbgea5Gz679dY_PIC2018.png"/>
          <p:cNvPicPr>
            <a:picLocks noChangeAspect="1"/>
          </p:cNvPicPr>
          <p:nvPr/>
        </p:nvPicPr>
        <p:blipFill>
          <a:blip r:embed="rId1" cstate="print"/>
          <a:stretch>
            <a:fillRect/>
          </a:stretch>
        </p:blipFill>
        <p:spPr>
          <a:xfrm>
            <a:off x="6536466" y="1085025"/>
            <a:ext cx="3702267" cy="3702267"/>
          </a:xfrm>
          <a:prstGeom prst="rect">
            <a:avLst/>
          </a:prstGeom>
        </p:spPr>
      </p:pic>
      <p:grpSp>
        <p:nvGrpSpPr>
          <p:cNvPr id="5" name="Group 4"/>
          <p:cNvGrpSpPr/>
          <p:nvPr/>
        </p:nvGrpSpPr>
        <p:grpSpPr>
          <a:xfrm>
            <a:off x="322856" y="605048"/>
            <a:ext cx="6482148" cy="1037935"/>
            <a:chOff x="2057400" y="996576"/>
            <a:chExt cx="7077634" cy="1187076"/>
          </a:xfrm>
        </p:grpSpPr>
        <p:sp>
          <p:nvSpPr>
            <p:cNvPr id="6" name="Rectangle: Rounded Corners 5"/>
            <p:cNvSpPr/>
            <p:nvPr/>
          </p:nvSpPr>
          <p:spPr>
            <a:xfrm>
              <a:off x="2142565" y="1104152"/>
              <a:ext cx="6992469" cy="1079500"/>
            </a:xfrm>
            <a:prstGeom prst="roundRect">
              <a:avLst>
                <a:gd name="adj" fmla="val 28432"/>
              </a:avLst>
            </a:prstGeom>
            <a:solidFill>
              <a:srgbClr val="FDC57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1</a:t>
              </a:r>
              <a:endParaRPr lang="en-US" sz="8250" dirty="0">
                <a:solidFill>
                  <a:schemeClr val="bg1"/>
                </a:solidFill>
                <a:latin typeface="Times New Roman" panose="02020603050405020304" pitchFamily="18" charset="0"/>
                <a:cs typeface="Times New Roman" panose="02020603050405020304" pitchFamily="18" charset="0"/>
              </a:endParaRPr>
            </a:p>
          </p:txBody>
        </p:sp>
        <p:sp>
          <p:nvSpPr>
            <p:cNvPr id="7" name="Rectangle: Rounded Corners 6"/>
            <p:cNvSpPr/>
            <p:nvPr/>
          </p:nvSpPr>
          <p:spPr>
            <a:xfrm>
              <a:off x="2616200" y="996576"/>
              <a:ext cx="6429188" cy="1079500"/>
            </a:xfrm>
            <a:prstGeom prst="roundRect">
              <a:avLst>
                <a:gd name="adj" fmla="val 2843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1</a:t>
              </a:r>
              <a:endParaRPr lang="en-US" sz="8250" dirty="0">
                <a:solidFill>
                  <a:schemeClr val="bg1"/>
                </a:solidFill>
                <a:latin typeface="Times New Roman" panose="02020603050405020304" pitchFamily="18" charset="0"/>
                <a:cs typeface="Times New Roman" panose="02020603050405020304" pitchFamily="18" charset="0"/>
              </a:endParaRPr>
            </a:p>
          </p:txBody>
        </p:sp>
        <p:sp>
          <p:nvSpPr>
            <p:cNvPr id="9" name="Rectangle: Rounded Corners 8"/>
            <p:cNvSpPr/>
            <p:nvPr/>
          </p:nvSpPr>
          <p:spPr>
            <a:xfrm>
              <a:off x="2057400" y="996576"/>
              <a:ext cx="1117600" cy="1079500"/>
            </a:xfrm>
            <a:prstGeom prst="roundRect">
              <a:avLst>
                <a:gd name="adj" fmla="val 28432"/>
              </a:avLst>
            </a:prstGeom>
            <a:solidFill>
              <a:srgbClr val="FDC57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1</a:t>
              </a:r>
              <a:endParaRPr lang="en-US" sz="8250" dirty="0">
                <a:solidFill>
                  <a:schemeClr val="bg1"/>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322856" y="2327341"/>
            <a:ext cx="6482148" cy="1037935"/>
            <a:chOff x="2057400" y="996576"/>
            <a:chExt cx="7077634" cy="1187076"/>
          </a:xfrm>
        </p:grpSpPr>
        <p:sp>
          <p:nvSpPr>
            <p:cNvPr id="11" name="Rectangle: Rounded Corners 10"/>
            <p:cNvSpPr/>
            <p:nvPr/>
          </p:nvSpPr>
          <p:spPr>
            <a:xfrm>
              <a:off x="2142565" y="1104152"/>
              <a:ext cx="6992469" cy="1079500"/>
            </a:xfrm>
            <a:prstGeom prst="roundRect">
              <a:avLst>
                <a:gd name="adj" fmla="val 28432"/>
              </a:avLst>
            </a:prstGeom>
            <a:solidFill>
              <a:srgbClr val="9EDA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1</a:t>
              </a:r>
              <a:endParaRPr lang="en-US" sz="8250" dirty="0">
                <a:solidFill>
                  <a:schemeClr val="bg1"/>
                </a:solidFill>
                <a:latin typeface="Times New Roman" panose="02020603050405020304" pitchFamily="18" charset="0"/>
                <a:cs typeface="Times New Roman" panose="02020603050405020304" pitchFamily="18" charset="0"/>
              </a:endParaRPr>
            </a:p>
          </p:txBody>
        </p:sp>
        <p:sp>
          <p:nvSpPr>
            <p:cNvPr id="12" name="Rectangle: Rounded Corners 11"/>
            <p:cNvSpPr/>
            <p:nvPr/>
          </p:nvSpPr>
          <p:spPr>
            <a:xfrm>
              <a:off x="2616200" y="996576"/>
              <a:ext cx="6429188" cy="1079500"/>
            </a:xfrm>
            <a:prstGeom prst="roundRect">
              <a:avLst>
                <a:gd name="adj" fmla="val 2843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1</a:t>
              </a:r>
              <a:endParaRPr lang="en-US" sz="8250" dirty="0">
                <a:solidFill>
                  <a:schemeClr val="bg1"/>
                </a:solidFill>
                <a:latin typeface="Times New Roman" panose="02020603050405020304" pitchFamily="18" charset="0"/>
                <a:cs typeface="Times New Roman" panose="02020603050405020304" pitchFamily="18" charset="0"/>
              </a:endParaRPr>
            </a:p>
          </p:txBody>
        </p:sp>
        <p:sp>
          <p:nvSpPr>
            <p:cNvPr id="13" name="Rectangle: Rounded Corners 12"/>
            <p:cNvSpPr/>
            <p:nvPr/>
          </p:nvSpPr>
          <p:spPr>
            <a:xfrm>
              <a:off x="2057400" y="996576"/>
              <a:ext cx="1117600" cy="1079500"/>
            </a:xfrm>
            <a:prstGeom prst="roundRect">
              <a:avLst>
                <a:gd name="adj" fmla="val 28432"/>
              </a:avLst>
            </a:prstGeom>
            <a:solidFill>
              <a:srgbClr val="9EDA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2</a:t>
              </a:r>
              <a:endParaRPr lang="en-US" sz="8250" dirty="0">
                <a:solidFill>
                  <a:schemeClr val="bg1"/>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322856" y="3923142"/>
            <a:ext cx="6482148" cy="1037935"/>
            <a:chOff x="2057400" y="996576"/>
            <a:chExt cx="7077634" cy="1187076"/>
          </a:xfrm>
        </p:grpSpPr>
        <p:sp>
          <p:nvSpPr>
            <p:cNvPr id="15" name="Rectangle: Rounded Corners 14"/>
            <p:cNvSpPr/>
            <p:nvPr/>
          </p:nvSpPr>
          <p:spPr>
            <a:xfrm>
              <a:off x="2142565" y="1104152"/>
              <a:ext cx="6992469" cy="1079500"/>
            </a:xfrm>
            <a:prstGeom prst="roundRect">
              <a:avLst>
                <a:gd name="adj" fmla="val 28432"/>
              </a:avLst>
            </a:prstGeom>
            <a:solidFill>
              <a:srgbClr val="BAADE6"/>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1</a:t>
              </a:r>
              <a:endParaRPr lang="en-US" sz="8250" dirty="0">
                <a:solidFill>
                  <a:schemeClr val="bg1"/>
                </a:solidFill>
                <a:latin typeface="Times New Roman" panose="02020603050405020304" pitchFamily="18" charset="0"/>
                <a:cs typeface="Times New Roman" panose="02020603050405020304" pitchFamily="18" charset="0"/>
              </a:endParaRPr>
            </a:p>
          </p:txBody>
        </p:sp>
        <p:sp>
          <p:nvSpPr>
            <p:cNvPr id="16" name="Rectangle: Rounded Corners 15"/>
            <p:cNvSpPr/>
            <p:nvPr/>
          </p:nvSpPr>
          <p:spPr>
            <a:xfrm>
              <a:off x="2616200" y="996576"/>
              <a:ext cx="6429188" cy="1079500"/>
            </a:xfrm>
            <a:prstGeom prst="roundRect">
              <a:avLst>
                <a:gd name="adj" fmla="val 2843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1</a:t>
              </a:r>
              <a:endParaRPr lang="en-US" sz="8250" dirty="0">
                <a:solidFill>
                  <a:schemeClr val="bg1"/>
                </a:solidFill>
                <a:latin typeface="Times New Roman" panose="02020603050405020304" pitchFamily="18" charset="0"/>
                <a:cs typeface="Times New Roman" panose="02020603050405020304" pitchFamily="18" charset="0"/>
              </a:endParaRPr>
            </a:p>
          </p:txBody>
        </p:sp>
        <p:sp>
          <p:nvSpPr>
            <p:cNvPr id="18" name="Rectangle: Rounded Corners 17"/>
            <p:cNvSpPr/>
            <p:nvPr/>
          </p:nvSpPr>
          <p:spPr>
            <a:xfrm>
              <a:off x="2057400" y="996576"/>
              <a:ext cx="1117600" cy="1079500"/>
            </a:xfrm>
            <a:prstGeom prst="roundRect">
              <a:avLst>
                <a:gd name="adj" fmla="val 28432"/>
              </a:avLst>
            </a:prstGeom>
            <a:solidFill>
              <a:srgbClr val="BAAD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0" dirty="0">
                  <a:solidFill>
                    <a:schemeClr val="bg1"/>
                  </a:solidFill>
                  <a:latin typeface="Times New Roman" panose="02020603050405020304" pitchFamily="18" charset="0"/>
                  <a:cs typeface="Times New Roman" panose="02020603050405020304" pitchFamily="18" charset="0"/>
                </a:rPr>
                <a:t>3</a:t>
              </a:r>
              <a:endParaRPr lang="en-US" sz="8250" dirty="0">
                <a:solidFill>
                  <a:schemeClr val="bg1"/>
                </a:solidFill>
                <a:latin typeface="Times New Roman" panose="02020603050405020304" pitchFamily="18" charset="0"/>
                <a:cs typeface="Times New Roman" panose="02020603050405020304" pitchFamily="18" charset="0"/>
              </a:endParaRPr>
            </a:p>
          </p:txBody>
        </p:sp>
      </p:grpSp>
      <p:sp>
        <p:nvSpPr>
          <p:cNvPr id="19" name="TextBox 18"/>
          <p:cNvSpPr txBox="1"/>
          <p:nvPr/>
        </p:nvSpPr>
        <p:spPr>
          <a:xfrm>
            <a:off x="1438472" y="758653"/>
            <a:ext cx="5486585" cy="523220"/>
          </a:xfrm>
          <a:prstGeom prst="rect">
            <a:avLst/>
          </a:prstGeom>
          <a:noFill/>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mạch</a:t>
            </a:r>
            <a:endParaRPr lang="en-US" sz="28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478140" y="2440651"/>
            <a:ext cx="5957848" cy="523220"/>
          </a:xfrm>
          <a:prstGeom prst="rect">
            <a:avLst/>
          </a:prstGeom>
          <a:noFill/>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1438472" y="4031622"/>
            <a:ext cx="5957848" cy="523220"/>
          </a:xfrm>
          <a:prstGeom prst="rect">
            <a:avLst/>
          </a:prstGeom>
          <a:noFill/>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endParaRPr lang="en-US" sz="2800" dirty="0">
              <a:latin typeface="Times New Roman" panose="02020603050405020304" pitchFamily="18" charset="0"/>
              <a:cs typeface="Times New Roman" panose="02020603050405020304" pitchFamily="18" charset="0"/>
            </a:endParaRPr>
          </a:p>
        </p:txBody>
      </p:sp>
      <p:sp>
        <p:nvSpPr>
          <p:cNvPr id="2" name="Text Box 1"/>
          <p:cNvSpPr txBox="1"/>
          <p:nvPr/>
        </p:nvSpPr>
        <p:spPr>
          <a:xfrm>
            <a:off x="2696845" y="83185"/>
            <a:ext cx="5612130" cy="521970"/>
          </a:xfrm>
          <a:prstGeom prst="rect">
            <a:avLst/>
          </a:prstGeom>
          <a:noFill/>
        </p:spPr>
        <p:txBody>
          <a:bodyPr wrap="square" rtlCol="0">
            <a:spAutoFit/>
          </a:bodyPr>
          <a:p>
            <a:r>
              <a:rPr lang="vi-VN" altLang="en-US" sz="2800" b="1"/>
              <a:t>1. ĐỌC, GIẢI THÍCH TỪ KHÓ</a:t>
            </a:r>
            <a:endParaRPr lang="vi-V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3"/>
          <p:cNvGraphicFramePr>
            <a:graphicFrameLocks noGrp="1"/>
          </p:cNvGraphicFramePr>
          <p:nvPr/>
        </p:nvGraphicFramePr>
        <p:xfrm>
          <a:off x="12700" y="0"/>
          <a:ext cx="9720023" cy="5483459"/>
        </p:xfrm>
        <a:graphic>
          <a:graphicData uri="http://schemas.openxmlformats.org/drawingml/2006/table">
            <a:tbl>
              <a:tblPr firstRow="1" bandRow="1">
                <a:tableStyleId>{5C22544A-7EE6-4342-B048-85BDC9FD1C3A}</a:tableStyleId>
              </a:tblPr>
              <a:tblGrid>
                <a:gridCol w="1628482"/>
                <a:gridCol w="4017307"/>
                <a:gridCol w="4074234"/>
              </a:tblGrid>
              <a:tr h="606659">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Cáo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trước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được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cảm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hóa</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Cáo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sau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được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cảm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hóa</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406386">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Cảm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nhận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về</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bước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chân</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80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48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6386">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Cảm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nhận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về</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đồng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lúa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mì</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6386">
                <a:tc>
                  <a:txBody>
                    <a:bodyPr/>
                    <a:lstStyle/>
                    <a:p>
                      <a:pPr algn="ctr"/>
                      <a:r>
                        <a:rPr lang="en-US" sz="2400" dirty="0" err="1">
                          <a:solidFill>
                            <a:srgbClr val="0070C0"/>
                          </a:solidFill>
                          <a:latin typeface="Times New Roman" panose="02020603050405020304" pitchFamily="18" charset="0"/>
                          <a:cs typeface="Times New Roman" panose="02020603050405020304" pitchFamily="18" charset="0"/>
                        </a:rPr>
                        <a:t>Nhận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định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về</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cuộc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sống</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000" dirty="0">
                        <a:solidFill>
                          <a:srgbClr val="0070C0"/>
                        </a:solidFill>
                        <a:latin typeface="Times New Roman" panose="02020603050405020304" pitchFamily="18" charset="0"/>
                        <a:cs typeface="Times New Roman" panose="02020603050405020304" pitchFamily="18" charset="0"/>
                      </a:endParaRPr>
                    </a:p>
                    <a:p>
                      <a:pPr algn="ctr"/>
                      <a:endParaRPr lang="en-US" sz="20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p>
                      <a:pPr algn="ctr"/>
                      <a:endParaRPr lang="en-US" sz="240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Box 15"/>
          <p:cNvSpPr txBox="1"/>
          <p:nvPr/>
        </p:nvSpPr>
        <p:spPr>
          <a:xfrm>
            <a:off x="1659281" y="770399"/>
            <a:ext cx="3979520" cy="1200329"/>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Sợ</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hãi</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chạy</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trốn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5676901" y="622154"/>
            <a:ext cx="4063999"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khỏi</a:t>
            </a:r>
            <a:r>
              <a:rPr lang="en-US" sz="2400" dirty="0">
                <a:latin typeface="Times New Roman" panose="02020603050405020304" pitchFamily="18" charset="0"/>
                <a:cs typeface="Times New Roman" panose="02020603050405020304" pitchFamily="18" charset="0"/>
              </a:rPr>
              <a:t> hang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nhạc</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Vui</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thích</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chủ</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tìm</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đến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646581" y="2413419"/>
            <a:ext cx="3979520" cy="1200329"/>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chán</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thấy</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có</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ích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723279" y="2228754"/>
            <a:ext cx="3979520"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lúa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a:t>
            </a:r>
            <a:r>
              <a:rPr lang="en-US" sz="2400" dirty="0">
                <a:latin typeface="Times New Roman" panose="02020603050405020304" pitchFamily="18" charset="0"/>
                <a:cs typeface="Times New Roman" panose="02020603050405020304" pitchFamily="18" charset="0"/>
              </a:rPr>
              <a:t> …”  </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Thân</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thương</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ấm</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áp</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1659281" y="3874614"/>
            <a:ext cx="3979520"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Quẩn</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quanh</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cô</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đơn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5725490" y="4115849"/>
            <a:ext cx="3966820" cy="1200329"/>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Rực</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rỡ</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ấm</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áp</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hạnh</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phúc</a:t>
            </a:r>
            <a:endParaRPr lang="en-US" sz="2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p:cNvSpPr/>
          <p:nvPr/>
        </p:nvSpPr>
        <p:spPr>
          <a:xfrm>
            <a:off x="144118" y="295782"/>
            <a:ext cx="4979424"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Times New Roman" panose="02020603050405020304" pitchFamily="18" charset="0"/>
              <a:cs typeface="Times New Roman" panose="02020603050405020304" pitchFamily="18" charset="0"/>
            </a:endParaRPr>
          </a:p>
        </p:txBody>
      </p:sp>
      <p:grpSp>
        <p:nvGrpSpPr>
          <p:cNvPr id="8" name="组合 2"/>
          <p:cNvGrpSpPr/>
          <p:nvPr/>
        </p:nvGrpSpPr>
        <p:grpSpPr>
          <a:xfrm>
            <a:off x="228983" y="593610"/>
            <a:ext cx="118508" cy="118509"/>
            <a:chOff x="4486616" y="3001075"/>
            <a:chExt cx="274695" cy="274699"/>
          </a:xfrm>
        </p:grpSpPr>
        <p:sp>
          <p:nvSpPr>
            <p:cNvPr id="9"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0"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grpSp>
        <p:nvGrpSpPr>
          <p:cNvPr id="11" name="组合 5"/>
          <p:cNvGrpSpPr/>
          <p:nvPr/>
        </p:nvGrpSpPr>
        <p:grpSpPr>
          <a:xfrm>
            <a:off x="-21502" y="621672"/>
            <a:ext cx="288238" cy="46073"/>
            <a:chOff x="4318304" y="3089060"/>
            <a:chExt cx="384317" cy="61430"/>
          </a:xfrm>
        </p:grpSpPr>
        <p:sp>
          <p:nvSpPr>
            <p:cNvPr id="12"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3"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Times New Roman" panose="02020603050405020304" pitchFamily="18" charset="0"/>
                <a:cs typeface="Times New Roman" panose="02020603050405020304" pitchFamily="18" charset="0"/>
              </a:endParaRPr>
            </a:p>
          </p:txBody>
        </p:sp>
      </p:grpSp>
      <p:sp>
        <p:nvSpPr>
          <p:cNvPr id="14" name="文本框 8"/>
          <p:cNvSpPr txBox="1"/>
          <p:nvPr/>
        </p:nvSpPr>
        <p:spPr>
          <a:xfrm>
            <a:off x="347488" y="402979"/>
            <a:ext cx="4732511" cy="461665"/>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Thay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endParaRPr lang="en-US" sz="2400" b="1" dirty="0">
              <a:latin typeface="Times New Roman" panose="02020603050405020304" pitchFamily="18" charset="0"/>
              <a:cs typeface="Times New Roman" panose="02020603050405020304" pitchFamily="18" charset="0"/>
            </a:endParaRPr>
          </a:p>
        </p:txBody>
      </p:sp>
      <p:grpSp>
        <p:nvGrpSpPr>
          <p:cNvPr id="5" name="Group 4"/>
          <p:cNvGrpSpPr/>
          <p:nvPr/>
        </p:nvGrpSpPr>
        <p:grpSpPr>
          <a:xfrm>
            <a:off x="-577121" y="2193139"/>
            <a:ext cx="3347359" cy="2289945"/>
            <a:chOff x="88899" y="2282040"/>
            <a:chExt cx="2997201" cy="2276760"/>
          </a:xfrm>
        </p:grpSpPr>
        <p:grpSp>
          <p:nvGrpSpPr>
            <p:cNvPr id="3" name="Group 2"/>
            <p:cNvGrpSpPr/>
            <p:nvPr/>
          </p:nvGrpSpPr>
          <p:grpSpPr>
            <a:xfrm>
              <a:off x="88899" y="2282040"/>
              <a:ext cx="2997201" cy="2276760"/>
              <a:chOff x="2387599" y="2574140"/>
              <a:chExt cx="2997201" cy="2276760"/>
            </a:xfrm>
          </p:grpSpPr>
          <p:sp>
            <p:nvSpPr>
              <p:cNvPr id="2" name="Oval 1"/>
              <p:cNvSpPr/>
              <p:nvPr/>
            </p:nvSpPr>
            <p:spPr>
              <a:xfrm>
                <a:off x="3390900" y="2574140"/>
                <a:ext cx="1993900" cy="20994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87599" y="2612257"/>
                <a:ext cx="2238643" cy="2238643"/>
              </a:xfrm>
              <a:prstGeom prst="rect">
                <a:avLst/>
              </a:prstGeom>
            </p:spPr>
          </p:pic>
        </p:grpSp>
        <p:sp>
          <p:nvSpPr>
            <p:cNvPr id="4" name="TextBox 3"/>
            <p:cNvSpPr txBox="1"/>
            <p:nvPr/>
          </p:nvSpPr>
          <p:spPr>
            <a:xfrm flipH="1">
              <a:off x="1551905" y="2467306"/>
              <a:ext cx="1311576" cy="1744225"/>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Nhân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cáo</a:t>
              </a:r>
              <a:endParaRPr lang="en-US" sz="3600" b="1" dirty="0">
                <a:latin typeface="Times New Roman" panose="02020603050405020304" pitchFamily="18" charset="0"/>
                <a:cs typeface="Times New Roman" panose="02020603050405020304" pitchFamily="18" charset="0"/>
              </a:endParaRPr>
            </a:p>
          </p:txBody>
        </p:sp>
      </p:grpSp>
      <p:cxnSp>
        <p:nvCxnSpPr>
          <p:cNvPr id="17" name="Straight Arrow Connector 16"/>
          <p:cNvCxnSpPr/>
          <p:nvPr/>
        </p:nvCxnSpPr>
        <p:spPr>
          <a:xfrm>
            <a:off x="2948039" y="3336772"/>
            <a:ext cx="31369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flipH="1">
            <a:off x="2521613" y="2146853"/>
            <a:ext cx="3719461" cy="1200329"/>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Ngôn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thoại</a:t>
            </a:r>
            <a:endParaRPr lang="en-US" sz="3600" dirty="0">
              <a:latin typeface="Times New Roman" panose="02020603050405020304" pitchFamily="18" charset="0"/>
              <a:cs typeface="Times New Roman" panose="02020603050405020304" pitchFamily="18" charset="0"/>
            </a:endParaRPr>
          </a:p>
        </p:txBody>
      </p:sp>
      <p:sp>
        <p:nvSpPr>
          <p:cNvPr id="21" name="TextBox 20"/>
          <p:cNvSpPr txBox="1"/>
          <p:nvPr/>
        </p:nvSpPr>
        <p:spPr>
          <a:xfrm flipH="1">
            <a:off x="2833141" y="3350579"/>
            <a:ext cx="3251798" cy="1200329"/>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Thay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nhận</a:t>
            </a:r>
            <a:endParaRPr lang="en-US" sz="3600" dirty="0">
              <a:latin typeface="Times New Roman" panose="02020603050405020304" pitchFamily="18" charset="0"/>
              <a:cs typeface="Times New Roman" panose="02020603050405020304" pitchFamily="18" charset="0"/>
            </a:endParaRPr>
          </a:p>
        </p:txBody>
      </p:sp>
      <p:sp>
        <p:nvSpPr>
          <p:cNvPr id="24" name="Rectangle: Rounded Corners 23"/>
          <p:cNvSpPr/>
          <p:nvPr/>
        </p:nvSpPr>
        <p:spPr>
          <a:xfrm>
            <a:off x="6418875" y="2086587"/>
            <a:ext cx="3251798" cy="22181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25" name="Straight Arrow Connector 24"/>
          <p:cNvCxnSpPr/>
          <p:nvPr/>
        </p:nvCxnSpPr>
        <p:spPr>
          <a:xfrm>
            <a:off x="8126321" y="2935237"/>
            <a:ext cx="0" cy="4987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flipH="1">
            <a:off x="6489699" y="2288906"/>
            <a:ext cx="2973439"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Buồn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hãi</a:t>
            </a:r>
            <a:endParaRPr lang="en-US" sz="3600" dirty="0">
              <a:latin typeface="Times New Roman" panose="02020603050405020304" pitchFamily="18" charset="0"/>
              <a:cs typeface="Times New Roman" panose="02020603050405020304" pitchFamily="18" charset="0"/>
            </a:endParaRPr>
          </a:p>
        </p:txBody>
      </p:sp>
      <p:sp>
        <p:nvSpPr>
          <p:cNvPr id="27" name="TextBox 26"/>
          <p:cNvSpPr txBox="1"/>
          <p:nvPr/>
        </p:nvSpPr>
        <p:spPr>
          <a:xfrm flipH="1">
            <a:off x="6489698" y="3543851"/>
            <a:ext cx="2973439" cy="646331"/>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ấm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áp</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par>
                                    <p:cTn id="49" presetID="16" presetClass="entr" presetSubtype="21"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0" grpId="0"/>
          <p:bldP spid="21" grpId="0"/>
          <p:bldP spid="24" grpId="0" animBg="1"/>
          <p:bldP spid="26" grpId="0"/>
          <p:bldP spid="2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par>
                                    <p:cTn id="49" presetID="16" presetClass="entr" presetSubtype="21"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0" grpId="0"/>
          <p:bldP spid="21" grpId="0"/>
          <p:bldP spid="24" grpId="0" animBg="1"/>
          <p:bldP spid="26" grpId="0"/>
          <p:bldP spid="27" grpId="0"/>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
          <p:cNvSpPr/>
          <p:nvPr/>
        </p:nvSpPr>
        <p:spPr>
          <a:xfrm>
            <a:off x="144118" y="295782"/>
            <a:ext cx="3729383" cy="605438"/>
          </a:xfrm>
          <a:prstGeom prst="roundRect">
            <a:avLst>
              <a:gd name="adj" fmla="val 9976"/>
            </a:avLst>
          </a:prstGeom>
          <a:solidFill>
            <a:srgbClr val="F2B0B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700" dirty="0">
              <a:latin typeface="Times New Roman" panose="02020603050405020304" pitchFamily="18" charset="0"/>
              <a:cs typeface="Times New Roman" panose="02020603050405020304" pitchFamily="18" charset="0"/>
            </a:endParaRPr>
          </a:p>
        </p:txBody>
      </p:sp>
      <p:grpSp>
        <p:nvGrpSpPr>
          <p:cNvPr id="8" name="组合 2"/>
          <p:cNvGrpSpPr/>
          <p:nvPr/>
        </p:nvGrpSpPr>
        <p:grpSpPr>
          <a:xfrm>
            <a:off x="228983" y="593610"/>
            <a:ext cx="118508" cy="118509"/>
            <a:chOff x="4486616" y="3001075"/>
            <a:chExt cx="274695" cy="274699"/>
          </a:xfrm>
        </p:grpSpPr>
        <p:sp>
          <p:nvSpPr>
            <p:cNvPr id="9"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700">
                <a:solidFill>
                  <a:prstClr val="white"/>
                </a:solidFill>
                <a:latin typeface="Times New Roman" panose="02020603050405020304" pitchFamily="18" charset="0"/>
                <a:cs typeface="Times New Roman" panose="02020603050405020304" pitchFamily="18" charset="0"/>
              </a:endParaRPr>
            </a:p>
          </p:txBody>
        </p:sp>
        <p:sp>
          <p:nvSpPr>
            <p:cNvPr id="10"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700">
                <a:solidFill>
                  <a:prstClr val="white"/>
                </a:solidFill>
                <a:latin typeface="Times New Roman" panose="02020603050405020304" pitchFamily="18" charset="0"/>
                <a:cs typeface="Times New Roman" panose="02020603050405020304" pitchFamily="18" charset="0"/>
              </a:endParaRPr>
            </a:p>
          </p:txBody>
        </p:sp>
      </p:grpSp>
      <p:grpSp>
        <p:nvGrpSpPr>
          <p:cNvPr id="11" name="组合 5"/>
          <p:cNvGrpSpPr/>
          <p:nvPr/>
        </p:nvGrpSpPr>
        <p:grpSpPr>
          <a:xfrm>
            <a:off x="-21502" y="621672"/>
            <a:ext cx="288238" cy="46073"/>
            <a:chOff x="4318304" y="3089060"/>
            <a:chExt cx="384317" cy="61430"/>
          </a:xfrm>
        </p:grpSpPr>
        <p:sp>
          <p:nvSpPr>
            <p:cNvPr id="12"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700">
                <a:solidFill>
                  <a:prstClr val="white"/>
                </a:solidFill>
                <a:latin typeface="Times New Roman" panose="02020603050405020304" pitchFamily="18" charset="0"/>
                <a:cs typeface="Times New Roman" panose="02020603050405020304" pitchFamily="18" charset="0"/>
              </a:endParaRPr>
            </a:p>
          </p:txBody>
        </p:sp>
        <p:sp>
          <p:nvSpPr>
            <p:cNvPr id="13"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700">
                <a:solidFill>
                  <a:prstClr val="white"/>
                </a:solidFill>
                <a:latin typeface="Times New Roman" panose="02020603050405020304" pitchFamily="18" charset="0"/>
                <a:cs typeface="Times New Roman" panose="02020603050405020304" pitchFamily="18" charset="0"/>
              </a:endParaRPr>
            </a:p>
          </p:txBody>
        </p:sp>
      </p:grpSp>
      <p:sp>
        <p:nvSpPr>
          <p:cNvPr id="14" name="文本框 8"/>
          <p:cNvSpPr txBox="1"/>
          <p:nvPr/>
        </p:nvSpPr>
        <p:spPr>
          <a:xfrm>
            <a:off x="347489" y="393701"/>
            <a:ext cx="3526012" cy="430887"/>
          </a:xfrm>
          <a:prstGeom prst="rect">
            <a:avLst/>
          </a:prstGeom>
          <a:noFill/>
        </p:spPr>
        <p:txBody>
          <a:bodyPr wrap="square" rtlCol="0">
            <a:spAutoFit/>
          </a:bodyPr>
          <a:lstStyle/>
          <a:p>
            <a:pPr algn="just"/>
            <a:r>
              <a:rPr lang="en-US" sz="2200" b="1" dirty="0">
                <a:latin typeface="Times New Roman" panose="02020603050405020304" pitchFamily="18" charset="0"/>
                <a:cs typeface="Times New Roman" panose="02020603050405020304" pitchFamily="18" charset="0"/>
              </a:rPr>
              <a:t>c/ Ý </a:t>
            </a:r>
            <a:r>
              <a:rPr lang="en-US" sz="2200" b="1" dirty="0" err="1">
                <a:latin typeface="Times New Roman" panose="02020603050405020304" pitchFamily="18" charset="0"/>
                <a:cs typeface="Times New Roman" panose="02020603050405020304" pitchFamily="18" charset="0"/>
              </a:rPr>
              <a:t>nghĩa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bạn</a:t>
            </a:r>
            <a:endParaRPr lang="en-US" sz="2200" b="1" dirty="0">
              <a:latin typeface="Times New Roman" panose="02020603050405020304" pitchFamily="18" charset="0"/>
              <a:cs typeface="Times New Roman" panose="02020603050405020304" pitchFamily="18" charset="0"/>
            </a:endParaRPr>
          </a:p>
        </p:txBody>
      </p:sp>
      <p:cxnSp>
        <p:nvCxnSpPr>
          <p:cNvPr id="44" name="直接连接符 2"/>
          <p:cNvCxnSpPr/>
          <p:nvPr/>
        </p:nvCxnSpPr>
        <p:spPr>
          <a:xfrm flipH="1">
            <a:off x="750779" y="1730180"/>
            <a:ext cx="1" cy="3460438"/>
          </a:xfrm>
          <a:prstGeom prst="line">
            <a:avLst/>
          </a:prstGeom>
          <a:noFill/>
          <a:ln w="28575" cap="flat" cmpd="sng" algn="ctr">
            <a:solidFill>
              <a:srgbClr val="3F404B"/>
            </a:solidFill>
            <a:prstDash val="sysDot"/>
            <a:miter lim="800000"/>
          </a:ln>
          <a:effectLst/>
        </p:spPr>
      </p:cxnSp>
      <p:grpSp>
        <p:nvGrpSpPr>
          <p:cNvPr id="18" name="Group 17"/>
          <p:cNvGrpSpPr/>
          <p:nvPr/>
        </p:nvGrpSpPr>
        <p:grpSpPr>
          <a:xfrm>
            <a:off x="-262328" y="1154299"/>
            <a:ext cx="9893507" cy="1213963"/>
            <a:chOff x="298944" y="1975834"/>
            <a:chExt cx="9254407" cy="1213963"/>
          </a:xfrm>
        </p:grpSpPr>
        <p:grpSp>
          <p:nvGrpSpPr>
            <p:cNvPr id="46" name="Group 45"/>
            <p:cNvGrpSpPr/>
            <p:nvPr/>
          </p:nvGrpSpPr>
          <p:grpSpPr>
            <a:xfrm>
              <a:off x="685808" y="2067390"/>
              <a:ext cx="8867543" cy="1033397"/>
              <a:chOff x="685808" y="1830439"/>
              <a:chExt cx="8867543" cy="1033397"/>
            </a:xfrm>
          </p:grpSpPr>
          <p:sp>
            <p:nvSpPr>
              <p:cNvPr id="47" name="Rectangle: Rounded Corners 46"/>
              <p:cNvSpPr/>
              <p:nvPr/>
            </p:nvSpPr>
            <p:spPr>
              <a:xfrm>
                <a:off x="685808" y="1830439"/>
                <a:ext cx="8867543" cy="1033397"/>
              </a:xfrm>
              <a:prstGeom prst="roundRect">
                <a:avLst>
                  <a:gd name="adj" fmla="val 50000"/>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700" dirty="0">
                  <a:latin typeface="Times New Roman" panose="02020603050405020304" pitchFamily="18" charset="0"/>
                  <a:cs typeface="Times New Roman" panose="02020603050405020304" pitchFamily="18" charset="0"/>
                </a:endParaRPr>
              </a:p>
            </p:txBody>
          </p:sp>
          <p:sp>
            <p:nvSpPr>
              <p:cNvPr id="49" name="矩形 44"/>
              <p:cNvSpPr/>
              <p:nvPr/>
            </p:nvSpPr>
            <p:spPr>
              <a:xfrm>
                <a:off x="1436588" y="1962416"/>
                <a:ext cx="8031693" cy="553998"/>
              </a:xfrm>
              <a:prstGeom prst="rect">
                <a:avLst/>
              </a:prstGeom>
            </p:spPr>
            <p:txBody>
              <a:bodyPr wrap="square">
                <a:spAutoFit/>
              </a:bodyPr>
              <a:lstStyle/>
              <a:p>
                <a:pPr algn="just">
                  <a:defRPr/>
                </a:pPr>
                <a:r>
                  <a:rPr lang="en-US" altLang="zh-CN" sz="3000" dirty="0" err="1">
                    <a:latin typeface="Times New Roman" panose="02020603050405020304" pitchFamily="18" charset="0"/>
                    <a:cs typeface="Times New Roman" panose="02020603050405020304" pitchFamily="18" charset="0"/>
                  </a:rPr>
                  <a:t>Tình</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bạn</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làm</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cho</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cuộc</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sống</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đẹp</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đẽ</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ấm</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áp</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hơn</a:t>
                </a:r>
                <a:endParaRPr lang="zh-CN" altLang="en-US" sz="3000" dirty="0">
                  <a:latin typeface="Times New Roman" panose="02020603050405020304" pitchFamily="18" charset="0"/>
                  <a:cs typeface="Times New Roman" panose="02020603050405020304" pitchFamily="18" charset="0"/>
                </a:endParaRPr>
              </a:p>
            </p:txBody>
          </p:sp>
        </p:grpSp>
        <p:pic>
          <p:nvPicPr>
            <p:cNvPr id="15" name="Picture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8944" y="1975834"/>
              <a:ext cx="1213963" cy="1213963"/>
            </a:xfrm>
            <a:prstGeom prst="rect">
              <a:avLst/>
            </a:prstGeom>
          </p:spPr>
        </p:pic>
      </p:grpSp>
      <p:grpSp>
        <p:nvGrpSpPr>
          <p:cNvPr id="59" name="Group 58"/>
          <p:cNvGrpSpPr/>
          <p:nvPr/>
        </p:nvGrpSpPr>
        <p:grpSpPr>
          <a:xfrm>
            <a:off x="-262327" y="2766066"/>
            <a:ext cx="9893506" cy="1213963"/>
            <a:chOff x="274904" y="1995779"/>
            <a:chExt cx="9278447" cy="1213963"/>
          </a:xfrm>
        </p:grpSpPr>
        <p:grpSp>
          <p:nvGrpSpPr>
            <p:cNvPr id="60" name="Group 59"/>
            <p:cNvGrpSpPr/>
            <p:nvPr/>
          </p:nvGrpSpPr>
          <p:grpSpPr>
            <a:xfrm>
              <a:off x="685808" y="2067390"/>
              <a:ext cx="8867543" cy="1033397"/>
              <a:chOff x="685808" y="1830439"/>
              <a:chExt cx="8867543" cy="1033397"/>
            </a:xfrm>
          </p:grpSpPr>
          <p:sp>
            <p:nvSpPr>
              <p:cNvPr id="62" name="Rectangle: Rounded Corners 61"/>
              <p:cNvSpPr/>
              <p:nvPr/>
            </p:nvSpPr>
            <p:spPr>
              <a:xfrm>
                <a:off x="685808" y="1830439"/>
                <a:ext cx="8867543" cy="1033397"/>
              </a:xfrm>
              <a:prstGeom prst="roundRect">
                <a:avLst>
                  <a:gd name="adj" fmla="val 50000"/>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700" dirty="0">
                  <a:latin typeface="Times New Roman" panose="02020603050405020304" pitchFamily="18" charset="0"/>
                  <a:cs typeface="Times New Roman" panose="02020603050405020304" pitchFamily="18" charset="0"/>
                </a:endParaRPr>
              </a:p>
            </p:txBody>
          </p:sp>
          <p:sp>
            <p:nvSpPr>
              <p:cNvPr id="63" name="矩形 44"/>
              <p:cNvSpPr/>
              <p:nvPr/>
            </p:nvSpPr>
            <p:spPr>
              <a:xfrm>
                <a:off x="1436588" y="1962416"/>
                <a:ext cx="8031693" cy="553998"/>
              </a:xfrm>
              <a:prstGeom prst="rect">
                <a:avLst/>
              </a:prstGeom>
            </p:spPr>
            <p:txBody>
              <a:bodyPr wrap="square">
                <a:spAutoFit/>
              </a:bodyPr>
              <a:lstStyle/>
              <a:p>
                <a:pPr algn="just">
                  <a:defRPr/>
                </a:pPr>
                <a:r>
                  <a:rPr lang="en-US" altLang="zh-CN" sz="3000" dirty="0" err="1">
                    <a:latin typeface="Times New Roman" panose="02020603050405020304" pitchFamily="18" charset="0"/>
                    <a:cs typeface="Times New Roman" panose="02020603050405020304" pitchFamily="18" charset="0"/>
                  </a:rPr>
                  <a:t>Tình</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bạn</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giúp</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cho</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bạn</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trở</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nên</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đặc</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biệt</a:t>
                </a:r>
                <a:endParaRPr lang="zh-CN" altLang="en-US" sz="3000" dirty="0">
                  <a:latin typeface="Times New Roman" panose="02020603050405020304" pitchFamily="18" charset="0"/>
                  <a:cs typeface="Times New Roman" panose="02020603050405020304" pitchFamily="18" charset="0"/>
                </a:endParaRPr>
              </a:p>
            </p:txBody>
          </p:sp>
        </p:grpSp>
        <p:pic>
          <p:nvPicPr>
            <p:cNvPr id="61" name="Picture 6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4904" y="1995779"/>
              <a:ext cx="1213963" cy="1213963"/>
            </a:xfrm>
            <a:prstGeom prst="rect">
              <a:avLst/>
            </a:prstGeom>
          </p:spPr>
        </p:pic>
      </p:grpSp>
      <p:grpSp>
        <p:nvGrpSpPr>
          <p:cNvPr id="64" name="Group 63"/>
          <p:cNvGrpSpPr/>
          <p:nvPr/>
        </p:nvGrpSpPr>
        <p:grpSpPr>
          <a:xfrm>
            <a:off x="-262328" y="4158808"/>
            <a:ext cx="10015927" cy="1213963"/>
            <a:chOff x="256946" y="1976848"/>
            <a:chExt cx="9296405" cy="1213963"/>
          </a:xfrm>
        </p:grpSpPr>
        <p:grpSp>
          <p:nvGrpSpPr>
            <p:cNvPr id="65" name="Group 64"/>
            <p:cNvGrpSpPr/>
            <p:nvPr/>
          </p:nvGrpSpPr>
          <p:grpSpPr>
            <a:xfrm>
              <a:off x="685808" y="2067390"/>
              <a:ext cx="8867543" cy="1033397"/>
              <a:chOff x="685808" y="1830439"/>
              <a:chExt cx="8867543" cy="1033397"/>
            </a:xfrm>
          </p:grpSpPr>
          <p:sp>
            <p:nvSpPr>
              <p:cNvPr id="67" name="Rectangle: Rounded Corners 66"/>
              <p:cNvSpPr/>
              <p:nvPr/>
            </p:nvSpPr>
            <p:spPr>
              <a:xfrm>
                <a:off x="685808" y="1830439"/>
                <a:ext cx="8867543" cy="1033397"/>
              </a:xfrm>
              <a:prstGeom prst="roundRect">
                <a:avLst>
                  <a:gd name="adj" fmla="val 50000"/>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700" dirty="0">
                  <a:latin typeface="Times New Roman" panose="02020603050405020304" pitchFamily="18" charset="0"/>
                  <a:cs typeface="Times New Roman" panose="02020603050405020304" pitchFamily="18" charset="0"/>
                </a:endParaRPr>
              </a:p>
            </p:txBody>
          </p:sp>
          <p:sp>
            <p:nvSpPr>
              <p:cNvPr id="68" name="矩形 44"/>
              <p:cNvSpPr/>
              <p:nvPr/>
            </p:nvSpPr>
            <p:spPr>
              <a:xfrm>
                <a:off x="1436588" y="1962416"/>
                <a:ext cx="8031693" cy="553998"/>
              </a:xfrm>
              <a:prstGeom prst="rect">
                <a:avLst/>
              </a:prstGeom>
            </p:spPr>
            <p:txBody>
              <a:bodyPr wrap="square">
                <a:spAutoFit/>
              </a:bodyPr>
              <a:lstStyle/>
              <a:p>
                <a:pPr algn="just">
                  <a:defRPr/>
                </a:pPr>
                <a:r>
                  <a:rPr lang="en-US" altLang="zh-CN" sz="3000" dirty="0" err="1">
                    <a:latin typeface="Times New Roman" panose="02020603050405020304" pitchFamily="18" charset="0"/>
                    <a:cs typeface="Times New Roman" panose="02020603050405020304" pitchFamily="18" charset="0"/>
                  </a:rPr>
                  <a:t>Tình</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bạn</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làm</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cho</a:t>
                </a:r>
                <a:r>
                  <a:rPr lang="en-US" altLang="zh-CN" sz="3000" dirty="0">
                    <a:latin typeface="Times New Roman" panose="02020603050405020304" pitchFamily="18" charset="0"/>
                    <a:cs typeface="Times New Roman" panose="02020603050405020304" pitchFamily="18" charset="0"/>
                  </a:rPr>
                  <a:t> con </a:t>
                </a:r>
                <a:r>
                  <a:rPr lang="en-US" altLang="zh-CN" sz="3000" dirty="0" err="1">
                    <a:latin typeface="Times New Roman" panose="02020603050405020304" pitchFamily="18" charset="0"/>
                    <a:cs typeface="Times New Roman" panose="02020603050405020304" pitchFamily="18" charset="0"/>
                  </a:rPr>
                  <a:t>người</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hướng</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đến</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điều</a:t>
                </a:r>
                <a:r>
                  <a:rPr lang="en-US" altLang="zh-CN" sz="3000" dirty="0">
                    <a:latin typeface="Times New Roman" panose="02020603050405020304" pitchFamily="18" charset="0"/>
                    <a:cs typeface="Times New Roman" panose="02020603050405020304" pitchFamily="18" charset="0"/>
                  </a:rPr>
                  <a:t> </a:t>
                </a:r>
                <a:r>
                  <a:rPr lang="en-US" altLang="zh-CN" sz="3000" dirty="0" err="1">
                    <a:latin typeface="Times New Roman" panose="02020603050405020304" pitchFamily="18" charset="0"/>
                    <a:cs typeface="Times New Roman" panose="02020603050405020304" pitchFamily="18" charset="0"/>
                  </a:rPr>
                  <a:t>thiện</a:t>
                </a:r>
                <a:endParaRPr lang="zh-CN" altLang="en-US" sz="3000" dirty="0">
                  <a:latin typeface="Times New Roman" panose="02020603050405020304" pitchFamily="18" charset="0"/>
                  <a:cs typeface="Times New Roman" panose="02020603050405020304" pitchFamily="18" charset="0"/>
                </a:endParaRPr>
              </a:p>
            </p:txBody>
          </p:sp>
        </p:grpSp>
        <p:pic>
          <p:nvPicPr>
            <p:cNvPr id="66" name="Picture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6946" y="1976848"/>
              <a:ext cx="1213963" cy="1213963"/>
            </a:xfrm>
            <a:prstGeom prst="rect">
              <a:avLst/>
            </a:prstGeom>
          </p:spPr>
        </p:pic>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down)">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barn(inVertical)">
                                          <p:cBhvr>
                                            <p:cTn id="34" dur="500"/>
                                            <p:tgtEl>
                                              <p:spTgt spid="5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barn(inVertical)">
                                          <p:cBhvr>
                                            <p:cTn id="3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down)">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barn(inVertical)">
                                          <p:cBhvr>
                                            <p:cTn id="34" dur="500"/>
                                            <p:tgtEl>
                                              <p:spTgt spid="5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barn(inVertical)">
                                          <p:cBhvr>
                                            <p:cTn id="3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OÀNG TỬ BÉ – LE PETIT PRINCE - Comic Media Academ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753600" cy="548881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 y="4470400"/>
            <a:ext cx="9753601" cy="1016000"/>
            <a:chOff x="1117600" y="2571750"/>
            <a:chExt cx="7636933" cy="889000"/>
          </a:xfrm>
        </p:grpSpPr>
        <p:sp>
          <p:nvSpPr>
            <p:cNvPr id="6" name="Rectangle: Rounded Corners 5"/>
            <p:cNvSpPr/>
            <p:nvPr/>
          </p:nvSpPr>
          <p:spPr>
            <a:xfrm>
              <a:off x="1117600" y="2571750"/>
              <a:ext cx="7636933" cy="889000"/>
            </a:xfrm>
            <a:prstGeom prst="roundRect">
              <a:avLst>
                <a:gd name="adj" fmla="val 0"/>
              </a:avLst>
            </a:prstGeom>
            <a:solidFill>
              <a:srgbClr val="79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7" name="Rectangle: Rounded Corners 6"/>
            <p:cNvSpPr/>
            <p:nvPr/>
          </p:nvSpPr>
          <p:spPr>
            <a:xfrm>
              <a:off x="1190522" y="2639483"/>
              <a:ext cx="7480066" cy="75565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6600" b="1" dirty="0">
                  <a:solidFill>
                    <a:srgbClr val="FF0000"/>
                  </a:solidFill>
                  <a:latin typeface="Times New Roman" panose="02020603050405020304" pitchFamily="18" charset="0"/>
                  <a:cs typeface="Times New Roman" panose="02020603050405020304" pitchFamily="18" charset="0"/>
                </a:rPr>
                <a:t>c</a:t>
              </a:r>
              <a:r>
                <a:rPr lang="en-US" sz="6600" b="1" dirty="0">
                  <a:solidFill>
                    <a:srgbClr val="FF0000"/>
                  </a:solidFill>
                  <a:latin typeface="Times New Roman" panose="02020603050405020304" pitchFamily="18" charset="0"/>
                  <a:cs typeface="Times New Roman" panose="02020603050405020304" pitchFamily="18" charset="0"/>
                </a:rPr>
                <a:t>/ Chia </a:t>
              </a:r>
              <a:r>
                <a:rPr lang="en-US" sz="6600" b="1" dirty="0" err="1">
                  <a:solidFill>
                    <a:srgbClr val="FF0000"/>
                  </a:solidFill>
                  <a:latin typeface="Times New Roman" panose="02020603050405020304" pitchFamily="18" charset="0"/>
                  <a:cs typeface="Times New Roman" panose="02020603050405020304" pitchFamily="18" charset="0"/>
                </a:rPr>
                <a:t>tay</a:t>
              </a:r>
              <a:endParaRPr lang="en-US" sz="66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rotWithShape="1">
          <a:blip r:embed="rId1">
            <a:extLst>
              <a:ext uri="{28A0092B-C50C-407E-A947-70E740481C1C}">
                <a14:useLocalDpi xmlns:a14="http://schemas.microsoft.com/office/drawing/2010/main" val="0"/>
              </a:ext>
            </a:extLst>
          </a:blip>
          <a:srcRect l="-10336" t="10258" r="-2032" b="-6191"/>
          <a:stretch>
            <a:fillRect/>
          </a:stretch>
        </p:blipFill>
        <p:spPr>
          <a:xfrm>
            <a:off x="-1008130" y="127003"/>
            <a:ext cx="5884930" cy="6110603"/>
          </a:xfrm>
        </p:spPr>
      </p:pic>
      <p:sp>
        <p:nvSpPr>
          <p:cNvPr id="11" name="TextBox 10"/>
          <p:cNvSpPr txBox="1"/>
          <p:nvPr/>
        </p:nvSpPr>
        <p:spPr>
          <a:xfrm>
            <a:off x="4472940" y="1030954"/>
            <a:ext cx="4750435" cy="2159245"/>
          </a:xfrm>
          <a:prstGeom prst="rect">
            <a:avLst/>
          </a:prstGeom>
          <a:noFill/>
        </p:spPr>
        <p:txBody>
          <a:bodyPr wrap="square">
            <a:spAutoFit/>
          </a:bodyPr>
          <a:lstStyle/>
          <a:p>
            <a:pPr algn="ctr">
              <a:lnSpc>
                <a:spcPct val="115000"/>
              </a:lnSpc>
              <a:spcAft>
                <a:spcPts val="1000"/>
              </a:spcAft>
            </a:pPr>
            <a:r>
              <a:rPr lang="en-US" sz="4000" dirty="0" err="1">
                <a:effectLst/>
                <a:latin typeface="Times New Roman" panose="02020603050405020304" pitchFamily="18" charset="0"/>
                <a:ea typeface="Calibri" panose="020F0502020204030204" charset="0"/>
                <a:cs typeface="Times New Roman" panose="02020603050405020304" pitchFamily="18" charset="0"/>
              </a:rPr>
              <a:t>Đọc</a:t>
            </a:r>
            <a:r>
              <a:rPr lang="en-US" sz="4000" dirty="0">
                <a:effectLst/>
                <a:latin typeface="Times New Roman" panose="02020603050405020304" pitchFamily="18" charset="0"/>
                <a:ea typeface="Calibri" panose="020F0502020204030204" charset="0"/>
                <a:cs typeface="Times New Roman" panose="02020603050405020304" pitchFamily="18" charset="0"/>
              </a:rPr>
              <a:t> </a:t>
            </a:r>
            <a:r>
              <a:rPr lang="en-US" sz="4000" dirty="0" err="1">
                <a:effectLst/>
                <a:latin typeface="Times New Roman" panose="02020603050405020304" pitchFamily="18" charset="0"/>
                <a:ea typeface="Calibri" panose="020F0502020204030204" charset="0"/>
                <a:cs typeface="Times New Roman" panose="02020603050405020304" pitchFamily="18" charset="0"/>
              </a:rPr>
              <a:t>thầm</a:t>
            </a:r>
            <a:r>
              <a:rPr lang="en-US" sz="4000" dirty="0">
                <a:effectLst/>
                <a:latin typeface="Times New Roman" panose="02020603050405020304" pitchFamily="18" charset="0"/>
                <a:ea typeface="Calibri" panose="020F0502020204030204" charset="0"/>
                <a:cs typeface="Times New Roman" panose="02020603050405020304" pitchFamily="18" charset="0"/>
              </a:rPr>
              <a:t> </a:t>
            </a:r>
            <a:r>
              <a:rPr lang="en-US" sz="4000" dirty="0" err="1">
                <a:effectLst/>
                <a:latin typeface="Times New Roman" panose="02020603050405020304" pitchFamily="18" charset="0"/>
                <a:ea typeface="Calibri" panose="020F0502020204030204" charset="0"/>
                <a:cs typeface="Times New Roman" panose="02020603050405020304" pitchFamily="18" charset="0"/>
              </a:rPr>
              <a:t>lại</a:t>
            </a:r>
            <a:r>
              <a:rPr lang="en-US" sz="4000" dirty="0">
                <a:effectLst/>
                <a:latin typeface="Times New Roman" panose="02020603050405020304" pitchFamily="18" charset="0"/>
                <a:ea typeface="Calibri" panose="020F0502020204030204" charset="0"/>
                <a:cs typeface="Times New Roman" panose="02020603050405020304" pitchFamily="18" charset="0"/>
              </a:rPr>
              <a:t> </a:t>
            </a:r>
            <a:r>
              <a:rPr lang="en-US" sz="4000" dirty="0" err="1">
                <a:effectLst/>
                <a:latin typeface="Times New Roman" panose="02020603050405020304" pitchFamily="18" charset="0"/>
                <a:ea typeface="Calibri" panose="020F0502020204030204" charset="0"/>
                <a:cs typeface="Times New Roman" panose="02020603050405020304" pitchFamily="18" charset="0"/>
              </a:rPr>
              <a:t>đoạn</a:t>
            </a:r>
            <a:r>
              <a:rPr lang="en-US" sz="4000" dirty="0">
                <a:effectLst/>
                <a:latin typeface="Times New Roman" panose="02020603050405020304" pitchFamily="18" charset="0"/>
                <a:ea typeface="Calibri" panose="020F0502020204030204" charset="0"/>
                <a:cs typeface="Times New Roman" panose="02020603050405020304" pitchFamily="18" charset="0"/>
              </a:rPr>
              <a:t> </a:t>
            </a:r>
            <a:r>
              <a:rPr lang="en-US" sz="4000" dirty="0" err="1">
                <a:effectLst/>
                <a:latin typeface="Times New Roman" panose="02020603050405020304" pitchFamily="18" charset="0"/>
                <a:ea typeface="Calibri" panose="020F0502020204030204" charset="0"/>
                <a:cs typeface="Times New Roman" panose="02020603050405020304" pitchFamily="18" charset="0"/>
              </a:rPr>
              <a:t>cuối</a:t>
            </a:r>
            <a:r>
              <a:rPr lang="en-US" sz="4000" dirty="0">
                <a:effectLst/>
                <a:latin typeface="Times New Roman" panose="02020603050405020304" pitchFamily="18" charset="0"/>
                <a:ea typeface="Calibri" panose="020F0502020204030204" charset="0"/>
                <a:cs typeface="Times New Roman" panose="02020603050405020304" pitchFamily="18" charset="0"/>
              </a:rPr>
              <a:t> </a:t>
            </a:r>
            <a:r>
              <a:rPr lang="en-US" sz="4000" dirty="0" err="1">
                <a:effectLst/>
                <a:latin typeface="Times New Roman" panose="02020603050405020304" pitchFamily="18" charset="0"/>
                <a:ea typeface="Calibri" panose="020F0502020204030204" charset="0"/>
                <a:cs typeface="Times New Roman" panose="02020603050405020304" pitchFamily="18" charset="0"/>
              </a:rPr>
              <a:t>của</a:t>
            </a:r>
            <a:r>
              <a:rPr lang="en-US" sz="4000" dirty="0">
                <a:effectLst/>
                <a:latin typeface="Times New Roman" panose="02020603050405020304" pitchFamily="18" charset="0"/>
                <a:ea typeface="Calibri" panose="020F0502020204030204" charset="0"/>
                <a:cs typeface="Times New Roman" panose="02020603050405020304" pitchFamily="18" charset="0"/>
              </a:rPr>
              <a:t> </a:t>
            </a:r>
            <a:r>
              <a:rPr lang="en-US" sz="4000" dirty="0" err="1">
                <a:effectLst/>
                <a:latin typeface="Times New Roman" panose="02020603050405020304" pitchFamily="18" charset="0"/>
                <a:ea typeface="Calibri" panose="020F0502020204030204" charset="0"/>
                <a:cs typeface="Times New Roman" panose="02020603050405020304" pitchFamily="18" charset="0"/>
              </a:rPr>
              <a:t>văn</a:t>
            </a:r>
            <a:r>
              <a:rPr lang="en-US" sz="4000" dirty="0">
                <a:effectLst/>
                <a:latin typeface="Times New Roman" panose="02020603050405020304" pitchFamily="18" charset="0"/>
                <a:ea typeface="Calibri" panose="020F0502020204030204" charset="0"/>
                <a:cs typeface="Times New Roman" panose="02020603050405020304" pitchFamily="18" charset="0"/>
              </a:rPr>
              <a:t> </a:t>
            </a:r>
            <a:r>
              <a:rPr lang="en-US" sz="4000" dirty="0" err="1">
                <a:effectLst/>
                <a:latin typeface="Times New Roman" panose="02020603050405020304" pitchFamily="18" charset="0"/>
                <a:ea typeface="Calibri" panose="020F0502020204030204" charset="0"/>
                <a:cs typeface="Times New Roman" panose="02020603050405020304" pitchFamily="18" charset="0"/>
              </a:rPr>
              <a:t>bản</a:t>
            </a:r>
            <a:r>
              <a:rPr lang="en-US" sz="4000" dirty="0">
                <a:effectLst/>
                <a:latin typeface="Times New Roman" panose="02020603050405020304" pitchFamily="18" charset="0"/>
                <a:ea typeface="Calibri" panose="020F0502020204030204" charset="0"/>
                <a:cs typeface="Times New Roman" panose="02020603050405020304" pitchFamily="18" charset="0"/>
              </a:rPr>
              <a:t> </a:t>
            </a:r>
            <a:r>
              <a:rPr lang="en-US" sz="4000" dirty="0" err="1">
                <a:effectLst/>
                <a:latin typeface="Times New Roman" panose="02020603050405020304" pitchFamily="18" charset="0"/>
                <a:ea typeface="Calibri" panose="020F0502020204030204" charset="0"/>
                <a:cs typeface="Times New Roman" panose="02020603050405020304" pitchFamily="18" charset="0"/>
              </a:rPr>
              <a:t>và</a:t>
            </a:r>
            <a:r>
              <a:rPr lang="en-US" sz="4000" dirty="0">
                <a:effectLst/>
                <a:latin typeface="Times New Roman" panose="02020603050405020304" pitchFamily="18" charset="0"/>
                <a:ea typeface="Calibri" panose="020F0502020204030204" charset="0"/>
                <a:cs typeface="Times New Roman" panose="02020603050405020304" pitchFamily="18" charset="0"/>
              </a:rPr>
              <a:t> </a:t>
            </a:r>
            <a:r>
              <a:rPr lang="en-US" sz="4000" dirty="0" err="1">
                <a:effectLst/>
                <a:latin typeface="Times New Roman" panose="02020603050405020304" pitchFamily="18" charset="0"/>
                <a:ea typeface="Calibri" panose="020F0502020204030204" charset="0"/>
                <a:cs typeface="Times New Roman" panose="02020603050405020304" pitchFamily="18" charset="0"/>
              </a:rPr>
              <a:t>hoàn</a:t>
            </a:r>
            <a:r>
              <a:rPr lang="en-US" sz="4000" dirty="0">
                <a:effectLst/>
                <a:latin typeface="Times New Roman" panose="02020603050405020304" pitchFamily="18" charset="0"/>
                <a:ea typeface="Calibri" panose="020F0502020204030204" charset="0"/>
                <a:cs typeface="Times New Roman" panose="02020603050405020304" pitchFamily="18" charset="0"/>
              </a:rPr>
              <a:t> </a:t>
            </a:r>
            <a:r>
              <a:rPr lang="en-US" sz="4000" dirty="0" err="1">
                <a:effectLst/>
                <a:latin typeface="Times New Roman" panose="02020603050405020304" pitchFamily="18" charset="0"/>
                <a:ea typeface="Calibri" panose="020F0502020204030204" charset="0"/>
                <a:cs typeface="Times New Roman" panose="02020603050405020304" pitchFamily="18" charset="0"/>
              </a:rPr>
              <a:t>thiện</a:t>
            </a:r>
            <a:r>
              <a:rPr lang="en-US" sz="4000" dirty="0">
                <a:effectLst/>
                <a:latin typeface="Times New Roman" panose="02020603050405020304" pitchFamily="18" charset="0"/>
                <a:ea typeface="Calibri" panose="020F0502020204030204" charset="0"/>
                <a:cs typeface="Times New Roman" panose="02020603050405020304" pitchFamily="18" charset="0"/>
              </a:rPr>
              <a:t> PHT </a:t>
            </a:r>
            <a:r>
              <a:rPr lang="en-US" sz="4000" dirty="0" err="1">
                <a:effectLst/>
                <a:latin typeface="Times New Roman" panose="02020603050405020304" pitchFamily="18" charset="0"/>
                <a:ea typeface="Calibri" panose="020F0502020204030204" charset="0"/>
                <a:cs typeface="Times New Roman" panose="02020603050405020304" pitchFamily="18" charset="0"/>
              </a:rPr>
              <a:t>số</a:t>
            </a:r>
            <a:r>
              <a:rPr lang="en-US" sz="4000" dirty="0">
                <a:effectLst/>
                <a:latin typeface="Times New Roman" panose="02020603050405020304" pitchFamily="18" charset="0"/>
                <a:ea typeface="Calibri" panose="020F0502020204030204" charset="0"/>
                <a:cs typeface="Times New Roman" panose="02020603050405020304" pitchFamily="18" charset="0"/>
              </a:rPr>
              <a:t> 4</a:t>
            </a:r>
            <a:endParaRPr lang="en-US" sz="4000" dirty="0">
              <a:effectLst/>
              <a:latin typeface="Times New Roman" panose="02020603050405020304" pitchFamily="18" charset="0"/>
              <a:ea typeface="Calibri" panose="020F050202020403020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354744" y="2483769"/>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p:txBody>
      </p:sp>
      <p:pic>
        <p:nvPicPr>
          <p:cNvPr id="8196" name="Picture 4" descr="Tranh tô màu trái cây nhiều màu sắc giúp bé nhận biết các loại trái cây"/>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6957" y="144606"/>
            <a:ext cx="2124917" cy="21870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4744" y="1050770"/>
            <a:ext cx="1882350" cy="830997"/>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1. Khi chia </a:t>
            </a:r>
            <a:r>
              <a:rPr lang="en-US" sz="1600" b="1" dirty="0" err="1">
                <a:solidFill>
                  <a:srgbClr val="FF0000"/>
                </a:solidFill>
                <a:latin typeface="Times New Roman" panose="02020603050405020304" pitchFamily="18" charset="0"/>
                <a:cs typeface="Times New Roman" panose="02020603050405020304" pitchFamily="18" charset="0"/>
              </a:rPr>
              <a:t>tay</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Hoàng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tử</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bé</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đã</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có</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cảm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xúc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gì</a:t>
            </a:r>
            <a:r>
              <a:rPr lang="en-US" sz="1600" b="1" dirty="0">
                <a:solidFill>
                  <a:srgbClr val="FF0000"/>
                </a:solidFill>
                <a:latin typeface="Times New Roman" panose="02020603050405020304" pitchFamily="18" charset="0"/>
                <a:cs typeface="Times New Roman" panose="02020603050405020304" pitchFamily="18" charset="0"/>
              </a:rPr>
              <a:t>?</a:t>
            </a:r>
            <a:endParaRPr lang="en-US" sz="1600" b="1" dirty="0">
              <a:solidFill>
                <a:srgbClr val="FF0000"/>
              </a:solidFill>
              <a:latin typeface="Times New Roman" panose="02020603050405020304" pitchFamily="18" charset="0"/>
              <a:cs typeface="Times New Roman" panose="02020603050405020304" pitchFamily="18" charset="0"/>
            </a:endParaRPr>
          </a:p>
        </p:txBody>
      </p:sp>
      <p:pic>
        <p:nvPicPr>
          <p:cNvPr id="7" name="Picture 4" descr="Tranh tô màu trái cây nhiều màu sắc giúp bé nhận biết các loại trái cây"/>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24263" y="115323"/>
            <a:ext cx="2124917" cy="21870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ranh tô màu trái cây nhiều màu sắc giúp bé nhận biết các loại trái cây"/>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029430" y="132335"/>
            <a:ext cx="2124917" cy="2187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ranh tô màu trái cây nhiều màu sắc giúp bé nhận biết các loại trái cây"/>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471270" y="144606"/>
            <a:ext cx="2124917" cy="21870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744166" y="976123"/>
            <a:ext cx="1883730" cy="1077218"/>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2. </a:t>
            </a:r>
            <a:r>
              <a:rPr lang="en-US" sz="1600" b="1" dirty="0" err="1">
                <a:solidFill>
                  <a:srgbClr val="FF0000"/>
                </a:solidFill>
                <a:latin typeface="Times New Roman" panose="02020603050405020304" pitchFamily="18" charset="0"/>
                <a:cs typeface="Times New Roman" panose="02020603050405020304" pitchFamily="18" charset="0"/>
              </a:rPr>
              <a:t>Cáo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hối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tiếc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về</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việc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đã</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kết</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bạn</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với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Hoàng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tử</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bé</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không</a:t>
            </a:r>
            <a:r>
              <a:rPr lang="en-US" sz="1600" b="1" dirty="0">
                <a:solidFill>
                  <a:srgbClr val="FF0000"/>
                </a:solidFill>
                <a:latin typeface="Times New Roman" panose="02020603050405020304" pitchFamily="18" charset="0"/>
                <a:cs typeface="Times New Roman" panose="02020603050405020304" pitchFamily="18" charset="0"/>
              </a:rPr>
              <a:t>?</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114108" y="976123"/>
            <a:ext cx="1955559" cy="1077218"/>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3. Khi chia </a:t>
            </a:r>
            <a:r>
              <a:rPr lang="en-US" sz="1600" b="1" dirty="0" err="1">
                <a:solidFill>
                  <a:srgbClr val="FF0000"/>
                </a:solidFill>
                <a:latin typeface="Times New Roman" panose="02020603050405020304" pitchFamily="18" charset="0"/>
                <a:cs typeface="Times New Roman" panose="02020603050405020304" pitchFamily="18" charset="0"/>
              </a:rPr>
              <a:t>tay</a:t>
            </a:r>
            <a:r>
              <a:rPr lang="en-US" sz="1600" b="1" dirty="0">
                <a:solidFill>
                  <a:srgbClr val="FF0000"/>
                </a:solidFill>
                <a:latin typeface="Times New Roman" panose="02020603050405020304" pitchFamily="18" charset="0"/>
                <a:cs typeface="Times New Roman" panose="02020603050405020304" pitchFamily="18" charset="0"/>
              </a:rPr>
              <a:t>, HTB </a:t>
            </a:r>
            <a:r>
              <a:rPr lang="en-US" sz="1600" b="1" dirty="0" err="1">
                <a:solidFill>
                  <a:srgbClr val="FF0000"/>
                </a:solidFill>
                <a:latin typeface="Times New Roman" panose="02020603050405020304" pitchFamily="18" charset="0"/>
                <a:cs typeface="Times New Roman" panose="02020603050405020304" pitchFamily="18" charset="0"/>
              </a:rPr>
              <a:t>đã</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nhắc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lại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lời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nói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nào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của</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để</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cho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nhớ</a:t>
            </a:r>
            <a:r>
              <a:rPr lang="en-US" sz="1600" b="1" dirty="0">
                <a:solidFill>
                  <a:srgbClr val="FF0000"/>
                </a:solidFill>
                <a:latin typeface="Times New Roman" panose="02020603050405020304" pitchFamily="18" charset="0"/>
                <a:cs typeface="Times New Roman" panose="02020603050405020304" pitchFamily="18" charset="0"/>
              </a:rPr>
              <a:t>”</a:t>
            </a:r>
            <a:endParaRPr lang="en-US" sz="144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592079" y="991501"/>
            <a:ext cx="1881400" cy="1077218"/>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4/ </a:t>
            </a:r>
            <a:r>
              <a:rPr lang="en-US" sz="1600" b="1" dirty="0" err="1">
                <a:solidFill>
                  <a:srgbClr val="FF0000"/>
                </a:solidFill>
                <a:latin typeface="Times New Roman" panose="02020603050405020304" pitchFamily="18" charset="0"/>
                <a:cs typeface="Times New Roman" panose="02020603050405020304" pitchFamily="18" charset="0"/>
              </a:rPr>
              <a:t>Nêu</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cách</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cảm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nhận</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của</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em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về</a:t>
            </a:r>
            <a:r>
              <a:rPr lang="en-US" sz="1600" b="1" dirty="0">
                <a:solidFill>
                  <a:srgbClr val="FF0000"/>
                </a:solidFill>
                <a:latin typeface="Times New Roman" panose="02020603050405020304" pitchFamily="18" charset="0"/>
                <a:cs typeface="Times New Roman" panose="02020603050405020304" pitchFamily="18" charset="0"/>
              </a:rPr>
              <a:t> 1 </a:t>
            </a:r>
            <a:r>
              <a:rPr lang="en-US" sz="1600" b="1" dirty="0" err="1">
                <a:solidFill>
                  <a:srgbClr val="FF0000"/>
                </a:solidFill>
                <a:latin typeface="Times New Roman" panose="02020603050405020304" pitchFamily="18" charset="0"/>
                <a:cs typeface="Times New Roman" panose="02020603050405020304" pitchFamily="18" charset="0"/>
              </a:rPr>
              <a:t>trong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những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lời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nhắc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lại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của</a:t>
            </a:r>
            <a:r>
              <a:rPr lang="en-US" sz="1600" b="1" dirty="0">
                <a:solidFill>
                  <a:srgbClr val="FF0000"/>
                </a:solidFill>
                <a:latin typeface="Times New Roman" panose="02020603050405020304" pitchFamily="18" charset="0"/>
                <a:cs typeface="Times New Roman" panose="02020603050405020304" pitchFamily="18" charset="0"/>
              </a:rPr>
              <a:t> HTB</a:t>
            </a:r>
            <a:endParaRPr lang="en-US" sz="1440" b="1" dirty="0">
              <a:solidFill>
                <a:srgbClr val="FF0000"/>
              </a:solidFill>
              <a:latin typeface="Times New Roman" panose="02020603050405020304" pitchFamily="18" charset="0"/>
              <a:cs typeface="Times New Roman" panose="02020603050405020304" pitchFamily="18" charset="0"/>
            </a:endParaRPr>
          </a:p>
        </p:txBody>
      </p:sp>
      <p:sp>
        <p:nvSpPr>
          <p:cNvPr id="13" name="Rectangle: Rounded Corners 12"/>
          <p:cNvSpPr/>
          <p:nvPr/>
        </p:nvSpPr>
        <p:spPr>
          <a:xfrm>
            <a:off x="2745546" y="248376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p:cNvSpPr/>
          <p:nvPr/>
        </p:nvSpPr>
        <p:spPr>
          <a:xfrm>
            <a:off x="5106443" y="248376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p:cNvSpPr/>
          <p:nvPr/>
        </p:nvSpPr>
        <p:spPr>
          <a:xfrm>
            <a:off x="7592079" y="247804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1440" b="1" dirty="0">
                <a:solidFill>
                  <a:schemeClr val="tx1"/>
                </a:solidFill>
                <a:latin typeface="Times New Roman" panose="02020603050405020304" pitchFamily="18" charset="0"/>
                <a:cs typeface="Times New Roman" panose="02020603050405020304" pitchFamily="18" charset="0"/>
              </a:rPr>
              <a:t>................................</a:t>
            </a:r>
            <a:endParaRPr lang="en-US" sz="144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384649" y="2478047"/>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Times New Roman" panose="02020603050405020304" pitchFamily="18" charset="0"/>
                <a:cs typeface="Times New Roman" panose="02020603050405020304" pitchFamily="18" charset="0"/>
              </a:rPr>
              <a:t>Buồn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xúc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động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lưu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luyến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không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muốn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rời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xa</a:t>
            </a:r>
            <a:r>
              <a:rPr lang="en-US" sz="1600" dirty="0">
                <a:solidFill>
                  <a:schemeClr val="tx1"/>
                </a:solidFill>
                <a:latin typeface="Times New Roman" panose="02020603050405020304" pitchFamily="18" charset="0"/>
                <a:cs typeface="Times New Roman" panose="02020603050405020304" pitchFamily="18" charset="0"/>
              </a:rPr>
              <a:t> HTB: </a:t>
            </a:r>
            <a:r>
              <a:rPr lang="en-US"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 </a:t>
            </a:r>
            <a:r>
              <a:rPr lang="en-US" sz="1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mình</a:t>
            </a:r>
            <a:r>
              <a:rPr lang="en-US"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sẽ</a:t>
            </a:r>
            <a:r>
              <a:rPr lang="en-US"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khóc</a:t>
            </a:r>
            <a:r>
              <a:rPr lang="en-US"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mất</a:t>
            </a:r>
            <a:r>
              <a:rPr lang="en-US"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1600" dirty="0">
              <a:solidFill>
                <a:schemeClr val="tx1"/>
              </a:solidFill>
              <a:latin typeface="Times New Roman" panose="02020603050405020304" pitchFamily="18" charset="0"/>
              <a:cs typeface="Times New Roman" panose="02020603050405020304" pitchFamily="18" charset="0"/>
            </a:endParaRPr>
          </a:p>
        </p:txBody>
      </p:sp>
      <p:pic>
        <p:nvPicPr>
          <p:cNvPr id="8196" name="Picture 4" descr="Tranh tô màu trái cây nhiều màu sắc giúp bé nhận biết các loại trái cây"/>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6957" y="144606"/>
            <a:ext cx="2124917" cy="21870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4744" y="1050770"/>
            <a:ext cx="1882350" cy="830997"/>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1. Khi chia </a:t>
            </a:r>
            <a:r>
              <a:rPr lang="en-US" sz="1600" b="1" dirty="0" err="1">
                <a:solidFill>
                  <a:srgbClr val="FF0000"/>
                </a:solidFill>
                <a:latin typeface="Times New Roman" panose="02020603050405020304" pitchFamily="18" charset="0"/>
                <a:cs typeface="Times New Roman" panose="02020603050405020304" pitchFamily="18" charset="0"/>
              </a:rPr>
              <a:t>tay</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Hoàng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tử</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bé</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đã</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có</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cảm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xúc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gì</a:t>
            </a:r>
            <a:r>
              <a:rPr lang="en-US" sz="1600" b="1" dirty="0">
                <a:solidFill>
                  <a:srgbClr val="FF0000"/>
                </a:solidFill>
                <a:latin typeface="Times New Roman" panose="02020603050405020304" pitchFamily="18" charset="0"/>
                <a:cs typeface="Times New Roman" panose="02020603050405020304" pitchFamily="18" charset="0"/>
              </a:rPr>
              <a:t>?</a:t>
            </a:r>
            <a:endParaRPr lang="en-US" sz="1600" b="1" dirty="0">
              <a:solidFill>
                <a:srgbClr val="FF0000"/>
              </a:solidFill>
              <a:latin typeface="Times New Roman" panose="02020603050405020304" pitchFamily="18" charset="0"/>
              <a:cs typeface="Times New Roman" panose="02020603050405020304" pitchFamily="18" charset="0"/>
            </a:endParaRPr>
          </a:p>
        </p:txBody>
      </p:sp>
      <p:pic>
        <p:nvPicPr>
          <p:cNvPr id="7" name="Picture 4" descr="Tranh tô màu trái cây nhiều màu sắc giúp bé nhận biết các loại trái cây"/>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24263" y="115323"/>
            <a:ext cx="2124917" cy="21870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ranh tô màu trái cây nhiều màu sắc giúp bé nhận biết các loại trái cây"/>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029430" y="132335"/>
            <a:ext cx="2124917" cy="2187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ranh tô màu trái cây nhiều màu sắc giúp bé nhận biết các loại trái cây"/>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471270" y="144606"/>
            <a:ext cx="2124917" cy="21870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744166" y="976123"/>
            <a:ext cx="1883730" cy="1077218"/>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2. </a:t>
            </a:r>
            <a:r>
              <a:rPr lang="en-US" sz="1600" b="1" dirty="0" err="1">
                <a:solidFill>
                  <a:srgbClr val="FF0000"/>
                </a:solidFill>
                <a:latin typeface="Times New Roman" panose="02020603050405020304" pitchFamily="18" charset="0"/>
                <a:cs typeface="Times New Roman" panose="02020603050405020304" pitchFamily="18" charset="0"/>
              </a:rPr>
              <a:t>Cáo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hối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tiếc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về</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việc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đã</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kết</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bạn</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với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Hoàng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tử</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bé</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không</a:t>
            </a:r>
            <a:r>
              <a:rPr lang="en-US" sz="1600" b="1" dirty="0">
                <a:solidFill>
                  <a:srgbClr val="FF0000"/>
                </a:solidFill>
                <a:latin typeface="Times New Roman" panose="02020603050405020304" pitchFamily="18" charset="0"/>
                <a:cs typeface="Times New Roman" panose="02020603050405020304" pitchFamily="18" charset="0"/>
              </a:rPr>
              <a:t>?</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114108" y="976123"/>
            <a:ext cx="1955559" cy="1077218"/>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3. Khi chia </a:t>
            </a:r>
            <a:r>
              <a:rPr lang="en-US" sz="1600" b="1" dirty="0" err="1">
                <a:solidFill>
                  <a:srgbClr val="FF0000"/>
                </a:solidFill>
                <a:latin typeface="Times New Roman" panose="02020603050405020304" pitchFamily="18" charset="0"/>
                <a:cs typeface="Times New Roman" panose="02020603050405020304" pitchFamily="18" charset="0"/>
              </a:rPr>
              <a:t>tay</a:t>
            </a:r>
            <a:r>
              <a:rPr lang="en-US" sz="1600" b="1" dirty="0">
                <a:solidFill>
                  <a:srgbClr val="FF0000"/>
                </a:solidFill>
                <a:latin typeface="Times New Roman" panose="02020603050405020304" pitchFamily="18" charset="0"/>
                <a:cs typeface="Times New Roman" panose="02020603050405020304" pitchFamily="18" charset="0"/>
              </a:rPr>
              <a:t>, HTB </a:t>
            </a:r>
            <a:r>
              <a:rPr lang="en-US" sz="1600" b="1" dirty="0" err="1">
                <a:solidFill>
                  <a:srgbClr val="FF0000"/>
                </a:solidFill>
                <a:latin typeface="Times New Roman" panose="02020603050405020304" pitchFamily="18" charset="0"/>
                <a:cs typeface="Times New Roman" panose="02020603050405020304" pitchFamily="18" charset="0"/>
              </a:rPr>
              <a:t>đã</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nhắc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lại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lời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nói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nào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của</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để</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cho</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nhớ</a:t>
            </a:r>
            <a:r>
              <a:rPr lang="en-US" sz="1600" b="1" dirty="0">
                <a:solidFill>
                  <a:srgbClr val="FF0000"/>
                </a:solidFill>
                <a:latin typeface="Times New Roman" panose="02020603050405020304" pitchFamily="18" charset="0"/>
                <a:cs typeface="Times New Roman" panose="02020603050405020304" pitchFamily="18" charset="0"/>
              </a:rPr>
              <a:t>”</a:t>
            </a:r>
            <a:endParaRPr lang="en-US" sz="144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592079" y="991501"/>
            <a:ext cx="1881400" cy="1077218"/>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4/ </a:t>
            </a:r>
            <a:r>
              <a:rPr lang="en-US" sz="1600" b="1" dirty="0" err="1">
                <a:solidFill>
                  <a:srgbClr val="FF0000"/>
                </a:solidFill>
                <a:latin typeface="Times New Roman" panose="02020603050405020304" pitchFamily="18" charset="0"/>
                <a:cs typeface="Times New Roman" panose="02020603050405020304" pitchFamily="18" charset="0"/>
              </a:rPr>
              <a:t>Nêu</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cách</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cảm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nhận</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của</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em</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về</a:t>
            </a:r>
            <a:r>
              <a:rPr lang="en-US" sz="1600" b="1" dirty="0">
                <a:solidFill>
                  <a:srgbClr val="FF0000"/>
                </a:solidFill>
                <a:latin typeface="Times New Roman" panose="02020603050405020304" pitchFamily="18" charset="0"/>
                <a:cs typeface="Times New Roman" panose="02020603050405020304" pitchFamily="18" charset="0"/>
              </a:rPr>
              <a:t> 1 </a:t>
            </a:r>
            <a:r>
              <a:rPr lang="en-US" sz="1600" b="1" dirty="0" err="1">
                <a:solidFill>
                  <a:srgbClr val="FF0000"/>
                </a:solidFill>
                <a:latin typeface="Times New Roman" panose="02020603050405020304" pitchFamily="18" charset="0"/>
                <a:cs typeface="Times New Roman" panose="02020603050405020304" pitchFamily="18" charset="0"/>
              </a:rPr>
              <a:t>trong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những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lời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nhắc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lại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của</a:t>
            </a:r>
            <a:r>
              <a:rPr lang="en-US" sz="1600" b="1" dirty="0">
                <a:solidFill>
                  <a:srgbClr val="FF0000"/>
                </a:solidFill>
                <a:latin typeface="Times New Roman" panose="02020603050405020304" pitchFamily="18" charset="0"/>
                <a:cs typeface="Times New Roman" panose="02020603050405020304" pitchFamily="18" charset="0"/>
              </a:rPr>
              <a:t> HTB</a:t>
            </a:r>
            <a:endParaRPr lang="en-US" sz="1440" b="1" dirty="0">
              <a:solidFill>
                <a:srgbClr val="FF0000"/>
              </a:solidFill>
              <a:latin typeface="Times New Roman" panose="02020603050405020304" pitchFamily="18" charset="0"/>
              <a:cs typeface="Times New Roman" panose="02020603050405020304" pitchFamily="18" charset="0"/>
            </a:endParaRPr>
          </a:p>
        </p:txBody>
      </p:sp>
      <p:sp>
        <p:nvSpPr>
          <p:cNvPr id="13" name="Rectangle: Rounded Corners 12"/>
          <p:cNvSpPr/>
          <p:nvPr/>
        </p:nvSpPr>
        <p:spPr>
          <a:xfrm>
            <a:off x="2745546" y="248376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Times New Roman" panose="02020603050405020304" pitchFamily="18" charset="0"/>
                <a:cs typeface="Times New Roman" panose="02020603050405020304" pitchFamily="18" charset="0"/>
              </a:rPr>
              <a:t>Cáo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không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hối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tiếc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khi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kết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bạn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với</a:t>
            </a:r>
            <a:r>
              <a:rPr lang="en-US" sz="1600" dirty="0">
                <a:solidFill>
                  <a:schemeClr val="tx1"/>
                </a:solidFill>
                <a:latin typeface="Times New Roman" panose="02020603050405020304" pitchFamily="18" charset="0"/>
                <a:cs typeface="Times New Roman" panose="02020603050405020304" pitchFamily="18" charset="0"/>
              </a:rPr>
              <a:t> HTB </a:t>
            </a:r>
            <a:r>
              <a:rPr lang="en-US" sz="1600" dirty="0" err="1">
                <a:solidFill>
                  <a:schemeClr val="tx1"/>
                </a:solidFill>
                <a:latin typeface="Times New Roman" panose="02020603050405020304" pitchFamily="18" charset="0"/>
                <a:cs typeface="Times New Roman" panose="02020603050405020304" pitchFamily="18" charset="0"/>
              </a:rPr>
              <a:t>vì</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còn</a:t>
            </a:r>
            <a:r>
              <a:rPr lang="en-US"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có</a:t>
            </a:r>
            <a:r>
              <a:rPr lang="en-US"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màu</a:t>
            </a:r>
            <a:r>
              <a:rPr lang="en-US"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lúa</a:t>
            </a:r>
            <a:r>
              <a:rPr lang="en-US"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mì</a:t>
            </a:r>
            <a:r>
              <a:rPr lang="en-US"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(HTB </a:t>
            </a:r>
            <a:r>
              <a:rPr lang="en-US" sz="1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vẫn</a:t>
            </a:r>
            <a:r>
              <a:rPr lang="en-US"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ở </a:t>
            </a:r>
            <a:r>
              <a:rPr lang="en-US" sz="1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trong</a:t>
            </a:r>
            <a:r>
              <a:rPr lang="en-US"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lòng</a:t>
            </a:r>
            <a:r>
              <a:rPr lang="en-US"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6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cáo</a:t>
            </a:r>
            <a:r>
              <a:rPr lang="en-US"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p:cNvSpPr/>
          <p:nvPr/>
        </p:nvSpPr>
        <p:spPr>
          <a:xfrm>
            <a:off x="5106443" y="2483768"/>
            <a:ext cx="2047904"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tx1"/>
                </a:solidFill>
                <a:latin typeface="Times New Roman" panose="02020603050405020304" pitchFamily="18" charset="0"/>
                <a:cs typeface="Times New Roman" panose="02020603050405020304" pitchFamily="18" charset="0"/>
              </a:rPr>
              <a:t>-</a:t>
            </a:r>
            <a:r>
              <a:rPr lang="vi-VN" sz="1600" dirty="0">
                <a:solidFill>
                  <a:schemeClr val="tx1"/>
                </a:solidFill>
                <a:latin typeface="Times New Roman" panose="02020603050405020304" pitchFamily="18" charset="0"/>
                <a:cs typeface="Times New Roman" panose="02020603050405020304" pitchFamily="18" charset="0"/>
              </a:rPr>
              <a:t> Người ta chỉ thấy rõ với trái tim.</a:t>
            </a:r>
            <a:endParaRPr lang="vi-VN" sz="1600" dirty="0">
              <a:solidFill>
                <a:schemeClr val="tx1"/>
              </a:solidFill>
              <a:latin typeface="Times New Roman" panose="02020603050405020304" pitchFamily="18" charset="0"/>
              <a:cs typeface="Times New Roman" panose="02020603050405020304" pitchFamily="18" charset="0"/>
            </a:endParaRPr>
          </a:p>
          <a:p>
            <a:pPr algn="just"/>
            <a:r>
              <a:rPr lang="en-US" sz="1600" dirty="0">
                <a:solidFill>
                  <a:schemeClr val="tx1"/>
                </a:solidFill>
                <a:latin typeface="Times New Roman" panose="02020603050405020304" pitchFamily="18" charset="0"/>
                <a:cs typeface="Times New Roman" panose="02020603050405020304" pitchFamily="18" charset="0"/>
              </a:rPr>
              <a:t>- </a:t>
            </a:r>
            <a:r>
              <a:rPr lang="vi-VN" sz="1600" dirty="0">
                <a:solidFill>
                  <a:schemeClr val="tx1"/>
                </a:solidFill>
                <a:latin typeface="Times New Roman" panose="02020603050405020304" pitchFamily="18" charset="0"/>
                <a:cs typeface="Times New Roman" panose="02020603050405020304" pitchFamily="18" charset="0"/>
              </a:rPr>
              <a:t>Điều cốt lõi vô hình trong mắt trần</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Chính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thời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gian</a:t>
            </a:r>
            <a:r>
              <a:rPr lang="en-US" sz="1600" dirty="0">
                <a:solidFill>
                  <a:schemeClr val="tx1"/>
                </a:solidFill>
                <a:latin typeface="Times New Roman" panose="02020603050405020304" pitchFamily="18" charset="0"/>
                <a:cs typeface="Times New Roman" panose="02020603050405020304" pitchFamily="18" charset="0"/>
              </a:rPr>
              <a:t> ... </a:t>
            </a:r>
            <a:r>
              <a:rPr lang="en-US" sz="1600" dirty="0" err="1">
                <a:solidFill>
                  <a:schemeClr val="tx1"/>
                </a:solidFill>
                <a:latin typeface="Times New Roman" panose="02020603050405020304" pitchFamily="18" charset="0"/>
                <a:cs typeface="Times New Roman" panose="02020603050405020304" pitchFamily="18" charset="0"/>
              </a:rPr>
              <a:t>quan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trọng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đến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thế</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Bạn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trách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nhiệm</a:t>
            </a:r>
            <a:r>
              <a:rPr lang="en-US" sz="1600" dirty="0">
                <a:solidFill>
                  <a:schemeClr val="tx1"/>
                </a:solidFill>
                <a:latin typeface="Times New Roman" panose="02020603050405020304" pitchFamily="18" charset="0"/>
                <a:cs typeface="Times New Roman" panose="02020603050405020304" pitchFamily="18" charset="0"/>
              </a:rPr>
              <a:t> ... </a:t>
            </a:r>
            <a:r>
              <a:rPr lang="en-US" sz="1600" dirty="0" err="1">
                <a:solidFill>
                  <a:schemeClr val="tx1"/>
                </a:solidFill>
                <a:latin typeface="Times New Roman" panose="02020603050405020304" pitchFamily="18" charset="0"/>
                <a:cs typeface="Times New Roman" panose="02020603050405020304" pitchFamily="18" charset="0"/>
              </a:rPr>
              <a:t>bông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hồng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của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bạn</a:t>
            </a:r>
            <a:r>
              <a:rPr lang="en-US" sz="1600" dirty="0">
                <a:solidFill>
                  <a:schemeClr val="tx1"/>
                </a:solidFill>
                <a:latin typeface="Times New Roman" panose="02020603050405020304" pitchFamily="18" charset="0"/>
                <a:cs typeface="Times New Roman" panose="02020603050405020304" pitchFamily="18" charset="0"/>
              </a:rPr>
              <a:t> …</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p:cNvSpPr/>
          <p:nvPr/>
        </p:nvSpPr>
        <p:spPr>
          <a:xfrm>
            <a:off x="7592079" y="2478048"/>
            <a:ext cx="1882350" cy="282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tx1"/>
                </a:solidFill>
                <a:latin typeface="Times New Roman" panose="02020603050405020304" pitchFamily="18" charset="0"/>
                <a:cs typeface="Times New Roman" panose="02020603050405020304" pitchFamily="18" charset="0"/>
              </a:rPr>
              <a:t>VD: </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en-US" sz="1600" dirty="0">
                <a:solidFill>
                  <a:schemeClr val="tx1"/>
                </a:solidFill>
                <a:latin typeface="Times New Roman" panose="02020603050405020304" pitchFamily="18" charset="0"/>
                <a:cs typeface="Times New Roman" panose="02020603050405020304" pitchFamily="18" charset="0"/>
              </a:rPr>
              <a:t>- </a:t>
            </a:r>
            <a:r>
              <a:rPr lang="vi-VN" sz="1600" b="1" dirty="0">
                <a:solidFill>
                  <a:schemeClr val="tx1"/>
                </a:solidFill>
                <a:latin typeface="Times New Roman" panose="02020603050405020304" pitchFamily="18" charset="0"/>
                <a:cs typeface="Times New Roman" panose="02020603050405020304" pitchFamily="18" charset="0"/>
              </a:rPr>
              <a:t>Người ta chỉ thấy rõ với trái tim</a:t>
            </a:r>
            <a:r>
              <a:rPr lang="en-US" sz="1600" b="1"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Cần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phải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biết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nhìn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nhận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đánh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giá</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mọi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thứ</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bằng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tình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yêu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thương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sự</a:t>
            </a:r>
            <a:r>
              <a:rPr lang="en-US" sz="1600" dirty="0">
                <a:solidFill>
                  <a:schemeClr val="tx1"/>
                </a:solidFill>
                <a:latin typeface="Times New Roman" panose="02020603050405020304" pitchFamily="18" charset="0"/>
                <a:cs typeface="Times New Roman" panose="02020603050405020304" pitchFamily="18" charset="0"/>
              </a:rPr>
              <a:t> tin </a:t>
            </a:r>
            <a:r>
              <a:rPr lang="en-US" sz="1600" dirty="0" err="1">
                <a:solidFill>
                  <a:schemeClr val="tx1"/>
                </a:solidFill>
                <a:latin typeface="Times New Roman" panose="02020603050405020304" pitchFamily="18" charset="0"/>
                <a:cs typeface="Times New Roman" panose="02020603050405020304" pitchFamily="18" charset="0"/>
              </a:rPr>
              <a:t>tưởng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thấu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hiểu</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en-US" sz="1600" dirty="0">
                <a:solidFill>
                  <a:schemeClr val="tx1"/>
                </a:solidFill>
                <a:latin typeface="Times New Roman" panose="02020603050405020304" pitchFamily="18" charset="0"/>
                <a:cs typeface="Times New Roman" panose="02020603050405020304"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barn(inVertical)">
                                      <p:cBhvr>
                                        <p:cTn id="10" dur="500"/>
                                        <p:tgtEl>
                                          <p:spTgt spid="819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16" presetClass="entr" presetSubtype="21"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0" grpId="0"/>
      <p:bldP spid="11" grpId="0"/>
      <p:bldP spid="12" grpId="0"/>
      <p:bldP spid="13" grpId="0" animBg="1"/>
      <p:bldP spid="14"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1"/>
            <a:ext cx="6400801" cy="5486401"/>
            <a:chOff x="1434163" y="0"/>
            <a:chExt cx="6400801" cy="5486401"/>
          </a:xfrm>
        </p:grpSpPr>
        <p:pic>
          <p:nvPicPr>
            <p:cNvPr id="4" name="Picture 2" descr="Bài Học Lớn Từ Hoàng Tử Bé: Tìm (Lại) Sự Sáng Tạo Tuổi Thơ - YBOX"/>
            <p:cNvPicPr>
              <a:picLocks noChangeAspect="1" noChangeArrowheads="1"/>
            </p:cNvPicPr>
            <p:nvPr/>
          </p:nvPicPr>
          <p:blipFill rotWithShape="1">
            <a:blip r:embed="rId1">
              <a:extLst>
                <a:ext uri="{28A0092B-C50C-407E-A947-70E740481C1C}">
                  <a14:useLocalDpi xmlns:a14="http://schemas.microsoft.com/office/drawing/2010/main" val="0"/>
                </a:ext>
              </a:extLst>
            </a:blip>
            <a:srcRect l="20580" t="-87" r="12694" b="-1"/>
            <a:stretch>
              <a:fillRect/>
            </a:stretch>
          </p:blipFill>
          <p:spPr bwMode="auto">
            <a:xfrm>
              <a:off x="1434163" y="1"/>
              <a:ext cx="6400801"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44992" y="0"/>
              <a:ext cx="6389971" cy="1973179"/>
            </a:xfrm>
            <a:prstGeom prst="rect">
              <a:avLst/>
            </a:prstGeom>
            <a:solidFill>
              <a:srgbClr val="FBF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18247" y="228792"/>
              <a:ext cx="6216716" cy="1384995"/>
            </a:xfrm>
            <a:prstGeom prst="rect">
              <a:avLst/>
            </a:prstGeom>
            <a:noFill/>
          </p:spPr>
          <p:txBody>
            <a:bodyPr wrap="square">
              <a:spAutoFit/>
            </a:bodyPr>
            <a:lstStyle/>
            <a:p>
              <a:pPr marL="171450" indent="-171450" algn="just">
                <a:buFontTx/>
                <a:buChar char="-"/>
              </a:pP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mất</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171450" indent="-171450" algn="just">
                <a:buFontTx/>
                <a:buChar cha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t>
              </a:r>
              <a:r>
                <a:rPr lang="en-US" sz="2800" dirty="0">
                  <a:latin typeface="Times New Roman" panose="02020603050405020304" pitchFamily="18" charset="0"/>
                  <a:cs typeface="Times New Roman" panose="02020603050405020304" pitchFamily="18" charset="0"/>
                </a:rPr>
                <a:t> - con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a:t>
              </a:r>
              <a:endParaRPr lang="en-US" sz="2800" dirty="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6663632" y="267676"/>
            <a:ext cx="2192709" cy="1657877"/>
            <a:chOff x="374315" y="2789994"/>
            <a:chExt cx="2210232" cy="1648331"/>
          </a:xfrm>
        </p:grpSpPr>
        <p:grpSp>
          <p:nvGrpSpPr>
            <p:cNvPr id="11" name="Group 10"/>
            <p:cNvGrpSpPr/>
            <p:nvPr/>
          </p:nvGrpSpPr>
          <p:grpSpPr>
            <a:xfrm>
              <a:off x="374315" y="2789994"/>
              <a:ext cx="2180018" cy="1648331"/>
              <a:chOff x="2673015" y="3082094"/>
              <a:chExt cx="2180018" cy="1648331"/>
            </a:xfrm>
          </p:grpSpPr>
          <p:sp>
            <p:nvSpPr>
              <p:cNvPr id="13" name="Oval 12"/>
              <p:cNvSpPr/>
              <p:nvPr/>
            </p:nvSpPr>
            <p:spPr>
              <a:xfrm>
                <a:off x="3390900" y="3121034"/>
                <a:ext cx="1462133" cy="14450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3015" y="3082094"/>
                <a:ext cx="1648332" cy="1648331"/>
              </a:xfrm>
              <a:prstGeom prst="rect">
                <a:avLst/>
              </a:prstGeom>
            </p:spPr>
          </p:pic>
        </p:grpSp>
        <p:sp>
          <p:nvSpPr>
            <p:cNvPr id="12" name="TextBox 11"/>
            <p:cNvSpPr txBox="1"/>
            <p:nvPr/>
          </p:nvSpPr>
          <p:spPr>
            <a:xfrm flipH="1">
              <a:off x="1512666" y="3257117"/>
              <a:ext cx="1071881" cy="5202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Cáo</a:t>
              </a:r>
              <a:endParaRPr lang="en-US" sz="2800" b="1" dirty="0">
                <a:latin typeface="Times New Roman" panose="02020603050405020304" pitchFamily="18" charset="0"/>
                <a:cs typeface="Times New Roman" panose="02020603050405020304" pitchFamily="18" charset="0"/>
              </a:endParaRPr>
            </a:p>
          </p:txBody>
        </p:sp>
      </p:grpSp>
      <p:cxnSp>
        <p:nvCxnSpPr>
          <p:cNvPr id="15" name="Straight Arrow Connector 14"/>
          <p:cNvCxnSpPr/>
          <p:nvPr/>
        </p:nvCxnSpPr>
        <p:spPr>
          <a:xfrm>
            <a:off x="8111691" y="1983117"/>
            <a:ext cx="0" cy="63644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p:cNvSpPr/>
          <p:nvPr/>
        </p:nvSpPr>
        <p:spPr>
          <a:xfrm>
            <a:off x="6663632" y="2823439"/>
            <a:ext cx="2846127" cy="23561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Buồn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luyến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HTB</a:t>
            </a:r>
            <a:endParaRPr lang="en-US" sz="2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54;p39"/>
          <p:cNvSpPr/>
          <p:nvPr/>
        </p:nvSpPr>
        <p:spPr>
          <a:xfrm>
            <a:off x="248905" y="257001"/>
            <a:ext cx="4287584" cy="1517137"/>
          </a:xfrm>
          <a:prstGeom prst="homePlate">
            <a:avLst>
              <a:gd name="adj" fmla="val 0"/>
            </a:avLst>
          </a:prstGeom>
          <a:solidFill>
            <a:schemeClr val="accent2">
              <a:lumMod val="20000"/>
              <a:lumOff val="80000"/>
            </a:schemeClr>
          </a:solidFill>
          <a:ln>
            <a:noFill/>
          </a:ln>
        </p:spPr>
        <p:txBody>
          <a:bodyPr spcFirstLastPara="1" wrap="square" lIns="130026" tIns="130026" rIns="130026" bIns="130026" anchor="ctr" anchorCtr="0">
            <a:no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trái</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tim.</a:t>
            </a:r>
            <a:endParaRPr lang="en-US" sz="2400" u="sng" dirty="0">
              <a:solidFill>
                <a:srgbClr val="FF0000"/>
              </a:solidFill>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lõi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mắt</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trần</a:t>
            </a:r>
            <a:endParaRPr sz="2400" u="sng" dirty="0">
              <a:solidFill>
                <a:srgbClr val="FF0000"/>
              </a:solidFill>
              <a:latin typeface="Times New Roman" panose="02020603050405020304" pitchFamily="18" charset="0"/>
              <a:cs typeface="Times New Roman" panose="02020603050405020304" pitchFamily="18" charset="0"/>
            </a:endParaRPr>
          </a:p>
        </p:txBody>
      </p:sp>
      <p:sp>
        <p:nvSpPr>
          <p:cNvPr id="7" name="Google Shape;254;p39"/>
          <p:cNvSpPr/>
          <p:nvPr/>
        </p:nvSpPr>
        <p:spPr>
          <a:xfrm>
            <a:off x="248902" y="1991990"/>
            <a:ext cx="4287585" cy="1517137"/>
          </a:xfrm>
          <a:prstGeom prst="homePlate">
            <a:avLst>
              <a:gd name="adj" fmla="val 0"/>
            </a:avLst>
          </a:prstGeom>
          <a:solidFill>
            <a:schemeClr val="accent6">
              <a:lumMod val="20000"/>
              <a:lumOff val="80000"/>
            </a:schemeClr>
          </a:solidFill>
          <a:ln>
            <a:noFill/>
          </a:ln>
        </p:spPr>
        <p:txBody>
          <a:bodyPr spcFirstLastPara="1" wrap="square" lIns="130026" tIns="130026" rIns="130026" bIns="130026" anchor="ctr" anchorCtr="0">
            <a:noAutofit/>
          </a:bodyPr>
          <a:lstStyle/>
          <a:p>
            <a:pPr algn="just"/>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thời</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gian</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bỏ</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endParaRPr sz="2400" dirty="0">
              <a:latin typeface="Times New Roman" panose="02020603050405020304" pitchFamily="18" charset="0"/>
              <a:cs typeface="Times New Roman" panose="02020603050405020304" pitchFamily="18" charset="0"/>
            </a:endParaRPr>
          </a:p>
        </p:txBody>
      </p:sp>
      <p:sp>
        <p:nvSpPr>
          <p:cNvPr id="8" name="Google Shape;254;p39"/>
          <p:cNvSpPr/>
          <p:nvPr/>
        </p:nvSpPr>
        <p:spPr>
          <a:xfrm>
            <a:off x="248904" y="3726980"/>
            <a:ext cx="4287584" cy="1517137"/>
          </a:xfrm>
          <a:prstGeom prst="homePlate">
            <a:avLst>
              <a:gd name="adj" fmla="val 0"/>
            </a:avLst>
          </a:prstGeom>
          <a:solidFill>
            <a:schemeClr val="accent4">
              <a:lumMod val="20000"/>
              <a:lumOff val="80000"/>
            </a:schemeClr>
          </a:solidFill>
          <a:ln>
            <a:noFill/>
          </a:ln>
        </p:spPr>
        <p:txBody>
          <a:bodyPr spcFirstLastPara="1" wrap="square" lIns="130026" tIns="130026" rIns="130026" bIns="130026" anchor="ctr" anchorCtr="0">
            <a:noAutofit/>
          </a:bodyPr>
          <a:lstStyle/>
          <a:p>
            <a:pPr algn="just"/>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trách</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nhiệm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endParaRPr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969868" y="290424"/>
            <a:ext cx="3609923" cy="1569660"/>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endParaRPr lang="en-US" sz="2400" dirty="0">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75291" y="224084"/>
            <a:ext cx="1294577" cy="1556350"/>
          </a:xfrm>
          <a:prstGeom prst="rect">
            <a:avLst/>
          </a:prstGeom>
        </p:spPr>
      </p:pic>
      <p:sp>
        <p:nvSpPr>
          <p:cNvPr id="17" name="TextBox 16"/>
          <p:cNvSpPr txBox="1"/>
          <p:nvPr/>
        </p:nvSpPr>
        <p:spPr>
          <a:xfrm>
            <a:off x="5969867" y="2022019"/>
            <a:ext cx="3609923" cy="1569660"/>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endParaRPr lang="en-US" sz="2400" dirty="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75291" y="1861190"/>
            <a:ext cx="1294577" cy="1556350"/>
          </a:xfrm>
          <a:prstGeom prst="rect">
            <a:avLst/>
          </a:prstGeom>
        </p:spPr>
      </p:pic>
      <p:pic>
        <p:nvPicPr>
          <p:cNvPr id="19" name="Picture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75291" y="3566031"/>
            <a:ext cx="1294577" cy="1556350"/>
          </a:xfrm>
          <a:prstGeom prst="rect">
            <a:avLst/>
          </a:prstGeom>
        </p:spPr>
      </p:pic>
      <p:sp>
        <p:nvSpPr>
          <p:cNvPr id="20" name="TextBox 19"/>
          <p:cNvSpPr txBox="1"/>
          <p:nvPr/>
        </p:nvSpPr>
        <p:spPr>
          <a:xfrm>
            <a:off x="5969867" y="3753614"/>
            <a:ext cx="3609923" cy="1200329"/>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p:bldP spid="17" grpId="0"/>
      <p:bldP spid="2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10730"/>
            <a:ext cx="4876800" cy="1754326"/>
          </a:xfrm>
          <a:prstGeom prst="rect">
            <a:avLst/>
          </a:prstGeom>
          <a:noFill/>
        </p:spPr>
        <p:txBody>
          <a:bodyPr wrap="square">
            <a:spAutoFit/>
          </a:bodyPr>
          <a:lstStyle/>
          <a:p>
            <a:pPr algn="ctr"/>
            <a:r>
              <a:rPr lang="en-US" sz="5400" dirty="0">
                <a:solidFill>
                  <a:srgbClr val="FF0000"/>
                </a:solidFill>
                <a:latin typeface="Times New Roman" panose="02020603050405020304" pitchFamily="18" charset="0"/>
                <a:cs typeface="Times New Roman" panose="02020603050405020304" pitchFamily="18" charset="0"/>
              </a:rPr>
              <a:t>1</a:t>
            </a:r>
            <a:r>
              <a:rPr lang="en-US" sz="5400">
                <a:solidFill>
                  <a:srgbClr val="FF0000"/>
                </a:solidFill>
                <a:latin typeface="Times New Roman" panose="02020603050405020304" pitchFamily="18" charset="0"/>
                <a:cs typeface="Times New Roman" panose="02020603050405020304" pitchFamily="18" charset="0"/>
              </a:rPr>
              <a:t>. Thông điệp từ văn bản</a:t>
            </a:r>
            <a:endParaRPr lang="en-US" sz="5400" dirty="0">
              <a:solidFill>
                <a:srgbClr val="FF0000"/>
              </a:solidFill>
              <a:latin typeface="Times New Roman" panose="02020603050405020304" pitchFamily="18" charset="0"/>
              <a:cs typeface="Times New Roman" panose="02020603050405020304" pitchFamily="18" charset="0"/>
            </a:endParaRPr>
          </a:p>
        </p:txBody>
      </p:sp>
      <p:pic>
        <p:nvPicPr>
          <p:cNvPr id="3" name="图片 292"/>
          <p:cNvPicPr>
            <a:picLocks noChangeAspect="1"/>
          </p:cNvPicPr>
          <p:nvPr/>
        </p:nvPicPr>
        <p:blipFill rotWithShape="1">
          <a:blip r:embed="rId1" cstate="print">
            <a:extLst>
              <a:ext uri="{28A0092B-C50C-407E-A947-70E740481C1C}">
                <a14:useLocalDpi xmlns:a14="http://schemas.microsoft.com/office/drawing/2010/main" val="0"/>
              </a:ext>
            </a:extLst>
          </a:blip>
          <a:srcRect t="14927" b="15471"/>
          <a:stretch>
            <a:fillRect/>
          </a:stretch>
        </p:blipFill>
        <p:spPr>
          <a:xfrm>
            <a:off x="-18488" y="1498947"/>
            <a:ext cx="5208950" cy="3625517"/>
          </a:xfrm>
          <a:prstGeom prst="rect">
            <a:avLst/>
          </a:prstGeom>
        </p:spPr>
      </p:pic>
      <p:pic>
        <p:nvPicPr>
          <p:cNvPr id="4" name="图片 296"/>
          <p:cNvPicPr>
            <a:picLocks noChangeAspect="1"/>
          </p:cNvPicPr>
          <p:nvPr/>
        </p:nvPicPr>
        <p:blipFill rotWithShape="1">
          <a:blip r:embed="rId1" cstate="print">
            <a:extLst>
              <a:ext uri="{28A0092B-C50C-407E-A947-70E740481C1C}">
                <a14:useLocalDpi xmlns:a14="http://schemas.microsoft.com/office/drawing/2010/main" val="0"/>
              </a:ext>
            </a:extLst>
          </a:blip>
          <a:srcRect t="14927" b="15471"/>
          <a:stretch>
            <a:fillRect/>
          </a:stretch>
        </p:blipFill>
        <p:spPr>
          <a:xfrm>
            <a:off x="4710725" y="1498947"/>
            <a:ext cx="5208950" cy="36255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2938" y="0"/>
            <a:ext cx="5700469" cy="5486400"/>
          </a:xfrm>
          <a:prstGeom prst="rect">
            <a:avLst/>
          </a:prstGeom>
        </p:spPr>
      </p:pic>
      <p:sp>
        <p:nvSpPr>
          <p:cNvPr id="4" name="AutoShape 2"/>
          <p:cNvSpPr>
            <a:spLocks noChangeArrowheads="1"/>
          </p:cNvSpPr>
          <p:nvPr/>
        </p:nvSpPr>
        <p:spPr bwMode="auto">
          <a:xfrm>
            <a:off x="3935289" y="891509"/>
            <a:ext cx="4962038" cy="2442863"/>
          </a:xfrm>
          <a:prstGeom prst="wedgeEllipseCallout">
            <a:avLst>
              <a:gd name="adj1" fmla="val -43421"/>
              <a:gd name="adj2" fmla="val 56861"/>
            </a:avLst>
          </a:prstGeom>
          <a:gradFill rotWithShape="0">
            <a:gsLst>
              <a:gs pos="0">
                <a:srgbClr val="FABF8F"/>
              </a:gs>
              <a:gs pos="50000">
                <a:srgbClr val="FDE9D9"/>
              </a:gs>
              <a:gs pos="100000">
                <a:srgbClr val="FABF8F"/>
              </a:gs>
            </a:gsLst>
            <a:lin ang="18900000" scaled="1"/>
          </a:gradFill>
          <a:ln w="12700">
            <a:solidFill>
              <a:srgbClr val="FABF8F"/>
            </a:solidFill>
            <a:miter lim="800000"/>
          </a:ln>
          <a:effectLst>
            <a:outerShdw dist="28398" dir="3806097" algn="ctr" rotWithShape="0">
              <a:srgbClr val="974706">
                <a:alpha val="50000"/>
              </a:srgbClr>
            </a:outerShdw>
          </a:effectLst>
        </p:spPr>
        <p:txBody>
          <a:bodyPr vert="horz" wrap="square" lIns="73152" tIns="36576" rIns="73152" bIns="36576" numCol="1" anchor="t" anchorCtr="0" compatLnSpc="1"/>
          <a:lstStyle/>
          <a:p>
            <a:pPr algn="just" fontAlgn="t"/>
            <a:endParaRPr lang="en-US" sz="288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389120" y="1280160"/>
            <a:ext cx="4242382" cy="1865126"/>
          </a:xfrm>
          <a:prstGeom prst="rect">
            <a:avLst/>
          </a:prstGeom>
          <a:noFill/>
        </p:spPr>
        <p:txBody>
          <a:bodyPr wrap="square">
            <a:spAutoFit/>
          </a:bodyPr>
          <a:lstStyle/>
          <a:p>
            <a:pPr algn="ctr" fontAlgn="t"/>
            <a:r>
              <a:rPr lang="en-US" sz="5760" dirty="0" err="1">
                <a:latin typeface="Times New Roman" panose="02020603050405020304" pitchFamily="18" charset="0"/>
                <a:cs typeface="Times New Roman" panose="02020603050405020304" pitchFamily="18" charset="0"/>
              </a:rPr>
              <a:t>Hỏi</a:t>
            </a:r>
            <a:r>
              <a:rPr lang="en-US" sz="5760" dirty="0">
                <a:latin typeface="Times New Roman" panose="02020603050405020304" pitchFamily="18" charset="0"/>
                <a:cs typeface="Times New Roman" panose="02020603050405020304" pitchFamily="18" charset="0"/>
              </a:rPr>
              <a:t> </a:t>
            </a:r>
            <a:r>
              <a:rPr lang="en-US" sz="5760" dirty="0" err="1">
                <a:latin typeface="Times New Roman" panose="02020603050405020304" pitchFamily="18" charset="0"/>
                <a:cs typeface="Times New Roman" panose="02020603050405020304" pitchFamily="18" charset="0"/>
              </a:rPr>
              <a:t>nhanh</a:t>
            </a:r>
            <a:r>
              <a:rPr lang="en-US" sz="5760" dirty="0">
                <a:latin typeface="Times New Roman" panose="02020603050405020304" pitchFamily="18" charset="0"/>
                <a:cs typeface="Times New Roman" panose="02020603050405020304" pitchFamily="18" charset="0"/>
              </a:rPr>
              <a:t> – </a:t>
            </a:r>
            <a:r>
              <a:rPr lang="en-US" sz="5760" dirty="0" err="1">
                <a:latin typeface="Times New Roman" panose="02020603050405020304" pitchFamily="18" charset="0"/>
                <a:cs typeface="Times New Roman" panose="02020603050405020304" pitchFamily="18" charset="0"/>
              </a:rPr>
              <a:t>đáp</a:t>
            </a:r>
            <a:r>
              <a:rPr lang="en-US" sz="5760" dirty="0">
                <a:latin typeface="Times New Roman" panose="02020603050405020304" pitchFamily="18" charset="0"/>
                <a:cs typeface="Times New Roman" panose="02020603050405020304" pitchFamily="18" charset="0"/>
              </a:rPr>
              <a:t> </a:t>
            </a:r>
            <a:r>
              <a:rPr lang="en-US" sz="5760" dirty="0" err="1">
                <a:latin typeface="Times New Roman" panose="02020603050405020304" pitchFamily="18" charset="0"/>
                <a:cs typeface="Times New Roman" panose="02020603050405020304" pitchFamily="18" charset="0"/>
              </a:rPr>
              <a:t>gọn</a:t>
            </a:r>
            <a:endParaRPr lang="en-US" sz="576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 cstate="print">
            <a:extLst>
              <a:ext uri="{28A0092B-C50C-407E-A947-70E740481C1C}">
                <a14:useLocalDpi xmlns:a14="http://schemas.microsoft.com/office/drawing/2010/main" val="0"/>
              </a:ext>
            </a:extLst>
          </a:blip>
          <a:srcRect l="15668" t="4666" r="15493" b="4666"/>
          <a:stretch>
            <a:fillRect/>
          </a:stretch>
        </p:blipFill>
        <p:spPr>
          <a:xfrm rot="16200000">
            <a:off x="2355850" y="-1746250"/>
            <a:ext cx="5080000" cy="9131300"/>
          </a:xfrm>
          <a:prstGeom prst="rect">
            <a:avLst/>
          </a:prstGeom>
        </p:spPr>
      </p:pic>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b="40741"/>
          <a:stretch>
            <a:fillRect/>
          </a:stretch>
        </p:blipFill>
        <p:spPr>
          <a:xfrm>
            <a:off x="292100" y="3723921"/>
            <a:ext cx="3454400" cy="1851379"/>
          </a:xfrm>
          <a:prstGeom prst="rect">
            <a:avLst/>
          </a:prstGeom>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b="40741"/>
          <a:stretch>
            <a:fillRect/>
          </a:stretch>
        </p:blipFill>
        <p:spPr>
          <a:xfrm>
            <a:off x="2825750" y="3723922"/>
            <a:ext cx="3816350" cy="1851379"/>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b="40741"/>
          <a:stretch>
            <a:fillRect/>
          </a:stretch>
        </p:blipFill>
        <p:spPr>
          <a:xfrm>
            <a:off x="5822950" y="3723921"/>
            <a:ext cx="3638550" cy="1851379"/>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629400" y="2508250"/>
            <a:ext cx="3964742" cy="3594100"/>
          </a:xfrm>
          <a:prstGeom prst="rect">
            <a:avLst/>
          </a:prstGeom>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22252" t="24725" r="34066" b="19231"/>
          <a:stretch>
            <a:fillRect/>
          </a:stretch>
        </p:blipFill>
        <p:spPr>
          <a:xfrm>
            <a:off x="0" y="3009900"/>
            <a:ext cx="2019301" cy="2590800"/>
          </a:xfrm>
          <a:prstGeom prst="rect">
            <a:avLst/>
          </a:prstGeom>
        </p:spPr>
      </p:pic>
      <p:sp>
        <p:nvSpPr>
          <p:cNvPr id="23" name="TextBox 22"/>
          <p:cNvSpPr txBox="1"/>
          <p:nvPr/>
        </p:nvSpPr>
        <p:spPr>
          <a:xfrm>
            <a:off x="647700" y="1224340"/>
            <a:ext cx="8483599" cy="1323439"/>
          </a:xfrm>
          <a:prstGeom prst="rect">
            <a:avLst/>
          </a:prstGeom>
          <a:noFill/>
        </p:spPr>
        <p:txBody>
          <a:bodyPr wrap="square">
            <a:spAutoFit/>
          </a:bodyPr>
          <a:lstStyle/>
          <a:p>
            <a:pPr algn="ctr"/>
            <a:r>
              <a:rPr lang="en-US" sz="8000" b="1" dirty="0">
                <a:solidFill>
                  <a:srgbClr val="FF0000"/>
                </a:solidFill>
                <a:latin typeface="Times New Roman" panose="02020603050405020304" pitchFamily="18" charset="0"/>
                <a:cs typeface="Times New Roman" panose="02020603050405020304" pitchFamily="18" charset="0"/>
              </a:rPr>
              <a:t>III. </a:t>
            </a:r>
            <a:r>
              <a:rPr lang="en-US" sz="8000" b="1" dirty="0" err="1">
                <a:solidFill>
                  <a:srgbClr val="FF0000"/>
                </a:solidFill>
                <a:latin typeface="Times New Roman" panose="02020603050405020304" pitchFamily="18" charset="0"/>
                <a:cs typeface="Times New Roman" panose="02020603050405020304" pitchFamily="18" charset="0"/>
              </a:rPr>
              <a:t>Tổng</a:t>
            </a:r>
            <a:r>
              <a:rPr lang="en-US" sz="8000" b="1" dirty="0">
                <a:solidFill>
                  <a:srgbClr val="FF0000"/>
                </a:solidFill>
                <a:latin typeface="Times New Roman" panose="02020603050405020304" pitchFamily="18" charset="0"/>
                <a:cs typeface="Times New Roman" panose="02020603050405020304" pitchFamily="18" charset="0"/>
              </a:rPr>
              <a:t> </a:t>
            </a:r>
            <a:r>
              <a:rPr lang="en-US" sz="8000" b="1" dirty="0" err="1">
                <a:solidFill>
                  <a:srgbClr val="FF0000"/>
                </a:solidFill>
                <a:latin typeface="Times New Roman" panose="02020603050405020304" pitchFamily="18" charset="0"/>
                <a:cs typeface="Times New Roman" panose="02020603050405020304" pitchFamily="18" charset="0"/>
              </a:rPr>
              <a:t>kết</a:t>
            </a:r>
            <a:endParaRPr lang="en-US" sz="8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10730"/>
            <a:ext cx="4876800" cy="1754326"/>
          </a:xfrm>
          <a:prstGeom prst="rect">
            <a:avLst/>
          </a:prstGeom>
          <a:noFill/>
        </p:spPr>
        <p:txBody>
          <a:bodyPr wrap="square">
            <a:spAutoFit/>
          </a:bodyPr>
          <a:lstStyle/>
          <a:p>
            <a:pPr algn="ctr"/>
            <a:r>
              <a:rPr lang="en-US" sz="5400" dirty="0">
                <a:solidFill>
                  <a:srgbClr val="FF0000"/>
                </a:solidFill>
                <a:latin typeface="Times New Roman" panose="02020603050405020304" pitchFamily="18" charset="0"/>
                <a:cs typeface="Times New Roman" panose="02020603050405020304" pitchFamily="18" charset="0"/>
              </a:rPr>
              <a:t>1</a:t>
            </a:r>
            <a:r>
              <a:rPr lang="en-US" sz="5400">
                <a:solidFill>
                  <a:srgbClr val="FF0000"/>
                </a:solidFill>
                <a:latin typeface="Times New Roman" panose="02020603050405020304" pitchFamily="18" charset="0"/>
                <a:cs typeface="Times New Roman" panose="02020603050405020304" pitchFamily="18" charset="0"/>
              </a:rPr>
              <a:t>. Thông điệp từ văn bản</a:t>
            </a:r>
            <a:endParaRPr lang="en-US" sz="5400" dirty="0">
              <a:solidFill>
                <a:srgbClr val="FF0000"/>
              </a:solidFill>
              <a:latin typeface="Times New Roman" panose="02020603050405020304" pitchFamily="18" charset="0"/>
              <a:cs typeface="Times New Roman" panose="02020603050405020304" pitchFamily="18" charset="0"/>
            </a:endParaRPr>
          </a:p>
        </p:txBody>
      </p:sp>
      <p:pic>
        <p:nvPicPr>
          <p:cNvPr id="3" name="图片 292"/>
          <p:cNvPicPr>
            <a:picLocks noChangeAspect="1"/>
          </p:cNvPicPr>
          <p:nvPr/>
        </p:nvPicPr>
        <p:blipFill rotWithShape="1">
          <a:blip r:embed="rId1" cstate="print">
            <a:extLst>
              <a:ext uri="{28A0092B-C50C-407E-A947-70E740481C1C}">
                <a14:useLocalDpi xmlns:a14="http://schemas.microsoft.com/office/drawing/2010/main" val="0"/>
              </a:ext>
            </a:extLst>
          </a:blip>
          <a:srcRect t="14927" b="15471"/>
          <a:stretch>
            <a:fillRect/>
          </a:stretch>
        </p:blipFill>
        <p:spPr>
          <a:xfrm>
            <a:off x="-18488" y="1498947"/>
            <a:ext cx="5208950" cy="3625517"/>
          </a:xfrm>
          <a:prstGeom prst="rect">
            <a:avLst/>
          </a:prstGeom>
        </p:spPr>
      </p:pic>
      <p:pic>
        <p:nvPicPr>
          <p:cNvPr id="4" name="图片 296"/>
          <p:cNvPicPr>
            <a:picLocks noChangeAspect="1"/>
          </p:cNvPicPr>
          <p:nvPr/>
        </p:nvPicPr>
        <p:blipFill rotWithShape="1">
          <a:blip r:embed="rId1" cstate="print">
            <a:extLst>
              <a:ext uri="{28A0092B-C50C-407E-A947-70E740481C1C}">
                <a14:useLocalDpi xmlns:a14="http://schemas.microsoft.com/office/drawing/2010/main" val="0"/>
              </a:ext>
            </a:extLst>
          </a:blip>
          <a:srcRect t="14927" b="15471"/>
          <a:stretch>
            <a:fillRect/>
          </a:stretch>
        </p:blipFill>
        <p:spPr>
          <a:xfrm>
            <a:off x="4710725" y="1498947"/>
            <a:ext cx="5208950" cy="3625517"/>
          </a:xfrm>
          <a:prstGeom prst="rect">
            <a:avLst/>
          </a:prstGeom>
        </p:spPr>
      </p:pic>
      <p:sp>
        <p:nvSpPr>
          <p:cNvPr id="5" name="TextBox 4"/>
          <p:cNvSpPr txBox="1"/>
          <p:nvPr/>
        </p:nvSpPr>
        <p:spPr>
          <a:xfrm>
            <a:off x="5740400" y="2726583"/>
            <a:ext cx="3259816" cy="1815882"/>
          </a:xfrm>
          <a:prstGeom prst="rect">
            <a:avLst/>
          </a:prstGeom>
          <a:noFill/>
        </p:spPr>
        <p:txBody>
          <a:bodyPr wrap="square">
            <a:spAutoFit/>
          </a:bodyPr>
          <a:lstStyle/>
          <a:p>
            <a:pPr algn="ctr"/>
            <a:r>
              <a:rPr lang="nl-NL" sz="2800" b="1" dirty="0">
                <a:latin typeface="Times New Roman" panose="02020603050405020304" pitchFamily="18" charset="0"/>
                <a:cs typeface="Times New Roman" panose="02020603050405020304" pitchFamily="18" charset="0"/>
              </a:rPr>
              <a:t>Bài học về cách kết bạn</a:t>
            </a:r>
            <a:r>
              <a:rPr lang="nl-NL" sz="2800" b="1">
                <a:latin typeface="Times New Roman" panose="02020603050405020304" pitchFamily="18" charset="0"/>
                <a:cs typeface="Times New Roman" panose="02020603050405020304" pitchFamily="18" charset="0"/>
              </a:rPr>
              <a:t>, trách nhiệm trong tình bạn và </a:t>
            </a:r>
            <a:r>
              <a:rPr lang="nl-NL" sz="2800" b="1" dirty="0">
                <a:latin typeface="Times New Roman" panose="02020603050405020304" pitchFamily="18" charset="0"/>
                <a:cs typeface="Times New Roman" panose="02020603050405020304" pitchFamily="18" charset="0"/>
              </a:rPr>
              <a:t>ý nghĩa của tình bạn</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97158" y="2686819"/>
            <a:ext cx="3377658" cy="1815882"/>
          </a:xfrm>
          <a:prstGeom prst="rect">
            <a:avLst/>
          </a:prstGeom>
          <a:noFill/>
        </p:spPr>
        <p:txBody>
          <a:bodyPr wrap="square">
            <a:spAutoFit/>
          </a:bodyPr>
          <a:lstStyle/>
          <a:p>
            <a:pPr algn="ctr"/>
            <a:r>
              <a:rPr lang="nl-NL" sz="2800" b="1">
                <a:latin typeface="Times New Roman" panose="02020603050405020304" pitchFamily="18" charset="0"/>
                <a:cs typeface="Times New Roman" panose="02020603050405020304" pitchFamily="18" charset="0"/>
              </a:rPr>
              <a:t>Để “cảm hóa” một người bạn cần sự kiên nhẫn, thấu hiểu, yêu thương.</a:t>
            </a:r>
            <a:endParaRPr lang="vi-VN" sz="3200" b="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54"/>
          <p:cNvSpPr/>
          <p:nvPr/>
        </p:nvSpPr>
        <p:spPr>
          <a:xfrm>
            <a:off x="783407" y="1182446"/>
            <a:ext cx="1571200" cy="436160"/>
          </a:xfrm>
          <a:prstGeom prst="roundRect">
            <a:avLst>
              <a:gd name="adj" fmla="val 50000"/>
            </a:avLst>
          </a:prstGeom>
          <a:solidFill>
            <a:srgbClr val="FFFF00"/>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60">
              <a:buClr>
                <a:srgbClr val="000000"/>
              </a:buClr>
            </a:pPr>
            <a:endParaRPr sz="1495"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1306" name="Google Shape;1306;p54"/>
          <p:cNvSpPr/>
          <p:nvPr/>
        </p:nvSpPr>
        <p:spPr>
          <a:xfrm>
            <a:off x="915155" y="3595093"/>
            <a:ext cx="1924835" cy="436160"/>
          </a:xfrm>
          <a:prstGeom prst="roundRect">
            <a:avLst>
              <a:gd name="adj" fmla="val 50000"/>
            </a:avLst>
          </a:prstGeom>
          <a:solidFill>
            <a:schemeClr val="tx1">
              <a:lumMod val="20000"/>
              <a:lumOff val="80000"/>
            </a:schemeClr>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60">
              <a:buClr>
                <a:srgbClr val="000000"/>
              </a:buClr>
            </a:pPr>
            <a:endParaRPr sz="1495"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1307" name="Google Shape;1307;p54"/>
          <p:cNvSpPr/>
          <p:nvPr/>
        </p:nvSpPr>
        <p:spPr>
          <a:xfrm>
            <a:off x="7340814" y="627303"/>
            <a:ext cx="1571200" cy="433920"/>
          </a:xfrm>
          <a:prstGeom prst="roundRect">
            <a:avLst>
              <a:gd name="adj" fmla="val 50000"/>
            </a:avLst>
          </a:prstGeom>
          <a:solidFill>
            <a:schemeClr val="tx2">
              <a:lumMod val="40000"/>
              <a:lumOff val="60000"/>
            </a:schemeClr>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60">
              <a:buClr>
                <a:srgbClr val="000000"/>
              </a:buClr>
            </a:pPr>
            <a:endParaRPr sz="1495"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1308" name="Google Shape;1308;p54"/>
          <p:cNvSpPr/>
          <p:nvPr/>
        </p:nvSpPr>
        <p:spPr>
          <a:xfrm>
            <a:off x="6607909" y="3531183"/>
            <a:ext cx="1571200" cy="436160"/>
          </a:xfrm>
          <a:prstGeom prst="roundRect">
            <a:avLst>
              <a:gd name="adj" fmla="val 50000"/>
            </a:avLst>
          </a:prstGeom>
          <a:solidFill>
            <a:schemeClr val="lt1"/>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60">
              <a:buClr>
                <a:srgbClr val="000000"/>
              </a:buClr>
            </a:pPr>
            <a:endParaRPr sz="1495"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1309" name="Google Shape;1309;p54"/>
          <p:cNvSpPr txBox="1">
            <a:spLocks noGrp="1"/>
          </p:cNvSpPr>
          <p:nvPr>
            <p:ph type="subTitle" idx="4294967295"/>
          </p:nvPr>
        </p:nvSpPr>
        <p:spPr>
          <a:xfrm>
            <a:off x="717647" y="1191090"/>
            <a:ext cx="1702720"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GB" b="1">
                <a:solidFill>
                  <a:srgbClr val="002060"/>
                </a:solidFill>
                <a:latin typeface="Times New Roman" panose="02020603050405020304" pitchFamily="18" charset="0"/>
                <a:cs typeface="Times New Roman" panose="02020603050405020304" pitchFamily="18" charset="0"/>
              </a:rPr>
              <a:t>Cốt truyện</a:t>
            </a:r>
            <a:endParaRPr b="1">
              <a:solidFill>
                <a:srgbClr val="002060"/>
              </a:solidFill>
              <a:latin typeface="Times New Roman" panose="02020603050405020304" pitchFamily="18" charset="0"/>
              <a:cs typeface="Times New Roman" panose="02020603050405020304" pitchFamily="18" charset="0"/>
            </a:endParaRPr>
          </a:p>
        </p:txBody>
      </p:sp>
      <p:sp>
        <p:nvSpPr>
          <p:cNvPr id="1310" name="Google Shape;1310;p54"/>
          <p:cNvSpPr txBox="1">
            <a:spLocks noGrp="1"/>
          </p:cNvSpPr>
          <p:nvPr>
            <p:ph type="subTitle" idx="4294967295"/>
          </p:nvPr>
        </p:nvSpPr>
        <p:spPr>
          <a:xfrm>
            <a:off x="826081" y="3595093"/>
            <a:ext cx="2094641"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GB" b="1">
                <a:solidFill>
                  <a:srgbClr val="002060"/>
                </a:solidFill>
                <a:latin typeface="Times New Roman" panose="02020603050405020304" pitchFamily="18" charset="0"/>
                <a:cs typeface="Times New Roman" panose="02020603050405020304" pitchFamily="18" charset="0"/>
              </a:rPr>
              <a:t>Người kể chuyện</a:t>
            </a:r>
            <a:endParaRPr b="1">
              <a:solidFill>
                <a:srgbClr val="002060"/>
              </a:solidFill>
              <a:latin typeface="Times New Roman" panose="02020603050405020304" pitchFamily="18" charset="0"/>
              <a:cs typeface="Times New Roman" panose="02020603050405020304" pitchFamily="18" charset="0"/>
            </a:endParaRPr>
          </a:p>
        </p:txBody>
      </p:sp>
      <p:sp>
        <p:nvSpPr>
          <p:cNvPr id="1311" name="Google Shape;1311;p54"/>
          <p:cNvSpPr txBox="1">
            <a:spLocks noGrp="1"/>
          </p:cNvSpPr>
          <p:nvPr>
            <p:ph type="subTitle" idx="4294967295"/>
          </p:nvPr>
        </p:nvSpPr>
        <p:spPr>
          <a:xfrm>
            <a:off x="7275054" y="591837"/>
            <a:ext cx="1702720"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GB" b="1">
                <a:solidFill>
                  <a:srgbClr val="002060"/>
                </a:solidFill>
                <a:latin typeface="Times New Roman" panose="02020603050405020304" pitchFamily="18" charset="0"/>
                <a:cs typeface="Times New Roman" panose="02020603050405020304" pitchFamily="18" charset="0"/>
              </a:rPr>
              <a:t>Nhân vật</a:t>
            </a:r>
            <a:endParaRPr b="1">
              <a:solidFill>
                <a:srgbClr val="002060"/>
              </a:solidFill>
              <a:latin typeface="Times New Roman" panose="02020603050405020304" pitchFamily="18" charset="0"/>
              <a:cs typeface="Times New Roman" panose="02020603050405020304" pitchFamily="18" charset="0"/>
            </a:endParaRPr>
          </a:p>
        </p:txBody>
      </p:sp>
      <p:sp>
        <p:nvSpPr>
          <p:cNvPr id="1312" name="Google Shape;1312;p54"/>
          <p:cNvSpPr txBox="1">
            <a:spLocks noGrp="1"/>
          </p:cNvSpPr>
          <p:nvPr>
            <p:ph type="subTitle" idx="4294967295"/>
          </p:nvPr>
        </p:nvSpPr>
        <p:spPr>
          <a:xfrm>
            <a:off x="6674687" y="3533423"/>
            <a:ext cx="1702720"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GB" b="1">
                <a:solidFill>
                  <a:srgbClr val="002060"/>
                </a:solidFill>
                <a:latin typeface="Times New Roman" panose="02020603050405020304" pitchFamily="18" charset="0"/>
                <a:cs typeface="Times New Roman" panose="02020603050405020304" pitchFamily="18" charset="0"/>
              </a:rPr>
              <a:t>Nghệ thuật</a:t>
            </a:r>
            <a:endParaRPr b="1">
              <a:solidFill>
                <a:srgbClr val="002060"/>
              </a:solidFill>
              <a:latin typeface="Times New Roman" panose="02020603050405020304" pitchFamily="18" charset="0"/>
              <a:cs typeface="Times New Roman" panose="02020603050405020304" pitchFamily="18" charset="0"/>
            </a:endParaRPr>
          </a:p>
        </p:txBody>
      </p:sp>
      <p:cxnSp>
        <p:nvCxnSpPr>
          <p:cNvPr id="1361" name="Google Shape;1361;p54"/>
          <p:cNvCxnSpPr/>
          <p:nvPr/>
        </p:nvCxnSpPr>
        <p:spPr>
          <a:xfrm rot="10800000">
            <a:off x="2416897" y="1364796"/>
            <a:ext cx="2048640" cy="435520"/>
          </a:xfrm>
          <a:prstGeom prst="bentConnector3">
            <a:avLst>
              <a:gd name="adj1" fmla="val 5"/>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1366" name="Google Shape;1366;p54"/>
          <p:cNvCxnSpPr>
            <a:endCxn id="1310" idx="3"/>
          </p:cNvCxnSpPr>
          <p:nvPr/>
        </p:nvCxnSpPr>
        <p:spPr>
          <a:xfrm rot="10800000" flipV="1">
            <a:off x="2920722" y="3596373"/>
            <a:ext cx="1809040" cy="215680"/>
          </a:xfrm>
          <a:prstGeom prst="bentConnector3">
            <a:avLst>
              <a:gd name="adj1" fmla="val 50000"/>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1367" name="Google Shape;1367;p54"/>
          <p:cNvCxnSpPr>
            <a:endCxn id="1311" idx="1"/>
          </p:cNvCxnSpPr>
          <p:nvPr/>
        </p:nvCxnSpPr>
        <p:spPr>
          <a:xfrm flipV="1">
            <a:off x="5798996" y="808797"/>
            <a:ext cx="1476058" cy="1284800"/>
          </a:xfrm>
          <a:prstGeom prst="bentConnector3">
            <a:avLst>
              <a:gd name="adj1" fmla="val 50000"/>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1368" name="Google Shape;1368;p54"/>
          <p:cNvCxnSpPr/>
          <p:nvPr/>
        </p:nvCxnSpPr>
        <p:spPr>
          <a:xfrm>
            <a:off x="5158836" y="3530549"/>
            <a:ext cx="1280320" cy="235520"/>
          </a:xfrm>
          <a:prstGeom prst="bentConnector3">
            <a:avLst>
              <a:gd name="adj1" fmla="val 0"/>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66" name="TextBox 65"/>
          <p:cNvSpPr txBox="1"/>
          <p:nvPr/>
        </p:nvSpPr>
        <p:spPr>
          <a:xfrm>
            <a:off x="768436" y="69139"/>
            <a:ext cx="5505042" cy="956618"/>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2</a:t>
            </a:r>
            <a:r>
              <a:rPr lang="en-US" sz="2800" b="1">
                <a:solidFill>
                  <a:srgbClr val="FF0000"/>
                </a:solidFill>
                <a:latin typeface="Times New Roman" panose="02020603050405020304" pitchFamily="18" charset="0"/>
                <a:cs typeface="Times New Roman" panose="02020603050405020304" pitchFamily="18" charset="0"/>
              </a:rPr>
              <a:t>. Đặc điểm của truyện đồng thoại </a:t>
            </a:r>
            <a:endParaRPr lang="en-US" sz="2800" b="1">
              <a:solidFill>
                <a:srgbClr val="FF0000"/>
              </a:solidFill>
              <a:latin typeface="Times New Roman" panose="02020603050405020304" pitchFamily="18" charset="0"/>
              <a:cs typeface="Times New Roman" panose="02020603050405020304" pitchFamily="18" charset="0"/>
            </a:endParaRPr>
          </a:p>
          <a:p>
            <a:r>
              <a:rPr lang="en-US" sz="2800" b="1">
                <a:solidFill>
                  <a:srgbClr val="FF0000"/>
                </a:solidFill>
                <a:latin typeface="Times New Roman" panose="02020603050405020304" pitchFamily="18" charset="0"/>
                <a:cs typeface="Times New Roman" panose="02020603050405020304" pitchFamily="18" charset="0"/>
              </a:rPr>
              <a:t>thể hiện trong văn bản</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Hoàng Tử Bé"/>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35631" y="1321890"/>
            <a:ext cx="2153288" cy="2638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l="5102" t="7450" r="50473" b="47645"/>
          <a:stretch>
            <a:fillRect/>
          </a:stretch>
        </p:blipFill>
        <p:spPr>
          <a:xfrm>
            <a:off x="6820950" y="1096689"/>
            <a:ext cx="2434803" cy="2399028"/>
          </a:xfrm>
          <a:prstGeom prst="rect">
            <a:avLst/>
          </a:prstGeom>
        </p:spPr>
      </p:pic>
      <p:pic>
        <p:nvPicPr>
          <p:cNvPr id="5" name="Picture 4"/>
          <p:cNvPicPr>
            <a:picLocks noChangeAspect="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l="50381" t="5788" r="1269" b="50000"/>
          <a:stretch>
            <a:fillRect/>
          </a:stretch>
        </p:blipFill>
        <p:spPr>
          <a:xfrm>
            <a:off x="799174" y="1644273"/>
            <a:ext cx="2468109" cy="1897383"/>
          </a:xfrm>
          <a:prstGeom prst="rect">
            <a:avLst/>
          </a:prstGeom>
        </p:spPr>
      </p:pic>
      <p:pic>
        <p:nvPicPr>
          <p:cNvPr id="7" name="Picture 6"/>
          <p:cNvPicPr>
            <a:picLocks noChangeAspect="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l="1744" t="50000" r="50000" b="5015"/>
          <a:stretch>
            <a:fillRect/>
          </a:stretch>
        </p:blipFill>
        <p:spPr>
          <a:xfrm>
            <a:off x="768436" y="4082450"/>
            <a:ext cx="2747058" cy="1424326"/>
          </a:xfrm>
          <a:prstGeom prst="rect">
            <a:avLst/>
          </a:prstGeom>
        </p:spPr>
      </p:pic>
      <p:pic>
        <p:nvPicPr>
          <p:cNvPr id="9" name="Picture 8"/>
          <p:cNvPicPr>
            <a:picLocks noChangeAspect="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l="51743" t="51882" r="1472" b="5788"/>
          <a:stretch>
            <a:fillRect/>
          </a:stretch>
        </p:blipFill>
        <p:spPr>
          <a:xfrm>
            <a:off x="5158836" y="4029012"/>
            <a:ext cx="4594763" cy="14777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randombar(horizontal)">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54"/>
          <p:cNvSpPr/>
          <p:nvPr/>
        </p:nvSpPr>
        <p:spPr>
          <a:xfrm>
            <a:off x="783407" y="1182446"/>
            <a:ext cx="1571200" cy="436160"/>
          </a:xfrm>
          <a:prstGeom prst="roundRect">
            <a:avLst>
              <a:gd name="adj" fmla="val 50000"/>
            </a:avLst>
          </a:prstGeom>
          <a:solidFill>
            <a:srgbClr val="FFFF00"/>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60">
              <a:buClr>
                <a:srgbClr val="000000"/>
              </a:buClr>
            </a:pPr>
            <a:endParaRPr sz="1495"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1306" name="Google Shape;1306;p54"/>
          <p:cNvSpPr/>
          <p:nvPr/>
        </p:nvSpPr>
        <p:spPr>
          <a:xfrm>
            <a:off x="915155" y="3595093"/>
            <a:ext cx="1924835" cy="436160"/>
          </a:xfrm>
          <a:prstGeom prst="roundRect">
            <a:avLst>
              <a:gd name="adj" fmla="val 50000"/>
            </a:avLst>
          </a:prstGeom>
          <a:solidFill>
            <a:schemeClr val="tx1">
              <a:lumMod val="20000"/>
              <a:lumOff val="80000"/>
            </a:schemeClr>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60">
              <a:buClr>
                <a:srgbClr val="000000"/>
              </a:buClr>
            </a:pPr>
            <a:endParaRPr sz="1495"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1307" name="Google Shape;1307;p54"/>
          <p:cNvSpPr/>
          <p:nvPr/>
        </p:nvSpPr>
        <p:spPr>
          <a:xfrm>
            <a:off x="7340814" y="627303"/>
            <a:ext cx="1571200" cy="433920"/>
          </a:xfrm>
          <a:prstGeom prst="roundRect">
            <a:avLst>
              <a:gd name="adj" fmla="val 50000"/>
            </a:avLst>
          </a:prstGeom>
          <a:solidFill>
            <a:schemeClr val="tx2">
              <a:lumMod val="40000"/>
              <a:lumOff val="60000"/>
            </a:schemeClr>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60">
              <a:buClr>
                <a:srgbClr val="000000"/>
              </a:buClr>
            </a:pPr>
            <a:endParaRPr sz="1495"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1308" name="Google Shape;1308;p54"/>
          <p:cNvSpPr/>
          <p:nvPr/>
        </p:nvSpPr>
        <p:spPr>
          <a:xfrm>
            <a:off x="6607909" y="3531183"/>
            <a:ext cx="1571200" cy="436160"/>
          </a:xfrm>
          <a:prstGeom prst="roundRect">
            <a:avLst>
              <a:gd name="adj" fmla="val 50000"/>
            </a:avLst>
          </a:prstGeom>
          <a:solidFill>
            <a:schemeClr val="lt1"/>
          </a:solidFill>
          <a:ln>
            <a:noFill/>
          </a:ln>
          <a:effectLst>
            <a:outerShdw dist="38100" dir="3000000" algn="bl" rotWithShape="0">
              <a:srgbClr val="6F86C7"/>
            </a:outerShdw>
          </a:effectLst>
        </p:spPr>
        <p:txBody>
          <a:bodyPr spcFirstLastPara="1" wrap="square" lIns="97520" tIns="97520" rIns="97520" bIns="97520" anchor="ctr" anchorCtr="0">
            <a:noAutofit/>
          </a:bodyPr>
          <a:lstStyle/>
          <a:p>
            <a:pPr algn="ctr" defTabSz="975360">
              <a:buClr>
                <a:srgbClr val="000000"/>
              </a:buClr>
            </a:pPr>
            <a:endParaRPr sz="1495"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1309" name="Google Shape;1309;p54"/>
          <p:cNvSpPr txBox="1">
            <a:spLocks noGrp="1"/>
          </p:cNvSpPr>
          <p:nvPr>
            <p:ph type="subTitle" idx="4294967295"/>
          </p:nvPr>
        </p:nvSpPr>
        <p:spPr>
          <a:xfrm>
            <a:off x="717647" y="1191090"/>
            <a:ext cx="1702720"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GB" b="1">
                <a:solidFill>
                  <a:srgbClr val="002060"/>
                </a:solidFill>
                <a:latin typeface="Times New Roman" panose="02020603050405020304" pitchFamily="18" charset="0"/>
                <a:cs typeface="Times New Roman" panose="02020603050405020304" pitchFamily="18" charset="0"/>
              </a:rPr>
              <a:t>Cốt truyện</a:t>
            </a:r>
            <a:endParaRPr b="1">
              <a:solidFill>
                <a:srgbClr val="002060"/>
              </a:solidFill>
              <a:latin typeface="Times New Roman" panose="02020603050405020304" pitchFamily="18" charset="0"/>
              <a:cs typeface="Times New Roman" panose="02020603050405020304" pitchFamily="18" charset="0"/>
            </a:endParaRPr>
          </a:p>
        </p:txBody>
      </p:sp>
      <p:sp>
        <p:nvSpPr>
          <p:cNvPr id="1310" name="Google Shape;1310;p54"/>
          <p:cNvSpPr txBox="1">
            <a:spLocks noGrp="1"/>
          </p:cNvSpPr>
          <p:nvPr>
            <p:ph type="subTitle" idx="4294967295"/>
          </p:nvPr>
        </p:nvSpPr>
        <p:spPr>
          <a:xfrm>
            <a:off x="826081" y="3595093"/>
            <a:ext cx="2094641"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GB" b="1">
                <a:solidFill>
                  <a:srgbClr val="002060"/>
                </a:solidFill>
                <a:latin typeface="Times New Roman" panose="02020603050405020304" pitchFamily="18" charset="0"/>
                <a:cs typeface="Times New Roman" panose="02020603050405020304" pitchFamily="18" charset="0"/>
              </a:rPr>
              <a:t>Người kể chuyện</a:t>
            </a:r>
            <a:endParaRPr b="1">
              <a:solidFill>
                <a:srgbClr val="002060"/>
              </a:solidFill>
              <a:latin typeface="Times New Roman" panose="02020603050405020304" pitchFamily="18" charset="0"/>
              <a:cs typeface="Times New Roman" panose="02020603050405020304" pitchFamily="18" charset="0"/>
            </a:endParaRPr>
          </a:p>
        </p:txBody>
      </p:sp>
      <p:sp>
        <p:nvSpPr>
          <p:cNvPr id="1311" name="Google Shape;1311;p54"/>
          <p:cNvSpPr txBox="1">
            <a:spLocks noGrp="1"/>
          </p:cNvSpPr>
          <p:nvPr>
            <p:ph type="subTitle" idx="4294967295"/>
          </p:nvPr>
        </p:nvSpPr>
        <p:spPr>
          <a:xfrm>
            <a:off x="7275054" y="591837"/>
            <a:ext cx="1702720"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GB" b="1">
                <a:solidFill>
                  <a:srgbClr val="002060"/>
                </a:solidFill>
                <a:latin typeface="Times New Roman" panose="02020603050405020304" pitchFamily="18" charset="0"/>
                <a:cs typeface="Times New Roman" panose="02020603050405020304" pitchFamily="18" charset="0"/>
              </a:rPr>
              <a:t>Nhân vật</a:t>
            </a:r>
            <a:endParaRPr b="1">
              <a:solidFill>
                <a:srgbClr val="002060"/>
              </a:solidFill>
              <a:latin typeface="Times New Roman" panose="02020603050405020304" pitchFamily="18" charset="0"/>
              <a:cs typeface="Times New Roman" panose="02020603050405020304" pitchFamily="18" charset="0"/>
            </a:endParaRPr>
          </a:p>
        </p:txBody>
      </p:sp>
      <p:sp>
        <p:nvSpPr>
          <p:cNvPr id="1312" name="Google Shape;1312;p54"/>
          <p:cNvSpPr txBox="1">
            <a:spLocks noGrp="1"/>
          </p:cNvSpPr>
          <p:nvPr>
            <p:ph type="subTitle" idx="4294967295"/>
          </p:nvPr>
        </p:nvSpPr>
        <p:spPr>
          <a:xfrm>
            <a:off x="6674687" y="3533423"/>
            <a:ext cx="1702720" cy="433920"/>
          </a:xfrm>
          <a:prstGeom prst="rect">
            <a:avLst/>
          </a:prstGeom>
        </p:spPr>
        <p:txBody>
          <a:bodyPr spcFirstLastPara="1" wrap="square" lIns="97520" tIns="97520" rIns="97520" bIns="97520" anchor="ctr" anchorCtr="0">
            <a:noAutofit/>
          </a:bodyPr>
          <a:lstStyle/>
          <a:p>
            <a:pPr marL="0" indent="0" algn="ctr">
              <a:lnSpc>
                <a:spcPct val="100000"/>
              </a:lnSpc>
              <a:buNone/>
            </a:pPr>
            <a:r>
              <a:rPr lang="en-GB" b="1">
                <a:solidFill>
                  <a:srgbClr val="002060"/>
                </a:solidFill>
                <a:latin typeface="Times New Roman" panose="02020603050405020304" pitchFamily="18" charset="0"/>
                <a:cs typeface="Times New Roman" panose="02020603050405020304" pitchFamily="18" charset="0"/>
              </a:rPr>
              <a:t>Nghệ thuật</a:t>
            </a:r>
            <a:endParaRPr b="1">
              <a:solidFill>
                <a:srgbClr val="002060"/>
              </a:solidFill>
              <a:latin typeface="Times New Roman" panose="02020603050405020304" pitchFamily="18" charset="0"/>
              <a:cs typeface="Times New Roman" panose="02020603050405020304" pitchFamily="18" charset="0"/>
            </a:endParaRPr>
          </a:p>
        </p:txBody>
      </p:sp>
      <p:cxnSp>
        <p:nvCxnSpPr>
          <p:cNvPr id="1361" name="Google Shape;1361;p54"/>
          <p:cNvCxnSpPr/>
          <p:nvPr/>
        </p:nvCxnSpPr>
        <p:spPr>
          <a:xfrm rot="10800000">
            <a:off x="2416897" y="1364796"/>
            <a:ext cx="2048640" cy="435520"/>
          </a:xfrm>
          <a:prstGeom prst="bentConnector3">
            <a:avLst>
              <a:gd name="adj1" fmla="val 5"/>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1362" name="Google Shape;1362;p54"/>
          <p:cNvSpPr txBox="1">
            <a:spLocks noGrp="1"/>
          </p:cNvSpPr>
          <p:nvPr>
            <p:ph type="subTitle" idx="4294967295"/>
          </p:nvPr>
        </p:nvSpPr>
        <p:spPr>
          <a:xfrm>
            <a:off x="970971" y="1720154"/>
            <a:ext cx="2495040" cy="795840"/>
          </a:xfrm>
          <a:prstGeom prst="rect">
            <a:avLst/>
          </a:prstGeom>
        </p:spPr>
        <p:txBody>
          <a:bodyPr spcFirstLastPara="1" wrap="square" lIns="97520" tIns="97520" rIns="97520" bIns="97520" anchor="t" anchorCtr="0">
            <a:noAutofit/>
          </a:bodyPr>
          <a:lstStyle/>
          <a:p>
            <a:pPr marL="0" indent="0">
              <a:lnSpc>
                <a:spcPct val="100000"/>
              </a:lnSpc>
              <a:buNone/>
            </a:pPr>
            <a:r>
              <a:rPr lang="en-GB" sz="1705">
                <a:solidFill>
                  <a:srgbClr val="C00000"/>
                </a:solidFill>
                <a:latin typeface="Times New Roman" panose="02020603050405020304" pitchFamily="18" charset="0"/>
                <a:cs typeface="Times New Roman" panose="02020603050405020304" pitchFamily="18" charset="0"/>
              </a:rPr>
              <a:t>Các sự kiện xếp theo trình tự logic:</a:t>
            </a:r>
            <a:endParaRPr lang="en-GB" sz="1705">
              <a:solidFill>
                <a:srgbClr val="C00000"/>
              </a:solidFill>
              <a:latin typeface="Times New Roman" panose="02020603050405020304" pitchFamily="18" charset="0"/>
              <a:cs typeface="Times New Roman" panose="02020603050405020304" pitchFamily="18" charset="0"/>
            </a:endParaRPr>
          </a:p>
          <a:p>
            <a:pPr marL="0" indent="0">
              <a:lnSpc>
                <a:spcPct val="100000"/>
              </a:lnSpc>
              <a:buNone/>
            </a:pPr>
            <a:r>
              <a:rPr lang="en-GB" sz="1705">
                <a:solidFill>
                  <a:srgbClr val="C00000"/>
                </a:solidFill>
                <a:latin typeface="Times New Roman" panose="02020603050405020304" pitchFamily="18" charset="0"/>
                <a:cs typeface="Times New Roman" panose="02020603050405020304" pitchFamily="18" charset="0"/>
              </a:rPr>
              <a:t>1- Gặp gỡ</a:t>
            </a:r>
            <a:endParaRPr lang="en-GB" sz="1705">
              <a:solidFill>
                <a:srgbClr val="C00000"/>
              </a:solidFill>
              <a:latin typeface="Times New Roman" panose="02020603050405020304" pitchFamily="18" charset="0"/>
              <a:cs typeface="Times New Roman" panose="02020603050405020304" pitchFamily="18" charset="0"/>
            </a:endParaRPr>
          </a:p>
          <a:p>
            <a:pPr marL="0" indent="0">
              <a:lnSpc>
                <a:spcPct val="100000"/>
              </a:lnSpc>
              <a:buNone/>
            </a:pPr>
            <a:r>
              <a:rPr lang="en-GB" sz="1705">
                <a:solidFill>
                  <a:srgbClr val="C00000"/>
                </a:solidFill>
                <a:latin typeface="Times New Roman" panose="02020603050405020304" pitchFamily="18" charset="0"/>
                <a:cs typeface="Times New Roman" panose="02020603050405020304" pitchFamily="18" charset="0"/>
              </a:rPr>
              <a:t>2- Cảm hóa</a:t>
            </a:r>
            <a:endParaRPr lang="en-GB" sz="1705">
              <a:solidFill>
                <a:srgbClr val="C00000"/>
              </a:solidFill>
              <a:latin typeface="Times New Roman" panose="02020603050405020304" pitchFamily="18" charset="0"/>
              <a:cs typeface="Times New Roman" panose="02020603050405020304" pitchFamily="18" charset="0"/>
            </a:endParaRPr>
          </a:p>
          <a:p>
            <a:pPr marL="0" indent="0">
              <a:lnSpc>
                <a:spcPct val="100000"/>
              </a:lnSpc>
              <a:buNone/>
            </a:pPr>
            <a:r>
              <a:rPr lang="en-GB" sz="1705">
                <a:solidFill>
                  <a:srgbClr val="C00000"/>
                </a:solidFill>
                <a:latin typeface="Times New Roman" panose="02020603050405020304" pitchFamily="18" charset="0"/>
                <a:cs typeface="Times New Roman" panose="02020603050405020304" pitchFamily="18" charset="0"/>
              </a:rPr>
              <a:t>3- chia tay</a:t>
            </a:r>
            <a:endParaRPr sz="1705">
              <a:solidFill>
                <a:srgbClr val="C00000"/>
              </a:solidFill>
              <a:latin typeface="Times New Roman" panose="02020603050405020304" pitchFamily="18" charset="0"/>
              <a:cs typeface="Times New Roman" panose="02020603050405020304" pitchFamily="18" charset="0"/>
            </a:endParaRPr>
          </a:p>
        </p:txBody>
      </p:sp>
      <p:sp>
        <p:nvSpPr>
          <p:cNvPr id="1363" name="Google Shape;1363;p54"/>
          <p:cNvSpPr txBox="1">
            <a:spLocks noGrp="1"/>
          </p:cNvSpPr>
          <p:nvPr>
            <p:ph type="subTitle" idx="4294967295"/>
          </p:nvPr>
        </p:nvSpPr>
        <p:spPr>
          <a:xfrm>
            <a:off x="806870" y="4114560"/>
            <a:ext cx="2495040" cy="795840"/>
          </a:xfrm>
          <a:prstGeom prst="rect">
            <a:avLst/>
          </a:prstGeom>
        </p:spPr>
        <p:txBody>
          <a:bodyPr spcFirstLastPara="1" wrap="square" lIns="97520" tIns="97520" rIns="97520" bIns="97520" anchor="t" anchorCtr="0">
            <a:noAutofit/>
          </a:bodyPr>
          <a:lstStyle/>
          <a:p>
            <a:pPr marL="0" indent="0" algn="just">
              <a:spcAft>
                <a:spcPts val="1705"/>
              </a:spcAft>
              <a:buNone/>
            </a:pPr>
            <a:r>
              <a:rPr lang="en-GB" sz="1705">
                <a:solidFill>
                  <a:srgbClr val="C00000"/>
                </a:solidFill>
                <a:latin typeface="Times New Roman" panose="02020603050405020304" pitchFamily="18" charset="0"/>
                <a:cs typeface="Times New Roman" panose="02020603050405020304" pitchFamily="18" charset="0"/>
              </a:rPr>
              <a:t>Người kể giấu mình (ngôi thứ ba)</a:t>
            </a:r>
            <a:endParaRPr sz="1705">
              <a:solidFill>
                <a:srgbClr val="C00000"/>
              </a:solidFill>
              <a:latin typeface="Times New Roman" panose="02020603050405020304" pitchFamily="18" charset="0"/>
              <a:cs typeface="Times New Roman" panose="02020603050405020304" pitchFamily="18" charset="0"/>
            </a:endParaRPr>
          </a:p>
        </p:txBody>
      </p:sp>
      <p:sp>
        <p:nvSpPr>
          <p:cNvPr id="1364" name="Google Shape;1364;p54"/>
          <p:cNvSpPr txBox="1">
            <a:spLocks noGrp="1"/>
          </p:cNvSpPr>
          <p:nvPr>
            <p:ph type="subTitle" idx="4294967295"/>
          </p:nvPr>
        </p:nvSpPr>
        <p:spPr>
          <a:xfrm>
            <a:off x="6935024" y="1182446"/>
            <a:ext cx="2495040" cy="795840"/>
          </a:xfrm>
          <a:prstGeom prst="rect">
            <a:avLst/>
          </a:prstGeom>
        </p:spPr>
        <p:txBody>
          <a:bodyPr spcFirstLastPara="1" wrap="square" lIns="97520" tIns="97520" rIns="97520" bIns="97520" anchor="t" anchorCtr="0">
            <a:noAutofit/>
          </a:bodyPr>
          <a:lstStyle/>
          <a:p>
            <a:pPr marL="285750" indent="-285750" algn="just">
              <a:buFont typeface="Arial" panose="020B0604020202020204" pitchFamily="34" charset="0"/>
              <a:buChar char="•"/>
            </a:pPr>
            <a:r>
              <a:rPr lang="en-GB" sz="1705">
                <a:solidFill>
                  <a:srgbClr val="C00000"/>
                </a:solidFill>
                <a:latin typeface="Times New Roman" panose="02020603050405020304" pitchFamily="18" charset="0"/>
                <a:cs typeface="Times New Roman" panose="02020603050405020304" pitchFamily="18" charset="0"/>
              </a:rPr>
              <a:t>Nhân vật là con người (HTB), loài vật (cáo), loài cây (hoa hồng)</a:t>
            </a:r>
            <a:endParaRPr lang="en-GB" sz="1705">
              <a:solidFill>
                <a:srgbClr val="C0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705">
                <a:solidFill>
                  <a:srgbClr val="C00000"/>
                </a:solidFill>
                <a:latin typeface="Times New Roman" panose="02020603050405020304" pitchFamily="18" charset="0"/>
                <a:cs typeface="Times New Roman" panose="02020603050405020304" pitchFamily="18" charset="0"/>
              </a:rPr>
              <a:t>Nhân vật được khắc họa qua: cử chỉ, hành động, cảm xúc, suy nghĩ</a:t>
            </a:r>
            <a:endParaRPr sz="1705">
              <a:solidFill>
                <a:srgbClr val="C00000"/>
              </a:solidFill>
              <a:latin typeface="Times New Roman" panose="02020603050405020304" pitchFamily="18" charset="0"/>
              <a:cs typeface="Times New Roman" panose="02020603050405020304" pitchFamily="18" charset="0"/>
            </a:endParaRPr>
          </a:p>
        </p:txBody>
      </p:sp>
      <p:sp>
        <p:nvSpPr>
          <p:cNvPr id="1365" name="Google Shape;1365;p54"/>
          <p:cNvSpPr txBox="1">
            <a:spLocks noGrp="1"/>
          </p:cNvSpPr>
          <p:nvPr>
            <p:ph type="subTitle" idx="4294967295"/>
          </p:nvPr>
        </p:nvSpPr>
        <p:spPr>
          <a:xfrm>
            <a:off x="4729762" y="4029012"/>
            <a:ext cx="5023837" cy="1631007"/>
          </a:xfrm>
          <a:prstGeom prst="rect">
            <a:avLst/>
          </a:prstGeom>
        </p:spPr>
        <p:txBody>
          <a:bodyPr spcFirstLastPara="1" wrap="square" lIns="97520" tIns="97520" rIns="97520" bIns="97520" anchor="t" anchorCtr="0">
            <a:noAutofit/>
          </a:bodyPr>
          <a:lstStyle/>
          <a:p>
            <a:pPr marL="285750" indent="-285750" algn="just">
              <a:buFont typeface="Arial" panose="020B0604020202020204" pitchFamily="34" charset="0"/>
              <a:buChar char="•"/>
            </a:pPr>
            <a:r>
              <a:rPr lang="nl-NL" sz="1800">
                <a:solidFill>
                  <a:srgbClr val="C00000"/>
                </a:solidFill>
                <a:latin typeface="Times New Roman" panose="02020603050405020304" pitchFamily="18" charset="0"/>
                <a:cs typeface="Times New Roman" panose="02020603050405020304" pitchFamily="18" charset="0"/>
              </a:rPr>
              <a:t>Xây dựng hình tượng nhân vật phù hợp với tâm lí, suy nghĩ của trẻ thơ</a:t>
            </a:r>
            <a:endParaRPr lang="nl-NL" sz="1800">
              <a:solidFill>
                <a:srgbClr val="C0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nl-NL">
                <a:solidFill>
                  <a:srgbClr val="C00000"/>
                </a:solidFill>
                <a:latin typeface="Times New Roman" panose="02020603050405020304" pitchFamily="18" charset="0"/>
                <a:cs typeface="Times New Roman" panose="02020603050405020304" pitchFamily="18" charset="0"/>
              </a:rPr>
              <a:t>Kể kết hợp với biểu cảm, miêu tả (đặc biệt là sử dụng nghệ thuật nhân hoá đặc sắc.)</a:t>
            </a:r>
            <a:endParaRPr lang="en-US">
              <a:solidFill>
                <a:srgbClr val="C0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nl-NL" sz="1800">
              <a:solidFill>
                <a:srgbClr val="C0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nl-NL" sz="1800">
              <a:solidFill>
                <a:srgbClr val="C0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sz="1705">
              <a:solidFill>
                <a:srgbClr val="C00000"/>
              </a:solidFill>
              <a:latin typeface="Times New Roman" panose="02020603050405020304" pitchFamily="18" charset="0"/>
              <a:cs typeface="Times New Roman" panose="02020603050405020304" pitchFamily="18" charset="0"/>
            </a:endParaRPr>
          </a:p>
        </p:txBody>
      </p:sp>
      <p:cxnSp>
        <p:nvCxnSpPr>
          <p:cNvPr id="1366" name="Google Shape;1366;p54"/>
          <p:cNvCxnSpPr>
            <a:endCxn id="1310" idx="3"/>
          </p:cNvCxnSpPr>
          <p:nvPr/>
        </p:nvCxnSpPr>
        <p:spPr>
          <a:xfrm rot="10800000" flipV="1">
            <a:off x="2920722" y="3596373"/>
            <a:ext cx="1809040" cy="215680"/>
          </a:xfrm>
          <a:prstGeom prst="bentConnector3">
            <a:avLst>
              <a:gd name="adj1" fmla="val 50000"/>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1367" name="Google Shape;1367;p54"/>
          <p:cNvCxnSpPr>
            <a:endCxn id="1311" idx="1"/>
          </p:cNvCxnSpPr>
          <p:nvPr/>
        </p:nvCxnSpPr>
        <p:spPr>
          <a:xfrm flipV="1">
            <a:off x="5798996" y="808797"/>
            <a:ext cx="1476058" cy="1284800"/>
          </a:xfrm>
          <a:prstGeom prst="bentConnector3">
            <a:avLst>
              <a:gd name="adj1" fmla="val 50000"/>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1368" name="Google Shape;1368;p54"/>
          <p:cNvCxnSpPr/>
          <p:nvPr/>
        </p:nvCxnSpPr>
        <p:spPr>
          <a:xfrm>
            <a:off x="5158836" y="3530549"/>
            <a:ext cx="1280320" cy="235520"/>
          </a:xfrm>
          <a:prstGeom prst="bentConnector3">
            <a:avLst>
              <a:gd name="adj1" fmla="val 0"/>
            </a:avLst>
          </a:prstGeom>
          <a:ln w="57150">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66" name="TextBox 65"/>
          <p:cNvSpPr txBox="1"/>
          <p:nvPr/>
        </p:nvSpPr>
        <p:spPr>
          <a:xfrm>
            <a:off x="768436" y="69139"/>
            <a:ext cx="5505042" cy="956618"/>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2</a:t>
            </a:r>
            <a:r>
              <a:rPr lang="en-US" sz="2800" b="1">
                <a:solidFill>
                  <a:srgbClr val="FF0000"/>
                </a:solidFill>
                <a:latin typeface="Times New Roman" panose="02020603050405020304" pitchFamily="18" charset="0"/>
                <a:cs typeface="Times New Roman" panose="02020603050405020304" pitchFamily="18" charset="0"/>
              </a:rPr>
              <a:t>. Đặc điểm của truyện đồng thoại </a:t>
            </a:r>
            <a:endParaRPr lang="en-US" sz="2800" b="1">
              <a:solidFill>
                <a:srgbClr val="FF0000"/>
              </a:solidFill>
              <a:latin typeface="Times New Roman" panose="02020603050405020304" pitchFamily="18" charset="0"/>
              <a:cs typeface="Times New Roman" panose="02020603050405020304" pitchFamily="18" charset="0"/>
            </a:endParaRPr>
          </a:p>
          <a:p>
            <a:r>
              <a:rPr lang="en-US" sz="2800" b="1">
                <a:solidFill>
                  <a:srgbClr val="FF0000"/>
                </a:solidFill>
                <a:latin typeface="Times New Roman" panose="02020603050405020304" pitchFamily="18" charset="0"/>
                <a:cs typeface="Times New Roman" panose="02020603050405020304" pitchFamily="18" charset="0"/>
              </a:rPr>
              <a:t>thể hiện trong văn bản</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Hoàng Tử Bé"/>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53826" y="1204610"/>
            <a:ext cx="2153288" cy="2638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randombar(horizontal)">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Little Prince and Fox The Little Prince Poster Svg The | Etsy"/>
          <p:cNvPicPr>
            <a:picLocks noChangeAspect="1" noChangeArrowheads="1"/>
          </p:cNvPicPr>
          <p:nvPr/>
        </p:nvPicPr>
        <p:blipFill rotWithShape="1">
          <a:blip r:embed="rId1">
            <a:extLst>
              <a:ext uri="{28A0092B-C50C-407E-A947-70E740481C1C}">
                <a14:useLocalDpi xmlns:a14="http://schemas.microsoft.com/office/drawing/2010/main" val="0"/>
              </a:ext>
            </a:extLst>
          </a:blip>
          <a:srcRect l="24031" t="6037" r="23728" b="6109"/>
          <a:stretch>
            <a:fillRect/>
          </a:stretch>
        </p:blipFill>
        <p:spPr bwMode="auto">
          <a:xfrm>
            <a:off x="361025" y="201999"/>
            <a:ext cx="4006128" cy="50824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89317" y="693183"/>
            <a:ext cx="2749859" cy="769441"/>
          </a:xfrm>
          <a:prstGeom prst="rect">
            <a:avLst/>
          </a:prstGeom>
          <a:noFill/>
        </p:spPr>
        <p:txBody>
          <a:bodyPr wrap="square">
            <a:spAutoFit/>
          </a:bodyPr>
          <a:lstStyle/>
          <a:p>
            <a:pPr algn="ctr"/>
            <a:r>
              <a:rPr lang="en-US" sz="4400" dirty="0" err="1">
                <a:solidFill>
                  <a:srgbClr val="FF0000"/>
                </a:solidFill>
                <a:latin typeface="Times New Roman" panose="02020603050405020304" pitchFamily="18" charset="0"/>
                <a:cs typeface="Times New Roman" panose="02020603050405020304" pitchFamily="18" charset="0"/>
              </a:rPr>
              <a:t>Hóa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thân</a:t>
            </a:r>
            <a:endParaRPr lang="en-US" sz="4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735919" y="1746229"/>
            <a:ext cx="4656656" cy="3170099"/>
          </a:xfrm>
          <a:prstGeom prst="rect">
            <a:avLst/>
          </a:prstGeom>
          <a:noFill/>
        </p:spPr>
        <p:txBody>
          <a:bodyPr wrap="square">
            <a:spAutoFit/>
          </a:bodyPr>
          <a:lstStyle/>
          <a:p>
            <a:pPr algn="ctr"/>
            <a:r>
              <a:rPr lang="en-US" sz="4000" dirty="0" err="1">
                <a:latin typeface="Times New Roman" panose="02020603050405020304" pitchFamily="18" charset="0"/>
                <a:cs typeface="Times New Roman" panose="02020603050405020304" pitchFamily="18" charset="0"/>
              </a:rPr>
              <a:t>Nhập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tiếp</a:t>
            </a:r>
            <a:r>
              <a:rPr lang="en-US" sz="4000" dirty="0">
                <a:latin typeface="Times New Roman" panose="02020603050405020304" pitchFamily="18" charset="0"/>
                <a:cs typeface="Times New Roman" panose="02020603050405020304" pitchFamily="18" charset="0"/>
              </a:rPr>
              <a:t> (5-7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xúc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biệt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bé</a:t>
            </a:r>
            <a:r>
              <a:rPr 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42000"/>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423194" y="458513"/>
            <a:ext cx="8675464" cy="4941570"/>
          </a:xfrm>
        </p:spPr>
        <p:txBody>
          <a:bodyPr>
            <a:normAutofit/>
          </a:bodyPr>
          <a:lstStyle/>
          <a:p>
            <a:pPr marL="0" indent="0" algn="just">
              <a:lnSpc>
                <a:spcPct val="110000"/>
              </a:lnSpc>
              <a:buNone/>
            </a:pPr>
            <a:r>
              <a:rPr lang="en-US" sz="2400" b="1" i="1" dirty="0">
                <a:solidFill>
                  <a:srgbClr val="000000"/>
                </a:solidFill>
                <a:effectLst/>
                <a:latin typeface="Times New Roman" panose="02020603050405020304" pitchFamily="18" charset="0"/>
                <a:cs typeface="Times New Roman" panose="02020603050405020304" pitchFamily="18" charset="0"/>
              </a:rPr>
              <a:t>	</a:t>
            </a:r>
            <a:r>
              <a:rPr lang="vi-VN" sz="2400" b="1" i="1" dirty="0">
                <a:solidFill>
                  <a:srgbClr val="000000"/>
                </a:solidFill>
                <a:effectLst/>
                <a:latin typeface="Times New Roman" panose="02020603050405020304" pitchFamily="18" charset="0"/>
                <a:cs typeface="Times New Roman" panose="02020603050405020304" pitchFamily="18" charset="0"/>
              </a:rPr>
              <a:t>Sau khi </a:t>
            </a:r>
            <a:r>
              <a:rPr lang="en-US" sz="2400" b="1" i="1" dirty="0" err="1">
                <a:solidFill>
                  <a:srgbClr val="000000"/>
                </a:solidFill>
                <a:effectLst/>
                <a:latin typeface="Times New Roman" panose="02020603050405020304" pitchFamily="18" charset="0"/>
                <a:cs typeface="Times New Roman" panose="02020603050405020304" pitchFamily="18" charset="0"/>
              </a:rPr>
              <a:t>cậu</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vi-VN" sz="2400" b="1" i="1" dirty="0">
                <a:solidFill>
                  <a:srgbClr val="000000"/>
                </a:solidFill>
                <a:effectLst/>
                <a:latin typeface="Times New Roman" panose="02020603050405020304" pitchFamily="18" charset="0"/>
                <a:cs typeface="Times New Roman" panose="02020603050405020304" pitchFamily="18" charset="0"/>
              </a:rPr>
              <a:t>rời đi, </a:t>
            </a:r>
            <a:r>
              <a:rPr lang="en-US" sz="2400" b="1" i="1" dirty="0" err="1">
                <a:solidFill>
                  <a:srgbClr val="000000"/>
                </a:solidFill>
                <a:effectLst/>
                <a:latin typeface="Times New Roman" panose="02020603050405020304" pitchFamily="18" charset="0"/>
                <a:cs typeface="Times New Roman" panose="02020603050405020304" pitchFamily="18" charset="0"/>
              </a:rPr>
              <a:t>tớ</a:t>
            </a:r>
            <a:r>
              <a:rPr lang="vi-VN" sz="2400" b="1" i="1" dirty="0">
                <a:solidFill>
                  <a:srgbClr val="000000"/>
                </a:solidFill>
                <a:effectLst/>
                <a:latin typeface="Times New Roman" panose="02020603050405020304" pitchFamily="18" charset="0"/>
                <a:cs typeface="Times New Roman" panose="02020603050405020304" pitchFamily="18" charset="0"/>
              </a:rPr>
              <a:t> quay trở về nhìn những cánh đồng lúa mì vàng óng</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và</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nhớ</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tới</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cậu</a:t>
            </a:r>
            <a:r>
              <a:rPr lang="vi-VN"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Tớ</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vi-VN" sz="2400" b="1" i="1" dirty="0">
                <a:solidFill>
                  <a:srgbClr val="000000"/>
                </a:solidFill>
                <a:effectLst/>
                <a:latin typeface="Times New Roman" panose="02020603050405020304" pitchFamily="18" charset="0"/>
                <a:cs typeface="Times New Roman" panose="02020603050405020304" pitchFamily="18" charset="0"/>
              </a:rPr>
              <a:t>ngồi lặng im</a:t>
            </a:r>
            <a:r>
              <a:rPr lang="en-US" sz="2400" b="1" i="1" dirty="0">
                <a:solidFill>
                  <a:srgbClr val="000000"/>
                </a:solidFill>
                <a:effectLst/>
                <a:latin typeface="Times New Roman" panose="02020603050405020304" pitchFamily="18" charset="0"/>
                <a:cs typeface="Times New Roman" panose="02020603050405020304" pitchFamily="18" charset="0"/>
              </a:rPr>
              <a:t>, h</a:t>
            </a:r>
            <a:r>
              <a:rPr lang="vi-VN" sz="2400" b="1" i="1" dirty="0">
                <a:solidFill>
                  <a:srgbClr val="000000"/>
                </a:solidFill>
                <a:effectLst/>
                <a:latin typeface="Times New Roman" panose="02020603050405020304" pitchFamily="18" charset="0"/>
                <a:cs typeface="Times New Roman" panose="02020603050405020304" pitchFamily="18" charset="0"/>
              </a:rPr>
              <a:t>ướng con mắt ra xa tận chân trời. </a:t>
            </a:r>
            <a:r>
              <a:rPr lang="en-US" sz="2400" b="1" i="1" dirty="0" err="1">
                <a:solidFill>
                  <a:srgbClr val="000000"/>
                </a:solidFill>
                <a:effectLst/>
                <a:latin typeface="Times New Roman" panose="02020603050405020304" pitchFamily="18" charset="0"/>
                <a:cs typeface="Times New Roman" panose="02020603050405020304" pitchFamily="18" charset="0"/>
              </a:rPr>
              <a:t>Tớ</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vi-VN" sz="2400" b="1" i="1" dirty="0">
                <a:solidFill>
                  <a:srgbClr val="000000"/>
                </a:solidFill>
                <a:effectLst/>
                <a:latin typeface="Times New Roman" panose="02020603050405020304" pitchFamily="18" charset="0"/>
                <a:cs typeface="Times New Roman" panose="02020603050405020304" pitchFamily="18" charset="0"/>
              </a:rPr>
              <a:t>tưởng tượng</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đến</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một</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ngày</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cậu</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trở</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về</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đây</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thăm</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tớ</a:t>
            </a:r>
            <a:r>
              <a:rPr lang="vi-VN" sz="2400" b="1" i="1" dirty="0">
                <a:solidFill>
                  <a:srgbClr val="000000"/>
                </a:solidFill>
                <a:effectLst/>
                <a:latin typeface="Times New Roman" panose="02020603050405020304" pitchFamily="18" charset="0"/>
                <a:cs typeface="Times New Roman" panose="02020603050405020304" pitchFamily="18" charset="0"/>
              </a:rPr>
              <a:t>. Cứ thế, </a:t>
            </a:r>
            <a:r>
              <a:rPr lang="en-US" sz="2400" b="1" i="1" dirty="0" err="1">
                <a:solidFill>
                  <a:srgbClr val="000000"/>
                </a:solidFill>
                <a:effectLst/>
                <a:latin typeface="Times New Roman" panose="02020603050405020304" pitchFamily="18" charset="0"/>
                <a:cs typeface="Times New Roman" panose="02020603050405020304" pitchFamily="18" charset="0"/>
              </a:rPr>
              <a:t>chúng</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mình</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vi-VN" sz="2400" b="1" i="1" dirty="0">
                <a:solidFill>
                  <a:srgbClr val="000000"/>
                </a:solidFill>
                <a:effectLst/>
                <a:latin typeface="Times New Roman" panose="02020603050405020304" pitchFamily="18" charset="0"/>
                <a:cs typeface="Times New Roman" panose="02020603050405020304" pitchFamily="18" charset="0"/>
              </a:rPr>
              <a:t>ngồi xích lại gần nhau</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kể</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cho</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nhau</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những</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điều</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thú</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vị</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đã</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xảy</a:t>
            </a:r>
            <a:r>
              <a:rPr lang="en-US" sz="2400" b="1" i="1" dirty="0">
                <a:solidFill>
                  <a:srgbClr val="000000"/>
                </a:solidFill>
                <a:effectLst/>
                <a:latin typeface="Times New Roman" panose="02020603050405020304" pitchFamily="18" charset="0"/>
                <a:cs typeface="Times New Roman" panose="02020603050405020304" pitchFamily="18" charset="0"/>
              </a:rPr>
              <a:t> ra </a:t>
            </a:r>
            <a:r>
              <a:rPr lang="en-US" sz="2400" b="1" i="1" dirty="0" err="1">
                <a:solidFill>
                  <a:srgbClr val="000000"/>
                </a:solidFill>
                <a:effectLst/>
                <a:latin typeface="Times New Roman" panose="02020603050405020304" pitchFamily="18" charset="0"/>
                <a:cs typeface="Times New Roman" panose="02020603050405020304" pitchFamily="18" charset="0"/>
              </a:rPr>
              <a:t>trong</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khoảng</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thời</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gian</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mình</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xa</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nhau</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Lúc</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này</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đây</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dù</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cậu</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đã</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đi</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xa</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tớ</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nhưng</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tớ</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vẫn</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muốn</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gửi</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lời</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cảm</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ơn</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cậu</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vì</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đã</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cảm</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hóa</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tớ</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mang</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lại</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cho</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tớ</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cảm</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giác</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ấm</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áp</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vốn</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đã</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thiếu</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bấy</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lâu</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này</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Dù</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lúc</a:t>
            </a:r>
            <a:r>
              <a:rPr lang="en-US" sz="2400" b="1" i="1" dirty="0">
                <a:solidFill>
                  <a:srgbClr val="000000"/>
                </a:solidFill>
                <a:effectLst/>
                <a:latin typeface="Times New Roman" panose="02020603050405020304" pitchFamily="18" charset="0"/>
                <a:cs typeface="Times New Roman" panose="02020603050405020304" pitchFamily="18" charset="0"/>
              </a:rPr>
              <a:t> chia </a:t>
            </a:r>
            <a:r>
              <a:rPr lang="en-US" sz="2400" b="1" i="1" dirty="0" err="1">
                <a:solidFill>
                  <a:srgbClr val="000000"/>
                </a:solidFill>
                <a:effectLst/>
                <a:latin typeface="Times New Roman" panose="02020603050405020304" pitchFamily="18" charset="0"/>
                <a:cs typeface="Times New Roman" panose="02020603050405020304" pitchFamily="18" charset="0"/>
              </a:rPr>
              <a:t>xa</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có</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chút</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buồn</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nhưng</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tớ</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không</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hối</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hận</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vì</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đã</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kết</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bạn</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với</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cậu</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Tớ</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sẽ</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nhớ</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mãi</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và</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không</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quên</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những</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giây</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phút</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được</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cậu</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cảm</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hóa</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Cảm</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ơn</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cậu</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vì</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đã</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đến</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và</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làm</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bạn</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tớ</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nhé</a:t>
            </a:r>
            <a:r>
              <a:rPr lang="en-US" sz="2400" b="1" i="1" dirty="0">
                <a:solidFill>
                  <a:srgbClr val="000000"/>
                </a:solidFill>
                <a:effectLst/>
                <a:latin typeface="Times New Roman" panose="02020603050405020304" pitchFamily="18" charset="0"/>
                <a:cs typeface="Times New Roman" panose="02020603050405020304" pitchFamily="18" charset="0"/>
              </a:rPr>
              <a:t> – </a:t>
            </a:r>
            <a:r>
              <a:rPr lang="en-US" sz="2400" b="1" i="1" dirty="0" err="1">
                <a:solidFill>
                  <a:srgbClr val="000000"/>
                </a:solidFill>
                <a:effectLst/>
                <a:latin typeface="Times New Roman" panose="02020603050405020304" pitchFamily="18" charset="0"/>
                <a:cs typeface="Times New Roman" panose="02020603050405020304" pitchFamily="18" charset="0"/>
              </a:rPr>
              <a:t>hoàng</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tử</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cs typeface="Times New Roman" panose="02020603050405020304" pitchFamily="18" charset="0"/>
              </a:rPr>
              <a:t>bé</a:t>
            </a:r>
            <a:r>
              <a:rPr lang="en-US" sz="2400" b="1" i="1" dirty="0">
                <a:solidFill>
                  <a:srgbClr val="000000"/>
                </a:solidFill>
                <a:effectLst/>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4508" y="692729"/>
            <a:ext cx="4064001" cy="4401205"/>
          </a:xfrm>
          <a:prstGeom prst="rect">
            <a:avLst/>
          </a:prstGeom>
          <a:noFill/>
        </p:spPr>
        <p:txBody>
          <a:bodyPr wrap="square" rtlCol="0">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BTVN: </a:t>
            </a:r>
            <a:r>
              <a:rPr lang="en-US" sz="4000" dirty="0" err="1">
                <a:latin typeface="Times New Roman" panose="02020603050405020304" pitchFamily="18" charset="0"/>
                <a:cs typeface="Times New Roman" panose="02020603050405020304" pitchFamily="18" charset="0"/>
              </a:rPr>
              <a:t>Nhập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cuộc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gặp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mới</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cáo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theo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đồ</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pic>
        <p:nvPicPr>
          <p:cNvPr id="6" name="Picture 8" descr="Hoàng tử bé&quot;-trích dẫn hay | Cuộc sống, Truyền cảm hứ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1107" y="207818"/>
            <a:ext cx="3630319" cy="50707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ransparent Zorro Png - Little Prince Drawing, Png Download , Transparent  Png Image - PNGitem"/>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2591" y="1546391"/>
            <a:ext cx="2533482" cy="21856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Rounded Corners 1"/>
          <p:cNvSpPr/>
          <p:nvPr/>
        </p:nvSpPr>
        <p:spPr>
          <a:xfrm>
            <a:off x="3370199" y="149677"/>
            <a:ext cx="3013201" cy="12138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gặp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207069" y="1058758"/>
            <a:ext cx="2904512" cy="14782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Times New Roman" panose="02020603050405020304" pitchFamily="18" charset="0"/>
                <a:cs typeface="Times New Roman" panose="02020603050405020304" pitchFamily="18" charset="0"/>
              </a:rPr>
              <a:t>g/ </a:t>
            </a:r>
            <a:r>
              <a:rPr lang="en-US" sz="2000" dirty="0" err="1">
                <a:latin typeface="Times New Roman" panose="02020603050405020304" pitchFamily="18" charset="0"/>
                <a:cs typeface="Times New Roman" panose="02020603050405020304" pitchFamily="18" charset="0"/>
              </a:rPr>
              <a:t>Bí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tặng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7" name="Rectangle: Rounded Corners 6"/>
          <p:cNvSpPr/>
          <p:nvPr/>
        </p:nvSpPr>
        <p:spPr>
          <a:xfrm>
            <a:off x="207067" y="2875476"/>
            <a:ext cx="2904513" cy="17765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Times New Roman" panose="02020603050405020304" pitchFamily="18" charset="0"/>
                <a:cs typeface="Times New Roman" panose="02020603050405020304" pitchFamily="18" charset="0"/>
              </a:rPr>
              <a:t>e/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ra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bông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thân</a:t>
            </a:r>
            <a:r>
              <a:rPr lang="en-US"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8" name="Rectangle: Rounded Corners 7"/>
          <p:cNvSpPr/>
          <p:nvPr/>
        </p:nvSpPr>
        <p:spPr>
          <a:xfrm>
            <a:off x="6535052" y="1095702"/>
            <a:ext cx="3011479" cy="14782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cs typeface="Times New Roman" panose="02020603050405020304" pitchFamily="18" charset="0"/>
              </a:rPr>
              <a:t>Lần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gặp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9" name="Rectangle: Rounded Corners 8"/>
          <p:cNvSpPr/>
          <p:nvPr/>
        </p:nvSpPr>
        <p:spPr>
          <a:xfrm>
            <a:off x="6535052" y="2912421"/>
            <a:ext cx="3011480" cy="17765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3370199" y="3877930"/>
            <a:ext cx="3013201" cy="14622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Times New Roman" panose="02020603050405020304" pitchFamily="18" charset="0"/>
                <a:cs typeface="Times New Roman" panose="02020603050405020304" pitchFamily="18" charset="0"/>
              </a:rPr>
              <a:t>d/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hững câu trích dẫn hay trong: ” hoàng tử bé” | Quotes - Danh Ngôn Tình Yêu  - Danh Ngôn Hay - Danh Ngôn Cuộc Số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9753601"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8704" y="2734733"/>
            <a:ext cx="5524902" cy="2123658"/>
          </a:xfrm>
          <a:prstGeom prst="rect">
            <a:avLst/>
          </a:prstGeom>
          <a:noFill/>
        </p:spPr>
        <p:txBody>
          <a:bodyPr wrap="square">
            <a:spAutoFit/>
          </a:bodyPr>
          <a:lstStyle/>
          <a:p>
            <a:pPr algn="ctr"/>
            <a:r>
              <a:rPr lang="en-US" sz="6600" b="1" dirty="0" err="1">
                <a:solidFill>
                  <a:srgbClr val="00B050"/>
                </a:solidFill>
                <a:latin typeface="Times New Roman" panose="02020603050405020304" pitchFamily="18" charset="0"/>
                <a:cs typeface="Times New Roman" panose="02020603050405020304" pitchFamily="18" charset="0"/>
              </a:rPr>
              <a:t>Chúc</a:t>
            </a:r>
            <a:r>
              <a:rPr lang="en-US" sz="6600" b="1" dirty="0">
                <a:solidFill>
                  <a:srgbClr val="00B050"/>
                </a:solidFill>
                <a:latin typeface="Times New Roman" panose="02020603050405020304" pitchFamily="18" charset="0"/>
                <a:cs typeface="Times New Roman" panose="02020603050405020304" pitchFamily="18" charset="0"/>
              </a:rPr>
              <a:t> </a:t>
            </a:r>
            <a:r>
              <a:rPr lang="en-US" sz="6600" b="1" dirty="0" err="1">
                <a:solidFill>
                  <a:srgbClr val="00B050"/>
                </a:solidFill>
                <a:latin typeface="Times New Roman" panose="02020603050405020304" pitchFamily="18" charset="0"/>
                <a:cs typeface="Times New Roman" panose="02020603050405020304" pitchFamily="18" charset="0"/>
              </a:rPr>
              <a:t>các</a:t>
            </a:r>
            <a:r>
              <a:rPr lang="en-US" sz="6600" b="1" dirty="0">
                <a:solidFill>
                  <a:srgbClr val="00B050"/>
                </a:solidFill>
                <a:latin typeface="Times New Roman" panose="02020603050405020304" pitchFamily="18" charset="0"/>
                <a:cs typeface="Times New Roman" panose="02020603050405020304" pitchFamily="18" charset="0"/>
              </a:rPr>
              <a:t> </a:t>
            </a:r>
            <a:r>
              <a:rPr lang="en-US" sz="6600" b="1" dirty="0" err="1">
                <a:solidFill>
                  <a:srgbClr val="00B050"/>
                </a:solidFill>
                <a:latin typeface="Times New Roman" panose="02020603050405020304" pitchFamily="18" charset="0"/>
                <a:cs typeface="Times New Roman" panose="02020603050405020304" pitchFamily="18" charset="0"/>
              </a:rPr>
              <a:t>em</a:t>
            </a:r>
            <a:r>
              <a:rPr lang="en-US" sz="6600" b="1" dirty="0">
                <a:solidFill>
                  <a:srgbClr val="00B050"/>
                </a:solidFill>
                <a:latin typeface="Times New Roman" panose="02020603050405020304" pitchFamily="18" charset="0"/>
                <a:cs typeface="Times New Roman" panose="02020603050405020304" pitchFamily="18" charset="0"/>
              </a:rPr>
              <a:t> </a:t>
            </a:r>
            <a:r>
              <a:rPr lang="en-US" sz="6600" b="1" dirty="0" err="1">
                <a:solidFill>
                  <a:srgbClr val="00B050"/>
                </a:solidFill>
                <a:latin typeface="Times New Roman" panose="02020603050405020304" pitchFamily="18" charset="0"/>
                <a:cs typeface="Times New Roman" panose="02020603050405020304" pitchFamily="18" charset="0"/>
              </a:rPr>
              <a:t>học</a:t>
            </a:r>
            <a:r>
              <a:rPr lang="en-US" sz="6600" b="1" dirty="0">
                <a:solidFill>
                  <a:srgbClr val="00B050"/>
                </a:solidFill>
                <a:latin typeface="Times New Roman" panose="02020603050405020304" pitchFamily="18" charset="0"/>
                <a:cs typeface="Times New Roman" panose="02020603050405020304" pitchFamily="18" charset="0"/>
              </a:rPr>
              <a:t> </a:t>
            </a:r>
            <a:r>
              <a:rPr lang="en-US" sz="6600" b="1" dirty="0" err="1">
                <a:solidFill>
                  <a:srgbClr val="00B050"/>
                </a:solidFill>
                <a:latin typeface="Times New Roman" panose="02020603050405020304" pitchFamily="18" charset="0"/>
                <a:cs typeface="Times New Roman" panose="02020603050405020304" pitchFamily="18" charset="0"/>
              </a:rPr>
              <a:t>tốt</a:t>
            </a:r>
            <a:r>
              <a:rPr lang="en-US" sz="6600" b="1" dirty="0">
                <a:solidFill>
                  <a:srgbClr val="00B050"/>
                </a:solidFill>
                <a:latin typeface="Times New Roman" panose="02020603050405020304" pitchFamily="18" charset="0"/>
                <a:cs typeface="Times New Roman" panose="02020603050405020304" pitchFamily="18" charset="0"/>
              </a:rPr>
              <a:t>!</a:t>
            </a:r>
            <a:endParaRPr lang="en-US" sz="6600"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24561" y="0"/>
            <a:ext cx="5863683" cy="5486400"/>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24370"/>
          <a:stretch>
            <a:fillRect/>
          </a:stretch>
        </p:blipFill>
        <p:spPr>
          <a:xfrm>
            <a:off x="3413759" y="47256"/>
            <a:ext cx="6369789" cy="4549870"/>
          </a:xfrm>
          <a:prstGeom prst="rect">
            <a:avLst/>
          </a:prstGeom>
        </p:spPr>
      </p:pic>
      <p:sp>
        <p:nvSpPr>
          <p:cNvPr id="5" name="TextBox 4"/>
          <p:cNvSpPr txBox="1"/>
          <p:nvPr/>
        </p:nvSpPr>
        <p:spPr>
          <a:xfrm>
            <a:off x="3850640" y="1378335"/>
            <a:ext cx="5223021" cy="1323439"/>
          </a:xfrm>
          <a:prstGeom prst="rect">
            <a:avLst/>
          </a:prstGeom>
          <a:noFill/>
        </p:spPr>
        <p:txBody>
          <a:bodyPr wrap="square">
            <a:sp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1/ </a:t>
            </a:r>
            <a:r>
              <a:rPr lang="en-US" sz="4000" b="1" dirty="0" err="1">
                <a:solidFill>
                  <a:srgbClr val="0070C0"/>
                </a:solidFill>
                <a:latin typeface="Times New Roman" panose="02020603050405020304" pitchFamily="18" charset="0"/>
                <a:cs typeface="Times New Roman" panose="02020603050405020304" pitchFamily="18" charset="0"/>
              </a:rPr>
              <a:t>Tác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giả</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văn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bản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là</a:t>
            </a:r>
            <a:r>
              <a:rPr lang="en-US" sz="4000" b="1" dirty="0">
                <a:solidFill>
                  <a:srgbClr val="0070C0"/>
                </a:solidFill>
                <a:latin typeface="Times New Roman" panose="02020603050405020304" pitchFamily="18" charset="0"/>
                <a:cs typeface="Times New Roman" panose="02020603050405020304" pitchFamily="18" charset="0"/>
              </a:rPr>
              <a:t> ai, </a:t>
            </a:r>
            <a:r>
              <a:rPr lang="en-US" sz="4000" b="1" dirty="0" err="1">
                <a:solidFill>
                  <a:srgbClr val="0070C0"/>
                </a:solidFill>
                <a:latin typeface="Times New Roman" panose="02020603050405020304" pitchFamily="18" charset="0"/>
                <a:cs typeface="Times New Roman" panose="02020603050405020304" pitchFamily="18" charset="0"/>
              </a:rPr>
              <a:t>người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nước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nào</a:t>
            </a:r>
            <a:r>
              <a:rPr lang="en-US" sz="4000" b="1" dirty="0">
                <a:solidFill>
                  <a:srgbClr val="0070C0"/>
                </a:solidFill>
                <a:latin typeface="Times New Roman" panose="02020603050405020304" pitchFamily="18" charset="0"/>
                <a:cs typeface="Times New Roman" panose="02020603050405020304" pitchFamily="18" charset="0"/>
              </a:rPr>
              <a:t>?</a:t>
            </a:r>
            <a:endParaRPr lang="en-US" sz="40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cstate="print">
            <a:extLst>
              <a:ext uri="{28A0092B-C50C-407E-A947-70E740481C1C}">
                <a14:useLocalDpi xmlns:a14="http://schemas.microsoft.com/office/drawing/2010/main" val="0"/>
              </a:ext>
            </a:extLst>
          </a:blip>
          <a:srcRect b="6250"/>
          <a:stretch>
            <a:fillRect/>
          </a:stretch>
        </p:blipFill>
        <p:spPr>
          <a:xfrm>
            <a:off x="5608315" y="796291"/>
            <a:ext cx="4937766" cy="4629152"/>
          </a:xfrm>
          <a:prstGeom prst="rect">
            <a:avLst/>
          </a:prstGeom>
        </p:spPr>
      </p:pic>
      <p:pic>
        <p:nvPicPr>
          <p:cNvPr id="5" name="图片 3"/>
          <p:cNvPicPr>
            <a:picLocks noChangeAspect="1"/>
          </p:cNvPicPr>
          <p:nvPr/>
        </p:nvPicPr>
        <p:blipFill rotWithShape="1">
          <a:blip r:embed="rId2">
            <a:extLst>
              <a:ext uri="{28A0092B-C50C-407E-A947-70E740481C1C}">
                <a14:useLocalDpi xmlns:a14="http://schemas.microsoft.com/office/drawing/2010/main" val="0"/>
              </a:ext>
            </a:extLst>
          </a:blip>
          <a:srcRect t="24370"/>
          <a:stretch>
            <a:fillRect/>
          </a:stretch>
        </p:blipFill>
        <p:spPr>
          <a:xfrm flipH="1">
            <a:off x="-1" y="140239"/>
            <a:ext cx="6567055" cy="4549870"/>
          </a:xfrm>
          <a:prstGeom prst="rect">
            <a:avLst/>
          </a:prstGeom>
        </p:spPr>
      </p:pic>
      <p:sp>
        <p:nvSpPr>
          <p:cNvPr id="6" name="TextBox 5"/>
          <p:cNvSpPr txBox="1"/>
          <p:nvPr/>
        </p:nvSpPr>
        <p:spPr>
          <a:xfrm flipH="1">
            <a:off x="613368" y="1194658"/>
            <a:ext cx="5549925" cy="2003625"/>
          </a:xfrm>
          <a:prstGeom prst="rect">
            <a:avLst/>
          </a:prstGeom>
          <a:noFill/>
        </p:spPr>
        <p:txBody>
          <a:bodyPr wrap="square">
            <a:spAutoFit/>
          </a:bodyPr>
          <a:lstStyle/>
          <a:p>
            <a:pPr algn="ctr">
              <a:lnSpc>
                <a:spcPct val="115000"/>
              </a:lnSpc>
            </a:pPr>
            <a:r>
              <a:rPr lang="en-US" sz="3600" b="1" dirty="0" err="1">
                <a:latin typeface="Times New Roman" panose="02020603050405020304" pitchFamily="18" charset="0"/>
                <a:cs typeface="Times New Roman" panose="02020603050405020304" pitchFamily="18" charset="0"/>
              </a:rPr>
              <a:t>Ăng-toan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Xanh-tơ</a:t>
            </a:r>
            <a:r>
              <a:rPr lang="en-US" sz="3600" b="1" dirty="0">
                <a:latin typeface="Times New Roman" panose="02020603050405020304" pitchFamily="18" charset="0"/>
                <a:cs typeface="Times New Roman" panose="02020603050405020304" pitchFamily="18" charset="0"/>
              </a:rPr>
              <a:t> Ê-xu-pe-</a:t>
            </a:r>
            <a:r>
              <a:rPr lang="en-US" sz="3600" b="1" dirty="0" err="1">
                <a:latin typeface="Times New Roman" panose="02020603050405020304" pitchFamily="18" charset="0"/>
                <a:cs typeface="Times New Roman" panose="02020603050405020304" pitchFamily="18" charset="0"/>
              </a:rPr>
              <a:t>ri</a:t>
            </a:r>
            <a:r>
              <a:rPr lang="en-US" sz="3600" b="1" dirty="0">
                <a:latin typeface="Times New Roman" panose="02020603050405020304" pitchFamily="18" charset="0"/>
                <a:cs typeface="Times New Roman" panose="02020603050405020304" pitchFamily="18" charset="0"/>
              </a:rPr>
              <a:t> (1900 – 1944)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lớn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Pháp</a:t>
            </a:r>
            <a:endParaRPr 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41722" y="0"/>
            <a:ext cx="5503562" cy="5486400"/>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24370"/>
          <a:stretch>
            <a:fillRect/>
          </a:stretch>
        </p:blipFill>
        <p:spPr>
          <a:xfrm>
            <a:off x="2913389" y="-358140"/>
            <a:ext cx="6513653" cy="6728460"/>
          </a:xfrm>
          <a:prstGeom prst="rect">
            <a:avLst/>
          </a:prstGeom>
        </p:spPr>
      </p:pic>
      <p:sp>
        <p:nvSpPr>
          <p:cNvPr id="5" name="TextBox 4"/>
          <p:cNvSpPr txBox="1"/>
          <p:nvPr/>
        </p:nvSpPr>
        <p:spPr>
          <a:xfrm>
            <a:off x="3219939" y="1133434"/>
            <a:ext cx="5680222" cy="3170099"/>
          </a:xfrm>
          <a:prstGeom prst="rect">
            <a:avLst/>
          </a:prstGeom>
          <a:noFill/>
        </p:spPr>
        <p:txBody>
          <a:bodyPr wrap="square">
            <a:sp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2/ “</a:t>
            </a:r>
            <a:r>
              <a:rPr lang="en-US" sz="4000" b="1" dirty="0" err="1">
                <a:solidFill>
                  <a:srgbClr val="0070C0"/>
                </a:solidFill>
                <a:latin typeface="Times New Roman" panose="02020603050405020304" pitchFamily="18" charset="0"/>
                <a:cs typeface="Times New Roman" panose="02020603050405020304" pitchFamily="18" charset="0"/>
              </a:rPr>
              <a:t>Tớ</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muốn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có</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một</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người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bạn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trích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từ</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tác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phẩm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nào</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Tác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phẩm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này</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được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đánh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giá</a:t>
            </a:r>
            <a:r>
              <a:rPr lang="en-US" sz="4000" b="1" dirty="0">
                <a:solidFill>
                  <a:srgbClr val="0070C0"/>
                </a:solidFill>
                <a:latin typeface="Times New Roman" panose="02020603050405020304" pitchFamily="18" charset="0"/>
                <a:cs typeface="Times New Roman" panose="02020603050405020304" pitchFamily="18" charset="0"/>
              </a:rPr>
              <a:t> ra </a:t>
            </a:r>
            <a:r>
              <a:rPr lang="en-US" sz="4000" b="1" dirty="0" err="1">
                <a:solidFill>
                  <a:srgbClr val="0070C0"/>
                </a:solidFill>
                <a:latin typeface="Times New Roman" panose="02020603050405020304" pitchFamily="18" charset="0"/>
                <a:cs typeface="Times New Roman" panose="02020603050405020304" pitchFamily="18" charset="0"/>
              </a:rPr>
              <a:t>sao</a:t>
            </a:r>
            <a:r>
              <a:rPr lang="en-US" sz="4000" b="1" dirty="0">
                <a:solidFill>
                  <a:srgbClr val="0070C0"/>
                </a:solidFill>
                <a:latin typeface="Times New Roman" panose="02020603050405020304" pitchFamily="18" charset="0"/>
                <a:cs typeface="Times New Roman" panose="02020603050405020304" pitchFamily="18" charset="0"/>
              </a:rPr>
              <a:t>?</a:t>
            </a:r>
            <a:endParaRPr lang="en-US" sz="40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cstate="print">
            <a:extLst>
              <a:ext uri="{28A0092B-C50C-407E-A947-70E740481C1C}">
                <a14:useLocalDpi xmlns:a14="http://schemas.microsoft.com/office/drawing/2010/main" val="0"/>
              </a:ext>
            </a:extLst>
          </a:blip>
          <a:srcRect b="6250"/>
          <a:stretch>
            <a:fillRect/>
          </a:stretch>
        </p:blipFill>
        <p:spPr>
          <a:xfrm>
            <a:off x="5608315" y="796291"/>
            <a:ext cx="4937766" cy="4629152"/>
          </a:xfrm>
          <a:prstGeom prst="rect">
            <a:avLst/>
          </a:prstGeom>
        </p:spPr>
      </p:pic>
      <p:pic>
        <p:nvPicPr>
          <p:cNvPr id="5" name="图片 3"/>
          <p:cNvPicPr>
            <a:picLocks noChangeAspect="1"/>
          </p:cNvPicPr>
          <p:nvPr/>
        </p:nvPicPr>
        <p:blipFill rotWithShape="1">
          <a:blip r:embed="rId2">
            <a:extLst>
              <a:ext uri="{28A0092B-C50C-407E-A947-70E740481C1C}">
                <a14:useLocalDpi xmlns:a14="http://schemas.microsoft.com/office/drawing/2010/main" val="0"/>
              </a:ext>
            </a:extLst>
          </a:blip>
          <a:srcRect t="24370"/>
          <a:stretch>
            <a:fillRect/>
          </a:stretch>
        </p:blipFill>
        <p:spPr>
          <a:xfrm flipH="1">
            <a:off x="60960" y="141768"/>
            <a:ext cx="6278874" cy="5161752"/>
          </a:xfrm>
          <a:prstGeom prst="rect">
            <a:avLst/>
          </a:prstGeom>
        </p:spPr>
      </p:pic>
      <p:sp>
        <p:nvSpPr>
          <p:cNvPr id="6" name="TextBox 5"/>
          <p:cNvSpPr txBox="1"/>
          <p:nvPr/>
        </p:nvSpPr>
        <p:spPr>
          <a:xfrm flipH="1">
            <a:off x="657102" y="1592085"/>
            <a:ext cx="5331354" cy="1754326"/>
          </a:xfrm>
          <a:prstGeom prst="rect">
            <a:avLst/>
          </a:prstGeom>
          <a:noFill/>
        </p:spPr>
        <p:txBody>
          <a:bodyPr wrap="square">
            <a:spAutoFit/>
          </a:bodyPr>
          <a:lstStyle/>
          <a:p>
            <a:pPr lvl="0" algn="ctr" defTabSz="914400">
              <a:defRPr/>
            </a:pPr>
            <a:r>
              <a:rPr lang="en-US" sz="3600" b="1" dirty="0" err="1">
                <a:latin typeface="Times New Roman" panose="02020603050405020304" pitchFamily="18" charset="0"/>
                <a:cs typeface="Times New Roman" panose="02020603050405020304" pitchFamily="18" charset="0"/>
              </a:rPr>
              <a:t>Trích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Hoàng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bé</a:t>
            </a:r>
            <a:r>
              <a:rPr lang="en-US" sz="3600" b="1" dirty="0">
                <a:latin typeface="Times New Roman" panose="02020603050405020304" pitchFamily="18" charset="0"/>
                <a:cs typeface="Times New Roman" panose="02020603050405020304" pitchFamily="18" charset="0"/>
              </a:rPr>
              <a:t>” - </a:t>
            </a:r>
            <a:r>
              <a:rPr lang="en-US" altLang="zh-CN" sz="3600" b="1" dirty="0" err="1">
                <a:latin typeface="Times New Roman" panose="02020603050405020304" pitchFamily="18" charset="0"/>
                <a:cs typeface="Times New Roman" panose="02020603050405020304" pitchFamily="18" charset="0"/>
              </a:rPr>
              <a:t>Là</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tác</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phẩm</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văn</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học</a:t>
            </a:r>
            <a:r>
              <a:rPr lang="en-US" altLang="zh-CN" sz="3600" b="1" dirty="0">
                <a:latin typeface="Times New Roman" panose="02020603050405020304" pitchFamily="18" charset="0"/>
                <a:cs typeface="Times New Roman" panose="02020603050405020304" pitchFamily="18" charset="0"/>
              </a:rPr>
              <a:t> hay </a:t>
            </a:r>
            <a:r>
              <a:rPr lang="en-US" altLang="zh-CN" sz="3600" b="1" dirty="0" err="1">
                <a:latin typeface="Times New Roman" panose="02020603050405020304" pitchFamily="18" charset="0"/>
                <a:cs typeface="Times New Roman" panose="02020603050405020304" pitchFamily="18" charset="0"/>
              </a:rPr>
              <a:t>nhất</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thế</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kỉ</a:t>
            </a:r>
            <a:r>
              <a:rPr lang="en-US" altLang="zh-CN" sz="3600" b="1" dirty="0">
                <a:latin typeface="Times New Roman" panose="02020603050405020304" pitchFamily="18" charset="0"/>
                <a:cs typeface="Times New Roman" panose="02020603050405020304" pitchFamily="18" charset="0"/>
              </a:rPr>
              <a:t> XX </a:t>
            </a:r>
            <a:r>
              <a:rPr lang="en-US" altLang="zh-CN" sz="3600" b="1" dirty="0" err="1">
                <a:latin typeface="Times New Roman" panose="02020603050405020304" pitchFamily="18" charset="0"/>
                <a:cs typeface="Times New Roman" panose="02020603050405020304" pitchFamily="18" charset="0"/>
              </a:rPr>
              <a:t>của</a:t>
            </a:r>
            <a:r>
              <a:rPr lang="en-US" altLang="zh-CN" sz="3600" b="1" dirty="0">
                <a:latin typeface="Times New Roman" panose="02020603050405020304" pitchFamily="18" charset="0"/>
                <a:cs typeface="Times New Roman" panose="02020603050405020304" pitchFamily="18" charset="0"/>
              </a:rPr>
              <a:t> </a:t>
            </a:r>
            <a:r>
              <a:rPr lang="en-US" altLang="zh-CN" sz="3600" b="1" dirty="0" err="1">
                <a:latin typeface="Times New Roman" panose="02020603050405020304" pitchFamily="18" charset="0"/>
                <a:cs typeface="Times New Roman" panose="02020603050405020304" pitchFamily="18" charset="0"/>
              </a:rPr>
              <a:t>Pháp</a:t>
            </a:r>
            <a:endParaRPr 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waii Pastel by Slidesgo">
  <a:themeElements>
    <a:clrScheme name="Simple Light">
      <a:dk1>
        <a:srgbClr val="A0B2E4"/>
      </a:dk1>
      <a:lt1>
        <a:srgbClr val="B3C3F0"/>
      </a:lt1>
      <a:dk2>
        <a:srgbClr val="EAA7B6"/>
      </a:dk2>
      <a:lt2>
        <a:srgbClr val="E08A9C"/>
      </a:lt2>
      <a:accent1>
        <a:srgbClr val="BAECCE"/>
      </a:accent1>
      <a:accent2>
        <a:srgbClr val="FFE88A"/>
      </a:accent2>
      <a:accent3>
        <a:srgbClr val="A1E3BA"/>
      </a:accent3>
      <a:accent4>
        <a:srgbClr val="DB798C"/>
      </a:accent4>
      <a:accent5>
        <a:srgbClr val="EDD26B"/>
      </a:accent5>
      <a:accent6>
        <a:srgbClr val="859AD5"/>
      </a:accent6>
      <a:hlink>
        <a:srgbClr val="A0B2E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11156</Words>
  <Application>WPS Presentation</Application>
  <PresentationFormat>Custom</PresentationFormat>
  <Paragraphs>437</Paragraphs>
  <Slides>58</Slides>
  <Notes>33</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58</vt:i4>
      </vt:variant>
    </vt:vector>
  </HeadingPairs>
  <TitlesOfParts>
    <vt:vector size="82" baseType="lpstr">
      <vt:lpstr>Arial</vt:lpstr>
      <vt:lpstr>SimSun</vt:lpstr>
      <vt:lpstr>Wingdings</vt:lpstr>
      <vt:lpstr>Fredoka One</vt:lpstr>
      <vt:lpstr>Alex Brush</vt:lpstr>
      <vt:lpstr>Rubik</vt:lpstr>
      <vt:lpstr>Arial</vt:lpstr>
      <vt:lpstr>Rubik Light</vt:lpstr>
      <vt:lpstr>Open Sans</vt:lpstr>
      <vt:lpstr>Livvic</vt:lpstr>
      <vt:lpstr>Roboto Condensed Light</vt:lpstr>
      <vt:lpstr>Times New Roman</vt:lpstr>
      <vt:lpstr>Microsoft YaHei</vt:lpstr>
      <vt:lpstr>Arial Unicode MS</vt:lpstr>
      <vt:lpstr>Calibri Light</vt:lpstr>
      <vt:lpstr>Calibri</vt:lpstr>
      <vt:lpstr>Arial Narrow</vt:lpstr>
      <vt:lpstr>Times New Roman</vt:lpstr>
      <vt:lpstr>Calibri</vt:lpstr>
      <vt:lpstr>#9Slide05 SVNCookie</vt:lpstr>
      <vt:lpstr>Segoe Print</vt:lpstr>
      <vt:lpstr>#9Slide03 Arima Madurai</vt:lpstr>
      <vt:lpstr>Office Theme</vt:lpstr>
      <vt:lpstr>Kawaii Pastel by Slidesgo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hoài hoàng</cp:lastModifiedBy>
  <cp:revision>324</cp:revision>
  <dcterms:created xsi:type="dcterms:W3CDTF">2019-09-21T14:46:00Z</dcterms:created>
  <dcterms:modified xsi:type="dcterms:W3CDTF">2024-09-12T16:35:56Z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BC71E8F709B04BDCA5C62940B6F9AC6D_12</vt:lpwstr>
  </property>
  <property fmtid="{D5CDD505-2E9C-101B-9397-08002B2CF9AE}" pid="3" name="KSOProductBuildVer">
    <vt:lpwstr>1033-12.2.0.17562</vt:lpwstr>
  </property>
</Properties>
</file>