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60" r:id="rId3"/>
    <p:sldId id="269" r:id="rId5"/>
    <p:sldId id="264" r:id="rId6"/>
    <p:sldId id="463" r:id="rId7"/>
    <p:sldId id="461" r:id="rId8"/>
    <p:sldId id="462" r:id="rId9"/>
    <p:sldId id="259" r:id="rId10"/>
    <p:sldId id="471" r:id="rId11"/>
    <p:sldId id="483" r:id="rId12"/>
    <p:sldId id="484" r:id="rId13"/>
    <p:sldId id="256" r:id="rId14"/>
    <p:sldId id="318" r:id="rId15"/>
    <p:sldId id="464" r:id="rId16"/>
    <p:sldId id="467" r:id="rId17"/>
    <p:sldId id="466" r:id="rId18"/>
    <p:sldId id="468" r:id="rId19"/>
    <p:sldId id="469" r:id="rId20"/>
    <p:sldId id="470" r:id="rId21"/>
    <p:sldId id="473" r:id="rId22"/>
    <p:sldId id="474" r:id="rId23"/>
    <p:sldId id="475" r:id="rId24"/>
    <p:sldId id="352" r:id="rId25"/>
    <p:sldId id="454" r:id="rId26"/>
    <p:sldId id="262" r:id="rId27"/>
    <p:sldId id="476" r:id="rId28"/>
    <p:sldId id="485" r:id="rId29"/>
    <p:sldId id="477" r:id="rId30"/>
    <p:sldId id="478" r:id="rId31"/>
    <p:sldId id="479" r:id="rId32"/>
    <p:sldId id="328" r:id="rId33"/>
    <p:sldId id="480" r:id="rId34"/>
    <p:sldId id="4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63"/>
    <a:srgbClr val="FCF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85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2F657-3F37-42F6-B313-12168C5B522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F5DE9-44B3-4DA5-89E4-85F92AA8608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64BB7-5C07-4203-9C40-8135A69CAA6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4977E92-D2AD-432C-A974-472FA59F10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4977E92-D2AD-432C-A974-472FA59F10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4977E92-D2AD-432C-A974-472FA59F10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ltLang="ko-KR" dirty="0"/>
              <a:t>Your Presentation Name Here</a:t>
            </a:r>
            <a:endParaRPr lang="en-US" altLang="ko-KR" dirty="0"/>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anose="020B0604020202020204" pitchFamily="34" charset="0"/>
              </a:defRPr>
            </a:lvl1pPr>
          </a:lstStyle>
          <a:p>
            <a:pPr lvl="0"/>
            <a:r>
              <a:rPr lang="en-US" altLang="ko-KR" dirty="0"/>
              <a:t>Insert your subtitle here</a:t>
            </a:r>
            <a:endParaRPr lang="en-US" altLang="ko-K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Tm="1000">
        <p14:switch dir="r"/>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4977E92-D2AD-432C-A974-472FA59F10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4977E92-D2AD-432C-A974-472FA59F10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4977E92-D2AD-432C-A974-472FA59F106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4977E92-D2AD-432C-A974-472FA59F106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4977E92-D2AD-432C-A974-472FA59F106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7E92-D2AD-432C-A974-472FA59F106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4977E92-D2AD-432C-A974-472FA59F106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4977E92-D2AD-432C-A974-472FA59F106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7E92-D2AD-432C-A974-472FA59F1065}"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80F31-AF4B-48C3-B317-65624AEE8DF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15.png"/><Relationship Id="rId7" Type="http://schemas.openxmlformats.org/officeDocument/2006/relationships/tags" Target="../tags/tag4.xml"/><Relationship Id="rId6" Type="http://schemas.openxmlformats.org/officeDocument/2006/relationships/image" Target="../media/image14.png"/><Relationship Id="rId5" Type="http://schemas.openxmlformats.org/officeDocument/2006/relationships/tags" Target="../tags/tag3.xml"/><Relationship Id="rId4" Type="http://schemas.openxmlformats.org/officeDocument/2006/relationships/image" Target="../media/image13.png"/><Relationship Id="rId3" Type="http://schemas.openxmlformats.org/officeDocument/2006/relationships/tags" Target="../tags/tag2.xml"/><Relationship Id="rId2" Type="http://schemas.openxmlformats.org/officeDocument/2006/relationships/image" Target="../media/image12.png"/><Relationship Id="rId15" Type="http://schemas.openxmlformats.org/officeDocument/2006/relationships/slideLayout" Target="../slideLayouts/slideLayout7.xml"/><Relationship Id="rId14" Type="http://schemas.openxmlformats.org/officeDocument/2006/relationships/image" Target="../media/image18.png"/><Relationship Id="rId13" Type="http://schemas.openxmlformats.org/officeDocument/2006/relationships/tags" Target="../tags/tag7.xml"/><Relationship Id="rId12" Type="http://schemas.openxmlformats.org/officeDocument/2006/relationships/image" Target="../media/image17.png"/><Relationship Id="rId11" Type="http://schemas.openxmlformats.org/officeDocument/2006/relationships/tags" Target="../tags/tag6.xml"/><Relationship Id="rId10" Type="http://schemas.openxmlformats.org/officeDocument/2006/relationships/image" Target="../media/image16.png"/><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720434" y="2456375"/>
            <a:ext cx="10797310" cy="1446550"/>
          </a:xfrm>
          <a:prstGeom prst="rect">
            <a:avLst/>
          </a:prstGeom>
          <a:noFill/>
        </p:spPr>
        <p:txBody>
          <a:bodyPr wrap="square" rtlCol="0">
            <a:spAutoFit/>
          </a:bodyPr>
          <a:lstStyle/>
          <a:p>
            <a:pPr algn="ctr"/>
            <a:r>
              <a:rPr lang="en-US" sz="8800" dirty="0" err="1">
                <a:solidFill>
                  <a:srgbClr val="FF0000"/>
                </a:solidFill>
                <a:latin typeface="Times New Roman" panose="02020603050405020304" pitchFamily="18" charset="0"/>
                <a:cs typeface="Times New Roman" panose="02020603050405020304" pitchFamily="18" charset="0"/>
              </a:rPr>
              <a:t>Hoàn</a:t>
            </a:r>
            <a:r>
              <a:rPr lang="en-US" sz="8800" dirty="0">
                <a:solidFill>
                  <a:srgbClr val="FF0000"/>
                </a:solidFill>
                <a:latin typeface="Times New Roman" panose="02020603050405020304" pitchFamily="18" charset="0"/>
                <a:cs typeface="Times New Roman" panose="02020603050405020304" pitchFamily="18" charset="0"/>
              </a:rPr>
              <a:t> </a:t>
            </a:r>
            <a:r>
              <a:rPr lang="en-US" sz="8800" dirty="0" err="1">
                <a:solidFill>
                  <a:srgbClr val="FF0000"/>
                </a:solidFill>
                <a:latin typeface="Times New Roman" panose="02020603050405020304" pitchFamily="18" charset="0"/>
                <a:cs typeface="Times New Roman" panose="02020603050405020304" pitchFamily="18" charset="0"/>
              </a:rPr>
              <a:t>thiện</a:t>
            </a:r>
            <a:r>
              <a:rPr lang="en-US" sz="8800" dirty="0">
                <a:solidFill>
                  <a:srgbClr val="FF0000"/>
                </a:solidFill>
                <a:latin typeface="Times New Roman" panose="02020603050405020304" pitchFamily="18" charset="0"/>
                <a:cs typeface="Times New Roman" panose="02020603050405020304" pitchFamily="18" charset="0"/>
              </a:rPr>
              <a:t> </a:t>
            </a:r>
            <a:r>
              <a:rPr lang="en-US" sz="8800" dirty="0" err="1">
                <a:solidFill>
                  <a:srgbClr val="FF0000"/>
                </a:solidFill>
                <a:latin typeface="Times New Roman" panose="02020603050405020304" pitchFamily="18" charset="0"/>
                <a:cs typeface="Times New Roman" panose="02020603050405020304" pitchFamily="18" charset="0"/>
              </a:rPr>
              <a:t>khổ</a:t>
            </a:r>
            <a:r>
              <a:rPr lang="en-US" sz="8800" dirty="0">
                <a:solidFill>
                  <a:srgbClr val="FF0000"/>
                </a:solidFill>
                <a:latin typeface="Times New Roman" panose="02020603050405020304" pitchFamily="18" charset="0"/>
                <a:cs typeface="Times New Roman" panose="02020603050405020304" pitchFamily="18" charset="0"/>
              </a:rPr>
              <a:t> </a:t>
            </a:r>
            <a:r>
              <a:rPr lang="en-US" sz="8800" dirty="0" err="1">
                <a:solidFill>
                  <a:srgbClr val="FF0000"/>
                </a:solidFill>
                <a:latin typeface="Times New Roman" panose="02020603050405020304" pitchFamily="18" charset="0"/>
                <a:cs typeface="Times New Roman" panose="02020603050405020304" pitchFamily="18" charset="0"/>
              </a:rPr>
              <a:t>thơ</a:t>
            </a:r>
            <a:r>
              <a:rPr lang="en-US" sz="8800" dirty="0">
                <a:solidFill>
                  <a:srgbClr val="FF0000"/>
                </a:solidFill>
                <a:latin typeface="Times New Roman" panose="02020603050405020304" pitchFamily="18" charset="0"/>
                <a:cs typeface="Times New Roman" panose="02020603050405020304" pitchFamily="18" charset="0"/>
              </a:rPr>
              <a:t> </a:t>
            </a:r>
            <a:r>
              <a:rPr lang="en-US" sz="8800" dirty="0" err="1">
                <a:solidFill>
                  <a:srgbClr val="FF0000"/>
                </a:solidFill>
                <a:latin typeface="Times New Roman" panose="02020603050405020304" pitchFamily="18" charset="0"/>
                <a:cs typeface="Times New Roman" panose="02020603050405020304" pitchFamily="18" charset="0"/>
              </a:rPr>
              <a:t>sau</a:t>
            </a:r>
            <a:endParaRPr lang="en-SG" sz="8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673458" y="461009"/>
            <a:ext cx="3160853" cy="1120623"/>
          </a:xfrm>
          <a:prstGeom prst="roundRect">
            <a:avLst>
              <a:gd name="adj" fmla="val 50000"/>
            </a:avLst>
          </a:prstGeom>
          <a:solidFill>
            <a:srgbClr val="FCF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Ăn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4343400" y="461010"/>
            <a:ext cx="3160853" cy="1120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Khang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8154580" y="487680"/>
            <a:ext cx="3160853" cy="112062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Độc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lập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87759" y="1985012"/>
            <a:ext cx="2932253" cy="3416320"/>
          </a:xfrm>
          <a:prstGeom prst="rect">
            <a:avLst/>
          </a:prstGeom>
          <a:noFill/>
        </p:spPr>
        <p:txBody>
          <a:bodyPr wrap="square">
            <a:spAutoFit/>
          </a:bodyPr>
          <a:lstStyle/>
          <a:p>
            <a:pPr algn="just"/>
            <a:r>
              <a:rPr lang="en-US" sz="3600" dirty="0" err="1">
                <a:solidFill>
                  <a:srgbClr val="000000"/>
                </a:solidFill>
                <a:latin typeface="Times New Roman" panose="02020603050405020304" pitchFamily="18" charset="0"/>
                <a:cs typeface="Times New Roman" panose="02020603050405020304" pitchFamily="18" charset="0"/>
              </a:rPr>
              <a:t>Động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từ</a:t>
            </a:r>
            <a:r>
              <a:rPr lang="en-US" sz="3600" dirty="0">
                <a:solidFill>
                  <a:srgbClr val="000000"/>
                </a:solidFill>
                <a:latin typeface="Times New Roman" panose="02020603050405020304" pitchFamily="18" charset="0"/>
                <a:cs typeface="Times New Roman" panose="02020603050405020304" pitchFamily="18" charset="0"/>
              </a:rPr>
              <a:t>: Cho </a:t>
            </a:r>
            <a:r>
              <a:rPr lang="en-US" sz="3600" dirty="0" err="1">
                <a:solidFill>
                  <a:srgbClr val="000000"/>
                </a:solidFill>
                <a:latin typeface="Times New Roman" panose="02020603050405020304" pitchFamily="18" charset="0"/>
                <a:cs typeface="Times New Roman" panose="02020603050405020304" pitchFamily="18" charset="0"/>
              </a:rPr>
              <a:t>thức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ăn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miệng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nhai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nuốt</a:t>
            </a:r>
            <a:r>
              <a:rPr lang="en-US" sz="3600" dirty="0">
                <a:solidFill>
                  <a:srgbClr val="000000"/>
                </a:solidFill>
                <a:latin typeface="Times New Roman" panose="02020603050405020304" pitchFamily="18" charset="0"/>
                <a:cs typeface="Times New Roman" panose="02020603050405020304" pitchFamily="18" charset="0"/>
              </a:rPr>
              <a:t> … </a:t>
            </a:r>
            <a:r>
              <a:rPr lang="en-US" sz="3600" dirty="0" err="1">
                <a:solidFill>
                  <a:srgbClr val="000000"/>
                </a:solidFill>
                <a:latin typeface="Times New Roman" panose="02020603050405020304" pitchFamily="18" charset="0"/>
                <a:cs typeface="Times New Roman" panose="02020603050405020304" pitchFamily="18" charset="0"/>
              </a:rPr>
              <a:t>để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nuôi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sống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cơ</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thể</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4518927" y="1985011"/>
            <a:ext cx="3046554" cy="1754326"/>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endParaRPr lang="vi-VN" sz="3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383446" y="1985010"/>
            <a:ext cx="3046554" cy="3970318"/>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tự mình tồn tại, hoạt động, không nương tựa hoặc phụ thuộc vào ai, vào cái gì khác</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1"/>
          <a:stretch>
            <a:fillRect/>
          </a:stretch>
        </p:blipFill>
        <p:spPr>
          <a:xfrm>
            <a:off x="1305050" y="5814"/>
            <a:ext cx="9619033" cy="6068230"/>
          </a:xfrm>
          <a:prstGeom prst="rect">
            <a:avLst/>
          </a:prstGeom>
        </p:spPr>
      </p:pic>
      <p:pic>
        <p:nvPicPr>
          <p:cNvPr id="4" name="图片 3" descr="06346d6903f4883c3c2735af0435a240"/>
          <p:cNvPicPr>
            <a:picLocks noChangeAspect="1"/>
          </p:cNvPicPr>
          <p:nvPr/>
        </p:nvPicPr>
        <p:blipFill>
          <a:blip r:embed="rId2"/>
          <a:stretch>
            <a:fillRect/>
          </a:stretch>
        </p:blipFill>
        <p:spPr>
          <a:xfrm rot="21120000">
            <a:off x="543348" y="1889075"/>
            <a:ext cx="3649824" cy="2690079"/>
          </a:xfrm>
          <a:prstGeom prst="rect">
            <a:avLst/>
          </a:prstGeom>
        </p:spPr>
      </p:pic>
      <p:sp>
        <p:nvSpPr>
          <p:cNvPr id="4099" name="Rectangle 3"/>
          <p:cNvSpPr>
            <a:spLocks noGrp="1" noChangeArrowheads="1"/>
          </p:cNvSpPr>
          <p:nvPr>
            <p:ph type="ctrTitle"/>
          </p:nvPr>
        </p:nvSpPr>
        <p:spPr>
          <a:xfrm>
            <a:off x="1456149" y="3810000"/>
            <a:ext cx="9434611" cy="863263"/>
          </a:xfrm>
          <a:effectLst/>
        </p:spPr>
        <p:txBody>
          <a:bodyPr>
            <a:noAutofit/>
          </a:bodyPr>
          <a:lstStyle/>
          <a:p>
            <a:pPr algn="ctr"/>
            <a:r>
              <a:rPr lang="en-US" altLang="zh-CN" sz="8800" b="1" dirty="0">
                <a:solidFill>
                  <a:schemeClr val="bg1"/>
                </a:solidFill>
                <a:latin typeface="Times New Roman" panose="02020603050405020304" pitchFamily="18" charset="0"/>
                <a:cs typeface="Times New Roman" panose="02020603050405020304" pitchFamily="18" charset="0"/>
              </a:rPr>
              <a:t>II. </a:t>
            </a:r>
            <a:r>
              <a:rPr lang="vi-VN" altLang="en-US" sz="8800" b="1" dirty="0" err="1">
                <a:solidFill>
                  <a:schemeClr val="bg1"/>
                </a:solidFill>
                <a:latin typeface="Times New Roman" panose="02020603050405020304" pitchFamily="18" charset="0"/>
                <a:cs typeface="Times New Roman" panose="02020603050405020304" pitchFamily="18" charset="0"/>
              </a:rPr>
              <a:t>Thực </a:t>
            </a:r>
            <a:r>
              <a:rPr lang="vi-VN" altLang="en-US" sz="8800" b="1" dirty="0" err="1">
                <a:solidFill>
                  <a:schemeClr val="bg1"/>
                </a:solidFill>
                <a:latin typeface="Times New Roman" panose="02020603050405020304" pitchFamily="18" charset="0"/>
                <a:cs typeface="Times New Roman" panose="02020603050405020304" pitchFamily="18" charset="0"/>
              </a:rPr>
              <a:t>hành</a:t>
            </a:r>
            <a:endParaRPr lang="vi-VN" altLang="en-US" sz="8800" b="1" dirty="0" err="1">
              <a:solidFill>
                <a:schemeClr val="bg1"/>
              </a:solidFill>
              <a:latin typeface="Times New Roman" panose="02020603050405020304" pitchFamily="18" charset="0"/>
              <a:cs typeface="Times New Roman" panose="02020603050405020304" pitchFamily="18" charset="0"/>
            </a:endParaRPr>
          </a:p>
        </p:txBody>
      </p:sp>
      <p:pic>
        <p:nvPicPr>
          <p:cNvPr id="5" name="图片 4" descr="06346d6903f4883c3c2735af0435a240"/>
          <p:cNvPicPr>
            <a:picLocks noChangeAspect="1"/>
          </p:cNvPicPr>
          <p:nvPr/>
        </p:nvPicPr>
        <p:blipFill>
          <a:blip r:embed="rId2"/>
          <a:stretch>
            <a:fillRect/>
          </a:stretch>
        </p:blipFill>
        <p:spPr>
          <a:xfrm rot="1200000" flipH="1">
            <a:off x="8282880" y="1960819"/>
            <a:ext cx="3416236" cy="26900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9"/>
                                        </p:tgtEl>
                                        <p:attrNameLst>
                                          <p:attrName>ppt_y</p:attrName>
                                        </p:attrNameLst>
                                      </p:cBhvr>
                                      <p:tavLst>
                                        <p:tav tm="0">
                                          <p:val>
                                            <p:strVal val="#ppt_y"/>
                                          </p:val>
                                        </p:tav>
                                        <p:tav tm="100000">
                                          <p:val>
                                            <p:strVal val="#ppt_y"/>
                                          </p:val>
                                        </p:tav>
                                      </p:tavLst>
                                    </p:anim>
                                    <p:anim calcmode="lin" valueType="num">
                                      <p:cBhvr>
                                        <p:cTn id="9"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_mask "/>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1143000"/>
            <a:ext cx="12192000" cy="8001000"/>
          </a:xfrm>
          <a:prstGeom prst="rect">
            <a:avLst/>
          </a:prstGeom>
        </p:spPr>
      </p:pic>
      <p:pic>
        <p:nvPicPr>
          <p:cNvPr id="4" name="PA_1"/>
          <p:cNvPicPr>
            <a:picLocks noChangeAspect="1"/>
          </p:cNvPicPr>
          <p:nvPr>
            <p:custDataLst>
              <p:tags r:id="rId3"/>
            </p:custDataLst>
          </p:nvPr>
        </p:nvPicPr>
        <p:blipFill rotWithShape="1">
          <a:blip r:embed="rId4">
            <a:extLst>
              <a:ext uri="{28A0092B-C50C-407E-A947-70E740481C1C}">
                <a14:useLocalDpi xmlns:a14="http://schemas.microsoft.com/office/drawing/2010/main" val="0"/>
              </a:ext>
            </a:extLst>
          </a:blip>
          <a:srcRect l="8541" t="35741" r="76042" b="33519"/>
          <a:stretch>
            <a:fillRect/>
          </a:stretch>
        </p:blipFill>
        <p:spPr>
          <a:xfrm rot="434800">
            <a:off x="1297560" y="1547649"/>
            <a:ext cx="1803182" cy="2022488"/>
          </a:xfrm>
          <a:prstGeom prst="rect">
            <a:avLst/>
          </a:prstGeom>
        </p:spPr>
      </p:pic>
      <p:pic>
        <p:nvPicPr>
          <p:cNvPr id="5" name="PA_2"/>
          <p:cNvPicPr>
            <a:picLocks noChangeAspect="1"/>
          </p:cNvPicPr>
          <p:nvPr>
            <p:custDataLst>
              <p:tags r:id="rId5"/>
            </p:custDataLst>
          </p:nvPr>
        </p:nvPicPr>
        <p:blipFill rotWithShape="1">
          <a:blip r:embed="rId6">
            <a:extLst>
              <a:ext uri="{28A0092B-C50C-407E-A947-70E740481C1C}">
                <a14:useLocalDpi xmlns:a14="http://schemas.microsoft.com/office/drawing/2010/main" val="0"/>
              </a:ext>
            </a:extLst>
          </a:blip>
          <a:srcRect l="19479" t="9259" r="56875" b="50556"/>
          <a:stretch>
            <a:fillRect/>
          </a:stretch>
        </p:blipFill>
        <p:spPr>
          <a:xfrm>
            <a:off x="2986310" y="586958"/>
            <a:ext cx="2162175" cy="2066925"/>
          </a:xfrm>
          <a:prstGeom prst="rect">
            <a:avLst/>
          </a:prstGeom>
        </p:spPr>
      </p:pic>
      <p:pic>
        <p:nvPicPr>
          <p:cNvPr id="6" name="PA_3"/>
          <p:cNvPicPr>
            <a:picLocks noChangeAspect="1"/>
          </p:cNvPicPr>
          <p:nvPr>
            <p:custDataLst>
              <p:tags r:id="rId7"/>
            </p:custDataLst>
          </p:nvPr>
        </p:nvPicPr>
        <p:blipFill rotWithShape="1">
          <a:blip r:embed="rId8">
            <a:extLst>
              <a:ext uri="{28A0092B-C50C-407E-A947-70E740481C1C}">
                <a14:useLocalDpi xmlns:a14="http://schemas.microsoft.com/office/drawing/2010/main" val="0"/>
              </a:ext>
            </a:extLst>
          </a:blip>
          <a:srcRect l="37500" t="7407" r="44479" b="52037"/>
          <a:stretch>
            <a:fillRect/>
          </a:stretch>
        </p:blipFill>
        <p:spPr>
          <a:xfrm>
            <a:off x="4880557" y="407759"/>
            <a:ext cx="1647825" cy="2085975"/>
          </a:xfrm>
          <a:prstGeom prst="rect">
            <a:avLst/>
          </a:prstGeom>
        </p:spPr>
      </p:pic>
      <p:pic>
        <p:nvPicPr>
          <p:cNvPr id="7" name="PA_4"/>
          <p:cNvPicPr>
            <a:picLocks noChangeAspect="1"/>
          </p:cNvPicPr>
          <p:nvPr>
            <p:custDataLst>
              <p:tags r:id="rId9"/>
            </p:custDataLst>
          </p:nvPr>
        </p:nvPicPr>
        <p:blipFill rotWithShape="1">
          <a:blip r:embed="rId10">
            <a:extLst>
              <a:ext uri="{28A0092B-C50C-407E-A947-70E740481C1C}">
                <a14:useLocalDpi xmlns:a14="http://schemas.microsoft.com/office/drawing/2010/main" val="0"/>
              </a:ext>
            </a:extLst>
          </a:blip>
          <a:srcRect l="52396" t="15926" r="33646" b="54630"/>
          <a:stretch>
            <a:fillRect/>
          </a:stretch>
        </p:blipFill>
        <p:spPr>
          <a:xfrm>
            <a:off x="6486971" y="473119"/>
            <a:ext cx="1647824" cy="1955254"/>
          </a:xfrm>
          <a:prstGeom prst="rect">
            <a:avLst/>
          </a:prstGeom>
        </p:spPr>
      </p:pic>
      <p:pic>
        <p:nvPicPr>
          <p:cNvPr id="8" name="PA_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l="78333" t="27408" r="7708" b="42222"/>
          <a:stretch>
            <a:fillRect/>
          </a:stretch>
        </p:blipFill>
        <p:spPr>
          <a:xfrm rot="183241">
            <a:off x="9601200" y="1317172"/>
            <a:ext cx="1715320" cy="2099347"/>
          </a:xfrm>
          <a:prstGeom prst="rect">
            <a:avLst/>
          </a:prstGeom>
        </p:spPr>
      </p:pic>
      <p:pic>
        <p:nvPicPr>
          <p:cNvPr id="9" name="PA_5"/>
          <p:cNvPicPr>
            <a:picLocks noChangeAspect="1"/>
          </p:cNvPicPr>
          <p:nvPr>
            <p:custDataLst>
              <p:tags r:id="rId13"/>
            </p:custDataLst>
          </p:nvPr>
        </p:nvPicPr>
        <p:blipFill rotWithShape="1">
          <a:blip r:embed="rId14">
            <a:extLst>
              <a:ext uri="{28A0092B-C50C-407E-A947-70E740481C1C}">
                <a14:useLocalDpi xmlns:a14="http://schemas.microsoft.com/office/drawing/2010/main" val="0"/>
              </a:ext>
            </a:extLst>
          </a:blip>
          <a:srcRect l="63750" t="14444" r="19688" b="50000"/>
          <a:stretch>
            <a:fillRect/>
          </a:stretch>
        </p:blipFill>
        <p:spPr>
          <a:xfrm>
            <a:off x="7889912" y="441186"/>
            <a:ext cx="1971925" cy="2381192"/>
          </a:xfrm>
          <a:prstGeom prst="rect">
            <a:avLst/>
          </a:prstGeom>
        </p:spPr>
      </p:pic>
      <p:sp>
        <p:nvSpPr>
          <p:cNvPr id="20" name="TextBox 19"/>
          <p:cNvSpPr txBox="1"/>
          <p:nvPr/>
        </p:nvSpPr>
        <p:spPr>
          <a:xfrm>
            <a:off x="3256576" y="2369536"/>
            <a:ext cx="6186488" cy="3416320"/>
          </a:xfrm>
          <a:prstGeom prst="rect">
            <a:avLst/>
          </a:prstGeom>
          <a:noFill/>
        </p:spPr>
        <p:txBody>
          <a:bodyPr wrap="square" rtlCol="0">
            <a:spAutoFit/>
          </a:bodyPr>
          <a:lstStyle/>
          <a:p>
            <a:pPr algn="ctr"/>
            <a:r>
              <a:rPr lang="en-US" sz="7200" dirty="0">
                <a:solidFill>
                  <a:srgbClr val="FF0000"/>
                </a:solidFill>
                <a:latin typeface="Times New Roman" panose="02020603050405020304" pitchFamily="18" charset="0"/>
                <a:cs typeface="Times New Roman" panose="02020603050405020304" pitchFamily="18" charset="0"/>
              </a:rPr>
              <a:t>Ai </a:t>
            </a:r>
            <a:r>
              <a:rPr lang="en-US" sz="7200" dirty="0" err="1">
                <a:solidFill>
                  <a:srgbClr val="FF0000"/>
                </a:solidFill>
                <a:latin typeface="Times New Roman" panose="02020603050405020304" pitchFamily="18" charset="0"/>
                <a:cs typeface="Times New Roman" panose="02020603050405020304" pitchFamily="18" charset="0"/>
              </a:rPr>
              <a:t>thông</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minh</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hơn</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học</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sinh</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lớp</a:t>
            </a:r>
            <a:r>
              <a:rPr lang="en-US" sz="7200" dirty="0">
                <a:solidFill>
                  <a:srgbClr val="FF0000"/>
                </a:solidFill>
                <a:latin typeface="Times New Roman" panose="02020603050405020304" pitchFamily="18" charset="0"/>
                <a:cs typeface="Times New Roman" panose="02020603050405020304" pitchFamily="18" charset="0"/>
              </a:rPr>
              <a:t> 6?</a:t>
            </a:r>
            <a:endParaRPr lang="en-US" sz="7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5486400" y="1752600"/>
            <a:ext cx="5448300" cy="3416320"/>
          </a:xfrm>
          <a:prstGeom prst="rect">
            <a:avLst/>
          </a:prstGeom>
          <a:noFill/>
        </p:spPr>
        <p:txBody>
          <a:bodyPr wrap="square" rtlCol="0">
            <a:spAutoFit/>
          </a:bodyPr>
          <a:lstStyle/>
          <a:p>
            <a:pPr algn="ctr"/>
            <a:r>
              <a:rPr lang="en-US" sz="10800" dirty="0">
                <a:solidFill>
                  <a:srgbClr val="FF0000"/>
                </a:solidFill>
                <a:latin typeface="Times New Roman" panose="02020603050405020304" pitchFamily="18" charset="0"/>
                <a:cs typeface="Times New Roman" panose="02020603050405020304" pitchFamily="18" charset="0"/>
              </a:rPr>
              <a:t>Ai </a:t>
            </a:r>
            <a:r>
              <a:rPr lang="en-US" sz="10800" dirty="0" err="1">
                <a:solidFill>
                  <a:srgbClr val="FF0000"/>
                </a:solidFill>
                <a:latin typeface="Times New Roman" panose="02020603050405020304" pitchFamily="18" charset="0"/>
                <a:cs typeface="Times New Roman" panose="02020603050405020304" pitchFamily="18" charset="0"/>
              </a:rPr>
              <a:t>nhanh</a:t>
            </a:r>
            <a:r>
              <a:rPr lang="en-US" sz="10800" dirty="0">
                <a:solidFill>
                  <a:srgbClr val="FF0000"/>
                </a:solidFill>
                <a:latin typeface="Times New Roman" panose="02020603050405020304" pitchFamily="18" charset="0"/>
                <a:cs typeface="Times New Roman" panose="02020603050405020304" pitchFamily="18" charset="0"/>
              </a:rPr>
              <a:t> </a:t>
            </a:r>
            <a:r>
              <a:rPr lang="en-US" sz="10800" dirty="0" err="1">
                <a:solidFill>
                  <a:srgbClr val="FF0000"/>
                </a:solidFill>
                <a:latin typeface="Times New Roman" panose="02020603050405020304" pitchFamily="18" charset="0"/>
                <a:cs typeface="Times New Roman" panose="02020603050405020304" pitchFamily="18" charset="0"/>
              </a:rPr>
              <a:t>hơn</a:t>
            </a:r>
            <a:r>
              <a:rPr lang="en-US" sz="10800" dirty="0">
                <a:solidFill>
                  <a:srgbClr val="FF0000"/>
                </a:solidFill>
                <a:latin typeface="Times New Roman" panose="02020603050405020304" pitchFamily="18" charset="0"/>
                <a:cs typeface="Times New Roman" panose="02020603050405020304" pitchFamily="18" charset="0"/>
              </a:rPr>
              <a:t>?</a:t>
            </a:r>
            <a:endParaRPr lang="en-SG" sz="10800" dirty="0">
              <a:solidFill>
                <a:srgbClr val="FF00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685800" y="1382286"/>
            <a:ext cx="4343400" cy="4343400"/>
            <a:chOff x="7620" y="685800"/>
            <a:chExt cx="4343400" cy="434340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20" y="685800"/>
              <a:ext cx="4343400" cy="4343400"/>
            </a:xfrm>
            <a:prstGeom prst="rect">
              <a:avLst/>
            </a:prstGeom>
          </p:spPr>
        </p:pic>
        <p:sp>
          <p:nvSpPr>
            <p:cNvPr id="7" name="TextBox 6"/>
            <p:cNvSpPr txBox="1"/>
            <p:nvPr/>
          </p:nvSpPr>
          <p:spPr>
            <a:xfrm flipH="1">
              <a:off x="693420" y="2303502"/>
              <a:ext cx="3086100" cy="1107996"/>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Vòng</a:t>
              </a:r>
              <a:r>
                <a:rPr lang="en-US" sz="6600" dirty="0">
                  <a:solidFill>
                    <a:srgbClr val="FF0000"/>
                  </a:solidFill>
                  <a:latin typeface="Times New Roman" panose="02020603050405020304" pitchFamily="18" charset="0"/>
                  <a:cs typeface="Times New Roman" panose="02020603050405020304" pitchFamily="18" charset="0"/>
                </a:rPr>
                <a:t> 1</a:t>
              </a:r>
              <a:endParaRPr lang="en-SG" sz="66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4838283" y="448872"/>
            <a:ext cx="2515433" cy="769441"/>
          </a:xfrm>
          <a:prstGeom prst="rect">
            <a:avLst/>
          </a:prstGeom>
          <a:noFill/>
          <a:ln w="9525">
            <a:noFill/>
            <a:miter lim="800000"/>
          </a:ln>
        </p:spPr>
        <p:txBody>
          <a:bodyPr wrap="none" anchor="ctr">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Luật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chơi</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0" y="16030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2" name="Round Same Side Corner Rectangle 1"/>
          <p:cNvSpPr/>
          <p:nvPr/>
        </p:nvSpPr>
        <p:spPr>
          <a:xfrm rot="16200000">
            <a:off x="1192041" y="12872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5" name="Rectangle 2"/>
          <p:cNvSpPr/>
          <p:nvPr/>
        </p:nvSpPr>
        <p:spPr>
          <a:xfrm>
            <a:off x="2286000" y="32413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6" name="Round Same Side Corner Rectangle 1"/>
          <p:cNvSpPr/>
          <p:nvPr/>
        </p:nvSpPr>
        <p:spPr>
          <a:xfrm rot="16200000">
            <a:off x="1192041" y="29255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7" name="Isosceles Triangle 36"/>
          <p:cNvSpPr/>
          <p:nvPr/>
        </p:nvSpPr>
        <p:spPr>
          <a:xfrm rot="5400000">
            <a:off x="2382966" y="38511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8" name="Rectangle 2"/>
          <p:cNvSpPr/>
          <p:nvPr/>
        </p:nvSpPr>
        <p:spPr>
          <a:xfrm>
            <a:off x="2286000" y="4870109"/>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9" name="Round Same Side Corner Rectangle 1"/>
          <p:cNvSpPr/>
          <p:nvPr/>
        </p:nvSpPr>
        <p:spPr>
          <a:xfrm rot="16200000">
            <a:off x="1192041" y="4554367"/>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04" name="TextBox 28671"/>
          <p:cNvSpPr txBox="1">
            <a:spLocks noChangeArrowheads="1"/>
          </p:cNvSpPr>
          <p:nvPr/>
        </p:nvSpPr>
        <p:spPr bwMode="auto">
          <a:xfrm>
            <a:off x="1308258" y="1985200"/>
            <a:ext cx="748923" cy="769441"/>
          </a:xfrm>
          <a:prstGeom prst="rect">
            <a:avLst/>
          </a:prstGeom>
          <a:noFill/>
          <a:ln w="9525">
            <a:noFill/>
            <a:miter lim="800000"/>
          </a:ln>
        </p:spPr>
        <p:txBody>
          <a:bodyPr wrap="none" anchor="ctr">
            <a:spAutoFit/>
          </a:bodyPr>
          <a:lstStyle/>
          <a:p>
            <a:r>
              <a:rPr lang="en-US" sz="4400" b="1" dirty="0">
                <a:latin typeface="Times New Roman" panose="02020603050405020304" pitchFamily="18" charset="0"/>
                <a:cs typeface="Times New Roman" panose="02020603050405020304" pitchFamily="18" charset="0"/>
              </a:rPr>
              <a:t>01</a:t>
            </a:r>
            <a:endParaRPr lang="en-US" sz="4400" b="1" dirty="0">
              <a:latin typeface="Times New Roman" panose="02020603050405020304" pitchFamily="18" charset="0"/>
              <a:cs typeface="Times New Roman" panose="02020603050405020304" pitchFamily="18" charset="0"/>
            </a:endParaRPr>
          </a:p>
        </p:txBody>
      </p:sp>
      <p:sp>
        <p:nvSpPr>
          <p:cNvPr id="8206" name="TextBox 42"/>
          <p:cNvSpPr txBox="1">
            <a:spLocks noChangeArrowheads="1"/>
          </p:cNvSpPr>
          <p:nvPr/>
        </p:nvSpPr>
        <p:spPr bwMode="auto">
          <a:xfrm>
            <a:off x="1295400" y="3610471"/>
            <a:ext cx="748923" cy="769441"/>
          </a:xfrm>
          <a:prstGeom prst="rect">
            <a:avLst/>
          </a:prstGeom>
          <a:noFill/>
          <a:ln w="9525">
            <a:noFill/>
            <a:miter lim="800000"/>
          </a:ln>
        </p:spPr>
        <p:txBody>
          <a:bodyPr wrap="none" anchor="ctr">
            <a:spAutoFit/>
          </a:bodyPr>
          <a:lstStyle/>
          <a:p>
            <a:r>
              <a:rPr lang="en-US" sz="4400" b="1" dirty="0">
                <a:latin typeface="Times New Roman" panose="02020603050405020304" pitchFamily="18" charset="0"/>
                <a:cs typeface="Times New Roman" panose="02020603050405020304" pitchFamily="18" charset="0"/>
              </a:rPr>
              <a:t>02</a:t>
            </a:r>
            <a:endParaRPr lang="en-US" sz="4400" b="1" dirty="0">
              <a:latin typeface="Times New Roman" panose="02020603050405020304" pitchFamily="18" charset="0"/>
              <a:cs typeface="Times New Roman" panose="02020603050405020304" pitchFamily="18" charset="0"/>
            </a:endParaRPr>
          </a:p>
        </p:txBody>
      </p:sp>
      <p:sp>
        <p:nvSpPr>
          <p:cNvPr id="8208" name="TextBox 44"/>
          <p:cNvSpPr txBox="1">
            <a:spLocks noChangeArrowheads="1"/>
          </p:cNvSpPr>
          <p:nvPr/>
        </p:nvSpPr>
        <p:spPr bwMode="auto">
          <a:xfrm>
            <a:off x="1307888" y="5181600"/>
            <a:ext cx="748923" cy="769441"/>
          </a:xfrm>
          <a:prstGeom prst="rect">
            <a:avLst/>
          </a:prstGeom>
          <a:noFill/>
          <a:ln w="9525">
            <a:noFill/>
            <a:miter lim="800000"/>
          </a:ln>
        </p:spPr>
        <p:txBody>
          <a:bodyPr wrap="none" anchor="ctr">
            <a:spAutoFit/>
          </a:bodyPr>
          <a:lstStyle/>
          <a:p>
            <a:r>
              <a:rPr lang="en-US" sz="4400" b="1" dirty="0">
                <a:latin typeface="Times New Roman" panose="02020603050405020304" pitchFamily="18" charset="0"/>
                <a:cs typeface="Times New Roman" panose="02020603050405020304" pitchFamily="18" charset="0"/>
              </a:rPr>
              <a:t>03</a:t>
            </a:r>
            <a:endParaRPr lang="en-US" sz="4400" b="1" dirty="0">
              <a:latin typeface="Times New Roman" panose="02020603050405020304" pitchFamily="18" charset="0"/>
              <a:cs typeface="Times New Roman" panose="02020603050405020304" pitchFamily="18" charset="0"/>
            </a:endParaRPr>
          </a:p>
        </p:txBody>
      </p:sp>
      <p:sp>
        <p:nvSpPr>
          <p:cNvPr id="8210" name="Rectangle 46"/>
          <p:cNvSpPr>
            <a:spLocks noChangeArrowheads="1"/>
          </p:cNvSpPr>
          <p:nvPr/>
        </p:nvSpPr>
        <p:spPr bwMode="auto">
          <a:xfrm>
            <a:off x="2962275" y="1905000"/>
            <a:ext cx="7921467" cy="769441"/>
          </a:xfrm>
          <a:prstGeom prst="rect">
            <a:avLst/>
          </a:prstGeom>
          <a:noFill/>
          <a:ln w="9525">
            <a:noFill/>
            <a:miter lim="800000"/>
          </a:ln>
        </p:spPr>
        <p:txBody>
          <a:bodyPr wrap="square" anchor="ctr">
            <a:spAutoFit/>
          </a:bodyPr>
          <a:lstStyle/>
          <a:p>
            <a:r>
              <a:rPr lang="en-US" sz="4400" dirty="0">
                <a:latin typeface="Times New Roman" panose="02020603050405020304" pitchFamily="18" charset="0"/>
                <a:cs typeface="Times New Roman" panose="02020603050405020304" pitchFamily="18" charset="0"/>
              </a:rPr>
              <a:t>GV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ra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endParaRPr lang="en-US" sz="44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2984213" y="3631922"/>
            <a:ext cx="7921467" cy="769441"/>
          </a:xfrm>
          <a:prstGeom prst="rect">
            <a:avLst/>
          </a:prstGeom>
          <a:noFill/>
          <a:ln w="9525">
            <a:noFill/>
            <a:miter lim="800000"/>
          </a:ln>
        </p:spPr>
        <p:txBody>
          <a:bodyPr wrap="square" anchor="ctr">
            <a:spAutoFit/>
          </a:bodyPr>
          <a:lstStyle/>
          <a:p>
            <a:r>
              <a:rPr lang="en-US" sz="4400" dirty="0">
                <a:latin typeface="Times New Roman" panose="02020603050405020304" pitchFamily="18" charset="0"/>
                <a:cs typeface="Times New Roman" panose="02020603050405020304" pitchFamily="18" charset="0"/>
              </a:rPr>
              <a:t>HS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048000" y="4800600"/>
            <a:ext cx="6921787" cy="1446550"/>
          </a:xfrm>
          <a:prstGeom prst="rect">
            <a:avLst/>
          </a:prstGeom>
          <a:noFill/>
          <a:ln w="9525">
            <a:noFill/>
            <a:miter lim="800000"/>
          </a:ln>
        </p:spPr>
        <p:txBody>
          <a:bodyPr wrap="square" anchor="ctr">
            <a:spAutoFit/>
          </a:bodyPr>
          <a:lstStyle/>
          <a:p>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thắng</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randombar(horizontal)">
                                      <p:cBhvr>
                                        <p:cTn id="7" dur="500"/>
                                        <p:tgtEl>
                                          <p:spTgt spid="82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210"/>
                                        </p:tgtEl>
                                        <p:attrNameLst>
                                          <p:attrName>style.visibility</p:attrName>
                                        </p:attrNameLst>
                                      </p:cBhvr>
                                      <p:to>
                                        <p:strVal val="visible"/>
                                      </p:to>
                                    </p:set>
                                    <p:animEffect transition="in" filter="randombar(horizontal)">
                                      <p:cBhvr>
                                        <p:cTn id="19" dur="500"/>
                                        <p:tgtEl>
                                          <p:spTgt spid="82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randombar(horizontal)">
                                      <p:cBhvr>
                                        <p:cTn id="27" dur="500"/>
                                        <p:tgtEl>
                                          <p:spTgt spid="820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211"/>
                                        </p:tgtEl>
                                        <p:attrNameLst>
                                          <p:attrName>style.visibility</p:attrName>
                                        </p:attrNameLst>
                                      </p:cBhvr>
                                      <p:to>
                                        <p:strVal val="visible"/>
                                      </p:to>
                                    </p:set>
                                    <p:animEffect transition="in" filter="randombar(horizontal)">
                                      <p:cBhvr>
                                        <p:cTn id="33" dur="500"/>
                                        <p:tgtEl>
                                          <p:spTgt spid="82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208"/>
                                        </p:tgtEl>
                                        <p:attrNameLst>
                                          <p:attrName>style.visibility</p:attrName>
                                        </p:attrNameLst>
                                      </p:cBhvr>
                                      <p:to>
                                        <p:strVal val="visible"/>
                                      </p:to>
                                    </p:set>
                                    <p:animEffect transition="in" filter="randombar(horizontal)">
                                      <p:cBhvr>
                                        <p:cTn id="41" dur="500"/>
                                        <p:tgtEl>
                                          <p:spTgt spid="820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randombar(horizontal)">
                                      <p:cBhvr>
                                        <p:cTn id="44" dur="500"/>
                                        <p:tgtEl>
                                          <p:spTgt spid="4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8212"/>
                                        </p:tgtEl>
                                        <p:attrNameLst>
                                          <p:attrName>style.visibility</p:attrName>
                                        </p:attrNameLst>
                                      </p:cBhvr>
                                      <p:to>
                                        <p:strVal val="visible"/>
                                      </p:to>
                                    </p:set>
                                    <p:animEffect transition="in" filter="randombar(horizontal)">
                                      <p:cBhvr>
                                        <p:cTn id="50" dur="500"/>
                                        <p:tgtEl>
                                          <p:spTgt spid="821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1" grpId="0" animBg="1"/>
      <p:bldP spid="35" grpId="0" animBg="1"/>
      <p:bldP spid="36" grpId="0" animBg="1"/>
      <p:bldP spid="37" grpId="0" animBg="1"/>
      <p:bldP spid="38" grpId="0" animBg="1"/>
      <p:bldP spid="39" grpId="0" animBg="1"/>
      <p:bldP spid="40" grpId="0" animBg="1"/>
      <p:bldP spid="8204" grpId="0"/>
      <p:bldP spid="8206" grpId="0"/>
      <p:bldP spid="8208" grpId="0"/>
      <p:bldP spid="8210" grpId="0"/>
      <p:bldP spid="8211" grpId="0"/>
      <p:bldP spid="82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66675" y="381000"/>
            <a:ext cx="12094845" cy="2293638"/>
            <a:chOff x="0" y="407642"/>
            <a:chExt cx="12094845" cy="2293638"/>
          </a:xfrm>
        </p:grpSpPr>
        <p:grpSp>
          <p:nvGrpSpPr>
            <p:cNvPr id="13" name="Group 12"/>
            <p:cNvGrpSpPr/>
            <p:nvPr/>
          </p:nvGrpSpPr>
          <p:grpSpPr>
            <a:xfrm>
              <a:off x="0" y="407642"/>
              <a:ext cx="11939112" cy="2293638"/>
              <a:chOff x="-337662" y="464838"/>
              <a:chExt cx="11939112" cy="2293638"/>
            </a:xfrm>
          </p:grpSpPr>
          <p:sp>
            <p:nvSpPr>
              <p:cNvPr id="8" name="Rectangle: Rounded Corners 7"/>
              <p:cNvSpPr/>
              <p:nvPr/>
            </p:nvSpPr>
            <p:spPr>
              <a:xfrm>
                <a:off x="628650" y="609600"/>
                <a:ext cx="10972800"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37662" y="464838"/>
                <a:ext cx="2293638" cy="2293638"/>
              </a:xfrm>
              <a:prstGeom prst="rect">
                <a:avLst/>
              </a:prstGeom>
            </p:spPr>
          </p:pic>
        </p:grpSp>
        <p:sp>
          <p:nvSpPr>
            <p:cNvPr id="28" name="Rectangle 46"/>
            <p:cNvSpPr>
              <a:spLocks noChangeArrowheads="1"/>
            </p:cNvSpPr>
            <p:nvPr/>
          </p:nvSpPr>
          <p:spPr bwMode="auto">
            <a:xfrm>
              <a:off x="2449371" y="604897"/>
              <a:ext cx="9645474" cy="2062103"/>
            </a:xfrm>
            <a:prstGeom prst="rect">
              <a:avLst/>
            </a:prstGeom>
            <a:noFill/>
            <a:ln w="9525">
              <a:noFill/>
              <a:miter lim="800000"/>
            </a:ln>
          </p:spPr>
          <p:txBody>
            <a:bodyPr wrap="square" anchor="ctr">
              <a:spAutoFit/>
            </a:bodyPr>
            <a:lstStyle/>
            <a:p>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endParaRPr lang="en-US" sz="3200"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816771" y="1295400"/>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755936" y="4248196"/>
            <a:ext cx="9256770" cy="1446550"/>
          </a:xfrm>
          <a:prstGeom prst="rect">
            <a:avLst/>
          </a:prstGeom>
          <a:noFill/>
        </p:spPr>
        <p:txBody>
          <a:bodyPr wrap="square">
            <a:spAutoFit/>
          </a:bodyPr>
          <a:lstStyle/>
          <a:p>
            <a:r>
              <a:rPr lang="en-US" sz="4400" dirty="0" err="1">
                <a:solidFill>
                  <a:srgbClr val="0070C0"/>
                </a:solidFill>
                <a:latin typeface="Times New Roman" panose="02020603050405020304" pitchFamily="18" charset="0"/>
                <a:cs typeface="Times New Roman" panose="02020603050405020304" pitchFamily="18" charset="0"/>
              </a:rPr>
              <a:t>Tha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 </a:t>
            </a:r>
            <a:r>
              <a:rPr lang="en-US" sz="4400" dirty="0" err="1">
                <a:solidFill>
                  <a:srgbClr val="0070C0"/>
                </a:solidFill>
                <a:latin typeface="Times New Roman" panose="02020603050405020304" pitchFamily="18" charset="0"/>
                <a:cs typeface="Times New Roman" panose="02020603050405020304" pitchFamily="18" charset="0"/>
              </a:rPr>
              <a:t>xã</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hội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nhân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cách</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đồng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hiện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đại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trẻ</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endParaRPr lang="en-US" sz="4400" dirty="0">
              <a:solidFill>
                <a:srgbClr val="0070C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921546" y="3303474"/>
            <a:ext cx="10154124" cy="2704321"/>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9321" y="335378"/>
            <a:ext cx="11621433" cy="2293638"/>
            <a:chOff x="0" y="407642"/>
            <a:chExt cx="11621433" cy="2293638"/>
          </a:xfrm>
        </p:grpSpPr>
        <p:grpSp>
          <p:nvGrpSpPr>
            <p:cNvPr id="13" name="Group 12"/>
            <p:cNvGrpSpPr/>
            <p:nvPr/>
          </p:nvGrpSpPr>
          <p:grpSpPr>
            <a:xfrm>
              <a:off x="0" y="407642"/>
              <a:ext cx="10946031" cy="2293638"/>
              <a:chOff x="-337662" y="464838"/>
              <a:chExt cx="10946031" cy="2293638"/>
            </a:xfrm>
          </p:grpSpPr>
          <p:sp>
            <p:nvSpPr>
              <p:cNvPr id="8" name="Rectangle: Rounded Corners 7"/>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37662" y="464838"/>
                <a:ext cx="2293638" cy="2293638"/>
              </a:xfrm>
              <a:prstGeom prst="rect">
                <a:avLst/>
              </a:prstGeom>
            </p:spPr>
          </p:pic>
        </p:grpSp>
        <p:sp>
          <p:nvSpPr>
            <p:cNvPr id="28" name="Rectangle 46"/>
            <p:cNvSpPr>
              <a:spLocks noChangeArrowheads="1"/>
            </p:cNvSpPr>
            <p:nvPr/>
          </p:nvSpPr>
          <p:spPr bwMode="auto">
            <a:xfrm>
              <a:off x="2828925" y="1264621"/>
              <a:ext cx="8792508" cy="646331"/>
            </a:xfrm>
            <a:prstGeom prst="rect">
              <a:avLst/>
            </a:prstGeom>
            <a:noFill/>
            <a:ln w="9525">
              <a:noFill/>
              <a:miter lim="800000"/>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816771" y="1295400"/>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945843" y="4252911"/>
            <a:ext cx="9324609" cy="1446550"/>
          </a:xfrm>
          <a:prstGeom prst="rect">
            <a:avLst/>
          </a:prstGeom>
          <a:noFill/>
        </p:spPr>
        <p:txBody>
          <a:bodyPr wrap="square">
            <a:spAutoFit/>
          </a:bodyPr>
          <a:lstStyle/>
          <a:p>
            <a:pPr algn="just"/>
            <a:r>
              <a:rPr lang="nl-NL" sz="4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 hoá: biến thành cái khác, mang đặc điểm trái ngược với bản chất vốn có.</a:t>
            </a:r>
            <a:endPar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921546" y="3303474"/>
            <a:ext cx="10584654" cy="2792526"/>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9321" y="335378"/>
            <a:ext cx="11264250" cy="2293638"/>
            <a:chOff x="0" y="407642"/>
            <a:chExt cx="11264250" cy="2293638"/>
          </a:xfrm>
        </p:grpSpPr>
        <p:grpSp>
          <p:nvGrpSpPr>
            <p:cNvPr id="13" name="Group 12"/>
            <p:cNvGrpSpPr/>
            <p:nvPr/>
          </p:nvGrpSpPr>
          <p:grpSpPr>
            <a:xfrm>
              <a:off x="0" y="407642"/>
              <a:ext cx="10946031" cy="2293638"/>
              <a:chOff x="-337662" y="464838"/>
              <a:chExt cx="10946031" cy="2293638"/>
            </a:xfrm>
          </p:grpSpPr>
          <p:sp>
            <p:nvSpPr>
              <p:cNvPr id="8" name="Rectangle: Rounded Corners 7"/>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37662" y="464838"/>
                <a:ext cx="2293638" cy="2293638"/>
              </a:xfrm>
              <a:prstGeom prst="rect">
                <a:avLst/>
              </a:prstGeom>
            </p:spPr>
          </p:pic>
        </p:grpSp>
        <p:sp>
          <p:nvSpPr>
            <p:cNvPr id="28" name="Rectangle 46"/>
            <p:cNvSpPr>
              <a:spLocks noChangeArrowheads="1"/>
            </p:cNvSpPr>
            <p:nvPr/>
          </p:nvSpPr>
          <p:spPr bwMode="auto">
            <a:xfrm>
              <a:off x="2471742" y="1295400"/>
              <a:ext cx="8792508" cy="646331"/>
            </a:xfrm>
            <a:prstGeom prst="rect">
              <a:avLst/>
            </a:prstGeom>
            <a:noFill/>
            <a:ln w="9525">
              <a:noFill/>
              <a:miter lim="800000"/>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816771" y="1295400"/>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(3)</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276260" y="3995156"/>
            <a:ext cx="9680657" cy="1938992"/>
          </a:xfrm>
          <a:prstGeom prst="rect">
            <a:avLst/>
          </a:prstGeom>
          <a:noFill/>
        </p:spPr>
        <p:txBody>
          <a:bodyPr wrap="square">
            <a:spAutoFit/>
          </a:bodyPr>
          <a:lstStyle/>
          <a:p>
            <a:pPr algn="just"/>
            <a:r>
              <a:rPr lang="nl-NL"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 cách hoá: gán cho loài vật hoặc vật vô tri hình dáng, tính cách hoặc ngôn ngữ của con người.</a:t>
            </a:r>
            <a:endPar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572847" y="3291966"/>
            <a:ext cx="10812025" cy="2704321"/>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9321" y="289658"/>
            <a:ext cx="11264250" cy="2293638"/>
            <a:chOff x="0" y="407642"/>
            <a:chExt cx="11264250" cy="2293638"/>
          </a:xfrm>
        </p:grpSpPr>
        <p:grpSp>
          <p:nvGrpSpPr>
            <p:cNvPr id="13" name="Group 12"/>
            <p:cNvGrpSpPr/>
            <p:nvPr/>
          </p:nvGrpSpPr>
          <p:grpSpPr>
            <a:xfrm>
              <a:off x="0" y="407642"/>
              <a:ext cx="10946031" cy="2293638"/>
              <a:chOff x="-337662" y="464838"/>
              <a:chExt cx="10946031" cy="2293638"/>
            </a:xfrm>
          </p:grpSpPr>
          <p:sp>
            <p:nvSpPr>
              <p:cNvPr id="8" name="Rectangle: Rounded Corners 7"/>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37662" y="464838"/>
                <a:ext cx="2293638" cy="2293638"/>
              </a:xfrm>
              <a:prstGeom prst="rect">
                <a:avLst/>
              </a:prstGeom>
            </p:spPr>
          </p:pic>
        </p:grpSp>
        <p:sp>
          <p:nvSpPr>
            <p:cNvPr id="28" name="Rectangle 46"/>
            <p:cNvSpPr>
              <a:spLocks noChangeArrowheads="1"/>
            </p:cNvSpPr>
            <p:nvPr/>
          </p:nvSpPr>
          <p:spPr bwMode="auto">
            <a:xfrm>
              <a:off x="2471742" y="1295400"/>
              <a:ext cx="8792508" cy="646331"/>
            </a:xfrm>
            <a:prstGeom prst="rect">
              <a:avLst/>
            </a:prstGeom>
            <a:noFill/>
            <a:ln w="9525">
              <a:noFill/>
              <a:miter lim="800000"/>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816771" y="1295400"/>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(4)</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435633" y="3965819"/>
            <a:ext cx="9772793" cy="1938992"/>
          </a:xfrm>
          <a:prstGeom prst="rect">
            <a:avLst/>
          </a:prstGeom>
          <a:noFill/>
        </p:spPr>
        <p:txBody>
          <a:bodyPr wrap="square">
            <a:spAutoFit/>
          </a:bodyPr>
          <a:lstStyle/>
          <a:p>
            <a:pPr algn="just"/>
            <a:r>
              <a:rPr lang="nl-NL"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 nghiệp hoá là quá trình phát triển, nâng cao tỉ trọng ngành công nghiệp ở 1 vùng / 1 quốc gia.</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572847" y="3291966"/>
            <a:ext cx="10812025" cy="2704321"/>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9321" y="335378"/>
            <a:ext cx="10946031" cy="2293638"/>
            <a:chOff x="0" y="407642"/>
            <a:chExt cx="10946031" cy="2293638"/>
          </a:xfrm>
        </p:grpSpPr>
        <p:grpSp>
          <p:nvGrpSpPr>
            <p:cNvPr id="13" name="Group 12"/>
            <p:cNvGrpSpPr/>
            <p:nvPr/>
          </p:nvGrpSpPr>
          <p:grpSpPr>
            <a:xfrm>
              <a:off x="0" y="407642"/>
              <a:ext cx="10946031" cy="2293638"/>
              <a:chOff x="-337662" y="464838"/>
              <a:chExt cx="10946031" cy="2293638"/>
            </a:xfrm>
          </p:grpSpPr>
          <p:sp>
            <p:nvSpPr>
              <p:cNvPr id="8" name="Rectangle: Rounded Corners 7"/>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37662" y="464838"/>
                <a:ext cx="2293638" cy="2293638"/>
              </a:xfrm>
              <a:prstGeom prst="rect">
                <a:avLst/>
              </a:prstGeom>
            </p:spPr>
          </p:pic>
        </p:grpSp>
        <p:sp>
          <p:nvSpPr>
            <p:cNvPr id="28" name="Rectangle 46"/>
            <p:cNvSpPr>
              <a:spLocks noChangeArrowheads="1"/>
            </p:cNvSpPr>
            <p:nvPr/>
          </p:nvSpPr>
          <p:spPr bwMode="auto">
            <a:xfrm>
              <a:off x="2921786" y="1169741"/>
              <a:ext cx="6660137" cy="769441"/>
            </a:xfrm>
            <a:prstGeom prst="rect">
              <a:avLst/>
            </a:prstGeom>
            <a:noFill/>
            <a:ln w="9525">
              <a:noFill/>
              <a:miter lim="800000"/>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điệu</a:t>
              </a:r>
              <a:r>
                <a:rPr lang="en-US" sz="4400" b="1"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816771" y="1295400"/>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(5)</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315784" y="4016058"/>
            <a:ext cx="10012961" cy="1384995"/>
          </a:xfrm>
          <a:prstGeom prst="rect">
            <a:avLst/>
          </a:prstGeom>
          <a:noFill/>
        </p:spPr>
        <p:txBody>
          <a:bodyPr wrap="square">
            <a:spAutoFit/>
          </a:bodyPr>
          <a:lstStyle/>
          <a:p>
            <a:pPr algn="just"/>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603327" y="3246353"/>
            <a:ext cx="10812025" cy="2293638"/>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3" y="304800"/>
            <a:ext cx="10792690" cy="6781799"/>
          </a:xfrm>
        </p:spPr>
        <p:txBody>
          <a:bodyPr>
            <a:normAutofit/>
          </a:bodyPr>
          <a:lstStyle/>
          <a:p>
            <a:pPr marL="0" indent="0">
              <a:lnSpc>
                <a:spcPct val="110000"/>
              </a:lnSpc>
              <a:buNone/>
            </a:pP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mày</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xong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miệng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ghê</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luộm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nào</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2507103" y="358140"/>
            <a:ext cx="1575487"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982200" y="152400"/>
            <a:ext cx="1931399"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trầu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964641" y="845129"/>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mặc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964641" y="15240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năn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9964641" y="22098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chay</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64641" y="28956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nói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982200" y="35814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hỏi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982200" y="4274128"/>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dè</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986010" y="4952999"/>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ảnh</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9961697" y="56007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Tết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9961697" y="6248401"/>
            <a:ext cx="1931399"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xin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085796" y="990601"/>
            <a:ext cx="1575487" cy="4540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hỏi</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075059" y="2249806"/>
            <a:ext cx="1575487" cy="5126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trầu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500985" y="2941841"/>
            <a:ext cx="1690015" cy="447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chay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507675" y="4204854"/>
            <a:ext cx="1683325" cy="4478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724400" y="5410199"/>
            <a:ext cx="1766456"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023104" y="6057900"/>
            <a:ext cx="1627442"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Tết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979574" y="4775144"/>
            <a:ext cx="1766456"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2503633" y="1610245"/>
            <a:ext cx="1575487" cy="5126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dè</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067791" y="3567548"/>
            <a:ext cx="1378527" cy="447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nói</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bg/>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bg/>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bg/>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48" dur="500" fill="hold"/>
                                        <p:tgtEl>
                                          <p:spTgt spid="9">
                                            <p:bg/>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additive="base">
                                        <p:cTn id="5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0">
                                            <p:bg/>
                                          </p:spTgt>
                                        </p:tgtEl>
                                        <p:attrNameLst>
                                          <p:attrName>style.visibility</p:attrName>
                                        </p:attrNameLst>
                                      </p:cBhvr>
                                      <p:to>
                                        <p:strVal val="visible"/>
                                      </p:to>
                                    </p:set>
                                    <p:anim calcmode="lin" valueType="num">
                                      <p:cBhvr additive="base">
                                        <p:cTn id="57"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
                                            <p:bg/>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 calcmode="lin" valueType="num">
                                      <p:cBhvr additive="base">
                                        <p:cTn id="6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additive="base">
                                        <p:cTn id="6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bg/>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 calcmode="lin" valueType="num">
                                      <p:cBhvr additive="base">
                                        <p:cTn id="7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12">
                                            <p:bg/>
                                          </p:spTgt>
                                        </p:tgtEl>
                                        <p:attrNameLst>
                                          <p:attrName>style.visibility</p:attrName>
                                        </p:attrNameLst>
                                      </p:cBhvr>
                                      <p:to>
                                        <p:strVal val="visible"/>
                                      </p:to>
                                    </p:set>
                                    <p:anim calcmode="lin" valueType="num">
                                      <p:cBhvr additive="base">
                                        <p:cTn id="77" dur="500" fill="hold"/>
                                        <p:tgtEl>
                                          <p:spTgt spid="12">
                                            <p:bg/>
                                          </p:spTgt>
                                        </p:tgtEl>
                                        <p:attrNameLst>
                                          <p:attrName>ppt_x</p:attrName>
                                        </p:attrNameLst>
                                      </p:cBhvr>
                                      <p:tavLst>
                                        <p:tav tm="0">
                                          <p:val>
                                            <p:strVal val="1+#ppt_w/2"/>
                                          </p:val>
                                        </p:tav>
                                        <p:tav tm="100000">
                                          <p:val>
                                            <p:strVal val="#ppt_x"/>
                                          </p:val>
                                        </p:tav>
                                      </p:tavLst>
                                    </p:anim>
                                    <p:anim calcmode="lin" valueType="num">
                                      <p:cBhvr additive="base">
                                        <p:cTn id="78" dur="500" fill="hold"/>
                                        <p:tgtEl>
                                          <p:spTgt spid="12">
                                            <p:bg/>
                                          </p:spTgt>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12">
                                            <p:txEl>
                                              <p:pRg st="0" end="0"/>
                                            </p:txEl>
                                          </p:spTgt>
                                        </p:tgtEl>
                                        <p:attrNameLst>
                                          <p:attrName>style.visibility</p:attrName>
                                        </p:attrNameLst>
                                      </p:cBhvr>
                                      <p:to>
                                        <p:strVal val="visible"/>
                                      </p:to>
                                    </p:set>
                                    <p:anim calcmode="lin" valueType="num">
                                      <p:cBhvr additive="base">
                                        <p:cTn id="8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2" fill="hold" grpId="0" nodeType="afterEffect">
                                  <p:stCondLst>
                                    <p:cond delay="0"/>
                                  </p:stCondLst>
                                  <p:childTnLst>
                                    <p:set>
                                      <p:cBhvr>
                                        <p:cTn id="86" dur="1" fill="hold">
                                          <p:stCondLst>
                                            <p:cond delay="0"/>
                                          </p:stCondLst>
                                        </p:cTn>
                                        <p:tgtEl>
                                          <p:spTgt spid="13">
                                            <p:bg/>
                                          </p:spTgt>
                                        </p:tgtEl>
                                        <p:attrNameLst>
                                          <p:attrName>style.visibility</p:attrName>
                                        </p:attrNameLst>
                                      </p:cBhvr>
                                      <p:to>
                                        <p:strVal val="visible"/>
                                      </p:to>
                                    </p:set>
                                    <p:anim calcmode="lin" valueType="num">
                                      <p:cBhvr additive="base">
                                        <p:cTn id="87"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88" dur="500" fill="hold"/>
                                        <p:tgtEl>
                                          <p:spTgt spid="13">
                                            <p:bg/>
                                          </p:spTgt>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 calcmode="lin" valueType="num">
                                      <p:cBhvr additive="base">
                                        <p:cTn id="9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15">
                                            <p:bg/>
                                          </p:spTgt>
                                        </p:tgtEl>
                                        <p:attrNameLst>
                                          <p:attrName>style.visibility</p:attrName>
                                        </p:attrNameLst>
                                      </p:cBhvr>
                                      <p:to>
                                        <p:strVal val="visible"/>
                                      </p:to>
                                    </p:set>
                                    <p:anim calcmode="lin" valueType="num">
                                      <p:cBhvr additive="base">
                                        <p:cTn id="97"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98" dur="500" fill="hold"/>
                                        <p:tgtEl>
                                          <p:spTgt spid="15">
                                            <p:bg/>
                                          </p:spTgt>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15">
                                            <p:txEl>
                                              <p:pRg st="0" end="0"/>
                                            </p:txEl>
                                          </p:spTgt>
                                        </p:tgtEl>
                                        <p:attrNameLst>
                                          <p:attrName>style.visibility</p:attrName>
                                        </p:attrNameLst>
                                      </p:cBhvr>
                                      <p:to>
                                        <p:strVal val="visible"/>
                                      </p:to>
                                    </p:set>
                                    <p:anim calcmode="lin" valueType="num">
                                      <p:cBhvr additive="base">
                                        <p:cTn id="102"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4">
                                            <p:bg/>
                                          </p:spTgt>
                                        </p:tgtEl>
                                        <p:attrNameLst>
                                          <p:attrName>style.visibility</p:attrName>
                                        </p:attrNameLst>
                                      </p:cBhvr>
                                      <p:to>
                                        <p:strVal val="visible"/>
                                      </p:to>
                                    </p:set>
                                    <p:animEffect transition="in" filter="barn(outVertical)">
                                      <p:cBhvr>
                                        <p:cTn id="108" dur="500"/>
                                        <p:tgtEl>
                                          <p:spTgt spid="4">
                                            <p:bg/>
                                          </p:spTgt>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4">
                                            <p:txEl>
                                              <p:pRg st="0" end="0"/>
                                            </p:txEl>
                                          </p:spTgt>
                                        </p:tgtEl>
                                        <p:attrNameLst>
                                          <p:attrName>style.visibility</p:attrName>
                                        </p:attrNameLst>
                                      </p:cBhvr>
                                      <p:to>
                                        <p:strVal val="visible"/>
                                      </p:to>
                                    </p:set>
                                    <p:animEffect transition="in" filter="barn(outVertical)">
                                      <p:cBhvr>
                                        <p:cTn id="113" dur="500"/>
                                        <p:tgtEl>
                                          <p:spTgt spid="4">
                                            <p:txEl>
                                              <p:pRg st="0" end="0"/>
                                            </p:txEl>
                                          </p:spTgt>
                                        </p:tgtEl>
                                      </p:cBhvr>
                                    </p:animEffect>
                                  </p:childTnLst>
                                </p:cTn>
                              </p:par>
                              <p:par>
                                <p:cTn id="114" presetID="16" presetClass="entr" presetSubtype="37" fill="hold" grpId="0" nodeType="withEffect">
                                  <p:stCondLst>
                                    <p:cond delay="0"/>
                                  </p:stCondLst>
                                  <p:childTnLst>
                                    <p:set>
                                      <p:cBhvr>
                                        <p:cTn id="115" dur="1" fill="hold">
                                          <p:stCondLst>
                                            <p:cond delay="0"/>
                                          </p:stCondLst>
                                        </p:cTn>
                                        <p:tgtEl>
                                          <p:spTgt spid="16">
                                            <p:bg/>
                                          </p:spTgt>
                                        </p:tgtEl>
                                        <p:attrNameLst>
                                          <p:attrName>style.visibility</p:attrName>
                                        </p:attrNameLst>
                                      </p:cBhvr>
                                      <p:to>
                                        <p:strVal val="visible"/>
                                      </p:to>
                                    </p:set>
                                    <p:animEffect transition="in" filter="barn(outVertical)">
                                      <p:cBhvr>
                                        <p:cTn id="116" dur="500"/>
                                        <p:tgtEl>
                                          <p:spTgt spid="16">
                                            <p:bg/>
                                          </p:spTgt>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37" fill="hold" grpId="0" nodeType="clickEffect">
                                  <p:stCondLst>
                                    <p:cond delay="0"/>
                                  </p:stCondLst>
                                  <p:childTnLst>
                                    <p:set>
                                      <p:cBhvr>
                                        <p:cTn id="120" dur="1" fill="hold">
                                          <p:stCondLst>
                                            <p:cond delay="0"/>
                                          </p:stCondLst>
                                        </p:cTn>
                                        <p:tgtEl>
                                          <p:spTgt spid="16">
                                            <p:txEl>
                                              <p:pRg st="0" end="0"/>
                                            </p:txEl>
                                          </p:spTgt>
                                        </p:tgtEl>
                                        <p:attrNameLst>
                                          <p:attrName>style.visibility</p:attrName>
                                        </p:attrNameLst>
                                      </p:cBhvr>
                                      <p:to>
                                        <p:strVal val="visible"/>
                                      </p:to>
                                    </p:set>
                                    <p:animEffect transition="in" filter="barn(outVertical)">
                                      <p:cBhvr>
                                        <p:cTn id="121" dur="500"/>
                                        <p:tgtEl>
                                          <p:spTgt spid="16">
                                            <p:txEl>
                                              <p:pRg st="0" end="0"/>
                                            </p:txEl>
                                          </p:spTgt>
                                        </p:tgtEl>
                                      </p:cBhvr>
                                    </p:animEffect>
                                  </p:childTnLst>
                                </p:cTn>
                              </p:par>
                              <p:par>
                                <p:cTn id="122" presetID="16" presetClass="entr" presetSubtype="37" fill="hold" grpId="0" nodeType="withEffect">
                                  <p:stCondLst>
                                    <p:cond delay="0"/>
                                  </p:stCondLst>
                                  <p:childTnLst>
                                    <p:set>
                                      <p:cBhvr>
                                        <p:cTn id="123" dur="1" fill="hold">
                                          <p:stCondLst>
                                            <p:cond delay="0"/>
                                          </p:stCondLst>
                                        </p:cTn>
                                        <p:tgtEl>
                                          <p:spTgt spid="23">
                                            <p:bg/>
                                          </p:spTgt>
                                        </p:tgtEl>
                                        <p:attrNameLst>
                                          <p:attrName>style.visibility</p:attrName>
                                        </p:attrNameLst>
                                      </p:cBhvr>
                                      <p:to>
                                        <p:strVal val="visible"/>
                                      </p:to>
                                    </p:set>
                                    <p:animEffect transition="in" filter="barn(outVertical)">
                                      <p:cBhvr>
                                        <p:cTn id="124" dur="500"/>
                                        <p:tgtEl>
                                          <p:spTgt spid="23">
                                            <p:bg/>
                                          </p:spTgt>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37" fill="hold" grpId="0" nodeType="clickEffect">
                                  <p:stCondLst>
                                    <p:cond delay="0"/>
                                  </p:stCondLst>
                                  <p:childTnLst>
                                    <p:set>
                                      <p:cBhvr>
                                        <p:cTn id="128" dur="1" fill="hold">
                                          <p:stCondLst>
                                            <p:cond delay="0"/>
                                          </p:stCondLst>
                                        </p:cTn>
                                        <p:tgtEl>
                                          <p:spTgt spid="23">
                                            <p:txEl>
                                              <p:pRg st="0" end="0"/>
                                            </p:txEl>
                                          </p:spTgt>
                                        </p:tgtEl>
                                        <p:attrNameLst>
                                          <p:attrName>style.visibility</p:attrName>
                                        </p:attrNameLst>
                                      </p:cBhvr>
                                      <p:to>
                                        <p:strVal val="visible"/>
                                      </p:to>
                                    </p:set>
                                    <p:animEffect transition="in" filter="barn(outVertical)">
                                      <p:cBhvr>
                                        <p:cTn id="129" dur="500"/>
                                        <p:tgtEl>
                                          <p:spTgt spid="23">
                                            <p:txEl>
                                              <p:pRg st="0" end="0"/>
                                            </p:txEl>
                                          </p:spTgt>
                                        </p:tgtEl>
                                      </p:cBhvr>
                                    </p:animEffect>
                                  </p:childTnLst>
                                </p:cTn>
                              </p:par>
                              <p:par>
                                <p:cTn id="130" presetID="16" presetClass="entr" presetSubtype="37" fill="hold" grpId="0" nodeType="withEffect">
                                  <p:stCondLst>
                                    <p:cond delay="0"/>
                                  </p:stCondLst>
                                  <p:childTnLst>
                                    <p:set>
                                      <p:cBhvr>
                                        <p:cTn id="131" dur="1" fill="hold">
                                          <p:stCondLst>
                                            <p:cond delay="0"/>
                                          </p:stCondLst>
                                        </p:cTn>
                                        <p:tgtEl>
                                          <p:spTgt spid="17">
                                            <p:bg/>
                                          </p:spTgt>
                                        </p:tgtEl>
                                        <p:attrNameLst>
                                          <p:attrName>style.visibility</p:attrName>
                                        </p:attrNameLst>
                                      </p:cBhvr>
                                      <p:to>
                                        <p:strVal val="visible"/>
                                      </p:to>
                                    </p:set>
                                    <p:animEffect transition="in" filter="barn(outVertical)">
                                      <p:cBhvr>
                                        <p:cTn id="132" dur="500"/>
                                        <p:tgtEl>
                                          <p:spTgt spid="17">
                                            <p:bg/>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17">
                                            <p:txEl>
                                              <p:pRg st="0" end="0"/>
                                            </p:txEl>
                                          </p:spTgt>
                                        </p:tgtEl>
                                        <p:attrNameLst>
                                          <p:attrName>style.visibility</p:attrName>
                                        </p:attrNameLst>
                                      </p:cBhvr>
                                      <p:to>
                                        <p:strVal val="visible"/>
                                      </p:to>
                                    </p:set>
                                    <p:animEffect transition="in" filter="barn(outVertical)">
                                      <p:cBhvr>
                                        <p:cTn id="137" dur="500"/>
                                        <p:tgtEl>
                                          <p:spTgt spid="17">
                                            <p:txEl>
                                              <p:pRg st="0" end="0"/>
                                            </p:txEl>
                                          </p:spTgt>
                                        </p:tgtEl>
                                      </p:cBhvr>
                                    </p:animEffect>
                                  </p:childTnLst>
                                </p:cTn>
                              </p:par>
                              <p:par>
                                <p:cTn id="138" presetID="16" presetClass="entr" presetSubtype="37" fill="hold" grpId="0" nodeType="withEffect">
                                  <p:stCondLst>
                                    <p:cond delay="0"/>
                                  </p:stCondLst>
                                  <p:childTnLst>
                                    <p:set>
                                      <p:cBhvr>
                                        <p:cTn id="139" dur="1" fill="hold">
                                          <p:stCondLst>
                                            <p:cond delay="0"/>
                                          </p:stCondLst>
                                        </p:cTn>
                                        <p:tgtEl>
                                          <p:spTgt spid="18">
                                            <p:bg/>
                                          </p:spTgt>
                                        </p:tgtEl>
                                        <p:attrNameLst>
                                          <p:attrName>style.visibility</p:attrName>
                                        </p:attrNameLst>
                                      </p:cBhvr>
                                      <p:to>
                                        <p:strVal val="visible"/>
                                      </p:to>
                                    </p:set>
                                    <p:animEffect transition="in" filter="barn(outVertical)">
                                      <p:cBhvr>
                                        <p:cTn id="140" dur="500"/>
                                        <p:tgtEl>
                                          <p:spTgt spid="18">
                                            <p:bg/>
                                          </p:spTgt>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37" fill="hold" grpId="0" nodeType="clickEffect">
                                  <p:stCondLst>
                                    <p:cond delay="0"/>
                                  </p:stCondLst>
                                  <p:childTnLst>
                                    <p:set>
                                      <p:cBhvr>
                                        <p:cTn id="144" dur="1" fill="hold">
                                          <p:stCondLst>
                                            <p:cond delay="0"/>
                                          </p:stCondLst>
                                        </p:cTn>
                                        <p:tgtEl>
                                          <p:spTgt spid="18">
                                            <p:txEl>
                                              <p:pRg st="0" end="0"/>
                                            </p:txEl>
                                          </p:spTgt>
                                        </p:tgtEl>
                                        <p:attrNameLst>
                                          <p:attrName>style.visibility</p:attrName>
                                        </p:attrNameLst>
                                      </p:cBhvr>
                                      <p:to>
                                        <p:strVal val="visible"/>
                                      </p:to>
                                    </p:set>
                                    <p:animEffect transition="in" filter="barn(outVertical)">
                                      <p:cBhvr>
                                        <p:cTn id="145" dur="500"/>
                                        <p:tgtEl>
                                          <p:spTgt spid="18">
                                            <p:txEl>
                                              <p:pRg st="0" end="0"/>
                                            </p:txEl>
                                          </p:spTgt>
                                        </p:tgtEl>
                                      </p:cBhvr>
                                    </p:animEffect>
                                  </p:childTnLst>
                                </p:cTn>
                              </p:par>
                              <p:par>
                                <p:cTn id="146" presetID="16" presetClass="entr" presetSubtype="37" fill="hold" grpId="0" nodeType="withEffect">
                                  <p:stCondLst>
                                    <p:cond delay="0"/>
                                  </p:stCondLst>
                                  <p:childTnLst>
                                    <p:set>
                                      <p:cBhvr>
                                        <p:cTn id="147" dur="1" fill="hold">
                                          <p:stCondLst>
                                            <p:cond delay="0"/>
                                          </p:stCondLst>
                                        </p:cTn>
                                        <p:tgtEl>
                                          <p:spTgt spid="24">
                                            <p:bg/>
                                          </p:spTgt>
                                        </p:tgtEl>
                                        <p:attrNameLst>
                                          <p:attrName>style.visibility</p:attrName>
                                        </p:attrNameLst>
                                      </p:cBhvr>
                                      <p:to>
                                        <p:strVal val="visible"/>
                                      </p:to>
                                    </p:set>
                                    <p:animEffect transition="in" filter="barn(outVertical)">
                                      <p:cBhvr>
                                        <p:cTn id="148" dur="500"/>
                                        <p:tgtEl>
                                          <p:spTgt spid="24">
                                            <p:bg/>
                                          </p:spTgt>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37" fill="hold" grpId="0" nodeType="clickEffect">
                                  <p:stCondLst>
                                    <p:cond delay="0"/>
                                  </p:stCondLst>
                                  <p:childTnLst>
                                    <p:set>
                                      <p:cBhvr>
                                        <p:cTn id="152" dur="1" fill="hold">
                                          <p:stCondLst>
                                            <p:cond delay="0"/>
                                          </p:stCondLst>
                                        </p:cTn>
                                        <p:tgtEl>
                                          <p:spTgt spid="24">
                                            <p:txEl>
                                              <p:pRg st="0" end="0"/>
                                            </p:txEl>
                                          </p:spTgt>
                                        </p:tgtEl>
                                        <p:attrNameLst>
                                          <p:attrName>style.visibility</p:attrName>
                                        </p:attrNameLst>
                                      </p:cBhvr>
                                      <p:to>
                                        <p:strVal val="visible"/>
                                      </p:to>
                                    </p:set>
                                    <p:animEffect transition="in" filter="barn(outVertical)">
                                      <p:cBhvr>
                                        <p:cTn id="153" dur="500"/>
                                        <p:tgtEl>
                                          <p:spTgt spid="24">
                                            <p:txEl>
                                              <p:pRg st="0" end="0"/>
                                            </p:txEl>
                                          </p:spTgt>
                                        </p:tgtEl>
                                      </p:cBhvr>
                                    </p:animEffect>
                                  </p:childTnLst>
                                </p:cTn>
                              </p:par>
                              <p:par>
                                <p:cTn id="154" presetID="16" presetClass="entr" presetSubtype="37" fill="hold" grpId="0" nodeType="withEffect">
                                  <p:stCondLst>
                                    <p:cond delay="0"/>
                                  </p:stCondLst>
                                  <p:childTnLst>
                                    <p:set>
                                      <p:cBhvr>
                                        <p:cTn id="155" dur="1" fill="hold">
                                          <p:stCondLst>
                                            <p:cond delay="0"/>
                                          </p:stCondLst>
                                        </p:cTn>
                                        <p:tgtEl>
                                          <p:spTgt spid="19">
                                            <p:bg/>
                                          </p:spTgt>
                                        </p:tgtEl>
                                        <p:attrNameLst>
                                          <p:attrName>style.visibility</p:attrName>
                                        </p:attrNameLst>
                                      </p:cBhvr>
                                      <p:to>
                                        <p:strVal val="visible"/>
                                      </p:to>
                                    </p:set>
                                    <p:animEffect transition="in" filter="barn(outVertical)">
                                      <p:cBhvr>
                                        <p:cTn id="156" dur="500"/>
                                        <p:tgtEl>
                                          <p:spTgt spid="19">
                                            <p:bg/>
                                          </p:spTgt>
                                        </p:tgtEl>
                                      </p:cBhvr>
                                    </p:animEffect>
                                  </p:childTnLst>
                                </p:cTn>
                              </p:par>
                            </p:childTnLst>
                          </p:cTn>
                        </p:par>
                      </p:childTnLst>
                    </p:cTn>
                  </p:par>
                  <p:par>
                    <p:cTn id="157" fill="hold">
                      <p:stCondLst>
                        <p:cond delay="indefinite"/>
                      </p:stCondLst>
                      <p:childTnLst>
                        <p:par>
                          <p:cTn id="158" fill="hold">
                            <p:stCondLst>
                              <p:cond delay="0"/>
                            </p:stCondLst>
                            <p:childTnLst>
                              <p:par>
                                <p:cTn id="159" presetID="16" presetClass="entr" presetSubtype="37" fill="hold" grpId="0" nodeType="clickEffect">
                                  <p:stCondLst>
                                    <p:cond delay="0"/>
                                  </p:stCondLst>
                                  <p:childTnLst>
                                    <p:set>
                                      <p:cBhvr>
                                        <p:cTn id="160" dur="1" fill="hold">
                                          <p:stCondLst>
                                            <p:cond delay="0"/>
                                          </p:stCondLst>
                                        </p:cTn>
                                        <p:tgtEl>
                                          <p:spTgt spid="19">
                                            <p:txEl>
                                              <p:pRg st="0" end="0"/>
                                            </p:txEl>
                                          </p:spTgt>
                                        </p:tgtEl>
                                        <p:attrNameLst>
                                          <p:attrName>style.visibility</p:attrName>
                                        </p:attrNameLst>
                                      </p:cBhvr>
                                      <p:to>
                                        <p:strVal val="visible"/>
                                      </p:to>
                                    </p:set>
                                    <p:animEffect transition="in" filter="barn(outVertical)">
                                      <p:cBhvr>
                                        <p:cTn id="161" dur="500"/>
                                        <p:tgtEl>
                                          <p:spTgt spid="19">
                                            <p:txEl>
                                              <p:pRg st="0" end="0"/>
                                            </p:txEl>
                                          </p:spTgt>
                                        </p:tgtEl>
                                      </p:cBhvr>
                                    </p:animEffect>
                                  </p:childTnLst>
                                </p:cTn>
                              </p:par>
                              <p:par>
                                <p:cTn id="162" presetID="16" presetClass="entr" presetSubtype="37" fill="hold" grpId="0" nodeType="withEffect">
                                  <p:stCondLst>
                                    <p:cond delay="0"/>
                                  </p:stCondLst>
                                  <p:childTnLst>
                                    <p:set>
                                      <p:cBhvr>
                                        <p:cTn id="163" dur="1" fill="hold">
                                          <p:stCondLst>
                                            <p:cond delay="0"/>
                                          </p:stCondLst>
                                        </p:cTn>
                                        <p:tgtEl>
                                          <p:spTgt spid="22">
                                            <p:bg/>
                                          </p:spTgt>
                                        </p:tgtEl>
                                        <p:attrNameLst>
                                          <p:attrName>style.visibility</p:attrName>
                                        </p:attrNameLst>
                                      </p:cBhvr>
                                      <p:to>
                                        <p:strVal val="visible"/>
                                      </p:to>
                                    </p:set>
                                    <p:animEffect transition="in" filter="barn(outVertical)">
                                      <p:cBhvr>
                                        <p:cTn id="164" dur="500"/>
                                        <p:tgtEl>
                                          <p:spTgt spid="22">
                                            <p:bg/>
                                          </p:spTgt>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37" fill="hold" grpId="0" nodeType="clickEffect">
                                  <p:stCondLst>
                                    <p:cond delay="0"/>
                                  </p:stCondLst>
                                  <p:childTnLst>
                                    <p:set>
                                      <p:cBhvr>
                                        <p:cTn id="168" dur="1" fill="hold">
                                          <p:stCondLst>
                                            <p:cond delay="0"/>
                                          </p:stCondLst>
                                        </p:cTn>
                                        <p:tgtEl>
                                          <p:spTgt spid="22">
                                            <p:txEl>
                                              <p:pRg st="0" end="0"/>
                                            </p:txEl>
                                          </p:spTgt>
                                        </p:tgtEl>
                                        <p:attrNameLst>
                                          <p:attrName>style.visibility</p:attrName>
                                        </p:attrNameLst>
                                      </p:cBhvr>
                                      <p:to>
                                        <p:strVal val="visible"/>
                                      </p:to>
                                    </p:set>
                                    <p:animEffect transition="in" filter="barn(outVertical)">
                                      <p:cBhvr>
                                        <p:cTn id="169" dur="500"/>
                                        <p:tgtEl>
                                          <p:spTgt spid="22">
                                            <p:txEl>
                                              <p:pRg st="0" end="0"/>
                                            </p:txEl>
                                          </p:spTgt>
                                        </p:tgtEl>
                                      </p:cBhvr>
                                    </p:animEffect>
                                  </p:childTnLst>
                                </p:cTn>
                              </p:par>
                              <p:par>
                                <p:cTn id="170" presetID="16" presetClass="entr" presetSubtype="37" fill="hold" grpId="0" nodeType="withEffect">
                                  <p:stCondLst>
                                    <p:cond delay="0"/>
                                  </p:stCondLst>
                                  <p:childTnLst>
                                    <p:set>
                                      <p:cBhvr>
                                        <p:cTn id="171" dur="1" fill="hold">
                                          <p:stCondLst>
                                            <p:cond delay="0"/>
                                          </p:stCondLst>
                                        </p:cTn>
                                        <p:tgtEl>
                                          <p:spTgt spid="20">
                                            <p:bg/>
                                          </p:spTgt>
                                        </p:tgtEl>
                                        <p:attrNameLst>
                                          <p:attrName>style.visibility</p:attrName>
                                        </p:attrNameLst>
                                      </p:cBhvr>
                                      <p:to>
                                        <p:strVal val="visible"/>
                                      </p:to>
                                    </p:set>
                                    <p:animEffect transition="in" filter="barn(outVertical)">
                                      <p:cBhvr>
                                        <p:cTn id="172" dur="500"/>
                                        <p:tgtEl>
                                          <p:spTgt spid="20">
                                            <p:bg/>
                                          </p:spTgt>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37" fill="hold" grpId="0" nodeType="clickEffect">
                                  <p:stCondLst>
                                    <p:cond delay="0"/>
                                  </p:stCondLst>
                                  <p:childTnLst>
                                    <p:set>
                                      <p:cBhvr>
                                        <p:cTn id="176" dur="1" fill="hold">
                                          <p:stCondLst>
                                            <p:cond delay="0"/>
                                          </p:stCondLst>
                                        </p:cTn>
                                        <p:tgtEl>
                                          <p:spTgt spid="20">
                                            <p:txEl>
                                              <p:pRg st="0" end="0"/>
                                            </p:txEl>
                                          </p:spTgt>
                                        </p:tgtEl>
                                        <p:attrNameLst>
                                          <p:attrName>style.visibility</p:attrName>
                                        </p:attrNameLst>
                                      </p:cBhvr>
                                      <p:to>
                                        <p:strVal val="visible"/>
                                      </p:to>
                                    </p:set>
                                    <p:animEffect transition="in" filter="barn(outVertical)">
                                      <p:cBhvr>
                                        <p:cTn id="177" dur="500"/>
                                        <p:tgtEl>
                                          <p:spTgt spid="20">
                                            <p:txEl>
                                              <p:pRg st="0" end="0"/>
                                            </p:txEl>
                                          </p:spTgt>
                                        </p:tgtEl>
                                      </p:cBhvr>
                                    </p:animEffect>
                                  </p:childTnLst>
                                </p:cTn>
                              </p:par>
                              <p:par>
                                <p:cTn id="178" presetID="16" presetClass="entr" presetSubtype="37" fill="hold" grpId="0" nodeType="withEffect">
                                  <p:stCondLst>
                                    <p:cond delay="0"/>
                                  </p:stCondLst>
                                  <p:childTnLst>
                                    <p:set>
                                      <p:cBhvr>
                                        <p:cTn id="179" dur="1" fill="hold">
                                          <p:stCondLst>
                                            <p:cond delay="0"/>
                                          </p:stCondLst>
                                        </p:cTn>
                                        <p:tgtEl>
                                          <p:spTgt spid="21">
                                            <p:bg/>
                                          </p:spTgt>
                                        </p:tgtEl>
                                        <p:attrNameLst>
                                          <p:attrName>style.visibility</p:attrName>
                                        </p:attrNameLst>
                                      </p:cBhvr>
                                      <p:to>
                                        <p:strVal val="visible"/>
                                      </p:to>
                                    </p:set>
                                    <p:animEffect transition="in" filter="barn(outVertical)">
                                      <p:cBhvr>
                                        <p:cTn id="180" dur="500"/>
                                        <p:tgtEl>
                                          <p:spTgt spid="21">
                                            <p:bg/>
                                          </p:spTgt>
                                        </p:tgtEl>
                                      </p:cBhvr>
                                    </p:animEffect>
                                  </p:childTnLst>
                                </p:cTn>
                              </p:par>
                            </p:childTnLst>
                          </p:cTn>
                        </p:par>
                      </p:childTnLst>
                    </p:cTn>
                  </p:par>
                  <p:par>
                    <p:cTn id="181" fill="hold">
                      <p:stCondLst>
                        <p:cond delay="indefinite"/>
                      </p:stCondLst>
                      <p:childTnLst>
                        <p:par>
                          <p:cTn id="182" fill="hold">
                            <p:stCondLst>
                              <p:cond delay="0"/>
                            </p:stCondLst>
                            <p:childTnLst>
                              <p:par>
                                <p:cTn id="183" presetID="16" presetClass="entr" presetSubtype="37" fill="hold" grpId="0" nodeType="clickEffect">
                                  <p:stCondLst>
                                    <p:cond delay="0"/>
                                  </p:stCondLst>
                                  <p:childTnLst>
                                    <p:set>
                                      <p:cBhvr>
                                        <p:cTn id="184" dur="1" fill="hold">
                                          <p:stCondLst>
                                            <p:cond delay="0"/>
                                          </p:stCondLst>
                                        </p:cTn>
                                        <p:tgtEl>
                                          <p:spTgt spid="21">
                                            <p:txEl>
                                              <p:pRg st="0" end="0"/>
                                            </p:txEl>
                                          </p:spTgt>
                                        </p:tgtEl>
                                        <p:attrNameLst>
                                          <p:attrName>style.visibility</p:attrName>
                                        </p:attrNameLst>
                                      </p:cBhvr>
                                      <p:to>
                                        <p:strVal val="visible"/>
                                      </p:to>
                                    </p:set>
                                    <p:animEffect transition="in" filter="barn(outVertical)">
                                      <p:cBhvr>
                                        <p:cTn id="18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5" grpId="0" animBg="1" uiExpand="1" build="p"/>
      <p:bldP spid="6" grpId="0" animBg="1" build="p"/>
      <p:bldP spid="7" grpId="0" animBg="1" build="p"/>
      <p:bldP spid="8" grpId="0" animBg="1" build="p"/>
      <p:bldP spid="9" grpId="0" animBg="1" build="p"/>
      <p:bldP spid="10" grpId="0" animBg="1" build="p"/>
      <p:bldP spid="11" grpId="0" animBg="1" build="p"/>
      <p:bldP spid="12" grpId="0" animBg="1" build="p"/>
      <p:bldP spid="13" grpId="0" animBg="1" build="p"/>
      <p:bldP spid="15" grpId="0" animBg="1" build="p"/>
      <p:bldP spid="16" grpId="0" animBg="1" build="p"/>
      <p:bldP spid="17" grpId="0" animBg="1" build="p"/>
      <p:bldP spid="18" grpId="0" animBg="1" build="p"/>
      <p:bldP spid="19" grpId="0" animBg="1" build="p"/>
      <p:bldP spid="20" grpId="0" animBg="1" build="p"/>
      <p:bldP spid="21" grpId="0" animBg="1" build="p"/>
      <p:bldP spid="22" grpId="0" animBg="1" build="p"/>
      <p:bldP spid="23" grpId="0" animBg="1" build="p"/>
      <p:bldP spid="24" grpId="0" animBg="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9321" y="335378"/>
            <a:ext cx="10946031" cy="2293638"/>
            <a:chOff x="0" y="407642"/>
            <a:chExt cx="10946031" cy="2293638"/>
          </a:xfrm>
        </p:grpSpPr>
        <p:grpSp>
          <p:nvGrpSpPr>
            <p:cNvPr id="13" name="Group 12"/>
            <p:cNvGrpSpPr/>
            <p:nvPr/>
          </p:nvGrpSpPr>
          <p:grpSpPr>
            <a:xfrm>
              <a:off x="0" y="407642"/>
              <a:ext cx="10946031" cy="2293638"/>
              <a:chOff x="-337662" y="464838"/>
              <a:chExt cx="10946031" cy="2293638"/>
            </a:xfrm>
          </p:grpSpPr>
          <p:sp>
            <p:nvSpPr>
              <p:cNvPr id="8" name="Rectangle: Rounded Corners 7"/>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37662" y="464838"/>
                <a:ext cx="2293638" cy="2293638"/>
              </a:xfrm>
              <a:prstGeom prst="rect">
                <a:avLst/>
              </a:prstGeom>
            </p:spPr>
          </p:pic>
        </p:grpSp>
        <p:sp>
          <p:nvSpPr>
            <p:cNvPr id="28" name="Rectangle 46"/>
            <p:cNvSpPr>
              <a:spLocks noChangeArrowheads="1"/>
            </p:cNvSpPr>
            <p:nvPr/>
          </p:nvSpPr>
          <p:spPr bwMode="auto">
            <a:xfrm>
              <a:off x="2921786" y="1169741"/>
              <a:ext cx="6660137" cy="769441"/>
            </a:xfrm>
            <a:prstGeom prst="rect">
              <a:avLst/>
            </a:prstGeom>
            <a:noFill/>
            <a:ln w="9525">
              <a:noFill/>
              <a:miter lim="800000"/>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kiên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nhẫn</a:t>
              </a:r>
              <a:r>
                <a:rPr lang="en-US" sz="4400" b="1"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816771" y="1295400"/>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(6)</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488778" y="4078445"/>
            <a:ext cx="9772793" cy="815608"/>
          </a:xfrm>
          <a:prstGeom prst="rect">
            <a:avLst/>
          </a:prstGeom>
          <a:noFill/>
        </p:spPr>
        <p:txBody>
          <a:bodyPr wrap="square">
            <a:spAutoFit/>
          </a:bodyPr>
          <a:lstStyle/>
          <a:p>
            <a:pPr algn="just"/>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nhẫn</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7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603328" y="3352801"/>
            <a:ext cx="10658244" cy="1905000"/>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9321" y="335378"/>
            <a:ext cx="10946031" cy="2293638"/>
            <a:chOff x="0" y="407642"/>
            <a:chExt cx="10946031" cy="2293638"/>
          </a:xfrm>
        </p:grpSpPr>
        <p:grpSp>
          <p:nvGrpSpPr>
            <p:cNvPr id="13" name="Group 12"/>
            <p:cNvGrpSpPr/>
            <p:nvPr/>
          </p:nvGrpSpPr>
          <p:grpSpPr>
            <a:xfrm>
              <a:off x="0" y="407642"/>
              <a:ext cx="10946031" cy="2293638"/>
              <a:chOff x="-337662" y="464838"/>
              <a:chExt cx="10946031" cy="2293638"/>
            </a:xfrm>
          </p:grpSpPr>
          <p:sp>
            <p:nvSpPr>
              <p:cNvPr id="8" name="Rectangle: Rounded Corners 7"/>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37662" y="464838"/>
                <a:ext cx="2293638" cy="2293638"/>
              </a:xfrm>
              <a:prstGeom prst="rect">
                <a:avLst/>
              </a:prstGeom>
            </p:spPr>
          </p:pic>
        </p:grpSp>
        <p:sp>
          <p:nvSpPr>
            <p:cNvPr id="28" name="Rectangle 46"/>
            <p:cNvSpPr>
              <a:spLocks noChangeArrowheads="1"/>
            </p:cNvSpPr>
            <p:nvPr/>
          </p:nvSpPr>
          <p:spPr bwMode="auto">
            <a:xfrm>
              <a:off x="2921786" y="1169741"/>
              <a:ext cx="6660137" cy="769441"/>
            </a:xfrm>
            <a:prstGeom prst="rect">
              <a:avLst/>
            </a:prstGeom>
            <a:noFill/>
            <a:ln w="9525">
              <a:noFill/>
              <a:miter lim="800000"/>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cốt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lõi</a:t>
              </a:r>
              <a:r>
                <a:rPr lang="en-US" sz="4400" b="1"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816771" y="1295400"/>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(7)</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435633" y="4169921"/>
            <a:ext cx="9772793" cy="1754326"/>
          </a:xfrm>
          <a:prstGeom prst="rect">
            <a:avLst/>
          </a:prstGeom>
          <a:noFill/>
        </p:spPr>
        <p:txBody>
          <a:bodyPr wrap="square">
            <a:spAutoFit/>
          </a:bodyPr>
          <a:lstStyle/>
          <a:p>
            <a:pPr algn="ct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lõi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Anh.</a:t>
            </a:r>
            <a:endPar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572847" y="3291966"/>
            <a:ext cx="10812025" cy="2704321"/>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5410200" y="1143000"/>
            <a:ext cx="5943600" cy="4093428"/>
          </a:xfrm>
          <a:prstGeom prst="rect">
            <a:avLst/>
          </a:prstGeom>
          <a:noFill/>
        </p:spPr>
        <p:txBody>
          <a:bodyPr wrap="square" rtlCol="0">
            <a:spAutoFit/>
          </a:bodyPr>
          <a:lstStyle/>
          <a:p>
            <a:pPr algn="ctr"/>
            <a:r>
              <a:rPr lang="en-US" sz="13000" dirty="0" err="1">
                <a:solidFill>
                  <a:srgbClr val="FF0000"/>
                </a:solidFill>
                <a:latin typeface="Times New Roman" panose="02020603050405020304" pitchFamily="18" charset="0"/>
                <a:cs typeface="Times New Roman" panose="02020603050405020304" pitchFamily="18" charset="0"/>
              </a:rPr>
              <a:t>Ghép</a:t>
            </a:r>
            <a:r>
              <a:rPr lang="en-US" sz="13000" dirty="0">
                <a:solidFill>
                  <a:srgbClr val="FF0000"/>
                </a:solidFill>
                <a:latin typeface="Times New Roman" panose="02020603050405020304" pitchFamily="18" charset="0"/>
                <a:cs typeface="Times New Roman" panose="02020603050405020304" pitchFamily="18" charset="0"/>
              </a:rPr>
              <a:t> </a:t>
            </a:r>
            <a:r>
              <a:rPr lang="en-US" sz="13000" dirty="0" err="1">
                <a:solidFill>
                  <a:srgbClr val="FF0000"/>
                </a:solidFill>
                <a:latin typeface="Times New Roman" panose="02020603050405020304" pitchFamily="18" charset="0"/>
                <a:cs typeface="Times New Roman" panose="02020603050405020304" pitchFamily="18" charset="0"/>
              </a:rPr>
              <a:t>nối</a:t>
            </a:r>
            <a:endParaRPr lang="en-SG" sz="13000" dirty="0">
              <a:solidFill>
                <a:srgbClr val="FF00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685800" y="1447800"/>
            <a:ext cx="4800600" cy="4343400"/>
            <a:chOff x="7620" y="751314"/>
            <a:chExt cx="4343400" cy="434340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20" y="751314"/>
              <a:ext cx="4343400" cy="4343400"/>
            </a:xfrm>
            <a:prstGeom prst="rect">
              <a:avLst/>
            </a:prstGeom>
          </p:spPr>
        </p:pic>
        <p:sp>
          <p:nvSpPr>
            <p:cNvPr id="7" name="TextBox 6"/>
            <p:cNvSpPr txBox="1"/>
            <p:nvPr/>
          </p:nvSpPr>
          <p:spPr>
            <a:xfrm flipH="1">
              <a:off x="731520" y="2369016"/>
              <a:ext cx="2895600" cy="1107996"/>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Vòng</a:t>
              </a:r>
              <a:r>
                <a:rPr lang="en-US" sz="6600" dirty="0">
                  <a:solidFill>
                    <a:srgbClr val="FF0000"/>
                  </a:solidFill>
                  <a:latin typeface="Times New Roman" panose="02020603050405020304" pitchFamily="18" charset="0"/>
                  <a:cs typeface="Times New Roman" panose="02020603050405020304" pitchFamily="18" charset="0"/>
                </a:rPr>
                <a:t> 2</a:t>
              </a:r>
              <a:endParaRPr lang="en-SG" sz="66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4667186" y="522181"/>
            <a:ext cx="2412840" cy="738664"/>
          </a:xfrm>
          <a:prstGeom prst="rect">
            <a:avLst/>
          </a:prstGeom>
          <a:noFill/>
          <a:ln w="9525">
            <a:noFill/>
            <a:miter lim="800000"/>
          </a:ln>
        </p:spPr>
        <p:txBody>
          <a:bodyPr wrap="none" anchor="ctr">
            <a:spAutoFit/>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Luật</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chơi</a:t>
            </a:r>
            <a:endParaRPr lang="en-US" sz="4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0" y="16030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cs typeface="Times New Roman" panose="02020603050405020304" pitchFamily="18" charset="0"/>
            </a:endParaRPr>
          </a:p>
        </p:txBody>
      </p:sp>
      <p:sp>
        <p:nvSpPr>
          <p:cNvPr id="2" name="Round Same Side Corner Rectangle 1"/>
          <p:cNvSpPr/>
          <p:nvPr/>
        </p:nvSpPr>
        <p:spPr>
          <a:xfrm rot="16200000">
            <a:off x="1192041" y="12872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cs typeface="Times New Roman" panose="02020603050405020304" pitchFamily="18" charset="0"/>
            </a:endParaRPr>
          </a:p>
        </p:txBody>
      </p:sp>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Times New Roman" panose="02020603050405020304" pitchFamily="18" charset="0"/>
              <a:cs typeface="Times New Roman" panose="02020603050405020304" pitchFamily="18" charset="0"/>
            </a:endParaRPr>
          </a:p>
        </p:txBody>
      </p:sp>
      <p:sp>
        <p:nvSpPr>
          <p:cNvPr id="35" name="Rectangle 2"/>
          <p:cNvSpPr/>
          <p:nvPr/>
        </p:nvSpPr>
        <p:spPr>
          <a:xfrm>
            <a:off x="2286000" y="3241334"/>
            <a:ext cx="76200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cs typeface="Times New Roman" panose="02020603050405020304" pitchFamily="18" charset="0"/>
            </a:endParaRPr>
          </a:p>
        </p:txBody>
      </p:sp>
      <p:sp>
        <p:nvSpPr>
          <p:cNvPr id="36" name="Round Same Side Corner Rectangle 1"/>
          <p:cNvSpPr/>
          <p:nvPr/>
        </p:nvSpPr>
        <p:spPr>
          <a:xfrm rot="16200000">
            <a:off x="1192041" y="29255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Times New Roman" panose="02020603050405020304" pitchFamily="18" charset="0"/>
              <a:cs typeface="Times New Roman" panose="02020603050405020304" pitchFamily="18" charset="0"/>
            </a:endParaRPr>
          </a:p>
        </p:txBody>
      </p:sp>
      <p:sp>
        <p:nvSpPr>
          <p:cNvPr id="37" name="Isosceles Triangle 36"/>
          <p:cNvSpPr/>
          <p:nvPr/>
        </p:nvSpPr>
        <p:spPr>
          <a:xfrm rot="5400000">
            <a:off x="2382966" y="38511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Times New Roman" panose="02020603050405020304" pitchFamily="18" charset="0"/>
              <a:cs typeface="Times New Roman" panose="02020603050405020304" pitchFamily="18" charset="0"/>
            </a:endParaRPr>
          </a:p>
        </p:txBody>
      </p:sp>
      <p:sp>
        <p:nvSpPr>
          <p:cNvPr id="38" name="Rectangle 2"/>
          <p:cNvSpPr/>
          <p:nvPr/>
        </p:nvSpPr>
        <p:spPr>
          <a:xfrm>
            <a:off x="2286000" y="4870109"/>
            <a:ext cx="76200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cs typeface="Times New Roman" panose="02020603050405020304" pitchFamily="18" charset="0"/>
            </a:endParaRPr>
          </a:p>
        </p:txBody>
      </p:sp>
      <p:sp>
        <p:nvSpPr>
          <p:cNvPr id="39" name="Round Same Side Corner Rectangle 1"/>
          <p:cNvSpPr/>
          <p:nvPr/>
        </p:nvSpPr>
        <p:spPr>
          <a:xfrm rot="16200000">
            <a:off x="1192041" y="4554367"/>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Times New Roman" panose="02020603050405020304" pitchFamily="18" charset="0"/>
              <a:cs typeface="Times New Roman" panose="02020603050405020304" pitchFamily="18" charset="0"/>
            </a:endParaRPr>
          </a:p>
        </p:txBody>
      </p:sp>
      <p:sp>
        <p:nvSpPr>
          <p:cNvPr id="8204" name="TextBox 28671"/>
          <p:cNvSpPr txBox="1">
            <a:spLocks noChangeArrowheads="1"/>
          </p:cNvSpPr>
          <p:nvPr/>
        </p:nvSpPr>
        <p:spPr bwMode="auto">
          <a:xfrm>
            <a:off x="1308258" y="2092922"/>
            <a:ext cx="569387" cy="553998"/>
          </a:xfrm>
          <a:prstGeom prst="rect">
            <a:avLst/>
          </a:prstGeom>
          <a:noFill/>
          <a:ln w="9525">
            <a:noFill/>
            <a:miter lim="800000"/>
          </a:ln>
        </p:spPr>
        <p:txBody>
          <a:bodyPr wrap="none" anchor="ctr">
            <a:spAutoFit/>
          </a:bodyPr>
          <a:lstStyle/>
          <a:p>
            <a:r>
              <a:rPr lang="en-US" sz="3000" b="1" dirty="0">
                <a:latin typeface="Times New Roman" panose="02020603050405020304" pitchFamily="18" charset="0"/>
                <a:cs typeface="Times New Roman" panose="02020603050405020304" pitchFamily="18" charset="0"/>
              </a:rPr>
              <a:t>01</a:t>
            </a:r>
            <a:endParaRPr lang="en-US" sz="3000" b="1" dirty="0">
              <a:latin typeface="Times New Roman" panose="02020603050405020304" pitchFamily="18" charset="0"/>
              <a:cs typeface="Times New Roman" panose="02020603050405020304" pitchFamily="18" charset="0"/>
            </a:endParaRPr>
          </a:p>
        </p:txBody>
      </p:sp>
      <p:sp>
        <p:nvSpPr>
          <p:cNvPr id="8206" name="TextBox 42"/>
          <p:cNvSpPr txBox="1">
            <a:spLocks noChangeArrowheads="1"/>
          </p:cNvSpPr>
          <p:nvPr/>
        </p:nvSpPr>
        <p:spPr bwMode="auto">
          <a:xfrm>
            <a:off x="1295400" y="3718193"/>
            <a:ext cx="569387" cy="553998"/>
          </a:xfrm>
          <a:prstGeom prst="rect">
            <a:avLst/>
          </a:prstGeom>
          <a:noFill/>
          <a:ln w="9525">
            <a:noFill/>
            <a:miter lim="800000"/>
          </a:ln>
        </p:spPr>
        <p:txBody>
          <a:bodyPr wrap="none" anchor="ctr">
            <a:spAutoFit/>
          </a:bodyPr>
          <a:lstStyle/>
          <a:p>
            <a:r>
              <a:rPr lang="en-US" sz="3000" b="1" dirty="0">
                <a:latin typeface="Times New Roman" panose="02020603050405020304" pitchFamily="18" charset="0"/>
                <a:cs typeface="Times New Roman" panose="02020603050405020304" pitchFamily="18" charset="0"/>
              </a:rPr>
              <a:t>02</a:t>
            </a:r>
            <a:endParaRPr lang="en-US" sz="3000" b="1" dirty="0">
              <a:latin typeface="Times New Roman" panose="02020603050405020304" pitchFamily="18" charset="0"/>
              <a:cs typeface="Times New Roman" panose="02020603050405020304" pitchFamily="18" charset="0"/>
            </a:endParaRPr>
          </a:p>
        </p:txBody>
      </p:sp>
      <p:sp>
        <p:nvSpPr>
          <p:cNvPr id="8208" name="TextBox 44"/>
          <p:cNvSpPr txBox="1">
            <a:spLocks noChangeArrowheads="1"/>
          </p:cNvSpPr>
          <p:nvPr/>
        </p:nvSpPr>
        <p:spPr bwMode="auto">
          <a:xfrm>
            <a:off x="1307888" y="5289322"/>
            <a:ext cx="569387" cy="553998"/>
          </a:xfrm>
          <a:prstGeom prst="rect">
            <a:avLst/>
          </a:prstGeom>
          <a:noFill/>
          <a:ln w="9525">
            <a:noFill/>
            <a:miter lim="800000"/>
          </a:ln>
        </p:spPr>
        <p:txBody>
          <a:bodyPr wrap="none" anchor="ctr">
            <a:spAutoFit/>
          </a:bodyPr>
          <a:lstStyle/>
          <a:p>
            <a:r>
              <a:rPr lang="en-US" sz="3000" b="1" dirty="0">
                <a:latin typeface="Times New Roman" panose="02020603050405020304" pitchFamily="18" charset="0"/>
                <a:cs typeface="Times New Roman" panose="02020603050405020304" pitchFamily="18" charset="0"/>
              </a:rPr>
              <a:t>03</a:t>
            </a:r>
            <a:endParaRPr lang="en-US" sz="3000" b="1" dirty="0">
              <a:latin typeface="Times New Roman" panose="02020603050405020304" pitchFamily="18" charset="0"/>
              <a:cs typeface="Times New Roman" panose="02020603050405020304" pitchFamily="18" charset="0"/>
            </a:endParaRPr>
          </a:p>
        </p:txBody>
      </p:sp>
      <p:sp>
        <p:nvSpPr>
          <p:cNvPr id="8210" name="Rectangle 46"/>
          <p:cNvSpPr>
            <a:spLocks noChangeArrowheads="1"/>
          </p:cNvSpPr>
          <p:nvPr/>
        </p:nvSpPr>
        <p:spPr bwMode="auto">
          <a:xfrm>
            <a:off x="2962275" y="2043499"/>
            <a:ext cx="7921467" cy="492443"/>
          </a:xfrm>
          <a:prstGeom prst="rect">
            <a:avLst/>
          </a:prstGeom>
          <a:noFill/>
          <a:ln w="9525">
            <a:noFill/>
            <a:miter lim="800000"/>
          </a:ln>
        </p:spPr>
        <p:txBody>
          <a:bodyPr wrap="square" anchor="ctr">
            <a:spAutoFit/>
          </a:bodyPr>
          <a:lstStyle/>
          <a:p>
            <a:r>
              <a:rPr lang="en-US" sz="2600" dirty="0">
                <a:latin typeface="Times New Roman" panose="02020603050405020304" pitchFamily="18" charset="0"/>
                <a:cs typeface="Times New Roman" panose="02020603050405020304" pitchFamily="18" charset="0"/>
              </a:rPr>
              <a:t>GV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cắt</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2962275" y="3560575"/>
            <a:ext cx="6038990" cy="892552"/>
          </a:xfrm>
          <a:prstGeom prst="rect">
            <a:avLst/>
          </a:prstGeom>
          <a:noFill/>
          <a:ln w="9525">
            <a:noFill/>
            <a:miter lim="800000"/>
          </a:ln>
        </p:spPr>
        <p:txBody>
          <a:bodyPr wrap="square" anchor="ctr">
            <a:spAutoFit/>
          </a:bodyPr>
          <a:lstStyle/>
          <a:p>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endParaRPr lang="en-US" sz="2600"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2984213" y="5305835"/>
            <a:ext cx="5778787" cy="492443"/>
          </a:xfrm>
          <a:prstGeom prst="rect">
            <a:avLst/>
          </a:prstGeom>
          <a:noFill/>
          <a:ln w="9525">
            <a:noFill/>
            <a:miter lim="800000"/>
          </a:ln>
        </p:spPr>
        <p:txBody>
          <a:bodyPr wrap="square" anchor="ctr">
            <a:spAutoFit/>
          </a:bodyPr>
          <a:lstStyle/>
          <a:p>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thắng</a:t>
            </a:r>
            <a:endParaRPr lang="en-US" sz="2600" dirty="0">
              <a:latin typeface="Times New Roman" panose="02020603050405020304" pitchFamily="18" charset="0"/>
              <a:cs typeface="Times New Roman" panose="02020603050405020304" pitchFamily="18" charset="0"/>
            </a:endParaRPr>
          </a:p>
        </p:txBody>
      </p:sp>
      <p:grpSp>
        <p:nvGrpSpPr>
          <p:cNvPr id="18" name="Group 17"/>
          <p:cNvGrpSpPr/>
          <p:nvPr/>
        </p:nvGrpSpPr>
        <p:grpSpPr>
          <a:xfrm rot="18809912">
            <a:off x="9151583" y="3556876"/>
            <a:ext cx="2601190" cy="3148652"/>
            <a:chOff x="2971800" y="2926694"/>
            <a:chExt cx="2968346" cy="3493831"/>
          </a:xfrm>
        </p:grpSpPr>
        <p:sp>
          <p:nvSpPr>
            <p:cNvPr id="19" name="Isosceles Triangle 18"/>
            <p:cNvSpPr/>
            <p:nvPr/>
          </p:nvSpPr>
          <p:spPr>
            <a:xfrm>
              <a:off x="2971800" y="4267200"/>
              <a:ext cx="2895600" cy="1484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0" name="Isosceles Triangle 19"/>
            <p:cNvSpPr/>
            <p:nvPr/>
          </p:nvSpPr>
          <p:spPr>
            <a:xfrm rot="16416343">
              <a:off x="3762323" y="3567275"/>
              <a:ext cx="2818403" cy="1537242"/>
            </a:xfrm>
            <a:prstGeom prst="triangle">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1" name="TextBox 20"/>
            <p:cNvSpPr txBox="1"/>
            <p:nvPr/>
          </p:nvSpPr>
          <p:spPr>
            <a:xfrm rot="2816384">
              <a:off x="4658469" y="4294877"/>
              <a:ext cx="1600200" cy="52682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Lẫm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liệt</a:t>
              </a:r>
              <a:endParaRPr lang="en-US" sz="24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rot="2816384">
              <a:off x="3632156" y="4686332"/>
              <a:ext cx="1677171" cy="179121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Oai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dũng</a:t>
              </a:r>
              <a:endParaRPr lang="en-US" sz="24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randombar(horizontal)">
                                      <p:cBhvr>
                                        <p:cTn id="7" dur="500"/>
                                        <p:tgtEl>
                                          <p:spTgt spid="82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210"/>
                                        </p:tgtEl>
                                        <p:attrNameLst>
                                          <p:attrName>style.visibility</p:attrName>
                                        </p:attrNameLst>
                                      </p:cBhvr>
                                      <p:to>
                                        <p:strVal val="visible"/>
                                      </p:to>
                                    </p:set>
                                    <p:animEffect transition="in" filter="randombar(horizontal)">
                                      <p:cBhvr>
                                        <p:cTn id="19" dur="500"/>
                                        <p:tgtEl>
                                          <p:spTgt spid="82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randombar(horizontal)">
                                      <p:cBhvr>
                                        <p:cTn id="27" dur="500"/>
                                        <p:tgtEl>
                                          <p:spTgt spid="820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211"/>
                                        </p:tgtEl>
                                        <p:attrNameLst>
                                          <p:attrName>style.visibility</p:attrName>
                                        </p:attrNameLst>
                                      </p:cBhvr>
                                      <p:to>
                                        <p:strVal val="visible"/>
                                      </p:to>
                                    </p:set>
                                    <p:animEffect transition="in" filter="randombar(horizontal)">
                                      <p:cBhvr>
                                        <p:cTn id="33" dur="500"/>
                                        <p:tgtEl>
                                          <p:spTgt spid="82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208"/>
                                        </p:tgtEl>
                                        <p:attrNameLst>
                                          <p:attrName>style.visibility</p:attrName>
                                        </p:attrNameLst>
                                      </p:cBhvr>
                                      <p:to>
                                        <p:strVal val="visible"/>
                                      </p:to>
                                    </p:set>
                                    <p:animEffect transition="in" filter="randombar(horizontal)">
                                      <p:cBhvr>
                                        <p:cTn id="46" dur="500"/>
                                        <p:tgtEl>
                                          <p:spTgt spid="820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randombar(horizontal)">
                                      <p:cBhvr>
                                        <p:cTn id="52" dur="500"/>
                                        <p:tgtEl>
                                          <p:spTgt spid="3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212"/>
                                        </p:tgtEl>
                                        <p:attrNameLst>
                                          <p:attrName>style.visibility</p:attrName>
                                        </p:attrNameLst>
                                      </p:cBhvr>
                                      <p:to>
                                        <p:strVal val="visible"/>
                                      </p:to>
                                    </p:set>
                                    <p:animEffect transition="in" filter="randombar(horizontal)">
                                      <p:cBhvr>
                                        <p:cTn id="55" dur="500"/>
                                        <p:tgtEl>
                                          <p:spTgt spid="821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1" grpId="0" animBg="1"/>
      <p:bldP spid="35" grpId="0" animBg="1"/>
      <p:bldP spid="36" grpId="0" animBg="1"/>
      <p:bldP spid="37" grpId="0" animBg="1"/>
      <p:bldP spid="38" grpId="0" animBg="1"/>
      <p:bldP spid="39" grpId="0" animBg="1"/>
      <p:bldP spid="40" grpId="0" animBg="1"/>
      <p:bldP spid="8204" grpId="0"/>
      <p:bldP spid="8206" grpId="0"/>
      <p:bldP spid="8208" grpId="0"/>
      <p:bldP spid="8210" grpId="0"/>
      <p:bldP spid="8211" grpId="0"/>
      <p:bldP spid="82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p:cNvSpPr/>
          <p:nvPr/>
        </p:nvSpPr>
        <p:spPr>
          <a:xfrm>
            <a:off x="-1820" y="69617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5" name="Triangle 4"/>
          <p:cNvSpPr/>
          <p:nvPr/>
        </p:nvSpPr>
        <p:spPr>
          <a:xfrm>
            <a:off x="4112980" y="69617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6" name="Triangle 5"/>
          <p:cNvSpPr/>
          <p:nvPr/>
        </p:nvSpPr>
        <p:spPr>
          <a:xfrm rot="10800000">
            <a:off x="0" y="3468897"/>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7" name="Triangle 6"/>
          <p:cNvSpPr/>
          <p:nvPr/>
        </p:nvSpPr>
        <p:spPr>
          <a:xfrm rot="10800000">
            <a:off x="4017926" y="3456791"/>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8" name="Triangle 7"/>
          <p:cNvSpPr/>
          <p:nvPr/>
        </p:nvSpPr>
        <p:spPr>
          <a:xfrm>
            <a:off x="2046745" y="3455097"/>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9" name="Triangle 8"/>
          <p:cNvSpPr/>
          <p:nvPr/>
        </p:nvSpPr>
        <p:spPr>
          <a:xfrm rot="10800000">
            <a:off x="2022516" y="699026"/>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10" name="Triangle 9"/>
          <p:cNvSpPr/>
          <p:nvPr/>
        </p:nvSpPr>
        <p:spPr>
          <a:xfrm>
            <a:off x="8151580" y="70512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11" name="Triangle 10"/>
          <p:cNvSpPr/>
          <p:nvPr/>
        </p:nvSpPr>
        <p:spPr>
          <a:xfrm rot="10800000">
            <a:off x="6168560" y="68433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12" name="Triangle 11"/>
          <p:cNvSpPr/>
          <p:nvPr/>
        </p:nvSpPr>
        <p:spPr>
          <a:xfrm>
            <a:off x="6079309" y="3401916"/>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14" name="Triangle 13"/>
          <p:cNvSpPr/>
          <p:nvPr/>
        </p:nvSpPr>
        <p:spPr>
          <a:xfrm rot="10800000">
            <a:off x="8171548" y="3456791"/>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544080" y="3561935"/>
            <a:ext cx="2977573"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dũng</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rot="3287238">
            <a:off x="1248207" y="1910671"/>
            <a:ext cx="3008467"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Xốc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nổi</a:t>
            </a:r>
            <a:endParaRPr 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rot="3235760">
            <a:off x="1735497" y="1824289"/>
            <a:ext cx="3170185"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chắn</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rot="18341552">
            <a:off x="2252447" y="4639300"/>
            <a:ext cx="1022038"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khịa</a:t>
            </a:r>
            <a:endParaRPr lang="en-US" b="1" dirty="0">
              <a:latin typeface="Times New Roman" panose="02020603050405020304" pitchFamily="18" charset="0"/>
              <a:cs typeface="Times New Roman" panose="02020603050405020304" pitchFamily="18" charset="0"/>
            </a:endParaRPr>
          </a:p>
        </p:txBody>
      </p:sp>
      <p:sp>
        <p:nvSpPr>
          <p:cNvPr id="20" name="TextBox 19"/>
          <p:cNvSpPr txBox="1"/>
          <p:nvPr/>
        </p:nvSpPr>
        <p:spPr>
          <a:xfrm rot="18371469">
            <a:off x="1689474" y="4499161"/>
            <a:ext cx="3512021"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Cố</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cãi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rot="18327536">
            <a:off x="4232706" y="1326309"/>
            <a:ext cx="1895794"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Cẩu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33036" y="3025309"/>
            <a:ext cx="2563575"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Lẫm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liệt</a:t>
            </a:r>
            <a:endParaRPr lang="en-US" b="1" dirty="0">
              <a:latin typeface="Times New Roman" panose="02020603050405020304" pitchFamily="18" charset="0"/>
              <a:cs typeface="Times New Roman" panose="02020603050405020304" pitchFamily="18" charset="0"/>
            </a:endParaRPr>
          </a:p>
        </p:txBody>
      </p:sp>
      <p:sp>
        <p:nvSpPr>
          <p:cNvPr id="23" name="TextBox 22"/>
          <p:cNvSpPr txBox="1"/>
          <p:nvPr/>
        </p:nvSpPr>
        <p:spPr>
          <a:xfrm rot="18374642">
            <a:off x="3743030" y="1922876"/>
            <a:ext cx="312663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quýt</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687696" y="2970057"/>
            <a:ext cx="2981398"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Hối</a:t>
            </a:r>
            <a:endParaRPr 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404348" y="3494658"/>
            <a:ext cx="340201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a:t>
            </a:r>
            <a:r>
              <a:rPr lang="en-US" dirty="0">
                <a:latin typeface="Times New Roman" panose="02020603050405020304" pitchFamily="18" charset="0"/>
                <a:cs typeface="Times New Roman" panose="02020603050405020304" pitchFamily="18" charset="0"/>
              </a:rPr>
              <a:t>, day </a:t>
            </a:r>
            <a:r>
              <a:rPr lang="en-US" dirty="0" err="1">
                <a:latin typeface="Times New Roman" panose="02020603050405020304" pitchFamily="18" charset="0"/>
                <a:cs typeface="Times New Roman" panose="02020603050405020304" pitchFamily="18" charset="0"/>
              </a:rPr>
              <a:t>dứt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endParaRPr lang="en-US" dirty="0">
              <a:latin typeface="Times New Roman" panose="02020603050405020304" pitchFamily="18" charset="0"/>
              <a:cs typeface="Times New Roman" panose="02020603050405020304" pitchFamily="18" charset="0"/>
            </a:endParaRPr>
          </a:p>
        </p:txBody>
      </p:sp>
      <p:sp>
        <p:nvSpPr>
          <p:cNvPr id="26" name="TextBox 25"/>
          <p:cNvSpPr txBox="1"/>
          <p:nvPr/>
        </p:nvSpPr>
        <p:spPr>
          <a:xfrm rot="14186720">
            <a:off x="4324880" y="4869780"/>
            <a:ext cx="1097241"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Ngự</a:t>
            </a:r>
            <a:endParaRPr 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rot="14022085">
            <a:off x="3841286" y="4695984"/>
            <a:ext cx="312287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rot="18326858">
            <a:off x="5676476" y="4466381"/>
            <a:ext cx="2467454"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đắc</a:t>
            </a:r>
            <a:endParaRPr lang="en-US" b="1" dirty="0">
              <a:latin typeface="Times New Roman" panose="02020603050405020304" pitchFamily="18" charset="0"/>
              <a:cs typeface="Times New Roman" panose="02020603050405020304" pitchFamily="18" charset="0"/>
            </a:endParaRPr>
          </a:p>
        </p:txBody>
      </p:sp>
      <p:sp>
        <p:nvSpPr>
          <p:cNvPr id="29" name="TextBox 28"/>
          <p:cNvSpPr txBox="1"/>
          <p:nvPr/>
        </p:nvSpPr>
        <p:spPr>
          <a:xfrm rot="18387786">
            <a:off x="5952155" y="4650926"/>
            <a:ext cx="264496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giỏi</a:t>
            </a:r>
            <a:endParaRPr lang="en-US" dirty="0">
              <a:latin typeface="Times New Roman" panose="02020603050405020304" pitchFamily="18" charset="0"/>
              <a:cs typeface="Times New Roman" panose="02020603050405020304" pitchFamily="18" charset="0"/>
            </a:endParaRPr>
          </a:p>
        </p:txBody>
      </p:sp>
      <p:sp>
        <p:nvSpPr>
          <p:cNvPr id="30" name="TextBox 29"/>
          <p:cNvSpPr txBox="1"/>
          <p:nvPr/>
        </p:nvSpPr>
        <p:spPr>
          <a:xfrm rot="13986855">
            <a:off x="7689560" y="4744089"/>
            <a:ext cx="2467454"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Trách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nhiệm</a:t>
            </a:r>
            <a:endParaRPr lang="en-US" b="1" dirty="0">
              <a:latin typeface="Times New Roman" panose="02020603050405020304" pitchFamily="18" charset="0"/>
              <a:cs typeface="Times New Roman" panose="02020603050405020304" pitchFamily="18" charset="0"/>
            </a:endParaRPr>
          </a:p>
        </p:txBody>
      </p:sp>
      <p:sp>
        <p:nvSpPr>
          <p:cNvPr id="31" name="TextBox 30"/>
          <p:cNvSpPr txBox="1"/>
          <p:nvPr/>
        </p:nvSpPr>
        <p:spPr>
          <a:xfrm rot="13950898">
            <a:off x="8102378" y="4327881"/>
            <a:ext cx="2634408"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endParaRPr lang="en-US" dirty="0">
              <a:latin typeface="Times New Roman" panose="02020603050405020304" pitchFamily="18" charset="0"/>
              <a:cs typeface="Times New Roman" panose="02020603050405020304" pitchFamily="18" charset="0"/>
            </a:endParaRPr>
          </a:p>
        </p:txBody>
      </p:sp>
      <p:sp>
        <p:nvSpPr>
          <p:cNvPr id="32" name="TextBox 31"/>
          <p:cNvSpPr txBox="1"/>
          <p:nvPr/>
        </p:nvSpPr>
        <p:spPr>
          <a:xfrm rot="13995972">
            <a:off x="5645434" y="2011168"/>
            <a:ext cx="2690691"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Tuềnh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toàng</a:t>
            </a:r>
            <a:endParaRPr lang="en-US" b="1" dirty="0">
              <a:latin typeface="Times New Roman" panose="02020603050405020304" pitchFamily="18" charset="0"/>
              <a:cs typeface="Times New Roman" panose="02020603050405020304" pitchFamily="18" charset="0"/>
            </a:endParaRPr>
          </a:p>
        </p:txBody>
      </p:sp>
      <p:sp>
        <p:nvSpPr>
          <p:cNvPr id="33" name="TextBox 32"/>
          <p:cNvSpPr txBox="1"/>
          <p:nvPr/>
        </p:nvSpPr>
        <p:spPr>
          <a:xfrm rot="13979797">
            <a:off x="5983803" y="1814178"/>
            <a:ext cx="268362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bợ</a:t>
            </a:r>
            <a:endParaRPr lang="en-US" dirty="0">
              <a:latin typeface="Times New Roman" panose="02020603050405020304" pitchFamily="18" charset="0"/>
              <a:cs typeface="Times New Roman" panose="02020603050405020304" pitchFamily="18" charset="0"/>
            </a:endParaRPr>
          </a:p>
        </p:txBody>
      </p:sp>
      <p:sp>
        <p:nvSpPr>
          <p:cNvPr id="34" name="TextBox 33"/>
          <p:cNvSpPr txBox="1"/>
          <p:nvPr/>
        </p:nvSpPr>
        <p:spPr>
          <a:xfrm rot="18414848">
            <a:off x="7525964" y="1854733"/>
            <a:ext cx="2861555"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Cốt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lõi</a:t>
            </a:r>
            <a:endParaRPr lang="en-US" b="1" dirty="0">
              <a:latin typeface="Times New Roman" panose="02020603050405020304" pitchFamily="18" charset="0"/>
              <a:cs typeface="Times New Roman" panose="02020603050405020304" pitchFamily="18" charset="0"/>
            </a:endParaRPr>
          </a:p>
        </p:txBody>
      </p:sp>
      <p:sp>
        <p:nvSpPr>
          <p:cNvPr id="35" name="TextBox 34"/>
          <p:cNvSpPr txBox="1"/>
          <p:nvPr/>
        </p:nvSpPr>
        <p:spPr>
          <a:xfrm rot="18390099">
            <a:off x="8169357" y="1950684"/>
            <a:ext cx="246745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endParaRPr lang="en-US"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515104" y="3000650"/>
            <a:ext cx="1315661"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Mắt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trần</a:t>
            </a:r>
            <a:endParaRPr lang="en-US"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8691191" y="3532475"/>
            <a:ext cx="2876436"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42" name="TextBox 41"/>
          <p:cNvSpPr txBox="1"/>
          <p:nvPr/>
        </p:nvSpPr>
        <p:spPr>
          <a:xfrm rot="18322775">
            <a:off x="363472" y="1871832"/>
            <a:ext cx="1788687"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BẮT ĐẦU</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5334000" y="1060996"/>
            <a:ext cx="5943600" cy="4062651"/>
          </a:xfrm>
          <a:prstGeom prst="rect">
            <a:avLst/>
          </a:prstGeom>
          <a:noFill/>
        </p:spPr>
        <p:txBody>
          <a:bodyPr wrap="square" rtlCol="0">
            <a:spAutoFit/>
          </a:bodyPr>
          <a:lstStyle/>
          <a:p>
            <a:pPr algn="ctr"/>
            <a:r>
              <a:rPr lang="en-US" sz="8600" dirty="0" err="1">
                <a:solidFill>
                  <a:srgbClr val="FF0000"/>
                </a:solidFill>
                <a:latin typeface="Times New Roman" panose="02020603050405020304" pitchFamily="18" charset="0"/>
                <a:cs typeface="Times New Roman" panose="02020603050405020304" pitchFamily="18" charset="0"/>
              </a:rPr>
              <a:t>Biết</a:t>
            </a:r>
            <a:r>
              <a:rPr lang="en-US" sz="8600" dirty="0">
                <a:solidFill>
                  <a:srgbClr val="FF0000"/>
                </a:solidFill>
                <a:latin typeface="Times New Roman" panose="02020603050405020304" pitchFamily="18" charset="0"/>
                <a:cs typeface="Times New Roman" panose="02020603050405020304" pitchFamily="18" charset="0"/>
              </a:rPr>
              <a:t> </a:t>
            </a:r>
            <a:r>
              <a:rPr lang="en-US" sz="8600" dirty="0" err="1">
                <a:solidFill>
                  <a:srgbClr val="FF0000"/>
                </a:solidFill>
                <a:latin typeface="Times New Roman" panose="02020603050405020304" pitchFamily="18" charset="0"/>
                <a:cs typeface="Times New Roman" panose="02020603050405020304" pitchFamily="18" charset="0"/>
              </a:rPr>
              <a:t>Tuốt</a:t>
            </a:r>
            <a:r>
              <a:rPr lang="en-US" sz="8600" dirty="0">
                <a:solidFill>
                  <a:srgbClr val="FF0000"/>
                </a:solidFill>
                <a:latin typeface="Times New Roman" panose="02020603050405020304" pitchFamily="18" charset="0"/>
                <a:cs typeface="Times New Roman" panose="02020603050405020304" pitchFamily="18" charset="0"/>
              </a:rPr>
              <a:t> </a:t>
            </a:r>
            <a:r>
              <a:rPr lang="en-US" sz="8600" dirty="0" err="1">
                <a:solidFill>
                  <a:srgbClr val="FF0000"/>
                </a:solidFill>
                <a:latin typeface="Times New Roman" panose="02020603050405020304" pitchFamily="18" charset="0"/>
                <a:cs typeface="Times New Roman" panose="02020603050405020304" pitchFamily="18" charset="0"/>
              </a:rPr>
              <a:t>học</a:t>
            </a:r>
            <a:r>
              <a:rPr lang="en-US" sz="8600" dirty="0">
                <a:solidFill>
                  <a:srgbClr val="FF0000"/>
                </a:solidFill>
                <a:latin typeface="Times New Roman" panose="02020603050405020304" pitchFamily="18" charset="0"/>
                <a:cs typeface="Times New Roman" panose="02020603050405020304" pitchFamily="18" charset="0"/>
              </a:rPr>
              <a:t> </a:t>
            </a:r>
            <a:r>
              <a:rPr lang="en-US" sz="8600" dirty="0" err="1">
                <a:solidFill>
                  <a:srgbClr val="FF0000"/>
                </a:solidFill>
                <a:latin typeface="Times New Roman" panose="02020603050405020304" pitchFamily="18" charset="0"/>
                <a:cs typeface="Times New Roman" panose="02020603050405020304" pitchFamily="18" charset="0"/>
              </a:rPr>
              <a:t>tiếng</a:t>
            </a:r>
            <a:r>
              <a:rPr lang="en-US" sz="8600" dirty="0">
                <a:solidFill>
                  <a:srgbClr val="FF0000"/>
                </a:solidFill>
                <a:latin typeface="Times New Roman" panose="02020603050405020304" pitchFamily="18" charset="0"/>
                <a:cs typeface="Times New Roman" panose="02020603050405020304" pitchFamily="18" charset="0"/>
              </a:rPr>
              <a:t> </a:t>
            </a:r>
            <a:r>
              <a:rPr lang="en-US" sz="8600" dirty="0" err="1">
                <a:solidFill>
                  <a:srgbClr val="FF0000"/>
                </a:solidFill>
                <a:latin typeface="Times New Roman" panose="02020603050405020304" pitchFamily="18" charset="0"/>
                <a:cs typeface="Times New Roman" panose="02020603050405020304" pitchFamily="18" charset="0"/>
              </a:rPr>
              <a:t>Việt</a:t>
            </a:r>
            <a:endParaRPr lang="en-SG" sz="8600" dirty="0">
              <a:solidFill>
                <a:srgbClr val="FF00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685800" y="1382286"/>
            <a:ext cx="4343400" cy="4343400"/>
            <a:chOff x="7620" y="685800"/>
            <a:chExt cx="4343400" cy="434340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20" y="685800"/>
              <a:ext cx="4343400" cy="4343400"/>
            </a:xfrm>
            <a:prstGeom prst="rect">
              <a:avLst/>
            </a:prstGeom>
          </p:spPr>
        </p:pic>
        <p:sp>
          <p:nvSpPr>
            <p:cNvPr id="7" name="TextBox 6"/>
            <p:cNvSpPr txBox="1"/>
            <p:nvPr/>
          </p:nvSpPr>
          <p:spPr>
            <a:xfrm flipH="1">
              <a:off x="807720" y="2427714"/>
              <a:ext cx="2743200" cy="1107996"/>
            </a:xfrm>
            <a:prstGeom prst="rect">
              <a:avLst/>
            </a:prstGeom>
            <a:noFill/>
          </p:spPr>
          <p:txBody>
            <a:bodyPr wrap="square" rtlCol="0">
              <a:spAutoFit/>
            </a:bodyPr>
            <a:lstStyle/>
            <a:p>
              <a:pPr algn="ctr"/>
              <a:r>
                <a:rPr lang="en-US" sz="6600" b="1" dirty="0" err="1">
                  <a:solidFill>
                    <a:srgbClr val="FF0000"/>
                  </a:solidFill>
                  <a:latin typeface="Times New Roman" panose="02020603050405020304" pitchFamily="18" charset="0"/>
                  <a:cs typeface="Times New Roman" panose="02020603050405020304" pitchFamily="18" charset="0"/>
                </a:rPr>
                <a:t>Vòng</a:t>
              </a:r>
              <a:r>
                <a:rPr lang="en-US" sz="6600" b="1" dirty="0">
                  <a:solidFill>
                    <a:srgbClr val="FF0000"/>
                  </a:solidFill>
                  <a:latin typeface="Times New Roman" panose="02020603050405020304" pitchFamily="18" charset="0"/>
                  <a:cs typeface="Times New Roman" panose="02020603050405020304" pitchFamily="18" charset="0"/>
                </a:rPr>
                <a:t> 3</a:t>
              </a:r>
              <a:endParaRPr lang="en-SG" sz="66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4200702" y="207413"/>
            <a:ext cx="2836033" cy="861774"/>
          </a:xfrm>
          <a:prstGeom prst="rect">
            <a:avLst/>
          </a:prstGeom>
          <a:noFill/>
          <a:ln w="9525">
            <a:noFill/>
            <a:miter lim="800000"/>
          </a:ln>
        </p:spPr>
        <p:txBody>
          <a:bodyPr wrap="none" anchor="ctr">
            <a:spAutoFit/>
          </a:bodyPr>
          <a:lstStyle/>
          <a:p>
            <a:pPr algn="ctr"/>
            <a:r>
              <a:rPr lang="en-US" sz="5000" b="1" dirty="0" err="1">
                <a:solidFill>
                  <a:srgbClr val="FF0000"/>
                </a:solidFill>
                <a:latin typeface="Times New Roman" panose="02020603050405020304" pitchFamily="18" charset="0"/>
                <a:cs typeface="Times New Roman" panose="02020603050405020304" pitchFamily="18" charset="0"/>
              </a:rPr>
              <a:t>Luật</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chơi</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0" y="16030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2" name="Round Same Side Corner Rectangle 1"/>
          <p:cNvSpPr/>
          <p:nvPr/>
        </p:nvSpPr>
        <p:spPr>
          <a:xfrm rot="16200000">
            <a:off x="1192041" y="12872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5" name="Rectangle 2"/>
          <p:cNvSpPr/>
          <p:nvPr/>
        </p:nvSpPr>
        <p:spPr>
          <a:xfrm>
            <a:off x="2286000" y="32413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6" name="Round Same Side Corner Rectangle 1"/>
          <p:cNvSpPr/>
          <p:nvPr/>
        </p:nvSpPr>
        <p:spPr>
          <a:xfrm rot="16200000">
            <a:off x="1192041" y="29255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7" name="Isosceles Triangle 36"/>
          <p:cNvSpPr/>
          <p:nvPr/>
        </p:nvSpPr>
        <p:spPr>
          <a:xfrm rot="5400000">
            <a:off x="2382966" y="38511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8" name="Rectangle 2"/>
          <p:cNvSpPr/>
          <p:nvPr/>
        </p:nvSpPr>
        <p:spPr>
          <a:xfrm>
            <a:off x="2286000" y="4870109"/>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9" name="Round Same Side Corner Rectangle 1"/>
          <p:cNvSpPr/>
          <p:nvPr/>
        </p:nvSpPr>
        <p:spPr>
          <a:xfrm rot="16200000">
            <a:off x="1192041" y="4554367"/>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04" name="TextBox 28671"/>
          <p:cNvSpPr txBox="1">
            <a:spLocks noChangeArrowheads="1"/>
          </p:cNvSpPr>
          <p:nvPr/>
        </p:nvSpPr>
        <p:spPr bwMode="auto">
          <a:xfrm>
            <a:off x="1308258" y="1985200"/>
            <a:ext cx="748923" cy="769441"/>
          </a:xfrm>
          <a:prstGeom prst="rect">
            <a:avLst/>
          </a:prstGeom>
          <a:noFill/>
          <a:ln w="9525">
            <a:noFill/>
            <a:miter lim="800000"/>
          </a:ln>
        </p:spPr>
        <p:txBody>
          <a:bodyPr wrap="none" anchor="ctr">
            <a:spAutoFit/>
          </a:bodyPr>
          <a:lstStyle/>
          <a:p>
            <a:r>
              <a:rPr lang="en-US" sz="4400" b="1" dirty="0">
                <a:latin typeface="Times New Roman" panose="02020603050405020304" pitchFamily="18" charset="0"/>
                <a:cs typeface="Times New Roman" panose="02020603050405020304" pitchFamily="18" charset="0"/>
              </a:rPr>
              <a:t>01</a:t>
            </a:r>
            <a:endParaRPr lang="en-US" sz="4400" b="1" dirty="0">
              <a:latin typeface="Times New Roman" panose="02020603050405020304" pitchFamily="18" charset="0"/>
              <a:cs typeface="Times New Roman" panose="02020603050405020304" pitchFamily="18" charset="0"/>
            </a:endParaRPr>
          </a:p>
        </p:txBody>
      </p:sp>
      <p:sp>
        <p:nvSpPr>
          <p:cNvPr id="8206" name="TextBox 42"/>
          <p:cNvSpPr txBox="1">
            <a:spLocks noChangeArrowheads="1"/>
          </p:cNvSpPr>
          <p:nvPr/>
        </p:nvSpPr>
        <p:spPr bwMode="auto">
          <a:xfrm>
            <a:off x="1295400" y="3610471"/>
            <a:ext cx="748923" cy="769441"/>
          </a:xfrm>
          <a:prstGeom prst="rect">
            <a:avLst/>
          </a:prstGeom>
          <a:noFill/>
          <a:ln w="9525">
            <a:noFill/>
            <a:miter lim="800000"/>
          </a:ln>
        </p:spPr>
        <p:txBody>
          <a:bodyPr wrap="none" anchor="ctr">
            <a:spAutoFit/>
          </a:bodyPr>
          <a:lstStyle/>
          <a:p>
            <a:r>
              <a:rPr lang="en-US" sz="4400" b="1" dirty="0">
                <a:latin typeface="Times New Roman" panose="02020603050405020304" pitchFamily="18" charset="0"/>
                <a:cs typeface="Times New Roman" panose="02020603050405020304" pitchFamily="18" charset="0"/>
              </a:rPr>
              <a:t>02</a:t>
            </a:r>
            <a:endParaRPr lang="en-US" sz="4400" b="1" dirty="0">
              <a:latin typeface="Times New Roman" panose="02020603050405020304" pitchFamily="18" charset="0"/>
              <a:cs typeface="Times New Roman" panose="02020603050405020304" pitchFamily="18" charset="0"/>
            </a:endParaRPr>
          </a:p>
        </p:txBody>
      </p:sp>
      <p:sp>
        <p:nvSpPr>
          <p:cNvPr id="8208" name="TextBox 44"/>
          <p:cNvSpPr txBox="1">
            <a:spLocks noChangeArrowheads="1"/>
          </p:cNvSpPr>
          <p:nvPr/>
        </p:nvSpPr>
        <p:spPr bwMode="auto">
          <a:xfrm>
            <a:off x="1307888" y="5181600"/>
            <a:ext cx="748923" cy="769441"/>
          </a:xfrm>
          <a:prstGeom prst="rect">
            <a:avLst/>
          </a:prstGeom>
          <a:noFill/>
          <a:ln w="9525">
            <a:noFill/>
            <a:miter lim="800000"/>
          </a:ln>
        </p:spPr>
        <p:txBody>
          <a:bodyPr wrap="none" anchor="ctr">
            <a:spAutoFit/>
          </a:bodyPr>
          <a:lstStyle/>
          <a:p>
            <a:r>
              <a:rPr lang="en-US" sz="4400" b="1" dirty="0">
                <a:latin typeface="Times New Roman" panose="02020603050405020304" pitchFamily="18" charset="0"/>
                <a:cs typeface="Times New Roman" panose="02020603050405020304" pitchFamily="18" charset="0"/>
              </a:rPr>
              <a:t>03</a:t>
            </a:r>
            <a:endParaRPr lang="en-US" sz="4400" b="1" dirty="0">
              <a:latin typeface="Times New Roman" panose="02020603050405020304" pitchFamily="18" charset="0"/>
              <a:cs typeface="Times New Roman" panose="02020603050405020304" pitchFamily="18" charset="0"/>
            </a:endParaRPr>
          </a:p>
        </p:txBody>
      </p:sp>
      <p:sp>
        <p:nvSpPr>
          <p:cNvPr id="8210" name="Rectangle 46"/>
          <p:cNvSpPr>
            <a:spLocks noChangeArrowheads="1"/>
          </p:cNvSpPr>
          <p:nvPr/>
        </p:nvSpPr>
        <p:spPr bwMode="auto">
          <a:xfrm>
            <a:off x="2962275" y="1974249"/>
            <a:ext cx="7921467" cy="630942"/>
          </a:xfrm>
          <a:prstGeom prst="rect">
            <a:avLst/>
          </a:prstGeom>
          <a:noFill/>
          <a:ln w="9525">
            <a:noFill/>
            <a:miter lim="800000"/>
          </a:ln>
        </p:spPr>
        <p:txBody>
          <a:bodyPr wrap="square" anchor="ctr">
            <a:spAutoFit/>
          </a:bodyPr>
          <a:lstStyle/>
          <a:p>
            <a:r>
              <a:rPr lang="en-US" sz="3500" dirty="0">
                <a:latin typeface="Times New Roman" panose="02020603050405020304" pitchFamily="18" charset="0"/>
                <a:cs typeface="Times New Roman" panose="02020603050405020304" pitchFamily="18" charset="0"/>
              </a:rPr>
              <a:t>GV </a:t>
            </a:r>
            <a:r>
              <a:rPr lang="en-US" sz="3500" dirty="0" err="1">
                <a:latin typeface="Times New Roman" panose="02020603050405020304" pitchFamily="18" charset="0"/>
                <a:cs typeface="Times New Roman" panose="02020603050405020304" pitchFamily="18" charset="0"/>
              </a:rPr>
              <a:t>đưa</a:t>
            </a:r>
            <a:r>
              <a:rPr lang="en-US" sz="3500" dirty="0">
                <a:latin typeface="Times New Roman" panose="02020603050405020304" pitchFamily="18" charset="0"/>
                <a:cs typeface="Times New Roman" panose="02020603050405020304" pitchFamily="18" charset="0"/>
              </a:rPr>
              <a:t> ra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hỏi</a:t>
            </a:r>
            <a:endParaRPr lang="en-US" sz="35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2984213" y="3701171"/>
            <a:ext cx="7921467" cy="630942"/>
          </a:xfrm>
          <a:prstGeom prst="rect">
            <a:avLst/>
          </a:prstGeom>
          <a:noFill/>
          <a:ln w="9525">
            <a:noFill/>
            <a:miter lim="800000"/>
          </a:ln>
        </p:spPr>
        <p:txBody>
          <a:bodyPr wrap="square" anchor="ctr">
            <a:spAutoFit/>
          </a:bodyPr>
          <a:lstStyle/>
          <a:p>
            <a:r>
              <a:rPr lang="en-US" sz="3500" dirty="0">
                <a:latin typeface="Times New Roman" panose="02020603050405020304" pitchFamily="18" charset="0"/>
                <a:cs typeface="Times New Roman" panose="02020603050405020304" pitchFamily="18" charset="0"/>
              </a:rPr>
              <a:t>HS </a:t>
            </a:r>
            <a:r>
              <a:rPr lang="en-US" sz="3500" dirty="0" err="1">
                <a:latin typeface="Times New Roman" panose="02020603050405020304" pitchFamily="18" charset="0"/>
                <a:cs typeface="Times New Roman" panose="02020603050405020304" pitchFamily="18" charset="0"/>
              </a:rPr>
              <a:t>thảo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luận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đưa</a:t>
            </a:r>
            <a:r>
              <a:rPr lang="en-US" sz="3500" dirty="0">
                <a:latin typeface="Times New Roman" panose="02020603050405020304" pitchFamily="18" charset="0"/>
                <a:cs typeface="Times New Roman" panose="02020603050405020304" pitchFamily="18" charset="0"/>
              </a:rPr>
              <a:t> ra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lời</a:t>
            </a:r>
            <a:endParaRPr lang="en-US" sz="3500"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048000" y="4939099"/>
            <a:ext cx="6921787" cy="1169551"/>
          </a:xfrm>
          <a:prstGeom prst="rect">
            <a:avLst/>
          </a:prstGeom>
          <a:noFill/>
          <a:ln w="9525">
            <a:noFill/>
            <a:miter lim="800000"/>
          </a:ln>
        </p:spPr>
        <p:txBody>
          <a:bodyPr wrap="square" anchor="ctr">
            <a:spAutoFit/>
          </a:bodyPr>
          <a:lstStyle/>
          <a:p>
            <a:r>
              <a:rPr lang="en-US" sz="3500" dirty="0" err="1">
                <a:latin typeface="Times New Roman" panose="02020603050405020304" pitchFamily="18" charset="0"/>
                <a:cs typeface="Times New Roman" panose="02020603050405020304" pitchFamily="18" charset="0"/>
              </a:rPr>
              <a:t>Nhóm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nào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lời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nhanh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đúng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hơn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thắng</a:t>
            </a:r>
            <a:endParaRPr lang="en-US" sz="3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randombar(horizontal)">
                                      <p:cBhvr>
                                        <p:cTn id="7" dur="500"/>
                                        <p:tgtEl>
                                          <p:spTgt spid="82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210"/>
                                        </p:tgtEl>
                                        <p:attrNameLst>
                                          <p:attrName>style.visibility</p:attrName>
                                        </p:attrNameLst>
                                      </p:cBhvr>
                                      <p:to>
                                        <p:strVal val="visible"/>
                                      </p:to>
                                    </p:set>
                                    <p:animEffect transition="in" filter="randombar(horizontal)">
                                      <p:cBhvr>
                                        <p:cTn id="19" dur="500"/>
                                        <p:tgtEl>
                                          <p:spTgt spid="82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randombar(horizontal)">
                                      <p:cBhvr>
                                        <p:cTn id="27" dur="500"/>
                                        <p:tgtEl>
                                          <p:spTgt spid="820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211"/>
                                        </p:tgtEl>
                                        <p:attrNameLst>
                                          <p:attrName>style.visibility</p:attrName>
                                        </p:attrNameLst>
                                      </p:cBhvr>
                                      <p:to>
                                        <p:strVal val="visible"/>
                                      </p:to>
                                    </p:set>
                                    <p:animEffect transition="in" filter="randombar(horizontal)">
                                      <p:cBhvr>
                                        <p:cTn id="33" dur="500"/>
                                        <p:tgtEl>
                                          <p:spTgt spid="82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208"/>
                                        </p:tgtEl>
                                        <p:attrNameLst>
                                          <p:attrName>style.visibility</p:attrName>
                                        </p:attrNameLst>
                                      </p:cBhvr>
                                      <p:to>
                                        <p:strVal val="visible"/>
                                      </p:to>
                                    </p:set>
                                    <p:animEffect transition="in" filter="randombar(horizontal)">
                                      <p:cBhvr>
                                        <p:cTn id="41" dur="500"/>
                                        <p:tgtEl>
                                          <p:spTgt spid="820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randombar(horizontal)">
                                      <p:cBhvr>
                                        <p:cTn id="44" dur="500"/>
                                        <p:tgtEl>
                                          <p:spTgt spid="4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8212"/>
                                        </p:tgtEl>
                                        <p:attrNameLst>
                                          <p:attrName>style.visibility</p:attrName>
                                        </p:attrNameLst>
                                      </p:cBhvr>
                                      <p:to>
                                        <p:strVal val="visible"/>
                                      </p:to>
                                    </p:set>
                                    <p:animEffect transition="in" filter="randombar(horizontal)">
                                      <p:cBhvr>
                                        <p:cTn id="50" dur="500"/>
                                        <p:tgtEl>
                                          <p:spTgt spid="821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1" grpId="0" animBg="1"/>
      <p:bldP spid="35" grpId="0" animBg="1"/>
      <p:bldP spid="36" grpId="0" animBg="1"/>
      <p:bldP spid="37" grpId="0" animBg="1"/>
      <p:bldP spid="38" grpId="0" animBg="1"/>
      <p:bldP spid="39" grpId="0" animBg="1"/>
      <p:bldP spid="40" grpId="0" animBg="1"/>
      <p:bldP spid="8204" grpId="0"/>
      <p:bldP spid="8206" grpId="0"/>
      <p:bldP spid="8208" grpId="0"/>
      <p:bldP spid="8210" grpId="0"/>
      <p:bldP spid="8211" grpId="0"/>
      <p:bldP spid="82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67405" y="445425"/>
            <a:ext cx="11857189" cy="3071785"/>
            <a:chOff x="21280" y="659640"/>
            <a:chExt cx="11857189" cy="3071785"/>
          </a:xfrm>
        </p:grpSpPr>
        <p:grpSp>
          <p:nvGrpSpPr>
            <p:cNvPr id="13" name="Group 12"/>
            <p:cNvGrpSpPr/>
            <p:nvPr/>
          </p:nvGrpSpPr>
          <p:grpSpPr>
            <a:xfrm>
              <a:off x="21280" y="659640"/>
              <a:ext cx="11857189" cy="2613024"/>
              <a:chOff x="-316382" y="716836"/>
              <a:chExt cx="11857189" cy="2613024"/>
            </a:xfrm>
          </p:grpSpPr>
          <p:sp>
            <p:nvSpPr>
              <p:cNvPr id="8" name="Rectangle: Rounded Corners 7"/>
              <p:cNvSpPr/>
              <p:nvPr/>
            </p:nvSpPr>
            <p:spPr>
              <a:xfrm>
                <a:off x="561450" y="716836"/>
                <a:ext cx="10979357" cy="2613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16382" y="994647"/>
                <a:ext cx="2057401" cy="2057401"/>
              </a:xfrm>
              <a:prstGeom prst="rect">
                <a:avLst/>
              </a:prstGeom>
            </p:spPr>
          </p:pic>
        </p:grpSp>
        <p:sp>
          <p:nvSpPr>
            <p:cNvPr id="28" name="Rectangle 46"/>
            <p:cNvSpPr>
              <a:spLocks noChangeArrowheads="1"/>
            </p:cNvSpPr>
            <p:nvPr/>
          </p:nvSpPr>
          <p:spPr bwMode="auto">
            <a:xfrm>
              <a:off x="2116323" y="684437"/>
              <a:ext cx="9345350" cy="3046988"/>
            </a:xfrm>
            <a:prstGeom prst="rect">
              <a:avLst/>
            </a:prstGeom>
            <a:noFill/>
            <a:ln w="9525">
              <a:noFill/>
              <a:miter lim="800000"/>
            </a:ln>
          </p:spPr>
          <p:txBody>
            <a:bodyPr wrap="square" anchor="ctr">
              <a:spAutoFit/>
            </a:bodyPr>
            <a:lstStyle/>
            <a:p>
              <a:pPr algn="just"/>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phép</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hẳn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khỏi</a:t>
              </a:r>
              <a:r>
                <a:rPr lang="en-US" sz="3200" b="1" dirty="0">
                  <a:latin typeface="Times New Roman" panose="02020603050405020304" pitchFamily="18" charset="0"/>
                  <a:cs typeface="Times New Roman" panose="02020603050405020304" pitchFamily="18" charset="0"/>
                </a:rPr>
                <a:t> hang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nhạc</a:t>
              </a:r>
              <a:endParaRPr lang="en-US" sz="3200" b="1" dirty="0">
                <a:latin typeface="Times New Roman" panose="02020603050405020304" pitchFamily="18" charset="0"/>
                <a:cs typeface="Times New Roman" panose="02020603050405020304" pitchFamily="18" charset="0"/>
              </a:endParaRPr>
            </a:p>
            <a:p>
              <a:pPr algn="just"/>
              <a:endParaRPr lang="en-US" sz="32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630880" y="1712797"/>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612079" y="3821515"/>
            <a:ext cx="9772793" cy="2554545"/>
          </a:xfrm>
          <a:prstGeom prst="rect">
            <a:avLst/>
          </a:prstGeom>
          <a:noFill/>
        </p:spPr>
        <p:txBody>
          <a:bodyPr wrap="square">
            <a:spAutoFit/>
          </a:bodyPr>
          <a:lstStyle/>
          <a:p>
            <a:pPr algn="just"/>
            <a:r>
              <a:rPr lang="nl-NL" sz="3200" dirty="0">
                <a:latin typeface="Times New Roman" panose="02020603050405020304" pitchFamily="18" charset="0"/>
                <a:ea typeface="Times New Roman" panose="02020603050405020304" pitchFamily="18" charset="0"/>
                <a:cs typeface="Times New Roman" panose="02020603050405020304" pitchFamily="18" charset="0"/>
              </a:rPr>
              <a:t>“Còn bước chân của bạn sẽ gọi mình ra khỏi hang, như là tiếng nhạc.” </a:t>
            </a:r>
            <a:r>
              <a:rPr lang="nl-NL" sz="3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Tác dụng:  so sánh  tiếng bước chân của hoàng tử bé với tiếng nhạc, một thứ âm thanh du dương, mang cảm xúc, gợi ra sự gần gũi, quen thuộc, ấm áp với cáo.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603043" y="3063366"/>
            <a:ext cx="10979357" cy="3261234"/>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67405" y="445425"/>
            <a:ext cx="11857189" cy="2613024"/>
            <a:chOff x="21280" y="659640"/>
            <a:chExt cx="11857189" cy="2613024"/>
          </a:xfrm>
        </p:grpSpPr>
        <p:grpSp>
          <p:nvGrpSpPr>
            <p:cNvPr id="13" name="Group 12"/>
            <p:cNvGrpSpPr/>
            <p:nvPr/>
          </p:nvGrpSpPr>
          <p:grpSpPr>
            <a:xfrm>
              <a:off x="21280" y="659640"/>
              <a:ext cx="11857189" cy="2613024"/>
              <a:chOff x="-316382" y="716836"/>
              <a:chExt cx="11857189" cy="2613024"/>
            </a:xfrm>
          </p:grpSpPr>
          <p:sp>
            <p:nvSpPr>
              <p:cNvPr id="8" name="Rectangle: Rounded Corners 7"/>
              <p:cNvSpPr/>
              <p:nvPr/>
            </p:nvSpPr>
            <p:spPr>
              <a:xfrm>
                <a:off x="561450" y="716836"/>
                <a:ext cx="10979357" cy="2613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6666" t="2222" r="7778" b="12222"/>
              <a:stretch>
                <a:fillRect/>
              </a:stretch>
            </p:blipFill>
            <p:spPr>
              <a:xfrm>
                <a:off x="-316382" y="994647"/>
                <a:ext cx="2057401" cy="2057401"/>
              </a:xfrm>
              <a:prstGeom prst="rect">
                <a:avLst/>
              </a:prstGeom>
            </p:spPr>
          </p:pic>
        </p:grpSp>
        <p:sp>
          <p:nvSpPr>
            <p:cNvPr id="28" name="Rectangle 46"/>
            <p:cNvSpPr>
              <a:spLocks noChangeArrowheads="1"/>
            </p:cNvSpPr>
            <p:nvPr/>
          </p:nvSpPr>
          <p:spPr bwMode="auto">
            <a:xfrm>
              <a:off x="2090925" y="718119"/>
              <a:ext cx="9345350" cy="2554545"/>
            </a:xfrm>
            <a:prstGeom prst="rect">
              <a:avLst/>
            </a:prstGeom>
            <a:noFill/>
            <a:ln w="9525">
              <a:noFill/>
              <a:miter lim="800000"/>
            </a:ln>
          </p:spPr>
          <p:txBody>
            <a:bodyPr wrap="square" anchor="ctr">
              <a:spAutoFit/>
            </a:bodyPr>
            <a:lstStyle/>
            <a:p>
              <a:pPr algn="just"/>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hóa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nghĩa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 ; </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hóa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a:t>
              </a:r>
              <a:r>
                <a:rPr lang="en-US" sz="3200" b="1" i="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endParaRPr lang="en-US" sz="3200" b="1" dirty="0">
                <a:latin typeface="Times New Roman" panose="02020603050405020304" pitchFamily="18" charset="0"/>
                <a:cs typeface="Times New Roman" panose="02020603050405020304" pitchFamily="18" charset="0"/>
              </a:endParaRPr>
            </a:p>
          </p:txBody>
        </p:sp>
        <p:sp>
          <p:nvSpPr>
            <p:cNvPr id="30" name="Rectangle 46"/>
            <p:cNvSpPr>
              <a:spLocks noChangeArrowheads="1"/>
            </p:cNvSpPr>
            <p:nvPr/>
          </p:nvSpPr>
          <p:spPr bwMode="auto">
            <a:xfrm>
              <a:off x="692075" y="1712797"/>
              <a:ext cx="838200" cy="584775"/>
            </a:xfrm>
            <a:prstGeom prst="rect">
              <a:avLst/>
            </a:prstGeom>
            <a:noFill/>
            <a:ln w="9525">
              <a:noFill/>
              <a:miter lim="800000"/>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1612079" y="3733800"/>
            <a:ext cx="9772793" cy="2554545"/>
          </a:xfrm>
          <a:prstGeom prst="rect">
            <a:avLst/>
          </a:prstGeom>
          <a:noFill/>
        </p:spPr>
        <p:txBody>
          <a:bodyPr wrap="square">
            <a:spAutoFit/>
          </a:bodyPr>
          <a:lstStyle/>
          <a:p>
            <a:pPr algn="just"/>
            <a:r>
              <a:rPr lang="nl-NL" sz="3200" dirty="0">
                <a:latin typeface="Times New Roman" panose="02020603050405020304" pitchFamily="18" charset="0"/>
                <a:ea typeface="Times New Roman" panose="02020603050405020304" pitchFamily="18" charset="0"/>
                <a:cs typeface="Times New Roman" panose="02020603050405020304" pitchFamily="18" charset="0"/>
              </a:rPr>
              <a:t>Những lời thoại được lặp lại: </a:t>
            </a:r>
            <a:r>
              <a:rPr lang="nl-NL" sz="3200" i="1" dirty="0">
                <a:latin typeface="Times New Roman" panose="02020603050405020304" pitchFamily="18" charset="0"/>
                <a:ea typeface="Times New Roman" panose="02020603050405020304" pitchFamily="18" charset="0"/>
                <a:cs typeface="Times New Roman" panose="02020603050405020304" pitchFamily="18" charset="0"/>
              </a:rPr>
              <a:t>Vĩnh biệt, điều cốt lõi trong mắt trần, chính thời gian mà bạn bỏ ra cho bông hồng của bạn, bạn có trách nhiệm với bông hồng của bạn... </a:t>
            </a:r>
            <a:r>
              <a:rPr lang="nl-NL" sz="3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Tác dụng: nhấn mạnh nội dung câu nói, vừa tạo nhạc tính và chất thơ cho VB. </a:t>
            </a:r>
            <a:endParaRPr lang="en-US" sz="32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03043" y="3063366"/>
            <a:ext cx="10979357" cy="3261234"/>
            <a:chOff x="3004472" y="2417823"/>
            <a:chExt cx="5858317" cy="1697614"/>
          </a:xfrm>
        </p:grpSpPr>
        <p:grpSp>
          <p:nvGrpSpPr>
            <p:cNvPr id="15" name="Group 14"/>
            <p:cNvGrpSpPr/>
            <p:nvPr/>
          </p:nvGrpSpPr>
          <p:grpSpPr>
            <a:xfrm>
              <a:off x="3329209" y="2742560"/>
              <a:ext cx="5533580" cy="1372877"/>
              <a:chOff x="2752952" y="3813720"/>
              <a:chExt cx="3600140" cy="893192"/>
            </a:xfrm>
          </p:grpSpPr>
          <p:cxnSp>
            <p:nvCxnSpPr>
              <p:cNvPr id="17" name="Straight Connector 16"/>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050" y="0"/>
            <a:ext cx="12211050" cy="6892290"/>
            <a:chOff x="-19050" y="0"/>
            <a:chExt cx="12211050" cy="6892290"/>
          </a:xfrm>
        </p:grpSpPr>
        <p:pic>
          <p:nvPicPr>
            <p:cNvPr id="1028" name="Picture 4" descr="Học debate (tranh biện) sẽ giúp bạn những gì trong cuộc số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 y="800100"/>
              <a:ext cx="12211050" cy="60921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1295400"/>
            </a:xfrm>
            <a:prstGeom prst="rect">
              <a:avLst/>
            </a:prstGeom>
            <a:solidFill>
              <a:srgbClr val="F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6" name="TextBox 5"/>
          <p:cNvSpPr txBox="1"/>
          <p:nvPr/>
        </p:nvSpPr>
        <p:spPr>
          <a:xfrm flipH="1">
            <a:off x="2415540" y="310217"/>
            <a:ext cx="7360919" cy="1015663"/>
          </a:xfrm>
          <a:prstGeom prst="rect">
            <a:avLst/>
          </a:prstGeom>
          <a:noFill/>
        </p:spPr>
        <p:txBody>
          <a:bodyPr wrap="square" rtlCol="0">
            <a:sp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TRANH BIỆN</a:t>
            </a:r>
            <a:endParaRPr lang="en-US" sz="6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876925" y="0"/>
            <a:ext cx="5781676"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1567541 w 6096000"/>
              <a:gd name="connsiteY4" fmla="*/ 3434803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cubicBezTo>
                  <a:pt x="0" y="0"/>
                  <a:pt x="0" y="0"/>
                  <a:pt x="6096000" y="0"/>
                </a:cubicBezTo>
                <a:lnTo>
                  <a:pt x="6096000" y="6858000"/>
                </a:lnTo>
                <a:cubicBezTo>
                  <a:pt x="6096000" y="6858000"/>
                  <a:pt x="6096000" y="6858000"/>
                  <a:pt x="0" y="6858000"/>
                </a:cubicBezTo>
                <a:cubicBezTo>
                  <a:pt x="963747" y="6022508"/>
                  <a:pt x="1567541" y="4804083"/>
                  <a:pt x="1567541" y="3434803"/>
                </a:cubicBezTo>
                <a:cubicBezTo>
                  <a:pt x="1567541" y="2065523"/>
                  <a:pt x="963747" y="835492"/>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Microsoft YaHei" panose="020B0503020204020204" pitchFamily="34" charset="-122"/>
              <a:ea typeface="Microsoft YaHei" panose="020B0503020204020204" pitchFamily="34" charset="-122"/>
              <a:sym typeface="Microsoft YaHei" panose="020B0503020204020204" pitchFamily="34" charset="-122"/>
            </a:endParaRPr>
          </a:p>
        </p:txBody>
      </p:sp>
      <p:pic>
        <p:nvPicPr>
          <p:cNvPr id="4" name="图片占位符 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29381" r="29381"/>
          <a:stretch>
            <a:fillRect/>
          </a:stretch>
        </p:blipFill>
        <p:spPr>
          <a:xfrm>
            <a:off x="6096002" y="-3810"/>
            <a:ext cx="6095998" cy="6858000"/>
          </a:xfrm>
        </p:spPr>
      </p:pic>
      <p:sp>
        <p:nvSpPr>
          <p:cNvPr id="13" name="TextBox 12"/>
          <p:cNvSpPr txBox="1"/>
          <p:nvPr/>
        </p:nvSpPr>
        <p:spPr>
          <a:xfrm>
            <a:off x="152400" y="1524000"/>
            <a:ext cx="6865681" cy="4016484"/>
          </a:xfrm>
          <a:prstGeom prst="rect">
            <a:avLst/>
          </a:prstGeom>
          <a:noFill/>
        </p:spPr>
        <p:txBody>
          <a:bodyPr wrap="square" rtlCol="0">
            <a:spAutoFit/>
          </a:bodyPr>
          <a:lstStyle/>
          <a:p>
            <a:pPr algn="ctr"/>
            <a:r>
              <a:rPr lang="en-US" sz="8500" b="1" dirty="0" err="1">
                <a:solidFill>
                  <a:srgbClr val="FF0000"/>
                </a:solidFill>
                <a:latin typeface="Times New Roman" panose="02020603050405020304" pitchFamily="18" charset="0"/>
                <a:cs typeface="Times New Roman" panose="02020603050405020304" pitchFamily="18" charset="0"/>
              </a:rPr>
              <a:t>Tiết</a:t>
            </a:r>
            <a:r>
              <a:rPr lang="en-US" sz="8500" b="1" dirty="0">
                <a:solidFill>
                  <a:srgbClr val="FF0000"/>
                </a:solidFill>
                <a:latin typeface="Times New Roman" panose="02020603050405020304" pitchFamily="18" charset="0"/>
                <a:cs typeface="Times New Roman" panose="02020603050405020304" pitchFamily="18" charset="0"/>
              </a:rPr>
              <a:t> 7-Thực </a:t>
            </a:r>
            <a:r>
              <a:rPr lang="en-US" sz="8500" b="1" dirty="0" err="1">
                <a:solidFill>
                  <a:srgbClr val="FF0000"/>
                </a:solidFill>
                <a:latin typeface="Times New Roman" panose="02020603050405020304" pitchFamily="18" charset="0"/>
                <a:cs typeface="Times New Roman" panose="02020603050405020304" pitchFamily="18" charset="0"/>
              </a:rPr>
              <a:t>hành</a:t>
            </a:r>
            <a:r>
              <a:rPr lang="en-US" sz="8500" b="1" dirty="0">
                <a:solidFill>
                  <a:srgbClr val="FF0000"/>
                </a:solidFill>
                <a:latin typeface="Times New Roman" panose="02020603050405020304" pitchFamily="18" charset="0"/>
                <a:cs typeface="Times New Roman" panose="02020603050405020304" pitchFamily="18" charset="0"/>
              </a:rPr>
              <a:t> </a:t>
            </a:r>
            <a:r>
              <a:rPr lang="en-US" sz="8500" b="1" dirty="0" err="1">
                <a:solidFill>
                  <a:srgbClr val="FF0000"/>
                </a:solidFill>
                <a:latin typeface="Times New Roman" panose="02020603050405020304" pitchFamily="18" charset="0"/>
                <a:cs typeface="Times New Roman" panose="02020603050405020304" pitchFamily="18" charset="0"/>
              </a:rPr>
              <a:t>tiếng</a:t>
            </a:r>
            <a:r>
              <a:rPr lang="en-US" sz="8500" b="1" dirty="0">
                <a:solidFill>
                  <a:srgbClr val="FF0000"/>
                </a:solidFill>
                <a:latin typeface="Times New Roman" panose="02020603050405020304" pitchFamily="18" charset="0"/>
                <a:cs typeface="Times New Roman" panose="02020603050405020304" pitchFamily="18" charset="0"/>
              </a:rPr>
              <a:t> </a:t>
            </a:r>
            <a:r>
              <a:rPr lang="en-US" sz="8500" b="1" dirty="0" err="1">
                <a:solidFill>
                  <a:srgbClr val="FF0000"/>
                </a:solidFill>
                <a:latin typeface="Times New Roman" panose="02020603050405020304" pitchFamily="18" charset="0"/>
                <a:cs typeface="Times New Roman" panose="02020603050405020304" pitchFamily="18" charset="0"/>
              </a:rPr>
              <a:t>Việt</a:t>
            </a:r>
            <a:endParaRPr lang="en-US" sz="8500" b="1" dirty="0">
              <a:solidFill>
                <a:srgbClr val="FF00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4694515"/>
            <a:ext cx="2223406" cy="12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1"/>
          <a:srcRect/>
          <a:stretch>
            <a:fillRect/>
          </a:stretch>
        </p:blipFill>
        <p:spPr bwMode="auto">
          <a:xfrm>
            <a:off x="419101" y="1866900"/>
            <a:ext cx="3276599" cy="3276600"/>
          </a:xfrm>
          <a:prstGeom prst="rect">
            <a:avLst/>
          </a:prstGeom>
          <a:noFill/>
        </p:spPr>
      </p:pic>
      <p:pic>
        <p:nvPicPr>
          <p:cNvPr id="1028" name="Picture 4" descr="Káº¿t quáº£ hÃ¬nh áº£nh cho vÃ£i"/>
          <p:cNvPicPr>
            <a:picLocks noChangeAspect="1" noChangeArrowheads="1"/>
          </p:cNvPicPr>
          <p:nvPr/>
        </p:nvPicPr>
        <p:blipFill>
          <a:blip r:embed="rId2"/>
          <a:srcRect/>
          <a:stretch>
            <a:fillRect/>
          </a:stretch>
        </p:blipFill>
        <p:spPr bwMode="auto">
          <a:xfrm>
            <a:off x="4234617" y="2652059"/>
            <a:ext cx="3766383" cy="4072411"/>
          </a:xfrm>
          <a:prstGeom prst="rect">
            <a:avLst/>
          </a:prstGeom>
          <a:noFill/>
        </p:spPr>
      </p:pic>
      <p:pic>
        <p:nvPicPr>
          <p:cNvPr id="1030" name="Picture 6" descr="Káº¿t quáº£ hÃ¬nh áº£nh cho cháº£nh chÃ³"/>
          <p:cNvPicPr>
            <a:picLocks noChangeAspect="1" noChangeArrowheads="1"/>
          </p:cNvPicPr>
          <p:nvPr/>
        </p:nvPicPr>
        <p:blipFill>
          <a:blip r:embed="rId3"/>
          <a:srcRect b="7451"/>
          <a:stretch>
            <a:fillRect/>
          </a:stretch>
        </p:blipFill>
        <p:spPr bwMode="auto">
          <a:xfrm>
            <a:off x="8574909" y="1725270"/>
            <a:ext cx="3171322" cy="4495800"/>
          </a:xfrm>
          <a:prstGeom prst="rect">
            <a:avLst/>
          </a:prstGeom>
          <a:noFill/>
        </p:spPr>
      </p:pic>
      <p:sp>
        <p:nvSpPr>
          <p:cNvPr id="5" name="TextBox 4"/>
          <p:cNvSpPr txBox="1"/>
          <p:nvPr/>
        </p:nvSpPr>
        <p:spPr>
          <a:xfrm>
            <a:off x="-45425" y="336976"/>
            <a:ext cx="12282850" cy="923330"/>
          </a:xfrm>
          <a:prstGeom prst="rect">
            <a:avLst/>
          </a:prstGeom>
          <a:noFill/>
        </p:spPr>
        <p:txBody>
          <a:bodyPr wrap="non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Hiện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tượng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Tạo</a:t>
            </a:r>
            <a:r>
              <a:rPr lang="en-US" sz="5400" b="1" dirty="0">
                <a:solidFill>
                  <a:srgbClr val="FF0000"/>
                </a:solidFill>
                <a:latin typeface="Times New Roman" panose="02020603050405020304" pitchFamily="18" charset="0"/>
                <a:cs typeface="Times New Roman" panose="02020603050405020304" pitchFamily="18" charset="0"/>
              </a:rPr>
              <a:t> ra </a:t>
            </a:r>
            <a:r>
              <a:rPr lang="en-US" sz="5400" b="1" dirty="0" err="1">
                <a:solidFill>
                  <a:srgbClr val="FF0000"/>
                </a:solidFill>
                <a:latin typeface="Times New Roman" panose="02020603050405020304" pitchFamily="18" charset="0"/>
                <a:cs typeface="Times New Roman" panose="02020603050405020304" pitchFamily="18" charset="0"/>
              </a:rPr>
              <a:t>những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ngôn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ngữ</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mới</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par>
                                <p:cTn id="14" presetID="8"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diamond(in)">
                                      <p:cBhvr>
                                        <p:cTn id="16" dur="2000"/>
                                        <p:tgtEl>
                                          <p:spTgt spid="1028"/>
                                        </p:tgtEl>
                                      </p:cBhvr>
                                    </p:animEffect>
                                  </p:childTnLst>
                                </p:cTn>
                              </p:par>
                              <p:par>
                                <p:cTn id="17" presetID="8"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diamond(in)">
                                      <p:cBhvr>
                                        <p:cTn id="19"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57400" y="914400"/>
            <a:ext cx="9220200" cy="51054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12" descr="Little Prince Fox Beach Sheet for Sale by Monn Print"/>
          <p:cNvPicPr>
            <a:picLocks noChangeAspect="1" noChangeArrowheads="1"/>
          </p:cNvPicPr>
          <p:nvPr/>
        </p:nvPicPr>
        <p:blipFill rotWithShape="1">
          <a:blip r:embed="rId1">
            <a:extLst>
              <a:ext uri="{28A0092B-C50C-407E-A947-70E740481C1C}">
                <a14:useLocalDpi xmlns:a14="http://schemas.microsoft.com/office/drawing/2010/main" val="0"/>
              </a:ext>
            </a:extLst>
          </a:blip>
          <a:srcRect l="8331" t="37846" r="7214" b="4066"/>
          <a:stretch>
            <a:fillRect/>
          </a:stretch>
        </p:blipFill>
        <p:spPr bwMode="auto">
          <a:xfrm>
            <a:off x="3810" y="2438400"/>
            <a:ext cx="4648200" cy="2456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1000" y="1011413"/>
            <a:ext cx="6019800" cy="4339650"/>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BÀI TẬP VỀ NHÀ</a:t>
            </a:r>
            <a:endParaRPr lang="en-US" sz="3600" dirty="0">
              <a:solidFill>
                <a:srgbClr val="FF0000"/>
              </a:solidFill>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5-7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láy</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657600" y="1828800"/>
            <a:ext cx="7772400" cy="3587565"/>
          </a:xfrm>
        </p:spPr>
        <p:txBody>
          <a:bodyPr>
            <a:normAutofit/>
          </a:bodyPr>
          <a:lstStyle/>
          <a:p>
            <a:pPr algn="ctr"/>
            <a:r>
              <a:rPr lang="en-US" sz="10700" b="1" dirty="0" err="1">
                <a:solidFill>
                  <a:srgbClr val="FF0000"/>
                </a:solidFill>
                <a:latin typeface="Times New Roman" panose="02020603050405020304" pitchFamily="18" charset="0"/>
                <a:cs typeface="Times New Roman" panose="02020603050405020304" pitchFamily="18" charset="0"/>
              </a:rPr>
              <a:t>Chúc</a:t>
            </a:r>
            <a:r>
              <a:rPr lang="en-US" sz="10700" b="1" dirty="0">
                <a:solidFill>
                  <a:srgbClr val="FF0000"/>
                </a:solidFill>
                <a:latin typeface="Times New Roman" panose="02020603050405020304" pitchFamily="18" charset="0"/>
                <a:cs typeface="Times New Roman" panose="02020603050405020304" pitchFamily="18" charset="0"/>
              </a:rPr>
              <a:t> </a:t>
            </a:r>
            <a:r>
              <a:rPr lang="en-US" sz="10700" b="1" dirty="0" err="1">
                <a:solidFill>
                  <a:srgbClr val="FF0000"/>
                </a:solidFill>
                <a:latin typeface="Times New Roman" panose="02020603050405020304" pitchFamily="18" charset="0"/>
                <a:cs typeface="Times New Roman" panose="02020603050405020304" pitchFamily="18" charset="0"/>
              </a:rPr>
              <a:t>các</a:t>
            </a:r>
            <a:r>
              <a:rPr lang="en-US" sz="10700" b="1" dirty="0">
                <a:solidFill>
                  <a:srgbClr val="FF0000"/>
                </a:solidFill>
                <a:latin typeface="Times New Roman" panose="02020603050405020304" pitchFamily="18" charset="0"/>
                <a:cs typeface="Times New Roman" panose="02020603050405020304" pitchFamily="18" charset="0"/>
              </a:rPr>
              <a:t> </a:t>
            </a:r>
            <a:r>
              <a:rPr lang="en-US" sz="10700" b="1" dirty="0" err="1">
                <a:solidFill>
                  <a:srgbClr val="FF0000"/>
                </a:solidFill>
                <a:latin typeface="Times New Roman" panose="02020603050405020304" pitchFamily="18" charset="0"/>
                <a:cs typeface="Times New Roman" panose="02020603050405020304" pitchFamily="18" charset="0"/>
              </a:rPr>
              <a:t>em</a:t>
            </a:r>
            <a:r>
              <a:rPr lang="en-US" sz="10700" b="1" dirty="0">
                <a:solidFill>
                  <a:srgbClr val="FF0000"/>
                </a:solidFill>
                <a:latin typeface="Times New Roman" panose="02020603050405020304" pitchFamily="18" charset="0"/>
                <a:cs typeface="Times New Roman" panose="02020603050405020304" pitchFamily="18" charset="0"/>
              </a:rPr>
              <a:t> </a:t>
            </a:r>
            <a:r>
              <a:rPr lang="en-US" sz="10700" b="1" dirty="0" err="1">
                <a:solidFill>
                  <a:srgbClr val="FF0000"/>
                </a:solidFill>
                <a:latin typeface="Times New Roman" panose="02020603050405020304" pitchFamily="18" charset="0"/>
                <a:cs typeface="Times New Roman" panose="02020603050405020304" pitchFamily="18" charset="0"/>
              </a:rPr>
              <a:t>học</a:t>
            </a:r>
            <a:r>
              <a:rPr lang="en-US" sz="10700" b="1" dirty="0">
                <a:solidFill>
                  <a:srgbClr val="FF0000"/>
                </a:solidFill>
                <a:latin typeface="Times New Roman" panose="02020603050405020304" pitchFamily="18" charset="0"/>
                <a:cs typeface="Times New Roman" panose="02020603050405020304" pitchFamily="18" charset="0"/>
              </a:rPr>
              <a:t> </a:t>
            </a:r>
            <a:r>
              <a:rPr lang="en-US" sz="10700" b="1" dirty="0" err="1">
                <a:solidFill>
                  <a:srgbClr val="FF0000"/>
                </a:solidFill>
                <a:latin typeface="Times New Roman" panose="02020603050405020304" pitchFamily="18" charset="0"/>
                <a:cs typeface="Times New Roman" panose="02020603050405020304" pitchFamily="18" charset="0"/>
              </a:rPr>
              <a:t>tốt</a:t>
            </a:r>
            <a:r>
              <a:rPr lang="en-US" sz="10700" b="1" dirty="0">
                <a:solidFill>
                  <a:srgbClr val="FF0000"/>
                </a:solidFill>
                <a:latin typeface="Times New Roman" panose="02020603050405020304" pitchFamily="18" charset="0"/>
                <a:cs typeface="Times New Roman" panose="02020603050405020304" pitchFamily="18" charset="0"/>
              </a:rPr>
              <a:t> !!!</a:t>
            </a:r>
            <a:endParaRPr lang="en-US" sz="107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1"/>
          <a:stretch>
            <a:fillRect/>
          </a:stretch>
        </p:blipFill>
        <p:spPr>
          <a:xfrm>
            <a:off x="1305050" y="5814"/>
            <a:ext cx="9619033" cy="6068230"/>
          </a:xfrm>
          <a:prstGeom prst="rect">
            <a:avLst/>
          </a:prstGeom>
        </p:spPr>
      </p:pic>
      <p:pic>
        <p:nvPicPr>
          <p:cNvPr id="4" name="图片 3" descr="06346d6903f4883c3c2735af0435a240"/>
          <p:cNvPicPr>
            <a:picLocks noChangeAspect="1"/>
          </p:cNvPicPr>
          <p:nvPr/>
        </p:nvPicPr>
        <p:blipFill>
          <a:blip r:embed="rId2"/>
          <a:stretch>
            <a:fillRect/>
          </a:stretch>
        </p:blipFill>
        <p:spPr>
          <a:xfrm rot="21120000">
            <a:off x="543348" y="1889075"/>
            <a:ext cx="3649824" cy="2690079"/>
          </a:xfrm>
          <a:prstGeom prst="rect">
            <a:avLst/>
          </a:prstGeom>
        </p:spPr>
      </p:pic>
      <p:sp>
        <p:nvSpPr>
          <p:cNvPr id="4099" name="Rectangle 3"/>
          <p:cNvSpPr>
            <a:spLocks noGrp="1" noChangeArrowheads="1"/>
          </p:cNvSpPr>
          <p:nvPr>
            <p:ph type="ctrTitle"/>
          </p:nvPr>
        </p:nvSpPr>
        <p:spPr>
          <a:xfrm>
            <a:off x="1456149" y="3810000"/>
            <a:ext cx="9434611" cy="863263"/>
          </a:xfrm>
          <a:effectLst/>
        </p:spPr>
        <p:txBody>
          <a:bodyPr>
            <a:noAutofit/>
          </a:bodyPr>
          <a:lstStyle/>
          <a:p>
            <a:pPr algn="ctr"/>
            <a:r>
              <a:rPr lang="en-US" altLang="zh-CN" sz="8800" b="1" dirty="0">
                <a:solidFill>
                  <a:schemeClr val="bg1"/>
                </a:solidFill>
                <a:latin typeface="Times New Roman" panose="02020603050405020304" pitchFamily="18" charset="0"/>
                <a:cs typeface="Times New Roman" panose="02020603050405020304" pitchFamily="18" charset="0"/>
              </a:rPr>
              <a:t>I. </a:t>
            </a:r>
            <a:r>
              <a:rPr lang="en-US" altLang="zh-CN" sz="8800" b="1" dirty="0" err="1">
                <a:solidFill>
                  <a:schemeClr val="bg1"/>
                </a:solidFill>
                <a:latin typeface="Times New Roman" panose="02020603050405020304" pitchFamily="18" charset="0"/>
                <a:cs typeface="Times New Roman" panose="02020603050405020304" pitchFamily="18" charset="0"/>
              </a:rPr>
              <a:t>Kiến</a:t>
            </a:r>
            <a:r>
              <a:rPr lang="en-US" altLang="zh-CN" sz="8800" b="1" dirty="0">
                <a:solidFill>
                  <a:schemeClr val="bg1"/>
                </a:solidFill>
                <a:latin typeface="Times New Roman" panose="02020603050405020304" pitchFamily="18" charset="0"/>
                <a:cs typeface="Times New Roman" panose="02020603050405020304" pitchFamily="18" charset="0"/>
              </a:rPr>
              <a:t> </a:t>
            </a:r>
            <a:r>
              <a:rPr lang="en-US" altLang="zh-CN" sz="8800" b="1" dirty="0" err="1">
                <a:solidFill>
                  <a:schemeClr val="bg1"/>
                </a:solidFill>
                <a:latin typeface="Times New Roman" panose="02020603050405020304" pitchFamily="18" charset="0"/>
                <a:cs typeface="Times New Roman" panose="02020603050405020304" pitchFamily="18" charset="0"/>
              </a:rPr>
              <a:t>thức</a:t>
            </a:r>
            <a:br>
              <a:rPr lang="en-US" altLang="zh-CN" sz="8800" b="1" dirty="0">
                <a:solidFill>
                  <a:schemeClr val="bg1"/>
                </a:solidFill>
                <a:latin typeface="Times New Roman" panose="02020603050405020304" pitchFamily="18" charset="0"/>
                <a:cs typeface="Times New Roman" panose="02020603050405020304" pitchFamily="18" charset="0"/>
              </a:rPr>
            </a:br>
            <a:r>
              <a:rPr lang="en-US" altLang="zh-CN" sz="8800" b="1" dirty="0" err="1">
                <a:solidFill>
                  <a:schemeClr val="bg1"/>
                </a:solidFill>
                <a:latin typeface="Times New Roman" panose="02020603050405020304" pitchFamily="18" charset="0"/>
                <a:cs typeface="Times New Roman" panose="02020603050405020304" pitchFamily="18" charset="0"/>
              </a:rPr>
              <a:t>cơ</a:t>
            </a:r>
            <a:r>
              <a:rPr lang="en-US" altLang="zh-CN" sz="8800" b="1" dirty="0">
                <a:solidFill>
                  <a:schemeClr val="bg1"/>
                </a:solidFill>
                <a:latin typeface="Times New Roman" panose="02020603050405020304" pitchFamily="18" charset="0"/>
                <a:cs typeface="Times New Roman" panose="02020603050405020304" pitchFamily="18" charset="0"/>
              </a:rPr>
              <a:t> </a:t>
            </a:r>
            <a:r>
              <a:rPr lang="en-US" altLang="zh-CN" sz="8800" b="1" dirty="0" err="1">
                <a:solidFill>
                  <a:schemeClr val="bg1"/>
                </a:solidFill>
                <a:latin typeface="Times New Roman" panose="02020603050405020304" pitchFamily="18" charset="0"/>
                <a:cs typeface="Times New Roman" panose="02020603050405020304" pitchFamily="18" charset="0"/>
              </a:rPr>
              <a:t>bản</a:t>
            </a:r>
            <a:endParaRPr lang="zh-CN" altLang="en-US" sz="8800" b="1" dirty="0">
              <a:solidFill>
                <a:schemeClr val="bg1"/>
              </a:solidFill>
              <a:latin typeface="Times New Roman" panose="02020603050405020304" pitchFamily="18" charset="0"/>
              <a:cs typeface="Times New Roman" panose="02020603050405020304" pitchFamily="18" charset="0"/>
            </a:endParaRPr>
          </a:p>
        </p:txBody>
      </p:sp>
      <p:pic>
        <p:nvPicPr>
          <p:cNvPr id="5" name="图片 4" descr="06346d6903f4883c3c2735af0435a240"/>
          <p:cNvPicPr>
            <a:picLocks noChangeAspect="1"/>
          </p:cNvPicPr>
          <p:nvPr/>
        </p:nvPicPr>
        <p:blipFill>
          <a:blip r:embed="rId2"/>
          <a:stretch>
            <a:fillRect/>
          </a:stretch>
        </p:blipFill>
        <p:spPr>
          <a:xfrm rot="1200000" flipH="1">
            <a:off x="8282880" y="1960819"/>
            <a:ext cx="3416236" cy="26900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9"/>
                                        </p:tgtEl>
                                        <p:attrNameLst>
                                          <p:attrName>ppt_y</p:attrName>
                                        </p:attrNameLst>
                                      </p:cBhvr>
                                      <p:tavLst>
                                        <p:tav tm="0">
                                          <p:val>
                                            <p:strVal val="#ppt_y"/>
                                          </p:val>
                                        </p:tav>
                                        <p:tav tm="100000">
                                          <p:val>
                                            <p:strVal val="#ppt_y"/>
                                          </p:val>
                                        </p:tav>
                                      </p:tavLst>
                                    </p:anim>
                                    <p:anim calcmode="lin" valueType="num">
                                      <p:cBhvr>
                                        <p:cTn id="9"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5400" y="-3810"/>
            <a:ext cx="6858000" cy="6858000"/>
          </a:xfrm>
          <a:prstGeom prst="rect">
            <a:avLst/>
          </a:prstGeom>
        </p:spPr>
      </p:pic>
      <p:sp>
        <p:nvSpPr>
          <p:cNvPr id="4" name="Speech Bubble: Oval 3"/>
          <p:cNvSpPr/>
          <p:nvPr/>
        </p:nvSpPr>
        <p:spPr>
          <a:xfrm>
            <a:off x="4800600" y="1066800"/>
            <a:ext cx="6553200" cy="4114800"/>
          </a:xfrm>
          <a:prstGeom prst="wedgeEllipseCallout">
            <a:avLst>
              <a:gd name="adj1" fmla="val -57635"/>
              <a:gd name="adj2" fmla="val 56618"/>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 name="TextBox 5"/>
          <p:cNvSpPr txBox="1"/>
          <p:nvPr/>
        </p:nvSpPr>
        <p:spPr>
          <a:xfrm>
            <a:off x="5334000" y="1711960"/>
            <a:ext cx="5791200" cy="2800767"/>
          </a:xfrm>
          <a:prstGeom prst="rect">
            <a:avLst/>
          </a:prstGeom>
          <a:noFill/>
        </p:spPr>
        <p:txBody>
          <a:bodyPr wrap="square">
            <a:spAutoFit/>
          </a:bodyPr>
          <a:lstStyle/>
          <a:p>
            <a:pPr algn="ctr"/>
            <a:r>
              <a:rPr lang="de-DE" sz="4400"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Khi gặp một từ khó, không hiểu nghĩa, em sẽ có cách nào để hiểu được nghĩa của từ?</a:t>
            </a:r>
            <a:endParaRPr lang="en-US"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b="6250"/>
          <a:stretch>
            <a:fillRect/>
          </a:stretch>
        </p:blipFill>
        <p:spPr>
          <a:xfrm>
            <a:off x="6858000" y="609600"/>
            <a:ext cx="6258572" cy="5867400"/>
          </a:xfrm>
          <a:prstGeom prst="rect">
            <a:avLst/>
          </a:prstGeom>
        </p:spPr>
      </p:pic>
      <p:sp>
        <p:nvSpPr>
          <p:cNvPr id="4" name="Speech Bubble: Oval 3"/>
          <p:cNvSpPr/>
          <p:nvPr/>
        </p:nvSpPr>
        <p:spPr>
          <a:xfrm flipH="1">
            <a:off x="533400" y="1143000"/>
            <a:ext cx="7086600" cy="3657600"/>
          </a:xfrm>
          <a:prstGeom prst="wedgeEllipseCallout">
            <a:avLst>
              <a:gd name="adj1" fmla="val -57635"/>
              <a:gd name="adj2" fmla="val 56618"/>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flipH="1">
            <a:off x="991238" y="1600200"/>
            <a:ext cx="5882002" cy="3046988"/>
          </a:xfrm>
          <a:prstGeom prst="rect">
            <a:avLst/>
          </a:prstGeom>
          <a:noFill/>
        </p:spPr>
        <p:txBody>
          <a:bodyPr wrap="square">
            <a:spAutoFit/>
          </a:bodyPr>
          <a:lstStyle/>
          <a:p>
            <a:pPr algn="ctr"/>
            <a:r>
              <a:rPr lang="de-DE" sz="4800" dirty="0">
                <a:latin typeface="Times New Roman" panose="02020603050405020304" pitchFamily="18" charset="0"/>
                <a:cs typeface="Times New Roman" panose="02020603050405020304" pitchFamily="18" charset="0"/>
              </a:rPr>
              <a:t>Tra từ điển, đoán nghĩa của từ dựa vào câu văn, đoạn văn mà từ đó xuất hiện.</a:t>
            </a:r>
            <a:endParaRPr lang="en-US" sz="9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9399" y="446128"/>
            <a:ext cx="8229600" cy="838200"/>
          </a:xfrm>
        </p:spPr>
        <p:txBody>
          <a:bodyPr>
            <a:noAutofit/>
          </a:bodyPr>
          <a:lstStyle/>
          <a:p>
            <a:pPr marL="0" indent="0" algn="ctr">
              <a:buNone/>
            </a:pPr>
            <a:r>
              <a:rPr lang="en-US" sz="8000" dirty="0" err="1">
                <a:solidFill>
                  <a:srgbClr val="FF0000"/>
                </a:solidFill>
                <a:latin typeface="Times New Roman" panose="02020603050405020304" pitchFamily="18" charset="0"/>
                <a:cs typeface="Times New Roman" panose="02020603050405020304" pitchFamily="18" charset="0"/>
              </a:rPr>
              <a:t>Cách</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dùng</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từ</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điển</a:t>
            </a:r>
            <a:endParaRPr lang="en-US" sz="8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984059" y="2239771"/>
            <a:ext cx="4204997"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5554161" y="4034345"/>
            <a:ext cx="6070893"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endParaRPr lang="en-US" sz="3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0998" y="2590795"/>
            <a:ext cx="3366194" cy="3366194"/>
          </a:xfrm>
          <a:prstGeom prst="rect">
            <a:avLst/>
          </a:prstGeom>
        </p:spPr>
      </p:pic>
      <p:sp>
        <p:nvSpPr>
          <p:cNvPr id="8" name="Arc 7"/>
          <p:cNvSpPr/>
          <p:nvPr/>
        </p:nvSpPr>
        <p:spPr>
          <a:xfrm rot="5791534">
            <a:off x="761999" y="2196701"/>
            <a:ext cx="4114800" cy="4038600"/>
          </a:xfrm>
          <a:prstGeom prst="arc">
            <a:avLst>
              <a:gd name="adj1" fmla="val 9991933"/>
              <a:gd name="adj2" fmla="val 0"/>
            </a:avLst>
          </a:prstGeom>
          <a:ln w="38100">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024128"/>
            <a:ext cx="909432" cy="90943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3138" y="3771244"/>
            <a:ext cx="909432" cy="90943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296" y="5300212"/>
            <a:ext cx="909432" cy="909432"/>
          </a:xfrm>
          <a:prstGeom prst="rect">
            <a:avLst/>
          </a:prstGeom>
        </p:spPr>
      </p:pic>
      <p:sp>
        <p:nvSpPr>
          <p:cNvPr id="14" name="Rectangle 13"/>
          <p:cNvSpPr/>
          <p:nvPr/>
        </p:nvSpPr>
        <p:spPr>
          <a:xfrm>
            <a:off x="5165814" y="5541529"/>
            <a:ext cx="6519734"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nhớ</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8"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4394" y="174778"/>
            <a:ext cx="10783212" cy="2286000"/>
            <a:chOff x="417278" y="192185"/>
            <a:chExt cx="10783212" cy="2286000"/>
          </a:xfrm>
        </p:grpSpPr>
        <p:pic>
          <p:nvPicPr>
            <p:cNvPr id="3" name="图片 12293" descr="26"/>
            <p:cNvPicPr>
              <a:picLocks noChangeAspect="1"/>
            </p:cNvPicPr>
            <p:nvPr/>
          </p:nvPicPr>
          <p:blipFill>
            <a:blip r:embed="rId1"/>
            <a:stretch>
              <a:fillRect/>
            </a:stretch>
          </p:blipFill>
          <p:spPr>
            <a:xfrm>
              <a:off x="417278" y="192185"/>
              <a:ext cx="4268112" cy="2286000"/>
            </a:xfrm>
            <a:prstGeom prst="rect">
              <a:avLst/>
            </a:prstGeom>
            <a:noFill/>
            <a:ln w="9525">
              <a:noFill/>
            </a:ln>
          </p:spPr>
        </p:pic>
        <p:sp>
          <p:nvSpPr>
            <p:cNvPr id="4" name="Rectangle 3"/>
            <p:cNvSpPr/>
            <p:nvPr/>
          </p:nvSpPr>
          <p:spPr>
            <a:xfrm>
              <a:off x="493478" y="778692"/>
              <a:ext cx="3160853" cy="1415772"/>
            </a:xfrm>
            <a:prstGeom prst="rect">
              <a:avLst/>
            </a:prstGeom>
            <a:noFill/>
          </p:spPr>
          <p:txBody>
            <a:bodyPr wrap="square" lIns="91440" tIns="45720" rIns="91440" bIns="45720">
              <a:spAutoFit/>
            </a:bodyPr>
            <a:lstStyle/>
            <a:p>
              <a:pPr algn="ctr"/>
              <a:r>
                <a:rPr lang="en-US" sz="43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 TẬP NHANH</a:t>
              </a:r>
              <a:endParaRPr lang="en-US" sz="43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647290" y="451747"/>
              <a:ext cx="6553200" cy="141577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300" b="1" dirty="0" err="1">
                  <a:solidFill>
                    <a:srgbClr val="FF0000"/>
                  </a:solidFill>
                  <a:latin typeface="Times New Roman" panose="02020603050405020304" pitchFamily="18" charset="0"/>
                  <a:cs typeface="Times New Roman" panose="02020603050405020304" pitchFamily="18" charset="0"/>
                </a:rPr>
                <a:t>Tra</a:t>
              </a:r>
              <a:r>
                <a:rPr lang="en-US" sz="4300" b="1" dirty="0">
                  <a:solidFill>
                    <a:srgbClr val="FF0000"/>
                  </a:solidFill>
                  <a:latin typeface="Times New Roman" panose="02020603050405020304" pitchFamily="18" charset="0"/>
                  <a:cs typeface="Times New Roman" panose="02020603050405020304" pitchFamily="18" charset="0"/>
                </a:rPr>
                <a:t> </a:t>
              </a:r>
              <a:r>
                <a:rPr lang="en-US" sz="4300" b="1" dirty="0" err="1">
                  <a:solidFill>
                    <a:srgbClr val="FF0000"/>
                  </a:solidFill>
                  <a:latin typeface="Times New Roman" panose="02020603050405020304" pitchFamily="18" charset="0"/>
                  <a:cs typeface="Times New Roman" panose="02020603050405020304" pitchFamily="18" charset="0"/>
                </a:rPr>
                <a:t>nhanh</a:t>
              </a:r>
              <a:r>
                <a:rPr lang="en-US" sz="4300" b="1" dirty="0">
                  <a:solidFill>
                    <a:srgbClr val="FF0000"/>
                  </a:solidFill>
                  <a:latin typeface="Times New Roman" panose="02020603050405020304" pitchFamily="18" charset="0"/>
                  <a:cs typeface="Times New Roman" panose="02020603050405020304" pitchFamily="18" charset="0"/>
                </a:rPr>
                <a:t> </a:t>
              </a:r>
              <a:r>
                <a:rPr lang="en-US" sz="4300" b="1" dirty="0" err="1">
                  <a:solidFill>
                    <a:srgbClr val="FF0000"/>
                  </a:solidFill>
                  <a:latin typeface="Times New Roman" panose="02020603050405020304" pitchFamily="18" charset="0"/>
                  <a:cs typeface="Times New Roman" panose="02020603050405020304" pitchFamily="18" charset="0"/>
                </a:rPr>
                <a:t>từ</a:t>
              </a:r>
              <a:r>
                <a:rPr lang="en-US" sz="4300" b="1" dirty="0">
                  <a:solidFill>
                    <a:srgbClr val="FF0000"/>
                  </a:solidFill>
                  <a:latin typeface="Times New Roman" panose="02020603050405020304" pitchFamily="18" charset="0"/>
                  <a:cs typeface="Times New Roman" panose="02020603050405020304" pitchFamily="18" charset="0"/>
                </a:rPr>
                <a:t> </a:t>
              </a:r>
              <a:r>
                <a:rPr lang="en-US" sz="4300" b="1" dirty="0" err="1">
                  <a:solidFill>
                    <a:srgbClr val="FF0000"/>
                  </a:solidFill>
                  <a:latin typeface="Times New Roman" panose="02020603050405020304" pitchFamily="18" charset="0"/>
                  <a:cs typeface="Times New Roman" panose="02020603050405020304" pitchFamily="18" charset="0"/>
                </a:rPr>
                <a:t>điển</a:t>
              </a:r>
              <a:r>
                <a:rPr lang="en-US" sz="4300" b="1" dirty="0">
                  <a:solidFill>
                    <a:srgbClr val="FF0000"/>
                  </a:solidFill>
                  <a:latin typeface="Times New Roman" panose="02020603050405020304" pitchFamily="18" charset="0"/>
                  <a:cs typeface="Times New Roman" panose="02020603050405020304" pitchFamily="18" charset="0"/>
                </a:rPr>
                <a:t> </a:t>
              </a:r>
              <a:r>
                <a:rPr lang="en-US" sz="4300" b="1" dirty="0" err="1">
                  <a:solidFill>
                    <a:srgbClr val="FF0000"/>
                  </a:solidFill>
                  <a:latin typeface="Times New Roman" panose="02020603050405020304" pitchFamily="18" charset="0"/>
                  <a:cs typeface="Times New Roman" panose="02020603050405020304" pitchFamily="18" charset="0"/>
                </a:rPr>
                <a:t>nghĩa</a:t>
              </a:r>
              <a:r>
                <a:rPr lang="en-US" sz="4300" b="1" dirty="0">
                  <a:solidFill>
                    <a:srgbClr val="FF0000"/>
                  </a:solidFill>
                  <a:latin typeface="Times New Roman" panose="02020603050405020304" pitchFamily="18" charset="0"/>
                  <a:cs typeface="Times New Roman" panose="02020603050405020304" pitchFamily="18" charset="0"/>
                </a:rPr>
                <a:t> </a:t>
              </a:r>
              <a:r>
                <a:rPr lang="en-US" sz="4300" b="1" dirty="0" err="1">
                  <a:solidFill>
                    <a:srgbClr val="FF0000"/>
                  </a:solidFill>
                  <a:latin typeface="Times New Roman" panose="02020603050405020304" pitchFamily="18" charset="0"/>
                  <a:cs typeface="Times New Roman" panose="02020603050405020304" pitchFamily="18" charset="0"/>
                </a:rPr>
                <a:t>các</a:t>
              </a:r>
              <a:r>
                <a:rPr lang="en-US" sz="4300" b="1" dirty="0">
                  <a:solidFill>
                    <a:srgbClr val="FF0000"/>
                  </a:solidFill>
                  <a:latin typeface="Times New Roman" panose="02020603050405020304" pitchFamily="18" charset="0"/>
                  <a:cs typeface="Times New Roman" panose="02020603050405020304" pitchFamily="18" charset="0"/>
                </a:rPr>
                <a:t> </a:t>
              </a:r>
              <a:r>
                <a:rPr lang="en-US" sz="4300" b="1" dirty="0" err="1">
                  <a:solidFill>
                    <a:srgbClr val="FF0000"/>
                  </a:solidFill>
                  <a:latin typeface="Times New Roman" panose="02020603050405020304" pitchFamily="18" charset="0"/>
                  <a:cs typeface="Times New Roman" panose="02020603050405020304" pitchFamily="18" charset="0"/>
                </a:rPr>
                <a:t>từ</a:t>
              </a:r>
              <a:r>
                <a:rPr lang="en-US" sz="4300" b="1" dirty="0">
                  <a:solidFill>
                    <a:srgbClr val="FF0000"/>
                  </a:solidFill>
                  <a:latin typeface="Times New Roman" panose="02020603050405020304" pitchFamily="18" charset="0"/>
                  <a:cs typeface="Times New Roman" panose="02020603050405020304" pitchFamily="18" charset="0"/>
                </a:rPr>
                <a:t> </a:t>
              </a:r>
              <a:r>
                <a:rPr lang="en-US" sz="4300" b="1" dirty="0" err="1">
                  <a:solidFill>
                    <a:srgbClr val="FF0000"/>
                  </a:solidFill>
                  <a:latin typeface="Times New Roman" panose="02020603050405020304" pitchFamily="18" charset="0"/>
                  <a:cs typeface="Times New Roman" panose="02020603050405020304" pitchFamily="18" charset="0"/>
                </a:rPr>
                <a:t>sau</a:t>
              </a:r>
              <a:r>
                <a:rPr lang="en-US" sz="4300" b="1" dirty="0">
                  <a:solidFill>
                    <a:srgbClr val="FF0000"/>
                  </a:solidFill>
                  <a:latin typeface="Times New Roman" panose="02020603050405020304" pitchFamily="18" charset="0"/>
                  <a:cs typeface="Times New Roman" panose="02020603050405020304" pitchFamily="18" charset="0"/>
                </a:rPr>
                <a:t>:</a:t>
              </a:r>
              <a:endParaRPr lang="en-US" sz="4300" b="1" dirty="0">
                <a:solidFill>
                  <a:srgbClr val="FF0000"/>
                </a:solidFill>
                <a:latin typeface="Times New Roman" panose="02020603050405020304" pitchFamily="18" charset="0"/>
                <a:cs typeface="Times New Roman" panose="02020603050405020304" pitchFamily="18" charset="0"/>
              </a:endParaRPr>
            </a:p>
          </p:txBody>
        </p:sp>
      </p:grpSp>
      <p:sp>
        <p:nvSpPr>
          <p:cNvPr id="6" name="Rectangle: Rounded Corners 5"/>
          <p:cNvSpPr/>
          <p:nvPr/>
        </p:nvSpPr>
        <p:spPr>
          <a:xfrm>
            <a:off x="746304" y="3398520"/>
            <a:ext cx="3160853" cy="1120623"/>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Đơn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phương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4515573" y="3402330"/>
            <a:ext cx="3160853" cy="1120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Quảng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8326753" y="3429000"/>
            <a:ext cx="3160853" cy="1120623"/>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Lễ</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phép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746304" y="5181600"/>
            <a:ext cx="3160853" cy="1120623"/>
          </a:xfrm>
          <a:prstGeom prst="roundRect">
            <a:avLst>
              <a:gd name="adj" fmla="val 50000"/>
            </a:avLst>
          </a:prstGeom>
          <a:solidFill>
            <a:srgbClr val="FCF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Ăn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4515573" y="5185410"/>
            <a:ext cx="3160853" cy="1120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Khang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8326753" y="5212080"/>
            <a:ext cx="3160853" cy="112062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33400" y="521487"/>
            <a:ext cx="3160853" cy="1120623"/>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Đơn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phương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4302669" y="525297"/>
            <a:ext cx="3160853" cy="1120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Quảng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cáo</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8113849" y="551967"/>
            <a:ext cx="3160853" cy="1120623"/>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Lễ</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phép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5800" y="2140327"/>
            <a:ext cx="2932253" cy="4031873"/>
          </a:xfrm>
          <a:prstGeom prst="rect">
            <a:avLst/>
          </a:prstGeom>
          <a:noFill/>
        </p:spPr>
        <p:txBody>
          <a:bodyPr wrap="square">
            <a:spAutoFit/>
          </a:bodyPr>
          <a:lstStyle/>
          <a:p>
            <a:pPr algn="just"/>
            <a:r>
              <a:rPr lang="en-US" sz="3200" b="0" i="0" dirty="0" err="1">
                <a:solidFill>
                  <a:srgbClr val="000000"/>
                </a:solidFill>
                <a:effectLst/>
                <a:latin typeface="Times New Roman" panose="02020603050405020304" pitchFamily="18" charset="0"/>
                <a:cs typeface="Times New Roman" panose="02020603050405020304" pitchFamily="18" charset="0"/>
              </a:rPr>
              <a:t>Tính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từ</a:t>
            </a:r>
            <a:r>
              <a:rPr lang="en-US" sz="3200" b="0" i="0" dirty="0">
                <a:solidFill>
                  <a:srgbClr val="000000"/>
                </a:solidFill>
                <a:effectLst/>
                <a:latin typeface="Times New Roman" panose="02020603050405020304" pitchFamily="18" charset="0"/>
                <a:cs typeface="Times New Roman" panose="02020603050405020304" pitchFamily="18" charset="0"/>
              </a:rPr>
              <a:t>: R</a:t>
            </a:r>
            <a:r>
              <a:rPr lang="vi-VN" sz="3200" b="0" i="0" dirty="0">
                <a:solidFill>
                  <a:srgbClr val="000000"/>
                </a:solidFill>
                <a:effectLst/>
                <a:latin typeface="Times New Roman" panose="02020603050405020304" pitchFamily="18" charset="0"/>
                <a:cs typeface="Times New Roman" panose="02020603050405020304" pitchFamily="18" charset="0"/>
              </a:rPr>
              <a:t>iêng một bên, không có sự thoả thuận hoặc sự tham gia của bên kia; phân biệt với đa phương, song phương</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4416968" y="2140326"/>
            <a:ext cx="3046554" cy="4031873"/>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trình bày, giới thiệu rộng rãi để cho nhiều người biết đến</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thông tin, chương trình quảng cáo</a:t>
            </a:r>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281487" y="2140325"/>
            <a:ext cx="3046554" cy="255454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có thái độ được coi là đúng mực, tỏ ra biết kính trọng người trên</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4564</Words>
  <Application>WPS Presentation</Application>
  <PresentationFormat>Widescreen</PresentationFormat>
  <Paragraphs>282</Paragraphs>
  <Slides>32</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Arial</vt:lpstr>
      <vt:lpstr>SimSun</vt:lpstr>
      <vt:lpstr>Wingdings</vt:lpstr>
      <vt:lpstr>Times New Roman</vt:lpstr>
      <vt:lpstr>Microsoft YaHei</vt:lpstr>
      <vt:lpstr>Arial Unicode MS</vt:lpstr>
      <vt:lpstr>Calibri</vt:lpstr>
      <vt:lpstr>Office Theme</vt:lpstr>
      <vt:lpstr>PowerPoint 演示文稿</vt:lpstr>
      <vt:lpstr>PowerPoint 演示文稿</vt:lpstr>
      <vt:lpstr>PowerPoint 演示文稿</vt:lpstr>
      <vt:lpstr>I. Kiến thức cơ bản</vt:lpstr>
      <vt:lpstr>PowerPoint 演示文稿</vt:lpstr>
      <vt:lpstr>PowerPoint 演示文稿</vt:lpstr>
      <vt:lpstr>PowerPoint 演示文稿</vt:lpstr>
      <vt:lpstr>PowerPoint 演示文稿</vt:lpstr>
      <vt:lpstr>PowerPoint 演示文稿</vt:lpstr>
      <vt:lpstr>PowerPoint 演示文稿</vt:lpstr>
      <vt:lpstr>II. Luyện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molap</dc:creator>
  <cp:lastModifiedBy>hoài hoàng</cp:lastModifiedBy>
  <cp:revision>57</cp:revision>
  <dcterms:created xsi:type="dcterms:W3CDTF">2017-10-31T11:31:00Z</dcterms:created>
  <dcterms:modified xsi:type="dcterms:W3CDTF">2024-09-08T17:42:02Z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9CD5646383F74BD4AF2F77A7BB12AC9D_12</vt:lpwstr>
  </property>
  <property fmtid="{D5CDD505-2E9C-101B-9397-08002B2CF9AE}" pid="3" name="KSOProductBuildVer">
    <vt:lpwstr>1033-12.2.0.17562</vt:lpwstr>
  </property>
</Properties>
</file>